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theme/theme7.xml" ContentType="application/vnd.openxmlformats-officedocument.theme+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713" r:id="rId4"/>
    <p:sldMasterId id="2147483754" r:id="rId5"/>
    <p:sldMasterId id="2147483770" r:id="rId6"/>
    <p:sldMasterId id="2147483772" r:id="rId7"/>
    <p:sldMasterId id="2147483774" r:id="rId8"/>
    <p:sldMasterId id="2147483776" r:id="rId9"/>
    <p:sldMasterId id="2147483797" r:id="rId10"/>
  </p:sldMasterIdLst>
  <p:notesMasterIdLst>
    <p:notesMasterId r:id="rId53"/>
  </p:notesMasterIdLst>
  <p:sldIdLst>
    <p:sldId id="1677" r:id="rId11"/>
    <p:sldId id="398" r:id="rId12"/>
    <p:sldId id="295" r:id="rId13"/>
    <p:sldId id="436" r:id="rId14"/>
    <p:sldId id="444" r:id="rId15"/>
    <p:sldId id="1232" r:id="rId16"/>
    <p:sldId id="1109" r:id="rId17"/>
    <p:sldId id="1213" r:id="rId18"/>
    <p:sldId id="1214" r:id="rId19"/>
    <p:sldId id="1216" r:id="rId20"/>
    <p:sldId id="1220" r:id="rId21"/>
    <p:sldId id="257" r:id="rId22"/>
    <p:sldId id="1666" r:id="rId23"/>
    <p:sldId id="1667" r:id="rId24"/>
    <p:sldId id="1244" r:id="rId25"/>
    <p:sldId id="1221"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4" r:id="rId39"/>
    <p:sldId id="276" r:id="rId40"/>
    <p:sldId id="275" r:id="rId41"/>
    <p:sldId id="282" r:id="rId42"/>
    <p:sldId id="1669" r:id="rId43"/>
    <p:sldId id="279" r:id="rId44"/>
    <p:sldId id="1670" r:id="rId45"/>
    <p:sldId id="1671" r:id="rId46"/>
    <p:sldId id="294" r:id="rId47"/>
    <p:sldId id="1672" r:id="rId48"/>
    <p:sldId id="284" r:id="rId49"/>
    <p:sldId id="1674" r:id="rId50"/>
    <p:sldId id="278" r:id="rId51"/>
    <p:sldId id="36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645169-3689-4589-89E4-EC79A3BD95AC}">
          <p14:sldIdLst>
            <p14:sldId id="1677"/>
            <p14:sldId id="398"/>
            <p14:sldId id="295"/>
            <p14:sldId id="436"/>
            <p14:sldId id="444"/>
            <p14:sldId id="1232"/>
            <p14:sldId id="1109"/>
            <p14:sldId id="1213"/>
            <p14:sldId id="1214"/>
            <p14:sldId id="1216"/>
            <p14:sldId id="1220"/>
            <p14:sldId id="257"/>
            <p14:sldId id="1666"/>
            <p14:sldId id="1667"/>
            <p14:sldId id="1244"/>
            <p14:sldId id="1221"/>
            <p14:sldId id="260"/>
            <p14:sldId id="261"/>
            <p14:sldId id="262"/>
            <p14:sldId id="263"/>
            <p14:sldId id="264"/>
            <p14:sldId id="265"/>
            <p14:sldId id="266"/>
            <p14:sldId id="267"/>
            <p14:sldId id="268"/>
            <p14:sldId id="269"/>
            <p14:sldId id="270"/>
            <p14:sldId id="271"/>
            <p14:sldId id="274"/>
            <p14:sldId id="276"/>
            <p14:sldId id="275"/>
            <p14:sldId id="282"/>
          </p14:sldIdLst>
        </p14:section>
        <p14:section name="Default Section" id="{62448990-2B34-489E-B329-603B92143A77}">
          <p14:sldIdLst>
            <p14:sldId id="1669"/>
            <p14:sldId id="279"/>
            <p14:sldId id="1670"/>
            <p14:sldId id="1671"/>
            <p14:sldId id="294"/>
            <p14:sldId id="1672"/>
            <p14:sldId id="284"/>
            <p14:sldId id="1674"/>
            <p14:sldId id="278"/>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72C6"/>
    <a:srgbClr val="0039AC"/>
    <a:srgbClr val="FFFFFF"/>
    <a:srgbClr val="5B9BD5"/>
    <a:srgbClr val="000000"/>
    <a:srgbClr val="E7E6E6"/>
    <a:srgbClr val="EAEF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83275" autoAdjust="0"/>
  </p:normalViewPr>
  <p:slideViewPr>
    <p:cSldViewPr snapToGrid="0">
      <p:cViewPr varScale="1">
        <p:scale>
          <a:sx n="43" d="100"/>
          <a:sy n="43" d="100"/>
        </p:scale>
        <p:origin x="80"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ishal" userId="399b58bf3390cc80" providerId="LiveId" clId="{2D5B213C-113A-4DBA-8CA0-337A3548DC8B}"/>
    <pc:docChg chg="modSld">
      <pc:chgData name="Michael Mishal" userId="399b58bf3390cc80" providerId="LiveId" clId="{2D5B213C-113A-4DBA-8CA0-337A3548DC8B}" dt="2018-06-11T05:09:32.896" v="0" actId="207"/>
      <pc:docMkLst>
        <pc:docMk/>
      </pc:docMkLst>
      <pc:sldChg chg="modSp">
        <pc:chgData name="Michael Mishal" userId="399b58bf3390cc80" providerId="LiveId" clId="{2D5B213C-113A-4DBA-8CA0-337A3548DC8B}" dt="2018-06-11T05:09:32.896" v="0" actId="207"/>
        <pc:sldMkLst>
          <pc:docMk/>
          <pc:sldMk cId="1304892742" sldId="398"/>
        </pc:sldMkLst>
        <pc:spChg chg="mod">
          <ac:chgData name="Michael Mishal" userId="399b58bf3390cc80" providerId="LiveId" clId="{2D5B213C-113A-4DBA-8CA0-337A3548DC8B}" dt="2018-06-11T05:09:32.896" v="0" actId="207"/>
          <ac:spMkLst>
            <pc:docMk/>
            <pc:sldMk cId="1304892742" sldId="398"/>
            <ac:spMk id="17" creationId="{0DD7E3D9-0F16-4FC0-8096-670127E70DF5}"/>
          </ac:spMkLst>
        </pc:spChg>
      </pc:sldChg>
    </pc:docChg>
  </pc:docChgLst>
  <pc:docChgLst>
    <pc:chgData name="Michael Mishal" userId="399b58bf3390cc80" providerId="LiveId" clId="{779C125C-99D1-440E-8AFC-0739AB5B36DC}"/>
    <pc:docChg chg="undo redo custSel addSld delSld modSld modMainMaster modSection">
      <pc:chgData name="Michael Mishal" userId="399b58bf3390cc80" providerId="LiveId" clId="{779C125C-99D1-440E-8AFC-0739AB5B36DC}" dt="2018-06-10T17:20:46.955" v="266" actId="2696"/>
      <pc:docMkLst>
        <pc:docMk/>
      </pc:docMkLst>
      <pc:sldChg chg="addSp delSp modSp modTransition">
        <pc:chgData name="Michael Mishal" userId="399b58bf3390cc80" providerId="LiveId" clId="{779C125C-99D1-440E-8AFC-0739AB5B36DC}" dt="2018-06-10T17:12:53.533" v="208" actId="2696"/>
        <pc:sldMkLst>
          <pc:docMk/>
          <pc:sldMk cId="1828506938" sldId="260"/>
        </pc:sldMkLst>
        <pc:spChg chg="add del mod">
          <ac:chgData name="Michael Mishal" userId="399b58bf3390cc80" providerId="LiveId" clId="{779C125C-99D1-440E-8AFC-0739AB5B36DC}" dt="2018-06-10T17:12:53.533" v="208" actId="2696"/>
          <ac:spMkLst>
            <pc:docMk/>
            <pc:sldMk cId="1828506938" sldId="260"/>
            <ac:spMk id="3" creationId="{473E36DE-E9BE-4571-8193-84AFF7CD692C}"/>
          </ac:spMkLst>
        </pc:spChg>
        <pc:spChg chg="add del mod">
          <ac:chgData name="Michael Mishal" userId="399b58bf3390cc80" providerId="LiveId" clId="{779C125C-99D1-440E-8AFC-0739AB5B36DC}" dt="2018-06-10T17:12:53.533" v="208" actId="2696"/>
          <ac:spMkLst>
            <pc:docMk/>
            <pc:sldMk cId="1828506938" sldId="260"/>
            <ac:spMk id="4" creationId="{C2DC33CA-3F1D-4B26-93DF-6EEA008A8725}"/>
          </ac:spMkLst>
        </pc:spChg>
      </pc:sldChg>
      <pc:sldChg chg="addSp delSp modSp modTransition">
        <pc:chgData name="Michael Mishal" userId="399b58bf3390cc80" providerId="LiveId" clId="{779C125C-99D1-440E-8AFC-0739AB5B36DC}" dt="2018-06-10T17:13:16.492" v="214" actId="2696"/>
        <pc:sldMkLst>
          <pc:docMk/>
          <pc:sldMk cId="1730735115" sldId="261"/>
        </pc:sldMkLst>
        <pc:spChg chg="add del mod">
          <ac:chgData name="Michael Mishal" userId="399b58bf3390cc80" providerId="LiveId" clId="{779C125C-99D1-440E-8AFC-0739AB5B36DC}" dt="2018-06-10T17:13:16.492" v="214" actId="2696"/>
          <ac:spMkLst>
            <pc:docMk/>
            <pc:sldMk cId="1730735115" sldId="261"/>
            <ac:spMk id="3" creationId="{E1F6749B-3EB6-459D-B7E8-8E74CBAC4081}"/>
          </ac:spMkLst>
        </pc:spChg>
        <pc:picChg chg="mod">
          <ac:chgData name="Michael Mishal" userId="399b58bf3390cc80" providerId="LiveId" clId="{779C125C-99D1-440E-8AFC-0739AB5B36DC}" dt="2018-06-10T17:13:15.973" v="213" actId="1038"/>
          <ac:picMkLst>
            <pc:docMk/>
            <pc:sldMk cId="1730735115" sldId="261"/>
            <ac:picMk id="4" creationId="{272CAE8B-A6EF-464E-BE32-E0CBC0268AF0}"/>
          </ac:picMkLst>
        </pc:picChg>
      </pc:sldChg>
      <pc:sldChg chg="del">
        <pc:chgData name="Michael Mishal" userId="399b58bf3390cc80" providerId="LiveId" clId="{779C125C-99D1-440E-8AFC-0739AB5B36DC}" dt="2018-06-10T17:16:09.154" v="245" actId="2696"/>
        <pc:sldMkLst>
          <pc:docMk/>
          <pc:sldMk cId="501985280" sldId="273"/>
        </pc:sldMkLst>
      </pc:sldChg>
      <pc:sldChg chg="addSp modSp modTransition">
        <pc:chgData name="Michael Mishal" userId="399b58bf3390cc80" providerId="LiveId" clId="{779C125C-99D1-440E-8AFC-0739AB5B36DC}" dt="2018-06-10T17:17:52.108" v="262" actId="404"/>
        <pc:sldMkLst>
          <pc:docMk/>
          <pc:sldMk cId="4176902726" sldId="278"/>
        </pc:sldMkLst>
        <pc:spChg chg="mod">
          <ac:chgData name="Michael Mishal" userId="399b58bf3390cc80" providerId="LiveId" clId="{779C125C-99D1-440E-8AFC-0739AB5B36DC}" dt="2018-06-10T17:17:52.108" v="262" actId="404"/>
          <ac:spMkLst>
            <pc:docMk/>
            <pc:sldMk cId="4176902726" sldId="278"/>
            <ac:spMk id="2" creationId="{00000000-0000-0000-0000-000000000000}"/>
          </ac:spMkLst>
        </pc:spChg>
        <pc:spChg chg="add mod">
          <ac:chgData name="Michael Mishal" userId="399b58bf3390cc80" providerId="LiveId" clId="{779C125C-99D1-440E-8AFC-0739AB5B36DC}" dt="2018-06-10T17:17:10.676" v="255" actId="404"/>
          <ac:spMkLst>
            <pc:docMk/>
            <pc:sldMk cId="4176902726" sldId="278"/>
            <ac:spMk id="4" creationId="{AA4AD8D7-96F1-466C-BDC0-D98D6A9AF7D4}"/>
          </ac:spMkLst>
        </pc:spChg>
      </pc:sldChg>
      <pc:sldChg chg="addSp delSp modSp modTransition">
        <pc:chgData name="Michael Mishal" userId="399b58bf3390cc80" providerId="LiveId" clId="{779C125C-99D1-440E-8AFC-0739AB5B36DC}" dt="2018-06-10T17:14:14.255" v="228" actId="1036"/>
        <pc:sldMkLst>
          <pc:docMk/>
          <pc:sldMk cId="3071654428" sldId="279"/>
        </pc:sldMkLst>
        <pc:spChg chg="mod">
          <ac:chgData name="Michael Mishal" userId="399b58bf3390cc80" providerId="LiveId" clId="{779C125C-99D1-440E-8AFC-0739AB5B36DC}" dt="2018-06-10T17:14:14.255" v="228" actId="1036"/>
          <ac:spMkLst>
            <pc:docMk/>
            <pc:sldMk cId="3071654428" sldId="279"/>
            <ac:spMk id="2" creationId="{00000000-0000-0000-0000-000000000000}"/>
          </ac:spMkLst>
        </pc:spChg>
        <pc:spChg chg="add del mod">
          <ac:chgData name="Michael Mishal" userId="399b58bf3390cc80" providerId="LiveId" clId="{779C125C-99D1-440E-8AFC-0739AB5B36DC}" dt="2018-06-10T17:14:07.675" v="221" actId="478"/>
          <ac:spMkLst>
            <pc:docMk/>
            <pc:sldMk cId="3071654428" sldId="279"/>
            <ac:spMk id="4" creationId="{C2124FA6-42DF-4142-BB57-89920D8D856E}"/>
          </ac:spMkLst>
        </pc:spChg>
      </pc:sldChg>
      <pc:sldChg chg="del">
        <pc:chgData name="Michael Mishal" userId="399b58bf3390cc80" providerId="LiveId" clId="{779C125C-99D1-440E-8AFC-0739AB5B36DC}" dt="2018-06-10T17:07:34.474" v="80" actId="2696"/>
        <pc:sldMkLst>
          <pc:docMk/>
          <pc:sldMk cId="2887632966" sldId="281"/>
        </pc:sldMkLst>
      </pc:sldChg>
      <pc:sldChg chg="modSp del">
        <pc:chgData name="Michael Mishal" userId="399b58bf3390cc80" providerId="LiveId" clId="{779C125C-99D1-440E-8AFC-0739AB5B36DC}" dt="2018-06-10T17:07:24.392" v="70" actId="2696"/>
        <pc:sldMkLst>
          <pc:docMk/>
          <pc:sldMk cId="2039110295" sldId="283"/>
        </pc:sldMkLst>
        <pc:spChg chg="mod">
          <ac:chgData name="Michael Mishal" userId="399b58bf3390cc80" providerId="LiveId" clId="{779C125C-99D1-440E-8AFC-0739AB5B36DC}" dt="2018-06-10T17:06:40.554" v="0" actId="2696"/>
          <ac:spMkLst>
            <pc:docMk/>
            <pc:sldMk cId="2039110295" sldId="283"/>
            <ac:spMk id="6" creationId="{00000000-0000-0000-0000-000000000000}"/>
          </ac:spMkLst>
        </pc:spChg>
      </pc:sldChg>
      <pc:sldChg chg="addSp modSp modTransition">
        <pc:chgData name="Michael Mishal" userId="399b58bf3390cc80" providerId="LiveId" clId="{779C125C-99D1-440E-8AFC-0739AB5B36DC}" dt="2018-06-10T17:15:46.628" v="240" actId="113"/>
        <pc:sldMkLst>
          <pc:docMk/>
          <pc:sldMk cId="3841590120" sldId="284"/>
        </pc:sldMkLst>
        <pc:spChg chg="mod">
          <ac:chgData name="Michael Mishal" userId="399b58bf3390cc80" providerId="LiveId" clId="{779C125C-99D1-440E-8AFC-0739AB5B36DC}" dt="2018-06-10T17:15:46.628" v="240" actId="113"/>
          <ac:spMkLst>
            <pc:docMk/>
            <pc:sldMk cId="3841590120" sldId="284"/>
            <ac:spMk id="2" creationId="{00000000-0000-0000-0000-000000000000}"/>
          </ac:spMkLst>
        </pc:spChg>
        <pc:spChg chg="add mod">
          <ac:chgData name="Michael Mishal" userId="399b58bf3390cc80" providerId="LiveId" clId="{779C125C-99D1-440E-8AFC-0739AB5B36DC}" dt="2018-06-10T17:15:43.493" v="239" actId="113"/>
          <ac:spMkLst>
            <pc:docMk/>
            <pc:sldMk cId="3841590120" sldId="284"/>
            <ac:spMk id="5" creationId="{1E6F6B21-5ECE-49A8-B3F1-CF0441F5AFA7}"/>
          </ac:spMkLst>
        </pc:spChg>
      </pc:sldChg>
      <pc:sldChg chg="del">
        <pc:chgData name="Michael Mishal" userId="399b58bf3390cc80" providerId="LiveId" clId="{779C125C-99D1-440E-8AFC-0739AB5B36DC}" dt="2018-06-10T17:16:07.047" v="243" actId="2696"/>
        <pc:sldMkLst>
          <pc:docMk/>
          <pc:sldMk cId="2498698387" sldId="287"/>
        </pc:sldMkLst>
      </pc:sldChg>
      <pc:sldChg chg="add del">
        <pc:chgData name="Michael Mishal" userId="399b58bf3390cc80" providerId="LiveId" clId="{779C125C-99D1-440E-8AFC-0739AB5B36DC}" dt="2018-06-10T17:17:03.380" v="253" actId="2696"/>
        <pc:sldMkLst>
          <pc:docMk/>
          <pc:sldMk cId="3231787832" sldId="288"/>
        </pc:sldMkLst>
      </pc:sldChg>
      <pc:sldChg chg="addSp modSp modTransition">
        <pc:chgData name="Michael Mishal" userId="399b58bf3390cc80" providerId="LiveId" clId="{779C125C-99D1-440E-8AFC-0739AB5B36DC}" dt="2018-06-10T17:15:07.570" v="233" actId="1076"/>
        <pc:sldMkLst>
          <pc:docMk/>
          <pc:sldMk cId="585249631" sldId="294"/>
        </pc:sldMkLst>
        <pc:spChg chg="add mod">
          <ac:chgData name="Michael Mishal" userId="399b58bf3390cc80" providerId="LiveId" clId="{779C125C-99D1-440E-8AFC-0739AB5B36DC}" dt="2018-06-10T17:14:49.156" v="232" actId="1076"/>
          <ac:spMkLst>
            <pc:docMk/>
            <pc:sldMk cId="585249631" sldId="294"/>
            <ac:spMk id="2" creationId="{4E8A6F36-0C75-49E6-B1DA-D1529F7F1C3F}"/>
          </ac:spMkLst>
        </pc:spChg>
        <pc:graphicFrameChg chg="mod">
          <ac:chgData name="Michael Mishal" userId="399b58bf3390cc80" providerId="LiveId" clId="{779C125C-99D1-440E-8AFC-0739AB5B36DC}" dt="2018-06-10T17:15:07.570" v="233" actId="1076"/>
          <ac:graphicFrameMkLst>
            <pc:docMk/>
            <pc:sldMk cId="585249631" sldId="294"/>
            <ac:graphicFrameMk id="8" creationId="{00000000-0000-0000-0000-000000000000}"/>
          </ac:graphicFrameMkLst>
        </pc:graphicFrameChg>
      </pc:sldChg>
      <pc:sldChg chg="addSp modSp modTransition">
        <pc:chgData name="Michael Mishal" userId="399b58bf3390cc80" providerId="LiveId" clId="{779C125C-99D1-440E-8AFC-0739AB5B36DC}" dt="2018-06-10T17:12:25.589" v="206" actId="20577"/>
        <pc:sldMkLst>
          <pc:docMk/>
          <pc:sldMk cId="793814948" sldId="295"/>
        </pc:sldMkLst>
        <pc:spChg chg="mod">
          <ac:chgData name="Michael Mishal" userId="399b58bf3390cc80" providerId="LiveId" clId="{779C125C-99D1-440E-8AFC-0739AB5B36DC}" dt="2018-06-10T17:12:25.589" v="206" actId="20577"/>
          <ac:spMkLst>
            <pc:docMk/>
            <pc:sldMk cId="793814948" sldId="295"/>
            <ac:spMk id="2" creationId="{00000000-0000-0000-0000-000000000000}"/>
          </ac:spMkLst>
        </pc:spChg>
        <pc:spChg chg="add mod">
          <ac:chgData name="Michael Mishal" userId="399b58bf3390cc80" providerId="LiveId" clId="{779C125C-99D1-440E-8AFC-0739AB5B36DC}" dt="2018-06-10T17:09:34.026" v="87" actId="20577"/>
          <ac:spMkLst>
            <pc:docMk/>
            <pc:sldMk cId="793814948" sldId="295"/>
            <ac:spMk id="4" creationId="{A3A939E8-5A54-4406-AE87-90789D4327F9}"/>
          </ac:spMkLst>
        </pc:spChg>
      </pc:sldChg>
      <pc:sldChg chg="del">
        <pc:chgData name="Michael Mishal" userId="399b58bf3390cc80" providerId="LiveId" clId="{779C125C-99D1-440E-8AFC-0739AB5B36DC}" dt="2018-06-10T17:08:38.108" v="83" actId="2696"/>
        <pc:sldMkLst>
          <pc:docMk/>
          <pc:sldMk cId="920776515" sldId="295"/>
        </pc:sldMkLst>
      </pc:sldChg>
      <pc:sldChg chg="add del">
        <pc:chgData name="Michael Mishal" userId="399b58bf3390cc80" providerId="LiveId" clId="{779C125C-99D1-440E-8AFC-0739AB5B36DC}" dt="2018-06-10T17:09:15.135" v="86" actId="2696"/>
        <pc:sldMkLst>
          <pc:docMk/>
          <pc:sldMk cId="1304892742" sldId="398"/>
        </pc:sldMkLst>
      </pc:sldChg>
      <pc:sldChg chg="addSp delSp modSp modTransition addAnim delAnim">
        <pc:chgData name="Michael Mishal" userId="399b58bf3390cc80" providerId="LiveId" clId="{779C125C-99D1-440E-8AFC-0739AB5B36DC}" dt="2018-06-10T17:10:50.799" v="109" actId="478"/>
        <pc:sldMkLst>
          <pc:docMk/>
          <pc:sldMk cId="1108028235" sldId="436"/>
        </pc:sldMkLst>
        <pc:spChg chg="add del mod">
          <ac:chgData name="Michael Mishal" userId="399b58bf3390cc80" providerId="LiveId" clId="{779C125C-99D1-440E-8AFC-0739AB5B36DC}" dt="2018-06-10T17:10:41.830" v="108" actId="6549"/>
          <ac:spMkLst>
            <pc:docMk/>
            <pc:sldMk cId="1108028235" sldId="436"/>
            <ac:spMk id="3" creationId="{4EA9070F-B1C7-43C7-A26C-8957DB784BAB}"/>
          </ac:spMkLst>
        </pc:spChg>
        <pc:spChg chg="del">
          <ac:chgData name="Michael Mishal" userId="399b58bf3390cc80" providerId="LiveId" clId="{779C125C-99D1-440E-8AFC-0739AB5B36DC}" dt="2018-06-10T17:10:06.245" v="91" actId="478"/>
          <ac:spMkLst>
            <pc:docMk/>
            <pc:sldMk cId="1108028235" sldId="436"/>
            <ac:spMk id="4" creationId="{3B3DF8D4-7CB5-4983-A880-344C16EBC5B0}"/>
          </ac:spMkLst>
        </pc:spChg>
        <pc:spChg chg="add del mod">
          <ac:chgData name="Michael Mishal" userId="399b58bf3390cc80" providerId="LiveId" clId="{779C125C-99D1-440E-8AFC-0739AB5B36DC}" dt="2018-06-10T17:10:50.799" v="109" actId="478"/>
          <ac:spMkLst>
            <pc:docMk/>
            <pc:sldMk cId="1108028235" sldId="436"/>
            <ac:spMk id="5" creationId="{307E3804-73EC-4B3E-A1B9-AEA30E465E64}"/>
          </ac:spMkLst>
        </pc:spChg>
        <pc:spChg chg="add del mod">
          <ac:chgData name="Michael Mishal" userId="399b58bf3390cc80" providerId="LiveId" clId="{779C125C-99D1-440E-8AFC-0739AB5B36DC}" dt="2018-06-10T17:10:03.011" v="90" actId="478"/>
          <ac:spMkLst>
            <pc:docMk/>
            <pc:sldMk cId="1108028235" sldId="436"/>
            <ac:spMk id="7" creationId="{372B10B8-202E-4FF2-A00F-AE1B948542CA}"/>
          </ac:spMkLst>
        </pc:spChg>
      </pc:sldChg>
      <pc:sldChg chg="del">
        <pc:chgData name="Michael Mishal" userId="399b58bf3390cc80" providerId="LiveId" clId="{779C125C-99D1-440E-8AFC-0739AB5B36DC}" dt="2018-06-10T17:08:00.455" v="81" actId="2696"/>
        <pc:sldMkLst>
          <pc:docMk/>
          <pc:sldMk cId="2104434324" sldId="440"/>
        </pc:sldMkLst>
      </pc:sldChg>
      <pc:sldChg chg="del">
        <pc:chgData name="Michael Mishal" userId="399b58bf3390cc80" providerId="LiveId" clId="{779C125C-99D1-440E-8AFC-0739AB5B36DC}" dt="2018-06-10T17:08:10.681" v="82" actId="2696"/>
        <pc:sldMkLst>
          <pc:docMk/>
          <pc:sldMk cId="977823867" sldId="1668"/>
        </pc:sldMkLst>
      </pc:sldChg>
      <pc:sldChg chg="addSp delSp modSp modTransition">
        <pc:chgData name="Michael Mishal" userId="399b58bf3390cc80" providerId="LiveId" clId="{779C125C-99D1-440E-8AFC-0739AB5B36DC}" dt="2018-06-10T17:13:41.899" v="217" actId="478"/>
        <pc:sldMkLst>
          <pc:docMk/>
          <pc:sldMk cId="1374607803" sldId="1669"/>
        </pc:sldMkLst>
        <pc:spChg chg="mod">
          <ac:chgData name="Michael Mishal" userId="399b58bf3390cc80" providerId="LiveId" clId="{779C125C-99D1-440E-8AFC-0739AB5B36DC}" dt="2018-06-10T17:13:39.078" v="216" actId="14100"/>
          <ac:spMkLst>
            <pc:docMk/>
            <pc:sldMk cId="1374607803" sldId="1669"/>
            <ac:spMk id="2" creationId="{00000000-0000-0000-0000-000000000000}"/>
          </ac:spMkLst>
        </pc:spChg>
        <pc:spChg chg="add del mod">
          <ac:chgData name="Michael Mishal" userId="399b58bf3390cc80" providerId="LiveId" clId="{779C125C-99D1-440E-8AFC-0739AB5B36DC}" dt="2018-06-10T17:13:41.899" v="217" actId="478"/>
          <ac:spMkLst>
            <pc:docMk/>
            <pc:sldMk cId="1374607803" sldId="1669"/>
            <ac:spMk id="6" creationId="{335B2936-730E-4111-B2B2-F532319B8ACC}"/>
          </ac:spMkLst>
        </pc:spChg>
      </pc:sldChg>
      <pc:sldChg chg="addSp modSp modTransition">
        <pc:chgData name="Michael Mishal" userId="399b58bf3390cc80" providerId="LiveId" clId="{779C125C-99D1-440E-8AFC-0739AB5B36DC}" dt="2018-06-10T17:14:23.875" v="229" actId="2696"/>
        <pc:sldMkLst>
          <pc:docMk/>
          <pc:sldMk cId="1674400829" sldId="1670"/>
        </pc:sldMkLst>
        <pc:spChg chg="add mod">
          <ac:chgData name="Michael Mishal" userId="399b58bf3390cc80" providerId="LiveId" clId="{779C125C-99D1-440E-8AFC-0739AB5B36DC}" dt="2018-06-10T17:14:23.875" v="229" actId="2696"/>
          <ac:spMkLst>
            <pc:docMk/>
            <pc:sldMk cId="1674400829" sldId="1670"/>
            <ac:spMk id="5" creationId="{E20DE868-F9F1-4E70-A008-0717CD9F1411}"/>
          </ac:spMkLst>
        </pc:spChg>
      </pc:sldChg>
      <pc:sldChg chg="addSp modSp modTransition">
        <pc:chgData name="Michael Mishal" userId="399b58bf3390cc80" providerId="LiveId" clId="{779C125C-99D1-440E-8AFC-0739AB5B36DC}" dt="2018-06-10T17:14:40.306" v="231" actId="14100"/>
        <pc:sldMkLst>
          <pc:docMk/>
          <pc:sldMk cId="2858598773" sldId="1671"/>
        </pc:sldMkLst>
        <pc:spChg chg="mod">
          <ac:chgData name="Michael Mishal" userId="399b58bf3390cc80" providerId="LiveId" clId="{779C125C-99D1-440E-8AFC-0739AB5B36DC}" dt="2018-06-10T17:14:40.306" v="231" actId="14100"/>
          <ac:spMkLst>
            <pc:docMk/>
            <pc:sldMk cId="2858598773" sldId="1671"/>
            <ac:spMk id="2" creationId="{00000000-0000-0000-0000-000000000000}"/>
          </ac:spMkLst>
        </pc:spChg>
        <pc:spChg chg="add mod">
          <ac:chgData name="Michael Mishal" userId="399b58bf3390cc80" providerId="LiveId" clId="{779C125C-99D1-440E-8AFC-0739AB5B36DC}" dt="2018-06-10T17:14:35.208" v="230" actId="14100"/>
          <ac:spMkLst>
            <pc:docMk/>
            <pc:sldMk cId="2858598773" sldId="1671"/>
            <ac:spMk id="5" creationId="{9700FED9-907D-4EE5-89DA-2FDD46B5F849}"/>
          </ac:spMkLst>
        </pc:spChg>
      </pc:sldChg>
      <pc:sldChg chg="addSp delSp modSp modTransition">
        <pc:chgData name="Michael Mishal" userId="399b58bf3390cc80" providerId="LiveId" clId="{779C125C-99D1-440E-8AFC-0739AB5B36DC}" dt="2018-06-10T17:15:35.024" v="238" actId="1076"/>
        <pc:sldMkLst>
          <pc:docMk/>
          <pc:sldMk cId="944492258" sldId="1672"/>
        </pc:sldMkLst>
        <pc:spChg chg="mod">
          <ac:chgData name="Michael Mishal" userId="399b58bf3390cc80" providerId="LiveId" clId="{779C125C-99D1-440E-8AFC-0739AB5B36DC}" dt="2018-06-10T17:15:19.720" v="235" actId="14100"/>
          <ac:spMkLst>
            <pc:docMk/>
            <pc:sldMk cId="944492258" sldId="1672"/>
            <ac:spMk id="2" creationId="{00000000-0000-0000-0000-000000000000}"/>
          </ac:spMkLst>
        </pc:spChg>
        <pc:spChg chg="mod">
          <ac:chgData name="Michael Mishal" userId="399b58bf3390cc80" providerId="LiveId" clId="{779C125C-99D1-440E-8AFC-0739AB5B36DC}" dt="2018-06-10T17:15:35.024" v="238" actId="1076"/>
          <ac:spMkLst>
            <pc:docMk/>
            <pc:sldMk cId="944492258" sldId="1672"/>
            <ac:spMk id="4" creationId="{00000000-0000-0000-0000-000000000000}"/>
          </ac:spMkLst>
        </pc:spChg>
        <pc:spChg chg="add del mod">
          <ac:chgData name="Michael Mishal" userId="399b58bf3390cc80" providerId="LiveId" clId="{779C125C-99D1-440E-8AFC-0739AB5B36DC}" dt="2018-06-10T17:15:30.471" v="237" actId="478"/>
          <ac:spMkLst>
            <pc:docMk/>
            <pc:sldMk cId="944492258" sldId="1672"/>
            <ac:spMk id="5" creationId="{A3A7744A-2544-4011-BFB9-09CA024FD71B}"/>
          </ac:spMkLst>
        </pc:spChg>
        <pc:spChg chg="mod">
          <ac:chgData name="Michael Mishal" userId="399b58bf3390cc80" providerId="LiveId" clId="{779C125C-99D1-440E-8AFC-0739AB5B36DC}" dt="2018-06-10T17:15:25.636" v="236" actId="14100"/>
          <ac:spMkLst>
            <pc:docMk/>
            <pc:sldMk cId="944492258" sldId="1672"/>
            <ac:spMk id="7" creationId="{00000000-0000-0000-0000-000000000000}"/>
          </ac:spMkLst>
        </pc:spChg>
      </pc:sldChg>
      <pc:sldChg chg="del">
        <pc:chgData name="Michael Mishal" userId="399b58bf3390cc80" providerId="LiveId" clId="{779C125C-99D1-440E-8AFC-0739AB5B36DC}" dt="2018-06-10T17:16:05.788" v="241" actId="2696"/>
        <pc:sldMkLst>
          <pc:docMk/>
          <pc:sldMk cId="204344280" sldId="1673"/>
        </pc:sldMkLst>
      </pc:sldChg>
      <pc:sldChg chg="addSp modSp modTransition">
        <pc:chgData name="Michael Mishal" userId="399b58bf3390cc80" providerId="LiveId" clId="{779C125C-99D1-440E-8AFC-0739AB5B36DC}" dt="2018-06-10T17:16:44.123" v="248" actId="207"/>
        <pc:sldMkLst>
          <pc:docMk/>
          <pc:sldMk cId="1131017026" sldId="1674"/>
        </pc:sldMkLst>
        <pc:spChg chg="mod">
          <ac:chgData name="Michael Mishal" userId="399b58bf3390cc80" providerId="LiveId" clId="{779C125C-99D1-440E-8AFC-0739AB5B36DC}" dt="2018-06-10T17:16:44.123" v="248" actId="207"/>
          <ac:spMkLst>
            <pc:docMk/>
            <pc:sldMk cId="1131017026" sldId="1674"/>
            <ac:spMk id="2" creationId="{00000000-0000-0000-0000-000000000000}"/>
          </ac:spMkLst>
        </pc:spChg>
        <pc:spChg chg="add mod">
          <ac:chgData name="Michael Mishal" userId="399b58bf3390cc80" providerId="LiveId" clId="{779C125C-99D1-440E-8AFC-0739AB5B36DC}" dt="2018-06-10T17:16:33.922" v="247" actId="207"/>
          <ac:spMkLst>
            <pc:docMk/>
            <pc:sldMk cId="1131017026" sldId="1674"/>
            <ac:spMk id="4" creationId="{E10596CF-D2CC-4617-A08B-EBF7A9FFA391}"/>
          </ac:spMkLst>
        </pc:spChg>
      </pc:sldChg>
      <pc:sldChg chg="del">
        <pc:chgData name="Michael Mishal" userId="399b58bf3390cc80" providerId="LiveId" clId="{779C125C-99D1-440E-8AFC-0739AB5B36DC}" dt="2018-06-10T17:20:46.940" v="265" actId="2696"/>
        <pc:sldMkLst>
          <pc:docMk/>
          <pc:sldMk cId="3916980067" sldId="1675"/>
        </pc:sldMkLst>
      </pc:sldChg>
      <pc:sldChg chg="del">
        <pc:chgData name="Michael Mishal" userId="399b58bf3390cc80" providerId="LiveId" clId="{779C125C-99D1-440E-8AFC-0739AB5B36DC}" dt="2018-06-10T17:20:44.107" v="263" actId="2696"/>
        <pc:sldMkLst>
          <pc:docMk/>
          <pc:sldMk cId="1005399757" sldId="1676"/>
        </pc:sldMkLst>
      </pc:sldChg>
      <pc:sldChg chg="modSp">
        <pc:chgData name="Michael Mishal" userId="399b58bf3390cc80" providerId="LiveId" clId="{779C125C-99D1-440E-8AFC-0739AB5B36DC}" dt="2018-06-10T17:07:30.614" v="79" actId="20577"/>
        <pc:sldMkLst>
          <pc:docMk/>
          <pc:sldMk cId="2319649322" sldId="1677"/>
        </pc:sldMkLst>
        <pc:spChg chg="mod">
          <ac:chgData name="Michael Mishal" userId="399b58bf3390cc80" providerId="LiveId" clId="{779C125C-99D1-440E-8AFC-0739AB5B36DC}" dt="2018-06-10T17:07:21.408" v="69" actId="20577"/>
          <ac:spMkLst>
            <pc:docMk/>
            <pc:sldMk cId="2319649322" sldId="1677"/>
            <ac:spMk id="2" creationId="{00000000-0000-0000-0000-000000000000}"/>
          </ac:spMkLst>
        </pc:spChg>
        <pc:spChg chg="mod">
          <ac:chgData name="Michael Mishal" userId="399b58bf3390cc80" providerId="LiveId" clId="{779C125C-99D1-440E-8AFC-0739AB5B36DC}" dt="2018-06-10T17:07:30.614" v="79" actId="20577"/>
          <ac:spMkLst>
            <pc:docMk/>
            <pc:sldMk cId="2319649322" sldId="1677"/>
            <ac:spMk id="3" creationId="{00000000-0000-0000-0000-000000000000}"/>
          </ac:spMkLst>
        </pc:spChg>
      </pc:sldChg>
      <pc:sldMasterChg chg="addSldLayout delSldLayout">
        <pc:chgData name="Michael Mishal" userId="399b58bf3390cc80" providerId="LiveId" clId="{779C125C-99D1-440E-8AFC-0739AB5B36DC}" dt="2018-06-10T17:20:46.955" v="266" actId="2696"/>
        <pc:sldMasterMkLst>
          <pc:docMk/>
          <pc:sldMasterMk cId="2460954070" sldId="2147483660"/>
        </pc:sldMasterMkLst>
        <pc:sldLayoutChg chg="del">
          <pc:chgData name="Michael Mishal" userId="399b58bf3390cc80" providerId="LiveId" clId="{779C125C-99D1-440E-8AFC-0739AB5B36DC}" dt="2018-06-10T17:07:24.392" v="71" actId="2696"/>
          <pc:sldLayoutMkLst>
            <pc:docMk/>
            <pc:sldMasterMk cId="2460954070" sldId="2147483660"/>
            <pc:sldLayoutMk cId="1188866803" sldId="2147483672"/>
          </pc:sldLayoutMkLst>
        </pc:sldLayoutChg>
        <pc:sldLayoutChg chg="del">
          <pc:chgData name="Michael Mishal" userId="399b58bf3390cc80" providerId="LiveId" clId="{779C125C-99D1-440E-8AFC-0739AB5B36DC}" dt="2018-06-10T17:08:38.124" v="84" actId="2696"/>
          <pc:sldLayoutMkLst>
            <pc:docMk/>
            <pc:sldMasterMk cId="2460954070" sldId="2147483660"/>
            <pc:sldLayoutMk cId="3209189060" sldId="2147483781"/>
          </pc:sldLayoutMkLst>
        </pc:sldLayoutChg>
        <pc:sldLayoutChg chg="del">
          <pc:chgData name="Michael Mishal" userId="399b58bf3390cc80" providerId="LiveId" clId="{779C125C-99D1-440E-8AFC-0739AB5B36DC}" dt="2018-06-10T17:16:05.803" v="242" actId="2696"/>
          <pc:sldLayoutMkLst>
            <pc:docMk/>
            <pc:sldMasterMk cId="2460954070" sldId="2147483660"/>
            <pc:sldLayoutMk cId="987862491" sldId="2147483789"/>
          </pc:sldLayoutMkLst>
        </pc:sldLayoutChg>
        <pc:sldLayoutChg chg="del">
          <pc:chgData name="Michael Mishal" userId="399b58bf3390cc80" providerId="LiveId" clId="{779C125C-99D1-440E-8AFC-0739AB5B36DC}" dt="2018-06-10T17:16:07.062" v="244" actId="2696"/>
          <pc:sldLayoutMkLst>
            <pc:docMk/>
            <pc:sldMasterMk cId="2460954070" sldId="2147483660"/>
            <pc:sldLayoutMk cId="2877160454" sldId="2147483790"/>
          </pc:sldLayoutMkLst>
        </pc:sldLayoutChg>
        <pc:sldLayoutChg chg="del">
          <pc:chgData name="Michael Mishal" userId="399b58bf3390cc80" providerId="LiveId" clId="{779C125C-99D1-440E-8AFC-0739AB5B36DC}" dt="2018-06-10T17:16:09.170" v="246" actId="2696"/>
          <pc:sldLayoutMkLst>
            <pc:docMk/>
            <pc:sldMasterMk cId="2460954070" sldId="2147483660"/>
            <pc:sldLayoutMk cId="628598083" sldId="2147483791"/>
          </pc:sldLayoutMkLst>
        </pc:sldLayoutChg>
        <pc:sldLayoutChg chg="add del">
          <pc:chgData name="Michael Mishal" userId="399b58bf3390cc80" providerId="LiveId" clId="{779C125C-99D1-440E-8AFC-0739AB5B36DC}" dt="2018-06-10T17:17:03.412" v="254" actId="2696"/>
          <pc:sldLayoutMkLst>
            <pc:docMk/>
            <pc:sldMasterMk cId="2460954070" sldId="2147483660"/>
            <pc:sldLayoutMk cId="385962132" sldId="2147483793"/>
          </pc:sldLayoutMkLst>
        </pc:sldLayoutChg>
        <pc:sldLayoutChg chg="del">
          <pc:chgData name="Michael Mishal" userId="399b58bf3390cc80" providerId="LiveId" clId="{779C125C-99D1-440E-8AFC-0739AB5B36DC}" dt="2018-06-10T17:20:46.955" v="266" actId="2696"/>
          <pc:sldLayoutMkLst>
            <pc:docMk/>
            <pc:sldMasterMk cId="2460954070" sldId="2147483660"/>
            <pc:sldLayoutMk cId="3368893669" sldId="2147483795"/>
          </pc:sldLayoutMkLst>
        </pc:sldLayoutChg>
        <pc:sldLayoutChg chg="del">
          <pc:chgData name="Michael Mishal" userId="399b58bf3390cc80" providerId="LiveId" clId="{779C125C-99D1-440E-8AFC-0739AB5B36DC}" dt="2018-06-10T17:20:44.123" v="264" actId="2696"/>
          <pc:sldLayoutMkLst>
            <pc:docMk/>
            <pc:sldMasterMk cId="2460954070" sldId="2147483660"/>
            <pc:sldLayoutMk cId="2605330354" sldId="2147483796"/>
          </pc:sldLayoutMkLst>
        </pc:sldLayoutChg>
      </pc:sldMasterChg>
      <pc:sldMasterChg chg="modSp">
        <pc:chgData name="Michael Mishal" userId="399b58bf3390cc80" providerId="LiveId" clId="{779C125C-99D1-440E-8AFC-0739AB5B36DC}" dt="2018-06-10T17:10:33.721" v="107" actId="20577"/>
        <pc:sldMasterMkLst>
          <pc:docMk/>
          <pc:sldMasterMk cId="2549087631" sldId="2147483686"/>
        </pc:sldMasterMkLst>
        <pc:spChg chg="mod">
          <ac:chgData name="Michael Mishal" userId="399b58bf3390cc80" providerId="LiveId" clId="{779C125C-99D1-440E-8AFC-0739AB5B36DC}" dt="2018-06-10T17:10:33.721" v="107" actId="20577"/>
          <ac:spMkLst>
            <pc:docMk/>
            <pc:sldMasterMk cId="2549087631" sldId="2147483686"/>
            <ac:spMk id="8" creationId="{6F9E1F0F-225E-4E24-B49F-412C1037260E}"/>
          </ac:spMkLst>
        </pc:sp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image" Target="../media/image86.png"/><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image" Target="../media/image86.png"/><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60E08D-E45E-47EA-9BEE-08980CDEECE1}"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67A858DF-9AB3-4381-898D-1974C77AD389}">
      <dgm:prSet/>
      <dgm:spPr/>
      <dgm:t>
        <a:bodyPr/>
        <a:lstStyle/>
        <a:p>
          <a:r>
            <a:rPr lang="en-US"/>
            <a:t>CentOS</a:t>
          </a:r>
        </a:p>
      </dgm:t>
    </dgm:pt>
    <dgm:pt modelId="{F09AA983-7169-4D81-BE8B-4BF4C7DA5ED9}" type="parTrans" cxnId="{A7F69306-DA23-4F53-9114-C6E65111B762}">
      <dgm:prSet/>
      <dgm:spPr/>
      <dgm:t>
        <a:bodyPr/>
        <a:lstStyle/>
        <a:p>
          <a:endParaRPr lang="en-US"/>
        </a:p>
      </dgm:t>
    </dgm:pt>
    <dgm:pt modelId="{931C2A98-9882-4F9D-941D-5837CBCE6BF1}" type="sibTrans" cxnId="{A7F69306-DA23-4F53-9114-C6E65111B762}">
      <dgm:prSet/>
      <dgm:spPr/>
      <dgm:t>
        <a:bodyPr/>
        <a:lstStyle/>
        <a:p>
          <a:endParaRPr lang="en-US"/>
        </a:p>
      </dgm:t>
    </dgm:pt>
    <dgm:pt modelId="{DB255579-69EE-4678-8CEC-5D506295E331}">
      <dgm:prSet/>
      <dgm:spPr/>
      <dgm:t>
        <a:bodyPr/>
        <a:lstStyle/>
        <a:p>
          <a:r>
            <a:rPr lang="en-US"/>
            <a:t>CoreOS</a:t>
          </a:r>
        </a:p>
      </dgm:t>
    </dgm:pt>
    <dgm:pt modelId="{BA9B4E05-8E97-4EB9-B45B-3DB29ECA2F08}" type="parTrans" cxnId="{8922D609-FF16-4C33-A301-D8825A26F093}">
      <dgm:prSet/>
      <dgm:spPr/>
      <dgm:t>
        <a:bodyPr/>
        <a:lstStyle/>
        <a:p>
          <a:endParaRPr lang="en-US"/>
        </a:p>
      </dgm:t>
    </dgm:pt>
    <dgm:pt modelId="{B96D0964-CEAF-4ECE-9C56-EA1E4A5218F6}" type="sibTrans" cxnId="{8922D609-FF16-4C33-A301-D8825A26F093}">
      <dgm:prSet/>
      <dgm:spPr/>
      <dgm:t>
        <a:bodyPr/>
        <a:lstStyle/>
        <a:p>
          <a:endParaRPr lang="en-US"/>
        </a:p>
      </dgm:t>
    </dgm:pt>
    <dgm:pt modelId="{B44A2BF5-2029-4C40-A145-E2266F056B5E}">
      <dgm:prSet/>
      <dgm:spPr/>
      <dgm:t>
        <a:bodyPr/>
        <a:lstStyle/>
        <a:p>
          <a:r>
            <a:rPr lang="en-US"/>
            <a:t>Debian</a:t>
          </a:r>
        </a:p>
      </dgm:t>
    </dgm:pt>
    <dgm:pt modelId="{954BC74B-ED16-4B64-9D08-20895B294324}" type="parTrans" cxnId="{D58611A8-DE41-47E4-923F-6238ADC09096}">
      <dgm:prSet/>
      <dgm:spPr/>
      <dgm:t>
        <a:bodyPr/>
        <a:lstStyle/>
        <a:p>
          <a:endParaRPr lang="en-US"/>
        </a:p>
      </dgm:t>
    </dgm:pt>
    <dgm:pt modelId="{CB3CC6EF-180B-454A-98F5-B2BD7F793FF0}" type="sibTrans" cxnId="{D58611A8-DE41-47E4-923F-6238ADC09096}">
      <dgm:prSet/>
      <dgm:spPr/>
      <dgm:t>
        <a:bodyPr/>
        <a:lstStyle/>
        <a:p>
          <a:endParaRPr lang="en-US"/>
        </a:p>
      </dgm:t>
    </dgm:pt>
    <dgm:pt modelId="{B907CEF5-F815-4729-B43D-7E68076BF851}">
      <dgm:prSet/>
      <dgm:spPr/>
      <dgm:t>
        <a:bodyPr/>
        <a:lstStyle/>
        <a:p>
          <a:r>
            <a:rPr lang="en-US" dirty="0"/>
            <a:t>Oracle Linux</a:t>
          </a:r>
        </a:p>
      </dgm:t>
    </dgm:pt>
    <dgm:pt modelId="{A937E464-7A80-434C-91CE-2E1E6FF5F3DD}" type="parTrans" cxnId="{6085BD78-8C1C-4741-B7FD-29617A9074CF}">
      <dgm:prSet/>
      <dgm:spPr/>
      <dgm:t>
        <a:bodyPr/>
        <a:lstStyle/>
        <a:p>
          <a:endParaRPr lang="en-US"/>
        </a:p>
      </dgm:t>
    </dgm:pt>
    <dgm:pt modelId="{E38BAAD6-FB02-4220-BAEE-BA0CEF603E1D}" type="sibTrans" cxnId="{6085BD78-8C1C-4741-B7FD-29617A9074CF}">
      <dgm:prSet/>
      <dgm:spPr/>
      <dgm:t>
        <a:bodyPr/>
        <a:lstStyle/>
        <a:p>
          <a:endParaRPr lang="en-US"/>
        </a:p>
      </dgm:t>
    </dgm:pt>
    <dgm:pt modelId="{302FE76F-9C5B-4DD2-AA0C-7A3C000BE342}">
      <dgm:prSet/>
      <dgm:spPr/>
      <dgm:t>
        <a:bodyPr/>
        <a:lstStyle/>
        <a:p>
          <a:r>
            <a:rPr lang="en-US"/>
            <a:t>Red Hat Enterprise Linux</a:t>
          </a:r>
        </a:p>
      </dgm:t>
    </dgm:pt>
    <dgm:pt modelId="{821B7A77-72EC-4E2B-A505-C255E661A6D2}" type="parTrans" cxnId="{4852369A-A06D-490A-B2BF-5B1E6D386760}">
      <dgm:prSet/>
      <dgm:spPr/>
      <dgm:t>
        <a:bodyPr/>
        <a:lstStyle/>
        <a:p>
          <a:endParaRPr lang="en-US"/>
        </a:p>
      </dgm:t>
    </dgm:pt>
    <dgm:pt modelId="{4D3CB8BB-EDA2-4DA9-BA68-223BE9585B72}" type="sibTrans" cxnId="{4852369A-A06D-490A-B2BF-5B1E6D386760}">
      <dgm:prSet/>
      <dgm:spPr/>
      <dgm:t>
        <a:bodyPr/>
        <a:lstStyle/>
        <a:p>
          <a:endParaRPr lang="en-US"/>
        </a:p>
      </dgm:t>
    </dgm:pt>
    <dgm:pt modelId="{91865314-B47A-4B50-BE36-46379568DB8B}">
      <dgm:prSet/>
      <dgm:spPr/>
      <dgm:t>
        <a:bodyPr/>
        <a:lstStyle/>
        <a:p>
          <a:r>
            <a:rPr lang="en-US"/>
            <a:t>SUSE Linux Enterprise</a:t>
          </a:r>
        </a:p>
      </dgm:t>
    </dgm:pt>
    <dgm:pt modelId="{7504419E-5E17-41B5-9AC6-1F86AD950818}" type="parTrans" cxnId="{2DE56E10-4C6E-4EEA-BC7E-3E3CA1CA6B1A}">
      <dgm:prSet/>
      <dgm:spPr/>
      <dgm:t>
        <a:bodyPr/>
        <a:lstStyle/>
        <a:p>
          <a:endParaRPr lang="en-US"/>
        </a:p>
      </dgm:t>
    </dgm:pt>
    <dgm:pt modelId="{713DB5A9-3231-415F-9C97-1CA79FEDD1B4}" type="sibTrans" cxnId="{2DE56E10-4C6E-4EEA-BC7E-3E3CA1CA6B1A}">
      <dgm:prSet/>
      <dgm:spPr/>
      <dgm:t>
        <a:bodyPr/>
        <a:lstStyle/>
        <a:p>
          <a:endParaRPr lang="en-US"/>
        </a:p>
      </dgm:t>
    </dgm:pt>
    <dgm:pt modelId="{D93338B9-A95F-4D2B-9007-B309A6F287A8}">
      <dgm:prSet/>
      <dgm:spPr/>
      <dgm:t>
        <a:bodyPr/>
        <a:lstStyle/>
        <a:p>
          <a:r>
            <a:rPr lang="en-US"/>
            <a:t>openSUSE</a:t>
          </a:r>
        </a:p>
      </dgm:t>
    </dgm:pt>
    <dgm:pt modelId="{3E543669-FD93-4593-9659-FD52579B5458}" type="parTrans" cxnId="{5B1D62CB-A367-4C2D-8877-407C97EB26D3}">
      <dgm:prSet/>
      <dgm:spPr/>
      <dgm:t>
        <a:bodyPr/>
        <a:lstStyle/>
        <a:p>
          <a:endParaRPr lang="en-US"/>
        </a:p>
      </dgm:t>
    </dgm:pt>
    <dgm:pt modelId="{7C543848-78C1-4D5C-B71A-3F5D1A40C1CD}" type="sibTrans" cxnId="{5B1D62CB-A367-4C2D-8877-407C97EB26D3}">
      <dgm:prSet/>
      <dgm:spPr/>
      <dgm:t>
        <a:bodyPr/>
        <a:lstStyle/>
        <a:p>
          <a:endParaRPr lang="en-US"/>
        </a:p>
      </dgm:t>
    </dgm:pt>
    <dgm:pt modelId="{C36DA78E-E38D-470A-ADC9-F06E57D8427E}">
      <dgm:prSet/>
      <dgm:spPr/>
      <dgm:t>
        <a:bodyPr/>
        <a:lstStyle/>
        <a:p>
          <a:r>
            <a:rPr lang="en-US"/>
            <a:t>Ubuntu </a:t>
          </a:r>
        </a:p>
      </dgm:t>
    </dgm:pt>
    <dgm:pt modelId="{D9E2623E-77F4-464F-85BD-93B778D3B437}" type="sibTrans" cxnId="{E881BC9E-9C89-4EA3-A327-7AC29B675665}">
      <dgm:prSet/>
      <dgm:spPr/>
      <dgm:t>
        <a:bodyPr/>
        <a:lstStyle/>
        <a:p>
          <a:endParaRPr lang="en-US"/>
        </a:p>
      </dgm:t>
    </dgm:pt>
    <dgm:pt modelId="{84FDFD4E-0715-4CC3-811B-9EE867A0C407}" type="parTrans" cxnId="{E881BC9E-9C89-4EA3-A327-7AC29B675665}">
      <dgm:prSet/>
      <dgm:spPr/>
      <dgm:t>
        <a:bodyPr/>
        <a:lstStyle/>
        <a:p>
          <a:endParaRPr lang="en-US"/>
        </a:p>
      </dgm:t>
    </dgm:pt>
    <dgm:pt modelId="{A2DAD06B-9CF8-4481-920C-CF0E3BCA3614}" type="pres">
      <dgm:prSet presAssocID="{2A60E08D-E45E-47EA-9BEE-08980CDEECE1}" presName="Name0" presStyleCnt="0">
        <dgm:presLayoutVars>
          <dgm:dir/>
          <dgm:resizeHandles val="exact"/>
        </dgm:presLayoutVars>
      </dgm:prSet>
      <dgm:spPr/>
    </dgm:pt>
    <dgm:pt modelId="{92465552-AC14-4316-B946-DD25C7B62FA0}" type="pres">
      <dgm:prSet presAssocID="{2A60E08D-E45E-47EA-9BEE-08980CDEECE1}" presName="bkgdShp" presStyleLbl="alignAccFollowNode1" presStyleIdx="0" presStyleCnt="1"/>
      <dgm:spPr/>
    </dgm:pt>
    <dgm:pt modelId="{1B6EE58B-80F1-4A67-ABB8-E2F880FD62E5}" type="pres">
      <dgm:prSet presAssocID="{2A60E08D-E45E-47EA-9BEE-08980CDEECE1}" presName="linComp" presStyleCnt="0"/>
      <dgm:spPr/>
    </dgm:pt>
    <dgm:pt modelId="{AC848EC5-C3F9-449C-86BF-C6306BA9EAF9}" type="pres">
      <dgm:prSet presAssocID="{67A858DF-9AB3-4381-898D-1974C77AD389}" presName="compNode" presStyleCnt="0"/>
      <dgm:spPr/>
    </dgm:pt>
    <dgm:pt modelId="{493DED19-CC3D-4230-84B9-BED1947E26D0}" type="pres">
      <dgm:prSet presAssocID="{67A858DF-9AB3-4381-898D-1974C77AD389}" presName="node" presStyleLbl="node1" presStyleIdx="0" presStyleCnt="8">
        <dgm:presLayoutVars>
          <dgm:bulletEnabled val="1"/>
        </dgm:presLayoutVars>
      </dgm:prSet>
      <dgm:spPr/>
    </dgm:pt>
    <dgm:pt modelId="{D29ABCC2-E7F7-457E-BE48-3EB2AA762C0E}" type="pres">
      <dgm:prSet presAssocID="{67A858DF-9AB3-4381-898D-1974C77AD389}" presName="invisiNode" presStyleLbl="node1" presStyleIdx="0" presStyleCnt="8"/>
      <dgm:spPr/>
    </dgm:pt>
    <dgm:pt modelId="{FF0B14F3-112E-438D-8873-8C001F11F778}" type="pres">
      <dgm:prSet presAssocID="{67A858DF-9AB3-4381-898D-1974C77AD389}" presName="imagNode" presStyleLbl="fgImgPlace1" presStyleIdx="0" presStyleCnt="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30C6E87-5E75-4C1C-B9E3-A0A1D82E7A17}" type="pres">
      <dgm:prSet presAssocID="{931C2A98-9882-4F9D-941D-5837CBCE6BF1}" presName="sibTrans" presStyleLbl="sibTrans2D1" presStyleIdx="0" presStyleCnt="0"/>
      <dgm:spPr/>
    </dgm:pt>
    <dgm:pt modelId="{99AB9F29-9F54-4E3C-876D-FD9F7E3472C4}" type="pres">
      <dgm:prSet presAssocID="{DB255579-69EE-4678-8CEC-5D506295E331}" presName="compNode" presStyleCnt="0"/>
      <dgm:spPr/>
    </dgm:pt>
    <dgm:pt modelId="{93A02F01-575A-4077-B349-AEC3A79F56C2}" type="pres">
      <dgm:prSet presAssocID="{DB255579-69EE-4678-8CEC-5D506295E331}" presName="node" presStyleLbl="node1" presStyleIdx="1" presStyleCnt="8">
        <dgm:presLayoutVars>
          <dgm:bulletEnabled val="1"/>
        </dgm:presLayoutVars>
      </dgm:prSet>
      <dgm:spPr/>
    </dgm:pt>
    <dgm:pt modelId="{A1239425-0744-45EB-B831-3BA823581BD2}" type="pres">
      <dgm:prSet presAssocID="{DB255579-69EE-4678-8CEC-5D506295E331}" presName="invisiNode" presStyleLbl="node1" presStyleIdx="1" presStyleCnt="8"/>
      <dgm:spPr/>
    </dgm:pt>
    <dgm:pt modelId="{44DBEE7B-7AF1-4EB9-97D2-F528C08A1672}" type="pres">
      <dgm:prSet presAssocID="{DB255579-69EE-4678-8CEC-5D506295E331}" presName="imagNode" presStyleLbl="f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BC604A0-60B0-464A-AC2A-8FA614059DE5}" type="pres">
      <dgm:prSet presAssocID="{B96D0964-CEAF-4ECE-9C56-EA1E4A5218F6}" presName="sibTrans" presStyleLbl="sibTrans2D1" presStyleIdx="0" presStyleCnt="0"/>
      <dgm:spPr/>
    </dgm:pt>
    <dgm:pt modelId="{4538FB4F-672D-4E90-A746-40352A83CE8F}" type="pres">
      <dgm:prSet presAssocID="{B44A2BF5-2029-4C40-A145-E2266F056B5E}" presName="compNode" presStyleCnt="0"/>
      <dgm:spPr/>
    </dgm:pt>
    <dgm:pt modelId="{2212DFD3-C151-4D4C-A4E9-C458FD971F35}" type="pres">
      <dgm:prSet presAssocID="{B44A2BF5-2029-4C40-A145-E2266F056B5E}" presName="node" presStyleLbl="node1" presStyleIdx="2" presStyleCnt="8">
        <dgm:presLayoutVars>
          <dgm:bulletEnabled val="1"/>
        </dgm:presLayoutVars>
      </dgm:prSet>
      <dgm:spPr/>
    </dgm:pt>
    <dgm:pt modelId="{85AB2A8F-2F5E-4222-AA1E-562FCB1B448E}" type="pres">
      <dgm:prSet presAssocID="{B44A2BF5-2029-4C40-A145-E2266F056B5E}" presName="invisiNode" presStyleLbl="node1" presStyleIdx="2" presStyleCnt="8"/>
      <dgm:spPr/>
    </dgm:pt>
    <dgm:pt modelId="{6E8F47FA-F6E4-47A8-8087-06AF484C97C8}" type="pres">
      <dgm:prSet presAssocID="{B44A2BF5-2029-4C40-A145-E2266F056B5E}" presName="imagNode" presStyleLbl="fgImgPlace1"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09819438-4A97-4AC8-9381-3AEC488A8C6C}" type="pres">
      <dgm:prSet presAssocID="{CB3CC6EF-180B-454A-98F5-B2BD7F793FF0}" presName="sibTrans" presStyleLbl="sibTrans2D1" presStyleIdx="0" presStyleCnt="0"/>
      <dgm:spPr/>
    </dgm:pt>
    <dgm:pt modelId="{0D05C8D4-25AA-48EC-ADDD-E9FE1B0F4B25}" type="pres">
      <dgm:prSet presAssocID="{B907CEF5-F815-4729-B43D-7E68076BF851}" presName="compNode" presStyleCnt="0"/>
      <dgm:spPr/>
    </dgm:pt>
    <dgm:pt modelId="{7105A8A6-D8B7-4CEE-926D-5E5004242A42}" type="pres">
      <dgm:prSet presAssocID="{B907CEF5-F815-4729-B43D-7E68076BF851}" presName="node" presStyleLbl="node1" presStyleIdx="3" presStyleCnt="8">
        <dgm:presLayoutVars>
          <dgm:bulletEnabled val="1"/>
        </dgm:presLayoutVars>
      </dgm:prSet>
      <dgm:spPr/>
    </dgm:pt>
    <dgm:pt modelId="{7C166978-8627-46DE-AAFE-0D59EA8055BA}" type="pres">
      <dgm:prSet presAssocID="{B907CEF5-F815-4729-B43D-7E68076BF851}" presName="invisiNode" presStyleLbl="node1" presStyleIdx="3" presStyleCnt="8"/>
      <dgm:spPr/>
    </dgm:pt>
    <dgm:pt modelId="{E749E8AE-BFDF-40DB-B18D-092459C5B992}" type="pres">
      <dgm:prSet presAssocID="{B907CEF5-F815-4729-B43D-7E68076BF851}" presName="imagNode" presStyleLbl="f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B824D1D9-3ADC-47E3-A152-CC2EC3E5F58D}" type="pres">
      <dgm:prSet presAssocID="{E38BAAD6-FB02-4220-BAEE-BA0CEF603E1D}" presName="sibTrans" presStyleLbl="sibTrans2D1" presStyleIdx="0" presStyleCnt="0"/>
      <dgm:spPr/>
    </dgm:pt>
    <dgm:pt modelId="{5D6A325D-4573-4F31-A66E-9087EF4C2FCF}" type="pres">
      <dgm:prSet presAssocID="{302FE76F-9C5B-4DD2-AA0C-7A3C000BE342}" presName="compNode" presStyleCnt="0"/>
      <dgm:spPr/>
    </dgm:pt>
    <dgm:pt modelId="{C9EF907A-B2DD-431D-9FFA-07D8009B1729}" type="pres">
      <dgm:prSet presAssocID="{302FE76F-9C5B-4DD2-AA0C-7A3C000BE342}" presName="node" presStyleLbl="node1" presStyleIdx="4" presStyleCnt="8">
        <dgm:presLayoutVars>
          <dgm:bulletEnabled val="1"/>
        </dgm:presLayoutVars>
      </dgm:prSet>
      <dgm:spPr/>
    </dgm:pt>
    <dgm:pt modelId="{519A1F1A-CD3F-4885-AC86-C58149EC6F9C}" type="pres">
      <dgm:prSet presAssocID="{302FE76F-9C5B-4DD2-AA0C-7A3C000BE342}" presName="invisiNode" presStyleLbl="node1" presStyleIdx="4" presStyleCnt="8"/>
      <dgm:spPr/>
    </dgm:pt>
    <dgm:pt modelId="{FB6BD3CA-5B30-4D5B-8D14-FFB343E6AEA8}" type="pres">
      <dgm:prSet presAssocID="{302FE76F-9C5B-4DD2-AA0C-7A3C000BE342}" presName="imagNode" presStyleLbl="fgImgPlace1" presStyleIdx="4" presStyleCnt="8"/>
      <dgm:spPr>
        <a:blipFill>
          <a:blip xmlns:r="http://schemas.openxmlformats.org/officeDocument/2006/relationships" r:embed="rId5"/>
          <a:stretch>
            <a:fillRect/>
          </a:stretch>
        </a:blipFill>
      </dgm:spPr>
    </dgm:pt>
    <dgm:pt modelId="{1E7A567F-3140-4A0B-A8B7-A9D54608775D}" type="pres">
      <dgm:prSet presAssocID="{4D3CB8BB-EDA2-4DA9-BA68-223BE9585B72}" presName="sibTrans" presStyleLbl="sibTrans2D1" presStyleIdx="0" presStyleCnt="0"/>
      <dgm:spPr/>
    </dgm:pt>
    <dgm:pt modelId="{F8FC9BEF-2830-4057-A1E4-9A447DC5E85D}" type="pres">
      <dgm:prSet presAssocID="{91865314-B47A-4B50-BE36-46379568DB8B}" presName="compNode" presStyleCnt="0"/>
      <dgm:spPr/>
    </dgm:pt>
    <dgm:pt modelId="{4C8850C9-EB37-4E9D-ACEF-84D4548B96BC}" type="pres">
      <dgm:prSet presAssocID="{91865314-B47A-4B50-BE36-46379568DB8B}" presName="node" presStyleLbl="node1" presStyleIdx="5" presStyleCnt="8">
        <dgm:presLayoutVars>
          <dgm:bulletEnabled val="1"/>
        </dgm:presLayoutVars>
      </dgm:prSet>
      <dgm:spPr/>
    </dgm:pt>
    <dgm:pt modelId="{EEBA05A2-92E3-4797-997D-F7E2453A4371}" type="pres">
      <dgm:prSet presAssocID="{91865314-B47A-4B50-BE36-46379568DB8B}" presName="invisiNode" presStyleLbl="node1" presStyleIdx="5" presStyleCnt="8"/>
      <dgm:spPr/>
    </dgm:pt>
    <dgm:pt modelId="{D547F299-C869-4736-B478-7F2DF60C7F96}" type="pres">
      <dgm:prSet presAssocID="{91865314-B47A-4B50-BE36-46379568DB8B}" presName="imagNode" presStyleLbl="fgImgPlace1" presStyleIdx="5" presStyleCnt="8"/>
      <dgm:spPr>
        <a:blipFill>
          <a:blip xmlns:r="http://schemas.openxmlformats.org/officeDocument/2006/relationships" r:embed="rId6"/>
          <a:stretch>
            <a:fillRect/>
          </a:stretch>
        </a:blipFill>
      </dgm:spPr>
    </dgm:pt>
    <dgm:pt modelId="{F383CC8A-8AA4-44B5-A047-FD61876545B3}" type="pres">
      <dgm:prSet presAssocID="{713DB5A9-3231-415F-9C97-1CA79FEDD1B4}" presName="sibTrans" presStyleLbl="sibTrans2D1" presStyleIdx="0" presStyleCnt="0"/>
      <dgm:spPr/>
    </dgm:pt>
    <dgm:pt modelId="{16BB95D6-81AE-472B-AC6A-7489497E0937}" type="pres">
      <dgm:prSet presAssocID="{D93338B9-A95F-4D2B-9007-B309A6F287A8}" presName="compNode" presStyleCnt="0"/>
      <dgm:spPr/>
    </dgm:pt>
    <dgm:pt modelId="{0B2BCBFA-7F81-4E97-A785-BA9F45C0818E}" type="pres">
      <dgm:prSet presAssocID="{D93338B9-A95F-4D2B-9007-B309A6F287A8}" presName="node" presStyleLbl="node1" presStyleIdx="6" presStyleCnt="8">
        <dgm:presLayoutVars>
          <dgm:bulletEnabled val="1"/>
        </dgm:presLayoutVars>
      </dgm:prSet>
      <dgm:spPr/>
    </dgm:pt>
    <dgm:pt modelId="{322CBD7D-AA20-4982-9C53-E3A83B39057E}" type="pres">
      <dgm:prSet presAssocID="{D93338B9-A95F-4D2B-9007-B309A6F287A8}" presName="invisiNode" presStyleLbl="node1" presStyleIdx="6" presStyleCnt="8"/>
      <dgm:spPr/>
    </dgm:pt>
    <dgm:pt modelId="{1B9EF38F-6087-4B9F-8CAD-B33DB213EB18}" type="pres">
      <dgm:prSet presAssocID="{D93338B9-A95F-4D2B-9007-B309A6F287A8}" presName="imagNode" presStyleLbl="fgImgPlace1" presStyleIdx="6" presStyleCnt="8"/>
      <dgm:spPr>
        <a:blipFill dpi="0" rotWithShape="1">
          <a:blip xmlns:r="http://schemas.openxmlformats.org/officeDocument/2006/relationships" r:embed="rId7"/>
          <a:srcRect/>
          <a:stretch>
            <a:fillRect/>
          </a:stretch>
        </a:blipFill>
      </dgm:spPr>
    </dgm:pt>
    <dgm:pt modelId="{774E4D68-2255-4058-9E53-BD959F872618}" type="pres">
      <dgm:prSet presAssocID="{7C543848-78C1-4D5C-B71A-3F5D1A40C1CD}" presName="sibTrans" presStyleLbl="sibTrans2D1" presStyleIdx="0" presStyleCnt="0"/>
      <dgm:spPr/>
    </dgm:pt>
    <dgm:pt modelId="{EB74E116-84BD-4646-86F0-4FB64810F346}" type="pres">
      <dgm:prSet presAssocID="{C36DA78E-E38D-470A-ADC9-F06E57D8427E}" presName="compNode" presStyleCnt="0"/>
      <dgm:spPr/>
    </dgm:pt>
    <dgm:pt modelId="{7B7757F5-4051-4402-B4A1-C7FAA7B26F28}" type="pres">
      <dgm:prSet presAssocID="{C36DA78E-E38D-470A-ADC9-F06E57D8427E}" presName="node" presStyleLbl="node1" presStyleIdx="7" presStyleCnt="8">
        <dgm:presLayoutVars>
          <dgm:bulletEnabled val="1"/>
        </dgm:presLayoutVars>
      </dgm:prSet>
      <dgm:spPr/>
    </dgm:pt>
    <dgm:pt modelId="{A577397D-4D36-476C-9E29-C56A7344FE1A}" type="pres">
      <dgm:prSet presAssocID="{C36DA78E-E38D-470A-ADC9-F06E57D8427E}" presName="invisiNode" presStyleLbl="node1" presStyleIdx="7" presStyleCnt="8"/>
      <dgm:spPr/>
    </dgm:pt>
    <dgm:pt modelId="{C3882F88-E2E5-4794-A6F0-A5053C604435}" type="pres">
      <dgm:prSet presAssocID="{C36DA78E-E38D-470A-ADC9-F06E57D8427E}" presName="imagNode" presStyleLbl="f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Lst>
  <dgm:cxnLst>
    <dgm:cxn modelId="{1D0A5E02-335E-4B0D-9F93-D90F7B138820}" type="presOf" srcId="{B96D0964-CEAF-4ECE-9C56-EA1E4A5218F6}" destId="{9BC604A0-60B0-464A-AC2A-8FA614059DE5}" srcOrd="0" destOrd="0" presId="urn:microsoft.com/office/officeart/2005/8/layout/pList2"/>
    <dgm:cxn modelId="{A7F69306-DA23-4F53-9114-C6E65111B762}" srcId="{2A60E08D-E45E-47EA-9BEE-08980CDEECE1}" destId="{67A858DF-9AB3-4381-898D-1974C77AD389}" srcOrd="0" destOrd="0" parTransId="{F09AA983-7169-4D81-BE8B-4BF4C7DA5ED9}" sibTransId="{931C2A98-9882-4F9D-941D-5837CBCE6BF1}"/>
    <dgm:cxn modelId="{1F8EDB07-BF1F-489D-A5D9-3FFD98D71F21}" type="presOf" srcId="{302FE76F-9C5B-4DD2-AA0C-7A3C000BE342}" destId="{C9EF907A-B2DD-431D-9FFA-07D8009B1729}" srcOrd="0" destOrd="0" presId="urn:microsoft.com/office/officeart/2005/8/layout/pList2"/>
    <dgm:cxn modelId="{8922D609-FF16-4C33-A301-D8825A26F093}" srcId="{2A60E08D-E45E-47EA-9BEE-08980CDEECE1}" destId="{DB255579-69EE-4678-8CEC-5D506295E331}" srcOrd="1" destOrd="0" parTransId="{BA9B4E05-8E97-4EB9-B45B-3DB29ECA2F08}" sibTransId="{B96D0964-CEAF-4ECE-9C56-EA1E4A5218F6}"/>
    <dgm:cxn modelId="{2DE56E10-4C6E-4EEA-BC7E-3E3CA1CA6B1A}" srcId="{2A60E08D-E45E-47EA-9BEE-08980CDEECE1}" destId="{91865314-B47A-4B50-BE36-46379568DB8B}" srcOrd="5" destOrd="0" parTransId="{7504419E-5E17-41B5-9AC6-1F86AD950818}" sibTransId="{713DB5A9-3231-415F-9C97-1CA79FEDD1B4}"/>
    <dgm:cxn modelId="{DDFA4F10-C3BF-4B5C-8F08-1991C0754BB9}" type="presOf" srcId="{CB3CC6EF-180B-454A-98F5-B2BD7F793FF0}" destId="{09819438-4A97-4AC8-9381-3AEC488A8C6C}" srcOrd="0" destOrd="0" presId="urn:microsoft.com/office/officeart/2005/8/layout/pList2"/>
    <dgm:cxn modelId="{1D9C7814-A85D-40AA-8D15-9B0033890B42}" type="presOf" srcId="{B907CEF5-F815-4729-B43D-7E68076BF851}" destId="{7105A8A6-D8B7-4CEE-926D-5E5004242A42}" srcOrd="0" destOrd="0" presId="urn:microsoft.com/office/officeart/2005/8/layout/pList2"/>
    <dgm:cxn modelId="{1C043B26-472F-43B9-B5D4-258E12BB25FD}" type="presOf" srcId="{C36DA78E-E38D-470A-ADC9-F06E57D8427E}" destId="{7B7757F5-4051-4402-B4A1-C7FAA7B26F28}" srcOrd="0" destOrd="0" presId="urn:microsoft.com/office/officeart/2005/8/layout/pList2"/>
    <dgm:cxn modelId="{951B3735-24B3-445E-8011-4EAE2A9A1904}" type="presOf" srcId="{931C2A98-9882-4F9D-941D-5837CBCE6BF1}" destId="{130C6E87-5E75-4C1C-B9E3-A0A1D82E7A17}" srcOrd="0" destOrd="0" presId="urn:microsoft.com/office/officeart/2005/8/layout/pList2"/>
    <dgm:cxn modelId="{57447B5B-81B6-4724-8CEC-9135F9DE1642}" type="presOf" srcId="{713DB5A9-3231-415F-9C97-1CA79FEDD1B4}" destId="{F383CC8A-8AA4-44B5-A047-FD61876545B3}" srcOrd="0" destOrd="0" presId="urn:microsoft.com/office/officeart/2005/8/layout/pList2"/>
    <dgm:cxn modelId="{6EA2055F-3ADD-4177-BC51-5620BA65815A}" type="presOf" srcId="{E38BAAD6-FB02-4220-BAEE-BA0CEF603E1D}" destId="{B824D1D9-3ADC-47E3-A152-CC2EC3E5F58D}" srcOrd="0" destOrd="0" presId="urn:microsoft.com/office/officeart/2005/8/layout/pList2"/>
    <dgm:cxn modelId="{2E618162-8C6B-4408-8638-B1DDE8EC53C6}" type="presOf" srcId="{DB255579-69EE-4678-8CEC-5D506295E331}" destId="{93A02F01-575A-4077-B349-AEC3A79F56C2}" srcOrd="0" destOrd="0" presId="urn:microsoft.com/office/officeart/2005/8/layout/pList2"/>
    <dgm:cxn modelId="{BDF72F4E-C80B-4E27-9876-9CEED6EB62B9}" type="presOf" srcId="{B44A2BF5-2029-4C40-A145-E2266F056B5E}" destId="{2212DFD3-C151-4D4C-A4E9-C458FD971F35}" srcOrd="0" destOrd="0" presId="urn:microsoft.com/office/officeart/2005/8/layout/pList2"/>
    <dgm:cxn modelId="{0F3CBC53-8D9B-4D10-8954-88E4203B4075}" type="presOf" srcId="{D93338B9-A95F-4D2B-9007-B309A6F287A8}" destId="{0B2BCBFA-7F81-4E97-A785-BA9F45C0818E}" srcOrd="0" destOrd="0" presId="urn:microsoft.com/office/officeart/2005/8/layout/pList2"/>
    <dgm:cxn modelId="{6085BD78-8C1C-4741-B7FD-29617A9074CF}" srcId="{2A60E08D-E45E-47EA-9BEE-08980CDEECE1}" destId="{B907CEF5-F815-4729-B43D-7E68076BF851}" srcOrd="3" destOrd="0" parTransId="{A937E464-7A80-434C-91CE-2E1E6FF5F3DD}" sibTransId="{E38BAAD6-FB02-4220-BAEE-BA0CEF603E1D}"/>
    <dgm:cxn modelId="{39037E5A-2C4B-4864-9FA7-1BDC8F6EB408}" type="presOf" srcId="{91865314-B47A-4B50-BE36-46379568DB8B}" destId="{4C8850C9-EB37-4E9D-ACEF-84D4548B96BC}" srcOrd="0" destOrd="0" presId="urn:microsoft.com/office/officeart/2005/8/layout/pList2"/>
    <dgm:cxn modelId="{4852369A-A06D-490A-B2BF-5B1E6D386760}" srcId="{2A60E08D-E45E-47EA-9BEE-08980CDEECE1}" destId="{302FE76F-9C5B-4DD2-AA0C-7A3C000BE342}" srcOrd="4" destOrd="0" parTransId="{821B7A77-72EC-4E2B-A505-C255E661A6D2}" sibTransId="{4D3CB8BB-EDA2-4DA9-BA68-223BE9585B72}"/>
    <dgm:cxn modelId="{E881BC9E-9C89-4EA3-A327-7AC29B675665}" srcId="{2A60E08D-E45E-47EA-9BEE-08980CDEECE1}" destId="{C36DA78E-E38D-470A-ADC9-F06E57D8427E}" srcOrd="7" destOrd="0" parTransId="{84FDFD4E-0715-4CC3-811B-9EE867A0C407}" sibTransId="{D9E2623E-77F4-464F-85BD-93B778D3B437}"/>
    <dgm:cxn modelId="{D58611A8-DE41-47E4-923F-6238ADC09096}" srcId="{2A60E08D-E45E-47EA-9BEE-08980CDEECE1}" destId="{B44A2BF5-2029-4C40-A145-E2266F056B5E}" srcOrd="2" destOrd="0" parTransId="{954BC74B-ED16-4B64-9D08-20895B294324}" sibTransId="{CB3CC6EF-180B-454A-98F5-B2BD7F793FF0}"/>
    <dgm:cxn modelId="{3E05B7AB-3C8A-4FD0-9F76-DEF67673CE76}" type="presOf" srcId="{67A858DF-9AB3-4381-898D-1974C77AD389}" destId="{493DED19-CC3D-4230-84B9-BED1947E26D0}" srcOrd="0" destOrd="0" presId="urn:microsoft.com/office/officeart/2005/8/layout/pList2"/>
    <dgm:cxn modelId="{078BE8C3-8D59-427F-9AF4-24682DD80BEF}" type="presOf" srcId="{2A60E08D-E45E-47EA-9BEE-08980CDEECE1}" destId="{A2DAD06B-9CF8-4481-920C-CF0E3BCA3614}" srcOrd="0" destOrd="0" presId="urn:microsoft.com/office/officeart/2005/8/layout/pList2"/>
    <dgm:cxn modelId="{5B1D62CB-A367-4C2D-8877-407C97EB26D3}" srcId="{2A60E08D-E45E-47EA-9BEE-08980CDEECE1}" destId="{D93338B9-A95F-4D2B-9007-B309A6F287A8}" srcOrd="6" destOrd="0" parTransId="{3E543669-FD93-4593-9659-FD52579B5458}" sibTransId="{7C543848-78C1-4D5C-B71A-3F5D1A40C1CD}"/>
    <dgm:cxn modelId="{0CED91D8-92CB-4C4B-A1BE-167110E7B8A1}" type="presOf" srcId="{7C543848-78C1-4D5C-B71A-3F5D1A40C1CD}" destId="{774E4D68-2255-4058-9E53-BD959F872618}" srcOrd="0" destOrd="0" presId="urn:microsoft.com/office/officeart/2005/8/layout/pList2"/>
    <dgm:cxn modelId="{248499FE-5E59-4FB1-90AA-EECEBF30EBD2}" type="presOf" srcId="{4D3CB8BB-EDA2-4DA9-BA68-223BE9585B72}" destId="{1E7A567F-3140-4A0B-A8B7-A9D54608775D}" srcOrd="0" destOrd="0" presId="urn:microsoft.com/office/officeart/2005/8/layout/pList2"/>
    <dgm:cxn modelId="{50827969-E336-434E-A87E-603A77BF7FAD}" type="presParOf" srcId="{A2DAD06B-9CF8-4481-920C-CF0E3BCA3614}" destId="{92465552-AC14-4316-B946-DD25C7B62FA0}" srcOrd="0" destOrd="0" presId="urn:microsoft.com/office/officeart/2005/8/layout/pList2"/>
    <dgm:cxn modelId="{22364C65-DEFE-4499-97A0-E5587D84CE4B}" type="presParOf" srcId="{A2DAD06B-9CF8-4481-920C-CF0E3BCA3614}" destId="{1B6EE58B-80F1-4A67-ABB8-E2F880FD62E5}" srcOrd="1" destOrd="0" presId="urn:microsoft.com/office/officeart/2005/8/layout/pList2"/>
    <dgm:cxn modelId="{DD25B14C-ADA8-4F63-8709-BBEF8817135D}" type="presParOf" srcId="{1B6EE58B-80F1-4A67-ABB8-E2F880FD62E5}" destId="{AC848EC5-C3F9-449C-86BF-C6306BA9EAF9}" srcOrd="0" destOrd="0" presId="urn:microsoft.com/office/officeart/2005/8/layout/pList2"/>
    <dgm:cxn modelId="{DFFE4EB4-8634-4566-9D65-69FB39391619}" type="presParOf" srcId="{AC848EC5-C3F9-449C-86BF-C6306BA9EAF9}" destId="{493DED19-CC3D-4230-84B9-BED1947E26D0}" srcOrd="0" destOrd="0" presId="urn:microsoft.com/office/officeart/2005/8/layout/pList2"/>
    <dgm:cxn modelId="{FA989F8D-CF1E-4D7D-A72F-4641A3DA78AE}" type="presParOf" srcId="{AC848EC5-C3F9-449C-86BF-C6306BA9EAF9}" destId="{D29ABCC2-E7F7-457E-BE48-3EB2AA762C0E}" srcOrd="1" destOrd="0" presId="urn:microsoft.com/office/officeart/2005/8/layout/pList2"/>
    <dgm:cxn modelId="{D7AA0974-6FAD-4020-B666-5EE227EE4C9E}" type="presParOf" srcId="{AC848EC5-C3F9-449C-86BF-C6306BA9EAF9}" destId="{FF0B14F3-112E-438D-8873-8C001F11F778}" srcOrd="2" destOrd="0" presId="urn:microsoft.com/office/officeart/2005/8/layout/pList2"/>
    <dgm:cxn modelId="{E76216E9-5AC1-4962-AD82-C84B499F9E15}" type="presParOf" srcId="{1B6EE58B-80F1-4A67-ABB8-E2F880FD62E5}" destId="{130C6E87-5E75-4C1C-B9E3-A0A1D82E7A17}" srcOrd="1" destOrd="0" presId="urn:microsoft.com/office/officeart/2005/8/layout/pList2"/>
    <dgm:cxn modelId="{68EF4C9E-DB9C-481D-86B8-5AA595D9ED55}" type="presParOf" srcId="{1B6EE58B-80F1-4A67-ABB8-E2F880FD62E5}" destId="{99AB9F29-9F54-4E3C-876D-FD9F7E3472C4}" srcOrd="2" destOrd="0" presId="urn:microsoft.com/office/officeart/2005/8/layout/pList2"/>
    <dgm:cxn modelId="{672DE799-0CC4-4217-B8B3-69D5203A8879}" type="presParOf" srcId="{99AB9F29-9F54-4E3C-876D-FD9F7E3472C4}" destId="{93A02F01-575A-4077-B349-AEC3A79F56C2}" srcOrd="0" destOrd="0" presId="urn:microsoft.com/office/officeart/2005/8/layout/pList2"/>
    <dgm:cxn modelId="{223C4DAD-CEF9-417A-AD1A-CE4187553DFB}" type="presParOf" srcId="{99AB9F29-9F54-4E3C-876D-FD9F7E3472C4}" destId="{A1239425-0744-45EB-B831-3BA823581BD2}" srcOrd="1" destOrd="0" presId="urn:microsoft.com/office/officeart/2005/8/layout/pList2"/>
    <dgm:cxn modelId="{68A1AF83-AAE1-46D5-ABDC-17F86D334905}" type="presParOf" srcId="{99AB9F29-9F54-4E3C-876D-FD9F7E3472C4}" destId="{44DBEE7B-7AF1-4EB9-97D2-F528C08A1672}" srcOrd="2" destOrd="0" presId="urn:microsoft.com/office/officeart/2005/8/layout/pList2"/>
    <dgm:cxn modelId="{FCC287D8-8373-46E5-A7F2-4FDF6D14BED2}" type="presParOf" srcId="{1B6EE58B-80F1-4A67-ABB8-E2F880FD62E5}" destId="{9BC604A0-60B0-464A-AC2A-8FA614059DE5}" srcOrd="3" destOrd="0" presId="urn:microsoft.com/office/officeart/2005/8/layout/pList2"/>
    <dgm:cxn modelId="{BE76F7CE-EF7D-45EC-9663-E4BC41AFF010}" type="presParOf" srcId="{1B6EE58B-80F1-4A67-ABB8-E2F880FD62E5}" destId="{4538FB4F-672D-4E90-A746-40352A83CE8F}" srcOrd="4" destOrd="0" presId="urn:microsoft.com/office/officeart/2005/8/layout/pList2"/>
    <dgm:cxn modelId="{F2A716E9-83F8-4422-B52E-779F9BAAF776}" type="presParOf" srcId="{4538FB4F-672D-4E90-A746-40352A83CE8F}" destId="{2212DFD3-C151-4D4C-A4E9-C458FD971F35}" srcOrd="0" destOrd="0" presId="urn:microsoft.com/office/officeart/2005/8/layout/pList2"/>
    <dgm:cxn modelId="{D1604285-0DDD-47FA-BA06-95C9CBEC63B9}" type="presParOf" srcId="{4538FB4F-672D-4E90-A746-40352A83CE8F}" destId="{85AB2A8F-2F5E-4222-AA1E-562FCB1B448E}" srcOrd="1" destOrd="0" presId="urn:microsoft.com/office/officeart/2005/8/layout/pList2"/>
    <dgm:cxn modelId="{1B3DFEA5-B5F5-4AB5-B2AB-560945240244}" type="presParOf" srcId="{4538FB4F-672D-4E90-A746-40352A83CE8F}" destId="{6E8F47FA-F6E4-47A8-8087-06AF484C97C8}" srcOrd="2" destOrd="0" presId="urn:microsoft.com/office/officeart/2005/8/layout/pList2"/>
    <dgm:cxn modelId="{595FD0D8-D74D-47DF-BD84-79D6C5F5F3B3}" type="presParOf" srcId="{1B6EE58B-80F1-4A67-ABB8-E2F880FD62E5}" destId="{09819438-4A97-4AC8-9381-3AEC488A8C6C}" srcOrd="5" destOrd="0" presId="urn:microsoft.com/office/officeart/2005/8/layout/pList2"/>
    <dgm:cxn modelId="{6F8F7B13-4562-4F76-B025-FF13D984288D}" type="presParOf" srcId="{1B6EE58B-80F1-4A67-ABB8-E2F880FD62E5}" destId="{0D05C8D4-25AA-48EC-ADDD-E9FE1B0F4B25}" srcOrd="6" destOrd="0" presId="urn:microsoft.com/office/officeart/2005/8/layout/pList2"/>
    <dgm:cxn modelId="{46EA508F-4799-4DAC-816B-A5F15987F00A}" type="presParOf" srcId="{0D05C8D4-25AA-48EC-ADDD-E9FE1B0F4B25}" destId="{7105A8A6-D8B7-4CEE-926D-5E5004242A42}" srcOrd="0" destOrd="0" presId="urn:microsoft.com/office/officeart/2005/8/layout/pList2"/>
    <dgm:cxn modelId="{39F7F40B-6DCE-4858-A0CE-ACD71D79867F}" type="presParOf" srcId="{0D05C8D4-25AA-48EC-ADDD-E9FE1B0F4B25}" destId="{7C166978-8627-46DE-AAFE-0D59EA8055BA}" srcOrd="1" destOrd="0" presId="urn:microsoft.com/office/officeart/2005/8/layout/pList2"/>
    <dgm:cxn modelId="{2063D667-F063-476C-9232-AE6BDAE33E2A}" type="presParOf" srcId="{0D05C8D4-25AA-48EC-ADDD-E9FE1B0F4B25}" destId="{E749E8AE-BFDF-40DB-B18D-092459C5B992}" srcOrd="2" destOrd="0" presId="urn:microsoft.com/office/officeart/2005/8/layout/pList2"/>
    <dgm:cxn modelId="{F95D6F05-B6B0-4A66-ADED-05B621C7C5A3}" type="presParOf" srcId="{1B6EE58B-80F1-4A67-ABB8-E2F880FD62E5}" destId="{B824D1D9-3ADC-47E3-A152-CC2EC3E5F58D}" srcOrd="7" destOrd="0" presId="urn:microsoft.com/office/officeart/2005/8/layout/pList2"/>
    <dgm:cxn modelId="{40B1CEF3-812B-4B9E-8AAF-AC85F84AA0A7}" type="presParOf" srcId="{1B6EE58B-80F1-4A67-ABB8-E2F880FD62E5}" destId="{5D6A325D-4573-4F31-A66E-9087EF4C2FCF}" srcOrd="8" destOrd="0" presId="urn:microsoft.com/office/officeart/2005/8/layout/pList2"/>
    <dgm:cxn modelId="{9162C662-2EBE-41CE-AD18-8796BA0FC32E}" type="presParOf" srcId="{5D6A325D-4573-4F31-A66E-9087EF4C2FCF}" destId="{C9EF907A-B2DD-431D-9FFA-07D8009B1729}" srcOrd="0" destOrd="0" presId="urn:microsoft.com/office/officeart/2005/8/layout/pList2"/>
    <dgm:cxn modelId="{16909212-CCE1-428C-A727-8246C0FA95A6}" type="presParOf" srcId="{5D6A325D-4573-4F31-A66E-9087EF4C2FCF}" destId="{519A1F1A-CD3F-4885-AC86-C58149EC6F9C}" srcOrd="1" destOrd="0" presId="urn:microsoft.com/office/officeart/2005/8/layout/pList2"/>
    <dgm:cxn modelId="{2CD652DA-F1ED-4315-8430-4DE25E4E6263}" type="presParOf" srcId="{5D6A325D-4573-4F31-A66E-9087EF4C2FCF}" destId="{FB6BD3CA-5B30-4D5B-8D14-FFB343E6AEA8}" srcOrd="2" destOrd="0" presId="urn:microsoft.com/office/officeart/2005/8/layout/pList2"/>
    <dgm:cxn modelId="{A26B6842-35B3-4993-B550-6AC8F8CEB9CC}" type="presParOf" srcId="{1B6EE58B-80F1-4A67-ABB8-E2F880FD62E5}" destId="{1E7A567F-3140-4A0B-A8B7-A9D54608775D}" srcOrd="9" destOrd="0" presId="urn:microsoft.com/office/officeart/2005/8/layout/pList2"/>
    <dgm:cxn modelId="{6FA6AE49-182A-41DF-A6B7-BF88DAE888A7}" type="presParOf" srcId="{1B6EE58B-80F1-4A67-ABB8-E2F880FD62E5}" destId="{F8FC9BEF-2830-4057-A1E4-9A447DC5E85D}" srcOrd="10" destOrd="0" presId="urn:microsoft.com/office/officeart/2005/8/layout/pList2"/>
    <dgm:cxn modelId="{D7573905-89BD-49E1-AC72-FEB68E6827F5}" type="presParOf" srcId="{F8FC9BEF-2830-4057-A1E4-9A447DC5E85D}" destId="{4C8850C9-EB37-4E9D-ACEF-84D4548B96BC}" srcOrd="0" destOrd="0" presId="urn:microsoft.com/office/officeart/2005/8/layout/pList2"/>
    <dgm:cxn modelId="{CF1B69EA-502F-4D03-8E11-B6477FFD9D9D}" type="presParOf" srcId="{F8FC9BEF-2830-4057-A1E4-9A447DC5E85D}" destId="{EEBA05A2-92E3-4797-997D-F7E2453A4371}" srcOrd="1" destOrd="0" presId="urn:microsoft.com/office/officeart/2005/8/layout/pList2"/>
    <dgm:cxn modelId="{35A1B7CF-2149-4DA9-8210-5F353F7C2219}" type="presParOf" srcId="{F8FC9BEF-2830-4057-A1E4-9A447DC5E85D}" destId="{D547F299-C869-4736-B478-7F2DF60C7F96}" srcOrd="2" destOrd="0" presId="urn:microsoft.com/office/officeart/2005/8/layout/pList2"/>
    <dgm:cxn modelId="{F8550499-FF7A-46BE-A90E-B7CE340A80D6}" type="presParOf" srcId="{1B6EE58B-80F1-4A67-ABB8-E2F880FD62E5}" destId="{F383CC8A-8AA4-44B5-A047-FD61876545B3}" srcOrd="11" destOrd="0" presId="urn:microsoft.com/office/officeart/2005/8/layout/pList2"/>
    <dgm:cxn modelId="{F2C3F543-5109-461B-9AA0-ED5508D84214}" type="presParOf" srcId="{1B6EE58B-80F1-4A67-ABB8-E2F880FD62E5}" destId="{16BB95D6-81AE-472B-AC6A-7489497E0937}" srcOrd="12" destOrd="0" presId="urn:microsoft.com/office/officeart/2005/8/layout/pList2"/>
    <dgm:cxn modelId="{4C94F910-B760-463D-A6D9-B8D911710BCD}" type="presParOf" srcId="{16BB95D6-81AE-472B-AC6A-7489497E0937}" destId="{0B2BCBFA-7F81-4E97-A785-BA9F45C0818E}" srcOrd="0" destOrd="0" presId="urn:microsoft.com/office/officeart/2005/8/layout/pList2"/>
    <dgm:cxn modelId="{737F2D92-CB51-45A0-A749-D0CDDCD19B72}" type="presParOf" srcId="{16BB95D6-81AE-472B-AC6A-7489497E0937}" destId="{322CBD7D-AA20-4982-9C53-E3A83B39057E}" srcOrd="1" destOrd="0" presId="urn:microsoft.com/office/officeart/2005/8/layout/pList2"/>
    <dgm:cxn modelId="{504D9700-88CF-4973-B481-62110B1FEC93}" type="presParOf" srcId="{16BB95D6-81AE-472B-AC6A-7489497E0937}" destId="{1B9EF38F-6087-4B9F-8CAD-B33DB213EB18}" srcOrd="2" destOrd="0" presId="urn:microsoft.com/office/officeart/2005/8/layout/pList2"/>
    <dgm:cxn modelId="{AE12FD34-B418-4E5C-A43C-241B095421A4}" type="presParOf" srcId="{1B6EE58B-80F1-4A67-ABB8-E2F880FD62E5}" destId="{774E4D68-2255-4058-9E53-BD959F872618}" srcOrd="13" destOrd="0" presId="urn:microsoft.com/office/officeart/2005/8/layout/pList2"/>
    <dgm:cxn modelId="{99615B89-80B4-45F7-845F-BF3F52A352AA}" type="presParOf" srcId="{1B6EE58B-80F1-4A67-ABB8-E2F880FD62E5}" destId="{EB74E116-84BD-4646-86F0-4FB64810F346}" srcOrd="14" destOrd="0" presId="urn:microsoft.com/office/officeart/2005/8/layout/pList2"/>
    <dgm:cxn modelId="{786A68A9-94E9-4518-85D4-3CFDC93E4279}" type="presParOf" srcId="{EB74E116-84BD-4646-86F0-4FB64810F346}" destId="{7B7757F5-4051-4402-B4A1-C7FAA7B26F28}" srcOrd="0" destOrd="0" presId="urn:microsoft.com/office/officeart/2005/8/layout/pList2"/>
    <dgm:cxn modelId="{B2B42C52-9E5B-4DEA-8F9B-2868333737AF}" type="presParOf" srcId="{EB74E116-84BD-4646-86F0-4FB64810F346}" destId="{A577397D-4D36-476C-9E29-C56A7344FE1A}" srcOrd="1" destOrd="0" presId="urn:microsoft.com/office/officeart/2005/8/layout/pList2"/>
    <dgm:cxn modelId="{CFA62CE2-894C-4CCB-AA5B-6DAF040FFBA8}" type="presParOf" srcId="{EB74E116-84BD-4646-86F0-4FB64810F346}" destId="{C3882F88-E2E5-4794-A6F0-A5053C604435}"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1854FC-0EED-424F-9726-F5F54E5FAECA}"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78E1E79E-0B28-4F0F-8D48-2A830C95585E}">
      <dgm:prSet/>
      <dgm:spPr/>
      <dgm:t>
        <a:bodyPr/>
        <a:lstStyle/>
        <a:p>
          <a:r>
            <a:rPr lang="en-GB"/>
            <a:t>Create an Ubuntu VM (the 'L' in the LAMP stack)</a:t>
          </a:r>
          <a:endParaRPr lang="en-US"/>
        </a:p>
      </dgm:t>
    </dgm:pt>
    <dgm:pt modelId="{225BC00D-35B9-4EF6-A923-BB1DAD86F208}" type="parTrans" cxnId="{CD98999E-439B-4005-ACF7-F1D36A55AEAB}">
      <dgm:prSet/>
      <dgm:spPr/>
      <dgm:t>
        <a:bodyPr/>
        <a:lstStyle/>
        <a:p>
          <a:endParaRPr lang="en-US"/>
        </a:p>
      </dgm:t>
    </dgm:pt>
    <dgm:pt modelId="{7211FB64-AC52-4A2F-A88F-CF633EA96183}" type="sibTrans" cxnId="{CD98999E-439B-4005-ACF7-F1D36A55AEAB}">
      <dgm:prSet/>
      <dgm:spPr/>
      <dgm:t>
        <a:bodyPr/>
        <a:lstStyle/>
        <a:p>
          <a:endParaRPr lang="en-US"/>
        </a:p>
      </dgm:t>
    </dgm:pt>
    <dgm:pt modelId="{C48E1368-F01E-4B95-8EE1-FBE1E58AA409}">
      <dgm:prSet/>
      <dgm:spPr/>
      <dgm:t>
        <a:bodyPr/>
        <a:lstStyle/>
        <a:p>
          <a:r>
            <a:rPr lang="en-GB"/>
            <a:t>Open port 80 for web traffic</a:t>
          </a:r>
          <a:endParaRPr lang="en-US"/>
        </a:p>
      </dgm:t>
    </dgm:pt>
    <dgm:pt modelId="{02AB54AF-E909-43AC-B90F-2C13ECBEEF3E}" type="parTrans" cxnId="{B9195BE1-7C12-4C57-89B6-AE9349AF10A6}">
      <dgm:prSet/>
      <dgm:spPr/>
      <dgm:t>
        <a:bodyPr/>
        <a:lstStyle/>
        <a:p>
          <a:endParaRPr lang="en-US"/>
        </a:p>
      </dgm:t>
    </dgm:pt>
    <dgm:pt modelId="{10F671EE-2FDF-4B60-A35C-0DCC717F443F}" type="sibTrans" cxnId="{B9195BE1-7C12-4C57-89B6-AE9349AF10A6}">
      <dgm:prSet/>
      <dgm:spPr/>
      <dgm:t>
        <a:bodyPr/>
        <a:lstStyle/>
        <a:p>
          <a:endParaRPr lang="en-US"/>
        </a:p>
      </dgm:t>
    </dgm:pt>
    <dgm:pt modelId="{D94F6D34-8A03-4988-983F-637910E9B2B8}">
      <dgm:prSet/>
      <dgm:spPr/>
      <dgm:t>
        <a:bodyPr/>
        <a:lstStyle/>
        <a:p>
          <a:r>
            <a:rPr lang="en-GB"/>
            <a:t>Install Apache, MySQL, and PHP</a:t>
          </a:r>
          <a:endParaRPr lang="en-US"/>
        </a:p>
      </dgm:t>
    </dgm:pt>
    <dgm:pt modelId="{247C7ED6-ED34-430B-8CB0-825549A17F14}" type="parTrans" cxnId="{F227CB20-FEE5-49DE-8180-26ED81D3C372}">
      <dgm:prSet/>
      <dgm:spPr/>
      <dgm:t>
        <a:bodyPr/>
        <a:lstStyle/>
        <a:p>
          <a:endParaRPr lang="en-US"/>
        </a:p>
      </dgm:t>
    </dgm:pt>
    <dgm:pt modelId="{42F11A24-6B51-42E4-8646-F1B8D3C77EF7}" type="sibTrans" cxnId="{F227CB20-FEE5-49DE-8180-26ED81D3C372}">
      <dgm:prSet/>
      <dgm:spPr/>
      <dgm:t>
        <a:bodyPr/>
        <a:lstStyle/>
        <a:p>
          <a:endParaRPr lang="en-US"/>
        </a:p>
      </dgm:t>
    </dgm:pt>
    <dgm:pt modelId="{1ACE8CC0-A136-4855-968D-B70F0E2F70A6}">
      <dgm:prSet/>
      <dgm:spPr/>
      <dgm:t>
        <a:bodyPr/>
        <a:lstStyle/>
        <a:p>
          <a:r>
            <a:rPr lang="en-GB"/>
            <a:t>Verify installation and configuration</a:t>
          </a:r>
          <a:endParaRPr lang="en-US"/>
        </a:p>
      </dgm:t>
    </dgm:pt>
    <dgm:pt modelId="{55B2D7C1-0E3F-470E-8122-480E34E84904}" type="parTrans" cxnId="{97BFE82E-F7BA-4441-8404-260C07D7F9E5}">
      <dgm:prSet/>
      <dgm:spPr/>
      <dgm:t>
        <a:bodyPr/>
        <a:lstStyle/>
        <a:p>
          <a:endParaRPr lang="en-US"/>
        </a:p>
      </dgm:t>
    </dgm:pt>
    <dgm:pt modelId="{AC010C4B-8C4E-443C-8081-21636E27090E}" type="sibTrans" cxnId="{97BFE82E-F7BA-4441-8404-260C07D7F9E5}">
      <dgm:prSet/>
      <dgm:spPr/>
      <dgm:t>
        <a:bodyPr/>
        <a:lstStyle/>
        <a:p>
          <a:endParaRPr lang="en-US"/>
        </a:p>
      </dgm:t>
    </dgm:pt>
    <dgm:pt modelId="{1D4C58BF-0B00-4B80-9DA9-E110B276C8CF}" type="pres">
      <dgm:prSet presAssocID="{221854FC-0EED-424F-9726-F5F54E5FAECA}" presName="Name0" presStyleCnt="0">
        <dgm:presLayoutVars>
          <dgm:dir/>
          <dgm:resizeHandles val="exact"/>
        </dgm:presLayoutVars>
      </dgm:prSet>
      <dgm:spPr/>
    </dgm:pt>
    <dgm:pt modelId="{26045E6D-79D4-4B41-9EDE-632F8357659F}" type="pres">
      <dgm:prSet presAssocID="{78E1E79E-0B28-4F0F-8D48-2A830C95585E}" presName="node" presStyleLbl="node1" presStyleIdx="0" presStyleCnt="4">
        <dgm:presLayoutVars>
          <dgm:bulletEnabled val="1"/>
        </dgm:presLayoutVars>
      </dgm:prSet>
      <dgm:spPr/>
    </dgm:pt>
    <dgm:pt modelId="{95E62C66-BEF4-46C1-A81F-61D9A7EB2F19}" type="pres">
      <dgm:prSet presAssocID="{7211FB64-AC52-4A2F-A88F-CF633EA96183}" presName="sibTrans" presStyleLbl="sibTrans2D1" presStyleIdx="0" presStyleCnt="3"/>
      <dgm:spPr/>
    </dgm:pt>
    <dgm:pt modelId="{F59996BF-12A7-4E25-A303-F0FBA0968F03}" type="pres">
      <dgm:prSet presAssocID="{7211FB64-AC52-4A2F-A88F-CF633EA96183}" presName="connectorText" presStyleLbl="sibTrans2D1" presStyleIdx="0" presStyleCnt="3"/>
      <dgm:spPr/>
    </dgm:pt>
    <dgm:pt modelId="{A9A5A2CA-BADE-4850-B360-E8445D5F9EF5}" type="pres">
      <dgm:prSet presAssocID="{C48E1368-F01E-4B95-8EE1-FBE1E58AA409}" presName="node" presStyleLbl="node1" presStyleIdx="1" presStyleCnt="4">
        <dgm:presLayoutVars>
          <dgm:bulletEnabled val="1"/>
        </dgm:presLayoutVars>
      </dgm:prSet>
      <dgm:spPr/>
    </dgm:pt>
    <dgm:pt modelId="{F0234270-7B9C-4775-95E6-80DF76DCA691}" type="pres">
      <dgm:prSet presAssocID="{10F671EE-2FDF-4B60-A35C-0DCC717F443F}" presName="sibTrans" presStyleLbl="sibTrans2D1" presStyleIdx="1" presStyleCnt="3"/>
      <dgm:spPr/>
    </dgm:pt>
    <dgm:pt modelId="{D24E0530-D225-4552-94A6-59281B4544A0}" type="pres">
      <dgm:prSet presAssocID="{10F671EE-2FDF-4B60-A35C-0DCC717F443F}" presName="connectorText" presStyleLbl="sibTrans2D1" presStyleIdx="1" presStyleCnt="3"/>
      <dgm:spPr/>
    </dgm:pt>
    <dgm:pt modelId="{EFAFDC9E-B908-4644-B844-C1B804E0623D}" type="pres">
      <dgm:prSet presAssocID="{D94F6D34-8A03-4988-983F-637910E9B2B8}" presName="node" presStyleLbl="node1" presStyleIdx="2" presStyleCnt="4">
        <dgm:presLayoutVars>
          <dgm:bulletEnabled val="1"/>
        </dgm:presLayoutVars>
      </dgm:prSet>
      <dgm:spPr/>
    </dgm:pt>
    <dgm:pt modelId="{51420E45-3113-4068-AA72-2CADE95ACC7A}" type="pres">
      <dgm:prSet presAssocID="{42F11A24-6B51-42E4-8646-F1B8D3C77EF7}" presName="sibTrans" presStyleLbl="sibTrans2D1" presStyleIdx="2" presStyleCnt="3"/>
      <dgm:spPr/>
    </dgm:pt>
    <dgm:pt modelId="{E2BA459C-ED3B-4F76-83D7-C9FEA1B329CB}" type="pres">
      <dgm:prSet presAssocID="{42F11A24-6B51-42E4-8646-F1B8D3C77EF7}" presName="connectorText" presStyleLbl="sibTrans2D1" presStyleIdx="2" presStyleCnt="3"/>
      <dgm:spPr/>
    </dgm:pt>
    <dgm:pt modelId="{E8B165EA-FC4D-4832-820A-52B4AB130669}" type="pres">
      <dgm:prSet presAssocID="{1ACE8CC0-A136-4855-968D-B70F0E2F70A6}" presName="node" presStyleLbl="node1" presStyleIdx="3" presStyleCnt="4">
        <dgm:presLayoutVars>
          <dgm:bulletEnabled val="1"/>
        </dgm:presLayoutVars>
      </dgm:prSet>
      <dgm:spPr/>
    </dgm:pt>
  </dgm:ptLst>
  <dgm:cxnLst>
    <dgm:cxn modelId="{A928731B-EB95-4160-8AA7-1FEF1F2A378D}" type="presOf" srcId="{1ACE8CC0-A136-4855-968D-B70F0E2F70A6}" destId="{E8B165EA-FC4D-4832-820A-52B4AB130669}" srcOrd="0" destOrd="0" presId="urn:microsoft.com/office/officeart/2005/8/layout/process1"/>
    <dgm:cxn modelId="{F227CB20-FEE5-49DE-8180-26ED81D3C372}" srcId="{221854FC-0EED-424F-9726-F5F54E5FAECA}" destId="{D94F6D34-8A03-4988-983F-637910E9B2B8}" srcOrd="2" destOrd="0" parTransId="{247C7ED6-ED34-430B-8CB0-825549A17F14}" sibTransId="{42F11A24-6B51-42E4-8646-F1B8D3C77EF7}"/>
    <dgm:cxn modelId="{97BFE82E-F7BA-4441-8404-260C07D7F9E5}" srcId="{221854FC-0EED-424F-9726-F5F54E5FAECA}" destId="{1ACE8CC0-A136-4855-968D-B70F0E2F70A6}" srcOrd="3" destOrd="0" parTransId="{55B2D7C1-0E3F-470E-8122-480E34E84904}" sibTransId="{AC010C4B-8C4E-443C-8081-21636E27090E}"/>
    <dgm:cxn modelId="{44ADFA57-A6D0-46EE-9282-FEAFC39688AE}" type="presOf" srcId="{7211FB64-AC52-4A2F-A88F-CF633EA96183}" destId="{95E62C66-BEF4-46C1-A81F-61D9A7EB2F19}" srcOrd="0" destOrd="0" presId="urn:microsoft.com/office/officeart/2005/8/layout/process1"/>
    <dgm:cxn modelId="{FC0D4D87-AECE-4803-A7C7-6F8382F1A111}" type="presOf" srcId="{78E1E79E-0B28-4F0F-8D48-2A830C95585E}" destId="{26045E6D-79D4-4B41-9EDE-632F8357659F}" srcOrd="0" destOrd="0" presId="urn:microsoft.com/office/officeart/2005/8/layout/process1"/>
    <dgm:cxn modelId="{CD98999E-439B-4005-ACF7-F1D36A55AEAB}" srcId="{221854FC-0EED-424F-9726-F5F54E5FAECA}" destId="{78E1E79E-0B28-4F0F-8D48-2A830C95585E}" srcOrd="0" destOrd="0" parTransId="{225BC00D-35B9-4EF6-A923-BB1DAD86F208}" sibTransId="{7211FB64-AC52-4A2F-A88F-CF633EA96183}"/>
    <dgm:cxn modelId="{4239ACA6-4A89-4F9D-A712-A33142413F79}" type="presOf" srcId="{7211FB64-AC52-4A2F-A88F-CF633EA96183}" destId="{F59996BF-12A7-4E25-A303-F0FBA0968F03}" srcOrd="1" destOrd="0" presId="urn:microsoft.com/office/officeart/2005/8/layout/process1"/>
    <dgm:cxn modelId="{C92C2CB6-1357-4DA3-8112-799C86965DC1}" type="presOf" srcId="{10F671EE-2FDF-4B60-A35C-0DCC717F443F}" destId="{F0234270-7B9C-4775-95E6-80DF76DCA691}" srcOrd="0" destOrd="0" presId="urn:microsoft.com/office/officeart/2005/8/layout/process1"/>
    <dgm:cxn modelId="{286B6DBB-F2D7-4AE5-921F-E9EE5A0D12ED}" type="presOf" srcId="{D94F6D34-8A03-4988-983F-637910E9B2B8}" destId="{EFAFDC9E-B908-4644-B844-C1B804E0623D}" srcOrd="0" destOrd="0" presId="urn:microsoft.com/office/officeart/2005/8/layout/process1"/>
    <dgm:cxn modelId="{CFDBECC5-37D6-4989-8549-8F1C2F1380EF}" type="presOf" srcId="{10F671EE-2FDF-4B60-A35C-0DCC717F443F}" destId="{D24E0530-D225-4552-94A6-59281B4544A0}" srcOrd="1" destOrd="0" presId="urn:microsoft.com/office/officeart/2005/8/layout/process1"/>
    <dgm:cxn modelId="{BE1BB4CA-BC6B-4CCF-8043-A88D9EA166BC}" type="presOf" srcId="{C48E1368-F01E-4B95-8EE1-FBE1E58AA409}" destId="{A9A5A2CA-BADE-4850-B360-E8445D5F9EF5}" srcOrd="0" destOrd="0" presId="urn:microsoft.com/office/officeart/2005/8/layout/process1"/>
    <dgm:cxn modelId="{B9195BE1-7C12-4C57-89B6-AE9349AF10A6}" srcId="{221854FC-0EED-424F-9726-F5F54E5FAECA}" destId="{C48E1368-F01E-4B95-8EE1-FBE1E58AA409}" srcOrd="1" destOrd="0" parTransId="{02AB54AF-E909-43AC-B90F-2C13ECBEEF3E}" sibTransId="{10F671EE-2FDF-4B60-A35C-0DCC717F443F}"/>
    <dgm:cxn modelId="{BE99B3E5-E598-491C-A1F3-0E9A10A53B6A}" type="presOf" srcId="{221854FC-0EED-424F-9726-F5F54E5FAECA}" destId="{1D4C58BF-0B00-4B80-9DA9-E110B276C8CF}" srcOrd="0" destOrd="0" presId="urn:microsoft.com/office/officeart/2005/8/layout/process1"/>
    <dgm:cxn modelId="{AE06E7EF-6E08-4037-9115-4E1CF6B51604}" type="presOf" srcId="{42F11A24-6B51-42E4-8646-F1B8D3C77EF7}" destId="{E2BA459C-ED3B-4F76-83D7-C9FEA1B329CB}" srcOrd="1" destOrd="0" presId="urn:microsoft.com/office/officeart/2005/8/layout/process1"/>
    <dgm:cxn modelId="{589BA8F5-2652-41E1-9963-027FD4D02513}" type="presOf" srcId="{42F11A24-6B51-42E4-8646-F1B8D3C77EF7}" destId="{51420E45-3113-4068-AA72-2CADE95ACC7A}" srcOrd="0" destOrd="0" presId="urn:microsoft.com/office/officeart/2005/8/layout/process1"/>
    <dgm:cxn modelId="{0DB12FF0-4FD4-4DDE-9CC7-E0D00A5F7C48}" type="presParOf" srcId="{1D4C58BF-0B00-4B80-9DA9-E110B276C8CF}" destId="{26045E6D-79D4-4B41-9EDE-632F8357659F}" srcOrd="0" destOrd="0" presId="urn:microsoft.com/office/officeart/2005/8/layout/process1"/>
    <dgm:cxn modelId="{7AC37335-1C2F-44E5-9DBE-A064C9A48DA2}" type="presParOf" srcId="{1D4C58BF-0B00-4B80-9DA9-E110B276C8CF}" destId="{95E62C66-BEF4-46C1-A81F-61D9A7EB2F19}" srcOrd="1" destOrd="0" presId="urn:microsoft.com/office/officeart/2005/8/layout/process1"/>
    <dgm:cxn modelId="{7A6522CB-2589-438A-81E3-6C0191319762}" type="presParOf" srcId="{95E62C66-BEF4-46C1-A81F-61D9A7EB2F19}" destId="{F59996BF-12A7-4E25-A303-F0FBA0968F03}" srcOrd="0" destOrd="0" presId="urn:microsoft.com/office/officeart/2005/8/layout/process1"/>
    <dgm:cxn modelId="{5D398EEA-4A41-41B6-994F-8101AECA4D03}" type="presParOf" srcId="{1D4C58BF-0B00-4B80-9DA9-E110B276C8CF}" destId="{A9A5A2CA-BADE-4850-B360-E8445D5F9EF5}" srcOrd="2" destOrd="0" presId="urn:microsoft.com/office/officeart/2005/8/layout/process1"/>
    <dgm:cxn modelId="{A497BE5E-DCA8-4306-AFE7-8209E5207C62}" type="presParOf" srcId="{1D4C58BF-0B00-4B80-9DA9-E110B276C8CF}" destId="{F0234270-7B9C-4775-95E6-80DF76DCA691}" srcOrd="3" destOrd="0" presId="urn:microsoft.com/office/officeart/2005/8/layout/process1"/>
    <dgm:cxn modelId="{53672809-74E4-48C7-90DC-3D93F1736CF5}" type="presParOf" srcId="{F0234270-7B9C-4775-95E6-80DF76DCA691}" destId="{D24E0530-D225-4552-94A6-59281B4544A0}" srcOrd="0" destOrd="0" presId="urn:microsoft.com/office/officeart/2005/8/layout/process1"/>
    <dgm:cxn modelId="{D68220D5-984C-4EDE-81B2-83AE72CA4951}" type="presParOf" srcId="{1D4C58BF-0B00-4B80-9DA9-E110B276C8CF}" destId="{EFAFDC9E-B908-4644-B844-C1B804E0623D}" srcOrd="4" destOrd="0" presId="urn:microsoft.com/office/officeart/2005/8/layout/process1"/>
    <dgm:cxn modelId="{E3517589-C9E7-4D13-B1D3-F3D7CC393BC1}" type="presParOf" srcId="{1D4C58BF-0B00-4B80-9DA9-E110B276C8CF}" destId="{51420E45-3113-4068-AA72-2CADE95ACC7A}" srcOrd="5" destOrd="0" presId="urn:microsoft.com/office/officeart/2005/8/layout/process1"/>
    <dgm:cxn modelId="{E172220D-7200-489E-8164-6A711E7544D2}" type="presParOf" srcId="{51420E45-3113-4068-AA72-2CADE95ACC7A}" destId="{E2BA459C-ED3B-4F76-83D7-C9FEA1B329CB}" srcOrd="0" destOrd="0" presId="urn:microsoft.com/office/officeart/2005/8/layout/process1"/>
    <dgm:cxn modelId="{494E58B2-03C2-4E59-B49F-E2325C886BFA}" type="presParOf" srcId="{1D4C58BF-0B00-4B80-9DA9-E110B276C8CF}" destId="{E8B165EA-FC4D-4832-820A-52B4AB13066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0DE5C7-E690-41DA-8158-B9BC9EE4A14E}" type="doc">
      <dgm:prSet loTypeId="urn:microsoft.com/office/officeart/2005/8/layout/hProcess3" loCatId="process" qsTypeId="urn:microsoft.com/office/officeart/2005/8/quickstyle/3d1" qsCatId="3D" csTypeId="urn:microsoft.com/office/officeart/2005/8/colors/accent1_2" csCatId="accent1" phldr="0"/>
      <dgm:spPr/>
    </dgm:pt>
    <dgm:pt modelId="{F9D53D99-9341-43C9-82A6-09786362D7F4}" type="pres">
      <dgm:prSet presAssocID="{670DE5C7-E690-41DA-8158-B9BC9EE4A14E}" presName="Name0" presStyleCnt="0">
        <dgm:presLayoutVars>
          <dgm:dir/>
          <dgm:animLvl val="lvl"/>
          <dgm:resizeHandles val="exact"/>
        </dgm:presLayoutVars>
      </dgm:prSet>
      <dgm:spPr/>
    </dgm:pt>
    <dgm:pt modelId="{E80C30E3-F6FF-4C3C-8ABE-19908CA30EFC}" type="pres">
      <dgm:prSet presAssocID="{670DE5C7-E690-41DA-8158-B9BC9EE4A14E}" presName="dummy" presStyleCnt="0"/>
      <dgm:spPr/>
    </dgm:pt>
    <dgm:pt modelId="{771B8897-C88C-473D-9549-6E79AA4A458F}" type="pres">
      <dgm:prSet presAssocID="{670DE5C7-E690-41DA-8158-B9BC9EE4A14E}" presName="linH" presStyleCnt="0"/>
      <dgm:spPr/>
    </dgm:pt>
    <dgm:pt modelId="{8C6D1E12-9C44-442B-A57C-D80E59666867}" type="pres">
      <dgm:prSet presAssocID="{670DE5C7-E690-41DA-8158-B9BC9EE4A14E}" presName="padding1" presStyleCnt="0"/>
      <dgm:spPr/>
    </dgm:pt>
    <dgm:pt modelId="{9EE11B15-E28E-4830-B8F5-CD4FE10D6662}" type="pres">
      <dgm:prSet presAssocID="{670DE5C7-E690-41DA-8158-B9BC9EE4A14E}" presName="padding2" presStyleCnt="0"/>
      <dgm:spPr/>
    </dgm:pt>
    <dgm:pt modelId="{7EF5F483-34FC-4ABE-A9A0-3067E21357C1}" type="pres">
      <dgm:prSet presAssocID="{670DE5C7-E690-41DA-8158-B9BC9EE4A14E}" presName="negArrow" presStyleCnt="0"/>
      <dgm:spPr/>
    </dgm:pt>
    <dgm:pt modelId="{3AA30239-FBB5-413E-9D2D-A1D008298D14}" type="pres">
      <dgm:prSet presAssocID="{670DE5C7-E690-41DA-8158-B9BC9EE4A14E}" presName="backgroundArrow" presStyleLbl="node1" presStyleIdx="0" presStyleCnt="1" custLinFactNeighborX="-11469" custLinFactNeighborY="-48396"/>
      <dgm:spPr>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dgm:spPr>
    </dgm:pt>
  </dgm:ptLst>
  <dgm:cxnLst>
    <dgm:cxn modelId="{BCEA7185-FA6B-44A6-B14F-6338FABAA20F}" type="presOf" srcId="{670DE5C7-E690-41DA-8158-B9BC9EE4A14E}" destId="{F9D53D99-9341-43C9-82A6-09786362D7F4}" srcOrd="0" destOrd="0" presId="urn:microsoft.com/office/officeart/2005/8/layout/hProcess3"/>
    <dgm:cxn modelId="{1BE853D5-8524-4519-8AAA-8DF5C5969534}" type="presParOf" srcId="{F9D53D99-9341-43C9-82A6-09786362D7F4}" destId="{E80C30E3-F6FF-4C3C-8ABE-19908CA30EFC}" srcOrd="0" destOrd="0" presId="urn:microsoft.com/office/officeart/2005/8/layout/hProcess3"/>
    <dgm:cxn modelId="{46417AAC-9E03-4AF8-9040-8E7F8290FDCA}" type="presParOf" srcId="{F9D53D99-9341-43C9-82A6-09786362D7F4}" destId="{771B8897-C88C-473D-9549-6E79AA4A458F}" srcOrd="1" destOrd="0" presId="urn:microsoft.com/office/officeart/2005/8/layout/hProcess3"/>
    <dgm:cxn modelId="{166EEA2B-76F2-4CAA-89C8-FE5A8A25159E}" type="presParOf" srcId="{771B8897-C88C-473D-9549-6E79AA4A458F}" destId="{8C6D1E12-9C44-442B-A57C-D80E59666867}" srcOrd="0" destOrd="0" presId="urn:microsoft.com/office/officeart/2005/8/layout/hProcess3"/>
    <dgm:cxn modelId="{094CF3DF-8912-4FD2-8BD5-9F82B707C3E8}" type="presParOf" srcId="{771B8897-C88C-473D-9549-6E79AA4A458F}" destId="{9EE11B15-E28E-4830-B8F5-CD4FE10D6662}" srcOrd="1" destOrd="0" presId="urn:microsoft.com/office/officeart/2005/8/layout/hProcess3"/>
    <dgm:cxn modelId="{C17A0A6A-DA33-4C4B-A027-32CF2A1712CF}" type="presParOf" srcId="{771B8897-C88C-473D-9549-6E79AA4A458F}" destId="{7EF5F483-34FC-4ABE-A9A0-3067E21357C1}" srcOrd="2" destOrd="0" presId="urn:microsoft.com/office/officeart/2005/8/layout/hProcess3"/>
    <dgm:cxn modelId="{FB2D3B8B-35F2-4F85-BD21-C7C9148DC1D0}" type="presParOf" srcId="{771B8897-C88C-473D-9549-6E79AA4A458F}" destId="{3AA30239-FBB5-413E-9D2D-A1D008298D14}" srcOrd="3"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D5C3CB-E1D3-4A53-B5F8-FA3D3D147CD3}" type="doc">
      <dgm:prSet loTypeId="urn:microsoft.com/office/officeart/2005/8/layout/vList2" loCatId="list" qsTypeId="urn:microsoft.com/office/officeart/2005/8/quickstyle/simple4" qsCatId="simple" csTypeId="urn:microsoft.com/office/officeart/2005/8/colors/accent4_2" csCatId="accent4" phldr="1"/>
      <dgm:spPr/>
      <dgm:t>
        <a:bodyPr/>
        <a:lstStyle/>
        <a:p>
          <a:endParaRPr lang="en-US"/>
        </a:p>
      </dgm:t>
    </dgm:pt>
    <dgm:pt modelId="{715A4D4D-0F9F-4AC8-904F-E26C1009B387}">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dirty="0"/>
            <a:t>Canonical UBUNTU</a:t>
          </a:r>
        </a:p>
      </dgm:t>
    </dgm:pt>
    <dgm:pt modelId="{27E9E286-DC7B-4F65-9A14-977D362980C1}" type="parTrans" cxnId="{C7B0A6F3-B78C-4447-B548-5C35735A79E5}">
      <dgm:prSet/>
      <dgm:spPr/>
      <dgm:t>
        <a:bodyPr/>
        <a:lstStyle/>
        <a:p>
          <a:endParaRPr lang="en-US"/>
        </a:p>
      </dgm:t>
    </dgm:pt>
    <dgm:pt modelId="{24B60C1A-7164-4422-A119-3B6DD394B190}" type="sibTrans" cxnId="{C7B0A6F3-B78C-4447-B548-5C35735A79E5}">
      <dgm:prSet/>
      <dgm:spPr/>
      <dgm:t>
        <a:bodyPr/>
        <a:lstStyle/>
        <a:p>
          <a:endParaRPr lang="en-US"/>
        </a:p>
      </dgm:t>
    </dgm:pt>
    <dgm:pt modelId="{32FAED3F-A710-4181-BEA4-D51C95D66FE5}">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Oracle Linux</a:t>
          </a:r>
        </a:p>
      </dgm:t>
    </dgm:pt>
    <dgm:pt modelId="{AE8BA3EF-F019-42D8-A7B2-289BE13ACC59}" type="parTrans" cxnId="{31E9A867-BDEB-4EA9-AF8C-22B6FC7F95AA}">
      <dgm:prSet/>
      <dgm:spPr/>
      <dgm:t>
        <a:bodyPr/>
        <a:lstStyle/>
        <a:p>
          <a:endParaRPr lang="en-US"/>
        </a:p>
      </dgm:t>
    </dgm:pt>
    <dgm:pt modelId="{9AEF2353-4D19-4B0E-B1A3-168F471138A1}" type="sibTrans" cxnId="{31E9A867-BDEB-4EA9-AF8C-22B6FC7F95AA}">
      <dgm:prSet/>
      <dgm:spPr/>
      <dgm:t>
        <a:bodyPr/>
        <a:lstStyle/>
        <a:p>
          <a:endParaRPr lang="en-US"/>
        </a:p>
      </dgm:t>
    </dgm:pt>
    <dgm:pt modelId="{5828FFC3-0279-48F1-92D0-59C16F259D13}">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SUSE Linux Enterprise</a:t>
          </a:r>
        </a:p>
      </dgm:t>
    </dgm:pt>
    <dgm:pt modelId="{F846924A-FD0C-4A83-8E16-488DFC8A13FF}" type="parTrans" cxnId="{AF21293A-CB5C-4F27-9385-0DF80FA2F926}">
      <dgm:prSet/>
      <dgm:spPr/>
      <dgm:t>
        <a:bodyPr/>
        <a:lstStyle/>
        <a:p>
          <a:endParaRPr lang="en-US"/>
        </a:p>
      </dgm:t>
    </dgm:pt>
    <dgm:pt modelId="{F69945B5-6F81-4225-ADBD-C46F823B44F6}" type="sibTrans" cxnId="{AF21293A-CB5C-4F27-9385-0DF80FA2F926}">
      <dgm:prSet/>
      <dgm:spPr/>
      <dgm:t>
        <a:bodyPr/>
        <a:lstStyle/>
        <a:p>
          <a:endParaRPr lang="en-US"/>
        </a:p>
      </dgm:t>
    </dgm:pt>
    <dgm:pt modelId="{9611D6D3-37D1-4444-96EF-8CB433EDCEA0}">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OpenSUSE Linux</a:t>
          </a:r>
        </a:p>
      </dgm:t>
    </dgm:pt>
    <dgm:pt modelId="{ACE0211A-86F5-470F-BB46-867919A31BB0}" type="parTrans" cxnId="{D4628045-D410-4911-B608-489324142628}">
      <dgm:prSet/>
      <dgm:spPr/>
      <dgm:t>
        <a:bodyPr/>
        <a:lstStyle/>
        <a:p>
          <a:endParaRPr lang="en-US"/>
        </a:p>
      </dgm:t>
    </dgm:pt>
    <dgm:pt modelId="{2D8FB858-C7B2-47D6-BC47-E97123172257}" type="sibTrans" cxnId="{D4628045-D410-4911-B608-489324142628}">
      <dgm:prSet/>
      <dgm:spPr/>
      <dgm:t>
        <a:bodyPr/>
        <a:lstStyle/>
        <a:p>
          <a:endParaRPr lang="en-US"/>
        </a:p>
      </dgm:t>
    </dgm:pt>
    <dgm:pt modelId="{365C7F90-3637-4D25-BBE8-ED8493EA8D29}">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CENTOS by Open Logic</a:t>
          </a:r>
        </a:p>
      </dgm:t>
    </dgm:pt>
    <dgm:pt modelId="{A189CF24-4EB4-4179-9B0D-9FDDB62442DD}" type="parTrans" cxnId="{171B0F9F-6EBB-492C-A349-F5CB51DD33BA}">
      <dgm:prSet/>
      <dgm:spPr/>
      <dgm:t>
        <a:bodyPr/>
        <a:lstStyle/>
        <a:p>
          <a:endParaRPr lang="en-US"/>
        </a:p>
      </dgm:t>
    </dgm:pt>
    <dgm:pt modelId="{964CA57B-0D3B-475D-B07D-66DC042CFA5D}" type="sibTrans" cxnId="{171B0F9F-6EBB-492C-A349-F5CB51DD33BA}">
      <dgm:prSet/>
      <dgm:spPr/>
      <dgm:t>
        <a:bodyPr/>
        <a:lstStyle/>
        <a:p>
          <a:endParaRPr lang="en-US"/>
        </a:p>
      </dgm:t>
    </dgm:pt>
    <dgm:pt modelId="{B8AE9DFA-3C11-4AF0-AF26-FCBCCEBA139B}" type="pres">
      <dgm:prSet presAssocID="{6BD5C3CB-E1D3-4A53-B5F8-FA3D3D147CD3}" presName="linear" presStyleCnt="0">
        <dgm:presLayoutVars>
          <dgm:animLvl val="lvl"/>
          <dgm:resizeHandles val="exact"/>
        </dgm:presLayoutVars>
      </dgm:prSet>
      <dgm:spPr/>
    </dgm:pt>
    <dgm:pt modelId="{DF97AF65-22A6-4B0F-BC7D-C37C8776A9F4}" type="pres">
      <dgm:prSet presAssocID="{715A4D4D-0F9F-4AC8-904F-E26C1009B387}" presName="parentText" presStyleLbl="node1" presStyleIdx="0" presStyleCnt="5">
        <dgm:presLayoutVars>
          <dgm:chMax val="0"/>
          <dgm:bulletEnabled val="1"/>
        </dgm:presLayoutVars>
      </dgm:prSet>
      <dgm:spPr/>
    </dgm:pt>
    <dgm:pt modelId="{E9A15C3B-9708-404B-8A09-1B0E202481B3}" type="pres">
      <dgm:prSet presAssocID="{24B60C1A-7164-4422-A119-3B6DD394B190}" presName="spacer" presStyleCnt="0"/>
      <dgm:spPr/>
    </dgm:pt>
    <dgm:pt modelId="{F77D55BE-699D-4C86-864B-A0C362077B61}" type="pres">
      <dgm:prSet presAssocID="{32FAED3F-A710-4181-BEA4-D51C95D66FE5}" presName="parentText" presStyleLbl="node1" presStyleIdx="1" presStyleCnt="5">
        <dgm:presLayoutVars>
          <dgm:chMax val="0"/>
          <dgm:bulletEnabled val="1"/>
        </dgm:presLayoutVars>
      </dgm:prSet>
      <dgm:spPr/>
    </dgm:pt>
    <dgm:pt modelId="{E82862E3-8392-46E7-AD9E-6F5F01771D30}" type="pres">
      <dgm:prSet presAssocID="{9AEF2353-4D19-4B0E-B1A3-168F471138A1}" presName="spacer" presStyleCnt="0"/>
      <dgm:spPr/>
    </dgm:pt>
    <dgm:pt modelId="{8CB2B726-BF66-42EF-8696-5C87CE3070E3}" type="pres">
      <dgm:prSet presAssocID="{5828FFC3-0279-48F1-92D0-59C16F259D13}" presName="parentText" presStyleLbl="node1" presStyleIdx="2" presStyleCnt="5">
        <dgm:presLayoutVars>
          <dgm:chMax val="0"/>
          <dgm:bulletEnabled val="1"/>
        </dgm:presLayoutVars>
      </dgm:prSet>
      <dgm:spPr/>
    </dgm:pt>
    <dgm:pt modelId="{C4B1B922-7548-4A81-ABE3-579D0FB2C761}" type="pres">
      <dgm:prSet presAssocID="{F69945B5-6F81-4225-ADBD-C46F823B44F6}" presName="spacer" presStyleCnt="0"/>
      <dgm:spPr/>
    </dgm:pt>
    <dgm:pt modelId="{4448C04A-3E50-4E23-80E8-9BD56F1A3AD3}" type="pres">
      <dgm:prSet presAssocID="{9611D6D3-37D1-4444-96EF-8CB433EDCEA0}" presName="parentText" presStyleLbl="node1" presStyleIdx="3" presStyleCnt="5">
        <dgm:presLayoutVars>
          <dgm:chMax val="0"/>
          <dgm:bulletEnabled val="1"/>
        </dgm:presLayoutVars>
      </dgm:prSet>
      <dgm:spPr/>
    </dgm:pt>
    <dgm:pt modelId="{B9716E87-E9F0-4AC7-BDB9-9B609F1F8EBC}" type="pres">
      <dgm:prSet presAssocID="{2D8FB858-C7B2-47D6-BC47-E97123172257}" presName="spacer" presStyleCnt="0"/>
      <dgm:spPr/>
    </dgm:pt>
    <dgm:pt modelId="{49375975-C425-4B04-8860-C6140F810E0B}" type="pres">
      <dgm:prSet presAssocID="{365C7F90-3637-4D25-BBE8-ED8493EA8D29}" presName="parentText" presStyleLbl="node1" presStyleIdx="4" presStyleCnt="5">
        <dgm:presLayoutVars>
          <dgm:chMax val="0"/>
          <dgm:bulletEnabled val="1"/>
        </dgm:presLayoutVars>
      </dgm:prSet>
      <dgm:spPr/>
    </dgm:pt>
  </dgm:ptLst>
  <dgm:cxnLst>
    <dgm:cxn modelId="{AF21293A-CB5C-4F27-9385-0DF80FA2F926}" srcId="{6BD5C3CB-E1D3-4A53-B5F8-FA3D3D147CD3}" destId="{5828FFC3-0279-48F1-92D0-59C16F259D13}" srcOrd="2" destOrd="0" parTransId="{F846924A-FD0C-4A83-8E16-488DFC8A13FF}" sibTransId="{F69945B5-6F81-4225-ADBD-C46F823B44F6}"/>
    <dgm:cxn modelId="{D4628045-D410-4911-B608-489324142628}" srcId="{6BD5C3CB-E1D3-4A53-B5F8-FA3D3D147CD3}" destId="{9611D6D3-37D1-4444-96EF-8CB433EDCEA0}" srcOrd="3" destOrd="0" parTransId="{ACE0211A-86F5-470F-BB46-867919A31BB0}" sibTransId="{2D8FB858-C7B2-47D6-BC47-E97123172257}"/>
    <dgm:cxn modelId="{31E9A867-BDEB-4EA9-AF8C-22B6FC7F95AA}" srcId="{6BD5C3CB-E1D3-4A53-B5F8-FA3D3D147CD3}" destId="{32FAED3F-A710-4181-BEA4-D51C95D66FE5}" srcOrd="1" destOrd="0" parTransId="{AE8BA3EF-F019-42D8-A7B2-289BE13ACC59}" sibTransId="{9AEF2353-4D19-4B0E-B1A3-168F471138A1}"/>
    <dgm:cxn modelId="{83CBD787-D00D-4AD3-A60E-654EECB43503}" type="presOf" srcId="{715A4D4D-0F9F-4AC8-904F-E26C1009B387}" destId="{DF97AF65-22A6-4B0F-BC7D-C37C8776A9F4}" srcOrd="0" destOrd="0" presId="urn:microsoft.com/office/officeart/2005/8/layout/vList2"/>
    <dgm:cxn modelId="{3B01A28C-4A91-4ED4-8EF2-2A93C0E08AEF}" type="presOf" srcId="{9611D6D3-37D1-4444-96EF-8CB433EDCEA0}" destId="{4448C04A-3E50-4E23-80E8-9BD56F1A3AD3}" srcOrd="0" destOrd="0" presId="urn:microsoft.com/office/officeart/2005/8/layout/vList2"/>
    <dgm:cxn modelId="{FF50E490-AB46-43E5-BADB-1415E2D41C92}" type="presOf" srcId="{6BD5C3CB-E1D3-4A53-B5F8-FA3D3D147CD3}" destId="{B8AE9DFA-3C11-4AF0-AF26-FCBCCEBA139B}" srcOrd="0" destOrd="0" presId="urn:microsoft.com/office/officeart/2005/8/layout/vList2"/>
    <dgm:cxn modelId="{171B0F9F-6EBB-492C-A349-F5CB51DD33BA}" srcId="{6BD5C3CB-E1D3-4A53-B5F8-FA3D3D147CD3}" destId="{365C7F90-3637-4D25-BBE8-ED8493EA8D29}" srcOrd="4" destOrd="0" parTransId="{A189CF24-4EB4-4179-9B0D-9FDDB62442DD}" sibTransId="{964CA57B-0D3B-475D-B07D-66DC042CFA5D}"/>
    <dgm:cxn modelId="{31FD0BBA-01D6-4D23-A65D-265E2C5F7C4B}" type="presOf" srcId="{365C7F90-3637-4D25-BBE8-ED8493EA8D29}" destId="{49375975-C425-4B04-8860-C6140F810E0B}" srcOrd="0" destOrd="0" presId="urn:microsoft.com/office/officeart/2005/8/layout/vList2"/>
    <dgm:cxn modelId="{1A0D13C8-126B-4FC5-BA36-C8C2BE838A9A}" type="presOf" srcId="{5828FFC3-0279-48F1-92D0-59C16F259D13}" destId="{8CB2B726-BF66-42EF-8696-5C87CE3070E3}" srcOrd="0" destOrd="0" presId="urn:microsoft.com/office/officeart/2005/8/layout/vList2"/>
    <dgm:cxn modelId="{C7B0A6F3-B78C-4447-B548-5C35735A79E5}" srcId="{6BD5C3CB-E1D3-4A53-B5F8-FA3D3D147CD3}" destId="{715A4D4D-0F9F-4AC8-904F-E26C1009B387}" srcOrd="0" destOrd="0" parTransId="{27E9E286-DC7B-4F65-9A14-977D362980C1}" sibTransId="{24B60C1A-7164-4422-A119-3B6DD394B190}"/>
    <dgm:cxn modelId="{F29311FF-C102-487E-B7EA-D30023E837B2}" type="presOf" srcId="{32FAED3F-A710-4181-BEA4-D51C95D66FE5}" destId="{F77D55BE-699D-4C86-864B-A0C362077B61}" srcOrd="0" destOrd="0" presId="urn:microsoft.com/office/officeart/2005/8/layout/vList2"/>
    <dgm:cxn modelId="{A07B0450-A48F-4E98-B280-BEDFE7607DBA}" type="presParOf" srcId="{B8AE9DFA-3C11-4AF0-AF26-FCBCCEBA139B}" destId="{DF97AF65-22A6-4B0F-BC7D-C37C8776A9F4}" srcOrd="0" destOrd="0" presId="urn:microsoft.com/office/officeart/2005/8/layout/vList2"/>
    <dgm:cxn modelId="{D49B6123-0BA0-4225-AFEC-997B8A44378E}" type="presParOf" srcId="{B8AE9DFA-3C11-4AF0-AF26-FCBCCEBA139B}" destId="{E9A15C3B-9708-404B-8A09-1B0E202481B3}" srcOrd="1" destOrd="0" presId="urn:microsoft.com/office/officeart/2005/8/layout/vList2"/>
    <dgm:cxn modelId="{071A5CAF-9DCA-4D69-8FE5-67A174034048}" type="presParOf" srcId="{B8AE9DFA-3C11-4AF0-AF26-FCBCCEBA139B}" destId="{F77D55BE-699D-4C86-864B-A0C362077B61}" srcOrd="2" destOrd="0" presId="urn:microsoft.com/office/officeart/2005/8/layout/vList2"/>
    <dgm:cxn modelId="{0D0FCF5F-597E-4515-948D-63252F8E7F2D}" type="presParOf" srcId="{B8AE9DFA-3C11-4AF0-AF26-FCBCCEBA139B}" destId="{E82862E3-8392-46E7-AD9E-6F5F01771D30}" srcOrd="3" destOrd="0" presId="urn:microsoft.com/office/officeart/2005/8/layout/vList2"/>
    <dgm:cxn modelId="{898663E7-E82B-4C53-AC82-93E2A219DDA9}" type="presParOf" srcId="{B8AE9DFA-3C11-4AF0-AF26-FCBCCEBA139B}" destId="{8CB2B726-BF66-42EF-8696-5C87CE3070E3}" srcOrd="4" destOrd="0" presId="urn:microsoft.com/office/officeart/2005/8/layout/vList2"/>
    <dgm:cxn modelId="{E1000425-4927-4F7F-B402-218A677BDEA7}" type="presParOf" srcId="{B8AE9DFA-3C11-4AF0-AF26-FCBCCEBA139B}" destId="{C4B1B922-7548-4A81-ABE3-579D0FB2C761}" srcOrd="5" destOrd="0" presId="urn:microsoft.com/office/officeart/2005/8/layout/vList2"/>
    <dgm:cxn modelId="{3A4C4587-A29E-4EF2-BDEE-2B7F8AAF770F}" type="presParOf" srcId="{B8AE9DFA-3C11-4AF0-AF26-FCBCCEBA139B}" destId="{4448C04A-3E50-4E23-80E8-9BD56F1A3AD3}" srcOrd="6" destOrd="0" presId="urn:microsoft.com/office/officeart/2005/8/layout/vList2"/>
    <dgm:cxn modelId="{55DB2550-95FD-4F32-8E0C-22CFA58C77C8}" type="presParOf" srcId="{B8AE9DFA-3C11-4AF0-AF26-FCBCCEBA139B}" destId="{B9716E87-E9F0-4AC7-BDB9-9B609F1F8EBC}" srcOrd="7" destOrd="0" presId="urn:microsoft.com/office/officeart/2005/8/layout/vList2"/>
    <dgm:cxn modelId="{C78ACDE2-7465-42B8-ACA8-6B4E8F20D411}" type="presParOf" srcId="{B8AE9DFA-3C11-4AF0-AF26-FCBCCEBA139B}" destId="{49375975-C425-4B04-8860-C6140F810E0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E2593D-0951-4433-896D-F9640636EECA}" type="doc">
      <dgm:prSet loTypeId="urn:microsoft.com/office/officeart/2008/layout/AlternatingHexagons" loCatId="list" qsTypeId="urn:microsoft.com/office/officeart/2005/8/quickstyle/simple2" qsCatId="simple" csTypeId="urn:microsoft.com/office/officeart/2005/8/colors/colorful1" csCatId="colorful"/>
      <dgm:spPr/>
      <dgm:t>
        <a:bodyPr/>
        <a:lstStyle/>
        <a:p>
          <a:endParaRPr lang="en-US"/>
        </a:p>
      </dgm:t>
    </dgm:pt>
    <dgm:pt modelId="{44D4902A-02F9-496E-93F9-29EB613408F0}">
      <dgm:prSet/>
      <dgm:spPr/>
      <dgm:t>
        <a:bodyPr/>
        <a:lstStyle/>
        <a:p>
          <a:r>
            <a:rPr lang="en-US"/>
            <a:t>Windows VM's</a:t>
          </a:r>
        </a:p>
      </dgm:t>
    </dgm:pt>
    <dgm:pt modelId="{C35088D0-D219-4B4D-81EF-74F7B68C8AE1}" type="parTrans" cxnId="{5F01EE87-280B-4C12-82D5-DD4AE9331EA1}">
      <dgm:prSet/>
      <dgm:spPr/>
      <dgm:t>
        <a:bodyPr/>
        <a:lstStyle/>
        <a:p>
          <a:endParaRPr lang="en-US"/>
        </a:p>
      </dgm:t>
    </dgm:pt>
    <dgm:pt modelId="{F263B598-5C5E-4C0F-B533-4B701CE0EB85}" type="sibTrans" cxnId="{5F01EE87-280B-4C12-82D5-DD4AE9331EA1}">
      <dgm:prSet/>
      <dgm:spPr/>
      <dgm:t>
        <a:bodyPr/>
        <a:lstStyle/>
        <a:p>
          <a:endParaRPr lang="en-US"/>
        </a:p>
      </dgm:t>
    </dgm:pt>
    <dgm:pt modelId="{382C2CD5-CD06-4A46-ABBD-12053DEB90FD}">
      <dgm:prSet/>
      <dgm:spPr/>
      <dgm:t>
        <a:bodyPr/>
        <a:lstStyle/>
        <a:p>
          <a:r>
            <a:rPr lang="en-US"/>
            <a:t>Linux VM's</a:t>
          </a:r>
        </a:p>
      </dgm:t>
    </dgm:pt>
    <dgm:pt modelId="{60F68293-A699-4040-BDA3-6D4A902AE214}" type="parTrans" cxnId="{692E3DE1-F9BE-4BA6-95B7-2884FBCE3FBE}">
      <dgm:prSet/>
      <dgm:spPr/>
      <dgm:t>
        <a:bodyPr/>
        <a:lstStyle/>
        <a:p>
          <a:endParaRPr lang="en-US"/>
        </a:p>
      </dgm:t>
    </dgm:pt>
    <dgm:pt modelId="{775578EE-EFEB-4FE2-B4CF-2AF0FBECAB6D}" type="sibTrans" cxnId="{692E3DE1-F9BE-4BA6-95B7-2884FBCE3FBE}">
      <dgm:prSet/>
      <dgm:spPr/>
      <dgm:t>
        <a:bodyPr/>
        <a:lstStyle/>
        <a:p>
          <a:endParaRPr lang="en-US"/>
        </a:p>
      </dgm:t>
    </dgm:pt>
    <dgm:pt modelId="{D4EDC428-74D7-4536-BB7B-9C73A343B205}">
      <dgm:prSet/>
      <dgm:spPr/>
      <dgm:t>
        <a:bodyPr/>
        <a:lstStyle/>
        <a:p>
          <a:r>
            <a:rPr lang="en-US"/>
            <a:t>Puppet Console</a:t>
          </a:r>
        </a:p>
      </dgm:t>
    </dgm:pt>
    <dgm:pt modelId="{4FC0C8BE-2433-44AB-98A7-7E31F8FEB578}" type="parTrans" cxnId="{B6DB0DC7-ABA2-4BE9-8582-129C5230CECF}">
      <dgm:prSet/>
      <dgm:spPr/>
      <dgm:t>
        <a:bodyPr/>
        <a:lstStyle/>
        <a:p>
          <a:endParaRPr lang="en-US"/>
        </a:p>
      </dgm:t>
    </dgm:pt>
    <dgm:pt modelId="{42204B33-8930-4295-95A3-1A55F5719BB9}" type="sibTrans" cxnId="{B6DB0DC7-ABA2-4BE9-8582-129C5230CECF}">
      <dgm:prSet/>
      <dgm:spPr/>
      <dgm:t>
        <a:bodyPr/>
        <a:lstStyle/>
        <a:p>
          <a:endParaRPr lang="en-US"/>
        </a:p>
      </dgm:t>
    </dgm:pt>
    <dgm:pt modelId="{9A07CC80-C075-40CC-857E-ED5AFF85C971}">
      <dgm:prSet/>
      <dgm:spPr/>
      <dgm:t>
        <a:bodyPr/>
        <a:lstStyle/>
        <a:p>
          <a:r>
            <a:rPr lang="en-US"/>
            <a:t>Chef Management Console</a:t>
          </a:r>
        </a:p>
      </dgm:t>
    </dgm:pt>
    <dgm:pt modelId="{27C33863-F22E-44CA-BA2F-D3443ABC335C}" type="parTrans" cxnId="{2C604B41-54E3-4886-A313-DA226F3EF027}">
      <dgm:prSet/>
      <dgm:spPr/>
      <dgm:t>
        <a:bodyPr/>
        <a:lstStyle/>
        <a:p>
          <a:endParaRPr lang="en-US"/>
        </a:p>
      </dgm:t>
    </dgm:pt>
    <dgm:pt modelId="{EF4F5B87-5296-467F-A020-37236FEB9A7F}" type="sibTrans" cxnId="{2C604B41-54E3-4886-A313-DA226F3EF027}">
      <dgm:prSet/>
      <dgm:spPr/>
      <dgm:t>
        <a:bodyPr/>
        <a:lstStyle/>
        <a:p>
          <a:endParaRPr lang="en-US"/>
        </a:p>
      </dgm:t>
    </dgm:pt>
    <dgm:pt modelId="{8CCEBA20-4291-409A-926B-9CC457D47D78}" type="pres">
      <dgm:prSet presAssocID="{71E2593D-0951-4433-896D-F9640636EECA}" presName="Name0" presStyleCnt="0">
        <dgm:presLayoutVars>
          <dgm:chMax/>
          <dgm:chPref/>
          <dgm:dir/>
          <dgm:animLvl val="lvl"/>
        </dgm:presLayoutVars>
      </dgm:prSet>
      <dgm:spPr/>
    </dgm:pt>
    <dgm:pt modelId="{86CCC18A-8C24-4A4B-A375-126CD97A331C}" type="pres">
      <dgm:prSet presAssocID="{44D4902A-02F9-496E-93F9-29EB613408F0}" presName="composite" presStyleCnt="0"/>
      <dgm:spPr/>
    </dgm:pt>
    <dgm:pt modelId="{3B949CB6-DFA4-4A34-9557-A7D34D8ECB9D}" type="pres">
      <dgm:prSet presAssocID="{44D4902A-02F9-496E-93F9-29EB613408F0}" presName="Parent1" presStyleLbl="node1" presStyleIdx="0" presStyleCnt="8">
        <dgm:presLayoutVars>
          <dgm:chMax val="1"/>
          <dgm:chPref val="1"/>
          <dgm:bulletEnabled val="1"/>
        </dgm:presLayoutVars>
      </dgm:prSet>
      <dgm:spPr/>
    </dgm:pt>
    <dgm:pt modelId="{FE705F56-FFB1-412D-B64B-EE1937399FFD}" type="pres">
      <dgm:prSet presAssocID="{44D4902A-02F9-496E-93F9-29EB613408F0}" presName="Childtext1" presStyleLbl="revTx" presStyleIdx="0" presStyleCnt="4">
        <dgm:presLayoutVars>
          <dgm:chMax val="0"/>
          <dgm:chPref val="0"/>
          <dgm:bulletEnabled val="1"/>
        </dgm:presLayoutVars>
      </dgm:prSet>
      <dgm:spPr/>
    </dgm:pt>
    <dgm:pt modelId="{A8239D2E-9E67-4044-A115-93E0EEB83441}" type="pres">
      <dgm:prSet presAssocID="{44D4902A-02F9-496E-93F9-29EB613408F0}" presName="BalanceSpacing" presStyleCnt="0"/>
      <dgm:spPr/>
    </dgm:pt>
    <dgm:pt modelId="{E4ED4E3E-20D8-4322-A341-D6963A2D58B1}" type="pres">
      <dgm:prSet presAssocID="{44D4902A-02F9-496E-93F9-29EB613408F0}" presName="BalanceSpacing1" presStyleCnt="0"/>
      <dgm:spPr/>
    </dgm:pt>
    <dgm:pt modelId="{6E6EA1CD-CAAB-4F2A-8A5F-6BCBE6EE3FB6}" type="pres">
      <dgm:prSet presAssocID="{F263B598-5C5E-4C0F-B533-4B701CE0EB85}" presName="Accent1Text" presStyleLbl="node1" presStyleIdx="1" presStyleCnt="8"/>
      <dgm:spPr/>
    </dgm:pt>
    <dgm:pt modelId="{2803B746-6381-489E-80F1-168203C97FE1}" type="pres">
      <dgm:prSet presAssocID="{F263B598-5C5E-4C0F-B533-4B701CE0EB85}" presName="spaceBetweenRectangles" presStyleCnt="0"/>
      <dgm:spPr/>
    </dgm:pt>
    <dgm:pt modelId="{E19BE127-F14B-477F-95D6-8CB48DE68C32}" type="pres">
      <dgm:prSet presAssocID="{382C2CD5-CD06-4A46-ABBD-12053DEB90FD}" presName="composite" presStyleCnt="0"/>
      <dgm:spPr/>
    </dgm:pt>
    <dgm:pt modelId="{AB46F521-7108-40A3-A00B-47B238C7D136}" type="pres">
      <dgm:prSet presAssocID="{382C2CD5-CD06-4A46-ABBD-12053DEB90FD}" presName="Parent1" presStyleLbl="node1" presStyleIdx="2" presStyleCnt="8">
        <dgm:presLayoutVars>
          <dgm:chMax val="1"/>
          <dgm:chPref val="1"/>
          <dgm:bulletEnabled val="1"/>
        </dgm:presLayoutVars>
      </dgm:prSet>
      <dgm:spPr/>
    </dgm:pt>
    <dgm:pt modelId="{BD1C4585-78D3-4247-8517-D7195196730E}" type="pres">
      <dgm:prSet presAssocID="{382C2CD5-CD06-4A46-ABBD-12053DEB90FD}" presName="Childtext1" presStyleLbl="revTx" presStyleIdx="1" presStyleCnt="4">
        <dgm:presLayoutVars>
          <dgm:chMax val="0"/>
          <dgm:chPref val="0"/>
          <dgm:bulletEnabled val="1"/>
        </dgm:presLayoutVars>
      </dgm:prSet>
      <dgm:spPr/>
    </dgm:pt>
    <dgm:pt modelId="{02A8A246-B1B7-4E78-AB33-32A9D53D3438}" type="pres">
      <dgm:prSet presAssocID="{382C2CD5-CD06-4A46-ABBD-12053DEB90FD}" presName="BalanceSpacing" presStyleCnt="0"/>
      <dgm:spPr/>
    </dgm:pt>
    <dgm:pt modelId="{438D5043-5228-408C-A138-7F9192BB432C}" type="pres">
      <dgm:prSet presAssocID="{382C2CD5-CD06-4A46-ABBD-12053DEB90FD}" presName="BalanceSpacing1" presStyleCnt="0"/>
      <dgm:spPr/>
    </dgm:pt>
    <dgm:pt modelId="{7B9361ED-2BF8-4D15-9338-290C225ABA2C}" type="pres">
      <dgm:prSet presAssocID="{775578EE-EFEB-4FE2-B4CF-2AF0FBECAB6D}" presName="Accent1Text" presStyleLbl="node1" presStyleIdx="3" presStyleCnt="8"/>
      <dgm:spPr/>
    </dgm:pt>
    <dgm:pt modelId="{645E43EB-A355-4C91-A273-90974D9F474F}" type="pres">
      <dgm:prSet presAssocID="{775578EE-EFEB-4FE2-B4CF-2AF0FBECAB6D}" presName="spaceBetweenRectangles" presStyleCnt="0"/>
      <dgm:spPr/>
    </dgm:pt>
    <dgm:pt modelId="{4657E209-7DE4-4941-A5DD-BC8036B5CB9D}" type="pres">
      <dgm:prSet presAssocID="{D4EDC428-74D7-4536-BB7B-9C73A343B205}" presName="composite" presStyleCnt="0"/>
      <dgm:spPr/>
    </dgm:pt>
    <dgm:pt modelId="{A54CB81D-F184-4A96-82B0-E26D075F4912}" type="pres">
      <dgm:prSet presAssocID="{D4EDC428-74D7-4536-BB7B-9C73A343B205}" presName="Parent1" presStyleLbl="node1" presStyleIdx="4" presStyleCnt="8">
        <dgm:presLayoutVars>
          <dgm:chMax val="1"/>
          <dgm:chPref val="1"/>
          <dgm:bulletEnabled val="1"/>
        </dgm:presLayoutVars>
      </dgm:prSet>
      <dgm:spPr/>
    </dgm:pt>
    <dgm:pt modelId="{968884FC-DD01-4867-8E5B-418DA0DEBE55}" type="pres">
      <dgm:prSet presAssocID="{D4EDC428-74D7-4536-BB7B-9C73A343B205}" presName="Childtext1" presStyleLbl="revTx" presStyleIdx="2" presStyleCnt="4">
        <dgm:presLayoutVars>
          <dgm:chMax val="0"/>
          <dgm:chPref val="0"/>
          <dgm:bulletEnabled val="1"/>
        </dgm:presLayoutVars>
      </dgm:prSet>
      <dgm:spPr/>
    </dgm:pt>
    <dgm:pt modelId="{E6AF856C-950B-40DA-B36D-4BD29EA79B41}" type="pres">
      <dgm:prSet presAssocID="{D4EDC428-74D7-4536-BB7B-9C73A343B205}" presName="BalanceSpacing" presStyleCnt="0"/>
      <dgm:spPr/>
    </dgm:pt>
    <dgm:pt modelId="{8DCF7092-8401-411A-A531-6FBE9C2EED2F}" type="pres">
      <dgm:prSet presAssocID="{D4EDC428-74D7-4536-BB7B-9C73A343B205}" presName="BalanceSpacing1" presStyleCnt="0"/>
      <dgm:spPr/>
    </dgm:pt>
    <dgm:pt modelId="{E110F4A3-62AE-4DFC-9A60-6AF0110F5AFD}" type="pres">
      <dgm:prSet presAssocID="{42204B33-8930-4295-95A3-1A55F5719BB9}" presName="Accent1Text" presStyleLbl="node1" presStyleIdx="5" presStyleCnt="8"/>
      <dgm:spPr/>
    </dgm:pt>
    <dgm:pt modelId="{4AA75B4E-436A-44F6-AD66-35283A828B41}" type="pres">
      <dgm:prSet presAssocID="{42204B33-8930-4295-95A3-1A55F5719BB9}" presName="spaceBetweenRectangles" presStyleCnt="0"/>
      <dgm:spPr/>
    </dgm:pt>
    <dgm:pt modelId="{B5756F50-931F-49ED-A532-3AFAB87852A8}" type="pres">
      <dgm:prSet presAssocID="{9A07CC80-C075-40CC-857E-ED5AFF85C971}" presName="composite" presStyleCnt="0"/>
      <dgm:spPr/>
    </dgm:pt>
    <dgm:pt modelId="{5B1CE1DD-8AE7-435B-8DE2-5D92679F87FE}" type="pres">
      <dgm:prSet presAssocID="{9A07CC80-C075-40CC-857E-ED5AFF85C971}" presName="Parent1" presStyleLbl="node1" presStyleIdx="6" presStyleCnt="8">
        <dgm:presLayoutVars>
          <dgm:chMax val="1"/>
          <dgm:chPref val="1"/>
          <dgm:bulletEnabled val="1"/>
        </dgm:presLayoutVars>
      </dgm:prSet>
      <dgm:spPr/>
    </dgm:pt>
    <dgm:pt modelId="{F999F606-F841-4880-90C0-50AF9D42CAB3}" type="pres">
      <dgm:prSet presAssocID="{9A07CC80-C075-40CC-857E-ED5AFF85C971}" presName="Childtext1" presStyleLbl="revTx" presStyleIdx="3" presStyleCnt="4">
        <dgm:presLayoutVars>
          <dgm:chMax val="0"/>
          <dgm:chPref val="0"/>
          <dgm:bulletEnabled val="1"/>
        </dgm:presLayoutVars>
      </dgm:prSet>
      <dgm:spPr/>
    </dgm:pt>
    <dgm:pt modelId="{E4469DA3-C29B-4D11-8CCC-893324A44937}" type="pres">
      <dgm:prSet presAssocID="{9A07CC80-C075-40CC-857E-ED5AFF85C971}" presName="BalanceSpacing" presStyleCnt="0"/>
      <dgm:spPr/>
    </dgm:pt>
    <dgm:pt modelId="{7867D1C4-D1A8-45AC-92FA-2B7359E960F3}" type="pres">
      <dgm:prSet presAssocID="{9A07CC80-C075-40CC-857E-ED5AFF85C971}" presName="BalanceSpacing1" presStyleCnt="0"/>
      <dgm:spPr/>
    </dgm:pt>
    <dgm:pt modelId="{57308ED6-35F8-4703-9771-12D3F98AD5E0}" type="pres">
      <dgm:prSet presAssocID="{EF4F5B87-5296-467F-A020-37236FEB9A7F}" presName="Accent1Text" presStyleLbl="node1" presStyleIdx="7" presStyleCnt="8"/>
      <dgm:spPr/>
    </dgm:pt>
  </dgm:ptLst>
  <dgm:cxnLst>
    <dgm:cxn modelId="{382E3C2C-FDA7-42E4-AE2D-1D26BE9FA0C0}" type="presOf" srcId="{42204B33-8930-4295-95A3-1A55F5719BB9}" destId="{E110F4A3-62AE-4DFC-9A60-6AF0110F5AFD}" srcOrd="0" destOrd="0" presId="urn:microsoft.com/office/officeart/2008/layout/AlternatingHexagons"/>
    <dgm:cxn modelId="{7D39F33D-3F06-47AF-8443-D34BF6DACDAA}" type="presOf" srcId="{71E2593D-0951-4433-896D-F9640636EECA}" destId="{8CCEBA20-4291-409A-926B-9CC457D47D78}" srcOrd="0" destOrd="0" presId="urn:microsoft.com/office/officeart/2008/layout/AlternatingHexagons"/>
    <dgm:cxn modelId="{B481255B-FB6B-4454-8847-52CA6553E8E3}" type="presOf" srcId="{44D4902A-02F9-496E-93F9-29EB613408F0}" destId="{3B949CB6-DFA4-4A34-9557-A7D34D8ECB9D}" srcOrd="0" destOrd="0" presId="urn:microsoft.com/office/officeart/2008/layout/AlternatingHexagons"/>
    <dgm:cxn modelId="{9971B860-6218-4B25-A89D-79CB6C5A6C31}" type="presOf" srcId="{9A07CC80-C075-40CC-857E-ED5AFF85C971}" destId="{5B1CE1DD-8AE7-435B-8DE2-5D92679F87FE}" srcOrd="0" destOrd="0" presId="urn:microsoft.com/office/officeart/2008/layout/AlternatingHexagons"/>
    <dgm:cxn modelId="{2C604B41-54E3-4886-A313-DA226F3EF027}" srcId="{71E2593D-0951-4433-896D-F9640636EECA}" destId="{9A07CC80-C075-40CC-857E-ED5AFF85C971}" srcOrd="3" destOrd="0" parTransId="{27C33863-F22E-44CA-BA2F-D3443ABC335C}" sibTransId="{EF4F5B87-5296-467F-A020-37236FEB9A7F}"/>
    <dgm:cxn modelId="{2BEDB444-B5A0-4EF3-B168-7175DE61A571}" type="presOf" srcId="{775578EE-EFEB-4FE2-B4CF-2AF0FBECAB6D}" destId="{7B9361ED-2BF8-4D15-9338-290C225ABA2C}" srcOrd="0" destOrd="0" presId="urn:microsoft.com/office/officeart/2008/layout/AlternatingHexagons"/>
    <dgm:cxn modelId="{6661836A-CF99-4993-B867-0756F7B4544E}" type="presOf" srcId="{F263B598-5C5E-4C0F-B533-4B701CE0EB85}" destId="{6E6EA1CD-CAAB-4F2A-8A5F-6BCBE6EE3FB6}" srcOrd="0" destOrd="0" presId="urn:microsoft.com/office/officeart/2008/layout/AlternatingHexagons"/>
    <dgm:cxn modelId="{5F01EE87-280B-4C12-82D5-DD4AE9331EA1}" srcId="{71E2593D-0951-4433-896D-F9640636EECA}" destId="{44D4902A-02F9-496E-93F9-29EB613408F0}" srcOrd="0" destOrd="0" parTransId="{C35088D0-D219-4B4D-81EF-74F7B68C8AE1}" sibTransId="{F263B598-5C5E-4C0F-B533-4B701CE0EB85}"/>
    <dgm:cxn modelId="{D15B4FBD-BB96-4802-A448-7CB34E6CF015}" type="presOf" srcId="{D4EDC428-74D7-4536-BB7B-9C73A343B205}" destId="{A54CB81D-F184-4A96-82B0-E26D075F4912}" srcOrd="0" destOrd="0" presId="urn:microsoft.com/office/officeart/2008/layout/AlternatingHexagons"/>
    <dgm:cxn modelId="{B6DB0DC7-ABA2-4BE9-8582-129C5230CECF}" srcId="{71E2593D-0951-4433-896D-F9640636EECA}" destId="{D4EDC428-74D7-4536-BB7B-9C73A343B205}" srcOrd="2" destOrd="0" parTransId="{4FC0C8BE-2433-44AB-98A7-7E31F8FEB578}" sibTransId="{42204B33-8930-4295-95A3-1A55F5719BB9}"/>
    <dgm:cxn modelId="{692E3DE1-F9BE-4BA6-95B7-2884FBCE3FBE}" srcId="{71E2593D-0951-4433-896D-F9640636EECA}" destId="{382C2CD5-CD06-4A46-ABBD-12053DEB90FD}" srcOrd="1" destOrd="0" parTransId="{60F68293-A699-4040-BDA3-6D4A902AE214}" sibTransId="{775578EE-EFEB-4FE2-B4CF-2AF0FBECAB6D}"/>
    <dgm:cxn modelId="{9F65F5E5-9F65-4F82-B172-119F61E64234}" type="presOf" srcId="{382C2CD5-CD06-4A46-ABBD-12053DEB90FD}" destId="{AB46F521-7108-40A3-A00B-47B238C7D136}" srcOrd="0" destOrd="0" presId="urn:microsoft.com/office/officeart/2008/layout/AlternatingHexagons"/>
    <dgm:cxn modelId="{F25C0EF8-24B2-4D6E-9607-B4900A405176}" type="presOf" srcId="{EF4F5B87-5296-467F-A020-37236FEB9A7F}" destId="{57308ED6-35F8-4703-9771-12D3F98AD5E0}" srcOrd="0" destOrd="0" presId="urn:microsoft.com/office/officeart/2008/layout/AlternatingHexagons"/>
    <dgm:cxn modelId="{6B8DF9D7-CF09-4893-A472-413B9DD17C2A}" type="presParOf" srcId="{8CCEBA20-4291-409A-926B-9CC457D47D78}" destId="{86CCC18A-8C24-4A4B-A375-126CD97A331C}" srcOrd="0" destOrd="0" presId="urn:microsoft.com/office/officeart/2008/layout/AlternatingHexagons"/>
    <dgm:cxn modelId="{825DF354-5E51-4AD2-94A2-2D3794110FCD}" type="presParOf" srcId="{86CCC18A-8C24-4A4B-A375-126CD97A331C}" destId="{3B949CB6-DFA4-4A34-9557-A7D34D8ECB9D}" srcOrd="0" destOrd="0" presId="urn:microsoft.com/office/officeart/2008/layout/AlternatingHexagons"/>
    <dgm:cxn modelId="{F7F4BC0E-0343-47C5-9F6B-07A87F2D59F7}" type="presParOf" srcId="{86CCC18A-8C24-4A4B-A375-126CD97A331C}" destId="{FE705F56-FFB1-412D-B64B-EE1937399FFD}" srcOrd="1" destOrd="0" presId="urn:microsoft.com/office/officeart/2008/layout/AlternatingHexagons"/>
    <dgm:cxn modelId="{AB42C5A1-FB79-444D-8188-47500365E5A0}" type="presParOf" srcId="{86CCC18A-8C24-4A4B-A375-126CD97A331C}" destId="{A8239D2E-9E67-4044-A115-93E0EEB83441}" srcOrd="2" destOrd="0" presId="urn:microsoft.com/office/officeart/2008/layout/AlternatingHexagons"/>
    <dgm:cxn modelId="{BCFAD797-5599-4C3D-A454-2AA7A0CB3BB0}" type="presParOf" srcId="{86CCC18A-8C24-4A4B-A375-126CD97A331C}" destId="{E4ED4E3E-20D8-4322-A341-D6963A2D58B1}" srcOrd="3" destOrd="0" presId="urn:microsoft.com/office/officeart/2008/layout/AlternatingHexagons"/>
    <dgm:cxn modelId="{AF1E8FE5-61C3-4265-9403-AD87E6ACE992}" type="presParOf" srcId="{86CCC18A-8C24-4A4B-A375-126CD97A331C}" destId="{6E6EA1CD-CAAB-4F2A-8A5F-6BCBE6EE3FB6}" srcOrd="4" destOrd="0" presId="urn:microsoft.com/office/officeart/2008/layout/AlternatingHexagons"/>
    <dgm:cxn modelId="{D12C5B95-52E0-4274-9EFE-96F46CDE330D}" type="presParOf" srcId="{8CCEBA20-4291-409A-926B-9CC457D47D78}" destId="{2803B746-6381-489E-80F1-168203C97FE1}" srcOrd="1" destOrd="0" presId="urn:microsoft.com/office/officeart/2008/layout/AlternatingHexagons"/>
    <dgm:cxn modelId="{8CEA30E8-EF15-463B-8198-18089C8B9ADC}" type="presParOf" srcId="{8CCEBA20-4291-409A-926B-9CC457D47D78}" destId="{E19BE127-F14B-477F-95D6-8CB48DE68C32}" srcOrd="2" destOrd="0" presId="urn:microsoft.com/office/officeart/2008/layout/AlternatingHexagons"/>
    <dgm:cxn modelId="{92698C80-60E3-4308-816A-1FFA902F9375}" type="presParOf" srcId="{E19BE127-F14B-477F-95D6-8CB48DE68C32}" destId="{AB46F521-7108-40A3-A00B-47B238C7D136}" srcOrd="0" destOrd="0" presId="urn:microsoft.com/office/officeart/2008/layout/AlternatingHexagons"/>
    <dgm:cxn modelId="{5615DB24-CDC9-4074-95C4-FB4561DECDB6}" type="presParOf" srcId="{E19BE127-F14B-477F-95D6-8CB48DE68C32}" destId="{BD1C4585-78D3-4247-8517-D7195196730E}" srcOrd="1" destOrd="0" presId="urn:microsoft.com/office/officeart/2008/layout/AlternatingHexagons"/>
    <dgm:cxn modelId="{F310D419-A798-472F-84B2-3C287C0B9710}" type="presParOf" srcId="{E19BE127-F14B-477F-95D6-8CB48DE68C32}" destId="{02A8A246-B1B7-4E78-AB33-32A9D53D3438}" srcOrd="2" destOrd="0" presId="urn:microsoft.com/office/officeart/2008/layout/AlternatingHexagons"/>
    <dgm:cxn modelId="{D96B9D0F-D8BB-45E2-90D5-40FAEEFBAF19}" type="presParOf" srcId="{E19BE127-F14B-477F-95D6-8CB48DE68C32}" destId="{438D5043-5228-408C-A138-7F9192BB432C}" srcOrd="3" destOrd="0" presId="urn:microsoft.com/office/officeart/2008/layout/AlternatingHexagons"/>
    <dgm:cxn modelId="{E0747A03-4490-4B1E-A398-2341291DF550}" type="presParOf" srcId="{E19BE127-F14B-477F-95D6-8CB48DE68C32}" destId="{7B9361ED-2BF8-4D15-9338-290C225ABA2C}" srcOrd="4" destOrd="0" presId="urn:microsoft.com/office/officeart/2008/layout/AlternatingHexagons"/>
    <dgm:cxn modelId="{135699C2-33E3-42E5-8B30-FF933298C16E}" type="presParOf" srcId="{8CCEBA20-4291-409A-926B-9CC457D47D78}" destId="{645E43EB-A355-4C91-A273-90974D9F474F}" srcOrd="3" destOrd="0" presId="urn:microsoft.com/office/officeart/2008/layout/AlternatingHexagons"/>
    <dgm:cxn modelId="{10913F5F-3243-4FE0-87C4-DEABE02F6ABA}" type="presParOf" srcId="{8CCEBA20-4291-409A-926B-9CC457D47D78}" destId="{4657E209-7DE4-4941-A5DD-BC8036B5CB9D}" srcOrd="4" destOrd="0" presId="urn:microsoft.com/office/officeart/2008/layout/AlternatingHexagons"/>
    <dgm:cxn modelId="{911F2955-2998-4E1E-BDAA-A413A3A684F2}" type="presParOf" srcId="{4657E209-7DE4-4941-A5DD-BC8036B5CB9D}" destId="{A54CB81D-F184-4A96-82B0-E26D075F4912}" srcOrd="0" destOrd="0" presId="urn:microsoft.com/office/officeart/2008/layout/AlternatingHexagons"/>
    <dgm:cxn modelId="{0C24E26D-E533-45C3-B11A-09E37FBC85A9}" type="presParOf" srcId="{4657E209-7DE4-4941-A5DD-BC8036B5CB9D}" destId="{968884FC-DD01-4867-8E5B-418DA0DEBE55}" srcOrd="1" destOrd="0" presId="urn:microsoft.com/office/officeart/2008/layout/AlternatingHexagons"/>
    <dgm:cxn modelId="{40DB0BFF-84DB-41CD-9EF8-8891E075A375}" type="presParOf" srcId="{4657E209-7DE4-4941-A5DD-BC8036B5CB9D}" destId="{E6AF856C-950B-40DA-B36D-4BD29EA79B41}" srcOrd="2" destOrd="0" presId="urn:microsoft.com/office/officeart/2008/layout/AlternatingHexagons"/>
    <dgm:cxn modelId="{736064EC-3C90-4D18-9DFA-509C6CCF3888}" type="presParOf" srcId="{4657E209-7DE4-4941-A5DD-BC8036B5CB9D}" destId="{8DCF7092-8401-411A-A531-6FBE9C2EED2F}" srcOrd="3" destOrd="0" presId="urn:microsoft.com/office/officeart/2008/layout/AlternatingHexagons"/>
    <dgm:cxn modelId="{55DB2972-774A-485C-873B-B928CF0911C4}" type="presParOf" srcId="{4657E209-7DE4-4941-A5DD-BC8036B5CB9D}" destId="{E110F4A3-62AE-4DFC-9A60-6AF0110F5AFD}" srcOrd="4" destOrd="0" presId="urn:microsoft.com/office/officeart/2008/layout/AlternatingHexagons"/>
    <dgm:cxn modelId="{45150051-9D70-49EA-9748-7873343EE539}" type="presParOf" srcId="{8CCEBA20-4291-409A-926B-9CC457D47D78}" destId="{4AA75B4E-436A-44F6-AD66-35283A828B41}" srcOrd="5" destOrd="0" presId="urn:microsoft.com/office/officeart/2008/layout/AlternatingHexagons"/>
    <dgm:cxn modelId="{ACDEF38D-DFD5-43E6-9F45-259EB3C9313F}" type="presParOf" srcId="{8CCEBA20-4291-409A-926B-9CC457D47D78}" destId="{B5756F50-931F-49ED-A532-3AFAB87852A8}" srcOrd="6" destOrd="0" presId="urn:microsoft.com/office/officeart/2008/layout/AlternatingHexagons"/>
    <dgm:cxn modelId="{74C1776B-236E-42A8-A7AF-F5928E7D087F}" type="presParOf" srcId="{B5756F50-931F-49ED-A532-3AFAB87852A8}" destId="{5B1CE1DD-8AE7-435B-8DE2-5D92679F87FE}" srcOrd="0" destOrd="0" presId="urn:microsoft.com/office/officeart/2008/layout/AlternatingHexagons"/>
    <dgm:cxn modelId="{F55698DB-495A-4B23-9457-79F2EB9263B9}" type="presParOf" srcId="{B5756F50-931F-49ED-A532-3AFAB87852A8}" destId="{F999F606-F841-4880-90C0-50AF9D42CAB3}" srcOrd="1" destOrd="0" presId="urn:microsoft.com/office/officeart/2008/layout/AlternatingHexagons"/>
    <dgm:cxn modelId="{F60CC477-0765-4D8C-B15B-9C428A2E69F6}" type="presParOf" srcId="{B5756F50-931F-49ED-A532-3AFAB87852A8}" destId="{E4469DA3-C29B-4D11-8CCC-893324A44937}" srcOrd="2" destOrd="0" presId="urn:microsoft.com/office/officeart/2008/layout/AlternatingHexagons"/>
    <dgm:cxn modelId="{91C657D3-D247-4DEE-94D8-E347A199C081}" type="presParOf" srcId="{B5756F50-931F-49ED-A532-3AFAB87852A8}" destId="{7867D1C4-D1A8-45AC-92FA-2B7359E960F3}" srcOrd="3" destOrd="0" presId="urn:microsoft.com/office/officeart/2008/layout/AlternatingHexagons"/>
    <dgm:cxn modelId="{92F2830E-8C00-4FDB-AB02-0A29BFA7A1B5}" type="presParOf" srcId="{B5756F50-931F-49ED-A532-3AFAB87852A8}" destId="{57308ED6-35F8-4703-9771-12D3F98AD5E0}"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7F5B87-C17B-46F5-9394-E0F30F1C9BE3}" type="doc">
      <dgm:prSet loTypeId="urn:microsoft.com/office/officeart/2005/8/layout/process5" loCatId="process" qsTypeId="urn:microsoft.com/office/officeart/2005/8/quickstyle/simple4" qsCatId="simple" csTypeId="urn:microsoft.com/office/officeart/2005/8/colors/accent0_3" csCatId="mainScheme"/>
      <dgm:spPr/>
      <dgm:t>
        <a:bodyPr/>
        <a:lstStyle/>
        <a:p>
          <a:endParaRPr lang="en-US"/>
        </a:p>
      </dgm:t>
    </dgm:pt>
    <dgm:pt modelId="{11F84A92-4056-46D4-8360-BAFAC5DEC5B7}">
      <dgm:prSet/>
      <dgm:spPr/>
      <dgm:t>
        <a:bodyPr/>
        <a:lstStyle/>
        <a:p>
          <a:r>
            <a:rPr lang="en-US"/>
            <a:t>Linux distributions</a:t>
          </a:r>
        </a:p>
      </dgm:t>
    </dgm:pt>
    <dgm:pt modelId="{611AD871-81CC-414E-A45A-006AA397C3EE}" type="parTrans" cxnId="{F9D88F43-59FD-4B6C-BF8C-983638BE9A7F}">
      <dgm:prSet/>
      <dgm:spPr/>
      <dgm:t>
        <a:bodyPr/>
        <a:lstStyle/>
        <a:p>
          <a:endParaRPr lang="en-US"/>
        </a:p>
      </dgm:t>
    </dgm:pt>
    <dgm:pt modelId="{006F4310-38C1-4E57-A5BD-402D5C5F81E8}" type="sibTrans" cxnId="{F9D88F43-59FD-4B6C-BF8C-983638BE9A7F}">
      <dgm:prSet/>
      <dgm:spPr/>
      <dgm:t>
        <a:bodyPr/>
        <a:lstStyle/>
        <a:p>
          <a:endParaRPr lang="en-US"/>
        </a:p>
      </dgm:t>
    </dgm:pt>
    <dgm:pt modelId="{235E98F9-DC1B-43FB-A6BC-BD59B08BFEE9}">
      <dgm:prSet/>
      <dgm:spPr/>
      <dgm:t>
        <a:bodyPr/>
        <a:lstStyle/>
        <a:p>
          <a:r>
            <a:rPr lang="en-US"/>
            <a:t>Images also includes other software</a:t>
          </a:r>
        </a:p>
      </dgm:t>
    </dgm:pt>
    <dgm:pt modelId="{9A575186-3C2F-495D-BEB9-E979980BB3E4}" type="parTrans" cxnId="{6ED4A50A-D71A-4251-9315-48B36E1CF293}">
      <dgm:prSet/>
      <dgm:spPr/>
      <dgm:t>
        <a:bodyPr/>
        <a:lstStyle/>
        <a:p>
          <a:endParaRPr lang="en-US"/>
        </a:p>
      </dgm:t>
    </dgm:pt>
    <dgm:pt modelId="{868A643A-0F10-4E3D-BF4F-7E1672B68165}" type="sibTrans" cxnId="{6ED4A50A-D71A-4251-9315-48B36E1CF293}">
      <dgm:prSet/>
      <dgm:spPr/>
      <dgm:t>
        <a:bodyPr/>
        <a:lstStyle/>
        <a:p>
          <a:endParaRPr lang="en-US"/>
        </a:p>
      </dgm:t>
    </dgm:pt>
    <dgm:pt modelId="{AFEE1A1B-9621-4B3D-8EE2-CF4CBD8F25F8}" type="pres">
      <dgm:prSet presAssocID="{217F5B87-C17B-46F5-9394-E0F30F1C9BE3}" presName="diagram" presStyleCnt="0">
        <dgm:presLayoutVars>
          <dgm:dir/>
          <dgm:resizeHandles val="exact"/>
        </dgm:presLayoutVars>
      </dgm:prSet>
      <dgm:spPr/>
    </dgm:pt>
    <dgm:pt modelId="{DCFE75F4-984B-48F4-9A77-6C734F48EDA3}" type="pres">
      <dgm:prSet presAssocID="{11F84A92-4056-46D4-8360-BAFAC5DEC5B7}" presName="node" presStyleLbl="node1" presStyleIdx="0" presStyleCnt="2">
        <dgm:presLayoutVars>
          <dgm:bulletEnabled val="1"/>
        </dgm:presLayoutVars>
      </dgm:prSet>
      <dgm:spPr/>
    </dgm:pt>
    <dgm:pt modelId="{99ED609E-3D29-4E7B-BF7F-D30D4F3CC0CD}" type="pres">
      <dgm:prSet presAssocID="{006F4310-38C1-4E57-A5BD-402D5C5F81E8}" presName="sibTrans" presStyleLbl="sibTrans2D1" presStyleIdx="0" presStyleCnt="1"/>
      <dgm:spPr/>
    </dgm:pt>
    <dgm:pt modelId="{69D33EEE-5026-47DC-8CC9-5A87D27DD3E4}" type="pres">
      <dgm:prSet presAssocID="{006F4310-38C1-4E57-A5BD-402D5C5F81E8}" presName="connectorText" presStyleLbl="sibTrans2D1" presStyleIdx="0" presStyleCnt="1"/>
      <dgm:spPr/>
    </dgm:pt>
    <dgm:pt modelId="{85322565-3370-48A6-BE66-649C7CA6D955}" type="pres">
      <dgm:prSet presAssocID="{235E98F9-DC1B-43FB-A6BC-BD59B08BFEE9}" presName="node" presStyleLbl="node1" presStyleIdx="1" presStyleCnt="2">
        <dgm:presLayoutVars>
          <dgm:bulletEnabled val="1"/>
        </dgm:presLayoutVars>
      </dgm:prSet>
      <dgm:spPr/>
    </dgm:pt>
  </dgm:ptLst>
  <dgm:cxnLst>
    <dgm:cxn modelId="{6ED4A50A-D71A-4251-9315-48B36E1CF293}" srcId="{217F5B87-C17B-46F5-9394-E0F30F1C9BE3}" destId="{235E98F9-DC1B-43FB-A6BC-BD59B08BFEE9}" srcOrd="1" destOrd="0" parTransId="{9A575186-3C2F-495D-BEB9-E979980BB3E4}" sibTransId="{868A643A-0F10-4E3D-BF4F-7E1672B68165}"/>
    <dgm:cxn modelId="{DF2D2514-2DF4-4A82-9E5F-310CB2DB23A6}" type="presOf" srcId="{006F4310-38C1-4E57-A5BD-402D5C5F81E8}" destId="{99ED609E-3D29-4E7B-BF7F-D30D4F3CC0CD}" srcOrd="0" destOrd="0" presId="urn:microsoft.com/office/officeart/2005/8/layout/process5"/>
    <dgm:cxn modelId="{F9D88F43-59FD-4B6C-BF8C-983638BE9A7F}" srcId="{217F5B87-C17B-46F5-9394-E0F30F1C9BE3}" destId="{11F84A92-4056-46D4-8360-BAFAC5DEC5B7}" srcOrd="0" destOrd="0" parTransId="{611AD871-81CC-414E-A45A-006AA397C3EE}" sibTransId="{006F4310-38C1-4E57-A5BD-402D5C5F81E8}"/>
    <dgm:cxn modelId="{C27FCF98-3C49-4ADF-ADAC-4697F7A23C60}" type="presOf" srcId="{006F4310-38C1-4E57-A5BD-402D5C5F81E8}" destId="{69D33EEE-5026-47DC-8CC9-5A87D27DD3E4}" srcOrd="1" destOrd="0" presId="urn:microsoft.com/office/officeart/2005/8/layout/process5"/>
    <dgm:cxn modelId="{515C8AA0-BA8A-4A5E-9114-79373628C7E9}" type="presOf" srcId="{217F5B87-C17B-46F5-9394-E0F30F1C9BE3}" destId="{AFEE1A1B-9621-4B3D-8EE2-CF4CBD8F25F8}" srcOrd="0" destOrd="0" presId="urn:microsoft.com/office/officeart/2005/8/layout/process5"/>
    <dgm:cxn modelId="{783D71BB-2E22-485C-9EBA-5BDBE21941D5}" type="presOf" srcId="{11F84A92-4056-46D4-8360-BAFAC5DEC5B7}" destId="{DCFE75F4-984B-48F4-9A77-6C734F48EDA3}" srcOrd="0" destOrd="0" presId="urn:microsoft.com/office/officeart/2005/8/layout/process5"/>
    <dgm:cxn modelId="{DB38AAC6-02C3-44AD-AF09-4CF9D2EDEEB5}" type="presOf" srcId="{235E98F9-DC1B-43FB-A6BC-BD59B08BFEE9}" destId="{85322565-3370-48A6-BE66-649C7CA6D955}" srcOrd="0" destOrd="0" presId="urn:microsoft.com/office/officeart/2005/8/layout/process5"/>
    <dgm:cxn modelId="{CDD45DBB-71A5-468E-981C-768422792AC0}" type="presParOf" srcId="{AFEE1A1B-9621-4B3D-8EE2-CF4CBD8F25F8}" destId="{DCFE75F4-984B-48F4-9A77-6C734F48EDA3}" srcOrd="0" destOrd="0" presId="urn:microsoft.com/office/officeart/2005/8/layout/process5"/>
    <dgm:cxn modelId="{A589F016-7887-458B-BAC2-928F735166C6}" type="presParOf" srcId="{AFEE1A1B-9621-4B3D-8EE2-CF4CBD8F25F8}" destId="{99ED609E-3D29-4E7B-BF7F-D30D4F3CC0CD}" srcOrd="1" destOrd="0" presId="urn:microsoft.com/office/officeart/2005/8/layout/process5"/>
    <dgm:cxn modelId="{09A41CC7-9DD1-4D68-BF97-7A78AE377387}" type="presParOf" srcId="{99ED609E-3D29-4E7B-BF7F-D30D4F3CC0CD}" destId="{69D33EEE-5026-47DC-8CC9-5A87D27DD3E4}" srcOrd="0" destOrd="0" presId="urn:microsoft.com/office/officeart/2005/8/layout/process5"/>
    <dgm:cxn modelId="{85188DB5-D359-45A9-A936-1EECDB7C52BB}" type="presParOf" srcId="{AFEE1A1B-9621-4B3D-8EE2-CF4CBD8F25F8}" destId="{85322565-3370-48A6-BE66-649C7CA6D955}"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E772BF-C9E7-4C09-8BFF-8DE2CD6609A3}" type="doc">
      <dgm:prSet loTypeId="urn:microsoft.com/office/officeart/2005/8/layout/cycle2" loCatId="cycle" qsTypeId="urn:microsoft.com/office/officeart/2005/8/quickstyle/simple4" qsCatId="simple" csTypeId="urn:microsoft.com/office/officeart/2005/8/colors/accent2_3" csCatId="accent2" phldr="1"/>
      <dgm:spPr/>
      <dgm:t>
        <a:bodyPr/>
        <a:lstStyle/>
        <a:p>
          <a:endParaRPr lang="en-US"/>
        </a:p>
      </dgm:t>
    </dgm:pt>
    <dgm:pt modelId="{7DCE62A9-36CA-46B5-BE42-6CD6ECFE6EE3}">
      <dgm:prSet/>
      <dgm:spPr>
        <a:solidFill>
          <a:schemeClr val="bg1"/>
        </a:solidFill>
      </dgm:spPr>
      <dgm:t>
        <a:bodyPr/>
        <a:lstStyle/>
        <a:p>
          <a:r>
            <a:rPr lang="en-US" dirty="0">
              <a:solidFill>
                <a:schemeClr val="tx1"/>
              </a:solidFill>
            </a:rPr>
            <a:t>Node.js</a:t>
          </a:r>
        </a:p>
      </dgm:t>
    </dgm:pt>
    <dgm:pt modelId="{B65A4126-5599-4844-8B6F-BE7B51292AC4}" type="parTrans" cxnId="{B56D6BC5-4B35-492C-BC52-E510CFC5E17B}">
      <dgm:prSet/>
      <dgm:spPr/>
      <dgm:t>
        <a:bodyPr/>
        <a:lstStyle/>
        <a:p>
          <a:endParaRPr lang="en-US"/>
        </a:p>
      </dgm:t>
    </dgm:pt>
    <dgm:pt modelId="{BAA07758-2061-48A3-B4E6-1938C21F3E36}" type="sibTrans" cxnId="{B56D6BC5-4B35-492C-BC52-E510CFC5E17B}">
      <dgm:prSet/>
      <dgm:spPr>
        <a:solidFill>
          <a:schemeClr val="tx2"/>
        </a:solidFill>
      </dgm:spPr>
      <dgm:t>
        <a:bodyPr/>
        <a:lstStyle/>
        <a:p>
          <a:endParaRPr lang="en-US"/>
        </a:p>
      </dgm:t>
    </dgm:pt>
    <dgm:pt modelId="{CCEFAA12-AF8F-4E73-A484-2355F8621CE7}">
      <dgm:prSet/>
      <dgm:spPr>
        <a:solidFill>
          <a:schemeClr val="bg1"/>
        </a:solidFill>
      </dgm:spPr>
      <dgm:t>
        <a:bodyPr/>
        <a:lstStyle/>
        <a:p>
          <a:r>
            <a:rPr lang="en-US" dirty="0"/>
            <a:t>.</a:t>
          </a:r>
        </a:p>
      </dgm:t>
    </dgm:pt>
    <dgm:pt modelId="{EA5539B3-D299-473D-9300-9636AA9A67EA}" type="sibTrans" cxnId="{145B9E15-C13B-4049-A31E-366874679349}">
      <dgm:prSet/>
      <dgm:spPr>
        <a:solidFill>
          <a:schemeClr val="tx2"/>
        </a:solidFill>
      </dgm:spPr>
      <dgm:t>
        <a:bodyPr/>
        <a:lstStyle/>
        <a:p>
          <a:endParaRPr lang="en-US"/>
        </a:p>
      </dgm:t>
    </dgm:pt>
    <dgm:pt modelId="{A110576E-291A-4A9C-B163-4CA2922F19EB}" type="parTrans" cxnId="{145B9E15-C13B-4049-A31E-366874679349}">
      <dgm:prSet/>
      <dgm:spPr/>
      <dgm:t>
        <a:bodyPr/>
        <a:lstStyle/>
        <a:p>
          <a:endParaRPr lang="en-US"/>
        </a:p>
      </dgm:t>
    </dgm:pt>
    <dgm:pt modelId="{5E823796-7802-4634-A408-50E451CBC895}">
      <dgm:prSet/>
      <dgm:spPr>
        <a:solidFill>
          <a:schemeClr val="bg1"/>
        </a:solidFill>
      </dgm:spPr>
      <dgm:t>
        <a:bodyPr/>
        <a:lstStyle/>
        <a:p>
          <a:r>
            <a:rPr lang="en-US" dirty="0"/>
            <a:t>.</a:t>
          </a:r>
        </a:p>
      </dgm:t>
    </dgm:pt>
    <dgm:pt modelId="{D4C42B64-6D0B-4441-A4A9-5EBBF3838F32}" type="sibTrans" cxnId="{4D554551-F034-4960-9C88-0D7EB34B94EB}">
      <dgm:prSet/>
      <dgm:spPr>
        <a:solidFill>
          <a:schemeClr val="tx2"/>
        </a:solidFill>
      </dgm:spPr>
      <dgm:t>
        <a:bodyPr/>
        <a:lstStyle/>
        <a:p>
          <a:endParaRPr lang="en-US"/>
        </a:p>
      </dgm:t>
    </dgm:pt>
    <dgm:pt modelId="{520E6B36-85EC-4874-B9CF-1CBE32D2278F}" type="parTrans" cxnId="{4D554551-F034-4960-9C88-0D7EB34B94EB}">
      <dgm:prSet/>
      <dgm:spPr/>
      <dgm:t>
        <a:bodyPr/>
        <a:lstStyle/>
        <a:p>
          <a:endParaRPr lang="en-US"/>
        </a:p>
      </dgm:t>
    </dgm:pt>
    <dgm:pt modelId="{24248C64-76CF-4A0C-B7F6-983A654D8ADF}" type="pres">
      <dgm:prSet presAssocID="{6AE772BF-C9E7-4C09-8BFF-8DE2CD6609A3}" presName="cycle" presStyleCnt="0">
        <dgm:presLayoutVars>
          <dgm:dir/>
          <dgm:resizeHandles val="exact"/>
        </dgm:presLayoutVars>
      </dgm:prSet>
      <dgm:spPr/>
    </dgm:pt>
    <dgm:pt modelId="{E1196E13-974D-405D-8157-CD49A95DFC88}" type="pres">
      <dgm:prSet presAssocID="{CCEFAA12-AF8F-4E73-A484-2355F8621CE7}" presName="node" presStyleLbl="node1" presStyleIdx="0" presStyleCnt="3">
        <dgm:presLayoutVars>
          <dgm:bulletEnabled val="1"/>
        </dgm:presLayoutVars>
      </dgm:prSet>
      <dgm:spPr/>
    </dgm:pt>
    <dgm:pt modelId="{30217EC9-E04B-45BC-A683-14CD9AADB462}" type="pres">
      <dgm:prSet presAssocID="{EA5539B3-D299-473D-9300-9636AA9A67EA}" presName="sibTrans" presStyleLbl="sibTrans2D1" presStyleIdx="0" presStyleCnt="3"/>
      <dgm:spPr/>
    </dgm:pt>
    <dgm:pt modelId="{8FB6561F-6087-4502-B016-24BB627F5F89}" type="pres">
      <dgm:prSet presAssocID="{EA5539B3-D299-473D-9300-9636AA9A67EA}" presName="connectorText" presStyleLbl="sibTrans2D1" presStyleIdx="0" presStyleCnt="3"/>
      <dgm:spPr/>
    </dgm:pt>
    <dgm:pt modelId="{6512BCF5-2550-4DDA-B1DB-D0F34E191002}" type="pres">
      <dgm:prSet presAssocID="{5E823796-7802-4634-A408-50E451CBC895}" presName="node" presStyleLbl="node1" presStyleIdx="1" presStyleCnt="3">
        <dgm:presLayoutVars>
          <dgm:bulletEnabled val="1"/>
        </dgm:presLayoutVars>
      </dgm:prSet>
      <dgm:spPr/>
    </dgm:pt>
    <dgm:pt modelId="{C22EE5AE-9AA2-46FC-B9E6-955100F4EEC6}" type="pres">
      <dgm:prSet presAssocID="{D4C42B64-6D0B-4441-A4A9-5EBBF3838F32}" presName="sibTrans" presStyleLbl="sibTrans2D1" presStyleIdx="1" presStyleCnt="3"/>
      <dgm:spPr/>
    </dgm:pt>
    <dgm:pt modelId="{1BE211AF-1A01-42F8-8E7C-6066D25CDE8E}" type="pres">
      <dgm:prSet presAssocID="{D4C42B64-6D0B-4441-A4A9-5EBBF3838F32}" presName="connectorText" presStyleLbl="sibTrans2D1" presStyleIdx="1" presStyleCnt="3"/>
      <dgm:spPr/>
    </dgm:pt>
    <dgm:pt modelId="{9CAE767D-08DD-4174-8829-8B30B13D99F4}" type="pres">
      <dgm:prSet presAssocID="{7DCE62A9-36CA-46B5-BE42-6CD6ECFE6EE3}" presName="node" presStyleLbl="node1" presStyleIdx="2" presStyleCnt="3">
        <dgm:presLayoutVars>
          <dgm:bulletEnabled val="1"/>
        </dgm:presLayoutVars>
      </dgm:prSet>
      <dgm:spPr/>
    </dgm:pt>
    <dgm:pt modelId="{B5FA0FAB-EB12-4E34-90A9-DE08F55E82D7}" type="pres">
      <dgm:prSet presAssocID="{BAA07758-2061-48A3-B4E6-1938C21F3E36}" presName="sibTrans" presStyleLbl="sibTrans2D1" presStyleIdx="2" presStyleCnt="3"/>
      <dgm:spPr/>
    </dgm:pt>
    <dgm:pt modelId="{CFD44685-DD0F-440D-96AB-021794DA04A3}" type="pres">
      <dgm:prSet presAssocID="{BAA07758-2061-48A3-B4E6-1938C21F3E36}" presName="connectorText" presStyleLbl="sibTrans2D1" presStyleIdx="2" presStyleCnt="3"/>
      <dgm:spPr/>
    </dgm:pt>
  </dgm:ptLst>
  <dgm:cxnLst>
    <dgm:cxn modelId="{44510A0D-2E10-48AE-8DD1-83FA1BEEEB1D}" type="presOf" srcId="{EA5539B3-D299-473D-9300-9636AA9A67EA}" destId="{8FB6561F-6087-4502-B016-24BB627F5F89}" srcOrd="1" destOrd="0" presId="urn:microsoft.com/office/officeart/2005/8/layout/cycle2"/>
    <dgm:cxn modelId="{145B9E15-C13B-4049-A31E-366874679349}" srcId="{6AE772BF-C9E7-4C09-8BFF-8DE2CD6609A3}" destId="{CCEFAA12-AF8F-4E73-A484-2355F8621CE7}" srcOrd="0" destOrd="0" parTransId="{A110576E-291A-4A9C-B163-4CA2922F19EB}" sibTransId="{EA5539B3-D299-473D-9300-9636AA9A67EA}"/>
    <dgm:cxn modelId="{B8936919-EEBD-4509-AEE7-3F5A3280545C}" type="presOf" srcId="{D4C42B64-6D0B-4441-A4A9-5EBBF3838F32}" destId="{1BE211AF-1A01-42F8-8E7C-6066D25CDE8E}" srcOrd="1" destOrd="0" presId="urn:microsoft.com/office/officeart/2005/8/layout/cycle2"/>
    <dgm:cxn modelId="{7F9C9337-746E-44A4-9F8B-A1516D25A8C6}" type="presOf" srcId="{5E823796-7802-4634-A408-50E451CBC895}" destId="{6512BCF5-2550-4DDA-B1DB-D0F34E191002}" srcOrd="0" destOrd="0" presId="urn:microsoft.com/office/officeart/2005/8/layout/cycle2"/>
    <dgm:cxn modelId="{E0E7C25C-AE0E-47EB-B155-F80F4C271170}" type="presOf" srcId="{D4C42B64-6D0B-4441-A4A9-5EBBF3838F32}" destId="{C22EE5AE-9AA2-46FC-B9E6-955100F4EEC6}" srcOrd="0" destOrd="0" presId="urn:microsoft.com/office/officeart/2005/8/layout/cycle2"/>
    <dgm:cxn modelId="{4DD1CC6B-F844-4BAB-BCEC-AF6AA19F476E}" type="presOf" srcId="{BAA07758-2061-48A3-B4E6-1938C21F3E36}" destId="{CFD44685-DD0F-440D-96AB-021794DA04A3}" srcOrd="1" destOrd="0" presId="urn:microsoft.com/office/officeart/2005/8/layout/cycle2"/>
    <dgm:cxn modelId="{4D554551-F034-4960-9C88-0D7EB34B94EB}" srcId="{6AE772BF-C9E7-4C09-8BFF-8DE2CD6609A3}" destId="{5E823796-7802-4634-A408-50E451CBC895}" srcOrd="1" destOrd="0" parTransId="{520E6B36-85EC-4874-B9CF-1CBE32D2278F}" sibTransId="{D4C42B64-6D0B-4441-A4A9-5EBBF3838F32}"/>
    <dgm:cxn modelId="{FAF8E38B-1C58-4879-B826-BDEBFE74A3F3}" type="presOf" srcId="{BAA07758-2061-48A3-B4E6-1938C21F3E36}" destId="{B5FA0FAB-EB12-4E34-90A9-DE08F55E82D7}" srcOrd="0" destOrd="0" presId="urn:microsoft.com/office/officeart/2005/8/layout/cycle2"/>
    <dgm:cxn modelId="{8A2B0798-E5D7-4079-8F2C-FA60CE736D74}" type="presOf" srcId="{7DCE62A9-36CA-46B5-BE42-6CD6ECFE6EE3}" destId="{9CAE767D-08DD-4174-8829-8B30B13D99F4}" srcOrd="0" destOrd="0" presId="urn:microsoft.com/office/officeart/2005/8/layout/cycle2"/>
    <dgm:cxn modelId="{6DF0D9A9-4932-49E9-8BDA-27E4AB1AFECE}" type="presOf" srcId="{CCEFAA12-AF8F-4E73-A484-2355F8621CE7}" destId="{E1196E13-974D-405D-8157-CD49A95DFC88}" srcOrd="0" destOrd="0" presId="urn:microsoft.com/office/officeart/2005/8/layout/cycle2"/>
    <dgm:cxn modelId="{B56D6BC5-4B35-492C-BC52-E510CFC5E17B}" srcId="{6AE772BF-C9E7-4C09-8BFF-8DE2CD6609A3}" destId="{7DCE62A9-36CA-46B5-BE42-6CD6ECFE6EE3}" srcOrd="2" destOrd="0" parTransId="{B65A4126-5599-4844-8B6F-BE7B51292AC4}" sibTransId="{BAA07758-2061-48A3-B4E6-1938C21F3E36}"/>
    <dgm:cxn modelId="{C35EFED0-3139-48C7-B8D4-9FBC5632CF29}" type="presOf" srcId="{EA5539B3-D299-473D-9300-9636AA9A67EA}" destId="{30217EC9-E04B-45BC-A683-14CD9AADB462}" srcOrd="0" destOrd="0" presId="urn:microsoft.com/office/officeart/2005/8/layout/cycle2"/>
    <dgm:cxn modelId="{B88C16E3-434D-4172-A3F9-B22BDF47AD9A}" type="presOf" srcId="{6AE772BF-C9E7-4C09-8BFF-8DE2CD6609A3}" destId="{24248C64-76CF-4A0C-B7F6-983A654D8ADF}" srcOrd="0" destOrd="0" presId="urn:microsoft.com/office/officeart/2005/8/layout/cycle2"/>
    <dgm:cxn modelId="{2BB9886D-DCB7-4A64-A554-78A49F336934}" type="presParOf" srcId="{24248C64-76CF-4A0C-B7F6-983A654D8ADF}" destId="{E1196E13-974D-405D-8157-CD49A95DFC88}" srcOrd="0" destOrd="0" presId="urn:microsoft.com/office/officeart/2005/8/layout/cycle2"/>
    <dgm:cxn modelId="{9EBF6D90-4D1A-4D59-911E-D96BD7681A1C}" type="presParOf" srcId="{24248C64-76CF-4A0C-B7F6-983A654D8ADF}" destId="{30217EC9-E04B-45BC-A683-14CD9AADB462}" srcOrd="1" destOrd="0" presId="urn:microsoft.com/office/officeart/2005/8/layout/cycle2"/>
    <dgm:cxn modelId="{CB4B24E8-423C-4CBE-8F84-D9F3AD25CA6A}" type="presParOf" srcId="{30217EC9-E04B-45BC-A683-14CD9AADB462}" destId="{8FB6561F-6087-4502-B016-24BB627F5F89}" srcOrd="0" destOrd="0" presId="urn:microsoft.com/office/officeart/2005/8/layout/cycle2"/>
    <dgm:cxn modelId="{D5EF6947-5F01-4C24-9B53-5E253DCBD7E3}" type="presParOf" srcId="{24248C64-76CF-4A0C-B7F6-983A654D8ADF}" destId="{6512BCF5-2550-4DDA-B1DB-D0F34E191002}" srcOrd="2" destOrd="0" presId="urn:microsoft.com/office/officeart/2005/8/layout/cycle2"/>
    <dgm:cxn modelId="{5CF30122-A20E-4A98-B43C-8423B754EE15}" type="presParOf" srcId="{24248C64-76CF-4A0C-B7F6-983A654D8ADF}" destId="{C22EE5AE-9AA2-46FC-B9E6-955100F4EEC6}" srcOrd="3" destOrd="0" presId="urn:microsoft.com/office/officeart/2005/8/layout/cycle2"/>
    <dgm:cxn modelId="{B408A887-D02D-4BE5-951A-7AC7C34654EF}" type="presParOf" srcId="{C22EE5AE-9AA2-46FC-B9E6-955100F4EEC6}" destId="{1BE211AF-1A01-42F8-8E7C-6066D25CDE8E}" srcOrd="0" destOrd="0" presId="urn:microsoft.com/office/officeart/2005/8/layout/cycle2"/>
    <dgm:cxn modelId="{8F570B67-BFFF-4137-87D2-1E43AA7AE293}" type="presParOf" srcId="{24248C64-76CF-4A0C-B7F6-983A654D8ADF}" destId="{9CAE767D-08DD-4174-8829-8B30B13D99F4}" srcOrd="4" destOrd="0" presId="urn:microsoft.com/office/officeart/2005/8/layout/cycle2"/>
    <dgm:cxn modelId="{F3FE523A-578A-4B75-BDCC-60319F46F947}" type="presParOf" srcId="{24248C64-76CF-4A0C-B7F6-983A654D8ADF}" destId="{B5FA0FAB-EB12-4E34-90A9-DE08F55E82D7}" srcOrd="5" destOrd="0" presId="urn:microsoft.com/office/officeart/2005/8/layout/cycle2"/>
    <dgm:cxn modelId="{22835A29-3228-40ED-87F0-80C3A8F0B44F}" type="presParOf" srcId="{B5FA0FAB-EB12-4E34-90A9-DE08F55E82D7}" destId="{CFD44685-DD0F-440D-96AB-021794DA04A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52FE2C-8707-4E9E-AFAE-75050F63E2B4}" type="doc">
      <dgm:prSet loTypeId="urn:microsoft.com/office/officeart/2008/layout/AlternatingHexagons" loCatId="list" qsTypeId="urn:microsoft.com/office/officeart/2005/8/quickstyle/simple2" qsCatId="simple" csTypeId="urn:microsoft.com/office/officeart/2005/8/colors/colorful1" csCatId="colorful"/>
      <dgm:spPr/>
      <dgm:t>
        <a:bodyPr/>
        <a:lstStyle/>
        <a:p>
          <a:endParaRPr lang="en-US"/>
        </a:p>
      </dgm:t>
    </dgm:pt>
    <dgm:pt modelId="{92BFDB66-AC4A-4777-AD0A-5481973DDDDA}">
      <dgm:prSet/>
      <dgm:spPr/>
      <dgm:t>
        <a:bodyPr/>
        <a:lstStyle/>
        <a:p>
          <a:r>
            <a:rPr lang="en-US"/>
            <a:t>SQL</a:t>
          </a:r>
        </a:p>
      </dgm:t>
    </dgm:pt>
    <dgm:pt modelId="{9A2ACC37-0DA6-455C-8F09-AD25C4980613}" type="parTrans" cxnId="{4A4C0C9E-56A4-45C9-AAB9-2A29F230BB24}">
      <dgm:prSet/>
      <dgm:spPr/>
      <dgm:t>
        <a:bodyPr/>
        <a:lstStyle/>
        <a:p>
          <a:endParaRPr lang="en-US"/>
        </a:p>
      </dgm:t>
    </dgm:pt>
    <dgm:pt modelId="{F39B3AA3-A801-442B-BF00-2725E62D7AA0}" type="sibTrans" cxnId="{4A4C0C9E-56A4-45C9-AAB9-2A29F230BB24}">
      <dgm:prSet/>
      <dgm:spPr/>
      <dgm:t>
        <a:bodyPr/>
        <a:lstStyle/>
        <a:p>
          <a:endParaRPr lang="en-US"/>
        </a:p>
      </dgm:t>
    </dgm:pt>
    <dgm:pt modelId="{7190BDB4-25CD-499E-A60A-203B0E9B3DAD}">
      <dgm:prSet/>
      <dgm:spPr/>
      <dgm:t>
        <a:bodyPr/>
        <a:lstStyle/>
        <a:p>
          <a:r>
            <a:rPr lang="en-US" dirty="0"/>
            <a:t>NoSQL</a:t>
          </a:r>
        </a:p>
      </dgm:t>
    </dgm:pt>
    <dgm:pt modelId="{93A5C46A-92F1-4EAC-A949-889505E8862C}" type="parTrans" cxnId="{230F72F5-4D48-43D9-B27B-82E2106225C7}">
      <dgm:prSet/>
      <dgm:spPr/>
      <dgm:t>
        <a:bodyPr/>
        <a:lstStyle/>
        <a:p>
          <a:endParaRPr lang="en-US"/>
        </a:p>
      </dgm:t>
    </dgm:pt>
    <dgm:pt modelId="{07F11721-149E-4549-B6BB-D7D980A66982}" type="sibTrans" cxnId="{230F72F5-4D48-43D9-B27B-82E2106225C7}">
      <dgm:prSet/>
      <dgm:spPr/>
      <dgm:t>
        <a:bodyPr/>
        <a:lstStyle/>
        <a:p>
          <a:endParaRPr lang="en-US"/>
        </a:p>
      </dgm:t>
    </dgm:pt>
    <dgm:pt modelId="{7F779F15-B471-4AE2-83D8-9FACE907D435}">
      <dgm:prSet/>
      <dgm:spPr/>
      <dgm:t>
        <a:bodyPr/>
        <a:lstStyle/>
        <a:p>
          <a:r>
            <a:rPr lang="en-US"/>
            <a:t>Big Data Analytics</a:t>
          </a:r>
        </a:p>
      </dgm:t>
    </dgm:pt>
    <dgm:pt modelId="{97977D75-F626-4423-975D-A80562C7B893}" type="parTrans" cxnId="{2B5F4761-DCC6-4684-B2E5-01422F85DF66}">
      <dgm:prSet/>
      <dgm:spPr/>
      <dgm:t>
        <a:bodyPr/>
        <a:lstStyle/>
        <a:p>
          <a:endParaRPr lang="en-US"/>
        </a:p>
      </dgm:t>
    </dgm:pt>
    <dgm:pt modelId="{035AAC74-2B9E-40AA-B01B-9EA34824F947}" type="sibTrans" cxnId="{2B5F4761-DCC6-4684-B2E5-01422F85DF66}">
      <dgm:prSet/>
      <dgm:spPr/>
      <dgm:t>
        <a:bodyPr/>
        <a:lstStyle/>
        <a:p>
          <a:endParaRPr lang="en-US"/>
        </a:p>
      </dgm:t>
    </dgm:pt>
    <dgm:pt modelId="{546DF3D4-F238-4C14-933A-D0171172136E}" type="pres">
      <dgm:prSet presAssocID="{5752FE2C-8707-4E9E-AFAE-75050F63E2B4}" presName="Name0" presStyleCnt="0">
        <dgm:presLayoutVars>
          <dgm:chMax/>
          <dgm:chPref/>
          <dgm:dir/>
          <dgm:animLvl val="lvl"/>
        </dgm:presLayoutVars>
      </dgm:prSet>
      <dgm:spPr/>
    </dgm:pt>
    <dgm:pt modelId="{7A518B05-28CE-40FA-B16E-3F261B907672}" type="pres">
      <dgm:prSet presAssocID="{92BFDB66-AC4A-4777-AD0A-5481973DDDDA}" presName="composite" presStyleCnt="0"/>
      <dgm:spPr/>
    </dgm:pt>
    <dgm:pt modelId="{F3255A9E-4C16-463F-B3BF-D190DCBA121B}" type="pres">
      <dgm:prSet presAssocID="{92BFDB66-AC4A-4777-AD0A-5481973DDDDA}" presName="Parent1" presStyleLbl="node1" presStyleIdx="0" presStyleCnt="6">
        <dgm:presLayoutVars>
          <dgm:chMax val="1"/>
          <dgm:chPref val="1"/>
          <dgm:bulletEnabled val="1"/>
        </dgm:presLayoutVars>
      </dgm:prSet>
      <dgm:spPr/>
    </dgm:pt>
    <dgm:pt modelId="{6862ED44-CC5E-459E-9070-49669652E892}" type="pres">
      <dgm:prSet presAssocID="{92BFDB66-AC4A-4777-AD0A-5481973DDDDA}" presName="Childtext1" presStyleLbl="revTx" presStyleIdx="0" presStyleCnt="3">
        <dgm:presLayoutVars>
          <dgm:chMax val="0"/>
          <dgm:chPref val="0"/>
          <dgm:bulletEnabled val="1"/>
        </dgm:presLayoutVars>
      </dgm:prSet>
      <dgm:spPr/>
    </dgm:pt>
    <dgm:pt modelId="{62D37D13-3B11-440B-9564-4C17C2D28288}" type="pres">
      <dgm:prSet presAssocID="{92BFDB66-AC4A-4777-AD0A-5481973DDDDA}" presName="BalanceSpacing" presStyleCnt="0"/>
      <dgm:spPr/>
    </dgm:pt>
    <dgm:pt modelId="{D289D249-7245-4DBE-9CD2-E73F3C7AE121}" type="pres">
      <dgm:prSet presAssocID="{92BFDB66-AC4A-4777-AD0A-5481973DDDDA}" presName="BalanceSpacing1" presStyleCnt="0"/>
      <dgm:spPr/>
    </dgm:pt>
    <dgm:pt modelId="{7218A13F-DBC4-4343-9711-2E374EAFEFA5}" type="pres">
      <dgm:prSet presAssocID="{F39B3AA3-A801-442B-BF00-2725E62D7AA0}" presName="Accent1Text" presStyleLbl="node1" presStyleIdx="1" presStyleCnt="6"/>
      <dgm:spPr/>
    </dgm:pt>
    <dgm:pt modelId="{654C1511-DE12-4DAB-BEC8-00028AA462AF}" type="pres">
      <dgm:prSet presAssocID="{F39B3AA3-A801-442B-BF00-2725E62D7AA0}" presName="spaceBetweenRectangles" presStyleCnt="0"/>
      <dgm:spPr/>
    </dgm:pt>
    <dgm:pt modelId="{BA8AFA40-0210-4729-8727-AE5746E7FA45}" type="pres">
      <dgm:prSet presAssocID="{7190BDB4-25CD-499E-A60A-203B0E9B3DAD}" presName="composite" presStyleCnt="0"/>
      <dgm:spPr/>
    </dgm:pt>
    <dgm:pt modelId="{78CA6944-6716-4716-ADC9-979320475CC6}" type="pres">
      <dgm:prSet presAssocID="{7190BDB4-25CD-499E-A60A-203B0E9B3DAD}" presName="Parent1" presStyleLbl="node1" presStyleIdx="2" presStyleCnt="6">
        <dgm:presLayoutVars>
          <dgm:chMax val="1"/>
          <dgm:chPref val="1"/>
          <dgm:bulletEnabled val="1"/>
        </dgm:presLayoutVars>
      </dgm:prSet>
      <dgm:spPr/>
    </dgm:pt>
    <dgm:pt modelId="{985F80DF-CB7D-4677-B638-5F1DEC73074B}" type="pres">
      <dgm:prSet presAssocID="{7190BDB4-25CD-499E-A60A-203B0E9B3DAD}" presName="Childtext1" presStyleLbl="revTx" presStyleIdx="1" presStyleCnt="3">
        <dgm:presLayoutVars>
          <dgm:chMax val="0"/>
          <dgm:chPref val="0"/>
          <dgm:bulletEnabled val="1"/>
        </dgm:presLayoutVars>
      </dgm:prSet>
      <dgm:spPr/>
    </dgm:pt>
    <dgm:pt modelId="{6C72A366-592A-4C29-A73A-C5B455DFE9F8}" type="pres">
      <dgm:prSet presAssocID="{7190BDB4-25CD-499E-A60A-203B0E9B3DAD}" presName="BalanceSpacing" presStyleCnt="0"/>
      <dgm:spPr/>
    </dgm:pt>
    <dgm:pt modelId="{51C7A611-9201-4694-B983-FDADDE7D681F}" type="pres">
      <dgm:prSet presAssocID="{7190BDB4-25CD-499E-A60A-203B0E9B3DAD}" presName="BalanceSpacing1" presStyleCnt="0"/>
      <dgm:spPr/>
    </dgm:pt>
    <dgm:pt modelId="{B07619E7-EED1-4242-8571-ACAE0E51934F}" type="pres">
      <dgm:prSet presAssocID="{07F11721-149E-4549-B6BB-D7D980A66982}" presName="Accent1Text" presStyleLbl="node1" presStyleIdx="3" presStyleCnt="6"/>
      <dgm:spPr/>
    </dgm:pt>
    <dgm:pt modelId="{28193407-7848-4EBA-9FB3-15C7C14F65DD}" type="pres">
      <dgm:prSet presAssocID="{07F11721-149E-4549-B6BB-D7D980A66982}" presName="spaceBetweenRectangles" presStyleCnt="0"/>
      <dgm:spPr/>
    </dgm:pt>
    <dgm:pt modelId="{86FFA55C-4C91-4E47-8324-3ADA71CB46FE}" type="pres">
      <dgm:prSet presAssocID="{7F779F15-B471-4AE2-83D8-9FACE907D435}" presName="composite" presStyleCnt="0"/>
      <dgm:spPr/>
    </dgm:pt>
    <dgm:pt modelId="{7EFBE6F3-6CC8-440B-B430-E403D9131743}" type="pres">
      <dgm:prSet presAssocID="{7F779F15-B471-4AE2-83D8-9FACE907D435}" presName="Parent1" presStyleLbl="node1" presStyleIdx="4" presStyleCnt="6">
        <dgm:presLayoutVars>
          <dgm:chMax val="1"/>
          <dgm:chPref val="1"/>
          <dgm:bulletEnabled val="1"/>
        </dgm:presLayoutVars>
      </dgm:prSet>
      <dgm:spPr/>
    </dgm:pt>
    <dgm:pt modelId="{8D5301F0-04CA-4BF5-9968-28147E0BBC22}" type="pres">
      <dgm:prSet presAssocID="{7F779F15-B471-4AE2-83D8-9FACE907D435}" presName="Childtext1" presStyleLbl="revTx" presStyleIdx="2" presStyleCnt="3">
        <dgm:presLayoutVars>
          <dgm:chMax val="0"/>
          <dgm:chPref val="0"/>
          <dgm:bulletEnabled val="1"/>
        </dgm:presLayoutVars>
      </dgm:prSet>
      <dgm:spPr/>
    </dgm:pt>
    <dgm:pt modelId="{15FC97ED-A133-4368-BC5B-8C465AD3A439}" type="pres">
      <dgm:prSet presAssocID="{7F779F15-B471-4AE2-83D8-9FACE907D435}" presName="BalanceSpacing" presStyleCnt="0"/>
      <dgm:spPr/>
    </dgm:pt>
    <dgm:pt modelId="{47F6A221-34EF-4291-B5C8-7890D35E074B}" type="pres">
      <dgm:prSet presAssocID="{7F779F15-B471-4AE2-83D8-9FACE907D435}" presName="BalanceSpacing1" presStyleCnt="0"/>
      <dgm:spPr/>
    </dgm:pt>
    <dgm:pt modelId="{60D920BF-3FE2-43D7-BF74-9FF823352600}" type="pres">
      <dgm:prSet presAssocID="{035AAC74-2B9E-40AA-B01B-9EA34824F947}" presName="Accent1Text" presStyleLbl="node1" presStyleIdx="5" presStyleCnt="6"/>
      <dgm:spPr/>
    </dgm:pt>
  </dgm:ptLst>
  <dgm:cxnLst>
    <dgm:cxn modelId="{6017F30B-31EF-4848-8B56-4D2373B0DB1E}" type="presOf" srcId="{035AAC74-2B9E-40AA-B01B-9EA34824F947}" destId="{60D920BF-3FE2-43D7-BF74-9FF823352600}" srcOrd="0" destOrd="0" presId="urn:microsoft.com/office/officeart/2008/layout/AlternatingHexagons"/>
    <dgm:cxn modelId="{DA5EA338-B14F-4643-9EF4-A95F48F5E753}" type="presOf" srcId="{07F11721-149E-4549-B6BB-D7D980A66982}" destId="{B07619E7-EED1-4242-8571-ACAE0E51934F}" srcOrd="0" destOrd="0" presId="urn:microsoft.com/office/officeart/2008/layout/AlternatingHexagons"/>
    <dgm:cxn modelId="{9A27A25C-9DD1-4DE3-AD0E-EA2514759910}" type="presOf" srcId="{5752FE2C-8707-4E9E-AFAE-75050F63E2B4}" destId="{546DF3D4-F238-4C14-933A-D0171172136E}" srcOrd="0" destOrd="0" presId="urn:microsoft.com/office/officeart/2008/layout/AlternatingHexagons"/>
    <dgm:cxn modelId="{2B5F4761-DCC6-4684-B2E5-01422F85DF66}" srcId="{5752FE2C-8707-4E9E-AFAE-75050F63E2B4}" destId="{7F779F15-B471-4AE2-83D8-9FACE907D435}" srcOrd="2" destOrd="0" parTransId="{97977D75-F626-4423-975D-A80562C7B893}" sibTransId="{035AAC74-2B9E-40AA-B01B-9EA34824F947}"/>
    <dgm:cxn modelId="{F52C7E6A-70FC-41C8-953E-56A735B100D7}" type="presOf" srcId="{F39B3AA3-A801-442B-BF00-2725E62D7AA0}" destId="{7218A13F-DBC4-4343-9711-2E374EAFEFA5}" srcOrd="0" destOrd="0" presId="urn:microsoft.com/office/officeart/2008/layout/AlternatingHexagons"/>
    <dgm:cxn modelId="{C982A653-898A-4DB0-BF81-F3B180EF2217}" type="presOf" srcId="{92BFDB66-AC4A-4777-AD0A-5481973DDDDA}" destId="{F3255A9E-4C16-463F-B3BF-D190DCBA121B}" srcOrd="0" destOrd="0" presId="urn:microsoft.com/office/officeart/2008/layout/AlternatingHexagons"/>
    <dgm:cxn modelId="{E90ECA7B-855E-4E14-9C28-4D8FD05F9DC7}" type="presOf" srcId="{7190BDB4-25CD-499E-A60A-203B0E9B3DAD}" destId="{78CA6944-6716-4716-ADC9-979320475CC6}" srcOrd="0" destOrd="0" presId="urn:microsoft.com/office/officeart/2008/layout/AlternatingHexagons"/>
    <dgm:cxn modelId="{4A4C0C9E-56A4-45C9-AAB9-2A29F230BB24}" srcId="{5752FE2C-8707-4E9E-AFAE-75050F63E2B4}" destId="{92BFDB66-AC4A-4777-AD0A-5481973DDDDA}" srcOrd="0" destOrd="0" parTransId="{9A2ACC37-0DA6-455C-8F09-AD25C4980613}" sibTransId="{F39B3AA3-A801-442B-BF00-2725E62D7AA0}"/>
    <dgm:cxn modelId="{A3EE62A9-9E35-4C08-9ACA-0D0CD2339D91}" type="presOf" srcId="{7F779F15-B471-4AE2-83D8-9FACE907D435}" destId="{7EFBE6F3-6CC8-440B-B430-E403D9131743}" srcOrd="0" destOrd="0" presId="urn:microsoft.com/office/officeart/2008/layout/AlternatingHexagons"/>
    <dgm:cxn modelId="{230F72F5-4D48-43D9-B27B-82E2106225C7}" srcId="{5752FE2C-8707-4E9E-AFAE-75050F63E2B4}" destId="{7190BDB4-25CD-499E-A60A-203B0E9B3DAD}" srcOrd="1" destOrd="0" parTransId="{93A5C46A-92F1-4EAC-A949-889505E8862C}" sibTransId="{07F11721-149E-4549-B6BB-D7D980A66982}"/>
    <dgm:cxn modelId="{09F562AA-D7AE-4E93-8C40-5277684D919B}" type="presParOf" srcId="{546DF3D4-F238-4C14-933A-D0171172136E}" destId="{7A518B05-28CE-40FA-B16E-3F261B907672}" srcOrd="0" destOrd="0" presId="urn:microsoft.com/office/officeart/2008/layout/AlternatingHexagons"/>
    <dgm:cxn modelId="{BCF0F93B-07A9-4282-B832-86B90C4963B3}" type="presParOf" srcId="{7A518B05-28CE-40FA-B16E-3F261B907672}" destId="{F3255A9E-4C16-463F-B3BF-D190DCBA121B}" srcOrd="0" destOrd="0" presId="urn:microsoft.com/office/officeart/2008/layout/AlternatingHexagons"/>
    <dgm:cxn modelId="{010D4924-E70A-4934-B295-91AA1A4658AC}" type="presParOf" srcId="{7A518B05-28CE-40FA-B16E-3F261B907672}" destId="{6862ED44-CC5E-459E-9070-49669652E892}" srcOrd="1" destOrd="0" presId="urn:microsoft.com/office/officeart/2008/layout/AlternatingHexagons"/>
    <dgm:cxn modelId="{44B302A4-2359-4C6E-91CB-8D5F6F418632}" type="presParOf" srcId="{7A518B05-28CE-40FA-B16E-3F261B907672}" destId="{62D37D13-3B11-440B-9564-4C17C2D28288}" srcOrd="2" destOrd="0" presId="urn:microsoft.com/office/officeart/2008/layout/AlternatingHexagons"/>
    <dgm:cxn modelId="{B8993F8D-1B37-4CBF-9C31-873323E0B0AC}" type="presParOf" srcId="{7A518B05-28CE-40FA-B16E-3F261B907672}" destId="{D289D249-7245-4DBE-9CD2-E73F3C7AE121}" srcOrd="3" destOrd="0" presId="urn:microsoft.com/office/officeart/2008/layout/AlternatingHexagons"/>
    <dgm:cxn modelId="{47463F14-C018-4FE5-9DB0-8F815C494ECF}" type="presParOf" srcId="{7A518B05-28CE-40FA-B16E-3F261B907672}" destId="{7218A13F-DBC4-4343-9711-2E374EAFEFA5}" srcOrd="4" destOrd="0" presId="urn:microsoft.com/office/officeart/2008/layout/AlternatingHexagons"/>
    <dgm:cxn modelId="{B4505D41-6C02-43BD-BC1D-5BDAD9D06DDE}" type="presParOf" srcId="{546DF3D4-F238-4C14-933A-D0171172136E}" destId="{654C1511-DE12-4DAB-BEC8-00028AA462AF}" srcOrd="1" destOrd="0" presId="urn:microsoft.com/office/officeart/2008/layout/AlternatingHexagons"/>
    <dgm:cxn modelId="{06F0E88E-28F6-40EB-BD97-80DE69E7CB4B}" type="presParOf" srcId="{546DF3D4-F238-4C14-933A-D0171172136E}" destId="{BA8AFA40-0210-4729-8727-AE5746E7FA45}" srcOrd="2" destOrd="0" presId="urn:microsoft.com/office/officeart/2008/layout/AlternatingHexagons"/>
    <dgm:cxn modelId="{8F6F6B45-A143-42C4-ABF8-67253D4DA03E}" type="presParOf" srcId="{BA8AFA40-0210-4729-8727-AE5746E7FA45}" destId="{78CA6944-6716-4716-ADC9-979320475CC6}" srcOrd="0" destOrd="0" presId="urn:microsoft.com/office/officeart/2008/layout/AlternatingHexagons"/>
    <dgm:cxn modelId="{DCF739FD-F950-4E35-8149-4521FB6D6E8E}" type="presParOf" srcId="{BA8AFA40-0210-4729-8727-AE5746E7FA45}" destId="{985F80DF-CB7D-4677-B638-5F1DEC73074B}" srcOrd="1" destOrd="0" presId="urn:microsoft.com/office/officeart/2008/layout/AlternatingHexagons"/>
    <dgm:cxn modelId="{C81D705A-C176-42A1-800B-3A9BACE14492}" type="presParOf" srcId="{BA8AFA40-0210-4729-8727-AE5746E7FA45}" destId="{6C72A366-592A-4C29-A73A-C5B455DFE9F8}" srcOrd="2" destOrd="0" presId="urn:microsoft.com/office/officeart/2008/layout/AlternatingHexagons"/>
    <dgm:cxn modelId="{321AB3B3-A701-4089-9990-35EE1305FB06}" type="presParOf" srcId="{BA8AFA40-0210-4729-8727-AE5746E7FA45}" destId="{51C7A611-9201-4694-B983-FDADDE7D681F}" srcOrd="3" destOrd="0" presId="urn:microsoft.com/office/officeart/2008/layout/AlternatingHexagons"/>
    <dgm:cxn modelId="{67213434-A0F8-4DEA-AF50-ED75A11366E4}" type="presParOf" srcId="{BA8AFA40-0210-4729-8727-AE5746E7FA45}" destId="{B07619E7-EED1-4242-8571-ACAE0E51934F}" srcOrd="4" destOrd="0" presId="urn:microsoft.com/office/officeart/2008/layout/AlternatingHexagons"/>
    <dgm:cxn modelId="{9DE127E7-4ED0-47B5-890F-8D47CE61D468}" type="presParOf" srcId="{546DF3D4-F238-4C14-933A-D0171172136E}" destId="{28193407-7848-4EBA-9FB3-15C7C14F65DD}" srcOrd="3" destOrd="0" presId="urn:microsoft.com/office/officeart/2008/layout/AlternatingHexagons"/>
    <dgm:cxn modelId="{8430FE28-4CEA-4DAE-8A4D-B3C0D80669A5}" type="presParOf" srcId="{546DF3D4-F238-4C14-933A-D0171172136E}" destId="{86FFA55C-4C91-4E47-8324-3ADA71CB46FE}" srcOrd="4" destOrd="0" presId="urn:microsoft.com/office/officeart/2008/layout/AlternatingHexagons"/>
    <dgm:cxn modelId="{00377FF6-7C5B-490C-B229-79676C01A01C}" type="presParOf" srcId="{86FFA55C-4C91-4E47-8324-3ADA71CB46FE}" destId="{7EFBE6F3-6CC8-440B-B430-E403D9131743}" srcOrd="0" destOrd="0" presId="urn:microsoft.com/office/officeart/2008/layout/AlternatingHexagons"/>
    <dgm:cxn modelId="{327C6929-CA54-4BE2-9A88-0F4CD687909C}" type="presParOf" srcId="{86FFA55C-4C91-4E47-8324-3ADA71CB46FE}" destId="{8D5301F0-04CA-4BF5-9968-28147E0BBC22}" srcOrd="1" destOrd="0" presId="urn:microsoft.com/office/officeart/2008/layout/AlternatingHexagons"/>
    <dgm:cxn modelId="{1FF4AA4D-5F8E-4109-91F6-7877AB5F45D1}" type="presParOf" srcId="{86FFA55C-4C91-4E47-8324-3ADA71CB46FE}" destId="{15FC97ED-A133-4368-BC5B-8C465AD3A439}" srcOrd="2" destOrd="0" presId="urn:microsoft.com/office/officeart/2008/layout/AlternatingHexagons"/>
    <dgm:cxn modelId="{C4B80E74-0241-4615-89D1-AAA46AF632D3}" type="presParOf" srcId="{86FFA55C-4C91-4E47-8324-3ADA71CB46FE}" destId="{47F6A221-34EF-4291-B5C8-7890D35E074B}" srcOrd="3" destOrd="0" presId="urn:microsoft.com/office/officeart/2008/layout/AlternatingHexagons"/>
    <dgm:cxn modelId="{F104A879-1DD6-4F2D-96B7-3E058567BEBB}" type="presParOf" srcId="{86FFA55C-4C91-4E47-8324-3ADA71CB46FE}" destId="{60D920BF-3FE2-43D7-BF74-9FF823352600}"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65552-AC14-4316-B946-DD25C7B62FA0}">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0B14F3-112E-438D-8873-8C001F11F778}">
      <dsp:nvSpPr>
        <dsp:cNvPr id="0" name=""/>
        <dsp:cNvSpPr/>
      </dsp:nvSpPr>
      <dsp:spPr>
        <a:xfrm>
          <a:off x="318665" y="261080"/>
          <a:ext cx="1135433" cy="1435941"/>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3DED19-CC3D-4230-84B9-BED1947E26D0}">
      <dsp:nvSpPr>
        <dsp:cNvPr id="0" name=""/>
        <dsp:cNvSpPr/>
      </dsp:nvSpPr>
      <dsp:spPr>
        <a:xfrm rot="10800000">
          <a:off x="31866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CentOS</a:t>
          </a:r>
        </a:p>
      </dsp:txBody>
      <dsp:txXfrm rot="10800000">
        <a:off x="353583" y="1958102"/>
        <a:ext cx="1065597" cy="2358317"/>
      </dsp:txXfrm>
    </dsp:sp>
    <dsp:sp modelId="{44DBEE7B-7AF1-4EB9-97D2-F528C08A1672}">
      <dsp:nvSpPr>
        <dsp:cNvPr id="0" name=""/>
        <dsp:cNvSpPr/>
      </dsp:nvSpPr>
      <dsp:spPr>
        <a:xfrm>
          <a:off x="1567642" y="261080"/>
          <a:ext cx="1135433" cy="1435941"/>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02F01-575A-4077-B349-AEC3A79F56C2}">
      <dsp:nvSpPr>
        <dsp:cNvPr id="0" name=""/>
        <dsp:cNvSpPr/>
      </dsp:nvSpPr>
      <dsp:spPr>
        <a:xfrm rot="10800000">
          <a:off x="1567642"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CoreOS</a:t>
          </a:r>
        </a:p>
      </dsp:txBody>
      <dsp:txXfrm rot="10800000">
        <a:off x="1602560" y="1958102"/>
        <a:ext cx="1065597" cy="2358317"/>
      </dsp:txXfrm>
    </dsp:sp>
    <dsp:sp modelId="{6E8F47FA-F6E4-47A8-8087-06AF484C97C8}">
      <dsp:nvSpPr>
        <dsp:cNvPr id="0" name=""/>
        <dsp:cNvSpPr/>
      </dsp:nvSpPr>
      <dsp:spPr>
        <a:xfrm>
          <a:off x="2816618" y="261080"/>
          <a:ext cx="1135433" cy="14359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2DFD3-C151-4D4C-A4E9-C458FD971F35}">
      <dsp:nvSpPr>
        <dsp:cNvPr id="0" name=""/>
        <dsp:cNvSpPr/>
      </dsp:nvSpPr>
      <dsp:spPr>
        <a:xfrm rot="10800000">
          <a:off x="281661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Debian</a:t>
          </a:r>
        </a:p>
      </dsp:txBody>
      <dsp:txXfrm rot="10800000">
        <a:off x="2851536" y="1958102"/>
        <a:ext cx="1065597" cy="2358317"/>
      </dsp:txXfrm>
    </dsp:sp>
    <dsp:sp modelId="{E749E8AE-BFDF-40DB-B18D-092459C5B992}">
      <dsp:nvSpPr>
        <dsp:cNvPr id="0" name=""/>
        <dsp:cNvSpPr/>
      </dsp:nvSpPr>
      <dsp:spPr>
        <a:xfrm>
          <a:off x="4065595" y="261080"/>
          <a:ext cx="1135433" cy="1435941"/>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05A8A6-D8B7-4CEE-926D-5E5004242A42}">
      <dsp:nvSpPr>
        <dsp:cNvPr id="0" name=""/>
        <dsp:cNvSpPr/>
      </dsp:nvSpPr>
      <dsp:spPr>
        <a:xfrm rot="10800000">
          <a:off x="406559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dirty="0"/>
            <a:t>Oracle Linux</a:t>
          </a:r>
        </a:p>
      </dsp:txBody>
      <dsp:txXfrm rot="10800000">
        <a:off x="4100513" y="1958102"/>
        <a:ext cx="1065597" cy="2358317"/>
      </dsp:txXfrm>
    </dsp:sp>
    <dsp:sp modelId="{FB6BD3CA-5B30-4D5B-8D14-FFB343E6AEA8}">
      <dsp:nvSpPr>
        <dsp:cNvPr id="0" name=""/>
        <dsp:cNvSpPr/>
      </dsp:nvSpPr>
      <dsp:spPr>
        <a:xfrm>
          <a:off x="5314571" y="261080"/>
          <a:ext cx="1135433" cy="1435941"/>
        </a:xfrm>
        <a:prstGeom prst="roundRect">
          <a:avLst>
            <a:gd name="adj" fmla="val 10000"/>
          </a:avLst>
        </a:prstGeom>
        <a:blipFill>
          <a:blip xmlns:r="http://schemas.openxmlformats.org/officeDocument/2006/relationships" r:embed="rId5"/>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EF907A-B2DD-431D-9FFA-07D8009B1729}">
      <dsp:nvSpPr>
        <dsp:cNvPr id="0" name=""/>
        <dsp:cNvSpPr/>
      </dsp:nvSpPr>
      <dsp:spPr>
        <a:xfrm rot="10800000">
          <a:off x="531457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Red Hat Enterprise Linux</a:t>
          </a:r>
        </a:p>
      </dsp:txBody>
      <dsp:txXfrm rot="10800000">
        <a:off x="5349489" y="1958102"/>
        <a:ext cx="1065597" cy="2358317"/>
      </dsp:txXfrm>
    </dsp:sp>
    <dsp:sp modelId="{D547F299-C869-4736-B478-7F2DF60C7F96}">
      <dsp:nvSpPr>
        <dsp:cNvPr id="0" name=""/>
        <dsp:cNvSpPr/>
      </dsp:nvSpPr>
      <dsp:spPr>
        <a:xfrm>
          <a:off x="6563548" y="261080"/>
          <a:ext cx="1135433" cy="1435941"/>
        </a:xfrm>
        <a:prstGeom prst="roundRect">
          <a:avLst>
            <a:gd name="adj" fmla="val 10000"/>
          </a:avLst>
        </a:prstGeom>
        <a:blipFill>
          <a:blip xmlns:r="http://schemas.openxmlformats.org/officeDocument/2006/relationships" r:embed="rId6"/>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8850C9-EB37-4E9D-ACEF-84D4548B96BC}">
      <dsp:nvSpPr>
        <dsp:cNvPr id="0" name=""/>
        <dsp:cNvSpPr/>
      </dsp:nvSpPr>
      <dsp:spPr>
        <a:xfrm rot="10800000">
          <a:off x="656354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SUSE Linux Enterprise</a:t>
          </a:r>
        </a:p>
      </dsp:txBody>
      <dsp:txXfrm rot="10800000">
        <a:off x="6598466" y="1958102"/>
        <a:ext cx="1065597" cy="2358317"/>
      </dsp:txXfrm>
    </dsp:sp>
    <dsp:sp modelId="{1B9EF38F-6087-4B9F-8CAD-B33DB213EB18}">
      <dsp:nvSpPr>
        <dsp:cNvPr id="0" name=""/>
        <dsp:cNvSpPr/>
      </dsp:nvSpPr>
      <dsp:spPr>
        <a:xfrm>
          <a:off x="7812524" y="261080"/>
          <a:ext cx="1135433" cy="1435941"/>
        </a:xfrm>
        <a:prstGeom prst="roundRect">
          <a:avLst>
            <a:gd name="adj" fmla="val 10000"/>
          </a:avLst>
        </a:prstGeom>
        <a:blipFill dpi="0" rotWithShape="1">
          <a:blip xmlns:r="http://schemas.openxmlformats.org/officeDocument/2006/relationships" r:embed="rId7"/>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2BCBFA-7F81-4E97-A785-BA9F45C0818E}">
      <dsp:nvSpPr>
        <dsp:cNvPr id="0" name=""/>
        <dsp:cNvSpPr/>
      </dsp:nvSpPr>
      <dsp:spPr>
        <a:xfrm rot="10800000">
          <a:off x="7812524"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openSUSE</a:t>
          </a:r>
        </a:p>
      </dsp:txBody>
      <dsp:txXfrm rot="10800000">
        <a:off x="7847442" y="1958102"/>
        <a:ext cx="1065597" cy="2358317"/>
      </dsp:txXfrm>
    </dsp:sp>
    <dsp:sp modelId="{C3882F88-E2E5-4794-A6F0-A5053C604435}">
      <dsp:nvSpPr>
        <dsp:cNvPr id="0" name=""/>
        <dsp:cNvSpPr/>
      </dsp:nvSpPr>
      <dsp:spPr>
        <a:xfrm>
          <a:off x="9061501" y="261080"/>
          <a:ext cx="1135433" cy="1435941"/>
        </a:xfrm>
        <a:prstGeom prst="roundRect">
          <a:avLst>
            <a:gd name="adj" fmla="val 10000"/>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757F5-4051-4402-B4A1-C7FAA7B26F28}">
      <dsp:nvSpPr>
        <dsp:cNvPr id="0" name=""/>
        <dsp:cNvSpPr/>
      </dsp:nvSpPr>
      <dsp:spPr>
        <a:xfrm rot="10800000">
          <a:off x="906150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Ubuntu </a:t>
          </a:r>
        </a:p>
      </dsp:txBody>
      <dsp:txXfrm rot="10800000">
        <a:off x="9096419" y="1958102"/>
        <a:ext cx="1065597" cy="2358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45E6D-79D4-4B41-9EDE-632F8357659F}">
      <dsp:nvSpPr>
        <dsp:cNvPr id="0" name=""/>
        <dsp:cNvSpPr/>
      </dsp:nvSpPr>
      <dsp:spPr>
        <a:xfrm>
          <a:off x="4621"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Create an Ubuntu VM (the 'L' in the LAMP stack)</a:t>
          </a:r>
          <a:endParaRPr lang="en-US" sz="1800" kern="1200"/>
        </a:p>
      </dsp:txBody>
      <dsp:txXfrm>
        <a:off x="40127" y="1605038"/>
        <a:ext cx="1949441" cy="1141260"/>
      </dsp:txXfrm>
    </dsp:sp>
    <dsp:sp modelId="{95E62C66-BEF4-46C1-A81F-61D9A7EB2F19}">
      <dsp:nvSpPr>
        <dsp:cNvPr id="0" name=""/>
        <dsp:cNvSpPr/>
      </dsp:nvSpPr>
      <dsp:spPr>
        <a:xfrm>
          <a:off x="222711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27119" y="2025346"/>
        <a:ext cx="299835" cy="300644"/>
      </dsp:txXfrm>
    </dsp:sp>
    <dsp:sp modelId="{A9A5A2CA-BADE-4850-B360-E8445D5F9EF5}">
      <dsp:nvSpPr>
        <dsp:cNvPr id="0" name=""/>
        <dsp:cNvSpPr/>
      </dsp:nvSpPr>
      <dsp:spPr>
        <a:xfrm>
          <a:off x="283325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Open port 80 for web traffic</a:t>
          </a:r>
          <a:endParaRPr lang="en-US" sz="1800" kern="1200"/>
        </a:p>
      </dsp:txBody>
      <dsp:txXfrm>
        <a:off x="2868761" y="1605038"/>
        <a:ext cx="1949441" cy="1141260"/>
      </dsp:txXfrm>
    </dsp:sp>
    <dsp:sp modelId="{F0234270-7B9C-4775-95E6-80DF76DCA691}">
      <dsp:nvSpPr>
        <dsp:cNvPr id="0" name=""/>
        <dsp:cNvSpPr/>
      </dsp:nvSpPr>
      <dsp:spPr>
        <a:xfrm>
          <a:off x="5055754"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55754" y="2025346"/>
        <a:ext cx="299835" cy="300644"/>
      </dsp:txXfrm>
    </dsp:sp>
    <dsp:sp modelId="{EFAFDC9E-B908-4644-B844-C1B804E0623D}">
      <dsp:nvSpPr>
        <dsp:cNvPr id="0" name=""/>
        <dsp:cNvSpPr/>
      </dsp:nvSpPr>
      <dsp:spPr>
        <a:xfrm>
          <a:off x="5661890"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Install Apache, MySQL, and PHP</a:t>
          </a:r>
          <a:endParaRPr lang="en-US" sz="1800" kern="1200"/>
        </a:p>
      </dsp:txBody>
      <dsp:txXfrm>
        <a:off x="5697396" y="1605038"/>
        <a:ext cx="1949441" cy="1141260"/>
      </dsp:txXfrm>
    </dsp:sp>
    <dsp:sp modelId="{51420E45-3113-4068-AA72-2CADE95ACC7A}">
      <dsp:nvSpPr>
        <dsp:cNvPr id="0" name=""/>
        <dsp:cNvSpPr/>
      </dsp:nvSpPr>
      <dsp:spPr>
        <a:xfrm>
          <a:off x="788438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84389" y="2025346"/>
        <a:ext cx="299835" cy="300644"/>
      </dsp:txXfrm>
    </dsp:sp>
    <dsp:sp modelId="{E8B165EA-FC4D-4832-820A-52B4AB130669}">
      <dsp:nvSpPr>
        <dsp:cNvPr id="0" name=""/>
        <dsp:cNvSpPr/>
      </dsp:nvSpPr>
      <dsp:spPr>
        <a:xfrm>
          <a:off x="849052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Verify installation and configuration</a:t>
          </a:r>
          <a:endParaRPr lang="en-US" sz="1800" kern="1200"/>
        </a:p>
      </dsp:txBody>
      <dsp:txXfrm>
        <a:off x="8526031" y="1605038"/>
        <a:ext cx="1949441" cy="11412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30239-FBB5-413E-9D2D-A1D008298D14}">
      <dsp:nvSpPr>
        <dsp:cNvPr id="0" name=""/>
        <dsp:cNvSpPr/>
      </dsp:nvSpPr>
      <dsp:spPr>
        <a:xfrm>
          <a:off x="0" y="0"/>
          <a:ext cx="476988" cy="576000"/>
        </a:xfrm>
        <a:prstGeom prst="rightArrow">
          <a:avLst/>
        </a:prstGeom>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7AF65-22A6-4B0F-BC7D-C37C8776A9F4}">
      <dsp:nvSpPr>
        <dsp:cNvPr id="0" name=""/>
        <dsp:cNvSpPr/>
      </dsp:nvSpPr>
      <dsp:spPr>
        <a:xfrm>
          <a:off x="0" y="2571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Canonical UBUNTU</a:t>
          </a:r>
        </a:p>
      </dsp:txBody>
      <dsp:txXfrm>
        <a:off x="49176" y="74893"/>
        <a:ext cx="6170686" cy="909018"/>
      </dsp:txXfrm>
    </dsp:sp>
    <dsp:sp modelId="{F77D55BE-699D-4C86-864B-A0C362077B61}">
      <dsp:nvSpPr>
        <dsp:cNvPr id="0" name=""/>
        <dsp:cNvSpPr/>
      </dsp:nvSpPr>
      <dsp:spPr>
        <a:xfrm>
          <a:off x="0" y="115404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Oracle Linux</a:t>
          </a:r>
        </a:p>
      </dsp:txBody>
      <dsp:txXfrm>
        <a:off x="49176" y="1203223"/>
        <a:ext cx="6170686" cy="909018"/>
      </dsp:txXfrm>
    </dsp:sp>
    <dsp:sp modelId="{8CB2B726-BF66-42EF-8696-5C87CE3070E3}">
      <dsp:nvSpPr>
        <dsp:cNvPr id="0" name=""/>
        <dsp:cNvSpPr/>
      </dsp:nvSpPr>
      <dsp:spPr>
        <a:xfrm>
          <a:off x="0" y="228237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SUSE Linux Enterprise</a:t>
          </a:r>
        </a:p>
      </dsp:txBody>
      <dsp:txXfrm>
        <a:off x="49176" y="2331553"/>
        <a:ext cx="6170686" cy="909018"/>
      </dsp:txXfrm>
    </dsp:sp>
    <dsp:sp modelId="{4448C04A-3E50-4E23-80E8-9BD56F1A3AD3}">
      <dsp:nvSpPr>
        <dsp:cNvPr id="0" name=""/>
        <dsp:cNvSpPr/>
      </dsp:nvSpPr>
      <dsp:spPr>
        <a:xfrm>
          <a:off x="0" y="341070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OpenSUSE Linux</a:t>
          </a:r>
        </a:p>
      </dsp:txBody>
      <dsp:txXfrm>
        <a:off x="49176" y="3459883"/>
        <a:ext cx="6170686" cy="909018"/>
      </dsp:txXfrm>
    </dsp:sp>
    <dsp:sp modelId="{49375975-C425-4B04-8860-C6140F810E0B}">
      <dsp:nvSpPr>
        <dsp:cNvPr id="0" name=""/>
        <dsp:cNvSpPr/>
      </dsp:nvSpPr>
      <dsp:spPr>
        <a:xfrm>
          <a:off x="0" y="453903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CENTOS by Open Logic</a:t>
          </a:r>
        </a:p>
      </dsp:txBody>
      <dsp:txXfrm>
        <a:off x="49176" y="4588213"/>
        <a:ext cx="6170686" cy="9090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49CB6-DFA4-4A34-9557-A7D34D8ECB9D}">
      <dsp:nvSpPr>
        <dsp:cNvPr id="0" name=""/>
        <dsp:cNvSpPr/>
      </dsp:nvSpPr>
      <dsp:spPr>
        <a:xfrm rot="5400000">
          <a:off x="2840696" y="107312"/>
          <a:ext cx="1647828" cy="1433611"/>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Windows VM's</a:t>
          </a:r>
        </a:p>
      </dsp:txBody>
      <dsp:txXfrm rot="-5400000">
        <a:off x="3171208" y="256991"/>
        <a:ext cx="986803" cy="1134254"/>
      </dsp:txXfrm>
    </dsp:sp>
    <dsp:sp modelId="{FE705F56-FFB1-412D-B64B-EE1937399FFD}">
      <dsp:nvSpPr>
        <dsp:cNvPr id="0" name=""/>
        <dsp:cNvSpPr/>
      </dsp:nvSpPr>
      <dsp:spPr>
        <a:xfrm>
          <a:off x="4424919" y="329769"/>
          <a:ext cx="1838976" cy="988697"/>
        </a:xfrm>
        <a:prstGeom prst="rect">
          <a:avLst/>
        </a:prstGeom>
        <a:noFill/>
        <a:ln>
          <a:noFill/>
        </a:ln>
        <a:effectLst/>
      </dsp:spPr>
      <dsp:style>
        <a:lnRef idx="0">
          <a:scrgbClr r="0" g="0" b="0"/>
        </a:lnRef>
        <a:fillRef idx="0">
          <a:scrgbClr r="0" g="0" b="0"/>
        </a:fillRef>
        <a:effectRef idx="0">
          <a:scrgbClr r="0" g="0" b="0"/>
        </a:effectRef>
        <a:fontRef idx="minor"/>
      </dsp:style>
    </dsp:sp>
    <dsp:sp modelId="{6E6EA1CD-CAAB-4F2A-8A5F-6BCBE6EE3FB6}">
      <dsp:nvSpPr>
        <dsp:cNvPr id="0" name=""/>
        <dsp:cNvSpPr/>
      </dsp:nvSpPr>
      <dsp:spPr>
        <a:xfrm rot="5400000">
          <a:off x="1292396" y="107312"/>
          <a:ext cx="1647828" cy="1433611"/>
        </a:xfrm>
        <a:prstGeom prst="hexagon">
          <a:avLst>
            <a:gd name="adj" fmla="val 25000"/>
            <a:gd name="vf" fmla="val 1154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22908" y="256991"/>
        <a:ext cx="986803" cy="1134254"/>
      </dsp:txXfrm>
    </dsp:sp>
    <dsp:sp modelId="{AB46F521-7108-40A3-A00B-47B238C7D136}">
      <dsp:nvSpPr>
        <dsp:cNvPr id="0" name=""/>
        <dsp:cNvSpPr/>
      </dsp:nvSpPr>
      <dsp:spPr>
        <a:xfrm rot="5400000">
          <a:off x="2063580" y="1505989"/>
          <a:ext cx="1647828" cy="1433611"/>
        </a:xfrm>
        <a:prstGeom prst="hexagon">
          <a:avLst>
            <a:gd name="adj" fmla="val 2500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Linux VM's</a:t>
          </a:r>
        </a:p>
      </dsp:txBody>
      <dsp:txXfrm rot="-5400000">
        <a:off x="2394092" y="1655668"/>
        <a:ext cx="986803" cy="1134254"/>
      </dsp:txXfrm>
    </dsp:sp>
    <dsp:sp modelId="{BD1C4585-78D3-4247-8517-D7195196730E}">
      <dsp:nvSpPr>
        <dsp:cNvPr id="0" name=""/>
        <dsp:cNvSpPr/>
      </dsp:nvSpPr>
      <dsp:spPr>
        <a:xfrm>
          <a:off x="331712" y="1728446"/>
          <a:ext cx="1779655" cy="988697"/>
        </a:xfrm>
        <a:prstGeom prst="rect">
          <a:avLst/>
        </a:prstGeom>
        <a:noFill/>
        <a:ln>
          <a:noFill/>
        </a:ln>
        <a:effectLst/>
      </dsp:spPr>
      <dsp:style>
        <a:lnRef idx="0">
          <a:scrgbClr r="0" g="0" b="0"/>
        </a:lnRef>
        <a:fillRef idx="0">
          <a:scrgbClr r="0" g="0" b="0"/>
        </a:fillRef>
        <a:effectRef idx="0">
          <a:scrgbClr r="0" g="0" b="0"/>
        </a:effectRef>
        <a:fontRef idx="minor"/>
      </dsp:style>
    </dsp:sp>
    <dsp:sp modelId="{7B9361ED-2BF8-4D15-9338-290C225ABA2C}">
      <dsp:nvSpPr>
        <dsp:cNvPr id="0" name=""/>
        <dsp:cNvSpPr/>
      </dsp:nvSpPr>
      <dsp:spPr>
        <a:xfrm rot="5400000">
          <a:off x="3611880" y="1505989"/>
          <a:ext cx="1647828" cy="1433611"/>
        </a:xfrm>
        <a:prstGeom prst="hexagon">
          <a:avLst>
            <a:gd name="adj" fmla="val 25000"/>
            <a:gd name="vf" fmla="val 11547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942392" y="1655668"/>
        <a:ext cx="986803" cy="1134254"/>
      </dsp:txXfrm>
    </dsp:sp>
    <dsp:sp modelId="{A54CB81D-F184-4A96-82B0-E26D075F4912}">
      <dsp:nvSpPr>
        <dsp:cNvPr id="0" name=""/>
        <dsp:cNvSpPr/>
      </dsp:nvSpPr>
      <dsp:spPr>
        <a:xfrm rot="5400000">
          <a:off x="2840696" y="2904666"/>
          <a:ext cx="1647828" cy="1433611"/>
        </a:xfrm>
        <a:prstGeom prst="hexagon">
          <a:avLst>
            <a:gd name="adj" fmla="val 25000"/>
            <a:gd name="vf" fmla="val 11547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Puppet Console</a:t>
          </a:r>
        </a:p>
      </dsp:txBody>
      <dsp:txXfrm rot="-5400000">
        <a:off x="3171208" y="3054345"/>
        <a:ext cx="986803" cy="1134254"/>
      </dsp:txXfrm>
    </dsp:sp>
    <dsp:sp modelId="{968884FC-DD01-4867-8E5B-418DA0DEBE55}">
      <dsp:nvSpPr>
        <dsp:cNvPr id="0" name=""/>
        <dsp:cNvSpPr/>
      </dsp:nvSpPr>
      <dsp:spPr>
        <a:xfrm>
          <a:off x="4424919" y="3127123"/>
          <a:ext cx="1838976" cy="988697"/>
        </a:xfrm>
        <a:prstGeom prst="rect">
          <a:avLst/>
        </a:prstGeom>
        <a:noFill/>
        <a:ln>
          <a:noFill/>
        </a:ln>
        <a:effectLst/>
      </dsp:spPr>
      <dsp:style>
        <a:lnRef idx="0">
          <a:scrgbClr r="0" g="0" b="0"/>
        </a:lnRef>
        <a:fillRef idx="0">
          <a:scrgbClr r="0" g="0" b="0"/>
        </a:fillRef>
        <a:effectRef idx="0">
          <a:scrgbClr r="0" g="0" b="0"/>
        </a:effectRef>
        <a:fontRef idx="minor"/>
      </dsp:style>
    </dsp:sp>
    <dsp:sp modelId="{E110F4A3-62AE-4DFC-9A60-6AF0110F5AFD}">
      <dsp:nvSpPr>
        <dsp:cNvPr id="0" name=""/>
        <dsp:cNvSpPr/>
      </dsp:nvSpPr>
      <dsp:spPr>
        <a:xfrm rot="5400000">
          <a:off x="1292396" y="2904666"/>
          <a:ext cx="1647828" cy="1433611"/>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22908" y="3054345"/>
        <a:ext cx="986803" cy="1134254"/>
      </dsp:txXfrm>
    </dsp:sp>
    <dsp:sp modelId="{5B1CE1DD-8AE7-435B-8DE2-5D92679F87FE}">
      <dsp:nvSpPr>
        <dsp:cNvPr id="0" name=""/>
        <dsp:cNvSpPr/>
      </dsp:nvSpPr>
      <dsp:spPr>
        <a:xfrm rot="5400000">
          <a:off x="2063580" y="4303343"/>
          <a:ext cx="1647828" cy="1433611"/>
        </a:xfrm>
        <a:prstGeom prst="hexagon">
          <a:avLst>
            <a:gd name="adj" fmla="val 25000"/>
            <a:gd name="vf" fmla="val 1154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Chef Management Console</a:t>
          </a:r>
        </a:p>
      </dsp:txBody>
      <dsp:txXfrm rot="-5400000">
        <a:off x="2394092" y="4453022"/>
        <a:ext cx="986803" cy="1134254"/>
      </dsp:txXfrm>
    </dsp:sp>
    <dsp:sp modelId="{F999F606-F841-4880-90C0-50AF9D42CAB3}">
      <dsp:nvSpPr>
        <dsp:cNvPr id="0" name=""/>
        <dsp:cNvSpPr/>
      </dsp:nvSpPr>
      <dsp:spPr>
        <a:xfrm>
          <a:off x="331712" y="4525800"/>
          <a:ext cx="1779655" cy="988697"/>
        </a:xfrm>
        <a:prstGeom prst="rect">
          <a:avLst/>
        </a:prstGeom>
        <a:noFill/>
        <a:ln>
          <a:noFill/>
        </a:ln>
        <a:effectLst/>
      </dsp:spPr>
      <dsp:style>
        <a:lnRef idx="0">
          <a:scrgbClr r="0" g="0" b="0"/>
        </a:lnRef>
        <a:fillRef idx="0">
          <a:scrgbClr r="0" g="0" b="0"/>
        </a:fillRef>
        <a:effectRef idx="0">
          <a:scrgbClr r="0" g="0" b="0"/>
        </a:effectRef>
        <a:fontRef idx="minor"/>
      </dsp:style>
    </dsp:sp>
    <dsp:sp modelId="{57308ED6-35F8-4703-9771-12D3F98AD5E0}">
      <dsp:nvSpPr>
        <dsp:cNvPr id="0" name=""/>
        <dsp:cNvSpPr/>
      </dsp:nvSpPr>
      <dsp:spPr>
        <a:xfrm rot="5400000">
          <a:off x="3611880" y="4303343"/>
          <a:ext cx="1647828" cy="1433611"/>
        </a:xfrm>
        <a:prstGeom prst="hexagon">
          <a:avLst>
            <a:gd name="adj" fmla="val 2500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942392" y="4453022"/>
        <a:ext cx="986803" cy="11342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75F4-984B-48F4-9A77-6C734F48EDA3}">
      <dsp:nvSpPr>
        <dsp:cNvPr id="0" name=""/>
        <dsp:cNvSpPr/>
      </dsp:nvSpPr>
      <dsp:spPr>
        <a:xfrm>
          <a:off x="1395840" y="4176"/>
          <a:ext cx="3477357" cy="208641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Linux distributions</a:t>
          </a:r>
        </a:p>
      </dsp:txBody>
      <dsp:txXfrm>
        <a:off x="1456949" y="65285"/>
        <a:ext cx="3355139" cy="1964196"/>
      </dsp:txXfrm>
    </dsp:sp>
    <dsp:sp modelId="{99ED609E-3D29-4E7B-BF7F-D30D4F3CC0CD}">
      <dsp:nvSpPr>
        <dsp:cNvPr id="0" name=""/>
        <dsp:cNvSpPr/>
      </dsp:nvSpPr>
      <dsp:spPr>
        <a:xfrm rot="5400000">
          <a:off x="2765919" y="2334006"/>
          <a:ext cx="737199" cy="862384"/>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rot="-5400000">
        <a:off x="2875804" y="2396598"/>
        <a:ext cx="517430" cy="516039"/>
      </dsp:txXfrm>
    </dsp:sp>
    <dsp:sp modelId="{85322565-3370-48A6-BE66-649C7CA6D955}">
      <dsp:nvSpPr>
        <dsp:cNvPr id="0" name=""/>
        <dsp:cNvSpPr/>
      </dsp:nvSpPr>
      <dsp:spPr>
        <a:xfrm>
          <a:off x="1395840" y="3481533"/>
          <a:ext cx="3477357" cy="208641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Images also includes other software</a:t>
          </a:r>
        </a:p>
      </dsp:txBody>
      <dsp:txXfrm>
        <a:off x="1456949" y="3542642"/>
        <a:ext cx="3355139" cy="196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96E13-974D-405D-8157-CD49A95DFC88}">
      <dsp:nvSpPr>
        <dsp:cNvPr id="0" name=""/>
        <dsp:cNvSpPr/>
      </dsp:nvSpPr>
      <dsp:spPr>
        <a:xfrm>
          <a:off x="1834626" y="923"/>
          <a:ext cx="2420397" cy="2420397"/>
        </a:xfrm>
        <a:prstGeom prst="ellipse">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dirty="0"/>
            <a:t>.</a:t>
          </a:r>
        </a:p>
      </dsp:txBody>
      <dsp:txXfrm>
        <a:off x="2189085" y="355382"/>
        <a:ext cx="1711479" cy="1711479"/>
      </dsp:txXfrm>
    </dsp:sp>
    <dsp:sp modelId="{30217EC9-E04B-45BC-A683-14CD9AADB462}">
      <dsp:nvSpPr>
        <dsp:cNvPr id="0" name=""/>
        <dsp:cNvSpPr/>
      </dsp:nvSpPr>
      <dsp:spPr>
        <a:xfrm rot="3600000">
          <a:off x="3622547" y="2361814"/>
          <a:ext cx="644888" cy="816884"/>
        </a:xfrm>
        <a:prstGeom prst="rightArrow">
          <a:avLst>
            <a:gd name="adj1" fmla="val 60000"/>
            <a:gd name="adj2" fmla="val 50000"/>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3670914" y="2441418"/>
        <a:ext cx="451422" cy="490130"/>
      </dsp:txXfrm>
    </dsp:sp>
    <dsp:sp modelId="{6512BCF5-2550-4DDA-B1DB-D0F34E191002}">
      <dsp:nvSpPr>
        <dsp:cNvPr id="0" name=""/>
        <dsp:cNvSpPr/>
      </dsp:nvSpPr>
      <dsp:spPr>
        <a:xfrm>
          <a:off x="3653210" y="3150803"/>
          <a:ext cx="2420397" cy="2420397"/>
        </a:xfrm>
        <a:prstGeom prst="ellipse">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dirty="0"/>
            <a:t>.</a:t>
          </a:r>
        </a:p>
      </dsp:txBody>
      <dsp:txXfrm>
        <a:off x="4007669" y="3505262"/>
        <a:ext cx="1711479" cy="1711479"/>
      </dsp:txXfrm>
    </dsp:sp>
    <dsp:sp modelId="{C22EE5AE-9AA2-46FC-B9E6-955100F4EEC6}">
      <dsp:nvSpPr>
        <dsp:cNvPr id="0" name=""/>
        <dsp:cNvSpPr/>
      </dsp:nvSpPr>
      <dsp:spPr>
        <a:xfrm rot="10800000">
          <a:off x="2740632" y="3952560"/>
          <a:ext cx="644888" cy="816884"/>
        </a:xfrm>
        <a:prstGeom prst="rightArrow">
          <a:avLst>
            <a:gd name="adj1" fmla="val 60000"/>
            <a:gd name="adj2" fmla="val 50000"/>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10800000">
        <a:off x="2934098" y="4115937"/>
        <a:ext cx="451422" cy="490130"/>
      </dsp:txXfrm>
    </dsp:sp>
    <dsp:sp modelId="{9CAE767D-08DD-4174-8829-8B30B13D99F4}">
      <dsp:nvSpPr>
        <dsp:cNvPr id="0" name=""/>
        <dsp:cNvSpPr/>
      </dsp:nvSpPr>
      <dsp:spPr>
        <a:xfrm>
          <a:off x="16041" y="3150803"/>
          <a:ext cx="2420397" cy="2420397"/>
        </a:xfrm>
        <a:prstGeom prst="ellipse">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tx1"/>
              </a:solidFill>
            </a:rPr>
            <a:t>Node.js</a:t>
          </a:r>
        </a:p>
      </dsp:txBody>
      <dsp:txXfrm>
        <a:off x="370500" y="3505262"/>
        <a:ext cx="1711479" cy="1711479"/>
      </dsp:txXfrm>
    </dsp:sp>
    <dsp:sp modelId="{B5FA0FAB-EB12-4E34-90A9-DE08F55E82D7}">
      <dsp:nvSpPr>
        <dsp:cNvPr id="0" name=""/>
        <dsp:cNvSpPr/>
      </dsp:nvSpPr>
      <dsp:spPr>
        <a:xfrm rot="18000000">
          <a:off x="1803962" y="2393426"/>
          <a:ext cx="644888" cy="816884"/>
        </a:xfrm>
        <a:prstGeom prst="rightArrow">
          <a:avLst>
            <a:gd name="adj1" fmla="val 60000"/>
            <a:gd name="adj2" fmla="val 50000"/>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1852329" y="2640576"/>
        <a:ext cx="451422" cy="4901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55A9E-4C16-463F-B3BF-D190DCBA121B}">
      <dsp:nvSpPr>
        <dsp:cNvPr id="0" name=""/>
        <dsp:cNvSpPr/>
      </dsp:nvSpPr>
      <dsp:spPr>
        <a:xfrm rot="5400000">
          <a:off x="2651454" y="550453"/>
          <a:ext cx="1741399" cy="1515017"/>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SQL</a:t>
          </a:r>
        </a:p>
      </dsp:txBody>
      <dsp:txXfrm rot="-5400000">
        <a:off x="3000735" y="708630"/>
        <a:ext cx="1042837" cy="1198663"/>
      </dsp:txXfrm>
    </dsp:sp>
    <dsp:sp modelId="{6862ED44-CC5E-459E-9070-49669652E892}">
      <dsp:nvSpPr>
        <dsp:cNvPr id="0" name=""/>
        <dsp:cNvSpPr/>
      </dsp:nvSpPr>
      <dsp:spPr>
        <a:xfrm>
          <a:off x="4325636" y="785542"/>
          <a:ext cx="1943401" cy="1044839"/>
        </a:xfrm>
        <a:prstGeom prst="rect">
          <a:avLst/>
        </a:prstGeom>
        <a:noFill/>
        <a:ln>
          <a:noFill/>
        </a:ln>
        <a:effectLst/>
      </dsp:spPr>
      <dsp:style>
        <a:lnRef idx="0">
          <a:scrgbClr r="0" g="0" b="0"/>
        </a:lnRef>
        <a:fillRef idx="0">
          <a:scrgbClr r="0" g="0" b="0"/>
        </a:fillRef>
        <a:effectRef idx="0">
          <a:scrgbClr r="0" g="0" b="0"/>
        </a:effectRef>
        <a:fontRef idx="minor"/>
      </dsp:style>
    </dsp:sp>
    <dsp:sp modelId="{7218A13F-DBC4-4343-9711-2E374EAFEFA5}">
      <dsp:nvSpPr>
        <dsp:cNvPr id="0" name=""/>
        <dsp:cNvSpPr/>
      </dsp:nvSpPr>
      <dsp:spPr>
        <a:xfrm rot="5400000">
          <a:off x="1015235" y="550453"/>
          <a:ext cx="1741399" cy="1515017"/>
        </a:xfrm>
        <a:prstGeom prst="hexagon">
          <a:avLst>
            <a:gd name="adj" fmla="val 25000"/>
            <a:gd name="vf" fmla="val 1154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4516" y="708630"/>
        <a:ext cx="1042837" cy="1198663"/>
      </dsp:txXfrm>
    </dsp:sp>
    <dsp:sp modelId="{78CA6944-6716-4716-ADC9-979320475CC6}">
      <dsp:nvSpPr>
        <dsp:cNvPr id="0" name=""/>
        <dsp:cNvSpPr/>
      </dsp:nvSpPr>
      <dsp:spPr>
        <a:xfrm rot="5400000">
          <a:off x="1830210" y="2028553"/>
          <a:ext cx="1741399" cy="1515017"/>
        </a:xfrm>
        <a:prstGeom prst="hexagon">
          <a:avLst>
            <a:gd name="adj" fmla="val 2500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NoSQL</a:t>
          </a:r>
        </a:p>
      </dsp:txBody>
      <dsp:txXfrm rot="-5400000">
        <a:off x="2179491" y="2186730"/>
        <a:ext cx="1042837" cy="1198663"/>
      </dsp:txXfrm>
    </dsp:sp>
    <dsp:sp modelId="{985F80DF-CB7D-4677-B638-5F1DEC73074B}">
      <dsp:nvSpPr>
        <dsp:cNvPr id="0" name=""/>
        <dsp:cNvSpPr/>
      </dsp:nvSpPr>
      <dsp:spPr>
        <a:xfrm>
          <a:off x="0" y="2263642"/>
          <a:ext cx="1880711" cy="1044839"/>
        </a:xfrm>
        <a:prstGeom prst="rect">
          <a:avLst/>
        </a:prstGeom>
        <a:noFill/>
        <a:ln>
          <a:noFill/>
        </a:ln>
        <a:effectLst/>
      </dsp:spPr>
      <dsp:style>
        <a:lnRef idx="0">
          <a:scrgbClr r="0" g="0" b="0"/>
        </a:lnRef>
        <a:fillRef idx="0">
          <a:scrgbClr r="0" g="0" b="0"/>
        </a:fillRef>
        <a:effectRef idx="0">
          <a:scrgbClr r="0" g="0" b="0"/>
        </a:effectRef>
        <a:fontRef idx="minor"/>
      </dsp:style>
    </dsp:sp>
    <dsp:sp modelId="{B07619E7-EED1-4242-8571-ACAE0E51934F}">
      <dsp:nvSpPr>
        <dsp:cNvPr id="0" name=""/>
        <dsp:cNvSpPr/>
      </dsp:nvSpPr>
      <dsp:spPr>
        <a:xfrm rot="5400000">
          <a:off x="3466429" y="2028553"/>
          <a:ext cx="1741399" cy="1515017"/>
        </a:xfrm>
        <a:prstGeom prst="hexagon">
          <a:avLst>
            <a:gd name="adj" fmla="val 25000"/>
            <a:gd name="vf" fmla="val 11547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5710" y="2186730"/>
        <a:ext cx="1042837" cy="1198663"/>
      </dsp:txXfrm>
    </dsp:sp>
    <dsp:sp modelId="{7EFBE6F3-6CC8-440B-B430-E403D9131743}">
      <dsp:nvSpPr>
        <dsp:cNvPr id="0" name=""/>
        <dsp:cNvSpPr/>
      </dsp:nvSpPr>
      <dsp:spPr>
        <a:xfrm rot="5400000">
          <a:off x="2651454" y="3506653"/>
          <a:ext cx="1741399" cy="1515017"/>
        </a:xfrm>
        <a:prstGeom prst="hexagon">
          <a:avLst>
            <a:gd name="adj" fmla="val 25000"/>
            <a:gd name="vf" fmla="val 11547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Big Data Analytics</a:t>
          </a:r>
        </a:p>
      </dsp:txBody>
      <dsp:txXfrm rot="-5400000">
        <a:off x="3000735" y="3664830"/>
        <a:ext cx="1042837" cy="1198663"/>
      </dsp:txXfrm>
    </dsp:sp>
    <dsp:sp modelId="{8D5301F0-04CA-4BF5-9968-28147E0BBC22}">
      <dsp:nvSpPr>
        <dsp:cNvPr id="0" name=""/>
        <dsp:cNvSpPr/>
      </dsp:nvSpPr>
      <dsp:spPr>
        <a:xfrm>
          <a:off x="4325636" y="3741742"/>
          <a:ext cx="1943401" cy="1044839"/>
        </a:xfrm>
        <a:prstGeom prst="rect">
          <a:avLst/>
        </a:prstGeom>
        <a:noFill/>
        <a:ln>
          <a:noFill/>
        </a:ln>
        <a:effectLst/>
      </dsp:spPr>
      <dsp:style>
        <a:lnRef idx="0">
          <a:scrgbClr r="0" g="0" b="0"/>
        </a:lnRef>
        <a:fillRef idx="0">
          <a:scrgbClr r="0" g="0" b="0"/>
        </a:fillRef>
        <a:effectRef idx="0">
          <a:scrgbClr r="0" g="0" b="0"/>
        </a:effectRef>
        <a:fontRef idx="minor"/>
      </dsp:style>
    </dsp:sp>
    <dsp:sp modelId="{60D920BF-3FE2-43D7-BF74-9FF823352600}">
      <dsp:nvSpPr>
        <dsp:cNvPr id="0" name=""/>
        <dsp:cNvSpPr/>
      </dsp:nvSpPr>
      <dsp:spPr>
        <a:xfrm rot="5400000">
          <a:off x="1015235" y="3506653"/>
          <a:ext cx="1741399" cy="1515017"/>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4516" y="3664830"/>
        <a:ext cx="1042837" cy="1198663"/>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011B6-F593-4D51-B15D-A960B5B29927}" type="datetimeFigureOut">
              <a:rPr lang="en-IN"/>
              <a:t>11-06-2018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60286-05E1-44D8-8C28-A2A80B9B40D9}" type="slidenum">
              <a:rPr lang="en-IN"/>
              <a:t>‹#›</a:t>
            </a:fld>
            <a:endParaRPr lang="en-US"/>
          </a:p>
        </p:txBody>
      </p:sp>
    </p:spTree>
    <p:extLst>
      <p:ext uri="{BB962C8B-B14F-4D97-AF65-F5344CB8AC3E}">
        <p14:creationId xmlns:p14="http://schemas.microsoft.com/office/powerpoint/2010/main" val="376208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Introduction to Microsoft Azure</a:t>
            </a:r>
          </a:p>
        </p:txBody>
      </p:sp>
    </p:spTree>
    <p:extLst>
      <p:ext uri="{BB962C8B-B14F-4D97-AF65-F5344CB8AC3E}">
        <p14:creationId xmlns:p14="http://schemas.microsoft.com/office/powerpoint/2010/main" val="59126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996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289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Microsoft provides forum based support for all open source platforms today</a:t>
            </a:r>
          </a:p>
          <a:p>
            <a:pPr marL="171450" indent="-171450">
              <a:buFont typeface="Arial"/>
              <a:buChar char="•"/>
            </a:pPr>
            <a:r>
              <a:rPr lang="en-US" dirty="0">
                <a:cs typeface="Calibri"/>
              </a:rPr>
              <a:t>Canonical Ubuntu – also available with pre-installed puppet enterprise from puppet labs.</a:t>
            </a:r>
          </a:p>
          <a:p>
            <a:pPr marL="171450" indent="-171450">
              <a:buFont typeface="Arial"/>
              <a:buChar char="•"/>
            </a:pPr>
            <a:endParaRPr lang="en-US" dirty="0">
              <a:cs typeface="Calibri"/>
            </a:endParaRPr>
          </a:p>
        </p:txBody>
      </p:sp>
      <p:sp>
        <p:nvSpPr>
          <p:cNvPr id="4" name="Slide Number Placeholder 3"/>
          <p:cNvSpPr>
            <a:spLocks noGrp="1"/>
          </p:cNvSpPr>
          <p:nvPr>
            <p:ph type="sldNum" sz="quarter" idx="10"/>
          </p:nvPr>
        </p:nvSpPr>
        <p:spPr/>
        <p:txBody>
          <a:bodyPr/>
          <a:lstStyle/>
          <a:p>
            <a:fld id="{38260286-05E1-44D8-8C28-A2A80B9B40D9}" type="slidenum">
              <a:rPr lang="en-IN"/>
              <a:t>21</a:t>
            </a:fld>
            <a:endParaRPr lang="en-US"/>
          </a:p>
        </p:txBody>
      </p:sp>
    </p:spTree>
    <p:extLst>
      <p:ext uri="{BB962C8B-B14F-4D97-AF65-F5344CB8AC3E}">
        <p14:creationId xmlns:p14="http://schemas.microsoft.com/office/powerpoint/2010/main" val="4148061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Linux images in the gallery just provides the OS</a:t>
            </a:r>
          </a:p>
          <a:p>
            <a:pPr marL="171450" indent="-171450">
              <a:buFont typeface="Arial"/>
              <a:buChar char="•"/>
            </a:pPr>
            <a:r>
              <a:rPr lang="en-US" dirty="0">
                <a:cs typeface="Calibri"/>
              </a:rPr>
              <a:t>Linux distributions on other platforms like Debian are also available on azure.</a:t>
            </a:r>
          </a:p>
          <a:p>
            <a:pPr marL="171450" indent="-171450">
              <a:buFont typeface="Arial"/>
              <a:buChar char="•"/>
            </a:pPr>
            <a:r>
              <a:rPr lang="en-US" dirty="0">
                <a:cs typeface="Calibri"/>
              </a:rPr>
              <a:t>Images also includes other </a:t>
            </a:r>
            <a:r>
              <a:rPr lang="en-US" dirty="0" err="1">
                <a:cs typeface="Calibri"/>
              </a:rPr>
              <a:t>softwares</a:t>
            </a:r>
            <a:r>
              <a:rPr lang="en-US" dirty="0">
                <a:cs typeface="Calibri"/>
              </a:rPr>
              <a:t> like </a:t>
            </a:r>
            <a:r>
              <a:rPr lang="en-US" dirty="0" err="1">
                <a:cs typeface="Calibri"/>
              </a:rPr>
              <a:t>wordpress</a:t>
            </a:r>
          </a:p>
          <a:p>
            <a:pPr marL="171450" indent="-171450">
              <a:buFont typeface="Arial"/>
              <a:buChar char="•"/>
            </a:pPr>
            <a:endParaRPr lang="en-US" dirty="0">
              <a:cs typeface="Calibri"/>
            </a:endParaRPr>
          </a:p>
        </p:txBody>
      </p:sp>
      <p:sp>
        <p:nvSpPr>
          <p:cNvPr id="4" name="Slide Number Placeholder 3"/>
          <p:cNvSpPr>
            <a:spLocks noGrp="1"/>
          </p:cNvSpPr>
          <p:nvPr>
            <p:ph type="sldNum" sz="quarter" idx="10"/>
          </p:nvPr>
        </p:nvSpPr>
        <p:spPr/>
        <p:txBody>
          <a:bodyPr/>
          <a:lstStyle/>
          <a:p>
            <a:fld id="{38260286-05E1-44D8-8C28-A2A80B9B40D9}" type="slidenum">
              <a:rPr lang="en-IN"/>
              <a:t>23</a:t>
            </a:fld>
            <a:endParaRPr lang="en-US"/>
          </a:p>
        </p:txBody>
      </p:sp>
    </p:spTree>
    <p:extLst>
      <p:ext uri="{BB962C8B-B14F-4D97-AF65-F5344CB8AC3E}">
        <p14:creationId xmlns:p14="http://schemas.microsoft.com/office/powerpoint/2010/main" val="17694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Standard pay as you go pricing</a:t>
            </a:r>
          </a:p>
          <a:p>
            <a:endParaRPr lang="en-US" dirty="0">
              <a:cs typeface="Calibri"/>
            </a:endParaRPr>
          </a:p>
          <a:p>
            <a:r>
              <a:rPr lang="en-US" dirty="0">
                <a:cs typeface="Calibri"/>
              </a:rPr>
              <a:t>Linux is as much as 1/3 cheaper than windows server</a:t>
            </a:r>
          </a:p>
        </p:txBody>
      </p:sp>
      <p:sp>
        <p:nvSpPr>
          <p:cNvPr id="4" name="Slide Number Placeholder 3"/>
          <p:cNvSpPr>
            <a:spLocks noGrp="1"/>
          </p:cNvSpPr>
          <p:nvPr>
            <p:ph type="sldNum" sz="quarter" idx="10"/>
          </p:nvPr>
        </p:nvSpPr>
        <p:spPr/>
        <p:txBody>
          <a:bodyPr/>
          <a:lstStyle/>
          <a:p>
            <a:fld id="{38260286-05E1-44D8-8C28-A2A80B9B40D9}" type="slidenum">
              <a:rPr lang="en-IN"/>
              <a:t>24</a:t>
            </a:fld>
            <a:endParaRPr lang="en-US"/>
          </a:p>
        </p:txBody>
      </p:sp>
    </p:spTree>
    <p:extLst>
      <p:ext uri="{BB962C8B-B14F-4D97-AF65-F5344CB8AC3E}">
        <p14:creationId xmlns:p14="http://schemas.microsoft.com/office/powerpoint/2010/main" val="1784196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cs typeface="Calibri"/>
              </a:rPr>
              <a:t>PHP – Scripting language and environment for web development </a:t>
            </a:r>
          </a:p>
          <a:p>
            <a:pPr marL="285750" indent="-285750">
              <a:buFont typeface="Arial"/>
              <a:buChar char="•"/>
            </a:pPr>
            <a:r>
              <a:rPr lang="en-US" dirty="0">
                <a:cs typeface="Calibri"/>
              </a:rPr>
              <a:t>Node.js - environment for web development with </a:t>
            </a:r>
            <a:r>
              <a:rPr lang="en-US" dirty="0" err="1">
                <a:cs typeface="Calibri"/>
              </a:rPr>
              <a:t>javascript</a:t>
            </a:r>
          </a:p>
          <a:p>
            <a:pPr marL="285750" indent="-285750">
              <a:buFont typeface="Arial"/>
              <a:buChar char="•"/>
            </a:pPr>
            <a:r>
              <a:rPr lang="en-US" dirty="0">
                <a:cs typeface="Calibri"/>
              </a:rPr>
              <a:t>Python – general purpose dynamic programming language.</a:t>
            </a:r>
          </a:p>
          <a:p>
            <a:pPr marL="285750" indent="-285750">
              <a:buFont typeface="Arial"/>
              <a:buChar char="•"/>
            </a:pPr>
            <a:r>
              <a:rPr lang="en-US" dirty="0">
                <a:cs typeface="Calibri"/>
              </a:rPr>
              <a:t>Note - </a:t>
            </a:r>
            <a:r>
              <a:rPr lang="en-US" dirty="0" err="1">
                <a:cs typeface="Calibri"/>
              </a:rPr>
              <a:t>.net</a:t>
            </a:r>
            <a:r>
              <a:rPr lang="en-US" dirty="0">
                <a:cs typeface="Calibri"/>
              </a:rPr>
              <a:t> and java applications are also supported.</a:t>
            </a:r>
          </a:p>
        </p:txBody>
      </p:sp>
      <p:sp>
        <p:nvSpPr>
          <p:cNvPr id="4" name="Slide Number Placeholder 3"/>
          <p:cNvSpPr>
            <a:spLocks noGrp="1"/>
          </p:cNvSpPr>
          <p:nvPr>
            <p:ph type="sldNum" sz="quarter" idx="10"/>
          </p:nvPr>
        </p:nvSpPr>
        <p:spPr/>
        <p:txBody>
          <a:bodyPr/>
          <a:lstStyle/>
          <a:p>
            <a:fld id="{38260286-05E1-44D8-8C28-A2A80B9B40D9}" type="slidenum">
              <a:rPr lang="en-IN"/>
              <a:t>28</a:t>
            </a:fld>
            <a:endParaRPr lang="en-US"/>
          </a:p>
        </p:txBody>
      </p:sp>
    </p:spTree>
    <p:extLst>
      <p:ext uri="{BB962C8B-B14F-4D97-AF65-F5344CB8AC3E}">
        <p14:creationId xmlns:p14="http://schemas.microsoft.com/office/powerpoint/2010/main" val="1945024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Provided by Microsoft Azure – Runs in MS Azure VM's – Runs in MS Azure Virtual Machines and its open source</a:t>
            </a:r>
          </a:p>
        </p:txBody>
      </p:sp>
      <p:sp>
        <p:nvSpPr>
          <p:cNvPr id="4" name="Slide Number Placeholder 3"/>
          <p:cNvSpPr>
            <a:spLocks noGrp="1"/>
          </p:cNvSpPr>
          <p:nvPr>
            <p:ph type="sldNum" sz="quarter" idx="10"/>
          </p:nvPr>
        </p:nvSpPr>
        <p:spPr/>
        <p:txBody>
          <a:bodyPr/>
          <a:lstStyle/>
          <a:p>
            <a:fld id="{38260286-05E1-44D8-8C28-A2A80B9B40D9}" type="slidenum">
              <a:rPr lang="en-IN"/>
              <a:t>31</a:t>
            </a:fld>
            <a:endParaRPr lang="en-US"/>
          </a:p>
        </p:txBody>
      </p:sp>
    </p:spTree>
    <p:extLst>
      <p:ext uri="{BB962C8B-B14F-4D97-AF65-F5344CB8AC3E}">
        <p14:creationId xmlns:p14="http://schemas.microsoft.com/office/powerpoint/2010/main" val="3095874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Provided by Microsoft Azure – Runs in MS Azure VM's – Runs in MS Azure Virtual Machines and its open source</a:t>
            </a:r>
          </a:p>
        </p:txBody>
      </p:sp>
      <p:sp>
        <p:nvSpPr>
          <p:cNvPr id="4" name="Slide Number Placeholder 3"/>
          <p:cNvSpPr>
            <a:spLocks noGrp="1"/>
          </p:cNvSpPr>
          <p:nvPr>
            <p:ph type="sldNum" sz="quarter" idx="10"/>
          </p:nvPr>
        </p:nvSpPr>
        <p:spPr/>
        <p:txBody>
          <a:bodyPr/>
          <a:lstStyle/>
          <a:p>
            <a:fld id="{38260286-05E1-44D8-8C28-A2A80B9B40D9}" type="slidenum">
              <a:rPr lang="en-IN"/>
              <a:t>32</a:t>
            </a:fld>
            <a:endParaRPr lang="en-US"/>
          </a:p>
        </p:txBody>
      </p:sp>
    </p:spTree>
    <p:extLst>
      <p:ext uri="{BB962C8B-B14F-4D97-AF65-F5344CB8AC3E}">
        <p14:creationId xmlns:p14="http://schemas.microsoft.com/office/powerpoint/2010/main" val="2532079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60286-05E1-44D8-8C28-A2A80B9B40D9}" type="slidenum">
              <a:rPr lang="en-IN" smtClean="0"/>
              <a:t>34</a:t>
            </a:fld>
            <a:endParaRPr lang="en-US"/>
          </a:p>
        </p:txBody>
      </p:sp>
    </p:spTree>
    <p:extLst>
      <p:ext uri="{BB962C8B-B14F-4D97-AF65-F5344CB8AC3E}">
        <p14:creationId xmlns:p14="http://schemas.microsoft.com/office/powerpoint/2010/main" val="1637278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00"/>
              </a:lnSpc>
              <a:spcBef>
                <a:spcPts val="900"/>
              </a:spcBef>
              <a:spcAft>
                <a:spcPts val="300"/>
              </a:spcAft>
            </a:pPr>
            <a:endParaRPr lang="en-US" sz="1000" b="1" dirty="0">
              <a:effectLst/>
              <a:latin typeface="Arial"/>
              <a:ea typeface="Times New Roman"/>
              <a:cs typeface="Segoe UI"/>
            </a:endParaRPr>
          </a:p>
          <a:p>
            <a:pPr>
              <a:lnSpc>
                <a:spcPts val="1300"/>
              </a:lnSpc>
              <a:spcBef>
                <a:spcPts val="900"/>
              </a:spcBef>
              <a:spcAft>
                <a:spcPts val="300"/>
              </a:spcAft>
            </a:pPr>
            <a:r>
              <a:rPr lang="en-US" sz="1000" b="1" dirty="0">
                <a:effectLst/>
                <a:latin typeface="Arial"/>
                <a:ea typeface="Times New Roman"/>
                <a:cs typeface="Segoe UI"/>
              </a:rPr>
              <a:t>High level demonstration steps</a:t>
            </a:r>
            <a:endParaRPr lang="en-GB" sz="1000" b="1" dirty="0">
              <a:effectLst/>
              <a:latin typeface="Arial"/>
              <a:ea typeface="Times New Roman"/>
              <a:cs typeface="Segoe UI"/>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From the classroom VM, start </a:t>
            </a:r>
            <a:r>
              <a:rPr lang="en-US" sz="1000" b="1" dirty="0">
                <a:effectLst/>
                <a:latin typeface="Arial"/>
                <a:ea typeface="Times New Roman"/>
                <a:cs typeface="Times New Roman"/>
              </a:rPr>
              <a:t>Internet Explorer </a:t>
            </a:r>
            <a:r>
              <a:rPr lang="en-US" sz="1000" dirty="0">
                <a:effectLst/>
                <a:latin typeface="Arial"/>
                <a:ea typeface="Times New Roman"/>
                <a:cs typeface="Times New Roman"/>
              </a:rPr>
              <a:t>and browse to </a:t>
            </a:r>
            <a:r>
              <a:rPr lang="en-US" sz="1000" b="1" dirty="0">
                <a:effectLst/>
                <a:latin typeface="Arial"/>
                <a:ea typeface="Times New Roman"/>
                <a:cs typeface="Times New Roman"/>
              </a:rPr>
              <a:t>https://github.com/Azure</a:t>
            </a:r>
            <a:br>
              <a:rPr lang="en-US" sz="1000" b="1" dirty="0">
                <a:effectLst/>
                <a:latin typeface="Arial"/>
                <a:ea typeface="Times New Roman"/>
                <a:cs typeface="Times New Roman"/>
              </a:rPr>
            </a:br>
            <a:r>
              <a:rPr lang="en-US" sz="1000" b="1" dirty="0">
                <a:latin typeface="Arial"/>
                <a:cs typeface="Times New Roman"/>
              </a:rPr>
              <a:t>/azure-</a:t>
            </a:r>
            <a:r>
              <a:rPr lang="en-US" sz="1000" b="1" dirty="0" err="1">
                <a:latin typeface="Arial"/>
                <a:cs typeface="Times New Roman"/>
              </a:rPr>
              <a:t>quickstart</a:t>
            </a:r>
            <a:r>
              <a:rPr lang="en-US" sz="1000" b="1" dirty="0">
                <a:latin typeface="Arial"/>
                <a:cs typeface="Times New Roman"/>
              </a:rPr>
              <a:t>-templates/tree/master/101-vm-simple-windows</a:t>
            </a:r>
            <a:r>
              <a:rPr lang="en-US" sz="1000" dirty="0">
                <a:effectLst/>
                <a:latin typeface="Arial"/>
                <a:ea typeface="Times New Roman"/>
                <a:cs typeface="Times New Roman"/>
              </a:rPr>
              <a: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effectLst/>
                <a:latin typeface="Arial"/>
                <a:ea typeface="Times New Roman"/>
                <a:cs typeface="Times New Roman"/>
              </a:rPr>
              <a:t>On the </a:t>
            </a:r>
            <a:r>
              <a:rPr lang="en-US" sz="1000" b="1" dirty="0">
                <a:effectLst/>
                <a:latin typeface="Arial"/>
                <a:ea typeface="Times New Roman"/>
                <a:cs typeface="Times New Roman"/>
              </a:rPr>
              <a:t>Very simple deployment of a Windows VM </a:t>
            </a:r>
            <a:r>
              <a:rPr lang="en-US" sz="1000" dirty="0">
                <a:solidFill>
                  <a:srgbClr val="000000"/>
                </a:solidFill>
                <a:effectLst/>
                <a:latin typeface="Arial"/>
                <a:ea typeface="Times New Roman"/>
                <a:cs typeface="Times New Roman"/>
              </a:rPr>
              <a:t>page, click </a:t>
            </a:r>
            <a:r>
              <a:rPr lang="en-US" sz="1000" b="1" dirty="0">
                <a:effectLst/>
                <a:latin typeface="Arial"/>
                <a:ea typeface="Times New Roman"/>
                <a:cs typeface="Times New Roman"/>
              </a:rPr>
              <a:t>Deploy to Azure</a:t>
            </a:r>
            <a:r>
              <a:rPr lang="en-US" sz="1000" dirty="0">
                <a:solidFill>
                  <a:srgbClr val="000000"/>
                </a:solidFill>
                <a:effectLst/>
                <a:latin typeface="Arial"/>
                <a:ea typeface="Times New Roman"/>
                <a:cs typeface="Times New Roman"/>
              </a:rPr>
              <a: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effectLst/>
                <a:latin typeface="Arial"/>
                <a:ea typeface="Times New Roman"/>
                <a:cs typeface="Times New Roman"/>
              </a:rPr>
              <a:t>On the </a:t>
            </a:r>
            <a:r>
              <a:rPr lang="en-US" sz="1000" b="1" dirty="0">
                <a:effectLst/>
                <a:latin typeface="Arial"/>
                <a:ea typeface="Times New Roman"/>
                <a:cs typeface="Times New Roman"/>
              </a:rPr>
              <a:t>Custom deployment </a:t>
            </a:r>
            <a:r>
              <a:rPr lang="en-US" sz="1000" dirty="0">
                <a:solidFill>
                  <a:srgbClr val="000000"/>
                </a:solidFill>
                <a:effectLst/>
                <a:latin typeface="Arial"/>
                <a:ea typeface="Times New Roman"/>
                <a:cs typeface="Times New Roman"/>
              </a:rPr>
              <a:t>blade, specify the following:</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Subscription: Your subscription</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Resource group: </a:t>
            </a:r>
            <a:r>
              <a:rPr lang="en-US" sz="1000" b="1" dirty="0">
                <a:effectLst/>
                <a:latin typeface="Arial"/>
                <a:ea typeface="Times New Roman"/>
                <a:cs typeface="Times New Roman"/>
              </a:rPr>
              <a:t>Create new</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New resource group name: </a:t>
            </a:r>
            <a:r>
              <a:rPr lang="en-US" sz="1000" b="1" dirty="0">
                <a:effectLst/>
                <a:latin typeface="Arial"/>
                <a:ea typeface="Times New Roman"/>
                <a:cs typeface="Times New Roman"/>
              </a:rPr>
              <a:t>10979D03-DemoRG03</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Location: Azure region closest to the classroom location</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Admin Username: </a:t>
            </a:r>
            <a:r>
              <a:rPr lang="en-US" sz="1000" b="1" dirty="0">
                <a:effectLst/>
                <a:latin typeface="Arial"/>
                <a:ea typeface="Times New Roman"/>
                <a:cs typeface="Times New Roman"/>
              </a:rPr>
              <a:t>Student</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Admin Password: </a:t>
            </a:r>
            <a:r>
              <a:rPr lang="en-US" sz="1000" b="1" dirty="0">
                <a:effectLst/>
                <a:latin typeface="Arial"/>
                <a:ea typeface="Times New Roman"/>
                <a:cs typeface="Times New Roman"/>
              </a:rPr>
              <a:t>Pa55w.rd1234</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err="1">
                <a:solidFill>
                  <a:srgbClr val="000000"/>
                </a:solidFill>
                <a:effectLst/>
                <a:latin typeface="Arial"/>
                <a:ea typeface="Times New Roman"/>
                <a:cs typeface="Times New Roman"/>
              </a:rPr>
              <a:t>Dns</a:t>
            </a:r>
            <a:r>
              <a:rPr lang="en-US" sz="1000" dirty="0">
                <a:solidFill>
                  <a:srgbClr val="000000"/>
                </a:solidFill>
                <a:effectLst/>
                <a:latin typeface="Arial"/>
                <a:ea typeface="Times New Roman"/>
                <a:cs typeface="Times New Roman"/>
              </a:rPr>
              <a:t> Label Prefix: Unique string consisting of lower-case letters and digits</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Windows OS Version: </a:t>
            </a:r>
            <a:r>
              <a:rPr lang="en-US" sz="1000" b="1" dirty="0">
                <a:effectLst/>
                <a:latin typeface="Arial"/>
                <a:ea typeface="Times New Roman"/>
                <a:cs typeface="Times New Roman"/>
              </a:rPr>
              <a:t>2016-Datacenter</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Click </a:t>
            </a:r>
            <a:r>
              <a:rPr lang="en-GB" sz="1000" b="1" dirty="0">
                <a:solidFill>
                  <a:srgbClr val="000000"/>
                </a:solidFill>
                <a:latin typeface="Arial"/>
                <a:ea typeface="Calibri"/>
                <a:cs typeface="Times New Roman"/>
              </a:rPr>
              <a:t>I agree to the terms and conditions stated above</a:t>
            </a:r>
            <a:r>
              <a:rPr lang="en-GB" sz="1000" dirty="0">
                <a:solidFill>
                  <a:srgbClr val="000000"/>
                </a:solidFill>
                <a:latin typeface="Arial"/>
                <a:ea typeface="Calibri"/>
                <a:cs typeface="Times New Roman"/>
              </a:rPr>
              <a:t>.</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Select the </a:t>
            </a:r>
            <a:r>
              <a:rPr lang="en-GB" sz="1000" b="1" dirty="0">
                <a:solidFill>
                  <a:srgbClr val="000000"/>
                </a:solidFill>
                <a:latin typeface="Arial"/>
                <a:ea typeface="Calibri"/>
                <a:cs typeface="Times New Roman"/>
              </a:rPr>
              <a:t>Pin to dashboard </a:t>
            </a:r>
            <a:r>
              <a:rPr lang="en-GB" sz="1000" dirty="0">
                <a:solidFill>
                  <a:srgbClr val="000000"/>
                </a:solidFill>
                <a:latin typeface="Arial"/>
                <a:ea typeface="Calibri"/>
                <a:cs typeface="Times New Roman"/>
              </a:rPr>
              <a:t>check box.</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Click </a:t>
            </a:r>
            <a:r>
              <a:rPr lang="en-GB" sz="1000" b="1" dirty="0">
                <a:solidFill>
                  <a:srgbClr val="000000"/>
                </a:solidFill>
                <a:latin typeface="Arial"/>
                <a:ea typeface="Calibri"/>
                <a:cs typeface="Times New Roman"/>
              </a:rPr>
              <a:t>Purchase</a:t>
            </a:r>
            <a:r>
              <a:rPr lang="en-GB" sz="1000" dirty="0">
                <a:solidFill>
                  <a:srgbClr val="000000"/>
                </a:solidFill>
                <a:latin typeface="Arial"/>
                <a:ea typeface="Calibri"/>
                <a:cs typeface="Times New Roman"/>
              </a:rPr>
              <a:t>.</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Note the </a:t>
            </a:r>
            <a:r>
              <a:rPr lang="en-GB" sz="1000" b="1" dirty="0">
                <a:solidFill>
                  <a:srgbClr val="000000"/>
                </a:solidFill>
                <a:latin typeface="Arial"/>
                <a:ea typeface="Calibri"/>
                <a:cs typeface="Times New Roman"/>
              </a:rPr>
              <a:t>Deployment started</a:t>
            </a:r>
            <a:r>
              <a:rPr lang="en-GB" sz="1000" dirty="0">
                <a:solidFill>
                  <a:srgbClr val="000000"/>
                </a:solidFill>
                <a:latin typeface="Arial"/>
                <a:ea typeface="Calibri"/>
                <a:cs typeface="Times New Roman"/>
              </a:rPr>
              <a:t> message in the notification area at the top of the page.</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Do not wait for the deployment to complete. Continue with the next topic.</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8E41278-A97F-6B4E-8A96-38954C528C7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4168327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88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208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023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and Open Source – feedback from various UMICH departments is view that Azure is for “MSFT stack” and AWS is best for Open Source so need to emphasize our position on Open Source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7A3D7FA-CC96-493E-B90F-0FF0F55278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262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Notes coming soon – please </a:t>
            </a:r>
            <a:r>
              <a:rPr lang="en-US" b="0" dirty="0"/>
              <a:t>check </a:t>
            </a:r>
            <a:r>
              <a:rPr lang="en-US" sz="1300" dirty="0"/>
              <a:t>back on </a:t>
            </a:r>
            <a:r>
              <a:rPr lang="en-US" sz="1300" kern="0" dirty="0">
                <a:solidFill>
                  <a:srgbClr val="00B0F0"/>
                </a:solidFill>
                <a:hlinkClick r:id="rId3"/>
              </a:rPr>
              <a:t>http://aka.ms/opensource</a:t>
            </a:r>
            <a:r>
              <a:rPr lang="en-US" sz="1300" kern="0" dirty="0">
                <a:solidFill>
                  <a:srgbClr val="00B0F0"/>
                </a:solidFill>
              </a:rPr>
              <a:t> </a:t>
            </a:r>
            <a:r>
              <a:rPr lang="en-US" sz="1300" dirty="0"/>
              <a:t>for latest version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72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73496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37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338031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4786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13125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8304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685708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32651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485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52801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94548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47336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60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4117555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07809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18D1-74B3-4E8B-B743-F4E7BCD8B3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DBD0F-0D5C-4CBF-B997-27D8D358A6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FB37-6D53-44B7-A669-F0B697424E06}"/>
              </a:ext>
            </a:extLst>
          </p:cNvPr>
          <p:cNvSpPr>
            <a:spLocks noGrp="1"/>
          </p:cNvSpPr>
          <p:nvPr>
            <p:ph type="dt" sz="half" idx="10"/>
          </p:nvPr>
        </p:nvSpPr>
        <p:spPr/>
        <p:txBody>
          <a:bodyPr/>
          <a:lstStyle/>
          <a:p>
            <a:fld id="{B204BD23-8997-4A12-B284-4877B5307D91}" type="datetimeFigureOut">
              <a:rPr lang="en-US" smtClean="0"/>
              <a:t>6/11/2018</a:t>
            </a:fld>
            <a:endParaRPr lang="en-US"/>
          </a:p>
        </p:txBody>
      </p:sp>
      <p:sp>
        <p:nvSpPr>
          <p:cNvPr id="5" name="Footer Placeholder 4">
            <a:extLst>
              <a:ext uri="{FF2B5EF4-FFF2-40B4-BE49-F238E27FC236}">
                <a16:creationId xmlns:a16="http://schemas.microsoft.com/office/drawing/2014/main" id="{E5FFC379-C3E9-4DAC-BD9A-C7F15CD88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DD985-3EA3-4EBB-8172-1E3FFCE79650}"/>
              </a:ext>
            </a:extLst>
          </p:cNvPr>
          <p:cNvSpPr>
            <a:spLocks noGrp="1"/>
          </p:cNvSpPr>
          <p:nvPr>
            <p:ph type="sldNum" sz="quarter" idx="12"/>
          </p:nvPr>
        </p:nvSpPr>
        <p:spPr/>
        <p:txBody>
          <a:bodyPr/>
          <a:lstStyle/>
          <a:p>
            <a:fld id="{2051FF1F-4EBE-476F-830A-3A8435F21B6B}" type="slidenum">
              <a:rPr lang="en-US" smtClean="0"/>
              <a:t>‹#›</a:t>
            </a:fld>
            <a:endParaRPr lang="en-US"/>
          </a:p>
        </p:txBody>
      </p:sp>
    </p:spTree>
    <p:extLst>
      <p:ext uri="{BB962C8B-B14F-4D97-AF65-F5344CB8AC3E}">
        <p14:creationId xmlns:p14="http://schemas.microsoft.com/office/powerpoint/2010/main" val="301274968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a:t>
            </a:r>
            <a:r>
              <a:rPr lang="en-US" sz="1400" dirty="0" err="1"/>
              <a:t>LinuxAzure</a:t>
            </a:r>
            <a:r>
              <a:rPr lang="en-US" sz="1400" dirty="0"/>
              <a:t> @ITProGuru</a:t>
            </a:r>
          </a:p>
        </p:txBody>
      </p:sp>
    </p:spTree>
    <p:extLst>
      <p:ext uri="{BB962C8B-B14F-4D97-AF65-F5344CB8AC3E}">
        <p14:creationId xmlns:p14="http://schemas.microsoft.com/office/powerpoint/2010/main" val="331948754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6574157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775257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882828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Question….</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0391682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12192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348250" y="1482872"/>
            <a:ext cx="11433116"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841378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Answer…</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95506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a:alphaModFix amt="40000"/>
          </a:blip>
          <a:srcRect t="8627" b="8626"/>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285036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755388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68687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811764"/>
            <a:ext cx="11905861"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94657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3128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0"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103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6618394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4956095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1108554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349583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9577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50471007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1595296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03566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11571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11.06.2018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5828692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309070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302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820A-F751-433C-A0B8-B43C2D6BF5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3449F0-14E3-403A-BBF9-24F935A22B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5B5F67-5B74-463B-BEDC-EC9368CB7E60}"/>
              </a:ext>
            </a:extLst>
          </p:cNvPr>
          <p:cNvSpPr>
            <a:spLocks noGrp="1"/>
          </p:cNvSpPr>
          <p:nvPr>
            <p:ph type="dt" sz="half" idx="10"/>
          </p:nvPr>
        </p:nvSpPr>
        <p:spPr/>
        <p:txBody>
          <a:bodyPr/>
          <a:lstStyle/>
          <a:p>
            <a:fld id="{C4893C64-7AE5-4241-A504-71455322F0AE}" type="datetimeFigureOut">
              <a:rPr lang="en-US" smtClean="0"/>
              <a:t>6/11/2018</a:t>
            </a:fld>
            <a:endParaRPr lang="en-US"/>
          </a:p>
        </p:txBody>
      </p:sp>
      <p:sp>
        <p:nvSpPr>
          <p:cNvPr id="5" name="Footer Placeholder 4">
            <a:extLst>
              <a:ext uri="{FF2B5EF4-FFF2-40B4-BE49-F238E27FC236}">
                <a16:creationId xmlns:a16="http://schemas.microsoft.com/office/drawing/2014/main" id="{FC197C9A-2990-46CD-B670-8EA739309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B341D-0B44-4683-A7C5-31744BDA0E05}"/>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84998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E353-7CE1-44B4-93D7-CC0B2769B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4F862-05F5-4195-BC1B-62A4EE2B89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370C5-F146-474D-9522-A1EDDE2E8C9D}"/>
              </a:ext>
            </a:extLst>
          </p:cNvPr>
          <p:cNvSpPr>
            <a:spLocks noGrp="1"/>
          </p:cNvSpPr>
          <p:nvPr>
            <p:ph type="dt" sz="half" idx="10"/>
          </p:nvPr>
        </p:nvSpPr>
        <p:spPr/>
        <p:txBody>
          <a:bodyPr/>
          <a:lstStyle/>
          <a:p>
            <a:fld id="{C4893C64-7AE5-4241-A504-71455322F0AE}" type="datetimeFigureOut">
              <a:rPr lang="en-US" smtClean="0"/>
              <a:t>6/11/2018</a:t>
            </a:fld>
            <a:endParaRPr lang="en-US"/>
          </a:p>
        </p:txBody>
      </p:sp>
      <p:sp>
        <p:nvSpPr>
          <p:cNvPr id="5" name="Footer Placeholder 4">
            <a:extLst>
              <a:ext uri="{FF2B5EF4-FFF2-40B4-BE49-F238E27FC236}">
                <a16:creationId xmlns:a16="http://schemas.microsoft.com/office/drawing/2014/main" id="{3427A41F-9BC6-4AF8-B70B-FB344382D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035A4-305A-467A-950C-09074FBBA084}"/>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30825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0255-E75E-4450-9639-3578B2633C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7D47A9-95DC-4F2F-8E66-2837D4388B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84C643-4A81-491A-B138-886FB62677D8}"/>
              </a:ext>
            </a:extLst>
          </p:cNvPr>
          <p:cNvSpPr>
            <a:spLocks noGrp="1"/>
          </p:cNvSpPr>
          <p:nvPr>
            <p:ph type="dt" sz="half" idx="10"/>
          </p:nvPr>
        </p:nvSpPr>
        <p:spPr/>
        <p:txBody>
          <a:bodyPr/>
          <a:lstStyle/>
          <a:p>
            <a:fld id="{C4893C64-7AE5-4241-A504-71455322F0AE}" type="datetimeFigureOut">
              <a:rPr lang="en-US" smtClean="0"/>
              <a:t>6/11/2018</a:t>
            </a:fld>
            <a:endParaRPr lang="en-US"/>
          </a:p>
        </p:txBody>
      </p:sp>
      <p:sp>
        <p:nvSpPr>
          <p:cNvPr id="5" name="Footer Placeholder 4">
            <a:extLst>
              <a:ext uri="{FF2B5EF4-FFF2-40B4-BE49-F238E27FC236}">
                <a16:creationId xmlns:a16="http://schemas.microsoft.com/office/drawing/2014/main" id="{AB8A58DB-F64B-4A1E-884E-3777EA183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F87C3-7EB5-4C07-A665-1B7C014EE3F1}"/>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288711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BDF-3F80-4818-B54A-2779DD8954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21A77E-13C8-4FA3-ADEB-F3C1F4E27E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FDB5D0-689A-44AD-A1C9-EC14195C5E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792E8C-9CCD-4221-A404-DA5CF3DBB8C5}"/>
              </a:ext>
            </a:extLst>
          </p:cNvPr>
          <p:cNvSpPr>
            <a:spLocks noGrp="1"/>
          </p:cNvSpPr>
          <p:nvPr>
            <p:ph type="dt" sz="half" idx="10"/>
          </p:nvPr>
        </p:nvSpPr>
        <p:spPr/>
        <p:txBody>
          <a:bodyPr/>
          <a:lstStyle/>
          <a:p>
            <a:fld id="{C4893C64-7AE5-4241-A504-71455322F0AE}" type="datetimeFigureOut">
              <a:rPr lang="en-US" smtClean="0"/>
              <a:t>6/11/2018</a:t>
            </a:fld>
            <a:endParaRPr lang="en-US"/>
          </a:p>
        </p:txBody>
      </p:sp>
      <p:sp>
        <p:nvSpPr>
          <p:cNvPr id="6" name="Footer Placeholder 5">
            <a:extLst>
              <a:ext uri="{FF2B5EF4-FFF2-40B4-BE49-F238E27FC236}">
                <a16:creationId xmlns:a16="http://schemas.microsoft.com/office/drawing/2014/main" id="{8B59EFF7-33E7-4AB8-87F9-01379B7698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7A1FBB-DCB5-492D-B3DE-659A8F7B4CC7}"/>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44829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FEAE-E7DD-41CE-9C4D-7319C8A41B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DEB357-643F-464E-AA6C-99BB7AB66D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C3CA8A4-C4D9-4922-84CD-93BEEB651B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F66C01-C586-48D2-BBB3-7D8AF935B8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117EF4-AE78-4E97-9DD8-D9E8B49AAE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48CE50-2AF1-4D15-9FCB-D1FF7B61A7FB}"/>
              </a:ext>
            </a:extLst>
          </p:cNvPr>
          <p:cNvSpPr>
            <a:spLocks noGrp="1"/>
          </p:cNvSpPr>
          <p:nvPr>
            <p:ph type="dt" sz="half" idx="10"/>
          </p:nvPr>
        </p:nvSpPr>
        <p:spPr/>
        <p:txBody>
          <a:bodyPr/>
          <a:lstStyle/>
          <a:p>
            <a:fld id="{C4893C64-7AE5-4241-A504-71455322F0AE}" type="datetimeFigureOut">
              <a:rPr lang="en-US" smtClean="0"/>
              <a:t>6/11/2018</a:t>
            </a:fld>
            <a:endParaRPr lang="en-US"/>
          </a:p>
        </p:txBody>
      </p:sp>
      <p:sp>
        <p:nvSpPr>
          <p:cNvPr id="8" name="Footer Placeholder 7">
            <a:extLst>
              <a:ext uri="{FF2B5EF4-FFF2-40B4-BE49-F238E27FC236}">
                <a16:creationId xmlns:a16="http://schemas.microsoft.com/office/drawing/2014/main" id="{7824A7F2-5255-4CD0-8CA9-61ADEB3E7D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46297E-A73F-438F-9AAB-A7F8F05B4D0F}"/>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08460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EE01-5F2F-4F52-8944-AB9BC78165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9B3D40-BF3B-4FDD-9671-02E9379105D9}"/>
              </a:ext>
            </a:extLst>
          </p:cNvPr>
          <p:cNvSpPr>
            <a:spLocks noGrp="1"/>
          </p:cNvSpPr>
          <p:nvPr>
            <p:ph type="dt" sz="half" idx="10"/>
          </p:nvPr>
        </p:nvSpPr>
        <p:spPr/>
        <p:txBody>
          <a:bodyPr/>
          <a:lstStyle/>
          <a:p>
            <a:fld id="{C4893C64-7AE5-4241-A504-71455322F0AE}" type="datetimeFigureOut">
              <a:rPr lang="en-US" smtClean="0"/>
              <a:t>6/11/2018</a:t>
            </a:fld>
            <a:endParaRPr lang="en-US"/>
          </a:p>
        </p:txBody>
      </p:sp>
      <p:sp>
        <p:nvSpPr>
          <p:cNvPr id="4" name="Footer Placeholder 3">
            <a:extLst>
              <a:ext uri="{FF2B5EF4-FFF2-40B4-BE49-F238E27FC236}">
                <a16:creationId xmlns:a16="http://schemas.microsoft.com/office/drawing/2014/main" id="{706D50C6-291D-4EB0-8B4E-052D38DBE2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E0952C-8145-46AB-A2A6-E5DEA7B2653D}"/>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271666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185AE-B2A5-40C5-A6F8-C0DD67A6F3B9}"/>
              </a:ext>
            </a:extLst>
          </p:cNvPr>
          <p:cNvSpPr>
            <a:spLocks noGrp="1"/>
          </p:cNvSpPr>
          <p:nvPr>
            <p:ph type="dt" sz="half" idx="10"/>
          </p:nvPr>
        </p:nvSpPr>
        <p:spPr/>
        <p:txBody>
          <a:bodyPr/>
          <a:lstStyle/>
          <a:p>
            <a:fld id="{C4893C64-7AE5-4241-A504-71455322F0AE}" type="datetimeFigureOut">
              <a:rPr lang="en-US" smtClean="0"/>
              <a:t>6/11/2018</a:t>
            </a:fld>
            <a:endParaRPr lang="en-US"/>
          </a:p>
        </p:txBody>
      </p:sp>
      <p:sp>
        <p:nvSpPr>
          <p:cNvPr id="3" name="Footer Placeholder 2">
            <a:extLst>
              <a:ext uri="{FF2B5EF4-FFF2-40B4-BE49-F238E27FC236}">
                <a16:creationId xmlns:a16="http://schemas.microsoft.com/office/drawing/2014/main" id="{AD3CBB6C-D680-4CA6-A66D-BD1725E441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332C0F-60AC-4483-97CE-75C5598D58F4}"/>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48182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452C-3727-4A4B-86BE-CE845191F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161721-9251-4A4D-B310-BE3FD8BCEE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3FFEC-DDCA-4AD1-A76F-2A905A98F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61FF2D-5864-4251-A3DA-79C9ECCAAB8D}"/>
              </a:ext>
            </a:extLst>
          </p:cNvPr>
          <p:cNvSpPr>
            <a:spLocks noGrp="1"/>
          </p:cNvSpPr>
          <p:nvPr>
            <p:ph type="dt" sz="half" idx="10"/>
          </p:nvPr>
        </p:nvSpPr>
        <p:spPr/>
        <p:txBody>
          <a:bodyPr/>
          <a:lstStyle/>
          <a:p>
            <a:fld id="{C4893C64-7AE5-4241-A504-71455322F0AE}" type="datetimeFigureOut">
              <a:rPr lang="en-US" smtClean="0"/>
              <a:t>6/11/2018</a:t>
            </a:fld>
            <a:endParaRPr lang="en-US"/>
          </a:p>
        </p:txBody>
      </p:sp>
      <p:sp>
        <p:nvSpPr>
          <p:cNvPr id="6" name="Footer Placeholder 5">
            <a:extLst>
              <a:ext uri="{FF2B5EF4-FFF2-40B4-BE49-F238E27FC236}">
                <a16:creationId xmlns:a16="http://schemas.microsoft.com/office/drawing/2014/main" id="{FB42D38D-125F-47CD-B2D7-191891AF8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8AA65-D17E-4AB7-8D84-6A2874D9DA65}"/>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40160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F0A4-0B0D-4C11-8791-200F427A34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ADF5FD-0BD2-4AC9-B69B-1825922AE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EB7A38-BB63-4820-AD9D-598625C5BA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DD0742-0BCD-4B1B-87EE-4F2D44F09C9E}"/>
              </a:ext>
            </a:extLst>
          </p:cNvPr>
          <p:cNvSpPr>
            <a:spLocks noGrp="1"/>
          </p:cNvSpPr>
          <p:nvPr>
            <p:ph type="dt" sz="half" idx="10"/>
          </p:nvPr>
        </p:nvSpPr>
        <p:spPr/>
        <p:txBody>
          <a:bodyPr/>
          <a:lstStyle/>
          <a:p>
            <a:fld id="{C4893C64-7AE5-4241-A504-71455322F0AE}" type="datetimeFigureOut">
              <a:rPr lang="en-US" smtClean="0"/>
              <a:t>6/11/2018</a:t>
            </a:fld>
            <a:endParaRPr lang="en-US"/>
          </a:p>
        </p:txBody>
      </p:sp>
      <p:sp>
        <p:nvSpPr>
          <p:cNvPr id="6" name="Footer Placeholder 5">
            <a:extLst>
              <a:ext uri="{FF2B5EF4-FFF2-40B4-BE49-F238E27FC236}">
                <a16:creationId xmlns:a16="http://schemas.microsoft.com/office/drawing/2014/main" id="{3610F867-9D7F-458E-A424-4ACE2E2099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52374-0FA8-4447-8CE6-955E0A6B8CEB}"/>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55912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C43-9DA2-4FAF-A674-19784D7011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8E1E77-F622-4245-A139-0A9087B27D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FE982-A790-4C6F-A0F6-7966C848FDBE}"/>
              </a:ext>
            </a:extLst>
          </p:cNvPr>
          <p:cNvSpPr>
            <a:spLocks noGrp="1"/>
          </p:cNvSpPr>
          <p:nvPr>
            <p:ph type="dt" sz="half" idx="10"/>
          </p:nvPr>
        </p:nvSpPr>
        <p:spPr/>
        <p:txBody>
          <a:bodyPr/>
          <a:lstStyle/>
          <a:p>
            <a:fld id="{C4893C64-7AE5-4241-A504-71455322F0AE}" type="datetimeFigureOut">
              <a:rPr lang="en-US" smtClean="0"/>
              <a:t>6/11/2018</a:t>
            </a:fld>
            <a:endParaRPr lang="en-US"/>
          </a:p>
        </p:txBody>
      </p:sp>
      <p:sp>
        <p:nvSpPr>
          <p:cNvPr id="5" name="Footer Placeholder 4">
            <a:extLst>
              <a:ext uri="{FF2B5EF4-FFF2-40B4-BE49-F238E27FC236}">
                <a16:creationId xmlns:a16="http://schemas.microsoft.com/office/drawing/2014/main" id="{4855FDA4-FE53-4C05-BB80-A4AED60C4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4C9A8-5D2F-4C86-A14A-A1C37748679C}"/>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18218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B9ABC6-8C87-4636-BE46-8B4664D711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A5225-B31B-4574-894C-1AF44E69CE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A6066-DC08-450F-821F-C62F527B3686}"/>
              </a:ext>
            </a:extLst>
          </p:cNvPr>
          <p:cNvSpPr>
            <a:spLocks noGrp="1"/>
          </p:cNvSpPr>
          <p:nvPr>
            <p:ph type="dt" sz="half" idx="10"/>
          </p:nvPr>
        </p:nvSpPr>
        <p:spPr/>
        <p:txBody>
          <a:bodyPr/>
          <a:lstStyle/>
          <a:p>
            <a:fld id="{C4893C64-7AE5-4241-A504-71455322F0AE}" type="datetimeFigureOut">
              <a:rPr lang="en-US" smtClean="0"/>
              <a:t>6/11/2018</a:t>
            </a:fld>
            <a:endParaRPr lang="en-US"/>
          </a:p>
        </p:txBody>
      </p:sp>
      <p:sp>
        <p:nvSpPr>
          <p:cNvPr id="5" name="Footer Placeholder 4">
            <a:extLst>
              <a:ext uri="{FF2B5EF4-FFF2-40B4-BE49-F238E27FC236}">
                <a16:creationId xmlns:a16="http://schemas.microsoft.com/office/drawing/2014/main" id="{58EB4170-4DA6-4429-B4E5-E8A6E3CA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EAA7A-DEFC-4088-A88A-E8FAC93D158A}"/>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20821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4829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531430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Tree>
    <p:extLst>
      <p:ext uri="{BB962C8B-B14F-4D97-AF65-F5344CB8AC3E}">
        <p14:creationId xmlns:p14="http://schemas.microsoft.com/office/powerpoint/2010/main" val="28913310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13268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12740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4725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183208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594003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723658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4154217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02314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7595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01322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55356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6741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418084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23055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6541373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5795067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750299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457171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7933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4572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21818"/>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721818"/>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6637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2938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5697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19550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94702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019800" y="1554480"/>
            <a:ext cx="5943600" cy="3657600"/>
          </a:xfrm>
        </p:spPr>
        <p:txBody>
          <a:bodyPr/>
          <a:lstStyle>
            <a:lvl1pPr>
              <a:defRPr spc="-30" baseline="0">
                <a:solidFill>
                  <a:schemeClr val="tx2"/>
                </a:solidFill>
              </a:defRPr>
            </a:lvl1pPr>
          </a:lstStyle>
          <a:p>
            <a:endParaRPr lang="en-US" dirty="0"/>
          </a:p>
        </p:txBody>
      </p:sp>
      <p:sp>
        <p:nvSpPr>
          <p:cNvPr id="8" name="Text Placeholder 3"/>
          <p:cNvSpPr>
            <a:spLocks noGrp="1"/>
          </p:cNvSpPr>
          <p:nvPr>
            <p:ph type="body" sz="quarter" idx="12" hasCustomPrompt="1"/>
          </p:nvPr>
        </p:nvSpPr>
        <p:spPr>
          <a:xfrm>
            <a:off x="228599" y="3046549"/>
            <a:ext cx="5577840" cy="2194560"/>
          </a:xfrm>
        </p:spPr>
        <p:txBody>
          <a:bodyPr tIns="0"/>
          <a:lstStyle>
            <a:lvl1pPr>
              <a:spcBef>
                <a:spcPts val="500"/>
              </a:spcBef>
              <a:defRPr/>
            </a:lvl1pPr>
            <a:lvl2pPr marL="0">
              <a:spcBef>
                <a:spcPts val="500"/>
              </a:spcBef>
              <a:defRPr sz="1800">
                <a:latin typeface="Segoe UI Light" panose="020B0502040204020203" pitchFamily="34" charset="0"/>
                <a:cs typeface="Segoe UI Light" panose="020B0502040204020203" pitchFamily="34" charset="0"/>
              </a:defRPr>
            </a:lvl2pPr>
            <a:lvl3pPr marL="0">
              <a:spcBef>
                <a:spcPts val="500"/>
              </a:spcBef>
              <a:defRPr sz="1800">
                <a:latin typeface="Segoe UI Light" panose="020B0502040204020203" pitchFamily="34" charset="0"/>
                <a:cs typeface="Segoe UI Light" panose="020B0502040204020203" pitchFamily="34" charset="0"/>
              </a:defRPr>
            </a:lvl3pPr>
            <a:lvl4pPr marL="0">
              <a:spcBef>
                <a:spcPts val="500"/>
              </a:spcBef>
              <a:defRPr sz="1800">
                <a:latin typeface="Segoe UI Light" panose="020B0502040204020203" pitchFamily="34" charset="0"/>
                <a:cs typeface="Segoe UI Light" panose="020B0502040204020203" pitchFamily="34" charset="0"/>
              </a:defRPr>
            </a:lvl4pPr>
            <a:lvl5pPr marL="0">
              <a:spcBef>
                <a:spcPts val="500"/>
              </a:spcBef>
              <a:defRPr sz="1800">
                <a:latin typeface="Segoe UI Light" panose="020B0502040204020203" pitchFamily="34" charset="0"/>
                <a:cs typeface="Segoe UI Light" panose="020B0502040204020203" pitchFamily="34" charset="0"/>
              </a:defRPr>
            </a:lvl5pPr>
          </a:lstStyle>
          <a:p>
            <a:pPr lvl="0"/>
            <a:r>
              <a:rPr lang="en-US" dirty="0"/>
              <a:t>Presenter’s Name</a:t>
            </a:r>
          </a:p>
          <a:p>
            <a:pPr lvl="1"/>
            <a:r>
              <a:rPr lang="en-US" dirty="0"/>
              <a:t>Date</a:t>
            </a:r>
          </a:p>
          <a:p>
            <a:pPr lvl="2"/>
            <a:r>
              <a:rPr lang="en-US" dirty="0"/>
              <a:t>Third level</a:t>
            </a:r>
          </a:p>
          <a:p>
            <a:pPr lvl="3"/>
            <a:r>
              <a:rPr lang="en-US" dirty="0"/>
              <a:t>Fourth level</a:t>
            </a:r>
          </a:p>
          <a:p>
            <a:pPr lvl="4"/>
            <a:r>
              <a:rPr lang="en-US" dirty="0"/>
              <a:t>Fifth level</a:t>
            </a:r>
          </a:p>
        </p:txBody>
      </p:sp>
      <p:sp>
        <p:nvSpPr>
          <p:cNvPr id="10" name="Text Placeholder 5"/>
          <p:cNvSpPr>
            <a:spLocks noGrp="1"/>
          </p:cNvSpPr>
          <p:nvPr>
            <p:ph type="body" sz="quarter" idx="13"/>
          </p:nvPr>
        </p:nvSpPr>
        <p:spPr>
          <a:xfrm>
            <a:off x="228599" y="1554480"/>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Edit Master text styles</a:t>
            </a:r>
          </a:p>
          <a:p>
            <a:pPr lvl="1"/>
            <a:r>
              <a:rPr lang="en-US" dirty="0"/>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9517760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28599" y="3046549"/>
            <a:ext cx="5577838" cy="2194560"/>
          </a:xfrm>
        </p:spPr>
        <p:txBody>
          <a:bodyPr tIns="0"/>
          <a:lstStyle>
            <a:lvl1pPr>
              <a:defRPr spc="-30" baseline="0">
                <a:solidFill>
                  <a:schemeClr val="tx2"/>
                </a:solidFill>
              </a:defRPr>
            </a:lvl1pPr>
          </a:lstStyle>
          <a:p>
            <a:r>
              <a:rPr lang="en-US" dirty="0"/>
              <a:t>Use this slide whenever you need a</a:t>
            </a:r>
            <a:br>
              <a:rPr lang="en-US" dirty="0"/>
            </a:br>
            <a:r>
              <a:rPr lang="en-US" dirty="0"/>
              <a:t>section break in your presentation</a:t>
            </a:r>
          </a:p>
        </p:txBody>
      </p:sp>
      <p:sp>
        <p:nvSpPr>
          <p:cNvPr id="26" name="Picture Placeholder 4"/>
          <p:cNvSpPr>
            <a:spLocks noGrp="1"/>
          </p:cNvSpPr>
          <p:nvPr>
            <p:ph type="pic" sz="quarter" idx="10"/>
          </p:nvPr>
        </p:nvSpPr>
        <p:spPr>
          <a:xfrm>
            <a:off x="6019800" y="1554480"/>
            <a:ext cx="5943600" cy="3657600"/>
          </a:xfrm>
        </p:spPr>
        <p:txBody>
          <a:bodyPr/>
          <a:lstStyle>
            <a:lvl1pPr>
              <a:defRPr spc="-30" baseline="0">
                <a:solidFill>
                  <a:schemeClr val="tx2"/>
                </a:solidFill>
              </a:defRPr>
            </a:lvl1pPr>
          </a:lstStyle>
          <a:p>
            <a:endParaRPr lang="en-US" dirty="0"/>
          </a:p>
        </p:txBody>
      </p:sp>
      <p:sp>
        <p:nvSpPr>
          <p:cNvPr id="6" name="Text Placeholder 5"/>
          <p:cNvSpPr>
            <a:spLocks noGrp="1"/>
          </p:cNvSpPr>
          <p:nvPr>
            <p:ph type="body" sz="quarter" idx="13"/>
          </p:nvPr>
        </p:nvSpPr>
        <p:spPr>
          <a:xfrm>
            <a:off x="228599" y="1554480"/>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Edit Master text styles</a:t>
            </a:r>
          </a:p>
          <a:p>
            <a:pPr lvl="1"/>
            <a:r>
              <a:rPr lang="en-US" dirty="0"/>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7445057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 name="Text Placeholder 4"/>
          <p:cNvSpPr>
            <a:spLocks noGrp="1"/>
          </p:cNvSpPr>
          <p:nvPr>
            <p:ph type="body" sz="quarter" idx="11" hasCustomPrompt="1"/>
          </p:nvPr>
        </p:nvSpPr>
        <p:spPr>
          <a:xfrm>
            <a:off x="2914033" y="1554480"/>
            <a:ext cx="8732662" cy="3657600"/>
          </a:xfrm>
        </p:spPr>
        <p:txBody>
          <a:bodyPr lIns="0" tIns="137160" anchor="t" anchorCtr="0">
            <a:normAutofit/>
          </a:bodyPr>
          <a:lstStyle>
            <a:lvl1pPr marL="0" marR="0" indent="0" algn="l" defTabSz="914400" rtl="0" eaLnBrk="1" fontAlgn="auto" latinLnBrk="0" hangingPunct="1">
              <a:lnSpc>
                <a:spcPct val="100000"/>
              </a:lnSpc>
              <a:spcBef>
                <a:spcPts val="1800"/>
              </a:spcBef>
              <a:spcAft>
                <a:spcPts val="0"/>
              </a:spcAft>
              <a:buClrTx/>
              <a:buSzPct val="50000"/>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1 Title</a:t>
            </a:r>
          </a:p>
          <a:p>
            <a:pPr lvl="1"/>
            <a:r>
              <a:rPr lang="en-US" dirty="0"/>
              <a:t>Content</a:t>
            </a:r>
          </a:p>
          <a:p>
            <a:pPr lvl="0"/>
            <a:r>
              <a:rPr lang="en-US" dirty="0"/>
              <a:t>Section 2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3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4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5 Title</a:t>
            </a:r>
          </a:p>
          <a:p>
            <a:pPr lvl="0"/>
            <a:endParaRPr lang="en-US" dirty="0"/>
          </a:p>
        </p:txBody>
      </p:sp>
      <p:sp>
        <p:nvSpPr>
          <p:cNvPr id="6" name="Text Placeholder 5"/>
          <p:cNvSpPr>
            <a:spLocks noGrp="1"/>
          </p:cNvSpPr>
          <p:nvPr>
            <p:ph type="body" sz="quarter" idx="13" hasCustomPrompt="1"/>
          </p:nvPr>
        </p:nvSpPr>
        <p:spPr>
          <a:xfrm>
            <a:off x="228599" y="1554480"/>
            <a:ext cx="2514601"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Agenda</a:t>
            </a:r>
          </a:p>
        </p:txBody>
      </p:sp>
      <p:sp>
        <p:nvSpPr>
          <p:cNvPr id="7" name="Rectangle 6"/>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11023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 name="Text Placeholder 4"/>
          <p:cNvSpPr>
            <a:spLocks noGrp="1"/>
          </p:cNvSpPr>
          <p:nvPr>
            <p:ph type="body" sz="quarter" idx="11" hasCustomPrompt="1"/>
          </p:nvPr>
        </p:nvSpPr>
        <p:spPr>
          <a:xfrm>
            <a:off x="228600"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1 Title</a:t>
            </a:r>
          </a:p>
          <a:p>
            <a:pPr lvl="1"/>
            <a:r>
              <a:rPr lang="en-US" dirty="0"/>
              <a:t>Content</a:t>
            </a:r>
          </a:p>
          <a:p>
            <a:pPr lvl="0"/>
            <a:r>
              <a:rPr lang="en-US" dirty="0"/>
              <a:t>Section 2 Title</a:t>
            </a:r>
          </a:p>
          <a:p>
            <a:pPr lvl="1"/>
            <a:r>
              <a:rPr lang="en-US" dirty="0"/>
              <a:t>Content</a:t>
            </a:r>
          </a:p>
          <a:p>
            <a:pPr lvl="0"/>
            <a:r>
              <a:rPr lang="en-US" dirty="0"/>
              <a:t>Section 3 Title</a:t>
            </a:r>
          </a:p>
          <a:p>
            <a:pPr lvl="1"/>
            <a:r>
              <a:rPr lang="en-US" dirty="0"/>
              <a:t>Content</a:t>
            </a:r>
          </a:p>
          <a:p>
            <a:pPr lvl="0"/>
            <a:r>
              <a:rPr lang="en-US" dirty="0"/>
              <a:t>Section 4 Title</a:t>
            </a:r>
          </a:p>
          <a:p>
            <a:pPr lvl="1"/>
            <a:r>
              <a:rPr lang="en-US" dirty="0"/>
              <a:t>Content</a:t>
            </a:r>
          </a:p>
          <a:p>
            <a:pPr lvl="0"/>
            <a:endParaRPr lang="en-US" dirty="0"/>
          </a:p>
        </p:txBody>
      </p:sp>
      <p:sp>
        <p:nvSpPr>
          <p:cNvPr id="7" name="Title 1"/>
          <p:cNvSpPr>
            <a:spLocks noGrp="1"/>
          </p:cNvSpPr>
          <p:nvPr>
            <p:ph type="title" hasCustomPrompt="1"/>
          </p:nvPr>
        </p:nvSpPr>
        <p:spPr>
          <a:xfrm>
            <a:off x="228600" y="228600"/>
            <a:ext cx="11734801" cy="1280160"/>
          </a:xfrm>
        </p:spPr>
        <p:txBody>
          <a:bodyPr tIns="45720" anchor="t" anchorCtr="0"/>
          <a:lstStyle>
            <a:lvl1pPr>
              <a:defRPr spc="-10" baseline="0">
                <a:solidFill>
                  <a:schemeClr val="accent1"/>
                </a:solidFill>
              </a:defRPr>
            </a:lvl1pPr>
          </a:lstStyle>
          <a:p>
            <a:r>
              <a:rPr lang="en-US" dirty="0"/>
              <a:t>Agenda</a:t>
            </a:r>
          </a:p>
        </p:txBody>
      </p:sp>
      <p:sp>
        <p:nvSpPr>
          <p:cNvPr id="10" name="Text Placeholder 4"/>
          <p:cNvSpPr>
            <a:spLocks noGrp="1"/>
          </p:cNvSpPr>
          <p:nvPr>
            <p:ph type="body" sz="quarter" idx="13" hasCustomPrompt="1"/>
          </p:nvPr>
        </p:nvSpPr>
        <p:spPr>
          <a:xfrm>
            <a:off x="4238897"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5 Title</a:t>
            </a:r>
          </a:p>
          <a:p>
            <a:pPr lvl="1"/>
            <a:r>
              <a:rPr lang="en-US" dirty="0"/>
              <a:t>Content</a:t>
            </a:r>
          </a:p>
          <a:p>
            <a:pPr lvl="0"/>
            <a:r>
              <a:rPr lang="en-US" dirty="0"/>
              <a:t>Section 6 Title</a:t>
            </a:r>
          </a:p>
          <a:p>
            <a:pPr lvl="1"/>
            <a:r>
              <a:rPr lang="en-US" dirty="0"/>
              <a:t>Content</a:t>
            </a:r>
          </a:p>
          <a:p>
            <a:pPr lvl="0"/>
            <a:r>
              <a:rPr lang="en-US" dirty="0"/>
              <a:t>Section 7 Title</a:t>
            </a:r>
          </a:p>
          <a:p>
            <a:pPr lvl="1"/>
            <a:r>
              <a:rPr lang="en-US" dirty="0"/>
              <a:t>Content</a:t>
            </a:r>
          </a:p>
          <a:p>
            <a:pPr lvl="0"/>
            <a:r>
              <a:rPr lang="en-US" dirty="0"/>
              <a:t>Section 8 Title</a:t>
            </a:r>
          </a:p>
          <a:p>
            <a:pPr lvl="1"/>
            <a:r>
              <a:rPr lang="en-US" dirty="0"/>
              <a:t>Content</a:t>
            </a:r>
          </a:p>
          <a:p>
            <a:pPr lvl="0"/>
            <a:endParaRPr lang="en-US" dirty="0"/>
          </a:p>
        </p:txBody>
      </p:sp>
      <p:sp>
        <p:nvSpPr>
          <p:cNvPr id="11" name="Text Placeholder 4"/>
          <p:cNvSpPr>
            <a:spLocks noGrp="1"/>
          </p:cNvSpPr>
          <p:nvPr>
            <p:ph type="body" sz="quarter" idx="14" hasCustomPrompt="1"/>
          </p:nvPr>
        </p:nvSpPr>
        <p:spPr>
          <a:xfrm>
            <a:off x="8249194"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9 Title</a:t>
            </a:r>
          </a:p>
          <a:p>
            <a:pPr lvl="1"/>
            <a:r>
              <a:rPr lang="en-US" dirty="0"/>
              <a:t>Content</a:t>
            </a:r>
          </a:p>
          <a:p>
            <a:pPr lvl="0"/>
            <a:r>
              <a:rPr lang="en-US" dirty="0"/>
              <a:t>Section 10 Title</a:t>
            </a:r>
          </a:p>
          <a:p>
            <a:pPr lvl="1"/>
            <a:r>
              <a:rPr lang="en-US" dirty="0"/>
              <a:t>Content</a:t>
            </a:r>
          </a:p>
          <a:p>
            <a:pPr lvl="0"/>
            <a:r>
              <a:rPr lang="en-US" dirty="0"/>
              <a:t>Section 11 Title</a:t>
            </a:r>
          </a:p>
          <a:p>
            <a:pPr lvl="1"/>
            <a:r>
              <a:rPr lang="en-US" dirty="0"/>
              <a:t>Content</a:t>
            </a:r>
          </a:p>
          <a:p>
            <a:pPr lvl="0"/>
            <a:r>
              <a:rPr lang="en-US" dirty="0"/>
              <a:t>Section 12 Title</a:t>
            </a:r>
          </a:p>
          <a:p>
            <a:pPr lvl="1"/>
            <a:r>
              <a:rPr lang="en-US" dirty="0"/>
              <a:t>Content</a:t>
            </a:r>
          </a:p>
          <a:p>
            <a:pPr lvl="0"/>
            <a:endParaRPr lang="en-US" dirty="0"/>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3281698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5679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amp;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Content Slide)</a:t>
            </a:r>
          </a:p>
        </p:txBody>
      </p:sp>
      <p:sp>
        <p:nvSpPr>
          <p:cNvPr id="17" name="Text Placeholder 6"/>
          <p:cNvSpPr>
            <a:spLocks noGrp="1"/>
          </p:cNvSpPr>
          <p:nvPr>
            <p:ph type="body" sz="quarter" idx="11" hasCustomPrompt="1"/>
          </p:nvPr>
        </p:nvSpPr>
        <p:spPr>
          <a:xfrm>
            <a:off x="6172200" y="1554480"/>
            <a:ext cx="5791199"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6"/>
          <p:cNvSpPr>
            <a:spLocks noGrp="1"/>
          </p:cNvSpPr>
          <p:nvPr>
            <p:ph type="body" sz="quarter" idx="37" hasCustomPrompt="1"/>
          </p:nvPr>
        </p:nvSpPr>
        <p:spPr>
          <a:xfrm>
            <a:off x="228600" y="1554480"/>
            <a:ext cx="5726778"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77640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amp;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image slide)</a:t>
            </a:r>
          </a:p>
        </p:txBody>
      </p:sp>
      <p:sp>
        <p:nvSpPr>
          <p:cNvPr id="14" name="Picture Placeholder 8"/>
          <p:cNvSpPr>
            <a:spLocks noGrp="1"/>
          </p:cNvSpPr>
          <p:nvPr>
            <p:ph type="pic" sz="quarter" idx="12"/>
          </p:nvPr>
        </p:nvSpPr>
        <p:spPr>
          <a:xfrm>
            <a:off x="228600" y="1554480"/>
            <a:ext cx="5726777" cy="4427872"/>
          </a:xfrm>
        </p:spPr>
        <p:txBody>
          <a:bodyPr tIns="137160"/>
          <a:lstStyle>
            <a:lvl1pPr>
              <a:defRPr>
                <a:solidFill>
                  <a:schemeClr val="tx2"/>
                </a:solidFill>
              </a:defRPr>
            </a:lvl1pPr>
          </a:lstStyle>
          <a:p>
            <a:endParaRPr lang="en-US" dirty="0"/>
          </a:p>
        </p:txBody>
      </p:sp>
      <p:sp>
        <p:nvSpPr>
          <p:cNvPr id="17" name="Text Placeholder 6"/>
          <p:cNvSpPr>
            <a:spLocks noGrp="1"/>
          </p:cNvSpPr>
          <p:nvPr>
            <p:ph type="body" sz="quarter" idx="11" hasCustomPrompt="1"/>
          </p:nvPr>
        </p:nvSpPr>
        <p:spPr>
          <a:xfrm>
            <a:off x="6172200" y="1554480"/>
            <a:ext cx="5791199"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88426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9" name="Picture Placeholder 8"/>
          <p:cNvSpPr>
            <a:spLocks noGrp="1"/>
          </p:cNvSpPr>
          <p:nvPr>
            <p:ph type="pic" sz="quarter" idx="12"/>
          </p:nvPr>
        </p:nvSpPr>
        <p:spPr>
          <a:xfrm>
            <a:off x="228600" y="1554480"/>
            <a:ext cx="11734800" cy="4427874"/>
          </a:xfrm>
        </p:spPr>
        <p:txBody>
          <a:bodyPr tIns="137160"/>
          <a:lstStyle>
            <a:lvl1pPr algn="l">
              <a:defRPr>
                <a:solidFill>
                  <a:schemeClr val="tx2"/>
                </a:solidFill>
              </a:defRPr>
            </a:lvl1pPr>
          </a:lstStyle>
          <a:p>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(Image slide)</a:t>
            </a:r>
          </a:p>
        </p:txBody>
      </p:sp>
      <p:sp>
        <p:nvSpPr>
          <p:cNvPr id="6"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7"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2498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1">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1"/>
            <a:ext cx="5715000" cy="502920"/>
          </a:xfrm>
        </p:spPr>
        <p:txBody>
          <a:bodyPr/>
          <a:lstStyle>
            <a:lvl1pPr>
              <a:defRPr baseline="0">
                <a:solidFill>
                  <a:schemeClr val="accent1"/>
                </a:solidFill>
              </a:defRPr>
            </a:lvl1pPr>
          </a:lstStyle>
          <a:p>
            <a:r>
              <a:rPr lang="en-US" dirty="0"/>
              <a:t>Title of slide (Photo)</a:t>
            </a:r>
          </a:p>
        </p:txBody>
      </p:sp>
      <p:sp>
        <p:nvSpPr>
          <p:cNvPr id="7" name="Picture Placeholder 8"/>
          <p:cNvSpPr>
            <a:spLocks noGrp="1"/>
          </p:cNvSpPr>
          <p:nvPr>
            <p:ph type="pic" sz="quarter" idx="12"/>
          </p:nvPr>
        </p:nvSpPr>
        <p:spPr>
          <a:xfrm>
            <a:off x="617220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dirty="0"/>
          </a:p>
        </p:txBody>
      </p:sp>
      <p:sp>
        <p:nvSpPr>
          <p:cNvPr id="9" name="Text Placeholder 6"/>
          <p:cNvSpPr>
            <a:spLocks noGrp="1"/>
          </p:cNvSpPr>
          <p:nvPr>
            <p:ph type="body" sz="quarter" idx="14" hasCustomPrompt="1"/>
          </p:nvPr>
        </p:nvSpPr>
        <p:spPr>
          <a:xfrm>
            <a:off x="228600" y="1554480"/>
            <a:ext cx="5715000"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1" name="Text Placeholder 3"/>
          <p:cNvSpPr>
            <a:spLocks noGrp="1"/>
          </p:cNvSpPr>
          <p:nvPr>
            <p:ph type="body" sz="quarter" idx="37" hasCustomPrompt="1"/>
          </p:nvPr>
        </p:nvSpPr>
        <p:spPr>
          <a:xfrm>
            <a:off x="228600" y="731520"/>
            <a:ext cx="5715000" cy="457200"/>
          </a:xfrm>
        </p:spPr>
        <p:txBody>
          <a:bodyPr lIns="146304" tIns="0" bIns="0" anchor="t" anchorCtr="0"/>
          <a:lstStyle>
            <a:lvl1pPr>
              <a:defRPr baseline="0"/>
            </a:lvl1pPr>
          </a:lstStyle>
          <a:p>
            <a:pPr lvl="0"/>
            <a:r>
              <a:rPr lang="en-US" dirty="0"/>
              <a:t>Title of sub header</a:t>
            </a:r>
          </a:p>
        </p:txBody>
      </p:sp>
      <p:sp>
        <p:nvSpPr>
          <p:cNvPr id="14"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8969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2">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6248399" y="228601"/>
            <a:ext cx="5715002" cy="502920"/>
          </a:xfrm>
        </p:spPr>
        <p:txBody>
          <a:bodyPr/>
          <a:lstStyle>
            <a:lvl1pPr>
              <a:defRPr baseline="0">
                <a:solidFill>
                  <a:schemeClr val="accent1"/>
                </a:solidFill>
              </a:defRPr>
            </a:lvl1pPr>
          </a:lstStyle>
          <a:p>
            <a:r>
              <a:rPr lang="en-US" dirty="0"/>
              <a:t>Title of slide (Photo)</a:t>
            </a:r>
          </a:p>
        </p:txBody>
      </p:sp>
      <p:sp>
        <p:nvSpPr>
          <p:cNvPr id="7" name="Picture Placeholder 8"/>
          <p:cNvSpPr>
            <a:spLocks noGrp="1"/>
          </p:cNvSpPr>
          <p:nvPr>
            <p:ph type="pic" sz="quarter" idx="12"/>
          </p:nvPr>
        </p:nvSpPr>
        <p:spPr>
          <a:xfrm>
            <a:off x="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tx2"/>
                </a:solidFill>
              </a:defRPr>
            </a:lvl1pPr>
          </a:lstStyle>
          <a:p>
            <a:fld id="{39E01B21-706C-4CF8-9DD5-E21775540E89}" type="slidenum">
              <a:rPr lang="en-US" smtClean="0"/>
              <a:pPr/>
              <a:t>‹#›</a:t>
            </a:fld>
            <a:endParaRPr lang="en-US" dirty="0"/>
          </a:p>
        </p:txBody>
      </p:sp>
      <p:sp>
        <p:nvSpPr>
          <p:cNvPr id="10" name="Text Placeholder 6"/>
          <p:cNvSpPr>
            <a:spLocks noGrp="1"/>
          </p:cNvSpPr>
          <p:nvPr>
            <p:ph type="body" sz="quarter" idx="14" hasCustomPrompt="1"/>
          </p:nvPr>
        </p:nvSpPr>
        <p:spPr>
          <a:xfrm>
            <a:off x="6248399" y="1554480"/>
            <a:ext cx="5715002"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6248399" y="731520"/>
            <a:ext cx="57150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228600"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5916960" y="-322674"/>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85187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6667" decel="66667" fill="hold" grpId="0" nodeType="afterEffect">
                                  <p:stCondLst>
                                    <p:cond delay="0"/>
                                  </p:stCondLst>
                                  <p:childTnLst>
                                    <p:animMotion origin="layout" path="M -4.79167E-6 2.59259E-6 L -4.79167E-6 0.12268 " pathEditMode="relative" rAng="0" ptsTypes="AA">
                                      <p:cBhvr>
                                        <p:cTn id="6" dur="400" fill="hold"/>
                                        <p:tgtEl>
                                          <p:spTgt spid="11"/>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3">
    <p:spTree>
      <p:nvGrpSpPr>
        <p:cNvPr id="1" name=""/>
        <p:cNvGrpSpPr/>
        <p:nvPr/>
      </p:nvGrpSpPr>
      <p:grpSpPr>
        <a:xfrm>
          <a:off x="0" y="0"/>
          <a:ext cx="0" cy="0"/>
          <a:chOff x="0" y="0"/>
          <a:chExt cx="0" cy="0"/>
        </a:xfrm>
      </p:grpSpPr>
      <p:sp>
        <p:nvSpPr>
          <p:cNvPr id="17" name="Text Placeholder 6"/>
          <p:cNvSpPr>
            <a:spLocks noGrp="1"/>
          </p:cNvSpPr>
          <p:nvPr>
            <p:ph type="body" sz="quarter" idx="11" hasCustomPrompt="1"/>
          </p:nvPr>
        </p:nvSpPr>
        <p:spPr>
          <a:xfrm>
            <a:off x="228600" y="1825624"/>
            <a:ext cx="5715000" cy="3206752"/>
          </a:xfrm>
        </p:spPr>
        <p:txBody>
          <a:bodyPr bIns="137160" anchor="ctr" anchorCtr="0"/>
          <a:lstStyle>
            <a:lvl1pPr algn="ctr">
              <a:lnSpc>
                <a:spcPct val="100000"/>
              </a:lnSpc>
              <a:spcBef>
                <a:spcPts val="0"/>
              </a:spcBef>
              <a:spcAft>
                <a:spcPts val="1000"/>
              </a:spcAft>
              <a:defRPr spc="-30" baseline="0">
                <a:solidFill>
                  <a:schemeClr val="tx2"/>
                </a:solidFill>
              </a:defRPr>
            </a:lvl1pPr>
            <a:lvl2pPr marL="0" algn="ctr">
              <a:defRPr sz="1800"/>
            </a:lvl2pPr>
          </a:lstStyle>
          <a:p>
            <a:pPr lvl="0"/>
            <a:r>
              <a:rPr lang="en-US" dirty="0"/>
              <a:t>“Add a pull quote here. Try to use a short, clear, and impactful statement.” </a:t>
            </a:r>
          </a:p>
          <a:p>
            <a:pPr lvl="1"/>
            <a:r>
              <a:rPr lang="en-US" dirty="0"/>
              <a:t>Add the person’s name, title, and organization here</a:t>
            </a:r>
          </a:p>
        </p:txBody>
      </p:sp>
      <p:sp>
        <p:nvSpPr>
          <p:cNvPr id="7" name="Picture Placeholder 8"/>
          <p:cNvSpPr>
            <a:spLocks noGrp="1"/>
          </p:cNvSpPr>
          <p:nvPr>
            <p:ph type="pic" sz="quarter" idx="12"/>
          </p:nvPr>
        </p:nvSpPr>
        <p:spPr>
          <a:xfrm>
            <a:off x="617220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dirty="0"/>
          </a:p>
        </p:txBody>
      </p:sp>
      <p:sp>
        <p:nvSpPr>
          <p:cNvPr id="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6" name="Rectangle 5"/>
          <p:cNvSpPr/>
          <p:nvPr userDrawn="1"/>
        </p:nvSpPr>
        <p:spPr>
          <a:xfrm>
            <a:off x="2537460" y="-64008"/>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537460" y="6858000"/>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107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withEffect">
                                  <p:stCondLst>
                                    <p:cond delay="0"/>
                                  </p:stCondLst>
                                  <p:childTnLst>
                                    <p:animMotion origin="layout" path="M 5E-6 -0.00463 L -0.00026 0.13634 " pathEditMode="relative" rAng="0" ptsTypes="AA">
                                      <p:cBhvr>
                                        <p:cTn id="6" dur="750" fill="hold"/>
                                        <p:tgtEl>
                                          <p:spTgt spid="6"/>
                                        </p:tgtEl>
                                        <p:attrNameLst>
                                          <p:attrName>ppt_x</p:attrName>
                                          <p:attrName>ppt_y</p:attrName>
                                        </p:attrNameLst>
                                      </p:cBhvr>
                                      <p:rCtr x="-13" y="7037"/>
                                    </p:animMotion>
                                  </p:childTnLst>
                                </p:cTn>
                              </p:par>
                              <p:par>
                                <p:cTn id="7" presetID="64" presetClass="path" presetSubtype="0" accel="50000" decel="50000" fill="hold" grpId="0" nodeType="withEffect">
                                  <p:stCondLst>
                                    <p:cond delay="0"/>
                                  </p:stCondLst>
                                  <p:childTnLst>
                                    <p:animMotion origin="layout" path="M 5E-6 3.7037E-7 L -0.00026 -0.13634 " pathEditMode="relative" rAng="0" ptsTypes="AA">
                                      <p:cBhvr>
                                        <p:cTn id="8" dur="750" fill="hold"/>
                                        <p:tgtEl>
                                          <p:spTgt spid="8"/>
                                        </p:tgtEl>
                                        <p:attrNameLst>
                                          <p:attrName>ppt_x</p:attrName>
                                          <p:attrName>ppt_y</p:attrName>
                                        </p:attrNameLst>
                                      </p:cBhvr>
                                      <p:rCtr x="-13" y="-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amp; 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chart slide)</a:t>
            </a:r>
          </a:p>
        </p:txBody>
      </p:sp>
      <p:sp>
        <p:nvSpPr>
          <p:cNvPr id="13" name="Chart Placeholder 10"/>
          <p:cNvSpPr>
            <a:spLocks noGrp="1"/>
          </p:cNvSpPr>
          <p:nvPr>
            <p:ph type="chart" sz="quarter" idx="13" hasCustomPrompt="1"/>
          </p:nvPr>
        </p:nvSpPr>
        <p:spPr>
          <a:xfrm>
            <a:off x="6128658" y="1554480"/>
            <a:ext cx="5834742" cy="3742072"/>
          </a:xfrm>
        </p:spPr>
        <p:txBody>
          <a:bodyPr/>
          <a:lstStyle>
            <a:lvl1pPr>
              <a:defRPr>
                <a:solidFill>
                  <a:schemeClr val="tx2"/>
                </a:solidFill>
              </a:defRPr>
            </a:lvl1pPr>
          </a:lstStyle>
          <a:p>
            <a:r>
              <a:rPr lang="en-US" dirty="0"/>
              <a:t>Chart</a:t>
            </a:r>
          </a:p>
        </p:txBody>
      </p:sp>
      <p:sp>
        <p:nvSpPr>
          <p:cNvPr id="4" name="Text Placeholder 3"/>
          <p:cNvSpPr>
            <a:spLocks noGrp="1"/>
          </p:cNvSpPr>
          <p:nvPr>
            <p:ph type="body" sz="quarter" idx="15" hasCustomPrompt="1"/>
          </p:nvPr>
        </p:nvSpPr>
        <p:spPr>
          <a:xfrm>
            <a:off x="6128657" y="5525152"/>
            <a:ext cx="583474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2"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40" name="Text Placeholder 6"/>
          <p:cNvSpPr>
            <a:spLocks noGrp="1"/>
          </p:cNvSpPr>
          <p:nvPr>
            <p:ph type="body" sz="quarter" idx="17" hasCustomPrompt="1"/>
          </p:nvPr>
        </p:nvSpPr>
        <p:spPr>
          <a:xfrm>
            <a:off x="228600" y="1554480"/>
            <a:ext cx="5669278"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8325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(Chart slide)</a:t>
            </a:r>
          </a:p>
        </p:txBody>
      </p:sp>
      <p:sp>
        <p:nvSpPr>
          <p:cNvPr id="6" name="Text Placeholder 3"/>
          <p:cNvSpPr>
            <a:spLocks noGrp="1"/>
          </p:cNvSpPr>
          <p:nvPr>
            <p:ph type="body" sz="quarter" idx="15" hasCustomPrompt="1"/>
          </p:nvPr>
        </p:nvSpPr>
        <p:spPr>
          <a:xfrm>
            <a:off x="228599" y="5584984"/>
            <a:ext cx="11734801"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8"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Chart Placeholder 3"/>
          <p:cNvSpPr>
            <a:spLocks noGrp="1"/>
          </p:cNvSpPr>
          <p:nvPr>
            <p:ph type="chart" sz="quarter" idx="40"/>
          </p:nvPr>
        </p:nvSpPr>
        <p:spPr>
          <a:xfrm>
            <a:off x="228599" y="1554480"/>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78961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amp; 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(Content &amp; table slide)</a:t>
            </a:r>
          </a:p>
        </p:txBody>
      </p:sp>
      <p:sp>
        <p:nvSpPr>
          <p:cNvPr id="8" name="Table Placeholder 3"/>
          <p:cNvSpPr>
            <a:spLocks noGrp="1"/>
          </p:cNvSpPr>
          <p:nvPr>
            <p:ph type="tbl" sz="quarter" idx="14"/>
          </p:nvPr>
        </p:nvSpPr>
        <p:spPr>
          <a:xfrm>
            <a:off x="6128656" y="1554480"/>
            <a:ext cx="5834743" cy="3742072"/>
          </a:xfrm>
        </p:spPr>
        <p:txBody>
          <a:bodyPr tIns="137160"/>
          <a:lstStyle>
            <a:lvl1pPr>
              <a:defRPr>
                <a:solidFill>
                  <a:schemeClr val="tx2"/>
                </a:solidFill>
              </a:defRPr>
            </a:lvl1pPr>
          </a:lstStyle>
          <a:p>
            <a:endParaRPr lang="en-US" dirty="0"/>
          </a:p>
        </p:txBody>
      </p:sp>
      <p:sp>
        <p:nvSpPr>
          <p:cNvPr id="9" name="Text Placeholder 3"/>
          <p:cNvSpPr>
            <a:spLocks noGrp="1"/>
          </p:cNvSpPr>
          <p:nvPr>
            <p:ph type="body" sz="quarter" idx="16" hasCustomPrompt="1"/>
          </p:nvPr>
        </p:nvSpPr>
        <p:spPr>
          <a:xfrm>
            <a:off x="6128656" y="5525152"/>
            <a:ext cx="5834743"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10" name="Text Placeholder 6"/>
          <p:cNvSpPr>
            <a:spLocks noGrp="1"/>
          </p:cNvSpPr>
          <p:nvPr>
            <p:ph type="body" sz="quarter" idx="17" hasCustomPrompt="1"/>
          </p:nvPr>
        </p:nvSpPr>
        <p:spPr>
          <a:xfrm>
            <a:off x="228598" y="1554480"/>
            <a:ext cx="5669280"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4" name="Rectangle 1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11982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(Table slide)</a:t>
            </a:r>
          </a:p>
        </p:txBody>
      </p:sp>
      <p:sp>
        <p:nvSpPr>
          <p:cNvPr id="8" name="Table Placeholder 3"/>
          <p:cNvSpPr>
            <a:spLocks noGrp="1"/>
          </p:cNvSpPr>
          <p:nvPr>
            <p:ph type="tbl" sz="quarter" idx="14"/>
          </p:nvPr>
        </p:nvSpPr>
        <p:spPr>
          <a:xfrm>
            <a:off x="228600" y="1554480"/>
            <a:ext cx="11734800" cy="3742074"/>
          </a:xfrm>
        </p:spPr>
        <p:txBody>
          <a:bodyPr tIns="137160"/>
          <a:lstStyle>
            <a:lvl1pPr>
              <a:defRPr>
                <a:solidFill>
                  <a:schemeClr val="tx2"/>
                </a:solidFill>
              </a:defRPr>
            </a:lvl1pPr>
          </a:lstStyle>
          <a:p>
            <a:endParaRPr lang="en-US" dirty="0"/>
          </a:p>
        </p:txBody>
      </p:sp>
      <p:sp>
        <p:nvSpPr>
          <p:cNvPr id="6" name="Text Placeholder 3"/>
          <p:cNvSpPr>
            <a:spLocks noGrp="1"/>
          </p:cNvSpPr>
          <p:nvPr>
            <p:ph type="body" sz="quarter" idx="16" hasCustomPrompt="1"/>
          </p:nvPr>
        </p:nvSpPr>
        <p:spPr>
          <a:xfrm>
            <a:off x="228600" y="5538251"/>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299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amp; Quote">
    <p:spTree>
      <p:nvGrpSpPr>
        <p:cNvPr id="1" name=""/>
        <p:cNvGrpSpPr/>
        <p:nvPr/>
      </p:nvGrpSpPr>
      <p:grpSpPr>
        <a:xfrm>
          <a:off x="0" y="0"/>
          <a:ext cx="0" cy="0"/>
          <a:chOff x="0" y="0"/>
          <a:chExt cx="0" cy="0"/>
        </a:xfrm>
      </p:grpSpPr>
      <p:sp>
        <p:nvSpPr>
          <p:cNvPr id="11" name="Text Placeholder 6"/>
          <p:cNvSpPr>
            <a:spLocks noGrp="1"/>
          </p:cNvSpPr>
          <p:nvPr>
            <p:ph type="body" sz="quarter" idx="38" hasCustomPrompt="1"/>
          </p:nvPr>
        </p:nvSpPr>
        <p:spPr>
          <a:xfrm>
            <a:off x="0" y="4023360"/>
            <a:ext cx="12192000" cy="2052971"/>
          </a:xfrm>
          <a:solidFill>
            <a:schemeClr val="accent1"/>
          </a:solidFill>
        </p:spPr>
        <p:txBody>
          <a:bodyPr lIns="914400" tIns="0" rIns="914400" anchor="ctr" anchorCtr="0"/>
          <a:lstStyle>
            <a:lvl1pPr algn="ctr">
              <a:defRPr sz="2800" baseline="0">
                <a:solidFill>
                  <a:schemeClr val="bg1"/>
                </a:solidFill>
              </a:defRPr>
            </a:lvl1pPr>
            <a:lvl2pPr marL="0" indent="0" algn="ctr">
              <a:buClr>
                <a:schemeClr val="tx2"/>
              </a:buClr>
              <a:buSzPct val="75000"/>
              <a:buFont typeface="Wingdings" panose="05000000000000000000" pitchFamily="2" charset="2"/>
              <a:buNone/>
              <a:defRPr sz="1800" baseline="0">
                <a:solidFill>
                  <a:schemeClr val="bg1"/>
                </a:solidFill>
                <a:latin typeface="Segoe UI" panose="020B0502040204020203" pitchFamily="34" charset="0"/>
                <a:cs typeface="Segoe UI" panose="020B0502040204020203" pitchFamily="34" charset="0"/>
              </a:defRPr>
            </a:lvl2pPr>
          </a:lstStyle>
          <a:p>
            <a:pPr lvl="0"/>
            <a:r>
              <a:rPr lang="en-US" dirty="0"/>
              <a:t>“Add a pull quote here. Try to use a short, clear, and impactful statement.”</a:t>
            </a:r>
          </a:p>
          <a:p>
            <a:pPr lvl="1"/>
            <a:r>
              <a:rPr lang="en-US" dirty="0">
                <a:latin typeface="Segoe UI" panose="020B0502040204020203" pitchFamily="34" charset="0"/>
                <a:cs typeface="Segoe UI" panose="020B0502040204020203" pitchFamily="34" charset="0"/>
              </a:rPr>
              <a:t>Add the person’s name, title and organization here</a:t>
            </a:r>
            <a:endParaRPr lang="en-US" dirty="0"/>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quote slide)</a:t>
            </a:r>
          </a:p>
        </p:txBody>
      </p:sp>
      <p:sp>
        <p:nvSpPr>
          <p:cNvPr id="10" name="Text Placeholder 6"/>
          <p:cNvSpPr>
            <a:spLocks noGrp="1"/>
          </p:cNvSpPr>
          <p:nvPr>
            <p:ph type="body" sz="quarter" idx="11" hasCustomPrompt="1"/>
          </p:nvPr>
        </p:nvSpPr>
        <p:spPr>
          <a:xfrm>
            <a:off x="228600" y="1554480"/>
            <a:ext cx="11734800" cy="2286000"/>
          </a:xfrm>
        </p:spPr>
        <p:txBody>
          <a:bodyPr tIns="137160"/>
          <a:lstStyle>
            <a:lvl1pPr>
              <a:defRPr>
                <a:solidFill>
                  <a:schemeClr val="tx2"/>
                </a:solidFill>
              </a:defRPr>
            </a:lvl1pPr>
            <a:lvl2pPr marL="640080" indent="-27432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Add content here</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9"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75301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4" name="Text Placeholder 3"/>
          <p:cNvSpPr>
            <a:spLocks noGrp="1"/>
          </p:cNvSpPr>
          <p:nvPr>
            <p:ph type="body" sz="quarter" idx="13" hasCustomPrompt="1"/>
          </p:nvPr>
        </p:nvSpPr>
        <p:spPr>
          <a:xfrm>
            <a:off x="2524126" y="0"/>
            <a:ext cx="7143750" cy="6858000"/>
          </a:xfrm>
        </p:spPr>
        <p:txBody>
          <a:bodyPr anchor="ctr" anchorCtr="0"/>
          <a:lstStyle>
            <a:lvl1pPr algn="ctr">
              <a:defRPr sz="2800"/>
            </a:lvl1pPr>
            <a:lvl2pPr marL="0" algn="ctr">
              <a:spcBef>
                <a:spcPts val="1200"/>
              </a:spcBef>
              <a:defRPr sz="1800"/>
            </a:lvl2pPr>
          </a:lstStyle>
          <a:p>
            <a:pPr lvl="0"/>
            <a:r>
              <a:rPr lang="en-US" dirty="0"/>
              <a:t>“Add a pull quote here. Try to use a short, clear, and impactful statement.” </a:t>
            </a:r>
          </a:p>
          <a:p>
            <a:pPr lvl="1"/>
            <a:r>
              <a:rPr lang="en-US" dirty="0"/>
              <a:t>Add the person’s name, title, and organization here</a:t>
            </a:r>
          </a:p>
        </p:txBody>
      </p:sp>
    </p:spTree>
    <p:extLst>
      <p:ext uri="{BB962C8B-B14F-4D97-AF65-F5344CB8AC3E}">
        <p14:creationId xmlns:p14="http://schemas.microsoft.com/office/powerpoint/2010/main" val="1812065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ix 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ext Placeholder 11"/>
          <p:cNvSpPr>
            <a:spLocks noGrp="1"/>
          </p:cNvSpPr>
          <p:nvPr>
            <p:ph type="body" sz="quarter" idx="11" hasCustomPrompt="1"/>
          </p:nvPr>
        </p:nvSpPr>
        <p:spPr>
          <a:xfrm>
            <a:off x="1092468"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5" name="Text Placeholder 11"/>
          <p:cNvSpPr>
            <a:spLocks noGrp="1"/>
          </p:cNvSpPr>
          <p:nvPr>
            <p:ph type="body" sz="quarter" idx="12"/>
          </p:nvPr>
        </p:nvSpPr>
        <p:spPr>
          <a:xfrm>
            <a:off x="1092468"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16" name="Text Placeholder 11"/>
          <p:cNvSpPr>
            <a:spLocks noGrp="1"/>
          </p:cNvSpPr>
          <p:nvPr>
            <p:ph type="body" sz="quarter" idx="13" hasCustomPrompt="1"/>
          </p:nvPr>
        </p:nvSpPr>
        <p:spPr>
          <a:xfrm>
            <a:off x="1092468"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7" name="Text Placeholder 11"/>
          <p:cNvSpPr>
            <a:spLocks noGrp="1"/>
          </p:cNvSpPr>
          <p:nvPr>
            <p:ph type="body" sz="quarter" idx="14"/>
          </p:nvPr>
        </p:nvSpPr>
        <p:spPr>
          <a:xfrm>
            <a:off x="1092468"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18" name="Text Placeholder 11"/>
          <p:cNvSpPr>
            <a:spLocks noGrp="1"/>
          </p:cNvSpPr>
          <p:nvPr>
            <p:ph type="body" sz="quarter" idx="15" hasCustomPrompt="1"/>
          </p:nvPr>
        </p:nvSpPr>
        <p:spPr>
          <a:xfrm>
            <a:off x="4695683"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9" name="Text Placeholder 11"/>
          <p:cNvSpPr>
            <a:spLocks noGrp="1"/>
          </p:cNvSpPr>
          <p:nvPr>
            <p:ph type="body" sz="quarter" idx="16"/>
          </p:nvPr>
        </p:nvSpPr>
        <p:spPr>
          <a:xfrm>
            <a:off x="4695683"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0" name="Text Placeholder 11"/>
          <p:cNvSpPr>
            <a:spLocks noGrp="1"/>
          </p:cNvSpPr>
          <p:nvPr>
            <p:ph type="body" sz="quarter" idx="17" hasCustomPrompt="1"/>
          </p:nvPr>
        </p:nvSpPr>
        <p:spPr>
          <a:xfrm>
            <a:off x="4695683"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1" name="Text Placeholder 11"/>
          <p:cNvSpPr>
            <a:spLocks noGrp="1"/>
          </p:cNvSpPr>
          <p:nvPr>
            <p:ph type="body" sz="quarter" idx="18"/>
          </p:nvPr>
        </p:nvSpPr>
        <p:spPr>
          <a:xfrm>
            <a:off x="4695683"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2" name="Text Placeholder 11"/>
          <p:cNvSpPr>
            <a:spLocks noGrp="1"/>
          </p:cNvSpPr>
          <p:nvPr>
            <p:ph type="body" sz="quarter" idx="19" hasCustomPrompt="1"/>
          </p:nvPr>
        </p:nvSpPr>
        <p:spPr>
          <a:xfrm>
            <a:off x="8298898"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3" name="Text Placeholder 11"/>
          <p:cNvSpPr>
            <a:spLocks noGrp="1"/>
          </p:cNvSpPr>
          <p:nvPr>
            <p:ph type="body" sz="quarter" idx="20"/>
          </p:nvPr>
        </p:nvSpPr>
        <p:spPr>
          <a:xfrm>
            <a:off x="8298898"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4" name="Text Placeholder 11"/>
          <p:cNvSpPr>
            <a:spLocks noGrp="1"/>
          </p:cNvSpPr>
          <p:nvPr>
            <p:ph type="body" sz="quarter" idx="21" hasCustomPrompt="1"/>
          </p:nvPr>
        </p:nvSpPr>
        <p:spPr>
          <a:xfrm>
            <a:off x="8298898"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5" name="Text Placeholder 11"/>
          <p:cNvSpPr>
            <a:spLocks noGrp="1"/>
          </p:cNvSpPr>
          <p:nvPr>
            <p:ph type="body" sz="quarter" idx="22"/>
          </p:nvPr>
        </p:nvSpPr>
        <p:spPr>
          <a:xfrm>
            <a:off x="8298898"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759848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Ro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lvl1pPr>
          </a:lstStyle>
          <a:p>
            <a:r>
              <a:rPr lang="en-US" dirty="0"/>
              <a:t>Title of slide (3 Row slide)</a:t>
            </a:r>
          </a:p>
        </p:txBody>
      </p:sp>
      <p:sp>
        <p:nvSpPr>
          <p:cNvPr id="26" name="Text Placeholder 22"/>
          <p:cNvSpPr>
            <a:spLocks noGrp="1"/>
          </p:cNvSpPr>
          <p:nvPr>
            <p:ph type="body" sz="quarter" idx="12" hasCustomPrompt="1"/>
          </p:nvPr>
        </p:nvSpPr>
        <p:spPr>
          <a:xfrm>
            <a:off x="2979057" y="1554479"/>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baseline="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latin typeface="Segoe UI" panose="020B0502040204020203" pitchFamily="34" charset="0"/>
                <a:cs typeface="Segoe UI" panose="020B0502040204020203" pitchFamily="34" charset="0"/>
              </a:rPr>
              <a:t>Sub core reason</a:t>
            </a:r>
            <a:endParaRPr lang="en-US" dirty="0"/>
          </a:p>
          <a:p>
            <a:pPr lvl="0"/>
            <a:r>
              <a:rPr lang="en-US" dirty="0"/>
              <a:t>Try and use short phrases and keywords</a:t>
            </a:r>
          </a:p>
        </p:txBody>
      </p:sp>
      <p:sp>
        <p:nvSpPr>
          <p:cNvPr id="11" name="Text Placeholder 22"/>
          <p:cNvSpPr>
            <a:spLocks noGrp="1"/>
          </p:cNvSpPr>
          <p:nvPr>
            <p:ph type="body" sz="quarter" idx="18" hasCustomPrompt="1"/>
          </p:nvPr>
        </p:nvSpPr>
        <p:spPr>
          <a:xfrm>
            <a:off x="2979057" y="3083885"/>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p>
        </p:txBody>
      </p:sp>
      <p:sp>
        <p:nvSpPr>
          <p:cNvPr id="14" name="Text Placeholder 22"/>
          <p:cNvSpPr>
            <a:spLocks noGrp="1"/>
          </p:cNvSpPr>
          <p:nvPr>
            <p:ph type="body" sz="quarter" idx="20" hasCustomPrompt="1"/>
          </p:nvPr>
        </p:nvSpPr>
        <p:spPr>
          <a:xfrm>
            <a:off x="2979057" y="4613291"/>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7" name="Content Placeholder 3"/>
          <p:cNvSpPr>
            <a:spLocks noGrp="1"/>
          </p:cNvSpPr>
          <p:nvPr>
            <p:ph sz="quarter" idx="21" hasCustomPrompt="1"/>
          </p:nvPr>
        </p:nvSpPr>
        <p:spPr>
          <a:xfrm>
            <a:off x="365760" y="1554479"/>
            <a:ext cx="2613296" cy="1463040"/>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8" name="Content Placeholder 3"/>
          <p:cNvSpPr>
            <a:spLocks noGrp="1"/>
          </p:cNvSpPr>
          <p:nvPr>
            <p:ph sz="quarter" idx="22" hasCustomPrompt="1"/>
          </p:nvPr>
        </p:nvSpPr>
        <p:spPr>
          <a:xfrm>
            <a:off x="365760" y="3083885"/>
            <a:ext cx="2613296" cy="1463040"/>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9" name="Content Placeholder 3"/>
          <p:cNvSpPr>
            <a:spLocks noGrp="1"/>
          </p:cNvSpPr>
          <p:nvPr>
            <p:ph sz="quarter" idx="23" hasCustomPrompt="1"/>
          </p:nvPr>
        </p:nvSpPr>
        <p:spPr>
          <a:xfrm>
            <a:off x="365760" y="4613291"/>
            <a:ext cx="2613296" cy="1463040"/>
          </a:xfrm>
          <a:solidFill>
            <a:schemeClr val="accent1"/>
          </a:solidFill>
        </p:spPr>
        <p:txBody>
          <a:bodyPr anchor="ctr" anchorCtr="0"/>
          <a:lstStyle>
            <a:lvl1pPr>
              <a:defRPr>
                <a:solidFill>
                  <a:schemeClr val="bg1"/>
                </a:solidFill>
              </a:defRPr>
            </a:lvl1pPr>
          </a:lstStyle>
          <a:p>
            <a:pPr lvl="0"/>
            <a:r>
              <a:rPr lang="en-US" dirty="0"/>
              <a:t>Value Prop 3z</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2979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Row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lvl1pPr>
          </a:lstStyle>
          <a:p>
            <a:r>
              <a:rPr lang="en-US" dirty="0"/>
              <a:t>Title of slide (4 Row slide)</a:t>
            </a:r>
          </a:p>
        </p:txBody>
      </p:sp>
      <p:sp>
        <p:nvSpPr>
          <p:cNvPr id="26" name="Text Placeholder 22"/>
          <p:cNvSpPr>
            <a:spLocks noGrp="1"/>
          </p:cNvSpPr>
          <p:nvPr>
            <p:ph type="body" sz="quarter" idx="12" hasCustomPrompt="1"/>
          </p:nvPr>
        </p:nvSpPr>
        <p:spPr>
          <a:xfrm>
            <a:off x="3116216" y="1554479"/>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p:txBody>
      </p:sp>
      <p:sp>
        <p:nvSpPr>
          <p:cNvPr id="11" name="Text Placeholder 22"/>
          <p:cNvSpPr>
            <a:spLocks noGrp="1"/>
          </p:cNvSpPr>
          <p:nvPr>
            <p:ph type="body" sz="quarter" idx="18" hasCustomPrompt="1"/>
          </p:nvPr>
        </p:nvSpPr>
        <p:spPr>
          <a:xfrm>
            <a:off x="3116216" y="2696003"/>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baseline="0">
                <a:latin typeface="Segoe UI" panose="020B0502040204020203" pitchFamily="34" charset="0"/>
                <a:cs typeface="Segoe UI" panose="020B0502040204020203" pitchFamily="34" charset="0"/>
              </a:defRPr>
            </a:lvl2pPr>
          </a:lstStyle>
          <a:p>
            <a:pPr lvl="0"/>
            <a:r>
              <a:rPr lang="en-US" dirty="0"/>
              <a:t>Second core reason</a:t>
            </a:r>
          </a:p>
          <a:p>
            <a:pPr lvl="1"/>
            <a:r>
              <a:rPr lang="en-US" dirty="0"/>
              <a:t>Sub core reason</a:t>
            </a:r>
          </a:p>
        </p:txBody>
      </p:sp>
      <p:sp>
        <p:nvSpPr>
          <p:cNvPr id="14" name="Text Placeholder 22"/>
          <p:cNvSpPr>
            <a:spLocks noGrp="1"/>
          </p:cNvSpPr>
          <p:nvPr>
            <p:ph type="body" sz="quarter" idx="20" hasCustomPrompt="1"/>
          </p:nvPr>
        </p:nvSpPr>
        <p:spPr>
          <a:xfrm>
            <a:off x="3116216" y="3837527"/>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dirty="0"/>
              <a:t>Third core reason</a:t>
            </a:r>
          </a:p>
          <a:p>
            <a:pPr lvl="1"/>
            <a:r>
              <a:rPr lang="en-US" dirty="0"/>
              <a:t>Sub core reason</a:t>
            </a:r>
          </a:p>
        </p:txBody>
      </p:sp>
      <p:sp>
        <p:nvSpPr>
          <p:cNvPr id="16" name="Text Placeholder 22"/>
          <p:cNvSpPr>
            <a:spLocks noGrp="1"/>
          </p:cNvSpPr>
          <p:nvPr>
            <p:ph type="body" sz="quarter" idx="22" hasCustomPrompt="1"/>
          </p:nvPr>
        </p:nvSpPr>
        <p:spPr>
          <a:xfrm>
            <a:off x="3116216" y="4979051"/>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vl2pPr>
          </a:lstStyle>
          <a:p>
            <a:pPr lvl="0"/>
            <a:r>
              <a:rPr lang="en-US" dirty="0"/>
              <a:t>Third core reason</a:t>
            </a:r>
          </a:p>
          <a:p>
            <a:pPr lvl="1"/>
            <a:r>
              <a:rPr lang="en-US" dirty="0"/>
              <a:t>Sub core reason</a:t>
            </a:r>
          </a:p>
        </p:txBody>
      </p:sp>
      <p:sp>
        <p:nvSpPr>
          <p:cNvPr id="21" name="Content Placeholder 3"/>
          <p:cNvSpPr>
            <a:spLocks noGrp="1"/>
          </p:cNvSpPr>
          <p:nvPr>
            <p:ph sz="quarter" idx="23" hasCustomPrompt="1"/>
          </p:nvPr>
        </p:nvSpPr>
        <p:spPr>
          <a:xfrm>
            <a:off x="365760" y="1554479"/>
            <a:ext cx="2750456" cy="1097280"/>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22" name="Content Placeholder 3"/>
          <p:cNvSpPr>
            <a:spLocks noGrp="1"/>
          </p:cNvSpPr>
          <p:nvPr>
            <p:ph sz="quarter" idx="24" hasCustomPrompt="1"/>
          </p:nvPr>
        </p:nvSpPr>
        <p:spPr>
          <a:xfrm>
            <a:off x="365760" y="2696003"/>
            <a:ext cx="2750456" cy="1097280"/>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23" name="Content Placeholder 3"/>
          <p:cNvSpPr>
            <a:spLocks noGrp="1"/>
          </p:cNvSpPr>
          <p:nvPr>
            <p:ph sz="quarter" idx="25" hasCustomPrompt="1"/>
          </p:nvPr>
        </p:nvSpPr>
        <p:spPr>
          <a:xfrm>
            <a:off x="365760" y="3837527"/>
            <a:ext cx="2750456" cy="1097280"/>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25" name="Content Placeholder 3"/>
          <p:cNvSpPr>
            <a:spLocks noGrp="1"/>
          </p:cNvSpPr>
          <p:nvPr>
            <p:ph sz="quarter" idx="26" hasCustomPrompt="1"/>
          </p:nvPr>
        </p:nvSpPr>
        <p:spPr>
          <a:xfrm>
            <a:off x="365760" y="4979051"/>
            <a:ext cx="2750456" cy="1097280"/>
          </a:xfrm>
          <a:solidFill>
            <a:schemeClr val="accent1"/>
          </a:solidFill>
        </p:spPr>
        <p:txBody>
          <a:bodyPr anchor="ctr" anchorCtr="0"/>
          <a:lstStyle>
            <a:lvl1pPr>
              <a:defRPr>
                <a:solidFill>
                  <a:schemeClr val="bg1"/>
                </a:solidFill>
              </a:defRPr>
            </a:lvl1pPr>
          </a:lstStyle>
          <a:p>
            <a:pPr lvl="0"/>
            <a:r>
              <a:rPr lang="en-US" dirty="0"/>
              <a:t>Value Prop 4</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37383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Pill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502919"/>
          </a:xfrm>
        </p:spPr>
        <p:txBody>
          <a:bodyPr/>
          <a:lstStyle>
            <a:lvl1pPr>
              <a:defRPr baseline="0"/>
            </a:lvl1pPr>
          </a:lstStyle>
          <a:p>
            <a:r>
              <a:rPr lang="en-US" dirty="0"/>
              <a:t>Title of slide (3 Pillar slide)</a:t>
            </a:r>
          </a:p>
        </p:txBody>
      </p:sp>
      <p:sp>
        <p:nvSpPr>
          <p:cNvPr id="26" name="Text Placeholder 22"/>
          <p:cNvSpPr>
            <a:spLocks noGrp="1"/>
          </p:cNvSpPr>
          <p:nvPr>
            <p:ph type="body" sz="quarter" idx="12" hasCustomPrompt="1"/>
          </p:nvPr>
        </p:nvSpPr>
        <p:spPr>
          <a:xfrm>
            <a:off x="365760"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spcBef>
                <a:spcPts val="1200"/>
              </a:spcBef>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a:p>
            <a:pPr lvl="0"/>
            <a:endParaRPr lang="en-US" dirty="0"/>
          </a:p>
        </p:txBody>
      </p:sp>
      <p:sp>
        <p:nvSpPr>
          <p:cNvPr id="28" name="Text Placeholder 22"/>
          <p:cNvSpPr>
            <a:spLocks noGrp="1"/>
          </p:cNvSpPr>
          <p:nvPr>
            <p:ph type="body" sz="quarter" idx="14" hasCustomPrompt="1"/>
          </p:nvPr>
        </p:nvSpPr>
        <p:spPr>
          <a:xfrm>
            <a:off x="4247116"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0" name="Text Placeholder 22"/>
          <p:cNvSpPr>
            <a:spLocks noGrp="1"/>
          </p:cNvSpPr>
          <p:nvPr>
            <p:ph type="body" sz="quarter" idx="16" hasCustomPrompt="1"/>
          </p:nvPr>
        </p:nvSpPr>
        <p:spPr>
          <a:xfrm>
            <a:off x="8128475"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4" name="Content Placeholder 3"/>
          <p:cNvSpPr>
            <a:spLocks noGrp="1"/>
          </p:cNvSpPr>
          <p:nvPr>
            <p:ph sz="quarter" idx="23" hasCustomPrompt="1"/>
          </p:nvPr>
        </p:nvSpPr>
        <p:spPr>
          <a:xfrm>
            <a:off x="365760" y="1554479"/>
            <a:ext cx="3697765" cy="1371599"/>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5" name="Content Placeholder 3"/>
          <p:cNvSpPr>
            <a:spLocks noGrp="1"/>
          </p:cNvSpPr>
          <p:nvPr>
            <p:ph sz="quarter" idx="24" hasCustomPrompt="1"/>
          </p:nvPr>
        </p:nvSpPr>
        <p:spPr>
          <a:xfrm>
            <a:off x="4247116" y="1554479"/>
            <a:ext cx="3697765" cy="1371599"/>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6" name="Content Placeholder 3"/>
          <p:cNvSpPr>
            <a:spLocks noGrp="1"/>
          </p:cNvSpPr>
          <p:nvPr>
            <p:ph sz="quarter" idx="25" hasCustomPrompt="1"/>
          </p:nvPr>
        </p:nvSpPr>
        <p:spPr>
          <a:xfrm>
            <a:off x="8128475" y="1554479"/>
            <a:ext cx="3697765" cy="1371599"/>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99262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Pilla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599" y="228600"/>
            <a:ext cx="11734801" cy="502919"/>
          </a:xfrm>
        </p:spPr>
        <p:txBody>
          <a:bodyPr/>
          <a:lstStyle>
            <a:lvl1pPr>
              <a:defRPr baseline="0"/>
            </a:lvl1pPr>
          </a:lstStyle>
          <a:p>
            <a:r>
              <a:rPr lang="en-US" dirty="0"/>
              <a:t>Title of slide (4 Pillar slide)</a:t>
            </a:r>
          </a:p>
        </p:txBody>
      </p:sp>
      <p:sp>
        <p:nvSpPr>
          <p:cNvPr id="26" name="Text Placeholder 22"/>
          <p:cNvSpPr>
            <a:spLocks noGrp="1"/>
          </p:cNvSpPr>
          <p:nvPr>
            <p:ph type="body" sz="quarter" idx="12" hasCustomPrompt="1"/>
          </p:nvPr>
        </p:nvSpPr>
        <p:spPr>
          <a:xfrm>
            <a:off x="365760"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a:p>
            <a:pPr lvl="0"/>
            <a:endParaRPr lang="en-US" dirty="0"/>
          </a:p>
        </p:txBody>
      </p:sp>
      <p:sp>
        <p:nvSpPr>
          <p:cNvPr id="28" name="Text Placeholder 22"/>
          <p:cNvSpPr>
            <a:spLocks noGrp="1"/>
          </p:cNvSpPr>
          <p:nvPr>
            <p:ph type="body" sz="quarter" idx="14" hasCustomPrompt="1"/>
          </p:nvPr>
        </p:nvSpPr>
        <p:spPr>
          <a:xfrm>
            <a:off x="3266474"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0" name="Text Placeholder 22"/>
          <p:cNvSpPr>
            <a:spLocks noGrp="1"/>
          </p:cNvSpPr>
          <p:nvPr>
            <p:ph type="body" sz="quarter" idx="16" hasCustomPrompt="1"/>
          </p:nvPr>
        </p:nvSpPr>
        <p:spPr>
          <a:xfrm>
            <a:off x="6167188"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7" name="Content Placeholder 3"/>
          <p:cNvSpPr>
            <a:spLocks noGrp="1"/>
          </p:cNvSpPr>
          <p:nvPr>
            <p:ph sz="quarter" idx="23" hasCustomPrompt="1"/>
          </p:nvPr>
        </p:nvSpPr>
        <p:spPr>
          <a:xfrm>
            <a:off x="365760" y="1554479"/>
            <a:ext cx="2758337" cy="1642741"/>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8" name="Content Placeholder 3"/>
          <p:cNvSpPr>
            <a:spLocks noGrp="1"/>
          </p:cNvSpPr>
          <p:nvPr>
            <p:ph sz="quarter" idx="24" hasCustomPrompt="1"/>
          </p:nvPr>
        </p:nvSpPr>
        <p:spPr>
          <a:xfrm>
            <a:off x="3266474" y="1554479"/>
            <a:ext cx="2758337" cy="1642741"/>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9" name="Content Placeholder 3"/>
          <p:cNvSpPr>
            <a:spLocks noGrp="1"/>
          </p:cNvSpPr>
          <p:nvPr>
            <p:ph sz="quarter" idx="25" hasCustomPrompt="1"/>
          </p:nvPr>
        </p:nvSpPr>
        <p:spPr>
          <a:xfrm>
            <a:off x="6167188" y="1554479"/>
            <a:ext cx="2758337" cy="1642741"/>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20" name="Content Placeholder 3"/>
          <p:cNvSpPr>
            <a:spLocks noGrp="1"/>
          </p:cNvSpPr>
          <p:nvPr>
            <p:ph sz="quarter" idx="26" hasCustomPrompt="1"/>
          </p:nvPr>
        </p:nvSpPr>
        <p:spPr>
          <a:xfrm>
            <a:off x="9067903" y="1554479"/>
            <a:ext cx="2758337" cy="1642741"/>
          </a:xfrm>
          <a:solidFill>
            <a:schemeClr val="accent1"/>
          </a:solidFill>
        </p:spPr>
        <p:txBody>
          <a:bodyPr anchor="ctr" anchorCtr="0"/>
          <a:lstStyle>
            <a:lvl1pPr>
              <a:defRPr>
                <a:solidFill>
                  <a:schemeClr val="bg1"/>
                </a:solidFill>
              </a:defRPr>
            </a:lvl1pPr>
          </a:lstStyle>
          <a:p>
            <a:pPr lvl="0"/>
            <a:r>
              <a:rPr lang="en-US" dirty="0"/>
              <a:t>Value Prop 4</a:t>
            </a:r>
          </a:p>
        </p:txBody>
      </p:sp>
      <p:sp>
        <p:nvSpPr>
          <p:cNvPr id="11" name="Text Placeholder 22"/>
          <p:cNvSpPr>
            <a:spLocks noGrp="1"/>
          </p:cNvSpPr>
          <p:nvPr>
            <p:ph type="body" sz="quarter" idx="18" hasCustomPrompt="1"/>
          </p:nvPr>
        </p:nvSpPr>
        <p:spPr>
          <a:xfrm>
            <a:off x="9067903"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Fourth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5"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14"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15988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(Case Study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0" name="Picture Placeholder 9"/>
          <p:cNvSpPr>
            <a:spLocks noGrp="1"/>
          </p:cNvSpPr>
          <p:nvPr>
            <p:ph type="pic" sz="quarter" idx="19"/>
          </p:nvPr>
        </p:nvSpPr>
        <p:spPr>
          <a:xfrm>
            <a:off x="365760" y="1554480"/>
            <a:ext cx="5267959" cy="2286000"/>
          </a:xfrm>
        </p:spPr>
        <p:txBody>
          <a:bodyPr tIns="137160">
            <a:normAutofit/>
          </a:bodyPr>
          <a:lstStyle>
            <a:lvl1pPr>
              <a:defRPr sz="2400"/>
            </a:lvl1pPr>
          </a:lstStyle>
          <a:p>
            <a:endParaRPr lang="en-US" dirty="0"/>
          </a:p>
        </p:txBody>
      </p:sp>
      <p:sp>
        <p:nvSpPr>
          <p:cNvPr id="15" name="Text Placeholder 14"/>
          <p:cNvSpPr>
            <a:spLocks noGrp="1"/>
          </p:cNvSpPr>
          <p:nvPr>
            <p:ph type="body" sz="quarter" idx="20" hasCustomPrompt="1"/>
          </p:nvPr>
        </p:nvSpPr>
        <p:spPr>
          <a:xfrm>
            <a:off x="5836920" y="1554480"/>
            <a:ext cx="6126480" cy="2286000"/>
          </a:xfrm>
        </p:spPr>
        <p:txBody>
          <a:bodyPr tIns="137160">
            <a:normAutofit/>
          </a:bodyPr>
          <a:lstStyle>
            <a:lvl1pPr>
              <a:spcBef>
                <a:spcPts val="600"/>
              </a:spcBef>
              <a:defRPr sz="1800" spc="0" baseline="0">
                <a:latin typeface="Segoe UI" panose="020B0502040204020203" pitchFamily="34" charset="0"/>
                <a:cs typeface="Segoe UI" panose="020B0502040204020203" pitchFamily="34" charset="0"/>
              </a:defRPr>
            </a:lvl1pPr>
            <a:lvl2pPr marL="731520" indent="-274320">
              <a:spcBef>
                <a:spcPts val="600"/>
              </a:spcBef>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dirty="0"/>
              <a:t>First core reason for the case study</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and use short phrases and keywords</a:t>
            </a:r>
          </a:p>
        </p:txBody>
      </p:sp>
      <p:sp>
        <p:nvSpPr>
          <p:cNvPr id="19" name="Text Placeholder 16"/>
          <p:cNvSpPr>
            <a:spLocks noGrp="1"/>
          </p:cNvSpPr>
          <p:nvPr>
            <p:ph type="body" sz="quarter" idx="21" hasCustomPrompt="1"/>
          </p:nvPr>
        </p:nvSpPr>
        <p:spPr>
          <a:xfrm>
            <a:off x="0" y="4023360"/>
            <a:ext cx="12192000" cy="1910895"/>
          </a:xfrm>
          <a:solidFill>
            <a:schemeClr val="accent1"/>
          </a:solidFill>
        </p:spPr>
        <p:txBody>
          <a:bodyPr anchor="ctr" anchorCtr="0"/>
          <a:lstStyle>
            <a:lvl1pPr algn="ctr">
              <a:defRPr sz="2400" spc="-20" baseline="0">
                <a:solidFill>
                  <a:schemeClr val="bg1"/>
                </a:solidFill>
              </a:defRPr>
            </a:lvl1pPr>
          </a:lstStyle>
          <a:p>
            <a:pPr lvl="0"/>
            <a:r>
              <a:rPr lang="en-US" dirty="0"/>
              <a:t>“Add a pull quote here. Try to use a short, clear, and impactful statement.” </a:t>
            </a:r>
          </a:p>
          <a:p>
            <a:r>
              <a:rPr lang="en-US" sz="2400" dirty="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42501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799" cy="502920"/>
          </a:xfrm>
        </p:spPr>
        <p:txBody>
          <a:bodyPr/>
          <a:lstStyle>
            <a:lvl1pPr>
              <a:defRPr baseline="0"/>
            </a:lvl1pPr>
          </a:lstStyle>
          <a:p>
            <a:r>
              <a:rPr lang="en-US" dirty="0"/>
              <a:t>Title of slide (Case Study 2)</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0" name="Picture Placeholder 9"/>
          <p:cNvSpPr>
            <a:spLocks noGrp="1"/>
          </p:cNvSpPr>
          <p:nvPr>
            <p:ph type="pic" sz="quarter" idx="19"/>
          </p:nvPr>
        </p:nvSpPr>
        <p:spPr>
          <a:xfrm>
            <a:off x="365760" y="1674609"/>
            <a:ext cx="4498502" cy="4259646"/>
          </a:xfrm>
        </p:spPr>
        <p:txBody>
          <a:bodyPr tIns="137160">
            <a:normAutofit/>
          </a:bodyPr>
          <a:lstStyle>
            <a:lvl1pPr>
              <a:defRPr sz="2400"/>
            </a:lvl1pPr>
          </a:lstStyle>
          <a:p>
            <a:endParaRPr lang="en-US" dirty="0"/>
          </a:p>
        </p:txBody>
      </p:sp>
      <p:sp>
        <p:nvSpPr>
          <p:cNvPr id="15" name="Text Placeholder 14"/>
          <p:cNvSpPr>
            <a:spLocks noGrp="1"/>
          </p:cNvSpPr>
          <p:nvPr>
            <p:ph type="body" sz="quarter" idx="20" hasCustomPrompt="1"/>
          </p:nvPr>
        </p:nvSpPr>
        <p:spPr>
          <a:xfrm>
            <a:off x="5037882" y="1674609"/>
            <a:ext cx="6925519" cy="1920240"/>
          </a:xfrm>
        </p:spPr>
        <p:txBody>
          <a:bodyPr tIns="137160">
            <a:noAutofit/>
          </a:bodyPr>
          <a:lstStyle>
            <a:lvl1pPr>
              <a:spcBef>
                <a:spcPts val="600"/>
              </a:spcBef>
              <a:defRPr sz="1800" spc="0" baseline="0">
                <a:latin typeface="Segoe UI" panose="020B0502040204020203" pitchFamily="34" charset="0"/>
                <a:cs typeface="Segoe UI" panose="020B0502040204020203" pitchFamily="34" charset="0"/>
              </a:defRPr>
            </a:lvl1pPr>
            <a:lvl2pPr marL="731520" indent="-274320">
              <a:spcBef>
                <a:spcPts val="600"/>
              </a:spcBef>
              <a:buClr>
                <a:schemeClr val="tx2"/>
              </a:buClr>
              <a:buSzPct val="75000"/>
              <a:buFont typeface="Wingdings" panose="05000000000000000000" pitchFamily="2" charset="2"/>
              <a:buChar char="§"/>
              <a:defRPr sz="180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dirty="0"/>
              <a:t>First core reason for the case study</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and use short phrases and keywords</a:t>
            </a:r>
          </a:p>
        </p:txBody>
      </p:sp>
      <p:sp>
        <p:nvSpPr>
          <p:cNvPr id="19" name="Text Placeholder 16"/>
          <p:cNvSpPr>
            <a:spLocks noGrp="1"/>
          </p:cNvSpPr>
          <p:nvPr>
            <p:ph type="body" sz="quarter" idx="21" hasCustomPrompt="1"/>
          </p:nvPr>
        </p:nvSpPr>
        <p:spPr>
          <a:xfrm>
            <a:off x="5037882" y="3779878"/>
            <a:ext cx="6925517" cy="2154377"/>
          </a:xfrm>
          <a:solidFill>
            <a:schemeClr val="accent1"/>
          </a:solidFill>
        </p:spPr>
        <p:txBody>
          <a:bodyPr lIns="274320" tIns="0" rIns="274320" bIns="91440" anchor="ctr" anchorCtr="0"/>
          <a:lstStyle>
            <a:lvl1pPr algn="l">
              <a:defRPr sz="2400">
                <a:solidFill>
                  <a:schemeClr val="bg1"/>
                </a:solidFill>
              </a:defRPr>
            </a:lvl1pPr>
          </a:lstStyle>
          <a:p>
            <a:pPr lvl="0"/>
            <a:r>
              <a:rPr lang="en-US" dirty="0"/>
              <a:t>“Add a pull quote here. Try to use a short, clear, and impactful statement.” </a:t>
            </a:r>
          </a:p>
          <a:p>
            <a:r>
              <a:rPr lang="en-US" sz="2400" dirty="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87341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lobal Footpr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0"/>
            <a:ext cx="11734801" cy="499969"/>
          </a:xfrm>
        </p:spPr>
        <p:txBody>
          <a:bodyPr/>
          <a:lstStyle>
            <a:lvl1pPr>
              <a:defRPr baseline="0"/>
            </a:lvl1pPr>
          </a:lstStyle>
          <a:p>
            <a:r>
              <a:rPr lang="en-US" dirty="0"/>
              <a:t>Title of slide (Global footprint)</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grpSp>
        <p:nvGrpSpPr>
          <p:cNvPr id="206" name="Group 203"/>
          <p:cNvGrpSpPr>
            <a:grpSpLocks noChangeAspect="1"/>
          </p:cNvGrpSpPr>
          <p:nvPr userDrawn="1"/>
        </p:nvGrpSpPr>
        <p:grpSpPr bwMode="auto">
          <a:xfrm>
            <a:off x="1466849" y="1817389"/>
            <a:ext cx="8877294" cy="4145893"/>
            <a:chOff x="740" y="1162"/>
            <a:chExt cx="6019" cy="2811"/>
          </a:xfrm>
          <a:solidFill>
            <a:schemeClr val="bg2"/>
          </a:solidFill>
        </p:grpSpPr>
        <p:sp>
          <p:nvSpPr>
            <p:cNvPr id="208" name="Freeform 204"/>
            <p:cNvSpPr>
              <a:spLocks/>
            </p:cNvSpPr>
            <p:nvPr userDrawn="1"/>
          </p:nvSpPr>
          <p:spPr bwMode="auto">
            <a:xfrm>
              <a:off x="4117" y="3139"/>
              <a:ext cx="144" cy="142"/>
            </a:xfrm>
            <a:custGeom>
              <a:avLst/>
              <a:gdLst>
                <a:gd name="T0" fmla="*/ 142 w 144"/>
                <a:gd name="T1" fmla="*/ 45 h 142"/>
                <a:gd name="T2" fmla="*/ 142 w 144"/>
                <a:gd name="T3" fmla="*/ 28 h 142"/>
                <a:gd name="T4" fmla="*/ 144 w 144"/>
                <a:gd name="T5" fmla="*/ 21 h 142"/>
                <a:gd name="T6" fmla="*/ 139 w 144"/>
                <a:gd name="T7" fmla="*/ 21 h 142"/>
                <a:gd name="T8" fmla="*/ 130 w 144"/>
                <a:gd name="T9" fmla="*/ 16 h 142"/>
                <a:gd name="T10" fmla="*/ 116 w 144"/>
                <a:gd name="T11" fmla="*/ 9 h 142"/>
                <a:gd name="T12" fmla="*/ 106 w 144"/>
                <a:gd name="T13" fmla="*/ 7 h 142"/>
                <a:gd name="T14" fmla="*/ 97 w 144"/>
                <a:gd name="T15" fmla="*/ 7 h 142"/>
                <a:gd name="T16" fmla="*/ 94 w 144"/>
                <a:gd name="T17" fmla="*/ 0 h 142"/>
                <a:gd name="T18" fmla="*/ 80 w 144"/>
                <a:gd name="T19" fmla="*/ 0 h 142"/>
                <a:gd name="T20" fmla="*/ 71 w 144"/>
                <a:gd name="T21" fmla="*/ 4 h 142"/>
                <a:gd name="T22" fmla="*/ 69 w 144"/>
                <a:gd name="T23" fmla="*/ 9 h 142"/>
                <a:gd name="T24" fmla="*/ 66 w 144"/>
                <a:gd name="T25" fmla="*/ 19 h 142"/>
                <a:gd name="T26" fmla="*/ 54 w 144"/>
                <a:gd name="T27" fmla="*/ 23 h 142"/>
                <a:gd name="T28" fmla="*/ 45 w 144"/>
                <a:gd name="T29" fmla="*/ 33 h 142"/>
                <a:gd name="T30" fmla="*/ 33 w 144"/>
                <a:gd name="T31" fmla="*/ 47 h 142"/>
                <a:gd name="T32" fmla="*/ 21 w 144"/>
                <a:gd name="T33" fmla="*/ 47 h 142"/>
                <a:gd name="T34" fmla="*/ 12 w 144"/>
                <a:gd name="T35" fmla="*/ 47 h 142"/>
                <a:gd name="T36" fmla="*/ 7 w 144"/>
                <a:gd name="T37" fmla="*/ 45 h 142"/>
                <a:gd name="T38" fmla="*/ 0 w 144"/>
                <a:gd name="T39" fmla="*/ 45 h 142"/>
                <a:gd name="T40" fmla="*/ 3 w 144"/>
                <a:gd name="T41" fmla="*/ 49 h 142"/>
                <a:gd name="T42" fmla="*/ 5 w 144"/>
                <a:gd name="T43" fmla="*/ 54 h 142"/>
                <a:gd name="T44" fmla="*/ 10 w 144"/>
                <a:gd name="T45" fmla="*/ 64 h 142"/>
                <a:gd name="T46" fmla="*/ 14 w 144"/>
                <a:gd name="T47" fmla="*/ 68 h 142"/>
                <a:gd name="T48" fmla="*/ 17 w 144"/>
                <a:gd name="T49" fmla="*/ 78 h 142"/>
                <a:gd name="T50" fmla="*/ 24 w 144"/>
                <a:gd name="T51" fmla="*/ 85 h 142"/>
                <a:gd name="T52" fmla="*/ 33 w 144"/>
                <a:gd name="T53" fmla="*/ 92 h 142"/>
                <a:gd name="T54" fmla="*/ 38 w 144"/>
                <a:gd name="T55" fmla="*/ 97 h 142"/>
                <a:gd name="T56" fmla="*/ 40 w 144"/>
                <a:gd name="T57" fmla="*/ 101 h 142"/>
                <a:gd name="T58" fmla="*/ 45 w 144"/>
                <a:gd name="T59" fmla="*/ 101 h 142"/>
                <a:gd name="T60" fmla="*/ 45 w 144"/>
                <a:gd name="T61" fmla="*/ 106 h 142"/>
                <a:gd name="T62" fmla="*/ 45 w 144"/>
                <a:gd name="T63" fmla="*/ 113 h 142"/>
                <a:gd name="T64" fmla="*/ 47 w 144"/>
                <a:gd name="T65" fmla="*/ 120 h 142"/>
                <a:gd name="T66" fmla="*/ 50 w 144"/>
                <a:gd name="T67" fmla="*/ 125 h 142"/>
                <a:gd name="T68" fmla="*/ 64 w 144"/>
                <a:gd name="T69" fmla="*/ 127 h 142"/>
                <a:gd name="T70" fmla="*/ 69 w 144"/>
                <a:gd name="T71" fmla="*/ 130 h 142"/>
                <a:gd name="T72" fmla="*/ 69 w 144"/>
                <a:gd name="T73" fmla="*/ 132 h 142"/>
                <a:gd name="T74" fmla="*/ 71 w 144"/>
                <a:gd name="T75" fmla="*/ 134 h 142"/>
                <a:gd name="T76" fmla="*/ 73 w 144"/>
                <a:gd name="T77" fmla="*/ 137 h 142"/>
                <a:gd name="T78" fmla="*/ 85 w 144"/>
                <a:gd name="T79" fmla="*/ 137 h 142"/>
                <a:gd name="T80" fmla="*/ 99 w 144"/>
                <a:gd name="T81" fmla="*/ 139 h 142"/>
                <a:gd name="T82" fmla="*/ 109 w 144"/>
                <a:gd name="T83" fmla="*/ 142 h 142"/>
                <a:gd name="T84" fmla="*/ 116 w 144"/>
                <a:gd name="T85" fmla="*/ 137 h 142"/>
                <a:gd name="T86" fmla="*/ 123 w 144"/>
                <a:gd name="T87" fmla="*/ 127 h 142"/>
                <a:gd name="T88" fmla="*/ 130 w 144"/>
                <a:gd name="T89" fmla="*/ 118 h 142"/>
                <a:gd name="T90" fmla="*/ 132 w 144"/>
                <a:gd name="T91" fmla="*/ 111 h 142"/>
                <a:gd name="T92" fmla="*/ 132 w 144"/>
                <a:gd name="T93" fmla="*/ 104 h 142"/>
                <a:gd name="T94" fmla="*/ 137 w 144"/>
                <a:gd name="T95" fmla="*/ 99 h 142"/>
                <a:gd name="T96" fmla="*/ 142 w 144"/>
                <a:gd name="T97" fmla="*/ 90 h 142"/>
                <a:gd name="T98" fmla="*/ 139 w 144"/>
                <a:gd name="T99" fmla="*/ 85 h 142"/>
                <a:gd name="T100" fmla="*/ 139 w 144"/>
                <a:gd name="T101" fmla="*/ 75 h 142"/>
                <a:gd name="T102" fmla="*/ 139 w 144"/>
                <a:gd name="T103" fmla="*/ 71 h 142"/>
                <a:gd name="T104" fmla="*/ 137 w 144"/>
                <a:gd name="T105" fmla="*/ 68 h 142"/>
                <a:gd name="T106" fmla="*/ 139 w 144"/>
                <a:gd name="T107" fmla="*/ 66 h 142"/>
                <a:gd name="T108" fmla="*/ 142 w 144"/>
                <a:gd name="T109" fmla="*/ 61 h 142"/>
                <a:gd name="T110" fmla="*/ 144 w 144"/>
                <a:gd name="T111" fmla="*/ 5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42">
                  <a:moveTo>
                    <a:pt x="142" y="52"/>
                  </a:moveTo>
                  <a:lnTo>
                    <a:pt x="142" y="49"/>
                  </a:lnTo>
                  <a:lnTo>
                    <a:pt x="142" y="45"/>
                  </a:lnTo>
                  <a:lnTo>
                    <a:pt x="144" y="38"/>
                  </a:lnTo>
                  <a:lnTo>
                    <a:pt x="144" y="33"/>
                  </a:lnTo>
                  <a:lnTo>
                    <a:pt x="142" y="28"/>
                  </a:lnTo>
                  <a:lnTo>
                    <a:pt x="142" y="26"/>
                  </a:lnTo>
                  <a:lnTo>
                    <a:pt x="144" y="23"/>
                  </a:lnTo>
                  <a:lnTo>
                    <a:pt x="144" y="21"/>
                  </a:lnTo>
                  <a:lnTo>
                    <a:pt x="142" y="21"/>
                  </a:lnTo>
                  <a:lnTo>
                    <a:pt x="142" y="21"/>
                  </a:lnTo>
                  <a:lnTo>
                    <a:pt x="139" y="21"/>
                  </a:lnTo>
                  <a:lnTo>
                    <a:pt x="137" y="19"/>
                  </a:lnTo>
                  <a:lnTo>
                    <a:pt x="135" y="16"/>
                  </a:lnTo>
                  <a:lnTo>
                    <a:pt x="130" y="16"/>
                  </a:lnTo>
                  <a:lnTo>
                    <a:pt x="125" y="16"/>
                  </a:lnTo>
                  <a:lnTo>
                    <a:pt x="120" y="12"/>
                  </a:lnTo>
                  <a:lnTo>
                    <a:pt x="116" y="9"/>
                  </a:lnTo>
                  <a:lnTo>
                    <a:pt x="116" y="9"/>
                  </a:lnTo>
                  <a:lnTo>
                    <a:pt x="113" y="7"/>
                  </a:lnTo>
                  <a:lnTo>
                    <a:pt x="106" y="7"/>
                  </a:lnTo>
                  <a:lnTo>
                    <a:pt x="102" y="7"/>
                  </a:lnTo>
                  <a:lnTo>
                    <a:pt x="97" y="7"/>
                  </a:lnTo>
                  <a:lnTo>
                    <a:pt x="97" y="7"/>
                  </a:lnTo>
                  <a:lnTo>
                    <a:pt x="97" y="2"/>
                  </a:lnTo>
                  <a:lnTo>
                    <a:pt x="97" y="0"/>
                  </a:lnTo>
                  <a:lnTo>
                    <a:pt x="94" y="0"/>
                  </a:lnTo>
                  <a:lnTo>
                    <a:pt x="90" y="0"/>
                  </a:lnTo>
                  <a:lnTo>
                    <a:pt x="85" y="0"/>
                  </a:lnTo>
                  <a:lnTo>
                    <a:pt x="80" y="0"/>
                  </a:lnTo>
                  <a:lnTo>
                    <a:pt x="76" y="2"/>
                  </a:lnTo>
                  <a:lnTo>
                    <a:pt x="73" y="4"/>
                  </a:lnTo>
                  <a:lnTo>
                    <a:pt x="71" y="4"/>
                  </a:lnTo>
                  <a:lnTo>
                    <a:pt x="69" y="7"/>
                  </a:lnTo>
                  <a:lnTo>
                    <a:pt x="69" y="7"/>
                  </a:lnTo>
                  <a:lnTo>
                    <a:pt x="69" y="9"/>
                  </a:lnTo>
                  <a:lnTo>
                    <a:pt x="69" y="14"/>
                  </a:lnTo>
                  <a:lnTo>
                    <a:pt x="69" y="16"/>
                  </a:lnTo>
                  <a:lnTo>
                    <a:pt x="66" y="19"/>
                  </a:lnTo>
                  <a:lnTo>
                    <a:pt x="66" y="19"/>
                  </a:lnTo>
                  <a:lnTo>
                    <a:pt x="59" y="21"/>
                  </a:lnTo>
                  <a:lnTo>
                    <a:pt x="54" y="23"/>
                  </a:lnTo>
                  <a:lnTo>
                    <a:pt x="52" y="26"/>
                  </a:lnTo>
                  <a:lnTo>
                    <a:pt x="47" y="28"/>
                  </a:lnTo>
                  <a:lnTo>
                    <a:pt x="45" y="33"/>
                  </a:lnTo>
                  <a:lnTo>
                    <a:pt x="43" y="38"/>
                  </a:lnTo>
                  <a:lnTo>
                    <a:pt x="38" y="42"/>
                  </a:lnTo>
                  <a:lnTo>
                    <a:pt x="33" y="47"/>
                  </a:lnTo>
                  <a:lnTo>
                    <a:pt x="28" y="49"/>
                  </a:lnTo>
                  <a:lnTo>
                    <a:pt x="26" y="49"/>
                  </a:lnTo>
                  <a:lnTo>
                    <a:pt x="21" y="47"/>
                  </a:lnTo>
                  <a:lnTo>
                    <a:pt x="17" y="47"/>
                  </a:lnTo>
                  <a:lnTo>
                    <a:pt x="14" y="47"/>
                  </a:lnTo>
                  <a:lnTo>
                    <a:pt x="12" y="47"/>
                  </a:lnTo>
                  <a:lnTo>
                    <a:pt x="10" y="45"/>
                  </a:lnTo>
                  <a:lnTo>
                    <a:pt x="10" y="45"/>
                  </a:lnTo>
                  <a:lnTo>
                    <a:pt x="7" y="45"/>
                  </a:lnTo>
                  <a:lnTo>
                    <a:pt x="5" y="45"/>
                  </a:lnTo>
                  <a:lnTo>
                    <a:pt x="3" y="45"/>
                  </a:lnTo>
                  <a:lnTo>
                    <a:pt x="0" y="45"/>
                  </a:lnTo>
                  <a:lnTo>
                    <a:pt x="0" y="47"/>
                  </a:lnTo>
                  <a:lnTo>
                    <a:pt x="0" y="47"/>
                  </a:lnTo>
                  <a:lnTo>
                    <a:pt x="3" y="49"/>
                  </a:lnTo>
                  <a:lnTo>
                    <a:pt x="3" y="52"/>
                  </a:lnTo>
                  <a:lnTo>
                    <a:pt x="5" y="52"/>
                  </a:lnTo>
                  <a:lnTo>
                    <a:pt x="5" y="54"/>
                  </a:lnTo>
                  <a:lnTo>
                    <a:pt x="5" y="56"/>
                  </a:lnTo>
                  <a:lnTo>
                    <a:pt x="7" y="59"/>
                  </a:lnTo>
                  <a:lnTo>
                    <a:pt x="10" y="64"/>
                  </a:lnTo>
                  <a:lnTo>
                    <a:pt x="12" y="64"/>
                  </a:lnTo>
                  <a:lnTo>
                    <a:pt x="12" y="66"/>
                  </a:lnTo>
                  <a:lnTo>
                    <a:pt x="14" y="68"/>
                  </a:lnTo>
                  <a:lnTo>
                    <a:pt x="14" y="71"/>
                  </a:lnTo>
                  <a:lnTo>
                    <a:pt x="14" y="71"/>
                  </a:lnTo>
                  <a:lnTo>
                    <a:pt x="17" y="78"/>
                  </a:lnTo>
                  <a:lnTo>
                    <a:pt x="17" y="80"/>
                  </a:lnTo>
                  <a:lnTo>
                    <a:pt x="19" y="82"/>
                  </a:lnTo>
                  <a:lnTo>
                    <a:pt x="24" y="85"/>
                  </a:lnTo>
                  <a:lnTo>
                    <a:pt x="26" y="90"/>
                  </a:lnTo>
                  <a:lnTo>
                    <a:pt x="31" y="92"/>
                  </a:lnTo>
                  <a:lnTo>
                    <a:pt x="33" y="92"/>
                  </a:lnTo>
                  <a:lnTo>
                    <a:pt x="36" y="92"/>
                  </a:lnTo>
                  <a:lnTo>
                    <a:pt x="36" y="94"/>
                  </a:lnTo>
                  <a:lnTo>
                    <a:pt x="38" y="97"/>
                  </a:lnTo>
                  <a:lnTo>
                    <a:pt x="38" y="99"/>
                  </a:lnTo>
                  <a:lnTo>
                    <a:pt x="38" y="101"/>
                  </a:lnTo>
                  <a:lnTo>
                    <a:pt x="40" y="101"/>
                  </a:lnTo>
                  <a:lnTo>
                    <a:pt x="43" y="101"/>
                  </a:lnTo>
                  <a:lnTo>
                    <a:pt x="45" y="101"/>
                  </a:lnTo>
                  <a:lnTo>
                    <a:pt x="45" y="101"/>
                  </a:lnTo>
                  <a:lnTo>
                    <a:pt x="45" y="104"/>
                  </a:lnTo>
                  <a:lnTo>
                    <a:pt x="45" y="106"/>
                  </a:lnTo>
                  <a:lnTo>
                    <a:pt x="45" y="106"/>
                  </a:lnTo>
                  <a:lnTo>
                    <a:pt x="45" y="108"/>
                  </a:lnTo>
                  <a:lnTo>
                    <a:pt x="45" y="111"/>
                  </a:lnTo>
                  <a:lnTo>
                    <a:pt x="45" y="113"/>
                  </a:lnTo>
                  <a:lnTo>
                    <a:pt x="45" y="116"/>
                  </a:lnTo>
                  <a:lnTo>
                    <a:pt x="47" y="118"/>
                  </a:lnTo>
                  <a:lnTo>
                    <a:pt x="47" y="120"/>
                  </a:lnTo>
                  <a:lnTo>
                    <a:pt x="50" y="123"/>
                  </a:lnTo>
                  <a:lnTo>
                    <a:pt x="50" y="123"/>
                  </a:lnTo>
                  <a:lnTo>
                    <a:pt x="50" y="125"/>
                  </a:lnTo>
                  <a:lnTo>
                    <a:pt x="52" y="125"/>
                  </a:lnTo>
                  <a:lnTo>
                    <a:pt x="59" y="125"/>
                  </a:lnTo>
                  <a:lnTo>
                    <a:pt x="64" y="127"/>
                  </a:lnTo>
                  <a:lnTo>
                    <a:pt x="66" y="127"/>
                  </a:lnTo>
                  <a:lnTo>
                    <a:pt x="69" y="127"/>
                  </a:lnTo>
                  <a:lnTo>
                    <a:pt x="69" y="130"/>
                  </a:lnTo>
                  <a:lnTo>
                    <a:pt x="69" y="130"/>
                  </a:lnTo>
                  <a:lnTo>
                    <a:pt x="69" y="132"/>
                  </a:lnTo>
                  <a:lnTo>
                    <a:pt x="69" y="132"/>
                  </a:lnTo>
                  <a:lnTo>
                    <a:pt x="69" y="134"/>
                  </a:lnTo>
                  <a:lnTo>
                    <a:pt x="69" y="134"/>
                  </a:lnTo>
                  <a:lnTo>
                    <a:pt x="71" y="134"/>
                  </a:lnTo>
                  <a:lnTo>
                    <a:pt x="73" y="134"/>
                  </a:lnTo>
                  <a:lnTo>
                    <a:pt x="73" y="137"/>
                  </a:lnTo>
                  <a:lnTo>
                    <a:pt x="73" y="137"/>
                  </a:lnTo>
                  <a:lnTo>
                    <a:pt x="76" y="137"/>
                  </a:lnTo>
                  <a:lnTo>
                    <a:pt x="80" y="137"/>
                  </a:lnTo>
                  <a:lnTo>
                    <a:pt x="85" y="137"/>
                  </a:lnTo>
                  <a:lnTo>
                    <a:pt x="90" y="139"/>
                  </a:lnTo>
                  <a:lnTo>
                    <a:pt x="94" y="139"/>
                  </a:lnTo>
                  <a:lnTo>
                    <a:pt x="99" y="139"/>
                  </a:lnTo>
                  <a:lnTo>
                    <a:pt x="102" y="139"/>
                  </a:lnTo>
                  <a:lnTo>
                    <a:pt x="106" y="139"/>
                  </a:lnTo>
                  <a:lnTo>
                    <a:pt x="109" y="142"/>
                  </a:lnTo>
                  <a:lnTo>
                    <a:pt x="109" y="142"/>
                  </a:lnTo>
                  <a:lnTo>
                    <a:pt x="111" y="139"/>
                  </a:lnTo>
                  <a:lnTo>
                    <a:pt x="116" y="137"/>
                  </a:lnTo>
                  <a:lnTo>
                    <a:pt x="118" y="132"/>
                  </a:lnTo>
                  <a:lnTo>
                    <a:pt x="120" y="130"/>
                  </a:lnTo>
                  <a:lnTo>
                    <a:pt x="123" y="127"/>
                  </a:lnTo>
                  <a:lnTo>
                    <a:pt x="127" y="123"/>
                  </a:lnTo>
                  <a:lnTo>
                    <a:pt x="130" y="120"/>
                  </a:lnTo>
                  <a:lnTo>
                    <a:pt x="130" y="118"/>
                  </a:lnTo>
                  <a:lnTo>
                    <a:pt x="130" y="118"/>
                  </a:lnTo>
                  <a:lnTo>
                    <a:pt x="130" y="116"/>
                  </a:lnTo>
                  <a:lnTo>
                    <a:pt x="132" y="111"/>
                  </a:lnTo>
                  <a:lnTo>
                    <a:pt x="132" y="108"/>
                  </a:lnTo>
                  <a:lnTo>
                    <a:pt x="132" y="106"/>
                  </a:lnTo>
                  <a:lnTo>
                    <a:pt x="132" y="104"/>
                  </a:lnTo>
                  <a:lnTo>
                    <a:pt x="132" y="104"/>
                  </a:lnTo>
                  <a:lnTo>
                    <a:pt x="137" y="101"/>
                  </a:lnTo>
                  <a:lnTo>
                    <a:pt x="137" y="99"/>
                  </a:lnTo>
                  <a:lnTo>
                    <a:pt x="139" y="97"/>
                  </a:lnTo>
                  <a:lnTo>
                    <a:pt x="142" y="90"/>
                  </a:lnTo>
                  <a:lnTo>
                    <a:pt x="142" y="90"/>
                  </a:lnTo>
                  <a:lnTo>
                    <a:pt x="142" y="87"/>
                  </a:lnTo>
                  <a:lnTo>
                    <a:pt x="142" y="87"/>
                  </a:lnTo>
                  <a:lnTo>
                    <a:pt x="139" y="85"/>
                  </a:lnTo>
                  <a:lnTo>
                    <a:pt x="139" y="82"/>
                  </a:lnTo>
                  <a:lnTo>
                    <a:pt x="139" y="78"/>
                  </a:lnTo>
                  <a:lnTo>
                    <a:pt x="139" y="75"/>
                  </a:lnTo>
                  <a:lnTo>
                    <a:pt x="139" y="73"/>
                  </a:lnTo>
                  <a:lnTo>
                    <a:pt x="139" y="73"/>
                  </a:lnTo>
                  <a:lnTo>
                    <a:pt x="139" y="71"/>
                  </a:lnTo>
                  <a:lnTo>
                    <a:pt x="139" y="71"/>
                  </a:lnTo>
                  <a:lnTo>
                    <a:pt x="137" y="71"/>
                  </a:lnTo>
                  <a:lnTo>
                    <a:pt x="137" y="68"/>
                  </a:lnTo>
                  <a:lnTo>
                    <a:pt x="137" y="66"/>
                  </a:lnTo>
                  <a:lnTo>
                    <a:pt x="137" y="66"/>
                  </a:lnTo>
                  <a:lnTo>
                    <a:pt x="139" y="66"/>
                  </a:lnTo>
                  <a:lnTo>
                    <a:pt x="142" y="64"/>
                  </a:lnTo>
                  <a:lnTo>
                    <a:pt x="142" y="64"/>
                  </a:lnTo>
                  <a:lnTo>
                    <a:pt x="142" y="61"/>
                  </a:lnTo>
                  <a:lnTo>
                    <a:pt x="142" y="59"/>
                  </a:lnTo>
                  <a:lnTo>
                    <a:pt x="144" y="56"/>
                  </a:lnTo>
                  <a:lnTo>
                    <a:pt x="144" y="56"/>
                  </a:lnTo>
                  <a:lnTo>
                    <a:pt x="144" y="54"/>
                  </a:lnTo>
                  <a:lnTo>
                    <a:pt x="142" y="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205"/>
            <p:cNvSpPr>
              <a:spLocks/>
            </p:cNvSpPr>
            <p:nvPr userDrawn="1"/>
          </p:nvSpPr>
          <p:spPr bwMode="auto">
            <a:xfrm>
              <a:off x="4058" y="2980"/>
              <a:ext cx="219" cy="208"/>
            </a:xfrm>
            <a:custGeom>
              <a:avLst/>
              <a:gdLst>
                <a:gd name="T0" fmla="*/ 217 w 219"/>
                <a:gd name="T1" fmla="*/ 50 h 208"/>
                <a:gd name="T2" fmla="*/ 212 w 219"/>
                <a:gd name="T3" fmla="*/ 40 h 208"/>
                <a:gd name="T4" fmla="*/ 210 w 219"/>
                <a:gd name="T5" fmla="*/ 31 h 208"/>
                <a:gd name="T6" fmla="*/ 205 w 219"/>
                <a:gd name="T7" fmla="*/ 31 h 208"/>
                <a:gd name="T8" fmla="*/ 203 w 219"/>
                <a:gd name="T9" fmla="*/ 24 h 208"/>
                <a:gd name="T10" fmla="*/ 191 w 219"/>
                <a:gd name="T11" fmla="*/ 19 h 208"/>
                <a:gd name="T12" fmla="*/ 184 w 219"/>
                <a:gd name="T13" fmla="*/ 17 h 208"/>
                <a:gd name="T14" fmla="*/ 179 w 219"/>
                <a:gd name="T15" fmla="*/ 12 h 208"/>
                <a:gd name="T16" fmla="*/ 168 w 219"/>
                <a:gd name="T17" fmla="*/ 7 h 208"/>
                <a:gd name="T18" fmla="*/ 153 w 219"/>
                <a:gd name="T19" fmla="*/ 3 h 208"/>
                <a:gd name="T20" fmla="*/ 132 w 219"/>
                <a:gd name="T21" fmla="*/ 10 h 208"/>
                <a:gd name="T22" fmla="*/ 125 w 219"/>
                <a:gd name="T23" fmla="*/ 19 h 208"/>
                <a:gd name="T24" fmla="*/ 125 w 219"/>
                <a:gd name="T25" fmla="*/ 36 h 208"/>
                <a:gd name="T26" fmla="*/ 125 w 219"/>
                <a:gd name="T27" fmla="*/ 52 h 208"/>
                <a:gd name="T28" fmla="*/ 120 w 219"/>
                <a:gd name="T29" fmla="*/ 71 h 208"/>
                <a:gd name="T30" fmla="*/ 128 w 219"/>
                <a:gd name="T31" fmla="*/ 83 h 208"/>
                <a:gd name="T32" fmla="*/ 139 w 219"/>
                <a:gd name="T33" fmla="*/ 90 h 208"/>
                <a:gd name="T34" fmla="*/ 142 w 219"/>
                <a:gd name="T35" fmla="*/ 85 h 208"/>
                <a:gd name="T36" fmla="*/ 146 w 219"/>
                <a:gd name="T37" fmla="*/ 95 h 208"/>
                <a:gd name="T38" fmla="*/ 146 w 219"/>
                <a:gd name="T39" fmla="*/ 111 h 208"/>
                <a:gd name="T40" fmla="*/ 142 w 219"/>
                <a:gd name="T41" fmla="*/ 107 h 208"/>
                <a:gd name="T42" fmla="*/ 132 w 219"/>
                <a:gd name="T43" fmla="*/ 109 h 208"/>
                <a:gd name="T44" fmla="*/ 125 w 219"/>
                <a:gd name="T45" fmla="*/ 100 h 208"/>
                <a:gd name="T46" fmla="*/ 120 w 219"/>
                <a:gd name="T47" fmla="*/ 92 h 208"/>
                <a:gd name="T48" fmla="*/ 106 w 219"/>
                <a:gd name="T49" fmla="*/ 88 h 208"/>
                <a:gd name="T50" fmla="*/ 99 w 219"/>
                <a:gd name="T51" fmla="*/ 74 h 208"/>
                <a:gd name="T52" fmla="*/ 95 w 219"/>
                <a:gd name="T53" fmla="*/ 78 h 208"/>
                <a:gd name="T54" fmla="*/ 85 w 219"/>
                <a:gd name="T55" fmla="*/ 81 h 208"/>
                <a:gd name="T56" fmla="*/ 69 w 219"/>
                <a:gd name="T57" fmla="*/ 76 h 208"/>
                <a:gd name="T58" fmla="*/ 64 w 219"/>
                <a:gd name="T59" fmla="*/ 69 h 208"/>
                <a:gd name="T60" fmla="*/ 59 w 219"/>
                <a:gd name="T61" fmla="*/ 66 h 208"/>
                <a:gd name="T62" fmla="*/ 47 w 219"/>
                <a:gd name="T63" fmla="*/ 69 h 208"/>
                <a:gd name="T64" fmla="*/ 45 w 219"/>
                <a:gd name="T65" fmla="*/ 62 h 208"/>
                <a:gd name="T66" fmla="*/ 38 w 219"/>
                <a:gd name="T67" fmla="*/ 57 h 208"/>
                <a:gd name="T68" fmla="*/ 40 w 219"/>
                <a:gd name="T69" fmla="*/ 69 h 208"/>
                <a:gd name="T70" fmla="*/ 38 w 219"/>
                <a:gd name="T71" fmla="*/ 81 h 208"/>
                <a:gd name="T72" fmla="*/ 38 w 219"/>
                <a:gd name="T73" fmla="*/ 97 h 208"/>
                <a:gd name="T74" fmla="*/ 3 w 219"/>
                <a:gd name="T75" fmla="*/ 102 h 208"/>
                <a:gd name="T76" fmla="*/ 0 w 219"/>
                <a:gd name="T77" fmla="*/ 140 h 208"/>
                <a:gd name="T78" fmla="*/ 5 w 219"/>
                <a:gd name="T79" fmla="*/ 178 h 208"/>
                <a:gd name="T80" fmla="*/ 19 w 219"/>
                <a:gd name="T81" fmla="*/ 192 h 208"/>
                <a:gd name="T82" fmla="*/ 43 w 219"/>
                <a:gd name="T83" fmla="*/ 197 h 208"/>
                <a:gd name="T84" fmla="*/ 62 w 219"/>
                <a:gd name="T85" fmla="*/ 204 h 208"/>
                <a:gd name="T86" fmla="*/ 73 w 219"/>
                <a:gd name="T87" fmla="*/ 206 h 208"/>
                <a:gd name="T88" fmla="*/ 97 w 219"/>
                <a:gd name="T89" fmla="*/ 201 h 208"/>
                <a:gd name="T90" fmla="*/ 118 w 219"/>
                <a:gd name="T91" fmla="*/ 180 h 208"/>
                <a:gd name="T92" fmla="*/ 128 w 219"/>
                <a:gd name="T93" fmla="*/ 166 h 208"/>
                <a:gd name="T94" fmla="*/ 144 w 219"/>
                <a:gd name="T95" fmla="*/ 159 h 208"/>
                <a:gd name="T96" fmla="*/ 153 w 219"/>
                <a:gd name="T97" fmla="*/ 152 h 208"/>
                <a:gd name="T98" fmla="*/ 158 w 219"/>
                <a:gd name="T99" fmla="*/ 142 h 208"/>
                <a:gd name="T100" fmla="*/ 179 w 219"/>
                <a:gd name="T101" fmla="*/ 135 h 208"/>
                <a:gd name="T102" fmla="*/ 196 w 219"/>
                <a:gd name="T103" fmla="*/ 128 h 208"/>
                <a:gd name="T104" fmla="*/ 205 w 219"/>
                <a:gd name="T105" fmla="*/ 123 h 208"/>
                <a:gd name="T106" fmla="*/ 203 w 219"/>
                <a:gd name="T107" fmla="*/ 119 h 208"/>
                <a:gd name="T108" fmla="*/ 201 w 219"/>
                <a:gd name="T109" fmla="*/ 116 h 208"/>
                <a:gd name="T110" fmla="*/ 203 w 219"/>
                <a:gd name="T111" fmla="*/ 109 h 208"/>
                <a:gd name="T112" fmla="*/ 205 w 219"/>
                <a:gd name="T113" fmla="*/ 100 h 208"/>
                <a:gd name="T114" fmla="*/ 212 w 219"/>
                <a:gd name="T115" fmla="*/ 92 h 208"/>
                <a:gd name="T116" fmla="*/ 212 w 219"/>
                <a:gd name="T117" fmla="*/ 88 h 208"/>
                <a:gd name="T118" fmla="*/ 210 w 219"/>
                <a:gd name="T119" fmla="*/ 71 h 208"/>
                <a:gd name="T120" fmla="*/ 212 w 219"/>
                <a:gd name="T121" fmla="*/ 6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208">
                  <a:moveTo>
                    <a:pt x="212" y="57"/>
                  </a:moveTo>
                  <a:lnTo>
                    <a:pt x="215" y="55"/>
                  </a:lnTo>
                  <a:lnTo>
                    <a:pt x="215" y="55"/>
                  </a:lnTo>
                  <a:lnTo>
                    <a:pt x="219" y="52"/>
                  </a:lnTo>
                  <a:lnTo>
                    <a:pt x="219" y="50"/>
                  </a:lnTo>
                  <a:lnTo>
                    <a:pt x="217" y="50"/>
                  </a:lnTo>
                  <a:lnTo>
                    <a:pt x="217" y="48"/>
                  </a:lnTo>
                  <a:lnTo>
                    <a:pt x="217" y="45"/>
                  </a:lnTo>
                  <a:lnTo>
                    <a:pt x="217" y="43"/>
                  </a:lnTo>
                  <a:lnTo>
                    <a:pt x="215" y="43"/>
                  </a:lnTo>
                  <a:lnTo>
                    <a:pt x="215" y="40"/>
                  </a:lnTo>
                  <a:lnTo>
                    <a:pt x="212" y="40"/>
                  </a:lnTo>
                  <a:lnTo>
                    <a:pt x="212" y="38"/>
                  </a:lnTo>
                  <a:lnTo>
                    <a:pt x="212" y="36"/>
                  </a:lnTo>
                  <a:lnTo>
                    <a:pt x="212" y="36"/>
                  </a:lnTo>
                  <a:lnTo>
                    <a:pt x="210" y="33"/>
                  </a:lnTo>
                  <a:lnTo>
                    <a:pt x="210" y="31"/>
                  </a:lnTo>
                  <a:lnTo>
                    <a:pt x="210" y="31"/>
                  </a:lnTo>
                  <a:lnTo>
                    <a:pt x="210" y="31"/>
                  </a:lnTo>
                  <a:lnTo>
                    <a:pt x="208" y="31"/>
                  </a:lnTo>
                  <a:lnTo>
                    <a:pt x="208" y="31"/>
                  </a:lnTo>
                  <a:lnTo>
                    <a:pt x="208" y="31"/>
                  </a:lnTo>
                  <a:lnTo>
                    <a:pt x="205" y="31"/>
                  </a:lnTo>
                  <a:lnTo>
                    <a:pt x="205" y="31"/>
                  </a:lnTo>
                  <a:lnTo>
                    <a:pt x="205" y="29"/>
                  </a:lnTo>
                  <a:lnTo>
                    <a:pt x="205" y="29"/>
                  </a:lnTo>
                  <a:lnTo>
                    <a:pt x="205" y="26"/>
                  </a:lnTo>
                  <a:lnTo>
                    <a:pt x="205" y="26"/>
                  </a:lnTo>
                  <a:lnTo>
                    <a:pt x="203" y="26"/>
                  </a:lnTo>
                  <a:lnTo>
                    <a:pt x="203" y="24"/>
                  </a:lnTo>
                  <a:lnTo>
                    <a:pt x="201" y="24"/>
                  </a:lnTo>
                  <a:lnTo>
                    <a:pt x="198" y="22"/>
                  </a:lnTo>
                  <a:lnTo>
                    <a:pt x="196" y="22"/>
                  </a:lnTo>
                  <a:lnTo>
                    <a:pt x="194" y="22"/>
                  </a:lnTo>
                  <a:lnTo>
                    <a:pt x="191" y="22"/>
                  </a:lnTo>
                  <a:lnTo>
                    <a:pt x="191" y="19"/>
                  </a:lnTo>
                  <a:lnTo>
                    <a:pt x="189" y="19"/>
                  </a:lnTo>
                  <a:lnTo>
                    <a:pt x="186" y="19"/>
                  </a:lnTo>
                  <a:lnTo>
                    <a:pt x="186" y="19"/>
                  </a:lnTo>
                  <a:lnTo>
                    <a:pt x="186" y="17"/>
                  </a:lnTo>
                  <a:lnTo>
                    <a:pt x="186" y="17"/>
                  </a:lnTo>
                  <a:lnTo>
                    <a:pt x="184" y="17"/>
                  </a:lnTo>
                  <a:lnTo>
                    <a:pt x="184" y="17"/>
                  </a:lnTo>
                  <a:lnTo>
                    <a:pt x="182" y="17"/>
                  </a:lnTo>
                  <a:lnTo>
                    <a:pt x="182" y="17"/>
                  </a:lnTo>
                  <a:lnTo>
                    <a:pt x="182" y="14"/>
                  </a:lnTo>
                  <a:lnTo>
                    <a:pt x="179" y="14"/>
                  </a:lnTo>
                  <a:lnTo>
                    <a:pt x="179" y="12"/>
                  </a:lnTo>
                  <a:lnTo>
                    <a:pt x="177" y="10"/>
                  </a:lnTo>
                  <a:lnTo>
                    <a:pt x="177" y="10"/>
                  </a:lnTo>
                  <a:lnTo>
                    <a:pt x="172" y="10"/>
                  </a:lnTo>
                  <a:lnTo>
                    <a:pt x="170" y="10"/>
                  </a:lnTo>
                  <a:lnTo>
                    <a:pt x="170" y="7"/>
                  </a:lnTo>
                  <a:lnTo>
                    <a:pt x="168" y="7"/>
                  </a:lnTo>
                  <a:lnTo>
                    <a:pt x="168" y="5"/>
                  </a:lnTo>
                  <a:lnTo>
                    <a:pt x="165" y="3"/>
                  </a:lnTo>
                  <a:lnTo>
                    <a:pt x="165" y="0"/>
                  </a:lnTo>
                  <a:lnTo>
                    <a:pt x="163" y="0"/>
                  </a:lnTo>
                  <a:lnTo>
                    <a:pt x="158" y="3"/>
                  </a:lnTo>
                  <a:lnTo>
                    <a:pt x="153" y="3"/>
                  </a:lnTo>
                  <a:lnTo>
                    <a:pt x="146" y="5"/>
                  </a:lnTo>
                  <a:lnTo>
                    <a:pt x="142" y="5"/>
                  </a:lnTo>
                  <a:lnTo>
                    <a:pt x="137" y="5"/>
                  </a:lnTo>
                  <a:lnTo>
                    <a:pt x="132" y="7"/>
                  </a:lnTo>
                  <a:lnTo>
                    <a:pt x="130" y="7"/>
                  </a:lnTo>
                  <a:lnTo>
                    <a:pt x="132" y="10"/>
                  </a:lnTo>
                  <a:lnTo>
                    <a:pt x="132" y="12"/>
                  </a:lnTo>
                  <a:lnTo>
                    <a:pt x="130" y="12"/>
                  </a:lnTo>
                  <a:lnTo>
                    <a:pt x="130" y="14"/>
                  </a:lnTo>
                  <a:lnTo>
                    <a:pt x="128" y="17"/>
                  </a:lnTo>
                  <a:lnTo>
                    <a:pt x="128" y="19"/>
                  </a:lnTo>
                  <a:lnTo>
                    <a:pt x="125" y="19"/>
                  </a:lnTo>
                  <a:lnTo>
                    <a:pt x="123" y="22"/>
                  </a:lnTo>
                  <a:lnTo>
                    <a:pt x="120" y="22"/>
                  </a:lnTo>
                  <a:lnTo>
                    <a:pt x="120" y="24"/>
                  </a:lnTo>
                  <a:lnTo>
                    <a:pt x="125" y="29"/>
                  </a:lnTo>
                  <a:lnTo>
                    <a:pt x="125" y="31"/>
                  </a:lnTo>
                  <a:lnTo>
                    <a:pt x="125" y="36"/>
                  </a:lnTo>
                  <a:lnTo>
                    <a:pt x="125" y="38"/>
                  </a:lnTo>
                  <a:lnTo>
                    <a:pt x="125" y="40"/>
                  </a:lnTo>
                  <a:lnTo>
                    <a:pt x="125" y="45"/>
                  </a:lnTo>
                  <a:lnTo>
                    <a:pt x="125" y="48"/>
                  </a:lnTo>
                  <a:lnTo>
                    <a:pt x="125" y="50"/>
                  </a:lnTo>
                  <a:lnTo>
                    <a:pt x="125" y="52"/>
                  </a:lnTo>
                  <a:lnTo>
                    <a:pt x="123" y="55"/>
                  </a:lnTo>
                  <a:lnTo>
                    <a:pt x="123" y="59"/>
                  </a:lnTo>
                  <a:lnTo>
                    <a:pt x="123" y="62"/>
                  </a:lnTo>
                  <a:lnTo>
                    <a:pt x="120" y="66"/>
                  </a:lnTo>
                  <a:lnTo>
                    <a:pt x="120" y="71"/>
                  </a:lnTo>
                  <a:lnTo>
                    <a:pt x="120" y="71"/>
                  </a:lnTo>
                  <a:lnTo>
                    <a:pt x="120" y="74"/>
                  </a:lnTo>
                  <a:lnTo>
                    <a:pt x="120" y="74"/>
                  </a:lnTo>
                  <a:lnTo>
                    <a:pt x="123" y="76"/>
                  </a:lnTo>
                  <a:lnTo>
                    <a:pt x="123" y="78"/>
                  </a:lnTo>
                  <a:lnTo>
                    <a:pt x="123" y="78"/>
                  </a:lnTo>
                  <a:lnTo>
                    <a:pt x="128" y="83"/>
                  </a:lnTo>
                  <a:lnTo>
                    <a:pt x="130" y="83"/>
                  </a:lnTo>
                  <a:lnTo>
                    <a:pt x="132" y="85"/>
                  </a:lnTo>
                  <a:lnTo>
                    <a:pt x="132" y="88"/>
                  </a:lnTo>
                  <a:lnTo>
                    <a:pt x="135" y="88"/>
                  </a:lnTo>
                  <a:lnTo>
                    <a:pt x="137" y="90"/>
                  </a:lnTo>
                  <a:lnTo>
                    <a:pt x="139" y="90"/>
                  </a:lnTo>
                  <a:lnTo>
                    <a:pt x="142" y="90"/>
                  </a:lnTo>
                  <a:lnTo>
                    <a:pt x="142" y="90"/>
                  </a:lnTo>
                  <a:lnTo>
                    <a:pt x="142" y="88"/>
                  </a:lnTo>
                  <a:lnTo>
                    <a:pt x="142" y="88"/>
                  </a:lnTo>
                  <a:lnTo>
                    <a:pt x="142" y="85"/>
                  </a:lnTo>
                  <a:lnTo>
                    <a:pt x="142" y="85"/>
                  </a:lnTo>
                  <a:lnTo>
                    <a:pt x="144" y="85"/>
                  </a:lnTo>
                  <a:lnTo>
                    <a:pt x="146" y="85"/>
                  </a:lnTo>
                  <a:lnTo>
                    <a:pt x="146" y="85"/>
                  </a:lnTo>
                  <a:lnTo>
                    <a:pt x="146" y="88"/>
                  </a:lnTo>
                  <a:lnTo>
                    <a:pt x="146" y="90"/>
                  </a:lnTo>
                  <a:lnTo>
                    <a:pt x="146" y="95"/>
                  </a:lnTo>
                  <a:lnTo>
                    <a:pt x="146" y="100"/>
                  </a:lnTo>
                  <a:lnTo>
                    <a:pt x="146" y="102"/>
                  </a:lnTo>
                  <a:lnTo>
                    <a:pt x="146" y="107"/>
                  </a:lnTo>
                  <a:lnTo>
                    <a:pt x="146" y="109"/>
                  </a:lnTo>
                  <a:lnTo>
                    <a:pt x="146" y="111"/>
                  </a:lnTo>
                  <a:lnTo>
                    <a:pt x="146" y="111"/>
                  </a:lnTo>
                  <a:lnTo>
                    <a:pt x="144" y="111"/>
                  </a:lnTo>
                  <a:lnTo>
                    <a:pt x="144" y="111"/>
                  </a:lnTo>
                  <a:lnTo>
                    <a:pt x="144" y="109"/>
                  </a:lnTo>
                  <a:lnTo>
                    <a:pt x="144" y="109"/>
                  </a:lnTo>
                  <a:lnTo>
                    <a:pt x="142" y="107"/>
                  </a:lnTo>
                  <a:lnTo>
                    <a:pt x="142" y="107"/>
                  </a:lnTo>
                  <a:lnTo>
                    <a:pt x="139" y="107"/>
                  </a:lnTo>
                  <a:lnTo>
                    <a:pt x="139" y="109"/>
                  </a:lnTo>
                  <a:lnTo>
                    <a:pt x="137" y="109"/>
                  </a:lnTo>
                  <a:lnTo>
                    <a:pt x="135" y="111"/>
                  </a:lnTo>
                  <a:lnTo>
                    <a:pt x="132" y="111"/>
                  </a:lnTo>
                  <a:lnTo>
                    <a:pt x="132" y="109"/>
                  </a:lnTo>
                  <a:lnTo>
                    <a:pt x="130" y="109"/>
                  </a:lnTo>
                  <a:lnTo>
                    <a:pt x="130" y="107"/>
                  </a:lnTo>
                  <a:lnTo>
                    <a:pt x="130" y="104"/>
                  </a:lnTo>
                  <a:lnTo>
                    <a:pt x="128" y="102"/>
                  </a:lnTo>
                  <a:lnTo>
                    <a:pt x="128" y="100"/>
                  </a:lnTo>
                  <a:lnTo>
                    <a:pt x="125" y="100"/>
                  </a:lnTo>
                  <a:lnTo>
                    <a:pt x="125" y="100"/>
                  </a:lnTo>
                  <a:lnTo>
                    <a:pt x="123" y="100"/>
                  </a:lnTo>
                  <a:lnTo>
                    <a:pt x="123" y="97"/>
                  </a:lnTo>
                  <a:lnTo>
                    <a:pt x="123" y="95"/>
                  </a:lnTo>
                  <a:lnTo>
                    <a:pt x="120" y="92"/>
                  </a:lnTo>
                  <a:lnTo>
                    <a:pt x="120" y="92"/>
                  </a:lnTo>
                  <a:lnTo>
                    <a:pt x="120" y="90"/>
                  </a:lnTo>
                  <a:lnTo>
                    <a:pt x="118" y="90"/>
                  </a:lnTo>
                  <a:lnTo>
                    <a:pt x="113" y="88"/>
                  </a:lnTo>
                  <a:lnTo>
                    <a:pt x="111" y="88"/>
                  </a:lnTo>
                  <a:lnTo>
                    <a:pt x="109" y="88"/>
                  </a:lnTo>
                  <a:lnTo>
                    <a:pt x="106" y="88"/>
                  </a:lnTo>
                  <a:lnTo>
                    <a:pt x="106" y="85"/>
                  </a:lnTo>
                  <a:lnTo>
                    <a:pt x="104" y="85"/>
                  </a:lnTo>
                  <a:lnTo>
                    <a:pt x="104" y="83"/>
                  </a:lnTo>
                  <a:lnTo>
                    <a:pt x="102" y="81"/>
                  </a:lnTo>
                  <a:lnTo>
                    <a:pt x="99" y="76"/>
                  </a:lnTo>
                  <a:lnTo>
                    <a:pt x="99" y="74"/>
                  </a:lnTo>
                  <a:lnTo>
                    <a:pt x="97" y="71"/>
                  </a:lnTo>
                  <a:lnTo>
                    <a:pt x="97" y="74"/>
                  </a:lnTo>
                  <a:lnTo>
                    <a:pt x="97" y="74"/>
                  </a:lnTo>
                  <a:lnTo>
                    <a:pt x="95" y="74"/>
                  </a:lnTo>
                  <a:lnTo>
                    <a:pt x="95" y="78"/>
                  </a:lnTo>
                  <a:lnTo>
                    <a:pt x="95" y="78"/>
                  </a:lnTo>
                  <a:lnTo>
                    <a:pt x="95" y="78"/>
                  </a:lnTo>
                  <a:lnTo>
                    <a:pt x="92" y="81"/>
                  </a:lnTo>
                  <a:lnTo>
                    <a:pt x="92" y="81"/>
                  </a:lnTo>
                  <a:lnTo>
                    <a:pt x="90" y="81"/>
                  </a:lnTo>
                  <a:lnTo>
                    <a:pt x="87" y="81"/>
                  </a:lnTo>
                  <a:lnTo>
                    <a:pt x="85" y="81"/>
                  </a:lnTo>
                  <a:lnTo>
                    <a:pt x="83" y="81"/>
                  </a:lnTo>
                  <a:lnTo>
                    <a:pt x="78" y="78"/>
                  </a:lnTo>
                  <a:lnTo>
                    <a:pt x="78" y="78"/>
                  </a:lnTo>
                  <a:lnTo>
                    <a:pt x="76" y="78"/>
                  </a:lnTo>
                  <a:lnTo>
                    <a:pt x="73" y="78"/>
                  </a:lnTo>
                  <a:lnTo>
                    <a:pt x="69" y="76"/>
                  </a:lnTo>
                  <a:lnTo>
                    <a:pt x="66" y="76"/>
                  </a:lnTo>
                  <a:lnTo>
                    <a:pt x="66" y="74"/>
                  </a:lnTo>
                  <a:lnTo>
                    <a:pt x="66" y="74"/>
                  </a:lnTo>
                  <a:lnTo>
                    <a:pt x="64" y="74"/>
                  </a:lnTo>
                  <a:lnTo>
                    <a:pt x="64" y="71"/>
                  </a:lnTo>
                  <a:lnTo>
                    <a:pt x="64" y="69"/>
                  </a:lnTo>
                  <a:lnTo>
                    <a:pt x="64" y="66"/>
                  </a:lnTo>
                  <a:lnTo>
                    <a:pt x="64" y="64"/>
                  </a:lnTo>
                  <a:lnTo>
                    <a:pt x="64" y="64"/>
                  </a:lnTo>
                  <a:lnTo>
                    <a:pt x="62" y="64"/>
                  </a:lnTo>
                  <a:lnTo>
                    <a:pt x="62" y="64"/>
                  </a:lnTo>
                  <a:lnTo>
                    <a:pt x="59" y="66"/>
                  </a:lnTo>
                  <a:lnTo>
                    <a:pt x="57" y="66"/>
                  </a:lnTo>
                  <a:lnTo>
                    <a:pt x="55" y="66"/>
                  </a:lnTo>
                  <a:lnTo>
                    <a:pt x="52" y="66"/>
                  </a:lnTo>
                  <a:lnTo>
                    <a:pt x="52" y="66"/>
                  </a:lnTo>
                  <a:lnTo>
                    <a:pt x="50" y="69"/>
                  </a:lnTo>
                  <a:lnTo>
                    <a:pt x="47" y="69"/>
                  </a:lnTo>
                  <a:lnTo>
                    <a:pt x="47" y="69"/>
                  </a:lnTo>
                  <a:lnTo>
                    <a:pt x="45" y="69"/>
                  </a:lnTo>
                  <a:lnTo>
                    <a:pt x="47" y="66"/>
                  </a:lnTo>
                  <a:lnTo>
                    <a:pt x="47" y="66"/>
                  </a:lnTo>
                  <a:lnTo>
                    <a:pt x="47" y="62"/>
                  </a:lnTo>
                  <a:lnTo>
                    <a:pt x="45" y="62"/>
                  </a:lnTo>
                  <a:lnTo>
                    <a:pt x="43" y="62"/>
                  </a:lnTo>
                  <a:lnTo>
                    <a:pt x="43" y="59"/>
                  </a:lnTo>
                  <a:lnTo>
                    <a:pt x="43" y="59"/>
                  </a:lnTo>
                  <a:lnTo>
                    <a:pt x="40" y="57"/>
                  </a:lnTo>
                  <a:lnTo>
                    <a:pt x="40" y="57"/>
                  </a:lnTo>
                  <a:lnTo>
                    <a:pt x="38" y="57"/>
                  </a:lnTo>
                  <a:lnTo>
                    <a:pt x="40" y="59"/>
                  </a:lnTo>
                  <a:lnTo>
                    <a:pt x="40" y="64"/>
                  </a:lnTo>
                  <a:lnTo>
                    <a:pt x="40" y="66"/>
                  </a:lnTo>
                  <a:lnTo>
                    <a:pt x="40" y="69"/>
                  </a:lnTo>
                  <a:lnTo>
                    <a:pt x="40" y="69"/>
                  </a:lnTo>
                  <a:lnTo>
                    <a:pt x="40" y="69"/>
                  </a:lnTo>
                  <a:lnTo>
                    <a:pt x="40" y="71"/>
                  </a:lnTo>
                  <a:lnTo>
                    <a:pt x="40" y="71"/>
                  </a:lnTo>
                  <a:lnTo>
                    <a:pt x="38" y="74"/>
                  </a:lnTo>
                  <a:lnTo>
                    <a:pt x="40" y="76"/>
                  </a:lnTo>
                  <a:lnTo>
                    <a:pt x="38" y="78"/>
                  </a:lnTo>
                  <a:lnTo>
                    <a:pt x="38" y="81"/>
                  </a:lnTo>
                  <a:lnTo>
                    <a:pt x="38" y="83"/>
                  </a:lnTo>
                  <a:lnTo>
                    <a:pt x="40" y="88"/>
                  </a:lnTo>
                  <a:lnTo>
                    <a:pt x="38" y="90"/>
                  </a:lnTo>
                  <a:lnTo>
                    <a:pt x="38" y="92"/>
                  </a:lnTo>
                  <a:lnTo>
                    <a:pt x="38" y="95"/>
                  </a:lnTo>
                  <a:lnTo>
                    <a:pt x="38" y="97"/>
                  </a:lnTo>
                  <a:lnTo>
                    <a:pt x="38" y="97"/>
                  </a:lnTo>
                  <a:lnTo>
                    <a:pt x="38" y="102"/>
                  </a:lnTo>
                  <a:lnTo>
                    <a:pt x="38" y="102"/>
                  </a:lnTo>
                  <a:lnTo>
                    <a:pt x="38" y="102"/>
                  </a:lnTo>
                  <a:lnTo>
                    <a:pt x="36" y="102"/>
                  </a:lnTo>
                  <a:lnTo>
                    <a:pt x="3" y="102"/>
                  </a:lnTo>
                  <a:lnTo>
                    <a:pt x="3" y="104"/>
                  </a:lnTo>
                  <a:lnTo>
                    <a:pt x="3" y="111"/>
                  </a:lnTo>
                  <a:lnTo>
                    <a:pt x="3" y="119"/>
                  </a:lnTo>
                  <a:lnTo>
                    <a:pt x="3" y="126"/>
                  </a:lnTo>
                  <a:lnTo>
                    <a:pt x="3" y="133"/>
                  </a:lnTo>
                  <a:lnTo>
                    <a:pt x="0" y="140"/>
                  </a:lnTo>
                  <a:lnTo>
                    <a:pt x="0" y="147"/>
                  </a:lnTo>
                  <a:lnTo>
                    <a:pt x="0" y="154"/>
                  </a:lnTo>
                  <a:lnTo>
                    <a:pt x="0" y="159"/>
                  </a:lnTo>
                  <a:lnTo>
                    <a:pt x="0" y="163"/>
                  </a:lnTo>
                  <a:lnTo>
                    <a:pt x="3" y="171"/>
                  </a:lnTo>
                  <a:lnTo>
                    <a:pt x="5" y="178"/>
                  </a:lnTo>
                  <a:lnTo>
                    <a:pt x="5" y="178"/>
                  </a:lnTo>
                  <a:lnTo>
                    <a:pt x="7" y="180"/>
                  </a:lnTo>
                  <a:lnTo>
                    <a:pt x="10" y="182"/>
                  </a:lnTo>
                  <a:lnTo>
                    <a:pt x="12" y="185"/>
                  </a:lnTo>
                  <a:lnTo>
                    <a:pt x="14" y="187"/>
                  </a:lnTo>
                  <a:lnTo>
                    <a:pt x="19" y="192"/>
                  </a:lnTo>
                  <a:lnTo>
                    <a:pt x="24" y="197"/>
                  </a:lnTo>
                  <a:lnTo>
                    <a:pt x="26" y="201"/>
                  </a:lnTo>
                  <a:lnTo>
                    <a:pt x="31" y="199"/>
                  </a:lnTo>
                  <a:lnTo>
                    <a:pt x="33" y="199"/>
                  </a:lnTo>
                  <a:lnTo>
                    <a:pt x="38" y="197"/>
                  </a:lnTo>
                  <a:lnTo>
                    <a:pt x="43" y="197"/>
                  </a:lnTo>
                  <a:lnTo>
                    <a:pt x="43" y="197"/>
                  </a:lnTo>
                  <a:lnTo>
                    <a:pt x="52" y="197"/>
                  </a:lnTo>
                  <a:lnTo>
                    <a:pt x="55" y="199"/>
                  </a:lnTo>
                  <a:lnTo>
                    <a:pt x="57" y="199"/>
                  </a:lnTo>
                  <a:lnTo>
                    <a:pt x="57" y="199"/>
                  </a:lnTo>
                  <a:lnTo>
                    <a:pt x="62" y="204"/>
                  </a:lnTo>
                  <a:lnTo>
                    <a:pt x="64" y="204"/>
                  </a:lnTo>
                  <a:lnTo>
                    <a:pt x="66" y="204"/>
                  </a:lnTo>
                  <a:lnTo>
                    <a:pt x="69" y="204"/>
                  </a:lnTo>
                  <a:lnTo>
                    <a:pt x="69" y="204"/>
                  </a:lnTo>
                  <a:lnTo>
                    <a:pt x="71" y="206"/>
                  </a:lnTo>
                  <a:lnTo>
                    <a:pt x="73" y="206"/>
                  </a:lnTo>
                  <a:lnTo>
                    <a:pt x="76" y="206"/>
                  </a:lnTo>
                  <a:lnTo>
                    <a:pt x="80" y="206"/>
                  </a:lnTo>
                  <a:lnTo>
                    <a:pt x="85" y="208"/>
                  </a:lnTo>
                  <a:lnTo>
                    <a:pt x="87" y="208"/>
                  </a:lnTo>
                  <a:lnTo>
                    <a:pt x="92" y="206"/>
                  </a:lnTo>
                  <a:lnTo>
                    <a:pt x="97" y="201"/>
                  </a:lnTo>
                  <a:lnTo>
                    <a:pt x="102" y="197"/>
                  </a:lnTo>
                  <a:lnTo>
                    <a:pt x="104" y="192"/>
                  </a:lnTo>
                  <a:lnTo>
                    <a:pt x="106" y="187"/>
                  </a:lnTo>
                  <a:lnTo>
                    <a:pt x="111" y="185"/>
                  </a:lnTo>
                  <a:lnTo>
                    <a:pt x="113" y="182"/>
                  </a:lnTo>
                  <a:lnTo>
                    <a:pt x="118" y="180"/>
                  </a:lnTo>
                  <a:lnTo>
                    <a:pt x="125" y="178"/>
                  </a:lnTo>
                  <a:lnTo>
                    <a:pt x="125" y="178"/>
                  </a:lnTo>
                  <a:lnTo>
                    <a:pt x="128" y="175"/>
                  </a:lnTo>
                  <a:lnTo>
                    <a:pt x="128" y="173"/>
                  </a:lnTo>
                  <a:lnTo>
                    <a:pt x="128" y="168"/>
                  </a:lnTo>
                  <a:lnTo>
                    <a:pt x="128" y="166"/>
                  </a:lnTo>
                  <a:lnTo>
                    <a:pt x="128" y="166"/>
                  </a:lnTo>
                  <a:lnTo>
                    <a:pt x="130" y="163"/>
                  </a:lnTo>
                  <a:lnTo>
                    <a:pt x="132" y="163"/>
                  </a:lnTo>
                  <a:lnTo>
                    <a:pt x="135" y="161"/>
                  </a:lnTo>
                  <a:lnTo>
                    <a:pt x="139" y="159"/>
                  </a:lnTo>
                  <a:lnTo>
                    <a:pt x="144" y="159"/>
                  </a:lnTo>
                  <a:lnTo>
                    <a:pt x="149" y="159"/>
                  </a:lnTo>
                  <a:lnTo>
                    <a:pt x="153" y="159"/>
                  </a:lnTo>
                  <a:lnTo>
                    <a:pt x="156" y="159"/>
                  </a:lnTo>
                  <a:lnTo>
                    <a:pt x="156" y="154"/>
                  </a:lnTo>
                  <a:lnTo>
                    <a:pt x="156" y="152"/>
                  </a:lnTo>
                  <a:lnTo>
                    <a:pt x="153" y="152"/>
                  </a:lnTo>
                  <a:lnTo>
                    <a:pt x="153" y="149"/>
                  </a:lnTo>
                  <a:lnTo>
                    <a:pt x="153" y="147"/>
                  </a:lnTo>
                  <a:lnTo>
                    <a:pt x="153" y="145"/>
                  </a:lnTo>
                  <a:lnTo>
                    <a:pt x="153" y="145"/>
                  </a:lnTo>
                  <a:lnTo>
                    <a:pt x="158" y="142"/>
                  </a:lnTo>
                  <a:lnTo>
                    <a:pt x="158" y="142"/>
                  </a:lnTo>
                  <a:lnTo>
                    <a:pt x="161" y="140"/>
                  </a:lnTo>
                  <a:lnTo>
                    <a:pt x="165" y="140"/>
                  </a:lnTo>
                  <a:lnTo>
                    <a:pt x="170" y="137"/>
                  </a:lnTo>
                  <a:lnTo>
                    <a:pt x="175" y="137"/>
                  </a:lnTo>
                  <a:lnTo>
                    <a:pt x="177" y="135"/>
                  </a:lnTo>
                  <a:lnTo>
                    <a:pt x="179" y="135"/>
                  </a:lnTo>
                  <a:lnTo>
                    <a:pt x="182" y="133"/>
                  </a:lnTo>
                  <a:lnTo>
                    <a:pt x="186" y="133"/>
                  </a:lnTo>
                  <a:lnTo>
                    <a:pt x="186" y="130"/>
                  </a:lnTo>
                  <a:lnTo>
                    <a:pt x="189" y="130"/>
                  </a:lnTo>
                  <a:lnTo>
                    <a:pt x="191" y="130"/>
                  </a:lnTo>
                  <a:lnTo>
                    <a:pt x="196" y="128"/>
                  </a:lnTo>
                  <a:lnTo>
                    <a:pt x="203" y="126"/>
                  </a:lnTo>
                  <a:lnTo>
                    <a:pt x="205" y="126"/>
                  </a:lnTo>
                  <a:lnTo>
                    <a:pt x="208" y="123"/>
                  </a:lnTo>
                  <a:lnTo>
                    <a:pt x="208" y="121"/>
                  </a:lnTo>
                  <a:lnTo>
                    <a:pt x="208" y="123"/>
                  </a:lnTo>
                  <a:lnTo>
                    <a:pt x="205" y="123"/>
                  </a:lnTo>
                  <a:lnTo>
                    <a:pt x="205" y="123"/>
                  </a:lnTo>
                  <a:lnTo>
                    <a:pt x="205" y="123"/>
                  </a:lnTo>
                  <a:lnTo>
                    <a:pt x="205" y="123"/>
                  </a:lnTo>
                  <a:lnTo>
                    <a:pt x="205" y="123"/>
                  </a:lnTo>
                  <a:lnTo>
                    <a:pt x="203" y="121"/>
                  </a:lnTo>
                  <a:lnTo>
                    <a:pt x="203" y="119"/>
                  </a:lnTo>
                  <a:lnTo>
                    <a:pt x="201" y="119"/>
                  </a:lnTo>
                  <a:lnTo>
                    <a:pt x="201" y="119"/>
                  </a:lnTo>
                  <a:lnTo>
                    <a:pt x="201" y="119"/>
                  </a:lnTo>
                  <a:lnTo>
                    <a:pt x="201" y="116"/>
                  </a:lnTo>
                  <a:lnTo>
                    <a:pt x="201" y="116"/>
                  </a:lnTo>
                  <a:lnTo>
                    <a:pt x="201" y="116"/>
                  </a:lnTo>
                  <a:lnTo>
                    <a:pt x="198" y="116"/>
                  </a:lnTo>
                  <a:lnTo>
                    <a:pt x="198" y="114"/>
                  </a:lnTo>
                  <a:lnTo>
                    <a:pt x="201" y="114"/>
                  </a:lnTo>
                  <a:lnTo>
                    <a:pt x="201" y="114"/>
                  </a:lnTo>
                  <a:lnTo>
                    <a:pt x="203" y="111"/>
                  </a:lnTo>
                  <a:lnTo>
                    <a:pt x="203" y="109"/>
                  </a:lnTo>
                  <a:lnTo>
                    <a:pt x="203" y="107"/>
                  </a:lnTo>
                  <a:lnTo>
                    <a:pt x="205" y="107"/>
                  </a:lnTo>
                  <a:lnTo>
                    <a:pt x="205" y="107"/>
                  </a:lnTo>
                  <a:lnTo>
                    <a:pt x="205" y="104"/>
                  </a:lnTo>
                  <a:lnTo>
                    <a:pt x="205" y="102"/>
                  </a:lnTo>
                  <a:lnTo>
                    <a:pt x="205" y="100"/>
                  </a:lnTo>
                  <a:lnTo>
                    <a:pt x="205" y="100"/>
                  </a:lnTo>
                  <a:lnTo>
                    <a:pt x="205" y="97"/>
                  </a:lnTo>
                  <a:lnTo>
                    <a:pt x="205" y="95"/>
                  </a:lnTo>
                  <a:lnTo>
                    <a:pt x="205" y="95"/>
                  </a:lnTo>
                  <a:lnTo>
                    <a:pt x="210" y="92"/>
                  </a:lnTo>
                  <a:lnTo>
                    <a:pt x="212" y="92"/>
                  </a:lnTo>
                  <a:lnTo>
                    <a:pt x="212" y="90"/>
                  </a:lnTo>
                  <a:lnTo>
                    <a:pt x="215" y="90"/>
                  </a:lnTo>
                  <a:lnTo>
                    <a:pt x="215" y="88"/>
                  </a:lnTo>
                  <a:lnTo>
                    <a:pt x="215" y="88"/>
                  </a:lnTo>
                  <a:lnTo>
                    <a:pt x="212" y="88"/>
                  </a:lnTo>
                  <a:lnTo>
                    <a:pt x="212" y="88"/>
                  </a:lnTo>
                  <a:lnTo>
                    <a:pt x="210" y="83"/>
                  </a:lnTo>
                  <a:lnTo>
                    <a:pt x="212" y="78"/>
                  </a:lnTo>
                  <a:lnTo>
                    <a:pt x="212" y="76"/>
                  </a:lnTo>
                  <a:lnTo>
                    <a:pt x="212" y="74"/>
                  </a:lnTo>
                  <a:lnTo>
                    <a:pt x="210" y="74"/>
                  </a:lnTo>
                  <a:lnTo>
                    <a:pt x="210" y="71"/>
                  </a:lnTo>
                  <a:lnTo>
                    <a:pt x="210" y="71"/>
                  </a:lnTo>
                  <a:lnTo>
                    <a:pt x="210" y="69"/>
                  </a:lnTo>
                  <a:lnTo>
                    <a:pt x="210" y="69"/>
                  </a:lnTo>
                  <a:lnTo>
                    <a:pt x="212" y="64"/>
                  </a:lnTo>
                  <a:lnTo>
                    <a:pt x="212" y="64"/>
                  </a:lnTo>
                  <a:lnTo>
                    <a:pt x="212" y="62"/>
                  </a:lnTo>
                  <a:lnTo>
                    <a:pt x="212" y="59"/>
                  </a:lnTo>
                  <a:lnTo>
                    <a:pt x="210" y="57"/>
                  </a:lnTo>
                  <a:lnTo>
                    <a:pt x="210" y="57"/>
                  </a:lnTo>
                  <a:lnTo>
                    <a:pt x="212" y="57"/>
                  </a:lnTo>
                  <a:lnTo>
                    <a:pt x="212"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206"/>
            <p:cNvSpPr>
              <a:spLocks noEditPoints="1"/>
            </p:cNvSpPr>
            <p:nvPr userDrawn="1"/>
          </p:nvSpPr>
          <p:spPr bwMode="auto">
            <a:xfrm>
              <a:off x="4440" y="2406"/>
              <a:ext cx="222" cy="142"/>
            </a:xfrm>
            <a:custGeom>
              <a:avLst/>
              <a:gdLst>
                <a:gd name="T0" fmla="*/ 207 w 222"/>
                <a:gd name="T1" fmla="*/ 134 h 142"/>
                <a:gd name="T2" fmla="*/ 200 w 222"/>
                <a:gd name="T3" fmla="*/ 134 h 142"/>
                <a:gd name="T4" fmla="*/ 203 w 222"/>
                <a:gd name="T5" fmla="*/ 142 h 142"/>
                <a:gd name="T6" fmla="*/ 219 w 222"/>
                <a:gd name="T7" fmla="*/ 139 h 142"/>
                <a:gd name="T8" fmla="*/ 189 w 222"/>
                <a:gd name="T9" fmla="*/ 45 h 142"/>
                <a:gd name="T10" fmla="*/ 184 w 222"/>
                <a:gd name="T11" fmla="*/ 38 h 142"/>
                <a:gd name="T12" fmla="*/ 179 w 222"/>
                <a:gd name="T13" fmla="*/ 28 h 142"/>
                <a:gd name="T14" fmla="*/ 175 w 222"/>
                <a:gd name="T15" fmla="*/ 19 h 142"/>
                <a:gd name="T16" fmla="*/ 172 w 222"/>
                <a:gd name="T17" fmla="*/ 12 h 142"/>
                <a:gd name="T18" fmla="*/ 167 w 222"/>
                <a:gd name="T19" fmla="*/ 2 h 142"/>
                <a:gd name="T20" fmla="*/ 153 w 222"/>
                <a:gd name="T21" fmla="*/ 2 h 142"/>
                <a:gd name="T22" fmla="*/ 132 w 222"/>
                <a:gd name="T23" fmla="*/ 7 h 142"/>
                <a:gd name="T24" fmla="*/ 113 w 222"/>
                <a:gd name="T25" fmla="*/ 9 h 142"/>
                <a:gd name="T26" fmla="*/ 99 w 222"/>
                <a:gd name="T27" fmla="*/ 19 h 142"/>
                <a:gd name="T28" fmla="*/ 90 w 222"/>
                <a:gd name="T29" fmla="*/ 30 h 142"/>
                <a:gd name="T30" fmla="*/ 85 w 222"/>
                <a:gd name="T31" fmla="*/ 42 h 142"/>
                <a:gd name="T32" fmla="*/ 76 w 222"/>
                <a:gd name="T33" fmla="*/ 42 h 142"/>
                <a:gd name="T34" fmla="*/ 68 w 222"/>
                <a:gd name="T35" fmla="*/ 38 h 142"/>
                <a:gd name="T36" fmla="*/ 52 w 222"/>
                <a:gd name="T37" fmla="*/ 38 h 142"/>
                <a:gd name="T38" fmla="*/ 43 w 222"/>
                <a:gd name="T39" fmla="*/ 33 h 142"/>
                <a:gd name="T40" fmla="*/ 28 w 222"/>
                <a:gd name="T41" fmla="*/ 35 h 142"/>
                <a:gd name="T42" fmla="*/ 21 w 222"/>
                <a:gd name="T43" fmla="*/ 35 h 142"/>
                <a:gd name="T44" fmla="*/ 17 w 222"/>
                <a:gd name="T45" fmla="*/ 35 h 142"/>
                <a:gd name="T46" fmla="*/ 12 w 222"/>
                <a:gd name="T47" fmla="*/ 33 h 142"/>
                <a:gd name="T48" fmla="*/ 7 w 222"/>
                <a:gd name="T49" fmla="*/ 35 h 142"/>
                <a:gd name="T50" fmla="*/ 7 w 222"/>
                <a:gd name="T51" fmla="*/ 38 h 142"/>
                <a:gd name="T52" fmla="*/ 7 w 222"/>
                <a:gd name="T53" fmla="*/ 47 h 142"/>
                <a:gd name="T54" fmla="*/ 7 w 222"/>
                <a:gd name="T55" fmla="*/ 49 h 142"/>
                <a:gd name="T56" fmla="*/ 2 w 222"/>
                <a:gd name="T57" fmla="*/ 56 h 142"/>
                <a:gd name="T58" fmla="*/ 2 w 222"/>
                <a:gd name="T59" fmla="*/ 78 h 142"/>
                <a:gd name="T60" fmla="*/ 0 w 222"/>
                <a:gd name="T61" fmla="*/ 80 h 142"/>
                <a:gd name="T62" fmla="*/ 5 w 222"/>
                <a:gd name="T63" fmla="*/ 87 h 142"/>
                <a:gd name="T64" fmla="*/ 7 w 222"/>
                <a:gd name="T65" fmla="*/ 94 h 142"/>
                <a:gd name="T66" fmla="*/ 10 w 222"/>
                <a:gd name="T67" fmla="*/ 101 h 142"/>
                <a:gd name="T68" fmla="*/ 12 w 222"/>
                <a:gd name="T69" fmla="*/ 113 h 142"/>
                <a:gd name="T70" fmla="*/ 19 w 222"/>
                <a:gd name="T71" fmla="*/ 132 h 142"/>
                <a:gd name="T72" fmla="*/ 28 w 222"/>
                <a:gd name="T73" fmla="*/ 134 h 142"/>
                <a:gd name="T74" fmla="*/ 40 w 222"/>
                <a:gd name="T75" fmla="*/ 132 h 142"/>
                <a:gd name="T76" fmla="*/ 47 w 222"/>
                <a:gd name="T77" fmla="*/ 127 h 142"/>
                <a:gd name="T78" fmla="*/ 61 w 222"/>
                <a:gd name="T79" fmla="*/ 118 h 142"/>
                <a:gd name="T80" fmla="*/ 78 w 222"/>
                <a:gd name="T81" fmla="*/ 118 h 142"/>
                <a:gd name="T82" fmla="*/ 92 w 222"/>
                <a:gd name="T83" fmla="*/ 108 h 142"/>
                <a:gd name="T84" fmla="*/ 104 w 222"/>
                <a:gd name="T85" fmla="*/ 106 h 142"/>
                <a:gd name="T86" fmla="*/ 113 w 222"/>
                <a:gd name="T87" fmla="*/ 104 h 142"/>
                <a:gd name="T88" fmla="*/ 120 w 222"/>
                <a:gd name="T89" fmla="*/ 97 h 142"/>
                <a:gd name="T90" fmla="*/ 139 w 222"/>
                <a:gd name="T91" fmla="*/ 87 h 142"/>
                <a:gd name="T92" fmla="*/ 160 w 222"/>
                <a:gd name="T93" fmla="*/ 80 h 142"/>
                <a:gd name="T94" fmla="*/ 167 w 222"/>
                <a:gd name="T95" fmla="*/ 75 h 142"/>
                <a:gd name="T96" fmla="*/ 175 w 222"/>
                <a:gd name="T97" fmla="*/ 68 h 142"/>
                <a:gd name="T98" fmla="*/ 179 w 222"/>
                <a:gd name="T99" fmla="*/ 56 h 142"/>
                <a:gd name="T100" fmla="*/ 189 w 222"/>
                <a:gd name="T101" fmla="*/ 4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42">
                  <a:moveTo>
                    <a:pt x="215" y="134"/>
                  </a:moveTo>
                  <a:lnTo>
                    <a:pt x="210" y="134"/>
                  </a:lnTo>
                  <a:lnTo>
                    <a:pt x="207" y="134"/>
                  </a:lnTo>
                  <a:lnTo>
                    <a:pt x="207" y="134"/>
                  </a:lnTo>
                  <a:lnTo>
                    <a:pt x="205" y="134"/>
                  </a:lnTo>
                  <a:lnTo>
                    <a:pt x="203" y="134"/>
                  </a:lnTo>
                  <a:lnTo>
                    <a:pt x="200" y="134"/>
                  </a:lnTo>
                  <a:lnTo>
                    <a:pt x="200" y="134"/>
                  </a:lnTo>
                  <a:lnTo>
                    <a:pt x="200" y="137"/>
                  </a:lnTo>
                  <a:lnTo>
                    <a:pt x="198" y="137"/>
                  </a:lnTo>
                  <a:lnTo>
                    <a:pt x="203" y="139"/>
                  </a:lnTo>
                  <a:lnTo>
                    <a:pt x="203" y="142"/>
                  </a:lnTo>
                  <a:lnTo>
                    <a:pt x="205" y="142"/>
                  </a:lnTo>
                  <a:lnTo>
                    <a:pt x="215" y="142"/>
                  </a:lnTo>
                  <a:lnTo>
                    <a:pt x="217" y="139"/>
                  </a:lnTo>
                  <a:lnTo>
                    <a:pt x="219" y="139"/>
                  </a:lnTo>
                  <a:lnTo>
                    <a:pt x="219" y="137"/>
                  </a:lnTo>
                  <a:lnTo>
                    <a:pt x="222" y="137"/>
                  </a:lnTo>
                  <a:lnTo>
                    <a:pt x="215" y="134"/>
                  </a:lnTo>
                  <a:close/>
                  <a:moveTo>
                    <a:pt x="189" y="45"/>
                  </a:moveTo>
                  <a:lnTo>
                    <a:pt x="186" y="42"/>
                  </a:lnTo>
                  <a:lnTo>
                    <a:pt x="184" y="40"/>
                  </a:lnTo>
                  <a:lnTo>
                    <a:pt x="184" y="38"/>
                  </a:lnTo>
                  <a:lnTo>
                    <a:pt x="184" y="38"/>
                  </a:lnTo>
                  <a:lnTo>
                    <a:pt x="182" y="35"/>
                  </a:lnTo>
                  <a:lnTo>
                    <a:pt x="182" y="33"/>
                  </a:lnTo>
                  <a:lnTo>
                    <a:pt x="179" y="30"/>
                  </a:lnTo>
                  <a:lnTo>
                    <a:pt x="179" y="28"/>
                  </a:lnTo>
                  <a:lnTo>
                    <a:pt x="179" y="26"/>
                  </a:lnTo>
                  <a:lnTo>
                    <a:pt x="177" y="23"/>
                  </a:lnTo>
                  <a:lnTo>
                    <a:pt x="177" y="21"/>
                  </a:lnTo>
                  <a:lnTo>
                    <a:pt x="175" y="19"/>
                  </a:lnTo>
                  <a:lnTo>
                    <a:pt x="175" y="19"/>
                  </a:lnTo>
                  <a:lnTo>
                    <a:pt x="175" y="16"/>
                  </a:lnTo>
                  <a:lnTo>
                    <a:pt x="172" y="14"/>
                  </a:lnTo>
                  <a:lnTo>
                    <a:pt x="172" y="12"/>
                  </a:lnTo>
                  <a:lnTo>
                    <a:pt x="170" y="9"/>
                  </a:lnTo>
                  <a:lnTo>
                    <a:pt x="170" y="7"/>
                  </a:lnTo>
                  <a:lnTo>
                    <a:pt x="170" y="4"/>
                  </a:lnTo>
                  <a:lnTo>
                    <a:pt x="167" y="2"/>
                  </a:lnTo>
                  <a:lnTo>
                    <a:pt x="167" y="0"/>
                  </a:lnTo>
                  <a:lnTo>
                    <a:pt x="163" y="2"/>
                  </a:lnTo>
                  <a:lnTo>
                    <a:pt x="158" y="2"/>
                  </a:lnTo>
                  <a:lnTo>
                    <a:pt x="153" y="2"/>
                  </a:lnTo>
                  <a:lnTo>
                    <a:pt x="149" y="4"/>
                  </a:lnTo>
                  <a:lnTo>
                    <a:pt x="144" y="4"/>
                  </a:lnTo>
                  <a:lnTo>
                    <a:pt x="137" y="4"/>
                  </a:lnTo>
                  <a:lnTo>
                    <a:pt x="132" y="7"/>
                  </a:lnTo>
                  <a:lnTo>
                    <a:pt x="127" y="7"/>
                  </a:lnTo>
                  <a:lnTo>
                    <a:pt x="120" y="7"/>
                  </a:lnTo>
                  <a:lnTo>
                    <a:pt x="116" y="9"/>
                  </a:lnTo>
                  <a:lnTo>
                    <a:pt x="113" y="9"/>
                  </a:lnTo>
                  <a:lnTo>
                    <a:pt x="111" y="12"/>
                  </a:lnTo>
                  <a:lnTo>
                    <a:pt x="106" y="14"/>
                  </a:lnTo>
                  <a:lnTo>
                    <a:pt x="101" y="16"/>
                  </a:lnTo>
                  <a:lnTo>
                    <a:pt x="99" y="19"/>
                  </a:lnTo>
                  <a:lnTo>
                    <a:pt x="97" y="23"/>
                  </a:lnTo>
                  <a:lnTo>
                    <a:pt x="94" y="23"/>
                  </a:lnTo>
                  <a:lnTo>
                    <a:pt x="92" y="28"/>
                  </a:lnTo>
                  <a:lnTo>
                    <a:pt x="90" y="30"/>
                  </a:lnTo>
                  <a:lnTo>
                    <a:pt x="87" y="33"/>
                  </a:lnTo>
                  <a:lnTo>
                    <a:pt x="87" y="35"/>
                  </a:lnTo>
                  <a:lnTo>
                    <a:pt x="85" y="40"/>
                  </a:lnTo>
                  <a:lnTo>
                    <a:pt x="85" y="42"/>
                  </a:lnTo>
                  <a:lnTo>
                    <a:pt x="83" y="42"/>
                  </a:lnTo>
                  <a:lnTo>
                    <a:pt x="80" y="45"/>
                  </a:lnTo>
                  <a:lnTo>
                    <a:pt x="78" y="45"/>
                  </a:lnTo>
                  <a:lnTo>
                    <a:pt x="76" y="42"/>
                  </a:lnTo>
                  <a:lnTo>
                    <a:pt x="73" y="38"/>
                  </a:lnTo>
                  <a:lnTo>
                    <a:pt x="73" y="38"/>
                  </a:lnTo>
                  <a:lnTo>
                    <a:pt x="71" y="38"/>
                  </a:lnTo>
                  <a:lnTo>
                    <a:pt x="68" y="38"/>
                  </a:lnTo>
                  <a:lnTo>
                    <a:pt x="66" y="38"/>
                  </a:lnTo>
                  <a:lnTo>
                    <a:pt x="61" y="38"/>
                  </a:lnTo>
                  <a:lnTo>
                    <a:pt x="57" y="38"/>
                  </a:lnTo>
                  <a:lnTo>
                    <a:pt x="52" y="38"/>
                  </a:lnTo>
                  <a:lnTo>
                    <a:pt x="50" y="35"/>
                  </a:lnTo>
                  <a:lnTo>
                    <a:pt x="45" y="35"/>
                  </a:lnTo>
                  <a:lnTo>
                    <a:pt x="45" y="33"/>
                  </a:lnTo>
                  <a:lnTo>
                    <a:pt x="43" y="33"/>
                  </a:lnTo>
                  <a:lnTo>
                    <a:pt x="40" y="33"/>
                  </a:lnTo>
                  <a:lnTo>
                    <a:pt x="35" y="33"/>
                  </a:lnTo>
                  <a:lnTo>
                    <a:pt x="33" y="35"/>
                  </a:lnTo>
                  <a:lnTo>
                    <a:pt x="28" y="35"/>
                  </a:lnTo>
                  <a:lnTo>
                    <a:pt x="26" y="35"/>
                  </a:lnTo>
                  <a:lnTo>
                    <a:pt x="24" y="35"/>
                  </a:lnTo>
                  <a:lnTo>
                    <a:pt x="24" y="35"/>
                  </a:lnTo>
                  <a:lnTo>
                    <a:pt x="21" y="35"/>
                  </a:lnTo>
                  <a:lnTo>
                    <a:pt x="21" y="35"/>
                  </a:lnTo>
                  <a:lnTo>
                    <a:pt x="21" y="35"/>
                  </a:lnTo>
                  <a:lnTo>
                    <a:pt x="19" y="35"/>
                  </a:lnTo>
                  <a:lnTo>
                    <a:pt x="17" y="35"/>
                  </a:lnTo>
                  <a:lnTo>
                    <a:pt x="17" y="33"/>
                  </a:lnTo>
                  <a:lnTo>
                    <a:pt x="14" y="33"/>
                  </a:lnTo>
                  <a:lnTo>
                    <a:pt x="14" y="33"/>
                  </a:lnTo>
                  <a:lnTo>
                    <a:pt x="12" y="33"/>
                  </a:lnTo>
                  <a:lnTo>
                    <a:pt x="12" y="33"/>
                  </a:lnTo>
                  <a:lnTo>
                    <a:pt x="10" y="33"/>
                  </a:lnTo>
                  <a:lnTo>
                    <a:pt x="10" y="33"/>
                  </a:lnTo>
                  <a:lnTo>
                    <a:pt x="7" y="35"/>
                  </a:lnTo>
                  <a:lnTo>
                    <a:pt x="7" y="35"/>
                  </a:lnTo>
                  <a:lnTo>
                    <a:pt x="10" y="38"/>
                  </a:lnTo>
                  <a:lnTo>
                    <a:pt x="10" y="38"/>
                  </a:lnTo>
                  <a:lnTo>
                    <a:pt x="7" y="38"/>
                  </a:lnTo>
                  <a:lnTo>
                    <a:pt x="7" y="40"/>
                  </a:lnTo>
                  <a:lnTo>
                    <a:pt x="7" y="42"/>
                  </a:lnTo>
                  <a:lnTo>
                    <a:pt x="7" y="45"/>
                  </a:lnTo>
                  <a:lnTo>
                    <a:pt x="7" y="47"/>
                  </a:lnTo>
                  <a:lnTo>
                    <a:pt x="7" y="47"/>
                  </a:lnTo>
                  <a:lnTo>
                    <a:pt x="7" y="47"/>
                  </a:lnTo>
                  <a:lnTo>
                    <a:pt x="7" y="49"/>
                  </a:lnTo>
                  <a:lnTo>
                    <a:pt x="7" y="49"/>
                  </a:lnTo>
                  <a:lnTo>
                    <a:pt x="7" y="52"/>
                  </a:lnTo>
                  <a:lnTo>
                    <a:pt x="5" y="52"/>
                  </a:lnTo>
                  <a:lnTo>
                    <a:pt x="5" y="54"/>
                  </a:lnTo>
                  <a:lnTo>
                    <a:pt x="2" y="56"/>
                  </a:lnTo>
                  <a:lnTo>
                    <a:pt x="2" y="64"/>
                  </a:lnTo>
                  <a:lnTo>
                    <a:pt x="0" y="71"/>
                  </a:lnTo>
                  <a:lnTo>
                    <a:pt x="2" y="78"/>
                  </a:lnTo>
                  <a:lnTo>
                    <a:pt x="2" y="78"/>
                  </a:lnTo>
                  <a:lnTo>
                    <a:pt x="2" y="80"/>
                  </a:lnTo>
                  <a:lnTo>
                    <a:pt x="0" y="78"/>
                  </a:lnTo>
                  <a:lnTo>
                    <a:pt x="0" y="78"/>
                  </a:lnTo>
                  <a:lnTo>
                    <a:pt x="0" y="80"/>
                  </a:lnTo>
                  <a:lnTo>
                    <a:pt x="2" y="82"/>
                  </a:lnTo>
                  <a:lnTo>
                    <a:pt x="5" y="85"/>
                  </a:lnTo>
                  <a:lnTo>
                    <a:pt x="5" y="87"/>
                  </a:lnTo>
                  <a:lnTo>
                    <a:pt x="5" y="87"/>
                  </a:lnTo>
                  <a:lnTo>
                    <a:pt x="5" y="87"/>
                  </a:lnTo>
                  <a:lnTo>
                    <a:pt x="5" y="90"/>
                  </a:lnTo>
                  <a:lnTo>
                    <a:pt x="5" y="90"/>
                  </a:lnTo>
                  <a:lnTo>
                    <a:pt x="7" y="94"/>
                  </a:lnTo>
                  <a:lnTo>
                    <a:pt x="7" y="94"/>
                  </a:lnTo>
                  <a:lnTo>
                    <a:pt x="7" y="97"/>
                  </a:lnTo>
                  <a:lnTo>
                    <a:pt x="7" y="99"/>
                  </a:lnTo>
                  <a:lnTo>
                    <a:pt x="10" y="101"/>
                  </a:lnTo>
                  <a:lnTo>
                    <a:pt x="10" y="106"/>
                  </a:lnTo>
                  <a:lnTo>
                    <a:pt x="12" y="108"/>
                  </a:lnTo>
                  <a:lnTo>
                    <a:pt x="12" y="113"/>
                  </a:lnTo>
                  <a:lnTo>
                    <a:pt x="12" y="113"/>
                  </a:lnTo>
                  <a:lnTo>
                    <a:pt x="12" y="123"/>
                  </a:lnTo>
                  <a:lnTo>
                    <a:pt x="17" y="130"/>
                  </a:lnTo>
                  <a:lnTo>
                    <a:pt x="17" y="134"/>
                  </a:lnTo>
                  <a:lnTo>
                    <a:pt x="19" y="132"/>
                  </a:lnTo>
                  <a:lnTo>
                    <a:pt x="24" y="134"/>
                  </a:lnTo>
                  <a:lnTo>
                    <a:pt x="26" y="134"/>
                  </a:lnTo>
                  <a:lnTo>
                    <a:pt x="26" y="134"/>
                  </a:lnTo>
                  <a:lnTo>
                    <a:pt x="28" y="134"/>
                  </a:lnTo>
                  <a:lnTo>
                    <a:pt x="31" y="134"/>
                  </a:lnTo>
                  <a:lnTo>
                    <a:pt x="33" y="134"/>
                  </a:lnTo>
                  <a:lnTo>
                    <a:pt x="38" y="132"/>
                  </a:lnTo>
                  <a:lnTo>
                    <a:pt x="40" y="132"/>
                  </a:lnTo>
                  <a:lnTo>
                    <a:pt x="43" y="132"/>
                  </a:lnTo>
                  <a:lnTo>
                    <a:pt x="45" y="132"/>
                  </a:lnTo>
                  <a:lnTo>
                    <a:pt x="47" y="130"/>
                  </a:lnTo>
                  <a:lnTo>
                    <a:pt x="47" y="127"/>
                  </a:lnTo>
                  <a:lnTo>
                    <a:pt x="52" y="125"/>
                  </a:lnTo>
                  <a:lnTo>
                    <a:pt x="54" y="123"/>
                  </a:lnTo>
                  <a:lnTo>
                    <a:pt x="57" y="120"/>
                  </a:lnTo>
                  <a:lnTo>
                    <a:pt x="61" y="118"/>
                  </a:lnTo>
                  <a:lnTo>
                    <a:pt x="66" y="118"/>
                  </a:lnTo>
                  <a:lnTo>
                    <a:pt x="73" y="118"/>
                  </a:lnTo>
                  <a:lnTo>
                    <a:pt x="76" y="118"/>
                  </a:lnTo>
                  <a:lnTo>
                    <a:pt x="78" y="118"/>
                  </a:lnTo>
                  <a:lnTo>
                    <a:pt x="80" y="116"/>
                  </a:lnTo>
                  <a:lnTo>
                    <a:pt x="85" y="116"/>
                  </a:lnTo>
                  <a:lnTo>
                    <a:pt x="90" y="113"/>
                  </a:lnTo>
                  <a:lnTo>
                    <a:pt x="92" y="108"/>
                  </a:lnTo>
                  <a:lnTo>
                    <a:pt x="97" y="106"/>
                  </a:lnTo>
                  <a:lnTo>
                    <a:pt x="97" y="106"/>
                  </a:lnTo>
                  <a:lnTo>
                    <a:pt x="99" y="106"/>
                  </a:lnTo>
                  <a:lnTo>
                    <a:pt x="104" y="106"/>
                  </a:lnTo>
                  <a:lnTo>
                    <a:pt x="109" y="106"/>
                  </a:lnTo>
                  <a:lnTo>
                    <a:pt x="111" y="106"/>
                  </a:lnTo>
                  <a:lnTo>
                    <a:pt x="111" y="106"/>
                  </a:lnTo>
                  <a:lnTo>
                    <a:pt x="113" y="104"/>
                  </a:lnTo>
                  <a:lnTo>
                    <a:pt x="116" y="101"/>
                  </a:lnTo>
                  <a:lnTo>
                    <a:pt x="118" y="99"/>
                  </a:lnTo>
                  <a:lnTo>
                    <a:pt x="118" y="97"/>
                  </a:lnTo>
                  <a:lnTo>
                    <a:pt x="120" y="97"/>
                  </a:lnTo>
                  <a:lnTo>
                    <a:pt x="123" y="92"/>
                  </a:lnTo>
                  <a:lnTo>
                    <a:pt x="127" y="92"/>
                  </a:lnTo>
                  <a:lnTo>
                    <a:pt x="134" y="90"/>
                  </a:lnTo>
                  <a:lnTo>
                    <a:pt x="139" y="87"/>
                  </a:lnTo>
                  <a:lnTo>
                    <a:pt x="142" y="87"/>
                  </a:lnTo>
                  <a:lnTo>
                    <a:pt x="144" y="85"/>
                  </a:lnTo>
                  <a:lnTo>
                    <a:pt x="153" y="82"/>
                  </a:lnTo>
                  <a:lnTo>
                    <a:pt x="160" y="80"/>
                  </a:lnTo>
                  <a:lnTo>
                    <a:pt x="165" y="78"/>
                  </a:lnTo>
                  <a:lnTo>
                    <a:pt x="165" y="78"/>
                  </a:lnTo>
                  <a:lnTo>
                    <a:pt x="167" y="75"/>
                  </a:lnTo>
                  <a:lnTo>
                    <a:pt x="167" y="75"/>
                  </a:lnTo>
                  <a:lnTo>
                    <a:pt x="170" y="73"/>
                  </a:lnTo>
                  <a:lnTo>
                    <a:pt x="172" y="73"/>
                  </a:lnTo>
                  <a:lnTo>
                    <a:pt x="175" y="71"/>
                  </a:lnTo>
                  <a:lnTo>
                    <a:pt x="175" y="68"/>
                  </a:lnTo>
                  <a:lnTo>
                    <a:pt x="175" y="66"/>
                  </a:lnTo>
                  <a:lnTo>
                    <a:pt x="175" y="61"/>
                  </a:lnTo>
                  <a:lnTo>
                    <a:pt x="177" y="59"/>
                  </a:lnTo>
                  <a:lnTo>
                    <a:pt x="179" y="56"/>
                  </a:lnTo>
                  <a:lnTo>
                    <a:pt x="182" y="54"/>
                  </a:lnTo>
                  <a:lnTo>
                    <a:pt x="191" y="49"/>
                  </a:lnTo>
                  <a:lnTo>
                    <a:pt x="189" y="47"/>
                  </a:lnTo>
                  <a:lnTo>
                    <a:pt x="189"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207"/>
            <p:cNvSpPr>
              <a:spLocks/>
            </p:cNvSpPr>
            <p:nvPr userDrawn="1"/>
          </p:nvSpPr>
          <p:spPr bwMode="auto">
            <a:xfrm>
              <a:off x="3344" y="2224"/>
              <a:ext cx="160" cy="144"/>
            </a:xfrm>
            <a:custGeom>
              <a:avLst/>
              <a:gdLst>
                <a:gd name="T0" fmla="*/ 158 w 160"/>
                <a:gd name="T1" fmla="*/ 2 h 144"/>
                <a:gd name="T2" fmla="*/ 158 w 160"/>
                <a:gd name="T3" fmla="*/ 7 h 144"/>
                <a:gd name="T4" fmla="*/ 158 w 160"/>
                <a:gd name="T5" fmla="*/ 11 h 144"/>
                <a:gd name="T6" fmla="*/ 149 w 160"/>
                <a:gd name="T7" fmla="*/ 11 h 144"/>
                <a:gd name="T8" fmla="*/ 144 w 160"/>
                <a:gd name="T9" fmla="*/ 11 h 144"/>
                <a:gd name="T10" fmla="*/ 139 w 160"/>
                <a:gd name="T11" fmla="*/ 16 h 144"/>
                <a:gd name="T12" fmla="*/ 135 w 160"/>
                <a:gd name="T13" fmla="*/ 16 h 144"/>
                <a:gd name="T14" fmla="*/ 130 w 160"/>
                <a:gd name="T15" fmla="*/ 16 h 144"/>
                <a:gd name="T16" fmla="*/ 123 w 160"/>
                <a:gd name="T17" fmla="*/ 14 h 144"/>
                <a:gd name="T18" fmla="*/ 113 w 160"/>
                <a:gd name="T19" fmla="*/ 14 h 144"/>
                <a:gd name="T20" fmla="*/ 111 w 160"/>
                <a:gd name="T21" fmla="*/ 19 h 144"/>
                <a:gd name="T22" fmla="*/ 109 w 160"/>
                <a:gd name="T23" fmla="*/ 23 h 144"/>
                <a:gd name="T24" fmla="*/ 104 w 160"/>
                <a:gd name="T25" fmla="*/ 28 h 144"/>
                <a:gd name="T26" fmla="*/ 102 w 160"/>
                <a:gd name="T27" fmla="*/ 33 h 144"/>
                <a:gd name="T28" fmla="*/ 97 w 160"/>
                <a:gd name="T29" fmla="*/ 35 h 144"/>
                <a:gd name="T30" fmla="*/ 97 w 160"/>
                <a:gd name="T31" fmla="*/ 37 h 144"/>
                <a:gd name="T32" fmla="*/ 94 w 160"/>
                <a:gd name="T33" fmla="*/ 47 h 144"/>
                <a:gd name="T34" fmla="*/ 90 w 160"/>
                <a:gd name="T35" fmla="*/ 59 h 144"/>
                <a:gd name="T36" fmla="*/ 85 w 160"/>
                <a:gd name="T37" fmla="*/ 63 h 144"/>
                <a:gd name="T38" fmla="*/ 80 w 160"/>
                <a:gd name="T39" fmla="*/ 66 h 144"/>
                <a:gd name="T40" fmla="*/ 76 w 160"/>
                <a:gd name="T41" fmla="*/ 73 h 144"/>
                <a:gd name="T42" fmla="*/ 71 w 160"/>
                <a:gd name="T43" fmla="*/ 78 h 144"/>
                <a:gd name="T44" fmla="*/ 64 w 160"/>
                <a:gd name="T45" fmla="*/ 82 h 144"/>
                <a:gd name="T46" fmla="*/ 59 w 160"/>
                <a:gd name="T47" fmla="*/ 87 h 144"/>
                <a:gd name="T48" fmla="*/ 57 w 160"/>
                <a:gd name="T49" fmla="*/ 99 h 144"/>
                <a:gd name="T50" fmla="*/ 54 w 160"/>
                <a:gd name="T51" fmla="*/ 111 h 144"/>
                <a:gd name="T52" fmla="*/ 52 w 160"/>
                <a:gd name="T53" fmla="*/ 116 h 144"/>
                <a:gd name="T54" fmla="*/ 50 w 160"/>
                <a:gd name="T55" fmla="*/ 120 h 144"/>
                <a:gd name="T56" fmla="*/ 47 w 160"/>
                <a:gd name="T57" fmla="*/ 125 h 144"/>
                <a:gd name="T58" fmla="*/ 43 w 160"/>
                <a:gd name="T59" fmla="*/ 132 h 144"/>
                <a:gd name="T60" fmla="*/ 31 w 160"/>
                <a:gd name="T61" fmla="*/ 132 h 144"/>
                <a:gd name="T62" fmla="*/ 21 w 160"/>
                <a:gd name="T63" fmla="*/ 130 h 144"/>
                <a:gd name="T64" fmla="*/ 5 w 160"/>
                <a:gd name="T65" fmla="*/ 132 h 144"/>
                <a:gd name="T66" fmla="*/ 0 w 160"/>
                <a:gd name="T67" fmla="*/ 144 h 144"/>
                <a:gd name="T68" fmla="*/ 3 w 160"/>
                <a:gd name="T69" fmla="*/ 137 h 144"/>
                <a:gd name="T70" fmla="*/ 14 w 160"/>
                <a:gd name="T71" fmla="*/ 134 h 144"/>
                <a:gd name="T72" fmla="*/ 31 w 160"/>
                <a:gd name="T73" fmla="*/ 134 h 144"/>
                <a:gd name="T74" fmla="*/ 47 w 160"/>
                <a:gd name="T75" fmla="*/ 134 h 144"/>
                <a:gd name="T76" fmla="*/ 64 w 160"/>
                <a:gd name="T77" fmla="*/ 134 h 144"/>
                <a:gd name="T78" fmla="*/ 76 w 160"/>
                <a:gd name="T79" fmla="*/ 130 h 144"/>
                <a:gd name="T80" fmla="*/ 76 w 160"/>
                <a:gd name="T81" fmla="*/ 120 h 144"/>
                <a:gd name="T82" fmla="*/ 76 w 160"/>
                <a:gd name="T83" fmla="*/ 108 h 144"/>
                <a:gd name="T84" fmla="*/ 73 w 160"/>
                <a:gd name="T85" fmla="*/ 101 h 144"/>
                <a:gd name="T86" fmla="*/ 83 w 160"/>
                <a:gd name="T87" fmla="*/ 94 h 144"/>
                <a:gd name="T88" fmla="*/ 92 w 160"/>
                <a:gd name="T89" fmla="*/ 89 h 144"/>
                <a:gd name="T90" fmla="*/ 97 w 160"/>
                <a:gd name="T91" fmla="*/ 82 h 144"/>
                <a:gd name="T92" fmla="*/ 97 w 160"/>
                <a:gd name="T93" fmla="*/ 73 h 144"/>
                <a:gd name="T94" fmla="*/ 97 w 160"/>
                <a:gd name="T95" fmla="*/ 61 h 144"/>
                <a:gd name="T96" fmla="*/ 97 w 160"/>
                <a:gd name="T97" fmla="*/ 49 h 144"/>
                <a:gd name="T98" fmla="*/ 97 w 160"/>
                <a:gd name="T99" fmla="*/ 37 h 144"/>
                <a:gd name="T100" fmla="*/ 137 w 160"/>
                <a:gd name="T101" fmla="*/ 35 h 144"/>
                <a:gd name="T102" fmla="*/ 158 w 160"/>
                <a:gd name="T103" fmla="*/ 28 h 144"/>
                <a:gd name="T104" fmla="*/ 158 w 160"/>
                <a:gd name="T105" fmla="*/ 11 h 144"/>
                <a:gd name="T106" fmla="*/ 158 w 160"/>
                <a:gd name="T10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 h="144">
                  <a:moveTo>
                    <a:pt x="158" y="0"/>
                  </a:moveTo>
                  <a:lnTo>
                    <a:pt x="158" y="0"/>
                  </a:lnTo>
                  <a:lnTo>
                    <a:pt x="158" y="0"/>
                  </a:lnTo>
                  <a:lnTo>
                    <a:pt x="158" y="2"/>
                  </a:lnTo>
                  <a:lnTo>
                    <a:pt x="158" y="4"/>
                  </a:lnTo>
                  <a:lnTo>
                    <a:pt x="158" y="4"/>
                  </a:lnTo>
                  <a:lnTo>
                    <a:pt x="158" y="7"/>
                  </a:lnTo>
                  <a:lnTo>
                    <a:pt x="158" y="7"/>
                  </a:lnTo>
                  <a:lnTo>
                    <a:pt x="158" y="9"/>
                  </a:lnTo>
                  <a:lnTo>
                    <a:pt x="158" y="9"/>
                  </a:lnTo>
                  <a:lnTo>
                    <a:pt x="158" y="11"/>
                  </a:lnTo>
                  <a:lnTo>
                    <a:pt x="158" y="11"/>
                  </a:lnTo>
                  <a:lnTo>
                    <a:pt x="156" y="11"/>
                  </a:lnTo>
                  <a:lnTo>
                    <a:pt x="153" y="11"/>
                  </a:lnTo>
                  <a:lnTo>
                    <a:pt x="151" y="11"/>
                  </a:lnTo>
                  <a:lnTo>
                    <a:pt x="149" y="11"/>
                  </a:lnTo>
                  <a:lnTo>
                    <a:pt x="149" y="11"/>
                  </a:lnTo>
                  <a:lnTo>
                    <a:pt x="146" y="11"/>
                  </a:lnTo>
                  <a:lnTo>
                    <a:pt x="146" y="11"/>
                  </a:lnTo>
                  <a:lnTo>
                    <a:pt x="144" y="11"/>
                  </a:lnTo>
                  <a:lnTo>
                    <a:pt x="144" y="14"/>
                  </a:lnTo>
                  <a:lnTo>
                    <a:pt x="142" y="16"/>
                  </a:lnTo>
                  <a:lnTo>
                    <a:pt x="139" y="16"/>
                  </a:lnTo>
                  <a:lnTo>
                    <a:pt x="139" y="16"/>
                  </a:lnTo>
                  <a:lnTo>
                    <a:pt x="137" y="16"/>
                  </a:lnTo>
                  <a:lnTo>
                    <a:pt x="135" y="16"/>
                  </a:lnTo>
                  <a:lnTo>
                    <a:pt x="135" y="16"/>
                  </a:lnTo>
                  <a:lnTo>
                    <a:pt x="135" y="16"/>
                  </a:lnTo>
                  <a:lnTo>
                    <a:pt x="132" y="16"/>
                  </a:lnTo>
                  <a:lnTo>
                    <a:pt x="132" y="16"/>
                  </a:lnTo>
                  <a:lnTo>
                    <a:pt x="130" y="16"/>
                  </a:lnTo>
                  <a:lnTo>
                    <a:pt x="130" y="16"/>
                  </a:lnTo>
                  <a:lnTo>
                    <a:pt x="127" y="14"/>
                  </a:lnTo>
                  <a:lnTo>
                    <a:pt x="125" y="14"/>
                  </a:lnTo>
                  <a:lnTo>
                    <a:pt x="123" y="14"/>
                  </a:lnTo>
                  <a:lnTo>
                    <a:pt x="123" y="14"/>
                  </a:lnTo>
                  <a:lnTo>
                    <a:pt x="120" y="14"/>
                  </a:lnTo>
                  <a:lnTo>
                    <a:pt x="118" y="14"/>
                  </a:lnTo>
                  <a:lnTo>
                    <a:pt x="116" y="14"/>
                  </a:lnTo>
                  <a:lnTo>
                    <a:pt x="113" y="14"/>
                  </a:lnTo>
                  <a:lnTo>
                    <a:pt x="113" y="16"/>
                  </a:lnTo>
                  <a:lnTo>
                    <a:pt x="111" y="16"/>
                  </a:lnTo>
                  <a:lnTo>
                    <a:pt x="111" y="19"/>
                  </a:lnTo>
                  <a:lnTo>
                    <a:pt x="111" y="19"/>
                  </a:lnTo>
                  <a:lnTo>
                    <a:pt x="111" y="21"/>
                  </a:lnTo>
                  <a:lnTo>
                    <a:pt x="111" y="21"/>
                  </a:lnTo>
                  <a:lnTo>
                    <a:pt x="109" y="23"/>
                  </a:lnTo>
                  <a:lnTo>
                    <a:pt x="109" y="23"/>
                  </a:lnTo>
                  <a:lnTo>
                    <a:pt x="109" y="26"/>
                  </a:lnTo>
                  <a:lnTo>
                    <a:pt x="106" y="26"/>
                  </a:lnTo>
                  <a:lnTo>
                    <a:pt x="106" y="28"/>
                  </a:lnTo>
                  <a:lnTo>
                    <a:pt x="104" y="28"/>
                  </a:lnTo>
                  <a:lnTo>
                    <a:pt x="104" y="30"/>
                  </a:lnTo>
                  <a:lnTo>
                    <a:pt x="104" y="30"/>
                  </a:lnTo>
                  <a:lnTo>
                    <a:pt x="104" y="33"/>
                  </a:lnTo>
                  <a:lnTo>
                    <a:pt x="102" y="33"/>
                  </a:lnTo>
                  <a:lnTo>
                    <a:pt x="102" y="33"/>
                  </a:lnTo>
                  <a:lnTo>
                    <a:pt x="99" y="33"/>
                  </a:lnTo>
                  <a:lnTo>
                    <a:pt x="97" y="35"/>
                  </a:lnTo>
                  <a:lnTo>
                    <a:pt x="97" y="35"/>
                  </a:lnTo>
                  <a:lnTo>
                    <a:pt x="97" y="35"/>
                  </a:lnTo>
                  <a:lnTo>
                    <a:pt x="97" y="37"/>
                  </a:lnTo>
                  <a:lnTo>
                    <a:pt x="97" y="37"/>
                  </a:lnTo>
                  <a:lnTo>
                    <a:pt x="97" y="37"/>
                  </a:lnTo>
                  <a:lnTo>
                    <a:pt x="94" y="40"/>
                  </a:lnTo>
                  <a:lnTo>
                    <a:pt x="94" y="42"/>
                  </a:lnTo>
                  <a:lnTo>
                    <a:pt x="94" y="45"/>
                  </a:lnTo>
                  <a:lnTo>
                    <a:pt x="94" y="47"/>
                  </a:lnTo>
                  <a:lnTo>
                    <a:pt x="92" y="49"/>
                  </a:lnTo>
                  <a:lnTo>
                    <a:pt x="92" y="54"/>
                  </a:lnTo>
                  <a:lnTo>
                    <a:pt x="90" y="56"/>
                  </a:lnTo>
                  <a:lnTo>
                    <a:pt x="90" y="59"/>
                  </a:lnTo>
                  <a:lnTo>
                    <a:pt x="90" y="59"/>
                  </a:lnTo>
                  <a:lnTo>
                    <a:pt x="87" y="61"/>
                  </a:lnTo>
                  <a:lnTo>
                    <a:pt x="87" y="61"/>
                  </a:lnTo>
                  <a:lnTo>
                    <a:pt x="85" y="63"/>
                  </a:lnTo>
                  <a:lnTo>
                    <a:pt x="85" y="63"/>
                  </a:lnTo>
                  <a:lnTo>
                    <a:pt x="83" y="66"/>
                  </a:lnTo>
                  <a:lnTo>
                    <a:pt x="80" y="66"/>
                  </a:lnTo>
                  <a:lnTo>
                    <a:pt x="80" y="66"/>
                  </a:lnTo>
                  <a:lnTo>
                    <a:pt x="78" y="68"/>
                  </a:lnTo>
                  <a:lnTo>
                    <a:pt x="78" y="68"/>
                  </a:lnTo>
                  <a:lnTo>
                    <a:pt x="76" y="71"/>
                  </a:lnTo>
                  <a:lnTo>
                    <a:pt x="76" y="73"/>
                  </a:lnTo>
                  <a:lnTo>
                    <a:pt x="73" y="75"/>
                  </a:lnTo>
                  <a:lnTo>
                    <a:pt x="73" y="78"/>
                  </a:lnTo>
                  <a:lnTo>
                    <a:pt x="73" y="78"/>
                  </a:lnTo>
                  <a:lnTo>
                    <a:pt x="71" y="78"/>
                  </a:lnTo>
                  <a:lnTo>
                    <a:pt x="69" y="80"/>
                  </a:lnTo>
                  <a:lnTo>
                    <a:pt x="69" y="80"/>
                  </a:lnTo>
                  <a:lnTo>
                    <a:pt x="66" y="80"/>
                  </a:lnTo>
                  <a:lnTo>
                    <a:pt x="64" y="82"/>
                  </a:lnTo>
                  <a:lnTo>
                    <a:pt x="64" y="82"/>
                  </a:lnTo>
                  <a:lnTo>
                    <a:pt x="61" y="85"/>
                  </a:lnTo>
                  <a:lnTo>
                    <a:pt x="61" y="85"/>
                  </a:lnTo>
                  <a:lnTo>
                    <a:pt x="59" y="87"/>
                  </a:lnTo>
                  <a:lnTo>
                    <a:pt x="59" y="89"/>
                  </a:lnTo>
                  <a:lnTo>
                    <a:pt x="59" y="92"/>
                  </a:lnTo>
                  <a:lnTo>
                    <a:pt x="57" y="97"/>
                  </a:lnTo>
                  <a:lnTo>
                    <a:pt x="57" y="99"/>
                  </a:lnTo>
                  <a:lnTo>
                    <a:pt x="57" y="101"/>
                  </a:lnTo>
                  <a:lnTo>
                    <a:pt x="57" y="104"/>
                  </a:lnTo>
                  <a:lnTo>
                    <a:pt x="54" y="106"/>
                  </a:lnTo>
                  <a:lnTo>
                    <a:pt x="54" y="111"/>
                  </a:lnTo>
                  <a:lnTo>
                    <a:pt x="54" y="111"/>
                  </a:lnTo>
                  <a:lnTo>
                    <a:pt x="54" y="113"/>
                  </a:lnTo>
                  <a:lnTo>
                    <a:pt x="54" y="113"/>
                  </a:lnTo>
                  <a:lnTo>
                    <a:pt x="52" y="116"/>
                  </a:lnTo>
                  <a:lnTo>
                    <a:pt x="52" y="118"/>
                  </a:lnTo>
                  <a:lnTo>
                    <a:pt x="50" y="118"/>
                  </a:lnTo>
                  <a:lnTo>
                    <a:pt x="50" y="118"/>
                  </a:lnTo>
                  <a:lnTo>
                    <a:pt x="50" y="120"/>
                  </a:lnTo>
                  <a:lnTo>
                    <a:pt x="47" y="120"/>
                  </a:lnTo>
                  <a:lnTo>
                    <a:pt x="47" y="123"/>
                  </a:lnTo>
                  <a:lnTo>
                    <a:pt x="47" y="123"/>
                  </a:lnTo>
                  <a:lnTo>
                    <a:pt x="47" y="125"/>
                  </a:lnTo>
                  <a:lnTo>
                    <a:pt x="47" y="125"/>
                  </a:lnTo>
                  <a:lnTo>
                    <a:pt x="45" y="127"/>
                  </a:lnTo>
                  <a:lnTo>
                    <a:pt x="45" y="130"/>
                  </a:lnTo>
                  <a:lnTo>
                    <a:pt x="43" y="132"/>
                  </a:lnTo>
                  <a:lnTo>
                    <a:pt x="40" y="132"/>
                  </a:lnTo>
                  <a:lnTo>
                    <a:pt x="38" y="132"/>
                  </a:lnTo>
                  <a:lnTo>
                    <a:pt x="36" y="132"/>
                  </a:lnTo>
                  <a:lnTo>
                    <a:pt x="31" y="132"/>
                  </a:lnTo>
                  <a:lnTo>
                    <a:pt x="28" y="130"/>
                  </a:lnTo>
                  <a:lnTo>
                    <a:pt x="26" y="130"/>
                  </a:lnTo>
                  <a:lnTo>
                    <a:pt x="24" y="130"/>
                  </a:lnTo>
                  <a:lnTo>
                    <a:pt x="21" y="130"/>
                  </a:lnTo>
                  <a:lnTo>
                    <a:pt x="19" y="130"/>
                  </a:lnTo>
                  <a:lnTo>
                    <a:pt x="12" y="130"/>
                  </a:lnTo>
                  <a:lnTo>
                    <a:pt x="7" y="130"/>
                  </a:lnTo>
                  <a:lnTo>
                    <a:pt x="5" y="132"/>
                  </a:lnTo>
                  <a:lnTo>
                    <a:pt x="3" y="132"/>
                  </a:lnTo>
                  <a:lnTo>
                    <a:pt x="3" y="132"/>
                  </a:lnTo>
                  <a:lnTo>
                    <a:pt x="3" y="132"/>
                  </a:lnTo>
                  <a:lnTo>
                    <a:pt x="0" y="144"/>
                  </a:lnTo>
                  <a:lnTo>
                    <a:pt x="3" y="144"/>
                  </a:lnTo>
                  <a:lnTo>
                    <a:pt x="3" y="142"/>
                  </a:lnTo>
                  <a:lnTo>
                    <a:pt x="3" y="139"/>
                  </a:lnTo>
                  <a:lnTo>
                    <a:pt x="3" y="137"/>
                  </a:lnTo>
                  <a:lnTo>
                    <a:pt x="5" y="134"/>
                  </a:lnTo>
                  <a:lnTo>
                    <a:pt x="7" y="134"/>
                  </a:lnTo>
                  <a:lnTo>
                    <a:pt x="10" y="134"/>
                  </a:lnTo>
                  <a:lnTo>
                    <a:pt x="14" y="134"/>
                  </a:lnTo>
                  <a:lnTo>
                    <a:pt x="19" y="134"/>
                  </a:lnTo>
                  <a:lnTo>
                    <a:pt x="24" y="134"/>
                  </a:lnTo>
                  <a:lnTo>
                    <a:pt x="26" y="134"/>
                  </a:lnTo>
                  <a:lnTo>
                    <a:pt x="31" y="134"/>
                  </a:lnTo>
                  <a:lnTo>
                    <a:pt x="36" y="134"/>
                  </a:lnTo>
                  <a:lnTo>
                    <a:pt x="40" y="134"/>
                  </a:lnTo>
                  <a:lnTo>
                    <a:pt x="43" y="134"/>
                  </a:lnTo>
                  <a:lnTo>
                    <a:pt x="47" y="134"/>
                  </a:lnTo>
                  <a:lnTo>
                    <a:pt x="52" y="134"/>
                  </a:lnTo>
                  <a:lnTo>
                    <a:pt x="57" y="134"/>
                  </a:lnTo>
                  <a:lnTo>
                    <a:pt x="61" y="134"/>
                  </a:lnTo>
                  <a:lnTo>
                    <a:pt x="64" y="134"/>
                  </a:lnTo>
                  <a:lnTo>
                    <a:pt x="69" y="134"/>
                  </a:lnTo>
                  <a:lnTo>
                    <a:pt x="73" y="134"/>
                  </a:lnTo>
                  <a:lnTo>
                    <a:pt x="76" y="134"/>
                  </a:lnTo>
                  <a:lnTo>
                    <a:pt x="76" y="130"/>
                  </a:lnTo>
                  <a:lnTo>
                    <a:pt x="76" y="127"/>
                  </a:lnTo>
                  <a:lnTo>
                    <a:pt x="76" y="125"/>
                  </a:lnTo>
                  <a:lnTo>
                    <a:pt x="76" y="123"/>
                  </a:lnTo>
                  <a:lnTo>
                    <a:pt x="76" y="120"/>
                  </a:lnTo>
                  <a:lnTo>
                    <a:pt x="76" y="116"/>
                  </a:lnTo>
                  <a:lnTo>
                    <a:pt x="76" y="113"/>
                  </a:lnTo>
                  <a:lnTo>
                    <a:pt x="76" y="111"/>
                  </a:lnTo>
                  <a:lnTo>
                    <a:pt x="76" y="108"/>
                  </a:lnTo>
                  <a:lnTo>
                    <a:pt x="76" y="108"/>
                  </a:lnTo>
                  <a:lnTo>
                    <a:pt x="73" y="104"/>
                  </a:lnTo>
                  <a:lnTo>
                    <a:pt x="73" y="104"/>
                  </a:lnTo>
                  <a:lnTo>
                    <a:pt x="73" y="101"/>
                  </a:lnTo>
                  <a:lnTo>
                    <a:pt x="76" y="101"/>
                  </a:lnTo>
                  <a:lnTo>
                    <a:pt x="76" y="99"/>
                  </a:lnTo>
                  <a:lnTo>
                    <a:pt x="80" y="97"/>
                  </a:lnTo>
                  <a:lnTo>
                    <a:pt x="83" y="94"/>
                  </a:lnTo>
                  <a:lnTo>
                    <a:pt x="85" y="92"/>
                  </a:lnTo>
                  <a:lnTo>
                    <a:pt x="85" y="92"/>
                  </a:lnTo>
                  <a:lnTo>
                    <a:pt x="90" y="92"/>
                  </a:lnTo>
                  <a:lnTo>
                    <a:pt x="92" y="89"/>
                  </a:lnTo>
                  <a:lnTo>
                    <a:pt x="94" y="89"/>
                  </a:lnTo>
                  <a:lnTo>
                    <a:pt x="94" y="89"/>
                  </a:lnTo>
                  <a:lnTo>
                    <a:pt x="97" y="87"/>
                  </a:lnTo>
                  <a:lnTo>
                    <a:pt x="97" y="82"/>
                  </a:lnTo>
                  <a:lnTo>
                    <a:pt x="97" y="80"/>
                  </a:lnTo>
                  <a:lnTo>
                    <a:pt x="97" y="78"/>
                  </a:lnTo>
                  <a:lnTo>
                    <a:pt x="97" y="75"/>
                  </a:lnTo>
                  <a:lnTo>
                    <a:pt x="97" y="73"/>
                  </a:lnTo>
                  <a:lnTo>
                    <a:pt x="97" y="68"/>
                  </a:lnTo>
                  <a:lnTo>
                    <a:pt x="97" y="66"/>
                  </a:lnTo>
                  <a:lnTo>
                    <a:pt x="97" y="63"/>
                  </a:lnTo>
                  <a:lnTo>
                    <a:pt x="97" y="61"/>
                  </a:lnTo>
                  <a:lnTo>
                    <a:pt x="97" y="59"/>
                  </a:lnTo>
                  <a:lnTo>
                    <a:pt x="97" y="54"/>
                  </a:lnTo>
                  <a:lnTo>
                    <a:pt x="97" y="52"/>
                  </a:lnTo>
                  <a:lnTo>
                    <a:pt x="97" y="49"/>
                  </a:lnTo>
                  <a:lnTo>
                    <a:pt x="97" y="47"/>
                  </a:lnTo>
                  <a:lnTo>
                    <a:pt x="97" y="42"/>
                  </a:lnTo>
                  <a:lnTo>
                    <a:pt x="97" y="40"/>
                  </a:lnTo>
                  <a:lnTo>
                    <a:pt x="97" y="37"/>
                  </a:lnTo>
                  <a:lnTo>
                    <a:pt x="97" y="35"/>
                  </a:lnTo>
                  <a:lnTo>
                    <a:pt x="111" y="35"/>
                  </a:lnTo>
                  <a:lnTo>
                    <a:pt x="113" y="35"/>
                  </a:lnTo>
                  <a:lnTo>
                    <a:pt x="137" y="35"/>
                  </a:lnTo>
                  <a:lnTo>
                    <a:pt x="142" y="35"/>
                  </a:lnTo>
                  <a:lnTo>
                    <a:pt x="158" y="35"/>
                  </a:lnTo>
                  <a:lnTo>
                    <a:pt x="158" y="33"/>
                  </a:lnTo>
                  <a:lnTo>
                    <a:pt x="158" y="28"/>
                  </a:lnTo>
                  <a:lnTo>
                    <a:pt x="158" y="23"/>
                  </a:lnTo>
                  <a:lnTo>
                    <a:pt x="158" y="19"/>
                  </a:lnTo>
                  <a:lnTo>
                    <a:pt x="158" y="16"/>
                  </a:lnTo>
                  <a:lnTo>
                    <a:pt x="158" y="11"/>
                  </a:lnTo>
                  <a:lnTo>
                    <a:pt x="158" y="7"/>
                  </a:lnTo>
                  <a:lnTo>
                    <a:pt x="160" y="4"/>
                  </a:lnTo>
                  <a:lnTo>
                    <a:pt x="160" y="0"/>
                  </a:lnTo>
                  <a:lnTo>
                    <a:pt x="15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208"/>
            <p:cNvSpPr>
              <a:spLocks noEditPoints="1"/>
            </p:cNvSpPr>
            <p:nvPr userDrawn="1"/>
          </p:nvSpPr>
          <p:spPr bwMode="auto">
            <a:xfrm>
              <a:off x="5515" y="2316"/>
              <a:ext cx="160" cy="310"/>
            </a:xfrm>
            <a:custGeom>
              <a:avLst/>
              <a:gdLst>
                <a:gd name="T0" fmla="*/ 63 w 160"/>
                <a:gd name="T1" fmla="*/ 279 h 310"/>
                <a:gd name="T2" fmla="*/ 122 w 160"/>
                <a:gd name="T3" fmla="*/ 272 h 310"/>
                <a:gd name="T4" fmla="*/ 155 w 160"/>
                <a:gd name="T5" fmla="*/ 213 h 310"/>
                <a:gd name="T6" fmla="*/ 153 w 160"/>
                <a:gd name="T7" fmla="*/ 194 h 310"/>
                <a:gd name="T8" fmla="*/ 141 w 160"/>
                <a:gd name="T9" fmla="*/ 165 h 310"/>
                <a:gd name="T10" fmla="*/ 129 w 160"/>
                <a:gd name="T11" fmla="*/ 151 h 310"/>
                <a:gd name="T12" fmla="*/ 120 w 160"/>
                <a:gd name="T13" fmla="*/ 144 h 310"/>
                <a:gd name="T14" fmla="*/ 94 w 160"/>
                <a:gd name="T15" fmla="*/ 118 h 310"/>
                <a:gd name="T16" fmla="*/ 82 w 160"/>
                <a:gd name="T17" fmla="*/ 104 h 310"/>
                <a:gd name="T18" fmla="*/ 75 w 160"/>
                <a:gd name="T19" fmla="*/ 85 h 310"/>
                <a:gd name="T20" fmla="*/ 87 w 160"/>
                <a:gd name="T21" fmla="*/ 61 h 310"/>
                <a:gd name="T22" fmla="*/ 89 w 160"/>
                <a:gd name="T23" fmla="*/ 50 h 310"/>
                <a:gd name="T24" fmla="*/ 99 w 160"/>
                <a:gd name="T25" fmla="*/ 45 h 310"/>
                <a:gd name="T26" fmla="*/ 106 w 160"/>
                <a:gd name="T27" fmla="*/ 35 h 310"/>
                <a:gd name="T28" fmla="*/ 89 w 160"/>
                <a:gd name="T29" fmla="*/ 31 h 310"/>
                <a:gd name="T30" fmla="*/ 82 w 160"/>
                <a:gd name="T31" fmla="*/ 26 h 310"/>
                <a:gd name="T32" fmla="*/ 80 w 160"/>
                <a:gd name="T33" fmla="*/ 14 h 310"/>
                <a:gd name="T34" fmla="*/ 73 w 160"/>
                <a:gd name="T35" fmla="*/ 9 h 310"/>
                <a:gd name="T36" fmla="*/ 61 w 160"/>
                <a:gd name="T37" fmla="*/ 5 h 310"/>
                <a:gd name="T38" fmla="*/ 49 w 160"/>
                <a:gd name="T39" fmla="*/ 2 h 310"/>
                <a:gd name="T40" fmla="*/ 42 w 160"/>
                <a:gd name="T41" fmla="*/ 9 h 310"/>
                <a:gd name="T42" fmla="*/ 33 w 160"/>
                <a:gd name="T43" fmla="*/ 14 h 310"/>
                <a:gd name="T44" fmla="*/ 23 w 160"/>
                <a:gd name="T45" fmla="*/ 14 h 310"/>
                <a:gd name="T46" fmla="*/ 16 w 160"/>
                <a:gd name="T47" fmla="*/ 19 h 310"/>
                <a:gd name="T48" fmla="*/ 5 w 160"/>
                <a:gd name="T49" fmla="*/ 12 h 310"/>
                <a:gd name="T50" fmla="*/ 7 w 160"/>
                <a:gd name="T51" fmla="*/ 26 h 310"/>
                <a:gd name="T52" fmla="*/ 14 w 160"/>
                <a:gd name="T53" fmla="*/ 33 h 310"/>
                <a:gd name="T54" fmla="*/ 16 w 160"/>
                <a:gd name="T55" fmla="*/ 38 h 310"/>
                <a:gd name="T56" fmla="*/ 33 w 160"/>
                <a:gd name="T57" fmla="*/ 54 h 310"/>
                <a:gd name="T58" fmla="*/ 49 w 160"/>
                <a:gd name="T59" fmla="*/ 54 h 310"/>
                <a:gd name="T60" fmla="*/ 52 w 160"/>
                <a:gd name="T61" fmla="*/ 61 h 310"/>
                <a:gd name="T62" fmla="*/ 56 w 160"/>
                <a:gd name="T63" fmla="*/ 68 h 310"/>
                <a:gd name="T64" fmla="*/ 42 w 160"/>
                <a:gd name="T65" fmla="*/ 76 h 310"/>
                <a:gd name="T66" fmla="*/ 42 w 160"/>
                <a:gd name="T67" fmla="*/ 85 h 310"/>
                <a:gd name="T68" fmla="*/ 66 w 160"/>
                <a:gd name="T69" fmla="*/ 99 h 310"/>
                <a:gd name="T70" fmla="*/ 71 w 160"/>
                <a:gd name="T71" fmla="*/ 109 h 310"/>
                <a:gd name="T72" fmla="*/ 85 w 160"/>
                <a:gd name="T73" fmla="*/ 123 h 310"/>
                <a:gd name="T74" fmla="*/ 96 w 160"/>
                <a:gd name="T75" fmla="*/ 139 h 310"/>
                <a:gd name="T76" fmla="*/ 104 w 160"/>
                <a:gd name="T77" fmla="*/ 146 h 310"/>
                <a:gd name="T78" fmla="*/ 115 w 160"/>
                <a:gd name="T79" fmla="*/ 156 h 310"/>
                <a:gd name="T80" fmla="*/ 118 w 160"/>
                <a:gd name="T81" fmla="*/ 168 h 310"/>
                <a:gd name="T82" fmla="*/ 120 w 160"/>
                <a:gd name="T83" fmla="*/ 177 h 310"/>
                <a:gd name="T84" fmla="*/ 118 w 160"/>
                <a:gd name="T85" fmla="*/ 194 h 310"/>
                <a:gd name="T86" fmla="*/ 122 w 160"/>
                <a:gd name="T87" fmla="*/ 220 h 310"/>
                <a:gd name="T88" fmla="*/ 120 w 160"/>
                <a:gd name="T89" fmla="*/ 232 h 310"/>
                <a:gd name="T90" fmla="*/ 106 w 160"/>
                <a:gd name="T91" fmla="*/ 239 h 310"/>
                <a:gd name="T92" fmla="*/ 96 w 160"/>
                <a:gd name="T93" fmla="*/ 246 h 310"/>
                <a:gd name="T94" fmla="*/ 96 w 160"/>
                <a:gd name="T95" fmla="*/ 255 h 310"/>
                <a:gd name="T96" fmla="*/ 96 w 160"/>
                <a:gd name="T97" fmla="*/ 262 h 310"/>
                <a:gd name="T98" fmla="*/ 87 w 160"/>
                <a:gd name="T99" fmla="*/ 262 h 310"/>
                <a:gd name="T100" fmla="*/ 80 w 160"/>
                <a:gd name="T101" fmla="*/ 267 h 310"/>
                <a:gd name="T102" fmla="*/ 75 w 160"/>
                <a:gd name="T103" fmla="*/ 274 h 310"/>
                <a:gd name="T104" fmla="*/ 85 w 160"/>
                <a:gd name="T105" fmla="*/ 281 h 310"/>
                <a:gd name="T106" fmla="*/ 82 w 160"/>
                <a:gd name="T107" fmla="*/ 310 h 310"/>
                <a:gd name="T108" fmla="*/ 104 w 160"/>
                <a:gd name="T109" fmla="*/ 288 h 310"/>
                <a:gd name="T110" fmla="*/ 111 w 160"/>
                <a:gd name="T111" fmla="*/ 286 h 310"/>
                <a:gd name="T112" fmla="*/ 113 w 160"/>
                <a:gd name="T113" fmla="*/ 281 h 310"/>
                <a:gd name="T114" fmla="*/ 113 w 160"/>
                <a:gd name="T115" fmla="*/ 274 h 310"/>
                <a:gd name="T116" fmla="*/ 118 w 160"/>
                <a:gd name="T117" fmla="*/ 272 h 310"/>
                <a:gd name="T118" fmla="*/ 122 w 160"/>
                <a:gd name="T119" fmla="*/ 272 h 310"/>
                <a:gd name="T120" fmla="*/ 141 w 160"/>
                <a:gd name="T121" fmla="*/ 260 h 310"/>
                <a:gd name="T122" fmla="*/ 155 w 160"/>
                <a:gd name="T123" fmla="*/ 246 h 310"/>
                <a:gd name="T124" fmla="*/ 158 w 160"/>
                <a:gd name="T125" fmla="*/ 24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 h="310">
                  <a:moveTo>
                    <a:pt x="63" y="274"/>
                  </a:moveTo>
                  <a:lnTo>
                    <a:pt x="63" y="272"/>
                  </a:lnTo>
                  <a:lnTo>
                    <a:pt x="63" y="272"/>
                  </a:lnTo>
                  <a:lnTo>
                    <a:pt x="63" y="272"/>
                  </a:lnTo>
                  <a:lnTo>
                    <a:pt x="61" y="272"/>
                  </a:lnTo>
                  <a:lnTo>
                    <a:pt x="61" y="272"/>
                  </a:lnTo>
                  <a:lnTo>
                    <a:pt x="61" y="274"/>
                  </a:lnTo>
                  <a:lnTo>
                    <a:pt x="61" y="277"/>
                  </a:lnTo>
                  <a:lnTo>
                    <a:pt x="63" y="279"/>
                  </a:lnTo>
                  <a:lnTo>
                    <a:pt x="63" y="279"/>
                  </a:lnTo>
                  <a:lnTo>
                    <a:pt x="63" y="279"/>
                  </a:lnTo>
                  <a:lnTo>
                    <a:pt x="63" y="277"/>
                  </a:lnTo>
                  <a:lnTo>
                    <a:pt x="63" y="274"/>
                  </a:lnTo>
                  <a:close/>
                  <a:moveTo>
                    <a:pt x="120" y="272"/>
                  </a:moveTo>
                  <a:lnTo>
                    <a:pt x="120" y="272"/>
                  </a:lnTo>
                  <a:lnTo>
                    <a:pt x="120" y="274"/>
                  </a:lnTo>
                  <a:lnTo>
                    <a:pt x="122" y="272"/>
                  </a:lnTo>
                  <a:lnTo>
                    <a:pt x="122" y="272"/>
                  </a:lnTo>
                  <a:lnTo>
                    <a:pt x="122" y="272"/>
                  </a:lnTo>
                  <a:lnTo>
                    <a:pt x="120" y="272"/>
                  </a:lnTo>
                  <a:close/>
                  <a:moveTo>
                    <a:pt x="158" y="222"/>
                  </a:moveTo>
                  <a:lnTo>
                    <a:pt x="158" y="224"/>
                  </a:lnTo>
                  <a:lnTo>
                    <a:pt x="160" y="227"/>
                  </a:lnTo>
                  <a:lnTo>
                    <a:pt x="160" y="222"/>
                  </a:lnTo>
                  <a:lnTo>
                    <a:pt x="158" y="217"/>
                  </a:lnTo>
                  <a:lnTo>
                    <a:pt x="158" y="217"/>
                  </a:lnTo>
                  <a:lnTo>
                    <a:pt x="155" y="213"/>
                  </a:lnTo>
                  <a:lnTo>
                    <a:pt x="155" y="210"/>
                  </a:lnTo>
                  <a:lnTo>
                    <a:pt x="155" y="208"/>
                  </a:lnTo>
                  <a:lnTo>
                    <a:pt x="153" y="206"/>
                  </a:lnTo>
                  <a:lnTo>
                    <a:pt x="153" y="198"/>
                  </a:lnTo>
                  <a:lnTo>
                    <a:pt x="155" y="201"/>
                  </a:lnTo>
                  <a:lnTo>
                    <a:pt x="155" y="198"/>
                  </a:lnTo>
                  <a:lnTo>
                    <a:pt x="153" y="196"/>
                  </a:lnTo>
                  <a:lnTo>
                    <a:pt x="153" y="194"/>
                  </a:lnTo>
                  <a:lnTo>
                    <a:pt x="153" y="194"/>
                  </a:lnTo>
                  <a:lnTo>
                    <a:pt x="151" y="191"/>
                  </a:lnTo>
                  <a:lnTo>
                    <a:pt x="151" y="189"/>
                  </a:lnTo>
                  <a:lnTo>
                    <a:pt x="148" y="184"/>
                  </a:lnTo>
                  <a:lnTo>
                    <a:pt x="148" y="182"/>
                  </a:lnTo>
                  <a:lnTo>
                    <a:pt x="146" y="180"/>
                  </a:lnTo>
                  <a:lnTo>
                    <a:pt x="146" y="175"/>
                  </a:lnTo>
                  <a:lnTo>
                    <a:pt x="144" y="170"/>
                  </a:lnTo>
                  <a:lnTo>
                    <a:pt x="141" y="168"/>
                  </a:lnTo>
                  <a:lnTo>
                    <a:pt x="141" y="165"/>
                  </a:lnTo>
                  <a:lnTo>
                    <a:pt x="139" y="165"/>
                  </a:lnTo>
                  <a:lnTo>
                    <a:pt x="137" y="163"/>
                  </a:lnTo>
                  <a:lnTo>
                    <a:pt x="134" y="158"/>
                  </a:lnTo>
                  <a:lnTo>
                    <a:pt x="132" y="156"/>
                  </a:lnTo>
                  <a:lnTo>
                    <a:pt x="129" y="154"/>
                  </a:lnTo>
                  <a:lnTo>
                    <a:pt x="129" y="154"/>
                  </a:lnTo>
                  <a:lnTo>
                    <a:pt x="129" y="151"/>
                  </a:lnTo>
                  <a:lnTo>
                    <a:pt x="129" y="151"/>
                  </a:lnTo>
                  <a:lnTo>
                    <a:pt x="129" y="151"/>
                  </a:lnTo>
                  <a:lnTo>
                    <a:pt x="127" y="151"/>
                  </a:lnTo>
                  <a:lnTo>
                    <a:pt x="127" y="149"/>
                  </a:lnTo>
                  <a:lnTo>
                    <a:pt x="125" y="146"/>
                  </a:lnTo>
                  <a:lnTo>
                    <a:pt x="125" y="146"/>
                  </a:lnTo>
                  <a:lnTo>
                    <a:pt x="122" y="146"/>
                  </a:lnTo>
                  <a:lnTo>
                    <a:pt x="122" y="146"/>
                  </a:lnTo>
                  <a:lnTo>
                    <a:pt x="122" y="146"/>
                  </a:lnTo>
                  <a:lnTo>
                    <a:pt x="120" y="146"/>
                  </a:lnTo>
                  <a:lnTo>
                    <a:pt x="120" y="144"/>
                  </a:lnTo>
                  <a:lnTo>
                    <a:pt x="115" y="142"/>
                  </a:lnTo>
                  <a:lnTo>
                    <a:pt x="115" y="142"/>
                  </a:lnTo>
                  <a:lnTo>
                    <a:pt x="115" y="139"/>
                  </a:lnTo>
                  <a:lnTo>
                    <a:pt x="111" y="137"/>
                  </a:lnTo>
                  <a:lnTo>
                    <a:pt x="108" y="135"/>
                  </a:lnTo>
                  <a:lnTo>
                    <a:pt x="106" y="132"/>
                  </a:lnTo>
                  <a:lnTo>
                    <a:pt x="101" y="128"/>
                  </a:lnTo>
                  <a:lnTo>
                    <a:pt x="99" y="125"/>
                  </a:lnTo>
                  <a:lnTo>
                    <a:pt x="94" y="118"/>
                  </a:lnTo>
                  <a:lnTo>
                    <a:pt x="89" y="118"/>
                  </a:lnTo>
                  <a:lnTo>
                    <a:pt x="89" y="116"/>
                  </a:lnTo>
                  <a:lnTo>
                    <a:pt x="92" y="118"/>
                  </a:lnTo>
                  <a:lnTo>
                    <a:pt x="92" y="113"/>
                  </a:lnTo>
                  <a:lnTo>
                    <a:pt x="92" y="113"/>
                  </a:lnTo>
                  <a:lnTo>
                    <a:pt x="89" y="111"/>
                  </a:lnTo>
                  <a:lnTo>
                    <a:pt x="87" y="106"/>
                  </a:lnTo>
                  <a:lnTo>
                    <a:pt x="85" y="106"/>
                  </a:lnTo>
                  <a:lnTo>
                    <a:pt x="82" y="104"/>
                  </a:lnTo>
                  <a:lnTo>
                    <a:pt x="80" y="102"/>
                  </a:lnTo>
                  <a:lnTo>
                    <a:pt x="78" y="99"/>
                  </a:lnTo>
                  <a:lnTo>
                    <a:pt x="78" y="99"/>
                  </a:lnTo>
                  <a:lnTo>
                    <a:pt x="75" y="97"/>
                  </a:lnTo>
                  <a:lnTo>
                    <a:pt x="75" y="94"/>
                  </a:lnTo>
                  <a:lnTo>
                    <a:pt x="73" y="92"/>
                  </a:lnTo>
                  <a:lnTo>
                    <a:pt x="73" y="90"/>
                  </a:lnTo>
                  <a:lnTo>
                    <a:pt x="75" y="87"/>
                  </a:lnTo>
                  <a:lnTo>
                    <a:pt x="75" y="85"/>
                  </a:lnTo>
                  <a:lnTo>
                    <a:pt x="75" y="83"/>
                  </a:lnTo>
                  <a:lnTo>
                    <a:pt x="75" y="80"/>
                  </a:lnTo>
                  <a:lnTo>
                    <a:pt x="75" y="78"/>
                  </a:lnTo>
                  <a:lnTo>
                    <a:pt x="78" y="71"/>
                  </a:lnTo>
                  <a:lnTo>
                    <a:pt x="78" y="71"/>
                  </a:lnTo>
                  <a:lnTo>
                    <a:pt x="80" y="71"/>
                  </a:lnTo>
                  <a:lnTo>
                    <a:pt x="85" y="66"/>
                  </a:lnTo>
                  <a:lnTo>
                    <a:pt x="85" y="64"/>
                  </a:lnTo>
                  <a:lnTo>
                    <a:pt x="87" y="61"/>
                  </a:lnTo>
                  <a:lnTo>
                    <a:pt x="85" y="59"/>
                  </a:lnTo>
                  <a:lnTo>
                    <a:pt x="89" y="54"/>
                  </a:lnTo>
                  <a:lnTo>
                    <a:pt x="89" y="52"/>
                  </a:lnTo>
                  <a:lnTo>
                    <a:pt x="87" y="50"/>
                  </a:lnTo>
                  <a:lnTo>
                    <a:pt x="87" y="50"/>
                  </a:lnTo>
                  <a:lnTo>
                    <a:pt x="87" y="50"/>
                  </a:lnTo>
                  <a:lnTo>
                    <a:pt x="87" y="50"/>
                  </a:lnTo>
                  <a:lnTo>
                    <a:pt x="89" y="50"/>
                  </a:lnTo>
                  <a:lnTo>
                    <a:pt x="89" y="50"/>
                  </a:lnTo>
                  <a:lnTo>
                    <a:pt x="92" y="50"/>
                  </a:lnTo>
                  <a:lnTo>
                    <a:pt x="92" y="50"/>
                  </a:lnTo>
                  <a:lnTo>
                    <a:pt x="92" y="50"/>
                  </a:lnTo>
                  <a:lnTo>
                    <a:pt x="94" y="50"/>
                  </a:lnTo>
                  <a:lnTo>
                    <a:pt x="94" y="50"/>
                  </a:lnTo>
                  <a:lnTo>
                    <a:pt x="96" y="50"/>
                  </a:lnTo>
                  <a:lnTo>
                    <a:pt x="99" y="47"/>
                  </a:lnTo>
                  <a:lnTo>
                    <a:pt x="99" y="45"/>
                  </a:lnTo>
                  <a:lnTo>
                    <a:pt x="99" y="45"/>
                  </a:lnTo>
                  <a:lnTo>
                    <a:pt x="99" y="42"/>
                  </a:lnTo>
                  <a:lnTo>
                    <a:pt x="101" y="42"/>
                  </a:lnTo>
                  <a:lnTo>
                    <a:pt x="104" y="40"/>
                  </a:lnTo>
                  <a:lnTo>
                    <a:pt x="104" y="40"/>
                  </a:lnTo>
                  <a:lnTo>
                    <a:pt x="106" y="38"/>
                  </a:lnTo>
                  <a:lnTo>
                    <a:pt x="108" y="38"/>
                  </a:lnTo>
                  <a:lnTo>
                    <a:pt x="108" y="38"/>
                  </a:lnTo>
                  <a:lnTo>
                    <a:pt x="108" y="38"/>
                  </a:lnTo>
                  <a:lnTo>
                    <a:pt x="106" y="35"/>
                  </a:lnTo>
                  <a:lnTo>
                    <a:pt x="104" y="35"/>
                  </a:lnTo>
                  <a:lnTo>
                    <a:pt x="101" y="35"/>
                  </a:lnTo>
                  <a:lnTo>
                    <a:pt x="99" y="35"/>
                  </a:lnTo>
                  <a:lnTo>
                    <a:pt x="99" y="35"/>
                  </a:lnTo>
                  <a:lnTo>
                    <a:pt x="96" y="35"/>
                  </a:lnTo>
                  <a:lnTo>
                    <a:pt x="94" y="33"/>
                  </a:lnTo>
                  <a:lnTo>
                    <a:pt x="94" y="33"/>
                  </a:lnTo>
                  <a:lnTo>
                    <a:pt x="92" y="31"/>
                  </a:lnTo>
                  <a:lnTo>
                    <a:pt x="89" y="31"/>
                  </a:lnTo>
                  <a:lnTo>
                    <a:pt x="89" y="31"/>
                  </a:lnTo>
                  <a:lnTo>
                    <a:pt x="89" y="28"/>
                  </a:lnTo>
                  <a:lnTo>
                    <a:pt x="89" y="28"/>
                  </a:lnTo>
                  <a:lnTo>
                    <a:pt x="87" y="28"/>
                  </a:lnTo>
                  <a:lnTo>
                    <a:pt x="85" y="28"/>
                  </a:lnTo>
                  <a:lnTo>
                    <a:pt x="85" y="28"/>
                  </a:lnTo>
                  <a:lnTo>
                    <a:pt x="85" y="28"/>
                  </a:lnTo>
                  <a:lnTo>
                    <a:pt x="82" y="28"/>
                  </a:lnTo>
                  <a:lnTo>
                    <a:pt x="82" y="26"/>
                  </a:lnTo>
                  <a:lnTo>
                    <a:pt x="82" y="24"/>
                  </a:lnTo>
                  <a:lnTo>
                    <a:pt x="82" y="21"/>
                  </a:lnTo>
                  <a:lnTo>
                    <a:pt x="82" y="21"/>
                  </a:lnTo>
                  <a:lnTo>
                    <a:pt x="80" y="21"/>
                  </a:lnTo>
                  <a:lnTo>
                    <a:pt x="80" y="21"/>
                  </a:lnTo>
                  <a:lnTo>
                    <a:pt x="80" y="19"/>
                  </a:lnTo>
                  <a:lnTo>
                    <a:pt x="80" y="16"/>
                  </a:lnTo>
                  <a:lnTo>
                    <a:pt x="80" y="14"/>
                  </a:lnTo>
                  <a:lnTo>
                    <a:pt x="80" y="14"/>
                  </a:lnTo>
                  <a:lnTo>
                    <a:pt x="82" y="14"/>
                  </a:lnTo>
                  <a:lnTo>
                    <a:pt x="82" y="12"/>
                  </a:lnTo>
                  <a:lnTo>
                    <a:pt x="82" y="12"/>
                  </a:lnTo>
                  <a:lnTo>
                    <a:pt x="80" y="9"/>
                  </a:lnTo>
                  <a:lnTo>
                    <a:pt x="78" y="9"/>
                  </a:lnTo>
                  <a:lnTo>
                    <a:pt x="78" y="9"/>
                  </a:lnTo>
                  <a:lnTo>
                    <a:pt x="75" y="9"/>
                  </a:lnTo>
                  <a:lnTo>
                    <a:pt x="73" y="9"/>
                  </a:lnTo>
                  <a:lnTo>
                    <a:pt x="73" y="9"/>
                  </a:lnTo>
                  <a:lnTo>
                    <a:pt x="71" y="7"/>
                  </a:lnTo>
                  <a:lnTo>
                    <a:pt x="71" y="7"/>
                  </a:lnTo>
                  <a:lnTo>
                    <a:pt x="68" y="7"/>
                  </a:lnTo>
                  <a:lnTo>
                    <a:pt x="68" y="7"/>
                  </a:lnTo>
                  <a:lnTo>
                    <a:pt x="68" y="7"/>
                  </a:lnTo>
                  <a:lnTo>
                    <a:pt x="66" y="7"/>
                  </a:lnTo>
                  <a:lnTo>
                    <a:pt x="66" y="7"/>
                  </a:lnTo>
                  <a:lnTo>
                    <a:pt x="63" y="7"/>
                  </a:lnTo>
                  <a:lnTo>
                    <a:pt x="61" y="5"/>
                  </a:lnTo>
                  <a:lnTo>
                    <a:pt x="59" y="5"/>
                  </a:lnTo>
                  <a:lnTo>
                    <a:pt x="59" y="5"/>
                  </a:lnTo>
                  <a:lnTo>
                    <a:pt x="59" y="2"/>
                  </a:lnTo>
                  <a:lnTo>
                    <a:pt x="56" y="2"/>
                  </a:lnTo>
                  <a:lnTo>
                    <a:pt x="54" y="0"/>
                  </a:lnTo>
                  <a:lnTo>
                    <a:pt x="54" y="0"/>
                  </a:lnTo>
                  <a:lnTo>
                    <a:pt x="54" y="0"/>
                  </a:lnTo>
                  <a:lnTo>
                    <a:pt x="52" y="0"/>
                  </a:lnTo>
                  <a:lnTo>
                    <a:pt x="49" y="2"/>
                  </a:lnTo>
                  <a:lnTo>
                    <a:pt x="47" y="2"/>
                  </a:lnTo>
                  <a:lnTo>
                    <a:pt x="47" y="2"/>
                  </a:lnTo>
                  <a:lnTo>
                    <a:pt x="47" y="5"/>
                  </a:lnTo>
                  <a:lnTo>
                    <a:pt x="47" y="7"/>
                  </a:lnTo>
                  <a:lnTo>
                    <a:pt x="47" y="7"/>
                  </a:lnTo>
                  <a:lnTo>
                    <a:pt x="45" y="9"/>
                  </a:lnTo>
                  <a:lnTo>
                    <a:pt x="45" y="9"/>
                  </a:lnTo>
                  <a:lnTo>
                    <a:pt x="45" y="9"/>
                  </a:lnTo>
                  <a:lnTo>
                    <a:pt x="42" y="9"/>
                  </a:lnTo>
                  <a:lnTo>
                    <a:pt x="42" y="9"/>
                  </a:lnTo>
                  <a:lnTo>
                    <a:pt x="40" y="12"/>
                  </a:lnTo>
                  <a:lnTo>
                    <a:pt x="38" y="12"/>
                  </a:lnTo>
                  <a:lnTo>
                    <a:pt x="38" y="12"/>
                  </a:lnTo>
                  <a:lnTo>
                    <a:pt x="35" y="9"/>
                  </a:lnTo>
                  <a:lnTo>
                    <a:pt x="35" y="9"/>
                  </a:lnTo>
                  <a:lnTo>
                    <a:pt x="33" y="12"/>
                  </a:lnTo>
                  <a:lnTo>
                    <a:pt x="33" y="14"/>
                  </a:lnTo>
                  <a:lnTo>
                    <a:pt x="33" y="14"/>
                  </a:lnTo>
                  <a:lnTo>
                    <a:pt x="33" y="16"/>
                  </a:lnTo>
                  <a:lnTo>
                    <a:pt x="33" y="16"/>
                  </a:lnTo>
                  <a:lnTo>
                    <a:pt x="30" y="16"/>
                  </a:lnTo>
                  <a:lnTo>
                    <a:pt x="26" y="12"/>
                  </a:lnTo>
                  <a:lnTo>
                    <a:pt x="26" y="12"/>
                  </a:lnTo>
                  <a:lnTo>
                    <a:pt x="26" y="12"/>
                  </a:lnTo>
                  <a:lnTo>
                    <a:pt x="23" y="14"/>
                  </a:lnTo>
                  <a:lnTo>
                    <a:pt x="23" y="14"/>
                  </a:lnTo>
                  <a:lnTo>
                    <a:pt x="23" y="14"/>
                  </a:lnTo>
                  <a:lnTo>
                    <a:pt x="21" y="12"/>
                  </a:lnTo>
                  <a:lnTo>
                    <a:pt x="21" y="12"/>
                  </a:lnTo>
                  <a:lnTo>
                    <a:pt x="19" y="12"/>
                  </a:lnTo>
                  <a:lnTo>
                    <a:pt x="19" y="12"/>
                  </a:lnTo>
                  <a:lnTo>
                    <a:pt x="19" y="14"/>
                  </a:lnTo>
                  <a:lnTo>
                    <a:pt x="16" y="14"/>
                  </a:lnTo>
                  <a:lnTo>
                    <a:pt x="16" y="16"/>
                  </a:lnTo>
                  <a:lnTo>
                    <a:pt x="16" y="16"/>
                  </a:lnTo>
                  <a:lnTo>
                    <a:pt x="16" y="19"/>
                  </a:lnTo>
                  <a:lnTo>
                    <a:pt x="14" y="19"/>
                  </a:lnTo>
                  <a:lnTo>
                    <a:pt x="14" y="16"/>
                  </a:lnTo>
                  <a:lnTo>
                    <a:pt x="12" y="16"/>
                  </a:lnTo>
                  <a:lnTo>
                    <a:pt x="12" y="14"/>
                  </a:lnTo>
                  <a:lnTo>
                    <a:pt x="9" y="14"/>
                  </a:lnTo>
                  <a:lnTo>
                    <a:pt x="7" y="12"/>
                  </a:lnTo>
                  <a:lnTo>
                    <a:pt x="5" y="12"/>
                  </a:lnTo>
                  <a:lnTo>
                    <a:pt x="5" y="12"/>
                  </a:lnTo>
                  <a:lnTo>
                    <a:pt x="5" y="12"/>
                  </a:lnTo>
                  <a:lnTo>
                    <a:pt x="5" y="12"/>
                  </a:lnTo>
                  <a:lnTo>
                    <a:pt x="2" y="14"/>
                  </a:lnTo>
                  <a:lnTo>
                    <a:pt x="2" y="16"/>
                  </a:lnTo>
                  <a:lnTo>
                    <a:pt x="2" y="16"/>
                  </a:lnTo>
                  <a:lnTo>
                    <a:pt x="0" y="19"/>
                  </a:lnTo>
                  <a:lnTo>
                    <a:pt x="0" y="19"/>
                  </a:lnTo>
                  <a:lnTo>
                    <a:pt x="0" y="21"/>
                  </a:lnTo>
                  <a:lnTo>
                    <a:pt x="2" y="24"/>
                  </a:lnTo>
                  <a:lnTo>
                    <a:pt x="7" y="26"/>
                  </a:lnTo>
                  <a:lnTo>
                    <a:pt x="7" y="28"/>
                  </a:lnTo>
                  <a:lnTo>
                    <a:pt x="9" y="28"/>
                  </a:lnTo>
                  <a:lnTo>
                    <a:pt x="9" y="31"/>
                  </a:lnTo>
                  <a:lnTo>
                    <a:pt x="12" y="33"/>
                  </a:lnTo>
                  <a:lnTo>
                    <a:pt x="12" y="33"/>
                  </a:lnTo>
                  <a:lnTo>
                    <a:pt x="12" y="35"/>
                  </a:lnTo>
                  <a:lnTo>
                    <a:pt x="12" y="35"/>
                  </a:lnTo>
                  <a:lnTo>
                    <a:pt x="12" y="33"/>
                  </a:lnTo>
                  <a:lnTo>
                    <a:pt x="14" y="33"/>
                  </a:lnTo>
                  <a:lnTo>
                    <a:pt x="14" y="31"/>
                  </a:lnTo>
                  <a:lnTo>
                    <a:pt x="14" y="31"/>
                  </a:lnTo>
                  <a:lnTo>
                    <a:pt x="14" y="33"/>
                  </a:lnTo>
                  <a:lnTo>
                    <a:pt x="16" y="33"/>
                  </a:lnTo>
                  <a:lnTo>
                    <a:pt x="16" y="33"/>
                  </a:lnTo>
                  <a:lnTo>
                    <a:pt x="16" y="33"/>
                  </a:lnTo>
                  <a:lnTo>
                    <a:pt x="16" y="35"/>
                  </a:lnTo>
                  <a:lnTo>
                    <a:pt x="16" y="35"/>
                  </a:lnTo>
                  <a:lnTo>
                    <a:pt x="16" y="38"/>
                  </a:lnTo>
                  <a:lnTo>
                    <a:pt x="16" y="40"/>
                  </a:lnTo>
                  <a:lnTo>
                    <a:pt x="16" y="42"/>
                  </a:lnTo>
                  <a:lnTo>
                    <a:pt x="16" y="42"/>
                  </a:lnTo>
                  <a:lnTo>
                    <a:pt x="16" y="45"/>
                  </a:lnTo>
                  <a:lnTo>
                    <a:pt x="21" y="52"/>
                  </a:lnTo>
                  <a:lnTo>
                    <a:pt x="23" y="52"/>
                  </a:lnTo>
                  <a:lnTo>
                    <a:pt x="28" y="54"/>
                  </a:lnTo>
                  <a:lnTo>
                    <a:pt x="30" y="54"/>
                  </a:lnTo>
                  <a:lnTo>
                    <a:pt x="33" y="54"/>
                  </a:lnTo>
                  <a:lnTo>
                    <a:pt x="33" y="54"/>
                  </a:lnTo>
                  <a:lnTo>
                    <a:pt x="35" y="52"/>
                  </a:lnTo>
                  <a:lnTo>
                    <a:pt x="35" y="52"/>
                  </a:lnTo>
                  <a:lnTo>
                    <a:pt x="40" y="50"/>
                  </a:lnTo>
                  <a:lnTo>
                    <a:pt x="40" y="50"/>
                  </a:lnTo>
                  <a:lnTo>
                    <a:pt x="42" y="50"/>
                  </a:lnTo>
                  <a:lnTo>
                    <a:pt x="45" y="52"/>
                  </a:lnTo>
                  <a:lnTo>
                    <a:pt x="47" y="54"/>
                  </a:lnTo>
                  <a:lnTo>
                    <a:pt x="49" y="54"/>
                  </a:lnTo>
                  <a:lnTo>
                    <a:pt x="49" y="57"/>
                  </a:lnTo>
                  <a:lnTo>
                    <a:pt x="49" y="57"/>
                  </a:lnTo>
                  <a:lnTo>
                    <a:pt x="49" y="59"/>
                  </a:lnTo>
                  <a:lnTo>
                    <a:pt x="47" y="59"/>
                  </a:lnTo>
                  <a:lnTo>
                    <a:pt x="47" y="59"/>
                  </a:lnTo>
                  <a:lnTo>
                    <a:pt x="47" y="61"/>
                  </a:lnTo>
                  <a:lnTo>
                    <a:pt x="47" y="61"/>
                  </a:lnTo>
                  <a:lnTo>
                    <a:pt x="49" y="61"/>
                  </a:lnTo>
                  <a:lnTo>
                    <a:pt x="52" y="61"/>
                  </a:lnTo>
                  <a:lnTo>
                    <a:pt x="52" y="64"/>
                  </a:lnTo>
                  <a:lnTo>
                    <a:pt x="52" y="64"/>
                  </a:lnTo>
                  <a:lnTo>
                    <a:pt x="52" y="64"/>
                  </a:lnTo>
                  <a:lnTo>
                    <a:pt x="52" y="66"/>
                  </a:lnTo>
                  <a:lnTo>
                    <a:pt x="54" y="66"/>
                  </a:lnTo>
                  <a:lnTo>
                    <a:pt x="56" y="66"/>
                  </a:lnTo>
                  <a:lnTo>
                    <a:pt x="56" y="66"/>
                  </a:lnTo>
                  <a:lnTo>
                    <a:pt x="56" y="68"/>
                  </a:lnTo>
                  <a:lnTo>
                    <a:pt x="56" y="68"/>
                  </a:lnTo>
                  <a:lnTo>
                    <a:pt x="56" y="71"/>
                  </a:lnTo>
                  <a:lnTo>
                    <a:pt x="56" y="71"/>
                  </a:lnTo>
                  <a:lnTo>
                    <a:pt x="56" y="73"/>
                  </a:lnTo>
                  <a:lnTo>
                    <a:pt x="54" y="76"/>
                  </a:lnTo>
                  <a:lnTo>
                    <a:pt x="52" y="78"/>
                  </a:lnTo>
                  <a:lnTo>
                    <a:pt x="52" y="78"/>
                  </a:lnTo>
                  <a:lnTo>
                    <a:pt x="47" y="76"/>
                  </a:lnTo>
                  <a:lnTo>
                    <a:pt x="45" y="76"/>
                  </a:lnTo>
                  <a:lnTo>
                    <a:pt x="42" y="76"/>
                  </a:lnTo>
                  <a:lnTo>
                    <a:pt x="42" y="76"/>
                  </a:lnTo>
                  <a:lnTo>
                    <a:pt x="42" y="78"/>
                  </a:lnTo>
                  <a:lnTo>
                    <a:pt x="42" y="78"/>
                  </a:lnTo>
                  <a:lnTo>
                    <a:pt x="42" y="80"/>
                  </a:lnTo>
                  <a:lnTo>
                    <a:pt x="42" y="83"/>
                  </a:lnTo>
                  <a:lnTo>
                    <a:pt x="42" y="83"/>
                  </a:lnTo>
                  <a:lnTo>
                    <a:pt x="40" y="83"/>
                  </a:lnTo>
                  <a:lnTo>
                    <a:pt x="40" y="85"/>
                  </a:lnTo>
                  <a:lnTo>
                    <a:pt x="42" y="85"/>
                  </a:lnTo>
                  <a:lnTo>
                    <a:pt x="42" y="85"/>
                  </a:lnTo>
                  <a:lnTo>
                    <a:pt x="45" y="87"/>
                  </a:lnTo>
                  <a:lnTo>
                    <a:pt x="52" y="92"/>
                  </a:lnTo>
                  <a:lnTo>
                    <a:pt x="54" y="92"/>
                  </a:lnTo>
                  <a:lnTo>
                    <a:pt x="54" y="94"/>
                  </a:lnTo>
                  <a:lnTo>
                    <a:pt x="56" y="94"/>
                  </a:lnTo>
                  <a:lnTo>
                    <a:pt x="63" y="97"/>
                  </a:lnTo>
                  <a:lnTo>
                    <a:pt x="66" y="97"/>
                  </a:lnTo>
                  <a:lnTo>
                    <a:pt x="66" y="99"/>
                  </a:lnTo>
                  <a:lnTo>
                    <a:pt x="66" y="99"/>
                  </a:lnTo>
                  <a:lnTo>
                    <a:pt x="66" y="99"/>
                  </a:lnTo>
                  <a:lnTo>
                    <a:pt x="66" y="102"/>
                  </a:lnTo>
                  <a:lnTo>
                    <a:pt x="66" y="102"/>
                  </a:lnTo>
                  <a:lnTo>
                    <a:pt x="66" y="104"/>
                  </a:lnTo>
                  <a:lnTo>
                    <a:pt x="66" y="104"/>
                  </a:lnTo>
                  <a:lnTo>
                    <a:pt x="68" y="106"/>
                  </a:lnTo>
                  <a:lnTo>
                    <a:pt x="71" y="109"/>
                  </a:lnTo>
                  <a:lnTo>
                    <a:pt x="71" y="109"/>
                  </a:lnTo>
                  <a:lnTo>
                    <a:pt x="73" y="109"/>
                  </a:lnTo>
                  <a:lnTo>
                    <a:pt x="73" y="111"/>
                  </a:lnTo>
                  <a:lnTo>
                    <a:pt x="75" y="111"/>
                  </a:lnTo>
                  <a:lnTo>
                    <a:pt x="75" y="113"/>
                  </a:lnTo>
                  <a:lnTo>
                    <a:pt x="78" y="116"/>
                  </a:lnTo>
                  <a:lnTo>
                    <a:pt x="78" y="118"/>
                  </a:lnTo>
                  <a:lnTo>
                    <a:pt x="80" y="118"/>
                  </a:lnTo>
                  <a:lnTo>
                    <a:pt x="82" y="123"/>
                  </a:lnTo>
                  <a:lnTo>
                    <a:pt x="85" y="123"/>
                  </a:lnTo>
                  <a:lnTo>
                    <a:pt x="85" y="125"/>
                  </a:lnTo>
                  <a:lnTo>
                    <a:pt x="89" y="128"/>
                  </a:lnTo>
                  <a:lnTo>
                    <a:pt x="92" y="130"/>
                  </a:lnTo>
                  <a:lnTo>
                    <a:pt x="94" y="132"/>
                  </a:lnTo>
                  <a:lnTo>
                    <a:pt x="94" y="132"/>
                  </a:lnTo>
                  <a:lnTo>
                    <a:pt x="94" y="135"/>
                  </a:lnTo>
                  <a:lnTo>
                    <a:pt x="96" y="135"/>
                  </a:lnTo>
                  <a:lnTo>
                    <a:pt x="96" y="137"/>
                  </a:lnTo>
                  <a:lnTo>
                    <a:pt x="96" y="139"/>
                  </a:lnTo>
                  <a:lnTo>
                    <a:pt x="99" y="142"/>
                  </a:lnTo>
                  <a:lnTo>
                    <a:pt x="99" y="142"/>
                  </a:lnTo>
                  <a:lnTo>
                    <a:pt x="99" y="144"/>
                  </a:lnTo>
                  <a:lnTo>
                    <a:pt x="101" y="144"/>
                  </a:lnTo>
                  <a:lnTo>
                    <a:pt x="101" y="144"/>
                  </a:lnTo>
                  <a:lnTo>
                    <a:pt x="101" y="144"/>
                  </a:lnTo>
                  <a:lnTo>
                    <a:pt x="104" y="142"/>
                  </a:lnTo>
                  <a:lnTo>
                    <a:pt x="104" y="144"/>
                  </a:lnTo>
                  <a:lnTo>
                    <a:pt x="104" y="146"/>
                  </a:lnTo>
                  <a:lnTo>
                    <a:pt x="104" y="146"/>
                  </a:lnTo>
                  <a:lnTo>
                    <a:pt x="106" y="146"/>
                  </a:lnTo>
                  <a:lnTo>
                    <a:pt x="108" y="149"/>
                  </a:lnTo>
                  <a:lnTo>
                    <a:pt x="111" y="151"/>
                  </a:lnTo>
                  <a:lnTo>
                    <a:pt x="113" y="151"/>
                  </a:lnTo>
                  <a:lnTo>
                    <a:pt x="113" y="154"/>
                  </a:lnTo>
                  <a:lnTo>
                    <a:pt x="113" y="154"/>
                  </a:lnTo>
                  <a:lnTo>
                    <a:pt x="115" y="154"/>
                  </a:lnTo>
                  <a:lnTo>
                    <a:pt x="115" y="156"/>
                  </a:lnTo>
                  <a:lnTo>
                    <a:pt x="113" y="156"/>
                  </a:lnTo>
                  <a:lnTo>
                    <a:pt x="111" y="158"/>
                  </a:lnTo>
                  <a:lnTo>
                    <a:pt x="111" y="158"/>
                  </a:lnTo>
                  <a:lnTo>
                    <a:pt x="111" y="158"/>
                  </a:lnTo>
                  <a:lnTo>
                    <a:pt x="113" y="161"/>
                  </a:lnTo>
                  <a:lnTo>
                    <a:pt x="113" y="163"/>
                  </a:lnTo>
                  <a:lnTo>
                    <a:pt x="115" y="163"/>
                  </a:lnTo>
                  <a:lnTo>
                    <a:pt x="118" y="165"/>
                  </a:lnTo>
                  <a:lnTo>
                    <a:pt x="118" y="168"/>
                  </a:lnTo>
                  <a:lnTo>
                    <a:pt x="120" y="168"/>
                  </a:lnTo>
                  <a:lnTo>
                    <a:pt x="120" y="170"/>
                  </a:lnTo>
                  <a:lnTo>
                    <a:pt x="120" y="170"/>
                  </a:lnTo>
                  <a:lnTo>
                    <a:pt x="120" y="172"/>
                  </a:lnTo>
                  <a:lnTo>
                    <a:pt x="120" y="175"/>
                  </a:lnTo>
                  <a:lnTo>
                    <a:pt x="118" y="175"/>
                  </a:lnTo>
                  <a:lnTo>
                    <a:pt x="118" y="175"/>
                  </a:lnTo>
                  <a:lnTo>
                    <a:pt x="120" y="177"/>
                  </a:lnTo>
                  <a:lnTo>
                    <a:pt x="120" y="177"/>
                  </a:lnTo>
                  <a:lnTo>
                    <a:pt x="120" y="180"/>
                  </a:lnTo>
                  <a:lnTo>
                    <a:pt x="120" y="182"/>
                  </a:lnTo>
                  <a:lnTo>
                    <a:pt x="120" y="182"/>
                  </a:lnTo>
                  <a:lnTo>
                    <a:pt x="120" y="184"/>
                  </a:lnTo>
                  <a:lnTo>
                    <a:pt x="120" y="187"/>
                  </a:lnTo>
                  <a:lnTo>
                    <a:pt x="118" y="189"/>
                  </a:lnTo>
                  <a:lnTo>
                    <a:pt x="118" y="189"/>
                  </a:lnTo>
                  <a:lnTo>
                    <a:pt x="118" y="194"/>
                  </a:lnTo>
                  <a:lnTo>
                    <a:pt x="118" y="194"/>
                  </a:lnTo>
                  <a:lnTo>
                    <a:pt x="118" y="196"/>
                  </a:lnTo>
                  <a:lnTo>
                    <a:pt x="120" y="196"/>
                  </a:lnTo>
                  <a:lnTo>
                    <a:pt x="120" y="201"/>
                  </a:lnTo>
                  <a:lnTo>
                    <a:pt x="122" y="203"/>
                  </a:lnTo>
                  <a:lnTo>
                    <a:pt x="125" y="206"/>
                  </a:lnTo>
                  <a:lnTo>
                    <a:pt x="125" y="208"/>
                  </a:lnTo>
                  <a:lnTo>
                    <a:pt x="122" y="213"/>
                  </a:lnTo>
                  <a:lnTo>
                    <a:pt x="122" y="217"/>
                  </a:lnTo>
                  <a:lnTo>
                    <a:pt x="122" y="220"/>
                  </a:lnTo>
                  <a:lnTo>
                    <a:pt x="125" y="220"/>
                  </a:lnTo>
                  <a:lnTo>
                    <a:pt x="125" y="224"/>
                  </a:lnTo>
                  <a:lnTo>
                    <a:pt x="125" y="227"/>
                  </a:lnTo>
                  <a:lnTo>
                    <a:pt x="125" y="229"/>
                  </a:lnTo>
                  <a:lnTo>
                    <a:pt x="125" y="232"/>
                  </a:lnTo>
                  <a:lnTo>
                    <a:pt x="122" y="232"/>
                  </a:lnTo>
                  <a:lnTo>
                    <a:pt x="122" y="234"/>
                  </a:lnTo>
                  <a:lnTo>
                    <a:pt x="122" y="232"/>
                  </a:lnTo>
                  <a:lnTo>
                    <a:pt x="120" y="232"/>
                  </a:lnTo>
                  <a:lnTo>
                    <a:pt x="120" y="232"/>
                  </a:lnTo>
                  <a:lnTo>
                    <a:pt x="118" y="232"/>
                  </a:lnTo>
                  <a:lnTo>
                    <a:pt x="115" y="234"/>
                  </a:lnTo>
                  <a:lnTo>
                    <a:pt x="115" y="236"/>
                  </a:lnTo>
                  <a:lnTo>
                    <a:pt x="111" y="236"/>
                  </a:lnTo>
                  <a:lnTo>
                    <a:pt x="111" y="239"/>
                  </a:lnTo>
                  <a:lnTo>
                    <a:pt x="108" y="239"/>
                  </a:lnTo>
                  <a:lnTo>
                    <a:pt x="106" y="239"/>
                  </a:lnTo>
                  <a:lnTo>
                    <a:pt x="106" y="239"/>
                  </a:lnTo>
                  <a:lnTo>
                    <a:pt x="106" y="241"/>
                  </a:lnTo>
                  <a:lnTo>
                    <a:pt x="106" y="243"/>
                  </a:lnTo>
                  <a:lnTo>
                    <a:pt x="106" y="246"/>
                  </a:lnTo>
                  <a:lnTo>
                    <a:pt x="106" y="246"/>
                  </a:lnTo>
                  <a:lnTo>
                    <a:pt x="104" y="246"/>
                  </a:lnTo>
                  <a:lnTo>
                    <a:pt x="101" y="243"/>
                  </a:lnTo>
                  <a:lnTo>
                    <a:pt x="99" y="243"/>
                  </a:lnTo>
                  <a:lnTo>
                    <a:pt x="99" y="243"/>
                  </a:lnTo>
                  <a:lnTo>
                    <a:pt x="96" y="246"/>
                  </a:lnTo>
                  <a:lnTo>
                    <a:pt x="96" y="246"/>
                  </a:lnTo>
                  <a:lnTo>
                    <a:pt x="96" y="246"/>
                  </a:lnTo>
                  <a:lnTo>
                    <a:pt x="94" y="246"/>
                  </a:lnTo>
                  <a:lnTo>
                    <a:pt x="94" y="246"/>
                  </a:lnTo>
                  <a:lnTo>
                    <a:pt x="94" y="248"/>
                  </a:lnTo>
                  <a:lnTo>
                    <a:pt x="96" y="248"/>
                  </a:lnTo>
                  <a:lnTo>
                    <a:pt x="96" y="250"/>
                  </a:lnTo>
                  <a:lnTo>
                    <a:pt x="96" y="253"/>
                  </a:lnTo>
                  <a:lnTo>
                    <a:pt x="96" y="255"/>
                  </a:lnTo>
                  <a:lnTo>
                    <a:pt x="101" y="258"/>
                  </a:lnTo>
                  <a:lnTo>
                    <a:pt x="101" y="258"/>
                  </a:lnTo>
                  <a:lnTo>
                    <a:pt x="101" y="260"/>
                  </a:lnTo>
                  <a:lnTo>
                    <a:pt x="101" y="262"/>
                  </a:lnTo>
                  <a:lnTo>
                    <a:pt x="101" y="265"/>
                  </a:lnTo>
                  <a:lnTo>
                    <a:pt x="101" y="265"/>
                  </a:lnTo>
                  <a:lnTo>
                    <a:pt x="99" y="262"/>
                  </a:lnTo>
                  <a:lnTo>
                    <a:pt x="99" y="262"/>
                  </a:lnTo>
                  <a:lnTo>
                    <a:pt x="96" y="262"/>
                  </a:lnTo>
                  <a:lnTo>
                    <a:pt x="96" y="262"/>
                  </a:lnTo>
                  <a:lnTo>
                    <a:pt x="96" y="260"/>
                  </a:lnTo>
                  <a:lnTo>
                    <a:pt x="94" y="260"/>
                  </a:lnTo>
                  <a:lnTo>
                    <a:pt x="94" y="260"/>
                  </a:lnTo>
                  <a:lnTo>
                    <a:pt x="92" y="260"/>
                  </a:lnTo>
                  <a:lnTo>
                    <a:pt x="89" y="260"/>
                  </a:lnTo>
                  <a:lnTo>
                    <a:pt x="87" y="260"/>
                  </a:lnTo>
                  <a:lnTo>
                    <a:pt x="87" y="260"/>
                  </a:lnTo>
                  <a:lnTo>
                    <a:pt x="87" y="262"/>
                  </a:lnTo>
                  <a:lnTo>
                    <a:pt x="87" y="262"/>
                  </a:lnTo>
                  <a:lnTo>
                    <a:pt x="85" y="262"/>
                  </a:lnTo>
                  <a:lnTo>
                    <a:pt x="82" y="262"/>
                  </a:lnTo>
                  <a:lnTo>
                    <a:pt x="80" y="262"/>
                  </a:lnTo>
                  <a:lnTo>
                    <a:pt x="82" y="265"/>
                  </a:lnTo>
                  <a:lnTo>
                    <a:pt x="82" y="265"/>
                  </a:lnTo>
                  <a:lnTo>
                    <a:pt x="82" y="265"/>
                  </a:lnTo>
                  <a:lnTo>
                    <a:pt x="80" y="267"/>
                  </a:lnTo>
                  <a:lnTo>
                    <a:pt x="80" y="267"/>
                  </a:lnTo>
                  <a:lnTo>
                    <a:pt x="78" y="269"/>
                  </a:lnTo>
                  <a:lnTo>
                    <a:pt x="78" y="269"/>
                  </a:lnTo>
                  <a:lnTo>
                    <a:pt x="75" y="269"/>
                  </a:lnTo>
                  <a:lnTo>
                    <a:pt x="73" y="269"/>
                  </a:lnTo>
                  <a:lnTo>
                    <a:pt x="73" y="272"/>
                  </a:lnTo>
                  <a:lnTo>
                    <a:pt x="71" y="272"/>
                  </a:lnTo>
                  <a:lnTo>
                    <a:pt x="71" y="272"/>
                  </a:lnTo>
                  <a:lnTo>
                    <a:pt x="73" y="274"/>
                  </a:lnTo>
                  <a:lnTo>
                    <a:pt x="75" y="274"/>
                  </a:lnTo>
                  <a:lnTo>
                    <a:pt x="75" y="277"/>
                  </a:lnTo>
                  <a:lnTo>
                    <a:pt x="75" y="277"/>
                  </a:lnTo>
                  <a:lnTo>
                    <a:pt x="78" y="277"/>
                  </a:lnTo>
                  <a:lnTo>
                    <a:pt x="78" y="277"/>
                  </a:lnTo>
                  <a:lnTo>
                    <a:pt x="80" y="279"/>
                  </a:lnTo>
                  <a:lnTo>
                    <a:pt x="82" y="279"/>
                  </a:lnTo>
                  <a:lnTo>
                    <a:pt x="82" y="279"/>
                  </a:lnTo>
                  <a:lnTo>
                    <a:pt x="85" y="281"/>
                  </a:lnTo>
                  <a:lnTo>
                    <a:pt x="85" y="281"/>
                  </a:lnTo>
                  <a:lnTo>
                    <a:pt x="85" y="284"/>
                  </a:lnTo>
                  <a:lnTo>
                    <a:pt x="82" y="284"/>
                  </a:lnTo>
                  <a:lnTo>
                    <a:pt x="80" y="284"/>
                  </a:lnTo>
                  <a:lnTo>
                    <a:pt x="80" y="288"/>
                  </a:lnTo>
                  <a:lnTo>
                    <a:pt x="80" y="298"/>
                  </a:lnTo>
                  <a:lnTo>
                    <a:pt x="80" y="305"/>
                  </a:lnTo>
                  <a:lnTo>
                    <a:pt x="82" y="307"/>
                  </a:lnTo>
                  <a:lnTo>
                    <a:pt x="80" y="310"/>
                  </a:lnTo>
                  <a:lnTo>
                    <a:pt x="82" y="310"/>
                  </a:lnTo>
                  <a:lnTo>
                    <a:pt x="87" y="310"/>
                  </a:lnTo>
                  <a:lnTo>
                    <a:pt x="87" y="307"/>
                  </a:lnTo>
                  <a:lnTo>
                    <a:pt x="89" y="305"/>
                  </a:lnTo>
                  <a:lnTo>
                    <a:pt x="92" y="303"/>
                  </a:lnTo>
                  <a:lnTo>
                    <a:pt x="92" y="300"/>
                  </a:lnTo>
                  <a:lnTo>
                    <a:pt x="104" y="293"/>
                  </a:lnTo>
                  <a:lnTo>
                    <a:pt x="106" y="293"/>
                  </a:lnTo>
                  <a:lnTo>
                    <a:pt x="106" y="291"/>
                  </a:lnTo>
                  <a:lnTo>
                    <a:pt x="104" y="288"/>
                  </a:lnTo>
                  <a:lnTo>
                    <a:pt x="104" y="288"/>
                  </a:lnTo>
                  <a:lnTo>
                    <a:pt x="96" y="281"/>
                  </a:lnTo>
                  <a:lnTo>
                    <a:pt x="99" y="281"/>
                  </a:lnTo>
                  <a:lnTo>
                    <a:pt x="106" y="288"/>
                  </a:lnTo>
                  <a:lnTo>
                    <a:pt x="108" y="291"/>
                  </a:lnTo>
                  <a:lnTo>
                    <a:pt x="111" y="291"/>
                  </a:lnTo>
                  <a:lnTo>
                    <a:pt x="111" y="288"/>
                  </a:lnTo>
                  <a:lnTo>
                    <a:pt x="111" y="288"/>
                  </a:lnTo>
                  <a:lnTo>
                    <a:pt x="111" y="286"/>
                  </a:lnTo>
                  <a:lnTo>
                    <a:pt x="111" y="284"/>
                  </a:lnTo>
                  <a:lnTo>
                    <a:pt x="104" y="277"/>
                  </a:lnTo>
                  <a:lnTo>
                    <a:pt x="104" y="277"/>
                  </a:lnTo>
                  <a:lnTo>
                    <a:pt x="108" y="281"/>
                  </a:lnTo>
                  <a:lnTo>
                    <a:pt x="111" y="284"/>
                  </a:lnTo>
                  <a:lnTo>
                    <a:pt x="111" y="284"/>
                  </a:lnTo>
                  <a:lnTo>
                    <a:pt x="113" y="284"/>
                  </a:lnTo>
                  <a:lnTo>
                    <a:pt x="113" y="281"/>
                  </a:lnTo>
                  <a:lnTo>
                    <a:pt x="113" y="281"/>
                  </a:lnTo>
                  <a:lnTo>
                    <a:pt x="113" y="279"/>
                  </a:lnTo>
                  <a:lnTo>
                    <a:pt x="115" y="279"/>
                  </a:lnTo>
                  <a:lnTo>
                    <a:pt x="115" y="277"/>
                  </a:lnTo>
                  <a:lnTo>
                    <a:pt x="113" y="277"/>
                  </a:lnTo>
                  <a:lnTo>
                    <a:pt x="111" y="277"/>
                  </a:lnTo>
                  <a:lnTo>
                    <a:pt x="108" y="274"/>
                  </a:lnTo>
                  <a:lnTo>
                    <a:pt x="108" y="274"/>
                  </a:lnTo>
                  <a:lnTo>
                    <a:pt x="113" y="274"/>
                  </a:lnTo>
                  <a:lnTo>
                    <a:pt x="113" y="274"/>
                  </a:lnTo>
                  <a:lnTo>
                    <a:pt x="115" y="274"/>
                  </a:lnTo>
                  <a:lnTo>
                    <a:pt x="115" y="272"/>
                  </a:lnTo>
                  <a:lnTo>
                    <a:pt x="113" y="272"/>
                  </a:lnTo>
                  <a:lnTo>
                    <a:pt x="113" y="272"/>
                  </a:lnTo>
                  <a:lnTo>
                    <a:pt x="111" y="272"/>
                  </a:lnTo>
                  <a:lnTo>
                    <a:pt x="111" y="272"/>
                  </a:lnTo>
                  <a:lnTo>
                    <a:pt x="113" y="269"/>
                  </a:lnTo>
                  <a:lnTo>
                    <a:pt x="115" y="272"/>
                  </a:lnTo>
                  <a:lnTo>
                    <a:pt x="118" y="272"/>
                  </a:lnTo>
                  <a:lnTo>
                    <a:pt x="118" y="272"/>
                  </a:lnTo>
                  <a:lnTo>
                    <a:pt x="118" y="272"/>
                  </a:lnTo>
                  <a:lnTo>
                    <a:pt x="118" y="267"/>
                  </a:lnTo>
                  <a:lnTo>
                    <a:pt x="118" y="267"/>
                  </a:lnTo>
                  <a:lnTo>
                    <a:pt x="118" y="267"/>
                  </a:lnTo>
                  <a:lnTo>
                    <a:pt x="118" y="269"/>
                  </a:lnTo>
                  <a:lnTo>
                    <a:pt x="120" y="269"/>
                  </a:lnTo>
                  <a:lnTo>
                    <a:pt x="122" y="272"/>
                  </a:lnTo>
                  <a:lnTo>
                    <a:pt x="122" y="272"/>
                  </a:lnTo>
                  <a:lnTo>
                    <a:pt x="122" y="272"/>
                  </a:lnTo>
                  <a:lnTo>
                    <a:pt x="125" y="272"/>
                  </a:lnTo>
                  <a:lnTo>
                    <a:pt x="127" y="269"/>
                  </a:lnTo>
                  <a:lnTo>
                    <a:pt x="129" y="269"/>
                  </a:lnTo>
                  <a:lnTo>
                    <a:pt x="134" y="265"/>
                  </a:lnTo>
                  <a:lnTo>
                    <a:pt x="137" y="265"/>
                  </a:lnTo>
                  <a:lnTo>
                    <a:pt x="139" y="262"/>
                  </a:lnTo>
                  <a:lnTo>
                    <a:pt x="139" y="262"/>
                  </a:lnTo>
                  <a:lnTo>
                    <a:pt x="141" y="260"/>
                  </a:lnTo>
                  <a:lnTo>
                    <a:pt x="144" y="258"/>
                  </a:lnTo>
                  <a:lnTo>
                    <a:pt x="146" y="255"/>
                  </a:lnTo>
                  <a:lnTo>
                    <a:pt x="148" y="255"/>
                  </a:lnTo>
                  <a:lnTo>
                    <a:pt x="151" y="253"/>
                  </a:lnTo>
                  <a:lnTo>
                    <a:pt x="153" y="253"/>
                  </a:lnTo>
                  <a:lnTo>
                    <a:pt x="153" y="250"/>
                  </a:lnTo>
                  <a:lnTo>
                    <a:pt x="153" y="248"/>
                  </a:lnTo>
                  <a:lnTo>
                    <a:pt x="155" y="246"/>
                  </a:lnTo>
                  <a:lnTo>
                    <a:pt x="155" y="246"/>
                  </a:lnTo>
                  <a:lnTo>
                    <a:pt x="158" y="243"/>
                  </a:lnTo>
                  <a:lnTo>
                    <a:pt x="158" y="243"/>
                  </a:lnTo>
                  <a:lnTo>
                    <a:pt x="155" y="241"/>
                  </a:lnTo>
                  <a:lnTo>
                    <a:pt x="155" y="241"/>
                  </a:lnTo>
                  <a:lnTo>
                    <a:pt x="155" y="239"/>
                  </a:lnTo>
                  <a:lnTo>
                    <a:pt x="155" y="239"/>
                  </a:lnTo>
                  <a:lnTo>
                    <a:pt x="158" y="239"/>
                  </a:lnTo>
                  <a:lnTo>
                    <a:pt x="158" y="239"/>
                  </a:lnTo>
                  <a:lnTo>
                    <a:pt x="158" y="241"/>
                  </a:lnTo>
                  <a:lnTo>
                    <a:pt x="158" y="239"/>
                  </a:lnTo>
                  <a:lnTo>
                    <a:pt x="158" y="239"/>
                  </a:lnTo>
                  <a:lnTo>
                    <a:pt x="155" y="236"/>
                  </a:lnTo>
                  <a:lnTo>
                    <a:pt x="155" y="229"/>
                  </a:lnTo>
                  <a:lnTo>
                    <a:pt x="158" y="229"/>
                  </a:lnTo>
                  <a:lnTo>
                    <a:pt x="155" y="224"/>
                  </a:lnTo>
                  <a:lnTo>
                    <a:pt x="155" y="224"/>
                  </a:lnTo>
                  <a:lnTo>
                    <a:pt x="158" y="2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209"/>
            <p:cNvSpPr>
              <a:spLocks noEditPoints="1"/>
            </p:cNvSpPr>
            <p:nvPr userDrawn="1"/>
          </p:nvSpPr>
          <p:spPr bwMode="auto">
            <a:xfrm>
              <a:off x="2295" y="2550"/>
              <a:ext cx="250" cy="243"/>
            </a:xfrm>
            <a:custGeom>
              <a:avLst/>
              <a:gdLst>
                <a:gd name="T0" fmla="*/ 231 w 250"/>
                <a:gd name="T1" fmla="*/ 69 h 243"/>
                <a:gd name="T2" fmla="*/ 234 w 250"/>
                <a:gd name="T3" fmla="*/ 64 h 243"/>
                <a:gd name="T4" fmla="*/ 175 w 250"/>
                <a:gd name="T5" fmla="*/ 28 h 243"/>
                <a:gd name="T6" fmla="*/ 172 w 250"/>
                <a:gd name="T7" fmla="*/ 26 h 243"/>
                <a:gd name="T8" fmla="*/ 246 w 250"/>
                <a:gd name="T9" fmla="*/ 78 h 243"/>
                <a:gd name="T10" fmla="*/ 222 w 250"/>
                <a:gd name="T11" fmla="*/ 80 h 243"/>
                <a:gd name="T12" fmla="*/ 227 w 250"/>
                <a:gd name="T13" fmla="*/ 66 h 243"/>
                <a:gd name="T14" fmla="*/ 224 w 250"/>
                <a:gd name="T15" fmla="*/ 54 h 243"/>
                <a:gd name="T16" fmla="*/ 215 w 250"/>
                <a:gd name="T17" fmla="*/ 52 h 243"/>
                <a:gd name="T18" fmla="*/ 208 w 250"/>
                <a:gd name="T19" fmla="*/ 50 h 243"/>
                <a:gd name="T20" fmla="*/ 203 w 250"/>
                <a:gd name="T21" fmla="*/ 47 h 243"/>
                <a:gd name="T22" fmla="*/ 198 w 250"/>
                <a:gd name="T23" fmla="*/ 43 h 243"/>
                <a:gd name="T24" fmla="*/ 205 w 250"/>
                <a:gd name="T25" fmla="*/ 35 h 243"/>
                <a:gd name="T26" fmla="*/ 189 w 250"/>
                <a:gd name="T27" fmla="*/ 31 h 243"/>
                <a:gd name="T28" fmla="*/ 180 w 250"/>
                <a:gd name="T29" fmla="*/ 38 h 243"/>
                <a:gd name="T30" fmla="*/ 144 w 250"/>
                <a:gd name="T31" fmla="*/ 43 h 243"/>
                <a:gd name="T32" fmla="*/ 104 w 250"/>
                <a:gd name="T33" fmla="*/ 38 h 243"/>
                <a:gd name="T34" fmla="*/ 90 w 250"/>
                <a:gd name="T35" fmla="*/ 19 h 243"/>
                <a:gd name="T36" fmla="*/ 69 w 250"/>
                <a:gd name="T37" fmla="*/ 7 h 243"/>
                <a:gd name="T38" fmla="*/ 62 w 250"/>
                <a:gd name="T39" fmla="*/ 9 h 243"/>
                <a:gd name="T40" fmla="*/ 64 w 250"/>
                <a:gd name="T41" fmla="*/ 14 h 243"/>
                <a:gd name="T42" fmla="*/ 36 w 250"/>
                <a:gd name="T43" fmla="*/ 33 h 243"/>
                <a:gd name="T44" fmla="*/ 43 w 250"/>
                <a:gd name="T45" fmla="*/ 61 h 243"/>
                <a:gd name="T46" fmla="*/ 29 w 250"/>
                <a:gd name="T47" fmla="*/ 61 h 243"/>
                <a:gd name="T48" fmla="*/ 33 w 250"/>
                <a:gd name="T49" fmla="*/ 38 h 243"/>
                <a:gd name="T50" fmla="*/ 29 w 250"/>
                <a:gd name="T51" fmla="*/ 16 h 243"/>
                <a:gd name="T52" fmla="*/ 40 w 250"/>
                <a:gd name="T53" fmla="*/ 7 h 243"/>
                <a:gd name="T54" fmla="*/ 17 w 250"/>
                <a:gd name="T55" fmla="*/ 26 h 243"/>
                <a:gd name="T56" fmla="*/ 3 w 250"/>
                <a:gd name="T57" fmla="*/ 59 h 243"/>
                <a:gd name="T58" fmla="*/ 7 w 250"/>
                <a:gd name="T59" fmla="*/ 64 h 243"/>
                <a:gd name="T60" fmla="*/ 17 w 250"/>
                <a:gd name="T61" fmla="*/ 85 h 243"/>
                <a:gd name="T62" fmla="*/ 17 w 250"/>
                <a:gd name="T63" fmla="*/ 102 h 243"/>
                <a:gd name="T64" fmla="*/ 33 w 250"/>
                <a:gd name="T65" fmla="*/ 109 h 243"/>
                <a:gd name="T66" fmla="*/ 52 w 250"/>
                <a:gd name="T67" fmla="*/ 111 h 243"/>
                <a:gd name="T68" fmla="*/ 69 w 250"/>
                <a:gd name="T69" fmla="*/ 128 h 243"/>
                <a:gd name="T70" fmla="*/ 95 w 250"/>
                <a:gd name="T71" fmla="*/ 128 h 243"/>
                <a:gd name="T72" fmla="*/ 104 w 250"/>
                <a:gd name="T73" fmla="*/ 135 h 243"/>
                <a:gd name="T74" fmla="*/ 97 w 250"/>
                <a:gd name="T75" fmla="*/ 163 h 243"/>
                <a:gd name="T76" fmla="*/ 104 w 250"/>
                <a:gd name="T77" fmla="*/ 180 h 243"/>
                <a:gd name="T78" fmla="*/ 97 w 250"/>
                <a:gd name="T79" fmla="*/ 199 h 243"/>
                <a:gd name="T80" fmla="*/ 106 w 250"/>
                <a:gd name="T81" fmla="*/ 206 h 243"/>
                <a:gd name="T82" fmla="*/ 111 w 250"/>
                <a:gd name="T83" fmla="*/ 217 h 243"/>
                <a:gd name="T84" fmla="*/ 118 w 250"/>
                <a:gd name="T85" fmla="*/ 236 h 243"/>
                <a:gd name="T86" fmla="*/ 137 w 250"/>
                <a:gd name="T87" fmla="*/ 236 h 243"/>
                <a:gd name="T88" fmla="*/ 142 w 250"/>
                <a:gd name="T89" fmla="*/ 239 h 243"/>
                <a:gd name="T90" fmla="*/ 158 w 250"/>
                <a:gd name="T91" fmla="*/ 229 h 243"/>
                <a:gd name="T92" fmla="*/ 168 w 250"/>
                <a:gd name="T93" fmla="*/ 217 h 243"/>
                <a:gd name="T94" fmla="*/ 180 w 250"/>
                <a:gd name="T95" fmla="*/ 208 h 243"/>
                <a:gd name="T96" fmla="*/ 168 w 250"/>
                <a:gd name="T97" fmla="*/ 201 h 243"/>
                <a:gd name="T98" fmla="*/ 156 w 250"/>
                <a:gd name="T99" fmla="*/ 173 h 243"/>
                <a:gd name="T100" fmla="*/ 165 w 250"/>
                <a:gd name="T101" fmla="*/ 170 h 243"/>
                <a:gd name="T102" fmla="*/ 177 w 250"/>
                <a:gd name="T103" fmla="*/ 175 h 243"/>
                <a:gd name="T104" fmla="*/ 191 w 250"/>
                <a:gd name="T105" fmla="*/ 180 h 243"/>
                <a:gd name="T106" fmla="*/ 205 w 250"/>
                <a:gd name="T107" fmla="*/ 170 h 243"/>
                <a:gd name="T108" fmla="*/ 224 w 250"/>
                <a:gd name="T109" fmla="*/ 163 h 243"/>
                <a:gd name="T110" fmla="*/ 231 w 250"/>
                <a:gd name="T111" fmla="*/ 151 h 243"/>
                <a:gd name="T112" fmla="*/ 222 w 250"/>
                <a:gd name="T113" fmla="*/ 128 h 243"/>
                <a:gd name="T114" fmla="*/ 224 w 250"/>
                <a:gd name="T115" fmla="*/ 116 h 243"/>
                <a:gd name="T116" fmla="*/ 238 w 250"/>
                <a:gd name="T117" fmla="*/ 111 h 243"/>
                <a:gd name="T118" fmla="*/ 234 w 250"/>
                <a:gd name="T119" fmla="*/ 106 h 243"/>
                <a:gd name="T120" fmla="*/ 236 w 250"/>
                <a:gd name="T121" fmla="*/ 92 h 243"/>
                <a:gd name="T122" fmla="*/ 250 w 250"/>
                <a:gd name="T123" fmla="*/ 8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243">
                  <a:moveTo>
                    <a:pt x="231" y="66"/>
                  </a:moveTo>
                  <a:lnTo>
                    <a:pt x="229" y="66"/>
                  </a:lnTo>
                  <a:lnTo>
                    <a:pt x="227" y="69"/>
                  </a:lnTo>
                  <a:lnTo>
                    <a:pt x="227" y="69"/>
                  </a:lnTo>
                  <a:lnTo>
                    <a:pt x="227" y="71"/>
                  </a:lnTo>
                  <a:lnTo>
                    <a:pt x="229" y="71"/>
                  </a:lnTo>
                  <a:lnTo>
                    <a:pt x="229" y="71"/>
                  </a:lnTo>
                  <a:lnTo>
                    <a:pt x="231" y="69"/>
                  </a:lnTo>
                  <a:lnTo>
                    <a:pt x="231" y="69"/>
                  </a:lnTo>
                  <a:lnTo>
                    <a:pt x="231" y="66"/>
                  </a:lnTo>
                  <a:lnTo>
                    <a:pt x="231" y="66"/>
                  </a:lnTo>
                  <a:lnTo>
                    <a:pt x="231" y="66"/>
                  </a:lnTo>
                  <a:close/>
                  <a:moveTo>
                    <a:pt x="231" y="64"/>
                  </a:moveTo>
                  <a:lnTo>
                    <a:pt x="231" y="64"/>
                  </a:lnTo>
                  <a:lnTo>
                    <a:pt x="229" y="64"/>
                  </a:lnTo>
                  <a:lnTo>
                    <a:pt x="229" y="66"/>
                  </a:lnTo>
                  <a:lnTo>
                    <a:pt x="231" y="64"/>
                  </a:lnTo>
                  <a:lnTo>
                    <a:pt x="234" y="64"/>
                  </a:lnTo>
                  <a:lnTo>
                    <a:pt x="234" y="64"/>
                  </a:lnTo>
                  <a:lnTo>
                    <a:pt x="234" y="64"/>
                  </a:lnTo>
                  <a:lnTo>
                    <a:pt x="234" y="64"/>
                  </a:lnTo>
                  <a:lnTo>
                    <a:pt x="231" y="64"/>
                  </a:lnTo>
                  <a:lnTo>
                    <a:pt x="231" y="64"/>
                  </a:lnTo>
                  <a:close/>
                  <a:moveTo>
                    <a:pt x="172" y="26"/>
                  </a:moveTo>
                  <a:lnTo>
                    <a:pt x="172" y="26"/>
                  </a:lnTo>
                  <a:lnTo>
                    <a:pt x="172" y="28"/>
                  </a:lnTo>
                  <a:lnTo>
                    <a:pt x="175" y="28"/>
                  </a:lnTo>
                  <a:lnTo>
                    <a:pt x="175" y="28"/>
                  </a:lnTo>
                  <a:lnTo>
                    <a:pt x="177" y="28"/>
                  </a:lnTo>
                  <a:lnTo>
                    <a:pt x="180" y="26"/>
                  </a:lnTo>
                  <a:lnTo>
                    <a:pt x="180" y="26"/>
                  </a:lnTo>
                  <a:lnTo>
                    <a:pt x="180" y="24"/>
                  </a:lnTo>
                  <a:lnTo>
                    <a:pt x="177" y="21"/>
                  </a:lnTo>
                  <a:lnTo>
                    <a:pt x="175" y="24"/>
                  </a:lnTo>
                  <a:lnTo>
                    <a:pt x="175" y="26"/>
                  </a:lnTo>
                  <a:lnTo>
                    <a:pt x="172" y="26"/>
                  </a:lnTo>
                  <a:lnTo>
                    <a:pt x="172" y="24"/>
                  </a:lnTo>
                  <a:lnTo>
                    <a:pt x="172" y="24"/>
                  </a:lnTo>
                  <a:lnTo>
                    <a:pt x="170" y="24"/>
                  </a:lnTo>
                  <a:lnTo>
                    <a:pt x="170" y="24"/>
                  </a:lnTo>
                  <a:lnTo>
                    <a:pt x="168" y="26"/>
                  </a:lnTo>
                  <a:lnTo>
                    <a:pt x="168" y="26"/>
                  </a:lnTo>
                  <a:lnTo>
                    <a:pt x="172" y="26"/>
                  </a:lnTo>
                  <a:close/>
                  <a:moveTo>
                    <a:pt x="250" y="83"/>
                  </a:moveTo>
                  <a:lnTo>
                    <a:pt x="246" y="78"/>
                  </a:lnTo>
                  <a:lnTo>
                    <a:pt x="243" y="76"/>
                  </a:lnTo>
                  <a:lnTo>
                    <a:pt x="241" y="76"/>
                  </a:lnTo>
                  <a:lnTo>
                    <a:pt x="238" y="76"/>
                  </a:lnTo>
                  <a:lnTo>
                    <a:pt x="238" y="78"/>
                  </a:lnTo>
                  <a:lnTo>
                    <a:pt x="231" y="76"/>
                  </a:lnTo>
                  <a:lnTo>
                    <a:pt x="231" y="76"/>
                  </a:lnTo>
                  <a:lnTo>
                    <a:pt x="227" y="78"/>
                  </a:lnTo>
                  <a:lnTo>
                    <a:pt x="224" y="78"/>
                  </a:lnTo>
                  <a:lnTo>
                    <a:pt x="222" y="80"/>
                  </a:lnTo>
                  <a:lnTo>
                    <a:pt x="220" y="78"/>
                  </a:lnTo>
                  <a:lnTo>
                    <a:pt x="220" y="78"/>
                  </a:lnTo>
                  <a:lnTo>
                    <a:pt x="217" y="76"/>
                  </a:lnTo>
                  <a:lnTo>
                    <a:pt x="224" y="76"/>
                  </a:lnTo>
                  <a:lnTo>
                    <a:pt x="224" y="73"/>
                  </a:lnTo>
                  <a:lnTo>
                    <a:pt x="227" y="71"/>
                  </a:lnTo>
                  <a:lnTo>
                    <a:pt x="227" y="69"/>
                  </a:lnTo>
                  <a:lnTo>
                    <a:pt x="227" y="69"/>
                  </a:lnTo>
                  <a:lnTo>
                    <a:pt x="227" y="66"/>
                  </a:lnTo>
                  <a:lnTo>
                    <a:pt x="229" y="66"/>
                  </a:lnTo>
                  <a:lnTo>
                    <a:pt x="229" y="64"/>
                  </a:lnTo>
                  <a:lnTo>
                    <a:pt x="229" y="64"/>
                  </a:lnTo>
                  <a:lnTo>
                    <a:pt x="231" y="61"/>
                  </a:lnTo>
                  <a:lnTo>
                    <a:pt x="234" y="59"/>
                  </a:lnTo>
                  <a:lnTo>
                    <a:pt x="231" y="59"/>
                  </a:lnTo>
                  <a:lnTo>
                    <a:pt x="229" y="57"/>
                  </a:lnTo>
                  <a:lnTo>
                    <a:pt x="224" y="54"/>
                  </a:lnTo>
                  <a:lnTo>
                    <a:pt x="224" y="54"/>
                  </a:lnTo>
                  <a:lnTo>
                    <a:pt x="220" y="50"/>
                  </a:lnTo>
                  <a:lnTo>
                    <a:pt x="220" y="50"/>
                  </a:lnTo>
                  <a:lnTo>
                    <a:pt x="217" y="50"/>
                  </a:lnTo>
                  <a:lnTo>
                    <a:pt x="215" y="50"/>
                  </a:lnTo>
                  <a:lnTo>
                    <a:pt x="215" y="52"/>
                  </a:lnTo>
                  <a:lnTo>
                    <a:pt x="215" y="52"/>
                  </a:lnTo>
                  <a:lnTo>
                    <a:pt x="215" y="54"/>
                  </a:lnTo>
                  <a:lnTo>
                    <a:pt x="215" y="54"/>
                  </a:lnTo>
                  <a:lnTo>
                    <a:pt x="215" y="52"/>
                  </a:lnTo>
                  <a:lnTo>
                    <a:pt x="215" y="52"/>
                  </a:lnTo>
                  <a:lnTo>
                    <a:pt x="215" y="52"/>
                  </a:lnTo>
                  <a:lnTo>
                    <a:pt x="213" y="50"/>
                  </a:lnTo>
                  <a:lnTo>
                    <a:pt x="210" y="47"/>
                  </a:lnTo>
                  <a:lnTo>
                    <a:pt x="210" y="47"/>
                  </a:lnTo>
                  <a:lnTo>
                    <a:pt x="210" y="47"/>
                  </a:lnTo>
                  <a:lnTo>
                    <a:pt x="208" y="47"/>
                  </a:lnTo>
                  <a:lnTo>
                    <a:pt x="208" y="47"/>
                  </a:lnTo>
                  <a:lnTo>
                    <a:pt x="208" y="50"/>
                  </a:lnTo>
                  <a:lnTo>
                    <a:pt x="208" y="50"/>
                  </a:lnTo>
                  <a:lnTo>
                    <a:pt x="208" y="50"/>
                  </a:lnTo>
                  <a:lnTo>
                    <a:pt x="208" y="50"/>
                  </a:lnTo>
                  <a:lnTo>
                    <a:pt x="208" y="50"/>
                  </a:lnTo>
                  <a:lnTo>
                    <a:pt x="205" y="50"/>
                  </a:lnTo>
                  <a:lnTo>
                    <a:pt x="205" y="52"/>
                  </a:lnTo>
                  <a:lnTo>
                    <a:pt x="205" y="52"/>
                  </a:lnTo>
                  <a:lnTo>
                    <a:pt x="205" y="52"/>
                  </a:lnTo>
                  <a:lnTo>
                    <a:pt x="203" y="47"/>
                  </a:lnTo>
                  <a:lnTo>
                    <a:pt x="203" y="43"/>
                  </a:lnTo>
                  <a:lnTo>
                    <a:pt x="201" y="43"/>
                  </a:lnTo>
                  <a:lnTo>
                    <a:pt x="201" y="43"/>
                  </a:lnTo>
                  <a:lnTo>
                    <a:pt x="201" y="43"/>
                  </a:lnTo>
                  <a:lnTo>
                    <a:pt x="201" y="45"/>
                  </a:lnTo>
                  <a:lnTo>
                    <a:pt x="198" y="45"/>
                  </a:lnTo>
                  <a:lnTo>
                    <a:pt x="198" y="45"/>
                  </a:lnTo>
                  <a:lnTo>
                    <a:pt x="198" y="45"/>
                  </a:lnTo>
                  <a:lnTo>
                    <a:pt x="198" y="43"/>
                  </a:lnTo>
                  <a:lnTo>
                    <a:pt x="198" y="40"/>
                  </a:lnTo>
                  <a:lnTo>
                    <a:pt x="198" y="40"/>
                  </a:lnTo>
                  <a:lnTo>
                    <a:pt x="198" y="38"/>
                  </a:lnTo>
                  <a:lnTo>
                    <a:pt x="196" y="38"/>
                  </a:lnTo>
                  <a:lnTo>
                    <a:pt x="196" y="38"/>
                  </a:lnTo>
                  <a:lnTo>
                    <a:pt x="196" y="35"/>
                  </a:lnTo>
                  <a:lnTo>
                    <a:pt x="196" y="35"/>
                  </a:lnTo>
                  <a:lnTo>
                    <a:pt x="198" y="35"/>
                  </a:lnTo>
                  <a:lnTo>
                    <a:pt x="205" y="35"/>
                  </a:lnTo>
                  <a:lnTo>
                    <a:pt x="208" y="33"/>
                  </a:lnTo>
                  <a:lnTo>
                    <a:pt x="210" y="33"/>
                  </a:lnTo>
                  <a:lnTo>
                    <a:pt x="213" y="33"/>
                  </a:lnTo>
                  <a:lnTo>
                    <a:pt x="215" y="31"/>
                  </a:lnTo>
                  <a:lnTo>
                    <a:pt x="208" y="33"/>
                  </a:lnTo>
                  <a:lnTo>
                    <a:pt x="198" y="31"/>
                  </a:lnTo>
                  <a:lnTo>
                    <a:pt x="194" y="31"/>
                  </a:lnTo>
                  <a:lnTo>
                    <a:pt x="194" y="31"/>
                  </a:lnTo>
                  <a:lnTo>
                    <a:pt x="189" y="31"/>
                  </a:lnTo>
                  <a:lnTo>
                    <a:pt x="184" y="33"/>
                  </a:lnTo>
                  <a:lnTo>
                    <a:pt x="177" y="33"/>
                  </a:lnTo>
                  <a:lnTo>
                    <a:pt x="172" y="33"/>
                  </a:lnTo>
                  <a:lnTo>
                    <a:pt x="170" y="33"/>
                  </a:lnTo>
                  <a:lnTo>
                    <a:pt x="170" y="35"/>
                  </a:lnTo>
                  <a:lnTo>
                    <a:pt x="172" y="35"/>
                  </a:lnTo>
                  <a:lnTo>
                    <a:pt x="177" y="35"/>
                  </a:lnTo>
                  <a:lnTo>
                    <a:pt x="180" y="35"/>
                  </a:lnTo>
                  <a:lnTo>
                    <a:pt x="180" y="38"/>
                  </a:lnTo>
                  <a:lnTo>
                    <a:pt x="177" y="38"/>
                  </a:lnTo>
                  <a:lnTo>
                    <a:pt x="172" y="38"/>
                  </a:lnTo>
                  <a:lnTo>
                    <a:pt x="158" y="45"/>
                  </a:lnTo>
                  <a:lnTo>
                    <a:pt x="156" y="45"/>
                  </a:lnTo>
                  <a:lnTo>
                    <a:pt x="156" y="45"/>
                  </a:lnTo>
                  <a:lnTo>
                    <a:pt x="154" y="45"/>
                  </a:lnTo>
                  <a:lnTo>
                    <a:pt x="149" y="45"/>
                  </a:lnTo>
                  <a:lnTo>
                    <a:pt x="147" y="43"/>
                  </a:lnTo>
                  <a:lnTo>
                    <a:pt x="144" y="43"/>
                  </a:lnTo>
                  <a:lnTo>
                    <a:pt x="139" y="40"/>
                  </a:lnTo>
                  <a:lnTo>
                    <a:pt x="137" y="38"/>
                  </a:lnTo>
                  <a:lnTo>
                    <a:pt x="137" y="35"/>
                  </a:lnTo>
                  <a:lnTo>
                    <a:pt x="137" y="35"/>
                  </a:lnTo>
                  <a:lnTo>
                    <a:pt x="132" y="33"/>
                  </a:lnTo>
                  <a:lnTo>
                    <a:pt x="121" y="33"/>
                  </a:lnTo>
                  <a:lnTo>
                    <a:pt x="116" y="35"/>
                  </a:lnTo>
                  <a:lnTo>
                    <a:pt x="109" y="35"/>
                  </a:lnTo>
                  <a:lnTo>
                    <a:pt x="104" y="38"/>
                  </a:lnTo>
                  <a:lnTo>
                    <a:pt x="99" y="35"/>
                  </a:lnTo>
                  <a:lnTo>
                    <a:pt x="97" y="35"/>
                  </a:lnTo>
                  <a:lnTo>
                    <a:pt x="95" y="33"/>
                  </a:lnTo>
                  <a:lnTo>
                    <a:pt x="95" y="31"/>
                  </a:lnTo>
                  <a:lnTo>
                    <a:pt x="97" y="28"/>
                  </a:lnTo>
                  <a:lnTo>
                    <a:pt x="95" y="26"/>
                  </a:lnTo>
                  <a:lnTo>
                    <a:pt x="95" y="24"/>
                  </a:lnTo>
                  <a:lnTo>
                    <a:pt x="95" y="21"/>
                  </a:lnTo>
                  <a:lnTo>
                    <a:pt x="90" y="19"/>
                  </a:lnTo>
                  <a:lnTo>
                    <a:pt x="88" y="16"/>
                  </a:lnTo>
                  <a:lnTo>
                    <a:pt x="83" y="16"/>
                  </a:lnTo>
                  <a:lnTo>
                    <a:pt x="81" y="14"/>
                  </a:lnTo>
                  <a:lnTo>
                    <a:pt x="73" y="14"/>
                  </a:lnTo>
                  <a:lnTo>
                    <a:pt x="73" y="14"/>
                  </a:lnTo>
                  <a:lnTo>
                    <a:pt x="71" y="16"/>
                  </a:lnTo>
                  <a:lnTo>
                    <a:pt x="71" y="14"/>
                  </a:lnTo>
                  <a:lnTo>
                    <a:pt x="69" y="12"/>
                  </a:lnTo>
                  <a:lnTo>
                    <a:pt x="69" y="7"/>
                  </a:lnTo>
                  <a:lnTo>
                    <a:pt x="69" y="5"/>
                  </a:lnTo>
                  <a:lnTo>
                    <a:pt x="69" y="2"/>
                  </a:lnTo>
                  <a:lnTo>
                    <a:pt x="69" y="2"/>
                  </a:lnTo>
                  <a:lnTo>
                    <a:pt x="66" y="0"/>
                  </a:lnTo>
                  <a:lnTo>
                    <a:pt x="64" y="2"/>
                  </a:lnTo>
                  <a:lnTo>
                    <a:pt x="62" y="2"/>
                  </a:lnTo>
                  <a:lnTo>
                    <a:pt x="62" y="5"/>
                  </a:lnTo>
                  <a:lnTo>
                    <a:pt x="62" y="7"/>
                  </a:lnTo>
                  <a:lnTo>
                    <a:pt x="62" y="9"/>
                  </a:lnTo>
                  <a:lnTo>
                    <a:pt x="62" y="12"/>
                  </a:lnTo>
                  <a:lnTo>
                    <a:pt x="62" y="12"/>
                  </a:lnTo>
                  <a:lnTo>
                    <a:pt x="66" y="12"/>
                  </a:lnTo>
                  <a:lnTo>
                    <a:pt x="69" y="12"/>
                  </a:lnTo>
                  <a:lnTo>
                    <a:pt x="69" y="14"/>
                  </a:lnTo>
                  <a:lnTo>
                    <a:pt x="69" y="16"/>
                  </a:lnTo>
                  <a:lnTo>
                    <a:pt x="66" y="16"/>
                  </a:lnTo>
                  <a:lnTo>
                    <a:pt x="64" y="14"/>
                  </a:lnTo>
                  <a:lnTo>
                    <a:pt x="64" y="14"/>
                  </a:lnTo>
                  <a:lnTo>
                    <a:pt x="62" y="16"/>
                  </a:lnTo>
                  <a:lnTo>
                    <a:pt x="62" y="16"/>
                  </a:lnTo>
                  <a:lnTo>
                    <a:pt x="55" y="19"/>
                  </a:lnTo>
                  <a:lnTo>
                    <a:pt x="50" y="21"/>
                  </a:lnTo>
                  <a:lnTo>
                    <a:pt x="40" y="26"/>
                  </a:lnTo>
                  <a:lnTo>
                    <a:pt x="38" y="26"/>
                  </a:lnTo>
                  <a:lnTo>
                    <a:pt x="38" y="28"/>
                  </a:lnTo>
                  <a:lnTo>
                    <a:pt x="36" y="31"/>
                  </a:lnTo>
                  <a:lnTo>
                    <a:pt x="36" y="33"/>
                  </a:lnTo>
                  <a:lnTo>
                    <a:pt x="36" y="35"/>
                  </a:lnTo>
                  <a:lnTo>
                    <a:pt x="36" y="38"/>
                  </a:lnTo>
                  <a:lnTo>
                    <a:pt x="38" y="40"/>
                  </a:lnTo>
                  <a:lnTo>
                    <a:pt x="40" y="43"/>
                  </a:lnTo>
                  <a:lnTo>
                    <a:pt x="40" y="47"/>
                  </a:lnTo>
                  <a:lnTo>
                    <a:pt x="43" y="50"/>
                  </a:lnTo>
                  <a:lnTo>
                    <a:pt x="43" y="52"/>
                  </a:lnTo>
                  <a:lnTo>
                    <a:pt x="43" y="57"/>
                  </a:lnTo>
                  <a:lnTo>
                    <a:pt x="43" y="61"/>
                  </a:lnTo>
                  <a:lnTo>
                    <a:pt x="40" y="64"/>
                  </a:lnTo>
                  <a:lnTo>
                    <a:pt x="38" y="64"/>
                  </a:lnTo>
                  <a:lnTo>
                    <a:pt x="38" y="66"/>
                  </a:lnTo>
                  <a:lnTo>
                    <a:pt x="33" y="66"/>
                  </a:lnTo>
                  <a:lnTo>
                    <a:pt x="31" y="66"/>
                  </a:lnTo>
                  <a:lnTo>
                    <a:pt x="31" y="66"/>
                  </a:lnTo>
                  <a:lnTo>
                    <a:pt x="31" y="64"/>
                  </a:lnTo>
                  <a:lnTo>
                    <a:pt x="29" y="61"/>
                  </a:lnTo>
                  <a:lnTo>
                    <a:pt x="29" y="61"/>
                  </a:lnTo>
                  <a:lnTo>
                    <a:pt x="29" y="59"/>
                  </a:lnTo>
                  <a:lnTo>
                    <a:pt x="29" y="59"/>
                  </a:lnTo>
                  <a:lnTo>
                    <a:pt x="26" y="57"/>
                  </a:lnTo>
                  <a:lnTo>
                    <a:pt x="26" y="54"/>
                  </a:lnTo>
                  <a:lnTo>
                    <a:pt x="24" y="50"/>
                  </a:lnTo>
                  <a:lnTo>
                    <a:pt x="26" y="45"/>
                  </a:lnTo>
                  <a:lnTo>
                    <a:pt x="29" y="43"/>
                  </a:lnTo>
                  <a:lnTo>
                    <a:pt x="31" y="40"/>
                  </a:lnTo>
                  <a:lnTo>
                    <a:pt x="33" y="38"/>
                  </a:lnTo>
                  <a:lnTo>
                    <a:pt x="36" y="33"/>
                  </a:lnTo>
                  <a:lnTo>
                    <a:pt x="36" y="31"/>
                  </a:lnTo>
                  <a:lnTo>
                    <a:pt x="33" y="28"/>
                  </a:lnTo>
                  <a:lnTo>
                    <a:pt x="33" y="26"/>
                  </a:lnTo>
                  <a:lnTo>
                    <a:pt x="33" y="26"/>
                  </a:lnTo>
                  <a:lnTo>
                    <a:pt x="33" y="26"/>
                  </a:lnTo>
                  <a:lnTo>
                    <a:pt x="31" y="24"/>
                  </a:lnTo>
                  <a:lnTo>
                    <a:pt x="31" y="21"/>
                  </a:lnTo>
                  <a:lnTo>
                    <a:pt x="29" y="16"/>
                  </a:lnTo>
                  <a:lnTo>
                    <a:pt x="29" y="16"/>
                  </a:lnTo>
                  <a:lnTo>
                    <a:pt x="29" y="14"/>
                  </a:lnTo>
                  <a:lnTo>
                    <a:pt x="31" y="12"/>
                  </a:lnTo>
                  <a:lnTo>
                    <a:pt x="31" y="12"/>
                  </a:lnTo>
                  <a:lnTo>
                    <a:pt x="38" y="9"/>
                  </a:lnTo>
                  <a:lnTo>
                    <a:pt x="40" y="9"/>
                  </a:lnTo>
                  <a:lnTo>
                    <a:pt x="40" y="9"/>
                  </a:lnTo>
                  <a:lnTo>
                    <a:pt x="40" y="7"/>
                  </a:lnTo>
                  <a:lnTo>
                    <a:pt x="40" y="7"/>
                  </a:lnTo>
                  <a:lnTo>
                    <a:pt x="40" y="7"/>
                  </a:lnTo>
                  <a:lnTo>
                    <a:pt x="38" y="9"/>
                  </a:lnTo>
                  <a:lnTo>
                    <a:pt x="33" y="9"/>
                  </a:lnTo>
                  <a:lnTo>
                    <a:pt x="29" y="12"/>
                  </a:lnTo>
                  <a:lnTo>
                    <a:pt x="29" y="12"/>
                  </a:lnTo>
                  <a:lnTo>
                    <a:pt x="24" y="21"/>
                  </a:lnTo>
                  <a:lnTo>
                    <a:pt x="19" y="24"/>
                  </a:lnTo>
                  <a:lnTo>
                    <a:pt x="17" y="24"/>
                  </a:lnTo>
                  <a:lnTo>
                    <a:pt x="17" y="26"/>
                  </a:lnTo>
                  <a:lnTo>
                    <a:pt x="15" y="28"/>
                  </a:lnTo>
                  <a:lnTo>
                    <a:pt x="15" y="31"/>
                  </a:lnTo>
                  <a:lnTo>
                    <a:pt x="10" y="35"/>
                  </a:lnTo>
                  <a:lnTo>
                    <a:pt x="10" y="43"/>
                  </a:lnTo>
                  <a:lnTo>
                    <a:pt x="7" y="45"/>
                  </a:lnTo>
                  <a:lnTo>
                    <a:pt x="7" y="52"/>
                  </a:lnTo>
                  <a:lnTo>
                    <a:pt x="5" y="54"/>
                  </a:lnTo>
                  <a:lnTo>
                    <a:pt x="5" y="57"/>
                  </a:lnTo>
                  <a:lnTo>
                    <a:pt x="3" y="59"/>
                  </a:lnTo>
                  <a:lnTo>
                    <a:pt x="0" y="61"/>
                  </a:lnTo>
                  <a:lnTo>
                    <a:pt x="0" y="64"/>
                  </a:lnTo>
                  <a:lnTo>
                    <a:pt x="0" y="64"/>
                  </a:lnTo>
                  <a:lnTo>
                    <a:pt x="0" y="64"/>
                  </a:lnTo>
                  <a:lnTo>
                    <a:pt x="3" y="64"/>
                  </a:lnTo>
                  <a:lnTo>
                    <a:pt x="5" y="64"/>
                  </a:lnTo>
                  <a:lnTo>
                    <a:pt x="5" y="61"/>
                  </a:lnTo>
                  <a:lnTo>
                    <a:pt x="7" y="64"/>
                  </a:lnTo>
                  <a:lnTo>
                    <a:pt x="7" y="64"/>
                  </a:lnTo>
                  <a:lnTo>
                    <a:pt x="7" y="66"/>
                  </a:lnTo>
                  <a:lnTo>
                    <a:pt x="10" y="64"/>
                  </a:lnTo>
                  <a:lnTo>
                    <a:pt x="10" y="66"/>
                  </a:lnTo>
                  <a:lnTo>
                    <a:pt x="12" y="71"/>
                  </a:lnTo>
                  <a:lnTo>
                    <a:pt x="12" y="76"/>
                  </a:lnTo>
                  <a:lnTo>
                    <a:pt x="15" y="78"/>
                  </a:lnTo>
                  <a:lnTo>
                    <a:pt x="17" y="80"/>
                  </a:lnTo>
                  <a:lnTo>
                    <a:pt x="17" y="83"/>
                  </a:lnTo>
                  <a:lnTo>
                    <a:pt x="17" y="85"/>
                  </a:lnTo>
                  <a:lnTo>
                    <a:pt x="17" y="87"/>
                  </a:lnTo>
                  <a:lnTo>
                    <a:pt x="17" y="87"/>
                  </a:lnTo>
                  <a:lnTo>
                    <a:pt x="15" y="90"/>
                  </a:lnTo>
                  <a:lnTo>
                    <a:pt x="15" y="92"/>
                  </a:lnTo>
                  <a:lnTo>
                    <a:pt x="15" y="95"/>
                  </a:lnTo>
                  <a:lnTo>
                    <a:pt x="15" y="97"/>
                  </a:lnTo>
                  <a:lnTo>
                    <a:pt x="15" y="99"/>
                  </a:lnTo>
                  <a:lnTo>
                    <a:pt x="15" y="99"/>
                  </a:lnTo>
                  <a:lnTo>
                    <a:pt x="17" y="102"/>
                  </a:lnTo>
                  <a:lnTo>
                    <a:pt x="17" y="102"/>
                  </a:lnTo>
                  <a:lnTo>
                    <a:pt x="19" y="102"/>
                  </a:lnTo>
                  <a:lnTo>
                    <a:pt x="19" y="104"/>
                  </a:lnTo>
                  <a:lnTo>
                    <a:pt x="22" y="109"/>
                  </a:lnTo>
                  <a:lnTo>
                    <a:pt x="24" y="109"/>
                  </a:lnTo>
                  <a:lnTo>
                    <a:pt x="24" y="111"/>
                  </a:lnTo>
                  <a:lnTo>
                    <a:pt x="26" y="109"/>
                  </a:lnTo>
                  <a:lnTo>
                    <a:pt x="31" y="109"/>
                  </a:lnTo>
                  <a:lnTo>
                    <a:pt x="33" y="109"/>
                  </a:lnTo>
                  <a:lnTo>
                    <a:pt x="38" y="111"/>
                  </a:lnTo>
                  <a:lnTo>
                    <a:pt x="38" y="111"/>
                  </a:lnTo>
                  <a:lnTo>
                    <a:pt x="40" y="111"/>
                  </a:lnTo>
                  <a:lnTo>
                    <a:pt x="45" y="109"/>
                  </a:lnTo>
                  <a:lnTo>
                    <a:pt x="48" y="109"/>
                  </a:lnTo>
                  <a:lnTo>
                    <a:pt x="48" y="109"/>
                  </a:lnTo>
                  <a:lnTo>
                    <a:pt x="50" y="109"/>
                  </a:lnTo>
                  <a:lnTo>
                    <a:pt x="52" y="109"/>
                  </a:lnTo>
                  <a:lnTo>
                    <a:pt x="52" y="111"/>
                  </a:lnTo>
                  <a:lnTo>
                    <a:pt x="55" y="111"/>
                  </a:lnTo>
                  <a:lnTo>
                    <a:pt x="57" y="111"/>
                  </a:lnTo>
                  <a:lnTo>
                    <a:pt x="57" y="111"/>
                  </a:lnTo>
                  <a:lnTo>
                    <a:pt x="59" y="111"/>
                  </a:lnTo>
                  <a:lnTo>
                    <a:pt x="62" y="116"/>
                  </a:lnTo>
                  <a:lnTo>
                    <a:pt x="64" y="121"/>
                  </a:lnTo>
                  <a:lnTo>
                    <a:pt x="66" y="125"/>
                  </a:lnTo>
                  <a:lnTo>
                    <a:pt x="69" y="128"/>
                  </a:lnTo>
                  <a:lnTo>
                    <a:pt x="69" y="128"/>
                  </a:lnTo>
                  <a:lnTo>
                    <a:pt x="71" y="128"/>
                  </a:lnTo>
                  <a:lnTo>
                    <a:pt x="71" y="128"/>
                  </a:lnTo>
                  <a:lnTo>
                    <a:pt x="73" y="130"/>
                  </a:lnTo>
                  <a:lnTo>
                    <a:pt x="73" y="128"/>
                  </a:lnTo>
                  <a:lnTo>
                    <a:pt x="76" y="128"/>
                  </a:lnTo>
                  <a:lnTo>
                    <a:pt x="78" y="128"/>
                  </a:lnTo>
                  <a:lnTo>
                    <a:pt x="83" y="128"/>
                  </a:lnTo>
                  <a:lnTo>
                    <a:pt x="88" y="128"/>
                  </a:lnTo>
                  <a:lnTo>
                    <a:pt x="95" y="128"/>
                  </a:lnTo>
                  <a:lnTo>
                    <a:pt x="97" y="125"/>
                  </a:lnTo>
                  <a:lnTo>
                    <a:pt x="99" y="125"/>
                  </a:lnTo>
                  <a:lnTo>
                    <a:pt x="102" y="125"/>
                  </a:lnTo>
                  <a:lnTo>
                    <a:pt x="104" y="125"/>
                  </a:lnTo>
                  <a:lnTo>
                    <a:pt x="106" y="128"/>
                  </a:lnTo>
                  <a:lnTo>
                    <a:pt x="106" y="128"/>
                  </a:lnTo>
                  <a:lnTo>
                    <a:pt x="106" y="130"/>
                  </a:lnTo>
                  <a:lnTo>
                    <a:pt x="106" y="132"/>
                  </a:lnTo>
                  <a:lnTo>
                    <a:pt x="104" y="135"/>
                  </a:lnTo>
                  <a:lnTo>
                    <a:pt x="102" y="137"/>
                  </a:lnTo>
                  <a:lnTo>
                    <a:pt x="102" y="139"/>
                  </a:lnTo>
                  <a:lnTo>
                    <a:pt x="102" y="142"/>
                  </a:lnTo>
                  <a:lnTo>
                    <a:pt x="99" y="144"/>
                  </a:lnTo>
                  <a:lnTo>
                    <a:pt x="99" y="147"/>
                  </a:lnTo>
                  <a:lnTo>
                    <a:pt x="99" y="149"/>
                  </a:lnTo>
                  <a:lnTo>
                    <a:pt x="99" y="154"/>
                  </a:lnTo>
                  <a:lnTo>
                    <a:pt x="97" y="158"/>
                  </a:lnTo>
                  <a:lnTo>
                    <a:pt x="97" y="163"/>
                  </a:lnTo>
                  <a:lnTo>
                    <a:pt x="99" y="163"/>
                  </a:lnTo>
                  <a:lnTo>
                    <a:pt x="99" y="165"/>
                  </a:lnTo>
                  <a:lnTo>
                    <a:pt x="99" y="168"/>
                  </a:lnTo>
                  <a:lnTo>
                    <a:pt x="99" y="170"/>
                  </a:lnTo>
                  <a:lnTo>
                    <a:pt x="99" y="173"/>
                  </a:lnTo>
                  <a:lnTo>
                    <a:pt x="102" y="177"/>
                  </a:lnTo>
                  <a:lnTo>
                    <a:pt x="102" y="177"/>
                  </a:lnTo>
                  <a:lnTo>
                    <a:pt x="104" y="180"/>
                  </a:lnTo>
                  <a:lnTo>
                    <a:pt x="104" y="180"/>
                  </a:lnTo>
                  <a:lnTo>
                    <a:pt x="106" y="184"/>
                  </a:lnTo>
                  <a:lnTo>
                    <a:pt x="106" y="187"/>
                  </a:lnTo>
                  <a:lnTo>
                    <a:pt x="106" y="187"/>
                  </a:lnTo>
                  <a:lnTo>
                    <a:pt x="106" y="187"/>
                  </a:lnTo>
                  <a:lnTo>
                    <a:pt x="106" y="187"/>
                  </a:lnTo>
                  <a:lnTo>
                    <a:pt x="104" y="191"/>
                  </a:lnTo>
                  <a:lnTo>
                    <a:pt x="97" y="196"/>
                  </a:lnTo>
                  <a:lnTo>
                    <a:pt x="97" y="199"/>
                  </a:lnTo>
                  <a:lnTo>
                    <a:pt x="97" y="199"/>
                  </a:lnTo>
                  <a:lnTo>
                    <a:pt x="99" y="199"/>
                  </a:lnTo>
                  <a:lnTo>
                    <a:pt x="99" y="199"/>
                  </a:lnTo>
                  <a:lnTo>
                    <a:pt x="102" y="199"/>
                  </a:lnTo>
                  <a:lnTo>
                    <a:pt x="102" y="199"/>
                  </a:lnTo>
                  <a:lnTo>
                    <a:pt x="102" y="201"/>
                  </a:lnTo>
                  <a:lnTo>
                    <a:pt x="102" y="201"/>
                  </a:lnTo>
                  <a:lnTo>
                    <a:pt x="104" y="201"/>
                  </a:lnTo>
                  <a:lnTo>
                    <a:pt x="106" y="203"/>
                  </a:lnTo>
                  <a:lnTo>
                    <a:pt x="106" y="206"/>
                  </a:lnTo>
                  <a:lnTo>
                    <a:pt x="109" y="206"/>
                  </a:lnTo>
                  <a:lnTo>
                    <a:pt x="109" y="208"/>
                  </a:lnTo>
                  <a:lnTo>
                    <a:pt x="109" y="208"/>
                  </a:lnTo>
                  <a:lnTo>
                    <a:pt x="109" y="210"/>
                  </a:lnTo>
                  <a:lnTo>
                    <a:pt x="109" y="213"/>
                  </a:lnTo>
                  <a:lnTo>
                    <a:pt x="111" y="213"/>
                  </a:lnTo>
                  <a:lnTo>
                    <a:pt x="111" y="215"/>
                  </a:lnTo>
                  <a:lnTo>
                    <a:pt x="111" y="215"/>
                  </a:lnTo>
                  <a:lnTo>
                    <a:pt x="111" y="217"/>
                  </a:lnTo>
                  <a:lnTo>
                    <a:pt x="111" y="220"/>
                  </a:lnTo>
                  <a:lnTo>
                    <a:pt x="114" y="222"/>
                  </a:lnTo>
                  <a:lnTo>
                    <a:pt x="114" y="225"/>
                  </a:lnTo>
                  <a:lnTo>
                    <a:pt x="114" y="225"/>
                  </a:lnTo>
                  <a:lnTo>
                    <a:pt x="114" y="227"/>
                  </a:lnTo>
                  <a:lnTo>
                    <a:pt x="114" y="229"/>
                  </a:lnTo>
                  <a:lnTo>
                    <a:pt x="114" y="232"/>
                  </a:lnTo>
                  <a:lnTo>
                    <a:pt x="114" y="232"/>
                  </a:lnTo>
                  <a:lnTo>
                    <a:pt x="118" y="236"/>
                  </a:lnTo>
                  <a:lnTo>
                    <a:pt x="123" y="241"/>
                  </a:lnTo>
                  <a:lnTo>
                    <a:pt x="125" y="241"/>
                  </a:lnTo>
                  <a:lnTo>
                    <a:pt x="125" y="241"/>
                  </a:lnTo>
                  <a:lnTo>
                    <a:pt x="128" y="241"/>
                  </a:lnTo>
                  <a:lnTo>
                    <a:pt x="130" y="241"/>
                  </a:lnTo>
                  <a:lnTo>
                    <a:pt x="130" y="241"/>
                  </a:lnTo>
                  <a:lnTo>
                    <a:pt x="132" y="239"/>
                  </a:lnTo>
                  <a:lnTo>
                    <a:pt x="135" y="239"/>
                  </a:lnTo>
                  <a:lnTo>
                    <a:pt x="137" y="236"/>
                  </a:lnTo>
                  <a:lnTo>
                    <a:pt x="137" y="236"/>
                  </a:lnTo>
                  <a:lnTo>
                    <a:pt x="137" y="236"/>
                  </a:lnTo>
                  <a:lnTo>
                    <a:pt x="139" y="239"/>
                  </a:lnTo>
                  <a:lnTo>
                    <a:pt x="139" y="241"/>
                  </a:lnTo>
                  <a:lnTo>
                    <a:pt x="139" y="241"/>
                  </a:lnTo>
                  <a:lnTo>
                    <a:pt x="139" y="243"/>
                  </a:lnTo>
                  <a:lnTo>
                    <a:pt x="139" y="243"/>
                  </a:lnTo>
                  <a:lnTo>
                    <a:pt x="142" y="241"/>
                  </a:lnTo>
                  <a:lnTo>
                    <a:pt x="142" y="239"/>
                  </a:lnTo>
                  <a:lnTo>
                    <a:pt x="144" y="239"/>
                  </a:lnTo>
                  <a:lnTo>
                    <a:pt x="147" y="236"/>
                  </a:lnTo>
                  <a:lnTo>
                    <a:pt x="147" y="234"/>
                  </a:lnTo>
                  <a:lnTo>
                    <a:pt x="149" y="234"/>
                  </a:lnTo>
                  <a:lnTo>
                    <a:pt x="151" y="232"/>
                  </a:lnTo>
                  <a:lnTo>
                    <a:pt x="154" y="232"/>
                  </a:lnTo>
                  <a:lnTo>
                    <a:pt x="154" y="232"/>
                  </a:lnTo>
                  <a:lnTo>
                    <a:pt x="156" y="229"/>
                  </a:lnTo>
                  <a:lnTo>
                    <a:pt x="158" y="229"/>
                  </a:lnTo>
                  <a:lnTo>
                    <a:pt x="158" y="227"/>
                  </a:lnTo>
                  <a:lnTo>
                    <a:pt x="158" y="227"/>
                  </a:lnTo>
                  <a:lnTo>
                    <a:pt x="161" y="227"/>
                  </a:lnTo>
                  <a:lnTo>
                    <a:pt x="163" y="227"/>
                  </a:lnTo>
                  <a:lnTo>
                    <a:pt x="165" y="225"/>
                  </a:lnTo>
                  <a:lnTo>
                    <a:pt x="165" y="225"/>
                  </a:lnTo>
                  <a:lnTo>
                    <a:pt x="168" y="220"/>
                  </a:lnTo>
                  <a:lnTo>
                    <a:pt x="168" y="217"/>
                  </a:lnTo>
                  <a:lnTo>
                    <a:pt x="168" y="217"/>
                  </a:lnTo>
                  <a:lnTo>
                    <a:pt x="168" y="217"/>
                  </a:lnTo>
                  <a:lnTo>
                    <a:pt x="170" y="215"/>
                  </a:lnTo>
                  <a:lnTo>
                    <a:pt x="170" y="215"/>
                  </a:lnTo>
                  <a:lnTo>
                    <a:pt x="175" y="215"/>
                  </a:lnTo>
                  <a:lnTo>
                    <a:pt x="177" y="213"/>
                  </a:lnTo>
                  <a:lnTo>
                    <a:pt x="177" y="213"/>
                  </a:lnTo>
                  <a:lnTo>
                    <a:pt x="180" y="213"/>
                  </a:lnTo>
                  <a:lnTo>
                    <a:pt x="180" y="210"/>
                  </a:lnTo>
                  <a:lnTo>
                    <a:pt x="180" y="208"/>
                  </a:lnTo>
                  <a:lnTo>
                    <a:pt x="180" y="206"/>
                  </a:lnTo>
                  <a:lnTo>
                    <a:pt x="177" y="206"/>
                  </a:lnTo>
                  <a:lnTo>
                    <a:pt x="175" y="206"/>
                  </a:lnTo>
                  <a:lnTo>
                    <a:pt x="170" y="206"/>
                  </a:lnTo>
                  <a:lnTo>
                    <a:pt x="168" y="206"/>
                  </a:lnTo>
                  <a:lnTo>
                    <a:pt x="168" y="206"/>
                  </a:lnTo>
                  <a:lnTo>
                    <a:pt x="168" y="203"/>
                  </a:lnTo>
                  <a:lnTo>
                    <a:pt x="168" y="203"/>
                  </a:lnTo>
                  <a:lnTo>
                    <a:pt x="168" y="201"/>
                  </a:lnTo>
                  <a:lnTo>
                    <a:pt x="168" y="199"/>
                  </a:lnTo>
                  <a:lnTo>
                    <a:pt x="165" y="194"/>
                  </a:lnTo>
                  <a:lnTo>
                    <a:pt x="165" y="189"/>
                  </a:lnTo>
                  <a:lnTo>
                    <a:pt x="165" y="187"/>
                  </a:lnTo>
                  <a:lnTo>
                    <a:pt x="165" y="184"/>
                  </a:lnTo>
                  <a:lnTo>
                    <a:pt x="165" y="182"/>
                  </a:lnTo>
                  <a:lnTo>
                    <a:pt x="163" y="180"/>
                  </a:lnTo>
                  <a:lnTo>
                    <a:pt x="158" y="175"/>
                  </a:lnTo>
                  <a:lnTo>
                    <a:pt x="156" y="173"/>
                  </a:lnTo>
                  <a:lnTo>
                    <a:pt x="156" y="173"/>
                  </a:lnTo>
                  <a:lnTo>
                    <a:pt x="154" y="168"/>
                  </a:lnTo>
                  <a:lnTo>
                    <a:pt x="154" y="168"/>
                  </a:lnTo>
                  <a:lnTo>
                    <a:pt x="156" y="168"/>
                  </a:lnTo>
                  <a:lnTo>
                    <a:pt x="156" y="168"/>
                  </a:lnTo>
                  <a:lnTo>
                    <a:pt x="158" y="170"/>
                  </a:lnTo>
                  <a:lnTo>
                    <a:pt x="158" y="170"/>
                  </a:lnTo>
                  <a:lnTo>
                    <a:pt x="158" y="170"/>
                  </a:lnTo>
                  <a:lnTo>
                    <a:pt x="165" y="170"/>
                  </a:lnTo>
                  <a:lnTo>
                    <a:pt x="165" y="170"/>
                  </a:lnTo>
                  <a:lnTo>
                    <a:pt x="165" y="170"/>
                  </a:lnTo>
                  <a:lnTo>
                    <a:pt x="168" y="173"/>
                  </a:lnTo>
                  <a:lnTo>
                    <a:pt x="168" y="175"/>
                  </a:lnTo>
                  <a:lnTo>
                    <a:pt x="168" y="175"/>
                  </a:lnTo>
                  <a:lnTo>
                    <a:pt x="170" y="175"/>
                  </a:lnTo>
                  <a:lnTo>
                    <a:pt x="175" y="175"/>
                  </a:lnTo>
                  <a:lnTo>
                    <a:pt x="175" y="175"/>
                  </a:lnTo>
                  <a:lnTo>
                    <a:pt x="177" y="175"/>
                  </a:lnTo>
                  <a:lnTo>
                    <a:pt x="177" y="175"/>
                  </a:lnTo>
                  <a:lnTo>
                    <a:pt x="180" y="175"/>
                  </a:lnTo>
                  <a:lnTo>
                    <a:pt x="182" y="175"/>
                  </a:lnTo>
                  <a:lnTo>
                    <a:pt x="182" y="175"/>
                  </a:lnTo>
                  <a:lnTo>
                    <a:pt x="184" y="177"/>
                  </a:lnTo>
                  <a:lnTo>
                    <a:pt x="187" y="180"/>
                  </a:lnTo>
                  <a:lnTo>
                    <a:pt x="189" y="182"/>
                  </a:lnTo>
                  <a:lnTo>
                    <a:pt x="191" y="182"/>
                  </a:lnTo>
                  <a:lnTo>
                    <a:pt x="191" y="180"/>
                  </a:lnTo>
                  <a:lnTo>
                    <a:pt x="194" y="175"/>
                  </a:lnTo>
                  <a:lnTo>
                    <a:pt x="194" y="173"/>
                  </a:lnTo>
                  <a:lnTo>
                    <a:pt x="194" y="173"/>
                  </a:lnTo>
                  <a:lnTo>
                    <a:pt x="196" y="173"/>
                  </a:lnTo>
                  <a:lnTo>
                    <a:pt x="196" y="173"/>
                  </a:lnTo>
                  <a:lnTo>
                    <a:pt x="198" y="170"/>
                  </a:lnTo>
                  <a:lnTo>
                    <a:pt x="198" y="170"/>
                  </a:lnTo>
                  <a:lnTo>
                    <a:pt x="203" y="170"/>
                  </a:lnTo>
                  <a:lnTo>
                    <a:pt x="205" y="170"/>
                  </a:lnTo>
                  <a:lnTo>
                    <a:pt x="210" y="170"/>
                  </a:lnTo>
                  <a:lnTo>
                    <a:pt x="215" y="168"/>
                  </a:lnTo>
                  <a:lnTo>
                    <a:pt x="217" y="165"/>
                  </a:lnTo>
                  <a:lnTo>
                    <a:pt x="217" y="163"/>
                  </a:lnTo>
                  <a:lnTo>
                    <a:pt x="220" y="163"/>
                  </a:lnTo>
                  <a:lnTo>
                    <a:pt x="222" y="163"/>
                  </a:lnTo>
                  <a:lnTo>
                    <a:pt x="224" y="163"/>
                  </a:lnTo>
                  <a:lnTo>
                    <a:pt x="224" y="163"/>
                  </a:lnTo>
                  <a:lnTo>
                    <a:pt x="224" y="163"/>
                  </a:lnTo>
                  <a:lnTo>
                    <a:pt x="227" y="161"/>
                  </a:lnTo>
                  <a:lnTo>
                    <a:pt x="227" y="158"/>
                  </a:lnTo>
                  <a:lnTo>
                    <a:pt x="229" y="158"/>
                  </a:lnTo>
                  <a:lnTo>
                    <a:pt x="229" y="156"/>
                  </a:lnTo>
                  <a:lnTo>
                    <a:pt x="231" y="156"/>
                  </a:lnTo>
                  <a:lnTo>
                    <a:pt x="231" y="154"/>
                  </a:lnTo>
                  <a:lnTo>
                    <a:pt x="234" y="154"/>
                  </a:lnTo>
                  <a:lnTo>
                    <a:pt x="234" y="151"/>
                  </a:lnTo>
                  <a:lnTo>
                    <a:pt x="231" y="151"/>
                  </a:lnTo>
                  <a:lnTo>
                    <a:pt x="231" y="149"/>
                  </a:lnTo>
                  <a:lnTo>
                    <a:pt x="231" y="149"/>
                  </a:lnTo>
                  <a:lnTo>
                    <a:pt x="231" y="149"/>
                  </a:lnTo>
                  <a:lnTo>
                    <a:pt x="227" y="142"/>
                  </a:lnTo>
                  <a:lnTo>
                    <a:pt x="222" y="137"/>
                  </a:lnTo>
                  <a:lnTo>
                    <a:pt x="220" y="132"/>
                  </a:lnTo>
                  <a:lnTo>
                    <a:pt x="220" y="132"/>
                  </a:lnTo>
                  <a:lnTo>
                    <a:pt x="220" y="130"/>
                  </a:lnTo>
                  <a:lnTo>
                    <a:pt x="222" y="128"/>
                  </a:lnTo>
                  <a:lnTo>
                    <a:pt x="224" y="128"/>
                  </a:lnTo>
                  <a:lnTo>
                    <a:pt x="224" y="128"/>
                  </a:lnTo>
                  <a:lnTo>
                    <a:pt x="224" y="123"/>
                  </a:lnTo>
                  <a:lnTo>
                    <a:pt x="224" y="121"/>
                  </a:lnTo>
                  <a:lnTo>
                    <a:pt x="224" y="121"/>
                  </a:lnTo>
                  <a:lnTo>
                    <a:pt x="222" y="118"/>
                  </a:lnTo>
                  <a:lnTo>
                    <a:pt x="224" y="118"/>
                  </a:lnTo>
                  <a:lnTo>
                    <a:pt x="224" y="116"/>
                  </a:lnTo>
                  <a:lnTo>
                    <a:pt x="224" y="116"/>
                  </a:lnTo>
                  <a:lnTo>
                    <a:pt x="227" y="116"/>
                  </a:lnTo>
                  <a:lnTo>
                    <a:pt x="229" y="116"/>
                  </a:lnTo>
                  <a:lnTo>
                    <a:pt x="229" y="116"/>
                  </a:lnTo>
                  <a:lnTo>
                    <a:pt x="229" y="113"/>
                  </a:lnTo>
                  <a:lnTo>
                    <a:pt x="229" y="113"/>
                  </a:lnTo>
                  <a:lnTo>
                    <a:pt x="231" y="116"/>
                  </a:lnTo>
                  <a:lnTo>
                    <a:pt x="234" y="113"/>
                  </a:lnTo>
                  <a:lnTo>
                    <a:pt x="234" y="113"/>
                  </a:lnTo>
                  <a:lnTo>
                    <a:pt x="238" y="111"/>
                  </a:lnTo>
                  <a:lnTo>
                    <a:pt x="238" y="111"/>
                  </a:lnTo>
                  <a:lnTo>
                    <a:pt x="238" y="109"/>
                  </a:lnTo>
                  <a:lnTo>
                    <a:pt x="238" y="106"/>
                  </a:lnTo>
                  <a:lnTo>
                    <a:pt x="238" y="106"/>
                  </a:lnTo>
                  <a:lnTo>
                    <a:pt x="238" y="106"/>
                  </a:lnTo>
                  <a:lnTo>
                    <a:pt x="236" y="106"/>
                  </a:lnTo>
                  <a:lnTo>
                    <a:pt x="236" y="106"/>
                  </a:lnTo>
                  <a:lnTo>
                    <a:pt x="234" y="106"/>
                  </a:lnTo>
                  <a:lnTo>
                    <a:pt x="234" y="106"/>
                  </a:lnTo>
                  <a:lnTo>
                    <a:pt x="234" y="104"/>
                  </a:lnTo>
                  <a:lnTo>
                    <a:pt x="234" y="104"/>
                  </a:lnTo>
                  <a:lnTo>
                    <a:pt x="234" y="102"/>
                  </a:lnTo>
                  <a:lnTo>
                    <a:pt x="234" y="99"/>
                  </a:lnTo>
                  <a:lnTo>
                    <a:pt x="234" y="99"/>
                  </a:lnTo>
                  <a:lnTo>
                    <a:pt x="234" y="97"/>
                  </a:lnTo>
                  <a:lnTo>
                    <a:pt x="234" y="97"/>
                  </a:lnTo>
                  <a:lnTo>
                    <a:pt x="236" y="95"/>
                  </a:lnTo>
                  <a:lnTo>
                    <a:pt x="236" y="92"/>
                  </a:lnTo>
                  <a:lnTo>
                    <a:pt x="238" y="92"/>
                  </a:lnTo>
                  <a:lnTo>
                    <a:pt x="241" y="92"/>
                  </a:lnTo>
                  <a:lnTo>
                    <a:pt x="241" y="90"/>
                  </a:lnTo>
                  <a:lnTo>
                    <a:pt x="243" y="90"/>
                  </a:lnTo>
                  <a:lnTo>
                    <a:pt x="246" y="87"/>
                  </a:lnTo>
                  <a:lnTo>
                    <a:pt x="246" y="85"/>
                  </a:lnTo>
                  <a:lnTo>
                    <a:pt x="248" y="85"/>
                  </a:lnTo>
                  <a:lnTo>
                    <a:pt x="250" y="83"/>
                  </a:lnTo>
                  <a:lnTo>
                    <a:pt x="250" y="83"/>
                  </a:lnTo>
                  <a:lnTo>
                    <a:pt x="25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210"/>
            <p:cNvSpPr>
              <a:spLocks/>
            </p:cNvSpPr>
            <p:nvPr userDrawn="1"/>
          </p:nvSpPr>
          <p:spPr bwMode="auto">
            <a:xfrm>
              <a:off x="3882" y="192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211"/>
            <p:cNvSpPr>
              <a:spLocks noEditPoints="1"/>
            </p:cNvSpPr>
            <p:nvPr userDrawn="1"/>
          </p:nvSpPr>
          <p:spPr bwMode="auto">
            <a:xfrm>
              <a:off x="4607" y="1848"/>
              <a:ext cx="312" cy="175"/>
            </a:xfrm>
            <a:custGeom>
              <a:avLst/>
              <a:gdLst>
                <a:gd name="T0" fmla="*/ 281 w 312"/>
                <a:gd name="T1" fmla="*/ 116 h 175"/>
                <a:gd name="T2" fmla="*/ 279 w 312"/>
                <a:gd name="T3" fmla="*/ 116 h 175"/>
                <a:gd name="T4" fmla="*/ 281 w 312"/>
                <a:gd name="T5" fmla="*/ 116 h 175"/>
                <a:gd name="T6" fmla="*/ 297 w 312"/>
                <a:gd name="T7" fmla="*/ 94 h 175"/>
                <a:gd name="T8" fmla="*/ 288 w 312"/>
                <a:gd name="T9" fmla="*/ 92 h 175"/>
                <a:gd name="T10" fmla="*/ 281 w 312"/>
                <a:gd name="T11" fmla="*/ 85 h 175"/>
                <a:gd name="T12" fmla="*/ 276 w 312"/>
                <a:gd name="T13" fmla="*/ 92 h 175"/>
                <a:gd name="T14" fmla="*/ 262 w 312"/>
                <a:gd name="T15" fmla="*/ 87 h 175"/>
                <a:gd name="T16" fmla="*/ 264 w 312"/>
                <a:gd name="T17" fmla="*/ 75 h 175"/>
                <a:gd name="T18" fmla="*/ 267 w 312"/>
                <a:gd name="T19" fmla="*/ 68 h 175"/>
                <a:gd name="T20" fmla="*/ 257 w 312"/>
                <a:gd name="T21" fmla="*/ 73 h 175"/>
                <a:gd name="T22" fmla="*/ 241 w 312"/>
                <a:gd name="T23" fmla="*/ 85 h 175"/>
                <a:gd name="T24" fmla="*/ 234 w 312"/>
                <a:gd name="T25" fmla="*/ 99 h 175"/>
                <a:gd name="T26" fmla="*/ 224 w 312"/>
                <a:gd name="T27" fmla="*/ 97 h 175"/>
                <a:gd name="T28" fmla="*/ 213 w 312"/>
                <a:gd name="T29" fmla="*/ 92 h 175"/>
                <a:gd name="T30" fmla="*/ 194 w 312"/>
                <a:gd name="T31" fmla="*/ 82 h 175"/>
                <a:gd name="T32" fmla="*/ 182 w 312"/>
                <a:gd name="T33" fmla="*/ 64 h 175"/>
                <a:gd name="T34" fmla="*/ 170 w 312"/>
                <a:gd name="T35" fmla="*/ 49 h 175"/>
                <a:gd name="T36" fmla="*/ 151 w 312"/>
                <a:gd name="T37" fmla="*/ 42 h 175"/>
                <a:gd name="T38" fmla="*/ 125 w 312"/>
                <a:gd name="T39" fmla="*/ 42 h 175"/>
                <a:gd name="T40" fmla="*/ 97 w 312"/>
                <a:gd name="T41" fmla="*/ 35 h 175"/>
                <a:gd name="T42" fmla="*/ 76 w 312"/>
                <a:gd name="T43" fmla="*/ 21 h 175"/>
                <a:gd name="T44" fmla="*/ 50 w 312"/>
                <a:gd name="T45" fmla="*/ 4 h 175"/>
                <a:gd name="T46" fmla="*/ 24 w 312"/>
                <a:gd name="T47" fmla="*/ 4 h 175"/>
                <a:gd name="T48" fmla="*/ 0 w 312"/>
                <a:gd name="T49" fmla="*/ 19 h 175"/>
                <a:gd name="T50" fmla="*/ 10 w 312"/>
                <a:gd name="T51" fmla="*/ 64 h 175"/>
                <a:gd name="T52" fmla="*/ 33 w 312"/>
                <a:gd name="T53" fmla="*/ 90 h 175"/>
                <a:gd name="T54" fmla="*/ 31 w 312"/>
                <a:gd name="T55" fmla="*/ 75 h 175"/>
                <a:gd name="T56" fmla="*/ 45 w 312"/>
                <a:gd name="T57" fmla="*/ 66 h 175"/>
                <a:gd name="T58" fmla="*/ 52 w 312"/>
                <a:gd name="T59" fmla="*/ 68 h 175"/>
                <a:gd name="T60" fmla="*/ 48 w 312"/>
                <a:gd name="T61" fmla="*/ 61 h 175"/>
                <a:gd name="T62" fmla="*/ 64 w 312"/>
                <a:gd name="T63" fmla="*/ 64 h 175"/>
                <a:gd name="T64" fmla="*/ 81 w 312"/>
                <a:gd name="T65" fmla="*/ 71 h 175"/>
                <a:gd name="T66" fmla="*/ 85 w 312"/>
                <a:gd name="T67" fmla="*/ 78 h 175"/>
                <a:gd name="T68" fmla="*/ 85 w 312"/>
                <a:gd name="T69" fmla="*/ 87 h 175"/>
                <a:gd name="T70" fmla="*/ 106 w 312"/>
                <a:gd name="T71" fmla="*/ 92 h 175"/>
                <a:gd name="T72" fmla="*/ 121 w 312"/>
                <a:gd name="T73" fmla="*/ 97 h 175"/>
                <a:gd name="T74" fmla="*/ 144 w 312"/>
                <a:gd name="T75" fmla="*/ 123 h 175"/>
                <a:gd name="T76" fmla="*/ 175 w 312"/>
                <a:gd name="T77" fmla="*/ 142 h 175"/>
                <a:gd name="T78" fmla="*/ 203 w 312"/>
                <a:gd name="T79" fmla="*/ 151 h 175"/>
                <a:gd name="T80" fmla="*/ 213 w 312"/>
                <a:gd name="T81" fmla="*/ 165 h 175"/>
                <a:gd name="T82" fmla="*/ 234 w 312"/>
                <a:gd name="T83" fmla="*/ 172 h 175"/>
                <a:gd name="T84" fmla="*/ 241 w 312"/>
                <a:gd name="T85" fmla="*/ 158 h 175"/>
                <a:gd name="T86" fmla="*/ 234 w 312"/>
                <a:gd name="T87" fmla="*/ 142 h 175"/>
                <a:gd name="T88" fmla="*/ 227 w 312"/>
                <a:gd name="T89" fmla="*/ 132 h 175"/>
                <a:gd name="T90" fmla="*/ 224 w 312"/>
                <a:gd name="T91" fmla="*/ 123 h 175"/>
                <a:gd name="T92" fmla="*/ 238 w 312"/>
                <a:gd name="T93" fmla="*/ 118 h 175"/>
                <a:gd name="T94" fmla="*/ 243 w 312"/>
                <a:gd name="T95" fmla="*/ 116 h 175"/>
                <a:gd name="T96" fmla="*/ 241 w 312"/>
                <a:gd name="T97" fmla="*/ 113 h 175"/>
                <a:gd name="T98" fmla="*/ 248 w 312"/>
                <a:gd name="T99" fmla="*/ 108 h 175"/>
                <a:gd name="T100" fmla="*/ 253 w 312"/>
                <a:gd name="T101" fmla="*/ 101 h 175"/>
                <a:gd name="T102" fmla="*/ 267 w 312"/>
                <a:gd name="T103" fmla="*/ 97 h 175"/>
                <a:gd name="T104" fmla="*/ 267 w 312"/>
                <a:gd name="T105" fmla="*/ 104 h 175"/>
                <a:gd name="T106" fmla="*/ 271 w 312"/>
                <a:gd name="T107" fmla="*/ 111 h 175"/>
                <a:gd name="T108" fmla="*/ 288 w 312"/>
                <a:gd name="T109" fmla="*/ 111 h 175"/>
                <a:gd name="T110" fmla="*/ 295 w 312"/>
                <a:gd name="T111" fmla="*/ 106 h 175"/>
                <a:gd name="T112" fmla="*/ 300 w 312"/>
                <a:gd name="T113" fmla="*/ 104 h 175"/>
                <a:gd name="T114" fmla="*/ 267 w 312"/>
                <a:gd name="T115"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175">
                  <a:moveTo>
                    <a:pt x="293" y="113"/>
                  </a:moveTo>
                  <a:lnTo>
                    <a:pt x="290" y="113"/>
                  </a:lnTo>
                  <a:lnTo>
                    <a:pt x="290" y="116"/>
                  </a:lnTo>
                  <a:lnTo>
                    <a:pt x="290" y="116"/>
                  </a:lnTo>
                  <a:lnTo>
                    <a:pt x="290" y="116"/>
                  </a:lnTo>
                  <a:lnTo>
                    <a:pt x="293" y="116"/>
                  </a:lnTo>
                  <a:lnTo>
                    <a:pt x="293" y="116"/>
                  </a:lnTo>
                  <a:lnTo>
                    <a:pt x="293" y="113"/>
                  </a:lnTo>
                  <a:lnTo>
                    <a:pt x="293" y="113"/>
                  </a:lnTo>
                  <a:close/>
                  <a:moveTo>
                    <a:pt x="281" y="116"/>
                  </a:moveTo>
                  <a:lnTo>
                    <a:pt x="281" y="116"/>
                  </a:lnTo>
                  <a:lnTo>
                    <a:pt x="283" y="116"/>
                  </a:lnTo>
                  <a:lnTo>
                    <a:pt x="281" y="116"/>
                  </a:lnTo>
                  <a:close/>
                  <a:moveTo>
                    <a:pt x="281" y="116"/>
                  </a:moveTo>
                  <a:lnTo>
                    <a:pt x="279" y="113"/>
                  </a:lnTo>
                  <a:lnTo>
                    <a:pt x="279" y="113"/>
                  </a:lnTo>
                  <a:lnTo>
                    <a:pt x="279" y="113"/>
                  </a:lnTo>
                  <a:lnTo>
                    <a:pt x="276" y="113"/>
                  </a:lnTo>
                  <a:lnTo>
                    <a:pt x="276" y="113"/>
                  </a:lnTo>
                  <a:lnTo>
                    <a:pt x="279" y="116"/>
                  </a:lnTo>
                  <a:lnTo>
                    <a:pt x="279" y="116"/>
                  </a:lnTo>
                  <a:lnTo>
                    <a:pt x="279" y="113"/>
                  </a:lnTo>
                  <a:lnTo>
                    <a:pt x="279" y="113"/>
                  </a:lnTo>
                  <a:lnTo>
                    <a:pt x="279" y="116"/>
                  </a:lnTo>
                  <a:lnTo>
                    <a:pt x="279" y="116"/>
                  </a:lnTo>
                  <a:lnTo>
                    <a:pt x="281" y="116"/>
                  </a:lnTo>
                  <a:lnTo>
                    <a:pt x="281" y="116"/>
                  </a:lnTo>
                  <a:lnTo>
                    <a:pt x="283" y="116"/>
                  </a:lnTo>
                  <a:lnTo>
                    <a:pt x="283" y="116"/>
                  </a:lnTo>
                  <a:lnTo>
                    <a:pt x="281" y="116"/>
                  </a:lnTo>
                  <a:lnTo>
                    <a:pt x="281" y="116"/>
                  </a:lnTo>
                  <a:close/>
                  <a:moveTo>
                    <a:pt x="312" y="99"/>
                  </a:moveTo>
                  <a:lnTo>
                    <a:pt x="307" y="97"/>
                  </a:lnTo>
                  <a:lnTo>
                    <a:pt x="307" y="99"/>
                  </a:lnTo>
                  <a:lnTo>
                    <a:pt x="307" y="99"/>
                  </a:lnTo>
                  <a:lnTo>
                    <a:pt x="304" y="97"/>
                  </a:lnTo>
                  <a:lnTo>
                    <a:pt x="302" y="97"/>
                  </a:lnTo>
                  <a:lnTo>
                    <a:pt x="302" y="97"/>
                  </a:lnTo>
                  <a:lnTo>
                    <a:pt x="300" y="94"/>
                  </a:lnTo>
                  <a:lnTo>
                    <a:pt x="297" y="94"/>
                  </a:lnTo>
                  <a:lnTo>
                    <a:pt x="295" y="94"/>
                  </a:lnTo>
                  <a:lnTo>
                    <a:pt x="295" y="94"/>
                  </a:lnTo>
                  <a:lnTo>
                    <a:pt x="293" y="94"/>
                  </a:lnTo>
                  <a:lnTo>
                    <a:pt x="293" y="94"/>
                  </a:lnTo>
                  <a:lnTo>
                    <a:pt x="293" y="94"/>
                  </a:lnTo>
                  <a:lnTo>
                    <a:pt x="293" y="92"/>
                  </a:lnTo>
                  <a:lnTo>
                    <a:pt x="293" y="92"/>
                  </a:lnTo>
                  <a:lnTo>
                    <a:pt x="290" y="92"/>
                  </a:lnTo>
                  <a:lnTo>
                    <a:pt x="290" y="92"/>
                  </a:lnTo>
                  <a:lnTo>
                    <a:pt x="288" y="92"/>
                  </a:lnTo>
                  <a:lnTo>
                    <a:pt x="288" y="92"/>
                  </a:lnTo>
                  <a:lnTo>
                    <a:pt x="286" y="90"/>
                  </a:lnTo>
                  <a:lnTo>
                    <a:pt x="286" y="87"/>
                  </a:lnTo>
                  <a:lnTo>
                    <a:pt x="283" y="87"/>
                  </a:lnTo>
                  <a:lnTo>
                    <a:pt x="283" y="85"/>
                  </a:lnTo>
                  <a:lnTo>
                    <a:pt x="283" y="85"/>
                  </a:lnTo>
                  <a:lnTo>
                    <a:pt x="283" y="85"/>
                  </a:lnTo>
                  <a:lnTo>
                    <a:pt x="281" y="85"/>
                  </a:lnTo>
                  <a:lnTo>
                    <a:pt x="281" y="85"/>
                  </a:lnTo>
                  <a:lnTo>
                    <a:pt x="281" y="85"/>
                  </a:lnTo>
                  <a:lnTo>
                    <a:pt x="281" y="85"/>
                  </a:lnTo>
                  <a:lnTo>
                    <a:pt x="281" y="85"/>
                  </a:lnTo>
                  <a:lnTo>
                    <a:pt x="281" y="87"/>
                  </a:lnTo>
                  <a:lnTo>
                    <a:pt x="281" y="87"/>
                  </a:lnTo>
                  <a:lnTo>
                    <a:pt x="281" y="90"/>
                  </a:lnTo>
                  <a:lnTo>
                    <a:pt x="281" y="90"/>
                  </a:lnTo>
                  <a:lnTo>
                    <a:pt x="279" y="87"/>
                  </a:lnTo>
                  <a:lnTo>
                    <a:pt x="279" y="92"/>
                  </a:lnTo>
                  <a:lnTo>
                    <a:pt x="279" y="92"/>
                  </a:lnTo>
                  <a:lnTo>
                    <a:pt x="276" y="92"/>
                  </a:lnTo>
                  <a:lnTo>
                    <a:pt x="276" y="92"/>
                  </a:lnTo>
                  <a:lnTo>
                    <a:pt x="274" y="92"/>
                  </a:lnTo>
                  <a:lnTo>
                    <a:pt x="271" y="92"/>
                  </a:lnTo>
                  <a:lnTo>
                    <a:pt x="271" y="92"/>
                  </a:lnTo>
                  <a:lnTo>
                    <a:pt x="269" y="90"/>
                  </a:lnTo>
                  <a:lnTo>
                    <a:pt x="269" y="90"/>
                  </a:lnTo>
                  <a:lnTo>
                    <a:pt x="267" y="87"/>
                  </a:lnTo>
                  <a:lnTo>
                    <a:pt x="264" y="85"/>
                  </a:lnTo>
                  <a:lnTo>
                    <a:pt x="264" y="85"/>
                  </a:lnTo>
                  <a:lnTo>
                    <a:pt x="262" y="87"/>
                  </a:lnTo>
                  <a:lnTo>
                    <a:pt x="260" y="85"/>
                  </a:lnTo>
                  <a:lnTo>
                    <a:pt x="257" y="85"/>
                  </a:lnTo>
                  <a:lnTo>
                    <a:pt x="257" y="85"/>
                  </a:lnTo>
                  <a:lnTo>
                    <a:pt x="255" y="85"/>
                  </a:lnTo>
                  <a:lnTo>
                    <a:pt x="255" y="82"/>
                  </a:lnTo>
                  <a:lnTo>
                    <a:pt x="260" y="80"/>
                  </a:lnTo>
                  <a:lnTo>
                    <a:pt x="262" y="78"/>
                  </a:lnTo>
                  <a:lnTo>
                    <a:pt x="262" y="78"/>
                  </a:lnTo>
                  <a:lnTo>
                    <a:pt x="264" y="75"/>
                  </a:lnTo>
                  <a:lnTo>
                    <a:pt x="264" y="75"/>
                  </a:lnTo>
                  <a:lnTo>
                    <a:pt x="264" y="73"/>
                  </a:lnTo>
                  <a:lnTo>
                    <a:pt x="264" y="73"/>
                  </a:lnTo>
                  <a:lnTo>
                    <a:pt x="267" y="73"/>
                  </a:lnTo>
                  <a:lnTo>
                    <a:pt x="267" y="73"/>
                  </a:lnTo>
                  <a:lnTo>
                    <a:pt x="271" y="71"/>
                  </a:lnTo>
                  <a:lnTo>
                    <a:pt x="271" y="71"/>
                  </a:lnTo>
                  <a:lnTo>
                    <a:pt x="269" y="71"/>
                  </a:lnTo>
                  <a:lnTo>
                    <a:pt x="269" y="68"/>
                  </a:lnTo>
                  <a:lnTo>
                    <a:pt x="267" y="68"/>
                  </a:lnTo>
                  <a:lnTo>
                    <a:pt x="267" y="68"/>
                  </a:lnTo>
                  <a:lnTo>
                    <a:pt x="264" y="68"/>
                  </a:lnTo>
                  <a:lnTo>
                    <a:pt x="264" y="71"/>
                  </a:lnTo>
                  <a:lnTo>
                    <a:pt x="262" y="71"/>
                  </a:lnTo>
                  <a:lnTo>
                    <a:pt x="262" y="71"/>
                  </a:lnTo>
                  <a:lnTo>
                    <a:pt x="262" y="73"/>
                  </a:lnTo>
                  <a:lnTo>
                    <a:pt x="260" y="73"/>
                  </a:lnTo>
                  <a:lnTo>
                    <a:pt x="260" y="73"/>
                  </a:lnTo>
                  <a:lnTo>
                    <a:pt x="260" y="73"/>
                  </a:lnTo>
                  <a:lnTo>
                    <a:pt x="257" y="73"/>
                  </a:lnTo>
                  <a:lnTo>
                    <a:pt x="257" y="73"/>
                  </a:lnTo>
                  <a:lnTo>
                    <a:pt x="255" y="73"/>
                  </a:lnTo>
                  <a:lnTo>
                    <a:pt x="255" y="75"/>
                  </a:lnTo>
                  <a:lnTo>
                    <a:pt x="253" y="78"/>
                  </a:lnTo>
                  <a:lnTo>
                    <a:pt x="250" y="80"/>
                  </a:lnTo>
                  <a:lnTo>
                    <a:pt x="248" y="80"/>
                  </a:lnTo>
                  <a:lnTo>
                    <a:pt x="246" y="80"/>
                  </a:lnTo>
                  <a:lnTo>
                    <a:pt x="246" y="82"/>
                  </a:lnTo>
                  <a:lnTo>
                    <a:pt x="243" y="85"/>
                  </a:lnTo>
                  <a:lnTo>
                    <a:pt x="243" y="85"/>
                  </a:lnTo>
                  <a:lnTo>
                    <a:pt x="241" y="85"/>
                  </a:lnTo>
                  <a:lnTo>
                    <a:pt x="238" y="87"/>
                  </a:lnTo>
                  <a:lnTo>
                    <a:pt x="238" y="87"/>
                  </a:lnTo>
                  <a:lnTo>
                    <a:pt x="238" y="90"/>
                  </a:lnTo>
                  <a:lnTo>
                    <a:pt x="238" y="90"/>
                  </a:lnTo>
                  <a:lnTo>
                    <a:pt x="236" y="92"/>
                  </a:lnTo>
                  <a:lnTo>
                    <a:pt x="234" y="94"/>
                  </a:lnTo>
                  <a:lnTo>
                    <a:pt x="234" y="97"/>
                  </a:lnTo>
                  <a:lnTo>
                    <a:pt x="231" y="97"/>
                  </a:lnTo>
                  <a:lnTo>
                    <a:pt x="231" y="99"/>
                  </a:lnTo>
                  <a:lnTo>
                    <a:pt x="234" y="99"/>
                  </a:lnTo>
                  <a:lnTo>
                    <a:pt x="234" y="101"/>
                  </a:lnTo>
                  <a:lnTo>
                    <a:pt x="234" y="101"/>
                  </a:lnTo>
                  <a:lnTo>
                    <a:pt x="234" y="104"/>
                  </a:lnTo>
                  <a:lnTo>
                    <a:pt x="231" y="104"/>
                  </a:lnTo>
                  <a:lnTo>
                    <a:pt x="231" y="104"/>
                  </a:lnTo>
                  <a:lnTo>
                    <a:pt x="229" y="101"/>
                  </a:lnTo>
                  <a:lnTo>
                    <a:pt x="227" y="101"/>
                  </a:lnTo>
                  <a:lnTo>
                    <a:pt x="224" y="99"/>
                  </a:lnTo>
                  <a:lnTo>
                    <a:pt x="224" y="99"/>
                  </a:lnTo>
                  <a:lnTo>
                    <a:pt x="224" y="97"/>
                  </a:lnTo>
                  <a:lnTo>
                    <a:pt x="224" y="97"/>
                  </a:lnTo>
                  <a:lnTo>
                    <a:pt x="224" y="94"/>
                  </a:lnTo>
                  <a:lnTo>
                    <a:pt x="222" y="94"/>
                  </a:lnTo>
                  <a:lnTo>
                    <a:pt x="222" y="92"/>
                  </a:lnTo>
                  <a:lnTo>
                    <a:pt x="222" y="92"/>
                  </a:lnTo>
                  <a:lnTo>
                    <a:pt x="220" y="92"/>
                  </a:lnTo>
                  <a:lnTo>
                    <a:pt x="220" y="92"/>
                  </a:lnTo>
                  <a:lnTo>
                    <a:pt x="217" y="92"/>
                  </a:lnTo>
                  <a:lnTo>
                    <a:pt x="217" y="92"/>
                  </a:lnTo>
                  <a:lnTo>
                    <a:pt x="213" y="92"/>
                  </a:lnTo>
                  <a:lnTo>
                    <a:pt x="210" y="92"/>
                  </a:lnTo>
                  <a:lnTo>
                    <a:pt x="208" y="92"/>
                  </a:lnTo>
                  <a:lnTo>
                    <a:pt x="205" y="92"/>
                  </a:lnTo>
                  <a:lnTo>
                    <a:pt x="201" y="92"/>
                  </a:lnTo>
                  <a:lnTo>
                    <a:pt x="201" y="92"/>
                  </a:lnTo>
                  <a:lnTo>
                    <a:pt x="198" y="92"/>
                  </a:lnTo>
                  <a:lnTo>
                    <a:pt x="198" y="90"/>
                  </a:lnTo>
                  <a:lnTo>
                    <a:pt x="196" y="87"/>
                  </a:lnTo>
                  <a:lnTo>
                    <a:pt x="196" y="85"/>
                  </a:lnTo>
                  <a:lnTo>
                    <a:pt x="194" y="82"/>
                  </a:lnTo>
                  <a:lnTo>
                    <a:pt x="194" y="80"/>
                  </a:lnTo>
                  <a:lnTo>
                    <a:pt x="191" y="75"/>
                  </a:lnTo>
                  <a:lnTo>
                    <a:pt x="191" y="75"/>
                  </a:lnTo>
                  <a:lnTo>
                    <a:pt x="189" y="75"/>
                  </a:lnTo>
                  <a:lnTo>
                    <a:pt x="187" y="75"/>
                  </a:lnTo>
                  <a:lnTo>
                    <a:pt x="182" y="73"/>
                  </a:lnTo>
                  <a:lnTo>
                    <a:pt x="182" y="73"/>
                  </a:lnTo>
                  <a:lnTo>
                    <a:pt x="182" y="71"/>
                  </a:lnTo>
                  <a:lnTo>
                    <a:pt x="182" y="68"/>
                  </a:lnTo>
                  <a:lnTo>
                    <a:pt x="182" y="64"/>
                  </a:lnTo>
                  <a:lnTo>
                    <a:pt x="180" y="61"/>
                  </a:lnTo>
                  <a:lnTo>
                    <a:pt x="180" y="59"/>
                  </a:lnTo>
                  <a:lnTo>
                    <a:pt x="180" y="56"/>
                  </a:lnTo>
                  <a:lnTo>
                    <a:pt x="180" y="54"/>
                  </a:lnTo>
                  <a:lnTo>
                    <a:pt x="177" y="54"/>
                  </a:lnTo>
                  <a:lnTo>
                    <a:pt x="177" y="56"/>
                  </a:lnTo>
                  <a:lnTo>
                    <a:pt x="175" y="56"/>
                  </a:lnTo>
                  <a:lnTo>
                    <a:pt x="172" y="54"/>
                  </a:lnTo>
                  <a:lnTo>
                    <a:pt x="172" y="52"/>
                  </a:lnTo>
                  <a:lnTo>
                    <a:pt x="170" y="49"/>
                  </a:lnTo>
                  <a:lnTo>
                    <a:pt x="168" y="47"/>
                  </a:lnTo>
                  <a:lnTo>
                    <a:pt x="165" y="47"/>
                  </a:lnTo>
                  <a:lnTo>
                    <a:pt x="163" y="45"/>
                  </a:lnTo>
                  <a:lnTo>
                    <a:pt x="161" y="45"/>
                  </a:lnTo>
                  <a:lnTo>
                    <a:pt x="158" y="42"/>
                  </a:lnTo>
                  <a:lnTo>
                    <a:pt x="158" y="40"/>
                  </a:lnTo>
                  <a:lnTo>
                    <a:pt x="156" y="40"/>
                  </a:lnTo>
                  <a:lnTo>
                    <a:pt x="154" y="40"/>
                  </a:lnTo>
                  <a:lnTo>
                    <a:pt x="151" y="40"/>
                  </a:lnTo>
                  <a:lnTo>
                    <a:pt x="151" y="42"/>
                  </a:lnTo>
                  <a:lnTo>
                    <a:pt x="149" y="42"/>
                  </a:lnTo>
                  <a:lnTo>
                    <a:pt x="149" y="42"/>
                  </a:lnTo>
                  <a:lnTo>
                    <a:pt x="147" y="42"/>
                  </a:lnTo>
                  <a:lnTo>
                    <a:pt x="144" y="42"/>
                  </a:lnTo>
                  <a:lnTo>
                    <a:pt x="142" y="42"/>
                  </a:lnTo>
                  <a:lnTo>
                    <a:pt x="137" y="42"/>
                  </a:lnTo>
                  <a:lnTo>
                    <a:pt x="135" y="42"/>
                  </a:lnTo>
                  <a:lnTo>
                    <a:pt x="132" y="42"/>
                  </a:lnTo>
                  <a:lnTo>
                    <a:pt x="128" y="40"/>
                  </a:lnTo>
                  <a:lnTo>
                    <a:pt x="125" y="42"/>
                  </a:lnTo>
                  <a:lnTo>
                    <a:pt x="121" y="42"/>
                  </a:lnTo>
                  <a:lnTo>
                    <a:pt x="118" y="42"/>
                  </a:lnTo>
                  <a:lnTo>
                    <a:pt x="116" y="42"/>
                  </a:lnTo>
                  <a:lnTo>
                    <a:pt x="111" y="42"/>
                  </a:lnTo>
                  <a:lnTo>
                    <a:pt x="109" y="45"/>
                  </a:lnTo>
                  <a:lnTo>
                    <a:pt x="106" y="45"/>
                  </a:lnTo>
                  <a:lnTo>
                    <a:pt x="106" y="42"/>
                  </a:lnTo>
                  <a:lnTo>
                    <a:pt x="102" y="40"/>
                  </a:lnTo>
                  <a:lnTo>
                    <a:pt x="99" y="38"/>
                  </a:lnTo>
                  <a:lnTo>
                    <a:pt x="97" y="35"/>
                  </a:lnTo>
                  <a:lnTo>
                    <a:pt x="95" y="33"/>
                  </a:lnTo>
                  <a:lnTo>
                    <a:pt x="92" y="33"/>
                  </a:lnTo>
                  <a:lnTo>
                    <a:pt x="90" y="30"/>
                  </a:lnTo>
                  <a:lnTo>
                    <a:pt x="88" y="28"/>
                  </a:lnTo>
                  <a:lnTo>
                    <a:pt x="88" y="26"/>
                  </a:lnTo>
                  <a:lnTo>
                    <a:pt x="88" y="26"/>
                  </a:lnTo>
                  <a:lnTo>
                    <a:pt x="85" y="23"/>
                  </a:lnTo>
                  <a:lnTo>
                    <a:pt x="81" y="23"/>
                  </a:lnTo>
                  <a:lnTo>
                    <a:pt x="78" y="21"/>
                  </a:lnTo>
                  <a:lnTo>
                    <a:pt x="76" y="21"/>
                  </a:lnTo>
                  <a:lnTo>
                    <a:pt x="73" y="19"/>
                  </a:lnTo>
                  <a:lnTo>
                    <a:pt x="71" y="16"/>
                  </a:lnTo>
                  <a:lnTo>
                    <a:pt x="69" y="16"/>
                  </a:lnTo>
                  <a:lnTo>
                    <a:pt x="66" y="14"/>
                  </a:lnTo>
                  <a:lnTo>
                    <a:pt x="64" y="14"/>
                  </a:lnTo>
                  <a:lnTo>
                    <a:pt x="59" y="9"/>
                  </a:lnTo>
                  <a:lnTo>
                    <a:pt x="57" y="9"/>
                  </a:lnTo>
                  <a:lnTo>
                    <a:pt x="55" y="7"/>
                  </a:lnTo>
                  <a:lnTo>
                    <a:pt x="52" y="7"/>
                  </a:lnTo>
                  <a:lnTo>
                    <a:pt x="50" y="4"/>
                  </a:lnTo>
                  <a:lnTo>
                    <a:pt x="48" y="4"/>
                  </a:lnTo>
                  <a:lnTo>
                    <a:pt x="45" y="2"/>
                  </a:lnTo>
                  <a:lnTo>
                    <a:pt x="43" y="2"/>
                  </a:lnTo>
                  <a:lnTo>
                    <a:pt x="40" y="0"/>
                  </a:lnTo>
                  <a:lnTo>
                    <a:pt x="38" y="0"/>
                  </a:lnTo>
                  <a:lnTo>
                    <a:pt x="36" y="0"/>
                  </a:lnTo>
                  <a:lnTo>
                    <a:pt x="33" y="2"/>
                  </a:lnTo>
                  <a:lnTo>
                    <a:pt x="31" y="2"/>
                  </a:lnTo>
                  <a:lnTo>
                    <a:pt x="26" y="4"/>
                  </a:lnTo>
                  <a:lnTo>
                    <a:pt x="24" y="4"/>
                  </a:lnTo>
                  <a:lnTo>
                    <a:pt x="22" y="4"/>
                  </a:lnTo>
                  <a:lnTo>
                    <a:pt x="19" y="7"/>
                  </a:lnTo>
                  <a:lnTo>
                    <a:pt x="15" y="7"/>
                  </a:lnTo>
                  <a:lnTo>
                    <a:pt x="12" y="7"/>
                  </a:lnTo>
                  <a:lnTo>
                    <a:pt x="10" y="9"/>
                  </a:lnTo>
                  <a:lnTo>
                    <a:pt x="8" y="9"/>
                  </a:lnTo>
                  <a:lnTo>
                    <a:pt x="5" y="9"/>
                  </a:lnTo>
                  <a:lnTo>
                    <a:pt x="3" y="12"/>
                  </a:lnTo>
                  <a:lnTo>
                    <a:pt x="0" y="14"/>
                  </a:lnTo>
                  <a:lnTo>
                    <a:pt x="0" y="19"/>
                  </a:lnTo>
                  <a:lnTo>
                    <a:pt x="3" y="23"/>
                  </a:lnTo>
                  <a:lnTo>
                    <a:pt x="3" y="28"/>
                  </a:lnTo>
                  <a:lnTo>
                    <a:pt x="3" y="33"/>
                  </a:lnTo>
                  <a:lnTo>
                    <a:pt x="5" y="38"/>
                  </a:lnTo>
                  <a:lnTo>
                    <a:pt x="5" y="42"/>
                  </a:lnTo>
                  <a:lnTo>
                    <a:pt x="8" y="47"/>
                  </a:lnTo>
                  <a:lnTo>
                    <a:pt x="8" y="52"/>
                  </a:lnTo>
                  <a:lnTo>
                    <a:pt x="10" y="54"/>
                  </a:lnTo>
                  <a:lnTo>
                    <a:pt x="10" y="59"/>
                  </a:lnTo>
                  <a:lnTo>
                    <a:pt x="10" y="64"/>
                  </a:lnTo>
                  <a:lnTo>
                    <a:pt x="12" y="68"/>
                  </a:lnTo>
                  <a:lnTo>
                    <a:pt x="12" y="73"/>
                  </a:lnTo>
                  <a:lnTo>
                    <a:pt x="15" y="78"/>
                  </a:lnTo>
                  <a:lnTo>
                    <a:pt x="15" y="82"/>
                  </a:lnTo>
                  <a:lnTo>
                    <a:pt x="15" y="87"/>
                  </a:lnTo>
                  <a:lnTo>
                    <a:pt x="19" y="90"/>
                  </a:lnTo>
                  <a:lnTo>
                    <a:pt x="24" y="90"/>
                  </a:lnTo>
                  <a:lnTo>
                    <a:pt x="29" y="90"/>
                  </a:lnTo>
                  <a:lnTo>
                    <a:pt x="31" y="90"/>
                  </a:lnTo>
                  <a:lnTo>
                    <a:pt x="33" y="90"/>
                  </a:lnTo>
                  <a:lnTo>
                    <a:pt x="33" y="90"/>
                  </a:lnTo>
                  <a:lnTo>
                    <a:pt x="33" y="90"/>
                  </a:lnTo>
                  <a:lnTo>
                    <a:pt x="36" y="87"/>
                  </a:lnTo>
                  <a:lnTo>
                    <a:pt x="36" y="87"/>
                  </a:lnTo>
                  <a:lnTo>
                    <a:pt x="36" y="87"/>
                  </a:lnTo>
                  <a:lnTo>
                    <a:pt x="33" y="87"/>
                  </a:lnTo>
                  <a:lnTo>
                    <a:pt x="33" y="85"/>
                  </a:lnTo>
                  <a:lnTo>
                    <a:pt x="31" y="80"/>
                  </a:lnTo>
                  <a:lnTo>
                    <a:pt x="31" y="78"/>
                  </a:lnTo>
                  <a:lnTo>
                    <a:pt x="31" y="75"/>
                  </a:lnTo>
                  <a:lnTo>
                    <a:pt x="33" y="75"/>
                  </a:lnTo>
                  <a:lnTo>
                    <a:pt x="33" y="73"/>
                  </a:lnTo>
                  <a:lnTo>
                    <a:pt x="33" y="71"/>
                  </a:lnTo>
                  <a:lnTo>
                    <a:pt x="36" y="71"/>
                  </a:lnTo>
                  <a:lnTo>
                    <a:pt x="40" y="71"/>
                  </a:lnTo>
                  <a:lnTo>
                    <a:pt x="43" y="71"/>
                  </a:lnTo>
                  <a:lnTo>
                    <a:pt x="43" y="71"/>
                  </a:lnTo>
                  <a:lnTo>
                    <a:pt x="45" y="68"/>
                  </a:lnTo>
                  <a:lnTo>
                    <a:pt x="45" y="66"/>
                  </a:lnTo>
                  <a:lnTo>
                    <a:pt x="45" y="66"/>
                  </a:lnTo>
                  <a:lnTo>
                    <a:pt x="45" y="64"/>
                  </a:lnTo>
                  <a:lnTo>
                    <a:pt x="45" y="64"/>
                  </a:lnTo>
                  <a:lnTo>
                    <a:pt x="48" y="66"/>
                  </a:lnTo>
                  <a:lnTo>
                    <a:pt x="50" y="66"/>
                  </a:lnTo>
                  <a:lnTo>
                    <a:pt x="50" y="66"/>
                  </a:lnTo>
                  <a:lnTo>
                    <a:pt x="50" y="66"/>
                  </a:lnTo>
                  <a:lnTo>
                    <a:pt x="52" y="68"/>
                  </a:lnTo>
                  <a:lnTo>
                    <a:pt x="52" y="68"/>
                  </a:lnTo>
                  <a:lnTo>
                    <a:pt x="52" y="68"/>
                  </a:lnTo>
                  <a:lnTo>
                    <a:pt x="52" y="68"/>
                  </a:lnTo>
                  <a:lnTo>
                    <a:pt x="55" y="68"/>
                  </a:lnTo>
                  <a:lnTo>
                    <a:pt x="55" y="68"/>
                  </a:lnTo>
                  <a:lnTo>
                    <a:pt x="55" y="68"/>
                  </a:lnTo>
                  <a:lnTo>
                    <a:pt x="55" y="68"/>
                  </a:lnTo>
                  <a:lnTo>
                    <a:pt x="52" y="66"/>
                  </a:lnTo>
                  <a:lnTo>
                    <a:pt x="50" y="64"/>
                  </a:lnTo>
                  <a:lnTo>
                    <a:pt x="48" y="64"/>
                  </a:lnTo>
                  <a:lnTo>
                    <a:pt x="48" y="61"/>
                  </a:lnTo>
                  <a:lnTo>
                    <a:pt x="48" y="61"/>
                  </a:lnTo>
                  <a:lnTo>
                    <a:pt x="48" y="61"/>
                  </a:lnTo>
                  <a:lnTo>
                    <a:pt x="48" y="61"/>
                  </a:lnTo>
                  <a:lnTo>
                    <a:pt x="50" y="61"/>
                  </a:lnTo>
                  <a:lnTo>
                    <a:pt x="52" y="61"/>
                  </a:lnTo>
                  <a:lnTo>
                    <a:pt x="52" y="61"/>
                  </a:lnTo>
                  <a:lnTo>
                    <a:pt x="55" y="59"/>
                  </a:lnTo>
                  <a:lnTo>
                    <a:pt x="57" y="61"/>
                  </a:lnTo>
                  <a:lnTo>
                    <a:pt x="59" y="64"/>
                  </a:lnTo>
                  <a:lnTo>
                    <a:pt x="59" y="64"/>
                  </a:lnTo>
                  <a:lnTo>
                    <a:pt x="62" y="64"/>
                  </a:lnTo>
                  <a:lnTo>
                    <a:pt x="64" y="64"/>
                  </a:lnTo>
                  <a:lnTo>
                    <a:pt x="64" y="64"/>
                  </a:lnTo>
                  <a:lnTo>
                    <a:pt x="66" y="64"/>
                  </a:lnTo>
                  <a:lnTo>
                    <a:pt x="66" y="66"/>
                  </a:lnTo>
                  <a:lnTo>
                    <a:pt x="69" y="68"/>
                  </a:lnTo>
                  <a:lnTo>
                    <a:pt x="71" y="68"/>
                  </a:lnTo>
                  <a:lnTo>
                    <a:pt x="76" y="68"/>
                  </a:lnTo>
                  <a:lnTo>
                    <a:pt x="78" y="68"/>
                  </a:lnTo>
                  <a:lnTo>
                    <a:pt x="78" y="68"/>
                  </a:lnTo>
                  <a:lnTo>
                    <a:pt x="81" y="71"/>
                  </a:lnTo>
                  <a:lnTo>
                    <a:pt x="81" y="71"/>
                  </a:lnTo>
                  <a:lnTo>
                    <a:pt x="81" y="71"/>
                  </a:lnTo>
                  <a:lnTo>
                    <a:pt x="81" y="71"/>
                  </a:lnTo>
                  <a:lnTo>
                    <a:pt x="81" y="73"/>
                  </a:lnTo>
                  <a:lnTo>
                    <a:pt x="81" y="73"/>
                  </a:lnTo>
                  <a:lnTo>
                    <a:pt x="81" y="75"/>
                  </a:lnTo>
                  <a:lnTo>
                    <a:pt x="81" y="75"/>
                  </a:lnTo>
                  <a:lnTo>
                    <a:pt x="81" y="75"/>
                  </a:lnTo>
                  <a:lnTo>
                    <a:pt x="83" y="75"/>
                  </a:lnTo>
                  <a:lnTo>
                    <a:pt x="85" y="78"/>
                  </a:lnTo>
                  <a:lnTo>
                    <a:pt x="85" y="78"/>
                  </a:lnTo>
                  <a:lnTo>
                    <a:pt x="85" y="78"/>
                  </a:lnTo>
                  <a:lnTo>
                    <a:pt x="85" y="78"/>
                  </a:lnTo>
                  <a:lnTo>
                    <a:pt x="83" y="78"/>
                  </a:lnTo>
                  <a:lnTo>
                    <a:pt x="83" y="80"/>
                  </a:lnTo>
                  <a:lnTo>
                    <a:pt x="83" y="80"/>
                  </a:lnTo>
                  <a:lnTo>
                    <a:pt x="85" y="82"/>
                  </a:lnTo>
                  <a:lnTo>
                    <a:pt x="85" y="82"/>
                  </a:lnTo>
                  <a:lnTo>
                    <a:pt x="85" y="82"/>
                  </a:lnTo>
                  <a:lnTo>
                    <a:pt x="85" y="85"/>
                  </a:lnTo>
                  <a:lnTo>
                    <a:pt x="85" y="87"/>
                  </a:lnTo>
                  <a:lnTo>
                    <a:pt x="85" y="87"/>
                  </a:lnTo>
                  <a:lnTo>
                    <a:pt x="88" y="87"/>
                  </a:lnTo>
                  <a:lnTo>
                    <a:pt x="92" y="90"/>
                  </a:lnTo>
                  <a:lnTo>
                    <a:pt x="92" y="90"/>
                  </a:lnTo>
                  <a:lnTo>
                    <a:pt x="97" y="90"/>
                  </a:lnTo>
                  <a:lnTo>
                    <a:pt x="99" y="90"/>
                  </a:lnTo>
                  <a:lnTo>
                    <a:pt x="99" y="90"/>
                  </a:lnTo>
                  <a:lnTo>
                    <a:pt x="104" y="90"/>
                  </a:lnTo>
                  <a:lnTo>
                    <a:pt x="104" y="92"/>
                  </a:lnTo>
                  <a:lnTo>
                    <a:pt x="106" y="92"/>
                  </a:lnTo>
                  <a:lnTo>
                    <a:pt x="106" y="92"/>
                  </a:lnTo>
                  <a:lnTo>
                    <a:pt x="109" y="90"/>
                  </a:lnTo>
                  <a:lnTo>
                    <a:pt x="109" y="90"/>
                  </a:lnTo>
                  <a:lnTo>
                    <a:pt x="109" y="90"/>
                  </a:lnTo>
                  <a:lnTo>
                    <a:pt x="109" y="90"/>
                  </a:lnTo>
                  <a:lnTo>
                    <a:pt x="114" y="90"/>
                  </a:lnTo>
                  <a:lnTo>
                    <a:pt x="116" y="92"/>
                  </a:lnTo>
                  <a:lnTo>
                    <a:pt x="118" y="92"/>
                  </a:lnTo>
                  <a:lnTo>
                    <a:pt x="118" y="94"/>
                  </a:lnTo>
                  <a:lnTo>
                    <a:pt x="121" y="97"/>
                  </a:lnTo>
                  <a:lnTo>
                    <a:pt x="123" y="101"/>
                  </a:lnTo>
                  <a:lnTo>
                    <a:pt x="125" y="104"/>
                  </a:lnTo>
                  <a:lnTo>
                    <a:pt x="128" y="106"/>
                  </a:lnTo>
                  <a:lnTo>
                    <a:pt x="130" y="108"/>
                  </a:lnTo>
                  <a:lnTo>
                    <a:pt x="132" y="116"/>
                  </a:lnTo>
                  <a:lnTo>
                    <a:pt x="132" y="116"/>
                  </a:lnTo>
                  <a:lnTo>
                    <a:pt x="132" y="116"/>
                  </a:lnTo>
                  <a:lnTo>
                    <a:pt x="137" y="118"/>
                  </a:lnTo>
                  <a:lnTo>
                    <a:pt x="142" y="120"/>
                  </a:lnTo>
                  <a:lnTo>
                    <a:pt x="144" y="123"/>
                  </a:lnTo>
                  <a:lnTo>
                    <a:pt x="149" y="125"/>
                  </a:lnTo>
                  <a:lnTo>
                    <a:pt x="154" y="127"/>
                  </a:lnTo>
                  <a:lnTo>
                    <a:pt x="158" y="132"/>
                  </a:lnTo>
                  <a:lnTo>
                    <a:pt x="158" y="132"/>
                  </a:lnTo>
                  <a:lnTo>
                    <a:pt x="163" y="134"/>
                  </a:lnTo>
                  <a:lnTo>
                    <a:pt x="165" y="137"/>
                  </a:lnTo>
                  <a:lnTo>
                    <a:pt x="168" y="134"/>
                  </a:lnTo>
                  <a:lnTo>
                    <a:pt x="172" y="139"/>
                  </a:lnTo>
                  <a:lnTo>
                    <a:pt x="175" y="139"/>
                  </a:lnTo>
                  <a:lnTo>
                    <a:pt x="175" y="142"/>
                  </a:lnTo>
                  <a:lnTo>
                    <a:pt x="180" y="142"/>
                  </a:lnTo>
                  <a:lnTo>
                    <a:pt x="184" y="144"/>
                  </a:lnTo>
                  <a:lnTo>
                    <a:pt x="189" y="149"/>
                  </a:lnTo>
                  <a:lnTo>
                    <a:pt x="194" y="151"/>
                  </a:lnTo>
                  <a:lnTo>
                    <a:pt x="196" y="151"/>
                  </a:lnTo>
                  <a:lnTo>
                    <a:pt x="196" y="151"/>
                  </a:lnTo>
                  <a:lnTo>
                    <a:pt x="196" y="151"/>
                  </a:lnTo>
                  <a:lnTo>
                    <a:pt x="198" y="151"/>
                  </a:lnTo>
                  <a:lnTo>
                    <a:pt x="201" y="151"/>
                  </a:lnTo>
                  <a:lnTo>
                    <a:pt x="203" y="151"/>
                  </a:lnTo>
                  <a:lnTo>
                    <a:pt x="203" y="153"/>
                  </a:lnTo>
                  <a:lnTo>
                    <a:pt x="205" y="153"/>
                  </a:lnTo>
                  <a:lnTo>
                    <a:pt x="208" y="156"/>
                  </a:lnTo>
                  <a:lnTo>
                    <a:pt x="208" y="156"/>
                  </a:lnTo>
                  <a:lnTo>
                    <a:pt x="213" y="156"/>
                  </a:lnTo>
                  <a:lnTo>
                    <a:pt x="213" y="156"/>
                  </a:lnTo>
                  <a:lnTo>
                    <a:pt x="213" y="158"/>
                  </a:lnTo>
                  <a:lnTo>
                    <a:pt x="213" y="158"/>
                  </a:lnTo>
                  <a:lnTo>
                    <a:pt x="213" y="160"/>
                  </a:lnTo>
                  <a:lnTo>
                    <a:pt x="213" y="165"/>
                  </a:lnTo>
                  <a:lnTo>
                    <a:pt x="213" y="168"/>
                  </a:lnTo>
                  <a:lnTo>
                    <a:pt x="215" y="170"/>
                  </a:lnTo>
                  <a:lnTo>
                    <a:pt x="220" y="170"/>
                  </a:lnTo>
                  <a:lnTo>
                    <a:pt x="224" y="170"/>
                  </a:lnTo>
                  <a:lnTo>
                    <a:pt x="227" y="172"/>
                  </a:lnTo>
                  <a:lnTo>
                    <a:pt x="229" y="172"/>
                  </a:lnTo>
                  <a:lnTo>
                    <a:pt x="229" y="172"/>
                  </a:lnTo>
                  <a:lnTo>
                    <a:pt x="231" y="172"/>
                  </a:lnTo>
                  <a:lnTo>
                    <a:pt x="231" y="172"/>
                  </a:lnTo>
                  <a:lnTo>
                    <a:pt x="234" y="172"/>
                  </a:lnTo>
                  <a:lnTo>
                    <a:pt x="234" y="172"/>
                  </a:lnTo>
                  <a:lnTo>
                    <a:pt x="236" y="175"/>
                  </a:lnTo>
                  <a:lnTo>
                    <a:pt x="236" y="175"/>
                  </a:lnTo>
                  <a:lnTo>
                    <a:pt x="236" y="172"/>
                  </a:lnTo>
                  <a:lnTo>
                    <a:pt x="236" y="168"/>
                  </a:lnTo>
                  <a:lnTo>
                    <a:pt x="236" y="165"/>
                  </a:lnTo>
                  <a:lnTo>
                    <a:pt x="238" y="163"/>
                  </a:lnTo>
                  <a:lnTo>
                    <a:pt x="238" y="160"/>
                  </a:lnTo>
                  <a:lnTo>
                    <a:pt x="241" y="158"/>
                  </a:lnTo>
                  <a:lnTo>
                    <a:pt x="241" y="158"/>
                  </a:lnTo>
                  <a:lnTo>
                    <a:pt x="241" y="156"/>
                  </a:lnTo>
                  <a:lnTo>
                    <a:pt x="241" y="153"/>
                  </a:lnTo>
                  <a:lnTo>
                    <a:pt x="241" y="153"/>
                  </a:lnTo>
                  <a:lnTo>
                    <a:pt x="241" y="151"/>
                  </a:lnTo>
                  <a:lnTo>
                    <a:pt x="241" y="151"/>
                  </a:lnTo>
                  <a:lnTo>
                    <a:pt x="238" y="151"/>
                  </a:lnTo>
                  <a:lnTo>
                    <a:pt x="236" y="149"/>
                  </a:lnTo>
                  <a:lnTo>
                    <a:pt x="236" y="146"/>
                  </a:lnTo>
                  <a:lnTo>
                    <a:pt x="234" y="144"/>
                  </a:lnTo>
                  <a:lnTo>
                    <a:pt x="234" y="142"/>
                  </a:lnTo>
                  <a:lnTo>
                    <a:pt x="234" y="137"/>
                  </a:lnTo>
                  <a:lnTo>
                    <a:pt x="234" y="137"/>
                  </a:lnTo>
                  <a:lnTo>
                    <a:pt x="234" y="137"/>
                  </a:lnTo>
                  <a:lnTo>
                    <a:pt x="234" y="134"/>
                  </a:lnTo>
                  <a:lnTo>
                    <a:pt x="231" y="134"/>
                  </a:lnTo>
                  <a:lnTo>
                    <a:pt x="229" y="134"/>
                  </a:lnTo>
                  <a:lnTo>
                    <a:pt x="229" y="134"/>
                  </a:lnTo>
                  <a:lnTo>
                    <a:pt x="227" y="134"/>
                  </a:lnTo>
                  <a:lnTo>
                    <a:pt x="227" y="134"/>
                  </a:lnTo>
                  <a:lnTo>
                    <a:pt x="227" y="132"/>
                  </a:lnTo>
                  <a:lnTo>
                    <a:pt x="224" y="132"/>
                  </a:lnTo>
                  <a:lnTo>
                    <a:pt x="224" y="132"/>
                  </a:lnTo>
                  <a:lnTo>
                    <a:pt x="220" y="130"/>
                  </a:lnTo>
                  <a:lnTo>
                    <a:pt x="220" y="130"/>
                  </a:lnTo>
                  <a:lnTo>
                    <a:pt x="220" y="130"/>
                  </a:lnTo>
                  <a:lnTo>
                    <a:pt x="220" y="125"/>
                  </a:lnTo>
                  <a:lnTo>
                    <a:pt x="220" y="125"/>
                  </a:lnTo>
                  <a:lnTo>
                    <a:pt x="220" y="125"/>
                  </a:lnTo>
                  <a:lnTo>
                    <a:pt x="222" y="123"/>
                  </a:lnTo>
                  <a:lnTo>
                    <a:pt x="224" y="123"/>
                  </a:lnTo>
                  <a:lnTo>
                    <a:pt x="227" y="123"/>
                  </a:lnTo>
                  <a:lnTo>
                    <a:pt x="231" y="123"/>
                  </a:lnTo>
                  <a:lnTo>
                    <a:pt x="234" y="123"/>
                  </a:lnTo>
                  <a:lnTo>
                    <a:pt x="234" y="123"/>
                  </a:lnTo>
                  <a:lnTo>
                    <a:pt x="236" y="125"/>
                  </a:lnTo>
                  <a:lnTo>
                    <a:pt x="236" y="123"/>
                  </a:lnTo>
                  <a:lnTo>
                    <a:pt x="238" y="123"/>
                  </a:lnTo>
                  <a:lnTo>
                    <a:pt x="238" y="123"/>
                  </a:lnTo>
                  <a:lnTo>
                    <a:pt x="238" y="120"/>
                  </a:lnTo>
                  <a:lnTo>
                    <a:pt x="238" y="118"/>
                  </a:lnTo>
                  <a:lnTo>
                    <a:pt x="238" y="118"/>
                  </a:lnTo>
                  <a:lnTo>
                    <a:pt x="241" y="118"/>
                  </a:lnTo>
                  <a:lnTo>
                    <a:pt x="241" y="118"/>
                  </a:lnTo>
                  <a:lnTo>
                    <a:pt x="241" y="116"/>
                  </a:lnTo>
                  <a:lnTo>
                    <a:pt x="241" y="116"/>
                  </a:lnTo>
                  <a:lnTo>
                    <a:pt x="241" y="116"/>
                  </a:lnTo>
                  <a:lnTo>
                    <a:pt x="241" y="116"/>
                  </a:lnTo>
                  <a:lnTo>
                    <a:pt x="243" y="116"/>
                  </a:lnTo>
                  <a:lnTo>
                    <a:pt x="243" y="116"/>
                  </a:lnTo>
                  <a:lnTo>
                    <a:pt x="243" y="116"/>
                  </a:lnTo>
                  <a:lnTo>
                    <a:pt x="241" y="116"/>
                  </a:lnTo>
                  <a:lnTo>
                    <a:pt x="241" y="116"/>
                  </a:lnTo>
                  <a:lnTo>
                    <a:pt x="241" y="116"/>
                  </a:lnTo>
                  <a:lnTo>
                    <a:pt x="241" y="116"/>
                  </a:lnTo>
                  <a:lnTo>
                    <a:pt x="243" y="113"/>
                  </a:lnTo>
                  <a:lnTo>
                    <a:pt x="243" y="113"/>
                  </a:lnTo>
                  <a:lnTo>
                    <a:pt x="243" y="113"/>
                  </a:lnTo>
                  <a:lnTo>
                    <a:pt x="243" y="113"/>
                  </a:lnTo>
                  <a:lnTo>
                    <a:pt x="243" y="113"/>
                  </a:lnTo>
                  <a:lnTo>
                    <a:pt x="241" y="113"/>
                  </a:lnTo>
                  <a:lnTo>
                    <a:pt x="238" y="113"/>
                  </a:lnTo>
                  <a:lnTo>
                    <a:pt x="236" y="113"/>
                  </a:lnTo>
                  <a:lnTo>
                    <a:pt x="236" y="113"/>
                  </a:lnTo>
                  <a:lnTo>
                    <a:pt x="236" y="111"/>
                  </a:lnTo>
                  <a:lnTo>
                    <a:pt x="243" y="111"/>
                  </a:lnTo>
                  <a:lnTo>
                    <a:pt x="246" y="111"/>
                  </a:lnTo>
                  <a:lnTo>
                    <a:pt x="248" y="111"/>
                  </a:lnTo>
                  <a:lnTo>
                    <a:pt x="248" y="111"/>
                  </a:lnTo>
                  <a:lnTo>
                    <a:pt x="246" y="108"/>
                  </a:lnTo>
                  <a:lnTo>
                    <a:pt x="248" y="108"/>
                  </a:lnTo>
                  <a:lnTo>
                    <a:pt x="248" y="108"/>
                  </a:lnTo>
                  <a:lnTo>
                    <a:pt x="246" y="104"/>
                  </a:lnTo>
                  <a:lnTo>
                    <a:pt x="246" y="104"/>
                  </a:lnTo>
                  <a:lnTo>
                    <a:pt x="246" y="101"/>
                  </a:lnTo>
                  <a:lnTo>
                    <a:pt x="246" y="101"/>
                  </a:lnTo>
                  <a:lnTo>
                    <a:pt x="246" y="99"/>
                  </a:lnTo>
                  <a:lnTo>
                    <a:pt x="248" y="99"/>
                  </a:lnTo>
                  <a:lnTo>
                    <a:pt x="248" y="99"/>
                  </a:lnTo>
                  <a:lnTo>
                    <a:pt x="250" y="101"/>
                  </a:lnTo>
                  <a:lnTo>
                    <a:pt x="253" y="101"/>
                  </a:lnTo>
                  <a:lnTo>
                    <a:pt x="253" y="101"/>
                  </a:lnTo>
                  <a:lnTo>
                    <a:pt x="255" y="101"/>
                  </a:lnTo>
                  <a:lnTo>
                    <a:pt x="257" y="99"/>
                  </a:lnTo>
                  <a:lnTo>
                    <a:pt x="260" y="99"/>
                  </a:lnTo>
                  <a:lnTo>
                    <a:pt x="262" y="97"/>
                  </a:lnTo>
                  <a:lnTo>
                    <a:pt x="262" y="97"/>
                  </a:lnTo>
                  <a:lnTo>
                    <a:pt x="262" y="94"/>
                  </a:lnTo>
                  <a:lnTo>
                    <a:pt x="262" y="94"/>
                  </a:lnTo>
                  <a:lnTo>
                    <a:pt x="264" y="94"/>
                  </a:lnTo>
                  <a:lnTo>
                    <a:pt x="267" y="97"/>
                  </a:lnTo>
                  <a:lnTo>
                    <a:pt x="269" y="99"/>
                  </a:lnTo>
                  <a:lnTo>
                    <a:pt x="269" y="99"/>
                  </a:lnTo>
                  <a:lnTo>
                    <a:pt x="269" y="99"/>
                  </a:lnTo>
                  <a:lnTo>
                    <a:pt x="269" y="99"/>
                  </a:lnTo>
                  <a:lnTo>
                    <a:pt x="269" y="101"/>
                  </a:lnTo>
                  <a:lnTo>
                    <a:pt x="271" y="101"/>
                  </a:lnTo>
                  <a:lnTo>
                    <a:pt x="269" y="101"/>
                  </a:lnTo>
                  <a:lnTo>
                    <a:pt x="269" y="101"/>
                  </a:lnTo>
                  <a:lnTo>
                    <a:pt x="269" y="101"/>
                  </a:lnTo>
                  <a:lnTo>
                    <a:pt x="267" y="104"/>
                  </a:lnTo>
                  <a:lnTo>
                    <a:pt x="264" y="106"/>
                  </a:lnTo>
                  <a:lnTo>
                    <a:pt x="264" y="106"/>
                  </a:lnTo>
                  <a:lnTo>
                    <a:pt x="264" y="106"/>
                  </a:lnTo>
                  <a:lnTo>
                    <a:pt x="267" y="108"/>
                  </a:lnTo>
                  <a:lnTo>
                    <a:pt x="267" y="108"/>
                  </a:lnTo>
                  <a:lnTo>
                    <a:pt x="267" y="108"/>
                  </a:lnTo>
                  <a:lnTo>
                    <a:pt x="269" y="108"/>
                  </a:lnTo>
                  <a:lnTo>
                    <a:pt x="269" y="111"/>
                  </a:lnTo>
                  <a:lnTo>
                    <a:pt x="271" y="111"/>
                  </a:lnTo>
                  <a:lnTo>
                    <a:pt x="271" y="111"/>
                  </a:lnTo>
                  <a:lnTo>
                    <a:pt x="276" y="111"/>
                  </a:lnTo>
                  <a:lnTo>
                    <a:pt x="276" y="111"/>
                  </a:lnTo>
                  <a:lnTo>
                    <a:pt x="276" y="111"/>
                  </a:lnTo>
                  <a:lnTo>
                    <a:pt x="279" y="111"/>
                  </a:lnTo>
                  <a:lnTo>
                    <a:pt x="283" y="111"/>
                  </a:lnTo>
                  <a:lnTo>
                    <a:pt x="283" y="111"/>
                  </a:lnTo>
                  <a:lnTo>
                    <a:pt x="286" y="111"/>
                  </a:lnTo>
                  <a:lnTo>
                    <a:pt x="286" y="111"/>
                  </a:lnTo>
                  <a:lnTo>
                    <a:pt x="288" y="111"/>
                  </a:lnTo>
                  <a:lnTo>
                    <a:pt x="288" y="111"/>
                  </a:lnTo>
                  <a:lnTo>
                    <a:pt x="288" y="111"/>
                  </a:lnTo>
                  <a:lnTo>
                    <a:pt x="288" y="111"/>
                  </a:lnTo>
                  <a:lnTo>
                    <a:pt x="290" y="113"/>
                  </a:lnTo>
                  <a:lnTo>
                    <a:pt x="290" y="111"/>
                  </a:lnTo>
                  <a:lnTo>
                    <a:pt x="293" y="111"/>
                  </a:lnTo>
                  <a:lnTo>
                    <a:pt x="293" y="111"/>
                  </a:lnTo>
                  <a:lnTo>
                    <a:pt x="293" y="111"/>
                  </a:lnTo>
                  <a:lnTo>
                    <a:pt x="293" y="108"/>
                  </a:lnTo>
                  <a:lnTo>
                    <a:pt x="295" y="108"/>
                  </a:lnTo>
                  <a:lnTo>
                    <a:pt x="295" y="106"/>
                  </a:lnTo>
                  <a:lnTo>
                    <a:pt x="297" y="106"/>
                  </a:lnTo>
                  <a:lnTo>
                    <a:pt x="297" y="106"/>
                  </a:lnTo>
                  <a:lnTo>
                    <a:pt x="297" y="106"/>
                  </a:lnTo>
                  <a:lnTo>
                    <a:pt x="297" y="106"/>
                  </a:lnTo>
                  <a:lnTo>
                    <a:pt x="300" y="106"/>
                  </a:lnTo>
                  <a:lnTo>
                    <a:pt x="300" y="106"/>
                  </a:lnTo>
                  <a:lnTo>
                    <a:pt x="300" y="106"/>
                  </a:lnTo>
                  <a:lnTo>
                    <a:pt x="300" y="104"/>
                  </a:lnTo>
                  <a:lnTo>
                    <a:pt x="300" y="104"/>
                  </a:lnTo>
                  <a:lnTo>
                    <a:pt x="300" y="104"/>
                  </a:lnTo>
                  <a:lnTo>
                    <a:pt x="300" y="104"/>
                  </a:lnTo>
                  <a:lnTo>
                    <a:pt x="302" y="104"/>
                  </a:lnTo>
                  <a:lnTo>
                    <a:pt x="302" y="104"/>
                  </a:lnTo>
                  <a:lnTo>
                    <a:pt x="304" y="104"/>
                  </a:lnTo>
                  <a:lnTo>
                    <a:pt x="304" y="104"/>
                  </a:lnTo>
                  <a:lnTo>
                    <a:pt x="304" y="101"/>
                  </a:lnTo>
                  <a:lnTo>
                    <a:pt x="309" y="99"/>
                  </a:lnTo>
                  <a:lnTo>
                    <a:pt x="312" y="99"/>
                  </a:lnTo>
                  <a:lnTo>
                    <a:pt x="312" y="99"/>
                  </a:lnTo>
                  <a:close/>
                  <a:moveTo>
                    <a:pt x="267" y="97"/>
                  </a:moveTo>
                  <a:lnTo>
                    <a:pt x="267" y="94"/>
                  </a:lnTo>
                  <a:lnTo>
                    <a:pt x="264" y="94"/>
                  </a:lnTo>
                  <a:lnTo>
                    <a:pt x="267" y="94"/>
                  </a:lnTo>
                  <a:lnTo>
                    <a:pt x="267" y="94"/>
                  </a:lnTo>
                  <a:lnTo>
                    <a:pt x="267" y="97"/>
                  </a:lnTo>
                  <a:lnTo>
                    <a:pt x="267" y="97"/>
                  </a:lnTo>
                  <a:lnTo>
                    <a:pt x="267" y="9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212"/>
            <p:cNvSpPr>
              <a:spLocks/>
            </p:cNvSpPr>
            <p:nvPr userDrawn="1"/>
          </p:nvSpPr>
          <p:spPr bwMode="auto">
            <a:xfrm>
              <a:off x="2630" y="3444"/>
              <a:ext cx="94" cy="101"/>
            </a:xfrm>
            <a:custGeom>
              <a:avLst/>
              <a:gdLst>
                <a:gd name="T0" fmla="*/ 90 w 94"/>
                <a:gd name="T1" fmla="*/ 73 h 101"/>
                <a:gd name="T2" fmla="*/ 87 w 94"/>
                <a:gd name="T3" fmla="*/ 64 h 101"/>
                <a:gd name="T4" fmla="*/ 90 w 94"/>
                <a:gd name="T5" fmla="*/ 61 h 101"/>
                <a:gd name="T6" fmla="*/ 94 w 94"/>
                <a:gd name="T7" fmla="*/ 54 h 101"/>
                <a:gd name="T8" fmla="*/ 90 w 94"/>
                <a:gd name="T9" fmla="*/ 52 h 101"/>
                <a:gd name="T10" fmla="*/ 83 w 94"/>
                <a:gd name="T11" fmla="*/ 45 h 101"/>
                <a:gd name="T12" fmla="*/ 80 w 94"/>
                <a:gd name="T13" fmla="*/ 40 h 101"/>
                <a:gd name="T14" fmla="*/ 75 w 94"/>
                <a:gd name="T15" fmla="*/ 38 h 101"/>
                <a:gd name="T16" fmla="*/ 71 w 94"/>
                <a:gd name="T17" fmla="*/ 35 h 101"/>
                <a:gd name="T18" fmla="*/ 64 w 94"/>
                <a:gd name="T19" fmla="*/ 30 h 101"/>
                <a:gd name="T20" fmla="*/ 54 w 94"/>
                <a:gd name="T21" fmla="*/ 23 h 101"/>
                <a:gd name="T22" fmla="*/ 50 w 94"/>
                <a:gd name="T23" fmla="*/ 23 h 101"/>
                <a:gd name="T24" fmla="*/ 47 w 94"/>
                <a:gd name="T25" fmla="*/ 21 h 101"/>
                <a:gd name="T26" fmla="*/ 42 w 94"/>
                <a:gd name="T27" fmla="*/ 16 h 101"/>
                <a:gd name="T28" fmla="*/ 40 w 94"/>
                <a:gd name="T29" fmla="*/ 16 h 101"/>
                <a:gd name="T30" fmla="*/ 40 w 94"/>
                <a:gd name="T31" fmla="*/ 19 h 101"/>
                <a:gd name="T32" fmla="*/ 35 w 94"/>
                <a:gd name="T33" fmla="*/ 19 h 101"/>
                <a:gd name="T34" fmla="*/ 35 w 94"/>
                <a:gd name="T35" fmla="*/ 19 h 101"/>
                <a:gd name="T36" fmla="*/ 33 w 94"/>
                <a:gd name="T37" fmla="*/ 12 h 101"/>
                <a:gd name="T38" fmla="*/ 19 w 94"/>
                <a:gd name="T39" fmla="*/ 2 h 101"/>
                <a:gd name="T40" fmla="*/ 14 w 94"/>
                <a:gd name="T41" fmla="*/ 0 h 101"/>
                <a:gd name="T42" fmla="*/ 12 w 94"/>
                <a:gd name="T43" fmla="*/ 2 h 101"/>
                <a:gd name="T44" fmla="*/ 2 w 94"/>
                <a:gd name="T45" fmla="*/ 2 h 101"/>
                <a:gd name="T46" fmla="*/ 2 w 94"/>
                <a:gd name="T47" fmla="*/ 4 h 101"/>
                <a:gd name="T48" fmla="*/ 2 w 94"/>
                <a:gd name="T49" fmla="*/ 12 h 101"/>
                <a:gd name="T50" fmla="*/ 2 w 94"/>
                <a:gd name="T51" fmla="*/ 16 h 101"/>
                <a:gd name="T52" fmla="*/ 2 w 94"/>
                <a:gd name="T53" fmla="*/ 21 h 101"/>
                <a:gd name="T54" fmla="*/ 0 w 94"/>
                <a:gd name="T55" fmla="*/ 26 h 101"/>
                <a:gd name="T56" fmla="*/ 2 w 94"/>
                <a:gd name="T57" fmla="*/ 30 h 101"/>
                <a:gd name="T58" fmla="*/ 2 w 94"/>
                <a:gd name="T59" fmla="*/ 35 h 101"/>
                <a:gd name="T60" fmla="*/ 0 w 94"/>
                <a:gd name="T61" fmla="*/ 38 h 101"/>
                <a:gd name="T62" fmla="*/ 2 w 94"/>
                <a:gd name="T63" fmla="*/ 42 h 101"/>
                <a:gd name="T64" fmla="*/ 2 w 94"/>
                <a:gd name="T65" fmla="*/ 47 h 101"/>
                <a:gd name="T66" fmla="*/ 5 w 94"/>
                <a:gd name="T67" fmla="*/ 54 h 101"/>
                <a:gd name="T68" fmla="*/ 7 w 94"/>
                <a:gd name="T69" fmla="*/ 61 h 101"/>
                <a:gd name="T70" fmla="*/ 2 w 94"/>
                <a:gd name="T71" fmla="*/ 64 h 101"/>
                <a:gd name="T72" fmla="*/ 5 w 94"/>
                <a:gd name="T73" fmla="*/ 75 h 101"/>
                <a:gd name="T74" fmla="*/ 14 w 94"/>
                <a:gd name="T75" fmla="*/ 87 h 101"/>
                <a:gd name="T76" fmla="*/ 19 w 94"/>
                <a:gd name="T77" fmla="*/ 92 h 101"/>
                <a:gd name="T78" fmla="*/ 35 w 94"/>
                <a:gd name="T79" fmla="*/ 97 h 101"/>
                <a:gd name="T80" fmla="*/ 47 w 94"/>
                <a:gd name="T81" fmla="*/ 101 h 101"/>
                <a:gd name="T82" fmla="*/ 54 w 94"/>
                <a:gd name="T83" fmla="*/ 99 h 101"/>
                <a:gd name="T84" fmla="*/ 66 w 94"/>
                <a:gd name="T85" fmla="*/ 101 h 101"/>
                <a:gd name="T86" fmla="*/ 80 w 94"/>
                <a:gd name="T87" fmla="*/ 97 h 101"/>
                <a:gd name="T88" fmla="*/ 85 w 94"/>
                <a:gd name="T89" fmla="*/ 92 h 101"/>
                <a:gd name="T90" fmla="*/ 92 w 94"/>
                <a:gd name="T91" fmla="*/ 82 h 101"/>
                <a:gd name="T92" fmla="*/ 94 w 94"/>
                <a:gd name="T93"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101">
                  <a:moveTo>
                    <a:pt x="92" y="75"/>
                  </a:moveTo>
                  <a:lnTo>
                    <a:pt x="90" y="75"/>
                  </a:lnTo>
                  <a:lnTo>
                    <a:pt x="90" y="73"/>
                  </a:lnTo>
                  <a:lnTo>
                    <a:pt x="90" y="73"/>
                  </a:lnTo>
                  <a:lnTo>
                    <a:pt x="90" y="71"/>
                  </a:lnTo>
                  <a:lnTo>
                    <a:pt x="87" y="64"/>
                  </a:lnTo>
                  <a:lnTo>
                    <a:pt x="87" y="64"/>
                  </a:lnTo>
                  <a:lnTo>
                    <a:pt x="90" y="61"/>
                  </a:lnTo>
                  <a:lnTo>
                    <a:pt x="90" y="61"/>
                  </a:lnTo>
                  <a:lnTo>
                    <a:pt x="92" y="59"/>
                  </a:lnTo>
                  <a:lnTo>
                    <a:pt x="92" y="56"/>
                  </a:lnTo>
                  <a:lnTo>
                    <a:pt x="94" y="54"/>
                  </a:lnTo>
                  <a:lnTo>
                    <a:pt x="92" y="54"/>
                  </a:lnTo>
                  <a:lnTo>
                    <a:pt x="92" y="52"/>
                  </a:lnTo>
                  <a:lnTo>
                    <a:pt x="90" y="52"/>
                  </a:lnTo>
                  <a:lnTo>
                    <a:pt x="85" y="49"/>
                  </a:lnTo>
                  <a:lnTo>
                    <a:pt x="83" y="47"/>
                  </a:lnTo>
                  <a:lnTo>
                    <a:pt x="83" y="45"/>
                  </a:lnTo>
                  <a:lnTo>
                    <a:pt x="80" y="42"/>
                  </a:lnTo>
                  <a:lnTo>
                    <a:pt x="80" y="42"/>
                  </a:lnTo>
                  <a:lnTo>
                    <a:pt x="80" y="40"/>
                  </a:lnTo>
                  <a:lnTo>
                    <a:pt x="78" y="40"/>
                  </a:lnTo>
                  <a:lnTo>
                    <a:pt x="78" y="40"/>
                  </a:lnTo>
                  <a:lnTo>
                    <a:pt x="75" y="38"/>
                  </a:lnTo>
                  <a:lnTo>
                    <a:pt x="75" y="38"/>
                  </a:lnTo>
                  <a:lnTo>
                    <a:pt x="73" y="38"/>
                  </a:lnTo>
                  <a:lnTo>
                    <a:pt x="71" y="35"/>
                  </a:lnTo>
                  <a:lnTo>
                    <a:pt x="68" y="33"/>
                  </a:lnTo>
                  <a:lnTo>
                    <a:pt x="66" y="30"/>
                  </a:lnTo>
                  <a:lnTo>
                    <a:pt x="64" y="30"/>
                  </a:lnTo>
                  <a:lnTo>
                    <a:pt x="61" y="28"/>
                  </a:lnTo>
                  <a:lnTo>
                    <a:pt x="57" y="26"/>
                  </a:lnTo>
                  <a:lnTo>
                    <a:pt x="54" y="23"/>
                  </a:lnTo>
                  <a:lnTo>
                    <a:pt x="52" y="26"/>
                  </a:lnTo>
                  <a:lnTo>
                    <a:pt x="52" y="23"/>
                  </a:lnTo>
                  <a:lnTo>
                    <a:pt x="50" y="23"/>
                  </a:lnTo>
                  <a:lnTo>
                    <a:pt x="50" y="21"/>
                  </a:lnTo>
                  <a:lnTo>
                    <a:pt x="47" y="21"/>
                  </a:lnTo>
                  <a:lnTo>
                    <a:pt x="47" y="21"/>
                  </a:lnTo>
                  <a:lnTo>
                    <a:pt x="47" y="19"/>
                  </a:lnTo>
                  <a:lnTo>
                    <a:pt x="45" y="16"/>
                  </a:lnTo>
                  <a:lnTo>
                    <a:pt x="42" y="16"/>
                  </a:lnTo>
                  <a:lnTo>
                    <a:pt x="42" y="14"/>
                  </a:lnTo>
                  <a:lnTo>
                    <a:pt x="42" y="16"/>
                  </a:lnTo>
                  <a:lnTo>
                    <a:pt x="40" y="16"/>
                  </a:lnTo>
                  <a:lnTo>
                    <a:pt x="40" y="16"/>
                  </a:lnTo>
                  <a:lnTo>
                    <a:pt x="40" y="16"/>
                  </a:lnTo>
                  <a:lnTo>
                    <a:pt x="40" y="19"/>
                  </a:lnTo>
                  <a:lnTo>
                    <a:pt x="38" y="19"/>
                  </a:lnTo>
                  <a:lnTo>
                    <a:pt x="38" y="19"/>
                  </a:lnTo>
                  <a:lnTo>
                    <a:pt x="35" y="19"/>
                  </a:lnTo>
                  <a:lnTo>
                    <a:pt x="35" y="19"/>
                  </a:lnTo>
                  <a:lnTo>
                    <a:pt x="35" y="19"/>
                  </a:lnTo>
                  <a:lnTo>
                    <a:pt x="35" y="19"/>
                  </a:lnTo>
                  <a:lnTo>
                    <a:pt x="35" y="14"/>
                  </a:lnTo>
                  <a:lnTo>
                    <a:pt x="33" y="14"/>
                  </a:lnTo>
                  <a:lnTo>
                    <a:pt x="33" y="12"/>
                  </a:lnTo>
                  <a:lnTo>
                    <a:pt x="31" y="9"/>
                  </a:lnTo>
                  <a:lnTo>
                    <a:pt x="26" y="7"/>
                  </a:lnTo>
                  <a:lnTo>
                    <a:pt x="19" y="2"/>
                  </a:lnTo>
                  <a:lnTo>
                    <a:pt x="17" y="0"/>
                  </a:lnTo>
                  <a:lnTo>
                    <a:pt x="14" y="0"/>
                  </a:lnTo>
                  <a:lnTo>
                    <a:pt x="14" y="0"/>
                  </a:lnTo>
                  <a:lnTo>
                    <a:pt x="12" y="0"/>
                  </a:lnTo>
                  <a:lnTo>
                    <a:pt x="12" y="2"/>
                  </a:lnTo>
                  <a:lnTo>
                    <a:pt x="12" y="2"/>
                  </a:lnTo>
                  <a:lnTo>
                    <a:pt x="7" y="2"/>
                  </a:lnTo>
                  <a:lnTo>
                    <a:pt x="5" y="2"/>
                  </a:lnTo>
                  <a:lnTo>
                    <a:pt x="2" y="2"/>
                  </a:lnTo>
                  <a:lnTo>
                    <a:pt x="2" y="2"/>
                  </a:lnTo>
                  <a:lnTo>
                    <a:pt x="2" y="4"/>
                  </a:lnTo>
                  <a:lnTo>
                    <a:pt x="2" y="4"/>
                  </a:lnTo>
                  <a:lnTo>
                    <a:pt x="0" y="7"/>
                  </a:lnTo>
                  <a:lnTo>
                    <a:pt x="0" y="9"/>
                  </a:lnTo>
                  <a:lnTo>
                    <a:pt x="2" y="12"/>
                  </a:lnTo>
                  <a:lnTo>
                    <a:pt x="2" y="16"/>
                  </a:lnTo>
                  <a:lnTo>
                    <a:pt x="2" y="16"/>
                  </a:lnTo>
                  <a:lnTo>
                    <a:pt x="2" y="16"/>
                  </a:lnTo>
                  <a:lnTo>
                    <a:pt x="2" y="19"/>
                  </a:lnTo>
                  <a:lnTo>
                    <a:pt x="2" y="19"/>
                  </a:lnTo>
                  <a:lnTo>
                    <a:pt x="2" y="21"/>
                  </a:lnTo>
                  <a:lnTo>
                    <a:pt x="2" y="23"/>
                  </a:lnTo>
                  <a:lnTo>
                    <a:pt x="2" y="23"/>
                  </a:lnTo>
                  <a:lnTo>
                    <a:pt x="0" y="26"/>
                  </a:lnTo>
                  <a:lnTo>
                    <a:pt x="0" y="28"/>
                  </a:lnTo>
                  <a:lnTo>
                    <a:pt x="2" y="30"/>
                  </a:lnTo>
                  <a:lnTo>
                    <a:pt x="2" y="30"/>
                  </a:lnTo>
                  <a:lnTo>
                    <a:pt x="2" y="30"/>
                  </a:lnTo>
                  <a:lnTo>
                    <a:pt x="2" y="33"/>
                  </a:lnTo>
                  <a:lnTo>
                    <a:pt x="2" y="35"/>
                  </a:lnTo>
                  <a:lnTo>
                    <a:pt x="2" y="35"/>
                  </a:lnTo>
                  <a:lnTo>
                    <a:pt x="0" y="38"/>
                  </a:lnTo>
                  <a:lnTo>
                    <a:pt x="0" y="38"/>
                  </a:lnTo>
                  <a:lnTo>
                    <a:pt x="0" y="40"/>
                  </a:lnTo>
                  <a:lnTo>
                    <a:pt x="2" y="40"/>
                  </a:lnTo>
                  <a:lnTo>
                    <a:pt x="2" y="42"/>
                  </a:lnTo>
                  <a:lnTo>
                    <a:pt x="2" y="42"/>
                  </a:lnTo>
                  <a:lnTo>
                    <a:pt x="2" y="45"/>
                  </a:lnTo>
                  <a:lnTo>
                    <a:pt x="2" y="47"/>
                  </a:lnTo>
                  <a:lnTo>
                    <a:pt x="2" y="49"/>
                  </a:lnTo>
                  <a:lnTo>
                    <a:pt x="5" y="52"/>
                  </a:lnTo>
                  <a:lnTo>
                    <a:pt x="5" y="54"/>
                  </a:lnTo>
                  <a:lnTo>
                    <a:pt x="7" y="59"/>
                  </a:lnTo>
                  <a:lnTo>
                    <a:pt x="7" y="59"/>
                  </a:lnTo>
                  <a:lnTo>
                    <a:pt x="7" y="61"/>
                  </a:lnTo>
                  <a:lnTo>
                    <a:pt x="5" y="64"/>
                  </a:lnTo>
                  <a:lnTo>
                    <a:pt x="5" y="64"/>
                  </a:lnTo>
                  <a:lnTo>
                    <a:pt x="2" y="64"/>
                  </a:lnTo>
                  <a:lnTo>
                    <a:pt x="2" y="66"/>
                  </a:lnTo>
                  <a:lnTo>
                    <a:pt x="2" y="71"/>
                  </a:lnTo>
                  <a:lnTo>
                    <a:pt x="5" y="75"/>
                  </a:lnTo>
                  <a:lnTo>
                    <a:pt x="5" y="80"/>
                  </a:lnTo>
                  <a:lnTo>
                    <a:pt x="9" y="82"/>
                  </a:lnTo>
                  <a:lnTo>
                    <a:pt x="14" y="87"/>
                  </a:lnTo>
                  <a:lnTo>
                    <a:pt x="17" y="90"/>
                  </a:lnTo>
                  <a:lnTo>
                    <a:pt x="17" y="92"/>
                  </a:lnTo>
                  <a:lnTo>
                    <a:pt x="19" y="92"/>
                  </a:lnTo>
                  <a:lnTo>
                    <a:pt x="24" y="92"/>
                  </a:lnTo>
                  <a:lnTo>
                    <a:pt x="31" y="92"/>
                  </a:lnTo>
                  <a:lnTo>
                    <a:pt x="35" y="97"/>
                  </a:lnTo>
                  <a:lnTo>
                    <a:pt x="45" y="97"/>
                  </a:lnTo>
                  <a:lnTo>
                    <a:pt x="45" y="99"/>
                  </a:lnTo>
                  <a:lnTo>
                    <a:pt x="47" y="101"/>
                  </a:lnTo>
                  <a:lnTo>
                    <a:pt x="50" y="101"/>
                  </a:lnTo>
                  <a:lnTo>
                    <a:pt x="50" y="101"/>
                  </a:lnTo>
                  <a:lnTo>
                    <a:pt x="54" y="99"/>
                  </a:lnTo>
                  <a:lnTo>
                    <a:pt x="57" y="97"/>
                  </a:lnTo>
                  <a:lnTo>
                    <a:pt x="64" y="99"/>
                  </a:lnTo>
                  <a:lnTo>
                    <a:pt x="66" y="101"/>
                  </a:lnTo>
                  <a:lnTo>
                    <a:pt x="68" y="101"/>
                  </a:lnTo>
                  <a:lnTo>
                    <a:pt x="71" y="101"/>
                  </a:lnTo>
                  <a:lnTo>
                    <a:pt x="80" y="97"/>
                  </a:lnTo>
                  <a:lnTo>
                    <a:pt x="83" y="97"/>
                  </a:lnTo>
                  <a:lnTo>
                    <a:pt x="83" y="97"/>
                  </a:lnTo>
                  <a:lnTo>
                    <a:pt x="85" y="92"/>
                  </a:lnTo>
                  <a:lnTo>
                    <a:pt x="90" y="90"/>
                  </a:lnTo>
                  <a:lnTo>
                    <a:pt x="90" y="87"/>
                  </a:lnTo>
                  <a:lnTo>
                    <a:pt x="92" y="82"/>
                  </a:lnTo>
                  <a:lnTo>
                    <a:pt x="92" y="78"/>
                  </a:lnTo>
                  <a:lnTo>
                    <a:pt x="92" y="78"/>
                  </a:lnTo>
                  <a:lnTo>
                    <a:pt x="94" y="75"/>
                  </a:lnTo>
                  <a:lnTo>
                    <a:pt x="92" y="75"/>
                  </a:lnTo>
                  <a:lnTo>
                    <a:pt x="92"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213"/>
            <p:cNvSpPr>
              <a:spLocks noEditPoints="1"/>
            </p:cNvSpPr>
            <p:nvPr userDrawn="1"/>
          </p:nvSpPr>
          <p:spPr bwMode="auto">
            <a:xfrm>
              <a:off x="740" y="1346"/>
              <a:ext cx="5706" cy="1062"/>
            </a:xfrm>
            <a:custGeom>
              <a:avLst/>
              <a:gdLst>
                <a:gd name="T0" fmla="*/ 881 w 5706"/>
                <a:gd name="T1" fmla="*/ 216 h 1062"/>
                <a:gd name="T2" fmla="*/ 910 w 5706"/>
                <a:gd name="T3" fmla="*/ 232 h 1062"/>
                <a:gd name="T4" fmla="*/ 917 w 5706"/>
                <a:gd name="T5" fmla="*/ 265 h 1062"/>
                <a:gd name="T6" fmla="*/ 943 w 5706"/>
                <a:gd name="T7" fmla="*/ 284 h 1062"/>
                <a:gd name="T8" fmla="*/ 895 w 5706"/>
                <a:gd name="T9" fmla="*/ 204 h 1062"/>
                <a:gd name="T10" fmla="*/ 964 w 5706"/>
                <a:gd name="T11" fmla="*/ 17 h 1062"/>
                <a:gd name="T12" fmla="*/ 827 w 5706"/>
                <a:gd name="T13" fmla="*/ 19 h 1062"/>
                <a:gd name="T14" fmla="*/ 714 w 5706"/>
                <a:gd name="T15" fmla="*/ 86 h 1062"/>
                <a:gd name="T16" fmla="*/ 620 w 5706"/>
                <a:gd name="T17" fmla="*/ 126 h 1062"/>
                <a:gd name="T18" fmla="*/ 577 w 5706"/>
                <a:gd name="T19" fmla="*/ 159 h 1062"/>
                <a:gd name="T20" fmla="*/ 511 w 5706"/>
                <a:gd name="T21" fmla="*/ 201 h 1062"/>
                <a:gd name="T22" fmla="*/ 582 w 5706"/>
                <a:gd name="T23" fmla="*/ 230 h 1062"/>
                <a:gd name="T24" fmla="*/ 467 w 5706"/>
                <a:gd name="T25" fmla="*/ 294 h 1062"/>
                <a:gd name="T26" fmla="*/ 464 w 5706"/>
                <a:gd name="T27" fmla="*/ 298 h 1062"/>
                <a:gd name="T28" fmla="*/ 582 w 5706"/>
                <a:gd name="T29" fmla="*/ 258 h 1062"/>
                <a:gd name="T30" fmla="*/ 716 w 5706"/>
                <a:gd name="T31" fmla="*/ 197 h 1062"/>
                <a:gd name="T32" fmla="*/ 693 w 5706"/>
                <a:gd name="T33" fmla="*/ 225 h 1062"/>
                <a:gd name="T34" fmla="*/ 778 w 5706"/>
                <a:gd name="T35" fmla="*/ 192 h 1062"/>
                <a:gd name="T36" fmla="*/ 660 w 5706"/>
                <a:gd name="T37" fmla="*/ 239 h 1062"/>
                <a:gd name="T38" fmla="*/ 905 w 5706"/>
                <a:gd name="T39" fmla="*/ 270 h 1062"/>
                <a:gd name="T40" fmla="*/ 893 w 5706"/>
                <a:gd name="T41" fmla="*/ 279 h 1062"/>
                <a:gd name="T42" fmla="*/ 914 w 5706"/>
                <a:gd name="T43" fmla="*/ 279 h 1062"/>
                <a:gd name="T44" fmla="*/ 893 w 5706"/>
                <a:gd name="T45" fmla="*/ 291 h 1062"/>
                <a:gd name="T46" fmla="*/ 884 w 5706"/>
                <a:gd name="T47" fmla="*/ 301 h 1062"/>
                <a:gd name="T48" fmla="*/ 910 w 5706"/>
                <a:gd name="T49" fmla="*/ 249 h 1062"/>
                <a:gd name="T50" fmla="*/ 40 w 5706"/>
                <a:gd name="T51" fmla="*/ 1010 h 1062"/>
                <a:gd name="T52" fmla="*/ 68 w 5706"/>
                <a:gd name="T53" fmla="*/ 1041 h 1062"/>
                <a:gd name="T54" fmla="*/ 596 w 5706"/>
                <a:gd name="T55" fmla="*/ 270 h 1062"/>
                <a:gd name="T56" fmla="*/ 497 w 5706"/>
                <a:gd name="T57" fmla="*/ 204 h 1062"/>
                <a:gd name="T58" fmla="*/ 462 w 5706"/>
                <a:gd name="T59" fmla="*/ 308 h 1062"/>
                <a:gd name="T60" fmla="*/ 335 w 5706"/>
                <a:gd name="T61" fmla="*/ 336 h 1062"/>
                <a:gd name="T62" fmla="*/ 462 w 5706"/>
                <a:gd name="T63" fmla="*/ 301 h 1062"/>
                <a:gd name="T64" fmla="*/ 1680 w 5706"/>
                <a:gd name="T65" fmla="*/ 599 h 1062"/>
                <a:gd name="T66" fmla="*/ 1796 w 5706"/>
                <a:gd name="T67" fmla="*/ 466 h 1062"/>
                <a:gd name="T68" fmla="*/ 1652 w 5706"/>
                <a:gd name="T69" fmla="*/ 544 h 1062"/>
                <a:gd name="T70" fmla="*/ 1513 w 5706"/>
                <a:gd name="T71" fmla="*/ 582 h 1062"/>
                <a:gd name="T72" fmla="*/ 1544 w 5706"/>
                <a:gd name="T73" fmla="*/ 518 h 1062"/>
                <a:gd name="T74" fmla="*/ 1501 w 5706"/>
                <a:gd name="T75" fmla="*/ 516 h 1062"/>
                <a:gd name="T76" fmla="*/ 1468 w 5706"/>
                <a:gd name="T77" fmla="*/ 530 h 1062"/>
                <a:gd name="T78" fmla="*/ 1527 w 5706"/>
                <a:gd name="T79" fmla="*/ 492 h 1062"/>
                <a:gd name="T80" fmla="*/ 1494 w 5706"/>
                <a:gd name="T81" fmla="*/ 480 h 1062"/>
                <a:gd name="T82" fmla="*/ 1473 w 5706"/>
                <a:gd name="T83" fmla="*/ 452 h 1062"/>
                <a:gd name="T84" fmla="*/ 936 w 5706"/>
                <a:gd name="T85" fmla="*/ 450 h 1062"/>
                <a:gd name="T86" fmla="*/ 931 w 5706"/>
                <a:gd name="T87" fmla="*/ 450 h 1062"/>
                <a:gd name="T88" fmla="*/ 825 w 5706"/>
                <a:gd name="T89" fmla="*/ 577 h 1062"/>
                <a:gd name="T90" fmla="*/ 804 w 5706"/>
                <a:gd name="T91" fmla="*/ 667 h 1062"/>
                <a:gd name="T92" fmla="*/ 985 w 5706"/>
                <a:gd name="T93" fmla="*/ 800 h 1062"/>
                <a:gd name="T94" fmla="*/ 1129 w 5706"/>
                <a:gd name="T95" fmla="*/ 885 h 1062"/>
                <a:gd name="T96" fmla="*/ 1200 w 5706"/>
                <a:gd name="T97" fmla="*/ 856 h 1062"/>
                <a:gd name="T98" fmla="*/ 1310 w 5706"/>
                <a:gd name="T99" fmla="*/ 840 h 1062"/>
                <a:gd name="T100" fmla="*/ 1355 w 5706"/>
                <a:gd name="T101" fmla="*/ 816 h 1062"/>
                <a:gd name="T102" fmla="*/ 1433 w 5706"/>
                <a:gd name="T103" fmla="*/ 875 h 1062"/>
                <a:gd name="T104" fmla="*/ 1473 w 5706"/>
                <a:gd name="T105" fmla="*/ 859 h 1062"/>
                <a:gd name="T106" fmla="*/ 1504 w 5706"/>
                <a:gd name="T107" fmla="*/ 774 h 1062"/>
                <a:gd name="T108" fmla="*/ 1603 w 5706"/>
                <a:gd name="T109" fmla="*/ 703 h 1062"/>
                <a:gd name="T110" fmla="*/ 1600 w 5706"/>
                <a:gd name="T111" fmla="*/ 672 h 1062"/>
                <a:gd name="T112" fmla="*/ 1612 w 5706"/>
                <a:gd name="T113" fmla="*/ 632 h 1062"/>
                <a:gd name="T114" fmla="*/ 1614 w 5706"/>
                <a:gd name="T115" fmla="*/ 670 h 1062"/>
                <a:gd name="T116" fmla="*/ 1666 w 5706"/>
                <a:gd name="T117" fmla="*/ 603 h 1062"/>
                <a:gd name="T118" fmla="*/ 1739 w 5706"/>
                <a:gd name="T119" fmla="*/ 563 h 1062"/>
                <a:gd name="T120" fmla="*/ 1817 w 5706"/>
                <a:gd name="T121" fmla="*/ 518 h 1062"/>
                <a:gd name="T122" fmla="*/ 5682 w 5706"/>
                <a:gd name="T123" fmla="*/ 142 h 1062"/>
                <a:gd name="T124" fmla="*/ 1339 w 5706"/>
                <a:gd name="T125" fmla="*/ 823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06" h="1062">
                  <a:moveTo>
                    <a:pt x="530" y="239"/>
                  </a:moveTo>
                  <a:lnTo>
                    <a:pt x="540" y="235"/>
                  </a:lnTo>
                  <a:lnTo>
                    <a:pt x="537" y="235"/>
                  </a:lnTo>
                  <a:lnTo>
                    <a:pt x="533" y="235"/>
                  </a:lnTo>
                  <a:lnTo>
                    <a:pt x="530" y="237"/>
                  </a:lnTo>
                  <a:lnTo>
                    <a:pt x="530" y="237"/>
                  </a:lnTo>
                  <a:lnTo>
                    <a:pt x="528" y="239"/>
                  </a:lnTo>
                  <a:lnTo>
                    <a:pt x="530" y="239"/>
                  </a:lnTo>
                  <a:lnTo>
                    <a:pt x="530" y="239"/>
                  </a:lnTo>
                  <a:close/>
                  <a:moveTo>
                    <a:pt x="707" y="204"/>
                  </a:moveTo>
                  <a:lnTo>
                    <a:pt x="709" y="201"/>
                  </a:lnTo>
                  <a:lnTo>
                    <a:pt x="709" y="201"/>
                  </a:lnTo>
                  <a:lnTo>
                    <a:pt x="709" y="201"/>
                  </a:lnTo>
                  <a:lnTo>
                    <a:pt x="707" y="204"/>
                  </a:lnTo>
                  <a:lnTo>
                    <a:pt x="705" y="204"/>
                  </a:lnTo>
                  <a:lnTo>
                    <a:pt x="705" y="204"/>
                  </a:lnTo>
                  <a:lnTo>
                    <a:pt x="707" y="204"/>
                  </a:lnTo>
                  <a:close/>
                  <a:moveTo>
                    <a:pt x="799" y="197"/>
                  </a:moveTo>
                  <a:lnTo>
                    <a:pt x="799" y="197"/>
                  </a:lnTo>
                  <a:lnTo>
                    <a:pt x="799" y="197"/>
                  </a:lnTo>
                  <a:lnTo>
                    <a:pt x="799" y="197"/>
                  </a:lnTo>
                  <a:lnTo>
                    <a:pt x="799" y="199"/>
                  </a:lnTo>
                  <a:lnTo>
                    <a:pt x="806" y="199"/>
                  </a:lnTo>
                  <a:lnTo>
                    <a:pt x="804" y="199"/>
                  </a:lnTo>
                  <a:lnTo>
                    <a:pt x="801" y="201"/>
                  </a:lnTo>
                  <a:lnTo>
                    <a:pt x="801" y="201"/>
                  </a:lnTo>
                  <a:lnTo>
                    <a:pt x="799" y="201"/>
                  </a:lnTo>
                  <a:lnTo>
                    <a:pt x="799" y="201"/>
                  </a:lnTo>
                  <a:lnTo>
                    <a:pt x="801" y="201"/>
                  </a:lnTo>
                  <a:lnTo>
                    <a:pt x="801" y="204"/>
                  </a:lnTo>
                  <a:lnTo>
                    <a:pt x="804" y="204"/>
                  </a:lnTo>
                  <a:lnTo>
                    <a:pt x="806" y="204"/>
                  </a:lnTo>
                  <a:lnTo>
                    <a:pt x="808" y="204"/>
                  </a:lnTo>
                  <a:lnTo>
                    <a:pt x="811" y="201"/>
                  </a:lnTo>
                  <a:lnTo>
                    <a:pt x="813" y="201"/>
                  </a:lnTo>
                  <a:lnTo>
                    <a:pt x="815" y="199"/>
                  </a:lnTo>
                  <a:lnTo>
                    <a:pt x="820" y="199"/>
                  </a:lnTo>
                  <a:lnTo>
                    <a:pt x="820" y="199"/>
                  </a:lnTo>
                  <a:lnTo>
                    <a:pt x="818" y="199"/>
                  </a:lnTo>
                  <a:lnTo>
                    <a:pt x="815" y="201"/>
                  </a:lnTo>
                  <a:lnTo>
                    <a:pt x="813" y="201"/>
                  </a:lnTo>
                  <a:lnTo>
                    <a:pt x="811" y="204"/>
                  </a:lnTo>
                  <a:lnTo>
                    <a:pt x="811" y="206"/>
                  </a:lnTo>
                  <a:lnTo>
                    <a:pt x="811" y="206"/>
                  </a:lnTo>
                  <a:lnTo>
                    <a:pt x="811" y="206"/>
                  </a:lnTo>
                  <a:lnTo>
                    <a:pt x="811" y="206"/>
                  </a:lnTo>
                  <a:lnTo>
                    <a:pt x="813" y="206"/>
                  </a:lnTo>
                  <a:lnTo>
                    <a:pt x="815" y="209"/>
                  </a:lnTo>
                  <a:lnTo>
                    <a:pt x="815" y="209"/>
                  </a:lnTo>
                  <a:lnTo>
                    <a:pt x="815" y="209"/>
                  </a:lnTo>
                  <a:lnTo>
                    <a:pt x="815" y="211"/>
                  </a:lnTo>
                  <a:lnTo>
                    <a:pt x="815" y="211"/>
                  </a:lnTo>
                  <a:lnTo>
                    <a:pt x="813" y="211"/>
                  </a:lnTo>
                  <a:lnTo>
                    <a:pt x="815" y="211"/>
                  </a:lnTo>
                  <a:lnTo>
                    <a:pt x="820" y="211"/>
                  </a:lnTo>
                  <a:lnTo>
                    <a:pt x="825" y="211"/>
                  </a:lnTo>
                  <a:lnTo>
                    <a:pt x="834" y="209"/>
                  </a:lnTo>
                  <a:lnTo>
                    <a:pt x="839" y="209"/>
                  </a:lnTo>
                  <a:lnTo>
                    <a:pt x="844" y="211"/>
                  </a:lnTo>
                  <a:lnTo>
                    <a:pt x="851" y="211"/>
                  </a:lnTo>
                  <a:lnTo>
                    <a:pt x="853" y="211"/>
                  </a:lnTo>
                  <a:lnTo>
                    <a:pt x="853" y="211"/>
                  </a:lnTo>
                  <a:lnTo>
                    <a:pt x="855" y="211"/>
                  </a:lnTo>
                  <a:lnTo>
                    <a:pt x="855" y="209"/>
                  </a:lnTo>
                  <a:lnTo>
                    <a:pt x="855" y="209"/>
                  </a:lnTo>
                  <a:lnTo>
                    <a:pt x="858" y="209"/>
                  </a:lnTo>
                  <a:lnTo>
                    <a:pt x="858" y="209"/>
                  </a:lnTo>
                  <a:lnTo>
                    <a:pt x="858" y="209"/>
                  </a:lnTo>
                  <a:lnTo>
                    <a:pt x="855" y="211"/>
                  </a:lnTo>
                  <a:lnTo>
                    <a:pt x="855" y="211"/>
                  </a:lnTo>
                  <a:lnTo>
                    <a:pt x="853" y="213"/>
                  </a:lnTo>
                  <a:lnTo>
                    <a:pt x="853" y="213"/>
                  </a:lnTo>
                  <a:lnTo>
                    <a:pt x="858" y="216"/>
                  </a:lnTo>
                  <a:lnTo>
                    <a:pt x="860" y="216"/>
                  </a:lnTo>
                  <a:lnTo>
                    <a:pt x="863" y="216"/>
                  </a:lnTo>
                  <a:lnTo>
                    <a:pt x="867" y="216"/>
                  </a:lnTo>
                  <a:lnTo>
                    <a:pt x="872" y="216"/>
                  </a:lnTo>
                  <a:lnTo>
                    <a:pt x="874" y="213"/>
                  </a:lnTo>
                  <a:lnTo>
                    <a:pt x="881" y="211"/>
                  </a:lnTo>
                  <a:lnTo>
                    <a:pt x="884" y="211"/>
                  </a:lnTo>
                  <a:lnTo>
                    <a:pt x="884" y="211"/>
                  </a:lnTo>
                  <a:lnTo>
                    <a:pt x="884" y="211"/>
                  </a:lnTo>
                  <a:lnTo>
                    <a:pt x="884" y="213"/>
                  </a:lnTo>
                  <a:lnTo>
                    <a:pt x="886" y="213"/>
                  </a:lnTo>
                  <a:lnTo>
                    <a:pt x="886" y="216"/>
                  </a:lnTo>
                  <a:lnTo>
                    <a:pt x="884" y="213"/>
                  </a:lnTo>
                  <a:lnTo>
                    <a:pt x="884" y="216"/>
                  </a:lnTo>
                  <a:lnTo>
                    <a:pt x="881" y="216"/>
                  </a:lnTo>
                  <a:lnTo>
                    <a:pt x="881" y="216"/>
                  </a:lnTo>
                  <a:lnTo>
                    <a:pt x="879" y="218"/>
                  </a:lnTo>
                  <a:lnTo>
                    <a:pt x="879" y="218"/>
                  </a:lnTo>
                  <a:lnTo>
                    <a:pt x="877" y="218"/>
                  </a:lnTo>
                  <a:lnTo>
                    <a:pt x="879" y="216"/>
                  </a:lnTo>
                  <a:lnTo>
                    <a:pt x="881" y="213"/>
                  </a:lnTo>
                  <a:lnTo>
                    <a:pt x="884" y="213"/>
                  </a:lnTo>
                  <a:lnTo>
                    <a:pt x="881" y="211"/>
                  </a:lnTo>
                  <a:lnTo>
                    <a:pt x="881" y="211"/>
                  </a:lnTo>
                  <a:lnTo>
                    <a:pt x="881" y="211"/>
                  </a:lnTo>
                  <a:lnTo>
                    <a:pt x="881" y="213"/>
                  </a:lnTo>
                  <a:lnTo>
                    <a:pt x="879" y="213"/>
                  </a:lnTo>
                  <a:lnTo>
                    <a:pt x="879" y="213"/>
                  </a:lnTo>
                  <a:lnTo>
                    <a:pt x="879" y="213"/>
                  </a:lnTo>
                  <a:lnTo>
                    <a:pt x="877" y="216"/>
                  </a:lnTo>
                  <a:lnTo>
                    <a:pt x="877" y="216"/>
                  </a:lnTo>
                  <a:lnTo>
                    <a:pt x="877" y="218"/>
                  </a:lnTo>
                  <a:lnTo>
                    <a:pt x="872" y="218"/>
                  </a:lnTo>
                  <a:lnTo>
                    <a:pt x="872" y="218"/>
                  </a:lnTo>
                  <a:lnTo>
                    <a:pt x="870" y="220"/>
                  </a:lnTo>
                  <a:lnTo>
                    <a:pt x="870" y="220"/>
                  </a:lnTo>
                  <a:lnTo>
                    <a:pt x="870" y="220"/>
                  </a:lnTo>
                  <a:lnTo>
                    <a:pt x="870" y="220"/>
                  </a:lnTo>
                  <a:lnTo>
                    <a:pt x="870" y="223"/>
                  </a:lnTo>
                  <a:lnTo>
                    <a:pt x="872" y="223"/>
                  </a:lnTo>
                  <a:lnTo>
                    <a:pt x="877" y="225"/>
                  </a:lnTo>
                  <a:lnTo>
                    <a:pt x="877" y="227"/>
                  </a:lnTo>
                  <a:lnTo>
                    <a:pt x="879" y="227"/>
                  </a:lnTo>
                  <a:lnTo>
                    <a:pt x="879" y="227"/>
                  </a:lnTo>
                  <a:lnTo>
                    <a:pt x="879" y="227"/>
                  </a:lnTo>
                  <a:lnTo>
                    <a:pt x="879" y="227"/>
                  </a:lnTo>
                  <a:lnTo>
                    <a:pt x="879" y="227"/>
                  </a:lnTo>
                  <a:lnTo>
                    <a:pt x="881" y="230"/>
                  </a:lnTo>
                  <a:lnTo>
                    <a:pt x="881" y="230"/>
                  </a:lnTo>
                  <a:lnTo>
                    <a:pt x="881" y="232"/>
                  </a:lnTo>
                  <a:lnTo>
                    <a:pt x="881" y="232"/>
                  </a:lnTo>
                  <a:lnTo>
                    <a:pt x="881" y="235"/>
                  </a:lnTo>
                  <a:lnTo>
                    <a:pt x="881" y="235"/>
                  </a:lnTo>
                  <a:lnTo>
                    <a:pt x="881" y="237"/>
                  </a:lnTo>
                  <a:lnTo>
                    <a:pt x="881" y="237"/>
                  </a:lnTo>
                  <a:lnTo>
                    <a:pt x="884" y="237"/>
                  </a:lnTo>
                  <a:lnTo>
                    <a:pt x="884" y="237"/>
                  </a:lnTo>
                  <a:lnTo>
                    <a:pt x="881" y="239"/>
                  </a:lnTo>
                  <a:lnTo>
                    <a:pt x="881" y="239"/>
                  </a:lnTo>
                  <a:lnTo>
                    <a:pt x="886" y="242"/>
                  </a:lnTo>
                  <a:lnTo>
                    <a:pt x="888" y="244"/>
                  </a:lnTo>
                  <a:lnTo>
                    <a:pt x="888" y="244"/>
                  </a:lnTo>
                  <a:lnTo>
                    <a:pt x="891" y="246"/>
                  </a:lnTo>
                  <a:lnTo>
                    <a:pt x="891" y="246"/>
                  </a:lnTo>
                  <a:lnTo>
                    <a:pt x="893" y="244"/>
                  </a:lnTo>
                  <a:lnTo>
                    <a:pt x="898" y="244"/>
                  </a:lnTo>
                  <a:lnTo>
                    <a:pt x="900" y="244"/>
                  </a:lnTo>
                  <a:lnTo>
                    <a:pt x="900" y="242"/>
                  </a:lnTo>
                  <a:lnTo>
                    <a:pt x="903" y="242"/>
                  </a:lnTo>
                  <a:lnTo>
                    <a:pt x="903" y="239"/>
                  </a:lnTo>
                  <a:lnTo>
                    <a:pt x="903" y="239"/>
                  </a:lnTo>
                  <a:lnTo>
                    <a:pt x="903" y="237"/>
                  </a:lnTo>
                  <a:lnTo>
                    <a:pt x="900" y="237"/>
                  </a:lnTo>
                  <a:lnTo>
                    <a:pt x="903" y="237"/>
                  </a:lnTo>
                  <a:lnTo>
                    <a:pt x="903" y="237"/>
                  </a:lnTo>
                  <a:lnTo>
                    <a:pt x="900" y="235"/>
                  </a:lnTo>
                  <a:lnTo>
                    <a:pt x="900" y="235"/>
                  </a:lnTo>
                  <a:lnTo>
                    <a:pt x="900" y="235"/>
                  </a:lnTo>
                  <a:lnTo>
                    <a:pt x="900" y="235"/>
                  </a:lnTo>
                  <a:lnTo>
                    <a:pt x="900" y="235"/>
                  </a:lnTo>
                  <a:lnTo>
                    <a:pt x="898" y="232"/>
                  </a:lnTo>
                  <a:lnTo>
                    <a:pt x="898" y="232"/>
                  </a:lnTo>
                  <a:lnTo>
                    <a:pt x="895" y="232"/>
                  </a:lnTo>
                  <a:lnTo>
                    <a:pt x="895" y="232"/>
                  </a:lnTo>
                  <a:lnTo>
                    <a:pt x="898" y="232"/>
                  </a:lnTo>
                  <a:lnTo>
                    <a:pt x="898" y="232"/>
                  </a:lnTo>
                  <a:lnTo>
                    <a:pt x="900" y="232"/>
                  </a:lnTo>
                  <a:lnTo>
                    <a:pt x="900" y="230"/>
                  </a:lnTo>
                  <a:lnTo>
                    <a:pt x="900" y="230"/>
                  </a:lnTo>
                  <a:lnTo>
                    <a:pt x="900" y="230"/>
                  </a:lnTo>
                  <a:lnTo>
                    <a:pt x="905" y="232"/>
                  </a:lnTo>
                  <a:lnTo>
                    <a:pt x="905" y="232"/>
                  </a:lnTo>
                  <a:lnTo>
                    <a:pt x="905" y="232"/>
                  </a:lnTo>
                  <a:lnTo>
                    <a:pt x="905" y="235"/>
                  </a:lnTo>
                  <a:lnTo>
                    <a:pt x="905" y="235"/>
                  </a:lnTo>
                  <a:lnTo>
                    <a:pt x="905" y="235"/>
                  </a:lnTo>
                  <a:lnTo>
                    <a:pt x="905" y="235"/>
                  </a:lnTo>
                  <a:lnTo>
                    <a:pt x="907" y="235"/>
                  </a:lnTo>
                  <a:lnTo>
                    <a:pt x="907" y="235"/>
                  </a:lnTo>
                  <a:lnTo>
                    <a:pt x="910" y="235"/>
                  </a:lnTo>
                  <a:lnTo>
                    <a:pt x="910" y="232"/>
                  </a:lnTo>
                  <a:lnTo>
                    <a:pt x="910" y="232"/>
                  </a:lnTo>
                  <a:lnTo>
                    <a:pt x="910" y="232"/>
                  </a:lnTo>
                  <a:lnTo>
                    <a:pt x="912" y="230"/>
                  </a:lnTo>
                  <a:lnTo>
                    <a:pt x="912" y="230"/>
                  </a:lnTo>
                  <a:lnTo>
                    <a:pt x="912" y="230"/>
                  </a:lnTo>
                  <a:lnTo>
                    <a:pt x="912" y="232"/>
                  </a:lnTo>
                  <a:lnTo>
                    <a:pt x="912" y="232"/>
                  </a:lnTo>
                  <a:lnTo>
                    <a:pt x="914" y="232"/>
                  </a:lnTo>
                  <a:lnTo>
                    <a:pt x="914" y="232"/>
                  </a:lnTo>
                  <a:lnTo>
                    <a:pt x="910" y="235"/>
                  </a:lnTo>
                  <a:lnTo>
                    <a:pt x="910" y="235"/>
                  </a:lnTo>
                  <a:lnTo>
                    <a:pt x="907" y="237"/>
                  </a:lnTo>
                  <a:lnTo>
                    <a:pt x="907" y="239"/>
                  </a:lnTo>
                  <a:lnTo>
                    <a:pt x="905" y="242"/>
                  </a:lnTo>
                  <a:lnTo>
                    <a:pt x="903" y="242"/>
                  </a:lnTo>
                  <a:lnTo>
                    <a:pt x="903" y="242"/>
                  </a:lnTo>
                  <a:lnTo>
                    <a:pt x="910" y="242"/>
                  </a:lnTo>
                  <a:lnTo>
                    <a:pt x="910" y="242"/>
                  </a:lnTo>
                  <a:lnTo>
                    <a:pt x="910" y="244"/>
                  </a:lnTo>
                  <a:lnTo>
                    <a:pt x="910" y="244"/>
                  </a:lnTo>
                  <a:lnTo>
                    <a:pt x="912" y="246"/>
                  </a:lnTo>
                  <a:lnTo>
                    <a:pt x="912" y="246"/>
                  </a:lnTo>
                  <a:lnTo>
                    <a:pt x="914" y="244"/>
                  </a:lnTo>
                  <a:lnTo>
                    <a:pt x="914" y="244"/>
                  </a:lnTo>
                  <a:lnTo>
                    <a:pt x="914" y="244"/>
                  </a:lnTo>
                  <a:lnTo>
                    <a:pt x="917" y="239"/>
                  </a:lnTo>
                  <a:lnTo>
                    <a:pt x="919" y="239"/>
                  </a:lnTo>
                  <a:lnTo>
                    <a:pt x="919" y="237"/>
                  </a:lnTo>
                  <a:lnTo>
                    <a:pt x="921" y="235"/>
                  </a:lnTo>
                  <a:lnTo>
                    <a:pt x="921" y="232"/>
                  </a:lnTo>
                  <a:lnTo>
                    <a:pt x="926" y="230"/>
                  </a:lnTo>
                  <a:lnTo>
                    <a:pt x="926" y="227"/>
                  </a:lnTo>
                  <a:lnTo>
                    <a:pt x="926" y="227"/>
                  </a:lnTo>
                  <a:lnTo>
                    <a:pt x="928" y="227"/>
                  </a:lnTo>
                  <a:lnTo>
                    <a:pt x="928" y="225"/>
                  </a:lnTo>
                  <a:lnTo>
                    <a:pt x="928" y="225"/>
                  </a:lnTo>
                  <a:lnTo>
                    <a:pt x="928" y="225"/>
                  </a:lnTo>
                  <a:lnTo>
                    <a:pt x="931" y="223"/>
                  </a:lnTo>
                  <a:lnTo>
                    <a:pt x="933" y="223"/>
                  </a:lnTo>
                  <a:lnTo>
                    <a:pt x="933" y="223"/>
                  </a:lnTo>
                  <a:lnTo>
                    <a:pt x="931" y="225"/>
                  </a:lnTo>
                  <a:lnTo>
                    <a:pt x="928" y="225"/>
                  </a:lnTo>
                  <a:lnTo>
                    <a:pt x="928" y="230"/>
                  </a:lnTo>
                  <a:lnTo>
                    <a:pt x="924" y="235"/>
                  </a:lnTo>
                  <a:lnTo>
                    <a:pt x="924" y="235"/>
                  </a:lnTo>
                  <a:lnTo>
                    <a:pt x="924" y="235"/>
                  </a:lnTo>
                  <a:lnTo>
                    <a:pt x="924" y="235"/>
                  </a:lnTo>
                  <a:lnTo>
                    <a:pt x="924" y="237"/>
                  </a:lnTo>
                  <a:lnTo>
                    <a:pt x="921" y="242"/>
                  </a:lnTo>
                  <a:lnTo>
                    <a:pt x="921" y="242"/>
                  </a:lnTo>
                  <a:lnTo>
                    <a:pt x="924" y="244"/>
                  </a:lnTo>
                  <a:lnTo>
                    <a:pt x="926" y="244"/>
                  </a:lnTo>
                  <a:lnTo>
                    <a:pt x="926" y="246"/>
                  </a:lnTo>
                  <a:lnTo>
                    <a:pt x="926" y="246"/>
                  </a:lnTo>
                  <a:lnTo>
                    <a:pt x="928" y="244"/>
                  </a:lnTo>
                  <a:lnTo>
                    <a:pt x="931" y="242"/>
                  </a:lnTo>
                  <a:lnTo>
                    <a:pt x="936" y="239"/>
                  </a:lnTo>
                  <a:lnTo>
                    <a:pt x="936" y="239"/>
                  </a:lnTo>
                  <a:lnTo>
                    <a:pt x="936" y="239"/>
                  </a:lnTo>
                  <a:lnTo>
                    <a:pt x="936" y="239"/>
                  </a:lnTo>
                  <a:lnTo>
                    <a:pt x="936" y="242"/>
                  </a:lnTo>
                  <a:lnTo>
                    <a:pt x="928" y="244"/>
                  </a:lnTo>
                  <a:lnTo>
                    <a:pt x="928" y="246"/>
                  </a:lnTo>
                  <a:lnTo>
                    <a:pt x="926" y="249"/>
                  </a:lnTo>
                  <a:lnTo>
                    <a:pt x="926" y="249"/>
                  </a:lnTo>
                  <a:lnTo>
                    <a:pt x="926" y="251"/>
                  </a:lnTo>
                  <a:lnTo>
                    <a:pt x="926" y="251"/>
                  </a:lnTo>
                  <a:lnTo>
                    <a:pt x="926" y="253"/>
                  </a:lnTo>
                  <a:lnTo>
                    <a:pt x="926" y="253"/>
                  </a:lnTo>
                  <a:lnTo>
                    <a:pt x="926" y="253"/>
                  </a:lnTo>
                  <a:lnTo>
                    <a:pt x="926" y="253"/>
                  </a:lnTo>
                  <a:lnTo>
                    <a:pt x="928" y="251"/>
                  </a:lnTo>
                  <a:lnTo>
                    <a:pt x="931" y="251"/>
                  </a:lnTo>
                  <a:lnTo>
                    <a:pt x="933" y="253"/>
                  </a:lnTo>
                  <a:lnTo>
                    <a:pt x="933" y="253"/>
                  </a:lnTo>
                  <a:lnTo>
                    <a:pt x="928" y="253"/>
                  </a:lnTo>
                  <a:lnTo>
                    <a:pt x="928" y="253"/>
                  </a:lnTo>
                  <a:lnTo>
                    <a:pt x="928" y="253"/>
                  </a:lnTo>
                  <a:lnTo>
                    <a:pt x="926" y="253"/>
                  </a:lnTo>
                  <a:lnTo>
                    <a:pt x="926" y="256"/>
                  </a:lnTo>
                  <a:lnTo>
                    <a:pt x="928" y="258"/>
                  </a:lnTo>
                  <a:lnTo>
                    <a:pt x="928" y="258"/>
                  </a:lnTo>
                  <a:lnTo>
                    <a:pt x="926" y="258"/>
                  </a:lnTo>
                  <a:lnTo>
                    <a:pt x="924" y="256"/>
                  </a:lnTo>
                  <a:lnTo>
                    <a:pt x="924" y="256"/>
                  </a:lnTo>
                  <a:lnTo>
                    <a:pt x="924" y="256"/>
                  </a:lnTo>
                  <a:lnTo>
                    <a:pt x="921" y="258"/>
                  </a:lnTo>
                  <a:lnTo>
                    <a:pt x="921" y="258"/>
                  </a:lnTo>
                  <a:lnTo>
                    <a:pt x="919" y="263"/>
                  </a:lnTo>
                  <a:lnTo>
                    <a:pt x="917" y="265"/>
                  </a:lnTo>
                  <a:lnTo>
                    <a:pt x="921" y="268"/>
                  </a:lnTo>
                  <a:lnTo>
                    <a:pt x="924" y="268"/>
                  </a:lnTo>
                  <a:lnTo>
                    <a:pt x="924" y="270"/>
                  </a:lnTo>
                  <a:lnTo>
                    <a:pt x="921" y="270"/>
                  </a:lnTo>
                  <a:lnTo>
                    <a:pt x="921" y="270"/>
                  </a:lnTo>
                  <a:lnTo>
                    <a:pt x="921" y="272"/>
                  </a:lnTo>
                  <a:lnTo>
                    <a:pt x="921" y="272"/>
                  </a:lnTo>
                  <a:lnTo>
                    <a:pt x="921" y="275"/>
                  </a:lnTo>
                  <a:lnTo>
                    <a:pt x="924" y="275"/>
                  </a:lnTo>
                  <a:lnTo>
                    <a:pt x="921" y="277"/>
                  </a:lnTo>
                  <a:lnTo>
                    <a:pt x="921" y="277"/>
                  </a:lnTo>
                  <a:lnTo>
                    <a:pt x="921" y="277"/>
                  </a:lnTo>
                  <a:lnTo>
                    <a:pt x="921" y="277"/>
                  </a:lnTo>
                  <a:lnTo>
                    <a:pt x="921" y="279"/>
                  </a:lnTo>
                  <a:lnTo>
                    <a:pt x="921" y="279"/>
                  </a:lnTo>
                  <a:lnTo>
                    <a:pt x="921" y="279"/>
                  </a:lnTo>
                  <a:lnTo>
                    <a:pt x="921" y="282"/>
                  </a:lnTo>
                  <a:lnTo>
                    <a:pt x="921" y="282"/>
                  </a:lnTo>
                  <a:lnTo>
                    <a:pt x="924" y="282"/>
                  </a:lnTo>
                  <a:lnTo>
                    <a:pt x="924" y="284"/>
                  </a:lnTo>
                  <a:lnTo>
                    <a:pt x="921" y="284"/>
                  </a:lnTo>
                  <a:lnTo>
                    <a:pt x="921" y="284"/>
                  </a:lnTo>
                  <a:lnTo>
                    <a:pt x="924" y="284"/>
                  </a:lnTo>
                  <a:lnTo>
                    <a:pt x="926" y="287"/>
                  </a:lnTo>
                  <a:lnTo>
                    <a:pt x="924" y="287"/>
                  </a:lnTo>
                  <a:lnTo>
                    <a:pt x="921" y="287"/>
                  </a:lnTo>
                  <a:lnTo>
                    <a:pt x="914" y="291"/>
                  </a:lnTo>
                  <a:lnTo>
                    <a:pt x="912" y="294"/>
                  </a:lnTo>
                  <a:lnTo>
                    <a:pt x="910" y="294"/>
                  </a:lnTo>
                  <a:lnTo>
                    <a:pt x="907" y="294"/>
                  </a:lnTo>
                  <a:lnTo>
                    <a:pt x="907" y="296"/>
                  </a:lnTo>
                  <a:lnTo>
                    <a:pt x="905" y="298"/>
                  </a:lnTo>
                  <a:lnTo>
                    <a:pt x="905" y="298"/>
                  </a:lnTo>
                  <a:lnTo>
                    <a:pt x="907" y="298"/>
                  </a:lnTo>
                  <a:lnTo>
                    <a:pt x="907" y="298"/>
                  </a:lnTo>
                  <a:lnTo>
                    <a:pt x="912" y="296"/>
                  </a:lnTo>
                  <a:lnTo>
                    <a:pt x="914" y="294"/>
                  </a:lnTo>
                  <a:lnTo>
                    <a:pt x="914" y="294"/>
                  </a:lnTo>
                  <a:lnTo>
                    <a:pt x="914" y="294"/>
                  </a:lnTo>
                  <a:lnTo>
                    <a:pt x="917" y="294"/>
                  </a:lnTo>
                  <a:lnTo>
                    <a:pt x="917" y="291"/>
                  </a:lnTo>
                  <a:lnTo>
                    <a:pt x="917" y="291"/>
                  </a:lnTo>
                  <a:lnTo>
                    <a:pt x="921" y="291"/>
                  </a:lnTo>
                  <a:lnTo>
                    <a:pt x="926" y="289"/>
                  </a:lnTo>
                  <a:lnTo>
                    <a:pt x="933" y="289"/>
                  </a:lnTo>
                  <a:lnTo>
                    <a:pt x="931" y="289"/>
                  </a:lnTo>
                  <a:lnTo>
                    <a:pt x="928" y="289"/>
                  </a:lnTo>
                  <a:lnTo>
                    <a:pt x="928" y="291"/>
                  </a:lnTo>
                  <a:lnTo>
                    <a:pt x="928" y="294"/>
                  </a:lnTo>
                  <a:lnTo>
                    <a:pt x="928" y="294"/>
                  </a:lnTo>
                  <a:lnTo>
                    <a:pt x="926" y="296"/>
                  </a:lnTo>
                  <a:lnTo>
                    <a:pt x="924" y="298"/>
                  </a:lnTo>
                  <a:lnTo>
                    <a:pt x="924" y="301"/>
                  </a:lnTo>
                  <a:lnTo>
                    <a:pt x="921" y="303"/>
                  </a:lnTo>
                  <a:lnTo>
                    <a:pt x="921" y="303"/>
                  </a:lnTo>
                  <a:lnTo>
                    <a:pt x="921" y="303"/>
                  </a:lnTo>
                  <a:lnTo>
                    <a:pt x="921" y="303"/>
                  </a:lnTo>
                  <a:lnTo>
                    <a:pt x="917" y="305"/>
                  </a:lnTo>
                  <a:lnTo>
                    <a:pt x="914" y="305"/>
                  </a:lnTo>
                  <a:lnTo>
                    <a:pt x="914" y="305"/>
                  </a:lnTo>
                  <a:lnTo>
                    <a:pt x="914" y="308"/>
                  </a:lnTo>
                  <a:lnTo>
                    <a:pt x="912" y="310"/>
                  </a:lnTo>
                  <a:lnTo>
                    <a:pt x="912" y="313"/>
                  </a:lnTo>
                  <a:lnTo>
                    <a:pt x="914" y="313"/>
                  </a:lnTo>
                  <a:lnTo>
                    <a:pt x="914" y="315"/>
                  </a:lnTo>
                  <a:lnTo>
                    <a:pt x="917" y="313"/>
                  </a:lnTo>
                  <a:lnTo>
                    <a:pt x="921" y="310"/>
                  </a:lnTo>
                  <a:lnTo>
                    <a:pt x="926" y="308"/>
                  </a:lnTo>
                  <a:lnTo>
                    <a:pt x="926" y="308"/>
                  </a:lnTo>
                  <a:lnTo>
                    <a:pt x="928" y="305"/>
                  </a:lnTo>
                  <a:lnTo>
                    <a:pt x="933" y="303"/>
                  </a:lnTo>
                  <a:lnTo>
                    <a:pt x="933" y="303"/>
                  </a:lnTo>
                  <a:lnTo>
                    <a:pt x="936" y="301"/>
                  </a:lnTo>
                  <a:lnTo>
                    <a:pt x="936" y="298"/>
                  </a:lnTo>
                  <a:lnTo>
                    <a:pt x="938" y="298"/>
                  </a:lnTo>
                  <a:lnTo>
                    <a:pt x="938" y="296"/>
                  </a:lnTo>
                  <a:lnTo>
                    <a:pt x="940" y="296"/>
                  </a:lnTo>
                  <a:lnTo>
                    <a:pt x="940" y="294"/>
                  </a:lnTo>
                  <a:lnTo>
                    <a:pt x="943" y="294"/>
                  </a:lnTo>
                  <a:lnTo>
                    <a:pt x="945" y="291"/>
                  </a:lnTo>
                  <a:lnTo>
                    <a:pt x="945" y="291"/>
                  </a:lnTo>
                  <a:lnTo>
                    <a:pt x="947" y="289"/>
                  </a:lnTo>
                  <a:lnTo>
                    <a:pt x="947" y="289"/>
                  </a:lnTo>
                  <a:lnTo>
                    <a:pt x="947" y="287"/>
                  </a:lnTo>
                  <a:lnTo>
                    <a:pt x="945" y="289"/>
                  </a:lnTo>
                  <a:lnTo>
                    <a:pt x="943" y="287"/>
                  </a:lnTo>
                  <a:lnTo>
                    <a:pt x="943" y="284"/>
                  </a:lnTo>
                  <a:lnTo>
                    <a:pt x="943" y="284"/>
                  </a:lnTo>
                  <a:lnTo>
                    <a:pt x="943" y="282"/>
                  </a:lnTo>
                  <a:lnTo>
                    <a:pt x="940" y="282"/>
                  </a:lnTo>
                  <a:lnTo>
                    <a:pt x="938" y="282"/>
                  </a:lnTo>
                  <a:lnTo>
                    <a:pt x="938" y="279"/>
                  </a:lnTo>
                  <a:lnTo>
                    <a:pt x="936" y="279"/>
                  </a:lnTo>
                  <a:lnTo>
                    <a:pt x="936" y="279"/>
                  </a:lnTo>
                  <a:lnTo>
                    <a:pt x="933" y="277"/>
                  </a:lnTo>
                  <a:lnTo>
                    <a:pt x="933" y="277"/>
                  </a:lnTo>
                  <a:lnTo>
                    <a:pt x="931" y="277"/>
                  </a:lnTo>
                  <a:lnTo>
                    <a:pt x="931" y="277"/>
                  </a:lnTo>
                  <a:lnTo>
                    <a:pt x="931" y="275"/>
                  </a:lnTo>
                  <a:lnTo>
                    <a:pt x="933" y="275"/>
                  </a:lnTo>
                  <a:lnTo>
                    <a:pt x="933" y="272"/>
                  </a:lnTo>
                  <a:lnTo>
                    <a:pt x="931" y="272"/>
                  </a:lnTo>
                  <a:lnTo>
                    <a:pt x="933" y="270"/>
                  </a:lnTo>
                  <a:lnTo>
                    <a:pt x="936" y="270"/>
                  </a:lnTo>
                  <a:lnTo>
                    <a:pt x="933" y="268"/>
                  </a:lnTo>
                  <a:lnTo>
                    <a:pt x="931" y="268"/>
                  </a:lnTo>
                  <a:lnTo>
                    <a:pt x="933" y="268"/>
                  </a:lnTo>
                  <a:lnTo>
                    <a:pt x="936" y="265"/>
                  </a:lnTo>
                  <a:lnTo>
                    <a:pt x="936" y="265"/>
                  </a:lnTo>
                  <a:lnTo>
                    <a:pt x="936" y="261"/>
                  </a:lnTo>
                  <a:lnTo>
                    <a:pt x="936" y="261"/>
                  </a:lnTo>
                  <a:lnTo>
                    <a:pt x="938" y="258"/>
                  </a:lnTo>
                  <a:lnTo>
                    <a:pt x="938" y="253"/>
                  </a:lnTo>
                  <a:lnTo>
                    <a:pt x="938" y="253"/>
                  </a:lnTo>
                  <a:lnTo>
                    <a:pt x="938" y="251"/>
                  </a:lnTo>
                  <a:lnTo>
                    <a:pt x="938" y="249"/>
                  </a:lnTo>
                  <a:lnTo>
                    <a:pt x="940" y="246"/>
                  </a:lnTo>
                  <a:lnTo>
                    <a:pt x="940" y="244"/>
                  </a:lnTo>
                  <a:lnTo>
                    <a:pt x="940" y="242"/>
                  </a:lnTo>
                  <a:lnTo>
                    <a:pt x="940" y="239"/>
                  </a:lnTo>
                  <a:lnTo>
                    <a:pt x="940" y="239"/>
                  </a:lnTo>
                  <a:lnTo>
                    <a:pt x="940" y="237"/>
                  </a:lnTo>
                  <a:lnTo>
                    <a:pt x="940" y="235"/>
                  </a:lnTo>
                  <a:lnTo>
                    <a:pt x="938" y="235"/>
                  </a:lnTo>
                  <a:lnTo>
                    <a:pt x="938" y="235"/>
                  </a:lnTo>
                  <a:lnTo>
                    <a:pt x="938" y="232"/>
                  </a:lnTo>
                  <a:lnTo>
                    <a:pt x="938" y="232"/>
                  </a:lnTo>
                  <a:lnTo>
                    <a:pt x="938" y="232"/>
                  </a:lnTo>
                  <a:lnTo>
                    <a:pt x="938" y="230"/>
                  </a:lnTo>
                  <a:lnTo>
                    <a:pt x="938" y="230"/>
                  </a:lnTo>
                  <a:lnTo>
                    <a:pt x="940" y="230"/>
                  </a:lnTo>
                  <a:lnTo>
                    <a:pt x="938" y="227"/>
                  </a:lnTo>
                  <a:lnTo>
                    <a:pt x="938" y="227"/>
                  </a:lnTo>
                  <a:lnTo>
                    <a:pt x="938" y="225"/>
                  </a:lnTo>
                  <a:lnTo>
                    <a:pt x="936" y="225"/>
                  </a:lnTo>
                  <a:lnTo>
                    <a:pt x="936" y="225"/>
                  </a:lnTo>
                  <a:lnTo>
                    <a:pt x="938" y="223"/>
                  </a:lnTo>
                  <a:lnTo>
                    <a:pt x="938" y="220"/>
                  </a:lnTo>
                  <a:lnTo>
                    <a:pt x="940" y="220"/>
                  </a:lnTo>
                  <a:lnTo>
                    <a:pt x="940" y="220"/>
                  </a:lnTo>
                  <a:lnTo>
                    <a:pt x="940" y="218"/>
                  </a:lnTo>
                  <a:lnTo>
                    <a:pt x="938" y="216"/>
                  </a:lnTo>
                  <a:lnTo>
                    <a:pt x="938" y="216"/>
                  </a:lnTo>
                  <a:lnTo>
                    <a:pt x="933" y="216"/>
                  </a:lnTo>
                  <a:lnTo>
                    <a:pt x="928" y="218"/>
                  </a:lnTo>
                  <a:lnTo>
                    <a:pt x="926" y="218"/>
                  </a:lnTo>
                  <a:lnTo>
                    <a:pt x="921" y="218"/>
                  </a:lnTo>
                  <a:lnTo>
                    <a:pt x="921" y="220"/>
                  </a:lnTo>
                  <a:lnTo>
                    <a:pt x="919" y="220"/>
                  </a:lnTo>
                  <a:lnTo>
                    <a:pt x="919" y="223"/>
                  </a:lnTo>
                  <a:lnTo>
                    <a:pt x="917" y="223"/>
                  </a:lnTo>
                  <a:lnTo>
                    <a:pt x="912" y="225"/>
                  </a:lnTo>
                  <a:lnTo>
                    <a:pt x="910" y="227"/>
                  </a:lnTo>
                  <a:lnTo>
                    <a:pt x="905" y="227"/>
                  </a:lnTo>
                  <a:lnTo>
                    <a:pt x="903" y="227"/>
                  </a:lnTo>
                  <a:lnTo>
                    <a:pt x="898" y="230"/>
                  </a:lnTo>
                  <a:lnTo>
                    <a:pt x="895" y="230"/>
                  </a:lnTo>
                  <a:lnTo>
                    <a:pt x="891" y="232"/>
                  </a:lnTo>
                  <a:lnTo>
                    <a:pt x="888" y="232"/>
                  </a:lnTo>
                  <a:lnTo>
                    <a:pt x="891" y="230"/>
                  </a:lnTo>
                  <a:lnTo>
                    <a:pt x="893" y="227"/>
                  </a:lnTo>
                  <a:lnTo>
                    <a:pt x="895" y="225"/>
                  </a:lnTo>
                  <a:lnTo>
                    <a:pt x="895" y="225"/>
                  </a:lnTo>
                  <a:lnTo>
                    <a:pt x="893" y="223"/>
                  </a:lnTo>
                  <a:lnTo>
                    <a:pt x="893" y="223"/>
                  </a:lnTo>
                  <a:lnTo>
                    <a:pt x="893" y="220"/>
                  </a:lnTo>
                  <a:lnTo>
                    <a:pt x="893" y="218"/>
                  </a:lnTo>
                  <a:lnTo>
                    <a:pt x="891" y="218"/>
                  </a:lnTo>
                  <a:lnTo>
                    <a:pt x="891" y="216"/>
                  </a:lnTo>
                  <a:lnTo>
                    <a:pt x="893" y="213"/>
                  </a:lnTo>
                  <a:lnTo>
                    <a:pt x="891" y="213"/>
                  </a:lnTo>
                  <a:lnTo>
                    <a:pt x="888" y="211"/>
                  </a:lnTo>
                  <a:lnTo>
                    <a:pt x="888" y="209"/>
                  </a:lnTo>
                  <a:lnTo>
                    <a:pt x="891" y="209"/>
                  </a:lnTo>
                  <a:lnTo>
                    <a:pt x="895" y="206"/>
                  </a:lnTo>
                  <a:lnTo>
                    <a:pt x="895" y="204"/>
                  </a:lnTo>
                  <a:lnTo>
                    <a:pt x="893" y="204"/>
                  </a:lnTo>
                  <a:lnTo>
                    <a:pt x="891" y="204"/>
                  </a:lnTo>
                  <a:lnTo>
                    <a:pt x="886" y="204"/>
                  </a:lnTo>
                  <a:lnTo>
                    <a:pt x="884" y="206"/>
                  </a:lnTo>
                  <a:lnTo>
                    <a:pt x="879" y="209"/>
                  </a:lnTo>
                  <a:lnTo>
                    <a:pt x="877" y="206"/>
                  </a:lnTo>
                  <a:lnTo>
                    <a:pt x="874" y="206"/>
                  </a:lnTo>
                  <a:lnTo>
                    <a:pt x="872" y="206"/>
                  </a:lnTo>
                  <a:lnTo>
                    <a:pt x="870" y="206"/>
                  </a:lnTo>
                  <a:lnTo>
                    <a:pt x="867" y="206"/>
                  </a:lnTo>
                  <a:lnTo>
                    <a:pt x="872" y="199"/>
                  </a:lnTo>
                  <a:lnTo>
                    <a:pt x="879" y="194"/>
                  </a:lnTo>
                  <a:lnTo>
                    <a:pt x="886" y="190"/>
                  </a:lnTo>
                  <a:lnTo>
                    <a:pt x="893" y="182"/>
                  </a:lnTo>
                  <a:lnTo>
                    <a:pt x="898" y="178"/>
                  </a:lnTo>
                  <a:lnTo>
                    <a:pt x="905" y="171"/>
                  </a:lnTo>
                  <a:lnTo>
                    <a:pt x="912" y="166"/>
                  </a:lnTo>
                  <a:lnTo>
                    <a:pt x="917" y="161"/>
                  </a:lnTo>
                  <a:lnTo>
                    <a:pt x="924" y="154"/>
                  </a:lnTo>
                  <a:lnTo>
                    <a:pt x="931" y="149"/>
                  </a:lnTo>
                  <a:lnTo>
                    <a:pt x="938" y="145"/>
                  </a:lnTo>
                  <a:lnTo>
                    <a:pt x="943" y="138"/>
                  </a:lnTo>
                  <a:lnTo>
                    <a:pt x="950" y="133"/>
                  </a:lnTo>
                  <a:lnTo>
                    <a:pt x="957" y="128"/>
                  </a:lnTo>
                  <a:lnTo>
                    <a:pt x="964" y="121"/>
                  </a:lnTo>
                  <a:lnTo>
                    <a:pt x="969" y="116"/>
                  </a:lnTo>
                  <a:lnTo>
                    <a:pt x="976" y="112"/>
                  </a:lnTo>
                  <a:lnTo>
                    <a:pt x="983" y="107"/>
                  </a:lnTo>
                  <a:lnTo>
                    <a:pt x="990" y="100"/>
                  </a:lnTo>
                  <a:lnTo>
                    <a:pt x="997" y="95"/>
                  </a:lnTo>
                  <a:lnTo>
                    <a:pt x="1004" y="90"/>
                  </a:lnTo>
                  <a:lnTo>
                    <a:pt x="1009" y="86"/>
                  </a:lnTo>
                  <a:lnTo>
                    <a:pt x="1016" y="78"/>
                  </a:lnTo>
                  <a:lnTo>
                    <a:pt x="1023" y="74"/>
                  </a:lnTo>
                  <a:lnTo>
                    <a:pt x="1030" y="69"/>
                  </a:lnTo>
                  <a:lnTo>
                    <a:pt x="1037" y="64"/>
                  </a:lnTo>
                  <a:lnTo>
                    <a:pt x="1044" y="57"/>
                  </a:lnTo>
                  <a:lnTo>
                    <a:pt x="1051" y="52"/>
                  </a:lnTo>
                  <a:lnTo>
                    <a:pt x="1058" y="48"/>
                  </a:lnTo>
                  <a:lnTo>
                    <a:pt x="1065" y="43"/>
                  </a:lnTo>
                  <a:lnTo>
                    <a:pt x="1072" y="36"/>
                  </a:lnTo>
                  <a:lnTo>
                    <a:pt x="1077" y="31"/>
                  </a:lnTo>
                  <a:lnTo>
                    <a:pt x="1077" y="31"/>
                  </a:lnTo>
                  <a:lnTo>
                    <a:pt x="1075" y="31"/>
                  </a:lnTo>
                  <a:lnTo>
                    <a:pt x="1075" y="31"/>
                  </a:lnTo>
                  <a:lnTo>
                    <a:pt x="1072" y="31"/>
                  </a:lnTo>
                  <a:lnTo>
                    <a:pt x="1072" y="31"/>
                  </a:lnTo>
                  <a:lnTo>
                    <a:pt x="1072" y="29"/>
                  </a:lnTo>
                  <a:lnTo>
                    <a:pt x="1065" y="29"/>
                  </a:lnTo>
                  <a:lnTo>
                    <a:pt x="1065" y="26"/>
                  </a:lnTo>
                  <a:lnTo>
                    <a:pt x="1065" y="24"/>
                  </a:lnTo>
                  <a:lnTo>
                    <a:pt x="1060" y="24"/>
                  </a:lnTo>
                  <a:lnTo>
                    <a:pt x="1058" y="24"/>
                  </a:lnTo>
                  <a:lnTo>
                    <a:pt x="1058" y="24"/>
                  </a:lnTo>
                  <a:lnTo>
                    <a:pt x="1056" y="24"/>
                  </a:lnTo>
                  <a:lnTo>
                    <a:pt x="1053" y="24"/>
                  </a:lnTo>
                  <a:lnTo>
                    <a:pt x="1046" y="24"/>
                  </a:lnTo>
                  <a:lnTo>
                    <a:pt x="1042" y="24"/>
                  </a:lnTo>
                  <a:lnTo>
                    <a:pt x="1037" y="26"/>
                  </a:lnTo>
                  <a:lnTo>
                    <a:pt x="1030" y="26"/>
                  </a:lnTo>
                  <a:lnTo>
                    <a:pt x="1030" y="24"/>
                  </a:lnTo>
                  <a:lnTo>
                    <a:pt x="1027" y="24"/>
                  </a:lnTo>
                  <a:lnTo>
                    <a:pt x="1025" y="22"/>
                  </a:lnTo>
                  <a:lnTo>
                    <a:pt x="1023" y="24"/>
                  </a:lnTo>
                  <a:lnTo>
                    <a:pt x="1020" y="22"/>
                  </a:lnTo>
                  <a:lnTo>
                    <a:pt x="1013" y="22"/>
                  </a:lnTo>
                  <a:lnTo>
                    <a:pt x="1009" y="22"/>
                  </a:lnTo>
                  <a:lnTo>
                    <a:pt x="1002" y="22"/>
                  </a:lnTo>
                  <a:lnTo>
                    <a:pt x="1002" y="22"/>
                  </a:lnTo>
                  <a:lnTo>
                    <a:pt x="1002" y="19"/>
                  </a:lnTo>
                  <a:lnTo>
                    <a:pt x="1002" y="19"/>
                  </a:lnTo>
                  <a:lnTo>
                    <a:pt x="999" y="19"/>
                  </a:lnTo>
                  <a:lnTo>
                    <a:pt x="999" y="19"/>
                  </a:lnTo>
                  <a:lnTo>
                    <a:pt x="997" y="19"/>
                  </a:lnTo>
                  <a:lnTo>
                    <a:pt x="994" y="19"/>
                  </a:lnTo>
                  <a:lnTo>
                    <a:pt x="994" y="19"/>
                  </a:lnTo>
                  <a:lnTo>
                    <a:pt x="992" y="19"/>
                  </a:lnTo>
                  <a:lnTo>
                    <a:pt x="990" y="17"/>
                  </a:lnTo>
                  <a:lnTo>
                    <a:pt x="987" y="17"/>
                  </a:lnTo>
                  <a:lnTo>
                    <a:pt x="985" y="17"/>
                  </a:lnTo>
                  <a:lnTo>
                    <a:pt x="980" y="17"/>
                  </a:lnTo>
                  <a:lnTo>
                    <a:pt x="976" y="17"/>
                  </a:lnTo>
                  <a:lnTo>
                    <a:pt x="973" y="17"/>
                  </a:lnTo>
                  <a:lnTo>
                    <a:pt x="973" y="17"/>
                  </a:lnTo>
                  <a:lnTo>
                    <a:pt x="971" y="17"/>
                  </a:lnTo>
                  <a:lnTo>
                    <a:pt x="971" y="17"/>
                  </a:lnTo>
                  <a:lnTo>
                    <a:pt x="966" y="17"/>
                  </a:lnTo>
                  <a:lnTo>
                    <a:pt x="964" y="17"/>
                  </a:lnTo>
                  <a:lnTo>
                    <a:pt x="961" y="19"/>
                  </a:lnTo>
                  <a:lnTo>
                    <a:pt x="952" y="17"/>
                  </a:lnTo>
                  <a:lnTo>
                    <a:pt x="954" y="17"/>
                  </a:lnTo>
                  <a:lnTo>
                    <a:pt x="957" y="17"/>
                  </a:lnTo>
                  <a:lnTo>
                    <a:pt x="957" y="17"/>
                  </a:lnTo>
                  <a:lnTo>
                    <a:pt x="952" y="17"/>
                  </a:lnTo>
                  <a:lnTo>
                    <a:pt x="950" y="15"/>
                  </a:lnTo>
                  <a:lnTo>
                    <a:pt x="952" y="15"/>
                  </a:lnTo>
                  <a:lnTo>
                    <a:pt x="950" y="15"/>
                  </a:lnTo>
                  <a:lnTo>
                    <a:pt x="950" y="15"/>
                  </a:lnTo>
                  <a:lnTo>
                    <a:pt x="952" y="12"/>
                  </a:lnTo>
                  <a:lnTo>
                    <a:pt x="957" y="12"/>
                  </a:lnTo>
                  <a:lnTo>
                    <a:pt x="957" y="10"/>
                  </a:lnTo>
                  <a:lnTo>
                    <a:pt x="957" y="10"/>
                  </a:lnTo>
                  <a:lnTo>
                    <a:pt x="954" y="10"/>
                  </a:lnTo>
                  <a:lnTo>
                    <a:pt x="952" y="10"/>
                  </a:lnTo>
                  <a:lnTo>
                    <a:pt x="947" y="10"/>
                  </a:lnTo>
                  <a:lnTo>
                    <a:pt x="943" y="10"/>
                  </a:lnTo>
                  <a:lnTo>
                    <a:pt x="940" y="10"/>
                  </a:lnTo>
                  <a:lnTo>
                    <a:pt x="938" y="10"/>
                  </a:lnTo>
                  <a:lnTo>
                    <a:pt x="931" y="12"/>
                  </a:lnTo>
                  <a:lnTo>
                    <a:pt x="928" y="10"/>
                  </a:lnTo>
                  <a:lnTo>
                    <a:pt x="926" y="10"/>
                  </a:lnTo>
                  <a:lnTo>
                    <a:pt x="926" y="10"/>
                  </a:lnTo>
                  <a:lnTo>
                    <a:pt x="928" y="10"/>
                  </a:lnTo>
                  <a:lnTo>
                    <a:pt x="931" y="8"/>
                  </a:lnTo>
                  <a:lnTo>
                    <a:pt x="928" y="8"/>
                  </a:lnTo>
                  <a:lnTo>
                    <a:pt x="928" y="8"/>
                  </a:lnTo>
                  <a:lnTo>
                    <a:pt x="926" y="8"/>
                  </a:lnTo>
                  <a:lnTo>
                    <a:pt x="926" y="8"/>
                  </a:lnTo>
                  <a:lnTo>
                    <a:pt x="921" y="8"/>
                  </a:lnTo>
                  <a:lnTo>
                    <a:pt x="914" y="10"/>
                  </a:lnTo>
                  <a:lnTo>
                    <a:pt x="912" y="10"/>
                  </a:lnTo>
                  <a:lnTo>
                    <a:pt x="910" y="12"/>
                  </a:lnTo>
                  <a:lnTo>
                    <a:pt x="910" y="10"/>
                  </a:lnTo>
                  <a:lnTo>
                    <a:pt x="910" y="10"/>
                  </a:lnTo>
                  <a:lnTo>
                    <a:pt x="910" y="10"/>
                  </a:lnTo>
                  <a:lnTo>
                    <a:pt x="914" y="8"/>
                  </a:lnTo>
                  <a:lnTo>
                    <a:pt x="919" y="8"/>
                  </a:lnTo>
                  <a:lnTo>
                    <a:pt x="921" y="5"/>
                  </a:lnTo>
                  <a:lnTo>
                    <a:pt x="921" y="5"/>
                  </a:lnTo>
                  <a:lnTo>
                    <a:pt x="921" y="5"/>
                  </a:lnTo>
                  <a:lnTo>
                    <a:pt x="914" y="3"/>
                  </a:lnTo>
                  <a:lnTo>
                    <a:pt x="914" y="3"/>
                  </a:lnTo>
                  <a:lnTo>
                    <a:pt x="917" y="3"/>
                  </a:lnTo>
                  <a:lnTo>
                    <a:pt x="919" y="0"/>
                  </a:lnTo>
                  <a:lnTo>
                    <a:pt x="917" y="0"/>
                  </a:lnTo>
                  <a:lnTo>
                    <a:pt x="912" y="3"/>
                  </a:lnTo>
                  <a:lnTo>
                    <a:pt x="907" y="5"/>
                  </a:lnTo>
                  <a:lnTo>
                    <a:pt x="900" y="8"/>
                  </a:lnTo>
                  <a:lnTo>
                    <a:pt x="895" y="8"/>
                  </a:lnTo>
                  <a:lnTo>
                    <a:pt x="891" y="10"/>
                  </a:lnTo>
                  <a:lnTo>
                    <a:pt x="884" y="10"/>
                  </a:lnTo>
                  <a:lnTo>
                    <a:pt x="881" y="10"/>
                  </a:lnTo>
                  <a:lnTo>
                    <a:pt x="877" y="10"/>
                  </a:lnTo>
                  <a:lnTo>
                    <a:pt x="874" y="12"/>
                  </a:lnTo>
                  <a:lnTo>
                    <a:pt x="872" y="12"/>
                  </a:lnTo>
                  <a:lnTo>
                    <a:pt x="867" y="12"/>
                  </a:lnTo>
                  <a:lnTo>
                    <a:pt x="865" y="12"/>
                  </a:lnTo>
                  <a:lnTo>
                    <a:pt x="863" y="12"/>
                  </a:lnTo>
                  <a:lnTo>
                    <a:pt x="863" y="12"/>
                  </a:lnTo>
                  <a:lnTo>
                    <a:pt x="863" y="12"/>
                  </a:lnTo>
                  <a:lnTo>
                    <a:pt x="865" y="12"/>
                  </a:lnTo>
                  <a:lnTo>
                    <a:pt x="867" y="12"/>
                  </a:lnTo>
                  <a:lnTo>
                    <a:pt x="867" y="10"/>
                  </a:lnTo>
                  <a:lnTo>
                    <a:pt x="867" y="10"/>
                  </a:lnTo>
                  <a:lnTo>
                    <a:pt x="865" y="10"/>
                  </a:lnTo>
                  <a:lnTo>
                    <a:pt x="858" y="12"/>
                  </a:lnTo>
                  <a:lnTo>
                    <a:pt x="848" y="15"/>
                  </a:lnTo>
                  <a:lnTo>
                    <a:pt x="851" y="15"/>
                  </a:lnTo>
                  <a:lnTo>
                    <a:pt x="851" y="17"/>
                  </a:lnTo>
                  <a:lnTo>
                    <a:pt x="855" y="17"/>
                  </a:lnTo>
                  <a:lnTo>
                    <a:pt x="851" y="17"/>
                  </a:lnTo>
                  <a:lnTo>
                    <a:pt x="848" y="17"/>
                  </a:lnTo>
                  <a:lnTo>
                    <a:pt x="846" y="17"/>
                  </a:lnTo>
                  <a:lnTo>
                    <a:pt x="846" y="19"/>
                  </a:lnTo>
                  <a:lnTo>
                    <a:pt x="844" y="19"/>
                  </a:lnTo>
                  <a:lnTo>
                    <a:pt x="841" y="22"/>
                  </a:lnTo>
                  <a:lnTo>
                    <a:pt x="844" y="19"/>
                  </a:lnTo>
                  <a:lnTo>
                    <a:pt x="841" y="19"/>
                  </a:lnTo>
                  <a:lnTo>
                    <a:pt x="844" y="17"/>
                  </a:lnTo>
                  <a:lnTo>
                    <a:pt x="844" y="17"/>
                  </a:lnTo>
                  <a:lnTo>
                    <a:pt x="848" y="15"/>
                  </a:lnTo>
                  <a:lnTo>
                    <a:pt x="848" y="15"/>
                  </a:lnTo>
                  <a:lnTo>
                    <a:pt x="846" y="15"/>
                  </a:lnTo>
                  <a:lnTo>
                    <a:pt x="837" y="17"/>
                  </a:lnTo>
                  <a:lnTo>
                    <a:pt x="837" y="19"/>
                  </a:lnTo>
                  <a:lnTo>
                    <a:pt x="827" y="19"/>
                  </a:lnTo>
                  <a:lnTo>
                    <a:pt x="818" y="22"/>
                  </a:lnTo>
                  <a:lnTo>
                    <a:pt x="815" y="22"/>
                  </a:lnTo>
                  <a:lnTo>
                    <a:pt x="811" y="22"/>
                  </a:lnTo>
                  <a:lnTo>
                    <a:pt x="808" y="22"/>
                  </a:lnTo>
                  <a:lnTo>
                    <a:pt x="811" y="22"/>
                  </a:lnTo>
                  <a:lnTo>
                    <a:pt x="813" y="22"/>
                  </a:lnTo>
                  <a:lnTo>
                    <a:pt x="815" y="22"/>
                  </a:lnTo>
                  <a:lnTo>
                    <a:pt x="815" y="22"/>
                  </a:lnTo>
                  <a:lnTo>
                    <a:pt x="815" y="22"/>
                  </a:lnTo>
                  <a:lnTo>
                    <a:pt x="815" y="22"/>
                  </a:lnTo>
                  <a:lnTo>
                    <a:pt x="818" y="19"/>
                  </a:lnTo>
                  <a:lnTo>
                    <a:pt x="813" y="22"/>
                  </a:lnTo>
                  <a:lnTo>
                    <a:pt x="811" y="22"/>
                  </a:lnTo>
                  <a:lnTo>
                    <a:pt x="804" y="24"/>
                  </a:lnTo>
                  <a:lnTo>
                    <a:pt x="787" y="29"/>
                  </a:lnTo>
                  <a:lnTo>
                    <a:pt x="780" y="34"/>
                  </a:lnTo>
                  <a:lnTo>
                    <a:pt x="775" y="36"/>
                  </a:lnTo>
                  <a:lnTo>
                    <a:pt x="773" y="36"/>
                  </a:lnTo>
                  <a:lnTo>
                    <a:pt x="773" y="36"/>
                  </a:lnTo>
                  <a:lnTo>
                    <a:pt x="773" y="36"/>
                  </a:lnTo>
                  <a:lnTo>
                    <a:pt x="771" y="38"/>
                  </a:lnTo>
                  <a:lnTo>
                    <a:pt x="764" y="41"/>
                  </a:lnTo>
                  <a:lnTo>
                    <a:pt x="754" y="43"/>
                  </a:lnTo>
                  <a:lnTo>
                    <a:pt x="749" y="43"/>
                  </a:lnTo>
                  <a:lnTo>
                    <a:pt x="747" y="45"/>
                  </a:lnTo>
                  <a:lnTo>
                    <a:pt x="738" y="45"/>
                  </a:lnTo>
                  <a:lnTo>
                    <a:pt x="735" y="45"/>
                  </a:lnTo>
                  <a:lnTo>
                    <a:pt x="728" y="45"/>
                  </a:lnTo>
                  <a:lnTo>
                    <a:pt x="719" y="45"/>
                  </a:lnTo>
                  <a:lnTo>
                    <a:pt x="716" y="48"/>
                  </a:lnTo>
                  <a:lnTo>
                    <a:pt x="709" y="50"/>
                  </a:lnTo>
                  <a:lnTo>
                    <a:pt x="705" y="55"/>
                  </a:lnTo>
                  <a:lnTo>
                    <a:pt x="702" y="55"/>
                  </a:lnTo>
                  <a:lnTo>
                    <a:pt x="700" y="55"/>
                  </a:lnTo>
                  <a:lnTo>
                    <a:pt x="698" y="55"/>
                  </a:lnTo>
                  <a:lnTo>
                    <a:pt x="702" y="55"/>
                  </a:lnTo>
                  <a:lnTo>
                    <a:pt x="700" y="55"/>
                  </a:lnTo>
                  <a:lnTo>
                    <a:pt x="698" y="55"/>
                  </a:lnTo>
                  <a:lnTo>
                    <a:pt x="698" y="55"/>
                  </a:lnTo>
                  <a:lnTo>
                    <a:pt x="700" y="55"/>
                  </a:lnTo>
                  <a:lnTo>
                    <a:pt x="702" y="57"/>
                  </a:lnTo>
                  <a:lnTo>
                    <a:pt x="702" y="60"/>
                  </a:lnTo>
                  <a:lnTo>
                    <a:pt x="707" y="60"/>
                  </a:lnTo>
                  <a:lnTo>
                    <a:pt x="712" y="69"/>
                  </a:lnTo>
                  <a:lnTo>
                    <a:pt x="712" y="71"/>
                  </a:lnTo>
                  <a:lnTo>
                    <a:pt x="707" y="74"/>
                  </a:lnTo>
                  <a:lnTo>
                    <a:pt x="707" y="76"/>
                  </a:lnTo>
                  <a:lnTo>
                    <a:pt x="707" y="78"/>
                  </a:lnTo>
                  <a:lnTo>
                    <a:pt x="712" y="78"/>
                  </a:lnTo>
                  <a:lnTo>
                    <a:pt x="716" y="78"/>
                  </a:lnTo>
                  <a:lnTo>
                    <a:pt x="719" y="78"/>
                  </a:lnTo>
                  <a:lnTo>
                    <a:pt x="723" y="78"/>
                  </a:lnTo>
                  <a:lnTo>
                    <a:pt x="721" y="78"/>
                  </a:lnTo>
                  <a:lnTo>
                    <a:pt x="721" y="78"/>
                  </a:lnTo>
                  <a:lnTo>
                    <a:pt x="728" y="78"/>
                  </a:lnTo>
                  <a:lnTo>
                    <a:pt x="731" y="78"/>
                  </a:lnTo>
                  <a:lnTo>
                    <a:pt x="731" y="81"/>
                  </a:lnTo>
                  <a:lnTo>
                    <a:pt x="728" y="81"/>
                  </a:lnTo>
                  <a:lnTo>
                    <a:pt x="721" y="83"/>
                  </a:lnTo>
                  <a:lnTo>
                    <a:pt x="719" y="86"/>
                  </a:lnTo>
                  <a:lnTo>
                    <a:pt x="721" y="86"/>
                  </a:lnTo>
                  <a:lnTo>
                    <a:pt x="721" y="88"/>
                  </a:lnTo>
                  <a:lnTo>
                    <a:pt x="721" y="88"/>
                  </a:lnTo>
                  <a:lnTo>
                    <a:pt x="731" y="86"/>
                  </a:lnTo>
                  <a:lnTo>
                    <a:pt x="733" y="86"/>
                  </a:lnTo>
                  <a:lnTo>
                    <a:pt x="735" y="86"/>
                  </a:lnTo>
                  <a:lnTo>
                    <a:pt x="738" y="86"/>
                  </a:lnTo>
                  <a:lnTo>
                    <a:pt x="738" y="88"/>
                  </a:lnTo>
                  <a:lnTo>
                    <a:pt x="738" y="88"/>
                  </a:lnTo>
                  <a:lnTo>
                    <a:pt x="735" y="90"/>
                  </a:lnTo>
                  <a:lnTo>
                    <a:pt x="728" y="90"/>
                  </a:lnTo>
                  <a:lnTo>
                    <a:pt x="726" y="90"/>
                  </a:lnTo>
                  <a:lnTo>
                    <a:pt x="726" y="88"/>
                  </a:lnTo>
                  <a:lnTo>
                    <a:pt x="723" y="88"/>
                  </a:lnTo>
                  <a:lnTo>
                    <a:pt x="721" y="88"/>
                  </a:lnTo>
                  <a:lnTo>
                    <a:pt x="716" y="90"/>
                  </a:lnTo>
                  <a:lnTo>
                    <a:pt x="716" y="88"/>
                  </a:lnTo>
                  <a:lnTo>
                    <a:pt x="716" y="86"/>
                  </a:lnTo>
                  <a:lnTo>
                    <a:pt x="719" y="83"/>
                  </a:lnTo>
                  <a:lnTo>
                    <a:pt x="719" y="83"/>
                  </a:lnTo>
                  <a:lnTo>
                    <a:pt x="721" y="81"/>
                  </a:lnTo>
                  <a:lnTo>
                    <a:pt x="719" y="81"/>
                  </a:lnTo>
                  <a:lnTo>
                    <a:pt x="716" y="81"/>
                  </a:lnTo>
                  <a:lnTo>
                    <a:pt x="714" y="81"/>
                  </a:lnTo>
                  <a:lnTo>
                    <a:pt x="714" y="83"/>
                  </a:lnTo>
                  <a:lnTo>
                    <a:pt x="712" y="83"/>
                  </a:lnTo>
                  <a:lnTo>
                    <a:pt x="714" y="83"/>
                  </a:lnTo>
                  <a:lnTo>
                    <a:pt x="714" y="86"/>
                  </a:lnTo>
                  <a:lnTo>
                    <a:pt x="714" y="88"/>
                  </a:lnTo>
                  <a:lnTo>
                    <a:pt x="712" y="90"/>
                  </a:lnTo>
                  <a:lnTo>
                    <a:pt x="712" y="90"/>
                  </a:lnTo>
                  <a:lnTo>
                    <a:pt x="716" y="90"/>
                  </a:lnTo>
                  <a:lnTo>
                    <a:pt x="721" y="93"/>
                  </a:lnTo>
                  <a:lnTo>
                    <a:pt x="721" y="93"/>
                  </a:lnTo>
                  <a:lnTo>
                    <a:pt x="719" y="95"/>
                  </a:lnTo>
                  <a:lnTo>
                    <a:pt x="719" y="93"/>
                  </a:lnTo>
                  <a:lnTo>
                    <a:pt x="716" y="93"/>
                  </a:lnTo>
                  <a:lnTo>
                    <a:pt x="714" y="93"/>
                  </a:lnTo>
                  <a:lnTo>
                    <a:pt x="714" y="93"/>
                  </a:lnTo>
                  <a:lnTo>
                    <a:pt x="712" y="93"/>
                  </a:lnTo>
                  <a:lnTo>
                    <a:pt x="705" y="97"/>
                  </a:lnTo>
                  <a:lnTo>
                    <a:pt x="702" y="97"/>
                  </a:lnTo>
                  <a:lnTo>
                    <a:pt x="698" y="97"/>
                  </a:lnTo>
                  <a:lnTo>
                    <a:pt x="693" y="97"/>
                  </a:lnTo>
                  <a:lnTo>
                    <a:pt x="690" y="97"/>
                  </a:lnTo>
                  <a:lnTo>
                    <a:pt x="690" y="95"/>
                  </a:lnTo>
                  <a:lnTo>
                    <a:pt x="686" y="97"/>
                  </a:lnTo>
                  <a:lnTo>
                    <a:pt x="679" y="97"/>
                  </a:lnTo>
                  <a:lnTo>
                    <a:pt x="676" y="93"/>
                  </a:lnTo>
                  <a:lnTo>
                    <a:pt x="679" y="93"/>
                  </a:lnTo>
                  <a:lnTo>
                    <a:pt x="681" y="93"/>
                  </a:lnTo>
                  <a:lnTo>
                    <a:pt x="683" y="90"/>
                  </a:lnTo>
                  <a:lnTo>
                    <a:pt x="688" y="88"/>
                  </a:lnTo>
                  <a:lnTo>
                    <a:pt x="688" y="88"/>
                  </a:lnTo>
                  <a:lnTo>
                    <a:pt x="688" y="88"/>
                  </a:lnTo>
                  <a:lnTo>
                    <a:pt x="688" y="88"/>
                  </a:lnTo>
                  <a:lnTo>
                    <a:pt x="690" y="88"/>
                  </a:lnTo>
                  <a:lnTo>
                    <a:pt x="693" y="88"/>
                  </a:lnTo>
                  <a:lnTo>
                    <a:pt x="690" y="86"/>
                  </a:lnTo>
                  <a:lnTo>
                    <a:pt x="686" y="86"/>
                  </a:lnTo>
                  <a:lnTo>
                    <a:pt x="681" y="88"/>
                  </a:lnTo>
                  <a:lnTo>
                    <a:pt x="676" y="88"/>
                  </a:lnTo>
                  <a:lnTo>
                    <a:pt x="669" y="90"/>
                  </a:lnTo>
                  <a:lnTo>
                    <a:pt x="667" y="90"/>
                  </a:lnTo>
                  <a:lnTo>
                    <a:pt x="662" y="90"/>
                  </a:lnTo>
                  <a:lnTo>
                    <a:pt x="655" y="93"/>
                  </a:lnTo>
                  <a:lnTo>
                    <a:pt x="653" y="93"/>
                  </a:lnTo>
                  <a:lnTo>
                    <a:pt x="653" y="93"/>
                  </a:lnTo>
                  <a:lnTo>
                    <a:pt x="655" y="95"/>
                  </a:lnTo>
                  <a:lnTo>
                    <a:pt x="653" y="95"/>
                  </a:lnTo>
                  <a:lnTo>
                    <a:pt x="653" y="95"/>
                  </a:lnTo>
                  <a:lnTo>
                    <a:pt x="650" y="95"/>
                  </a:lnTo>
                  <a:lnTo>
                    <a:pt x="646" y="95"/>
                  </a:lnTo>
                  <a:lnTo>
                    <a:pt x="646" y="95"/>
                  </a:lnTo>
                  <a:lnTo>
                    <a:pt x="646" y="95"/>
                  </a:lnTo>
                  <a:lnTo>
                    <a:pt x="641" y="95"/>
                  </a:lnTo>
                  <a:lnTo>
                    <a:pt x="639" y="95"/>
                  </a:lnTo>
                  <a:lnTo>
                    <a:pt x="634" y="97"/>
                  </a:lnTo>
                  <a:lnTo>
                    <a:pt x="629" y="97"/>
                  </a:lnTo>
                  <a:lnTo>
                    <a:pt x="627" y="100"/>
                  </a:lnTo>
                  <a:lnTo>
                    <a:pt x="624" y="100"/>
                  </a:lnTo>
                  <a:lnTo>
                    <a:pt x="620" y="100"/>
                  </a:lnTo>
                  <a:lnTo>
                    <a:pt x="615" y="102"/>
                  </a:lnTo>
                  <a:lnTo>
                    <a:pt x="608" y="104"/>
                  </a:lnTo>
                  <a:lnTo>
                    <a:pt x="608" y="102"/>
                  </a:lnTo>
                  <a:lnTo>
                    <a:pt x="610" y="102"/>
                  </a:lnTo>
                  <a:lnTo>
                    <a:pt x="608" y="102"/>
                  </a:lnTo>
                  <a:lnTo>
                    <a:pt x="606" y="104"/>
                  </a:lnTo>
                  <a:lnTo>
                    <a:pt x="603" y="104"/>
                  </a:lnTo>
                  <a:lnTo>
                    <a:pt x="603" y="107"/>
                  </a:lnTo>
                  <a:lnTo>
                    <a:pt x="608" y="109"/>
                  </a:lnTo>
                  <a:lnTo>
                    <a:pt x="617" y="109"/>
                  </a:lnTo>
                  <a:lnTo>
                    <a:pt x="617" y="109"/>
                  </a:lnTo>
                  <a:lnTo>
                    <a:pt x="622" y="112"/>
                  </a:lnTo>
                  <a:lnTo>
                    <a:pt x="622" y="112"/>
                  </a:lnTo>
                  <a:lnTo>
                    <a:pt x="622" y="112"/>
                  </a:lnTo>
                  <a:lnTo>
                    <a:pt x="620" y="112"/>
                  </a:lnTo>
                  <a:lnTo>
                    <a:pt x="617" y="112"/>
                  </a:lnTo>
                  <a:lnTo>
                    <a:pt x="613" y="114"/>
                  </a:lnTo>
                  <a:lnTo>
                    <a:pt x="610" y="114"/>
                  </a:lnTo>
                  <a:lnTo>
                    <a:pt x="608" y="114"/>
                  </a:lnTo>
                  <a:lnTo>
                    <a:pt x="608" y="114"/>
                  </a:lnTo>
                  <a:lnTo>
                    <a:pt x="608" y="114"/>
                  </a:lnTo>
                  <a:lnTo>
                    <a:pt x="608" y="114"/>
                  </a:lnTo>
                  <a:lnTo>
                    <a:pt x="608" y="116"/>
                  </a:lnTo>
                  <a:lnTo>
                    <a:pt x="610" y="119"/>
                  </a:lnTo>
                  <a:lnTo>
                    <a:pt x="608" y="119"/>
                  </a:lnTo>
                  <a:lnTo>
                    <a:pt x="606" y="121"/>
                  </a:lnTo>
                  <a:lnTo>
                    <a:pt x="603" y="121"/>
                  </a:lnTo>
                  <a:lnTo>
                    <a:pt x="603" y="123"/>
                  </a:lnTo>
                  <a:lnTo>
                    <a:pt x="603" y="123"/>
                  </a:lnTo>
                  <a:lnTo>
                    <a:pt x="613" y="126"/>
                  </a:lnTo>
                  <a:lnTo>
                    <a:pt x="615" y="126"/>
                  </a:lnTo>
                  <a:lnTo>
                    <a:pt x="617" y="126"/>
                  </a:lnTo>
                  <a:lnTo>
                    <a:pt x="620" y="126"/>
                  </a:lnTo>
                  <a:lnTo>
                    <a:pt x="620" y="126"/>
                  </a:lnTo>
                  <a:lnTo>
                    <a:pt x="622" y="126"/>
                  </a:lnTo>
                  <a:lnTo>
                    <a:pt x="622" y="126"/>
                  </a:lnTo>
                  <a:lnTo>
                    <a:pt x="622" y="126"/>
                  </a:lnTo>
                  <a:lnTo>
                    <a:pt x="622" y="126"/>
                  </a:lnTo>
                  <a:lnTo>
                    <a:pt x="629" y="123"/>
                  </a:lnTo>
                  <a:lnTo>
                    <a:pt x="639" y="123"/>
                  </a:lnTo>
                  <a:lnTo>
                    <a:pt x="641" y="126"/>
                  </a:lnTo>
                  <a:lnTo>
                    <a:pt x="643" y="126"/>
                  </a:lnTo>
                  <a:lnTo>
                    <a:pt x="643" y="128"/>
                  </a:lnTo>
                  <a:lnTo>
                    <a:pt x="646" y="126"/>
                  </a:lnTo>
                  <a:lnTo>
                    <a:pt x="646" y="126"/>
                  </a:lnTo>
                  <a:lnTo>
                    <a:pt x="646" y="126"/>
                  </a:lnTo>
                  <a:lnTo>
                    <a:pt x="646" y="123"/>
                  </a:lnTo>
                  <a:lnTo>
                    <a:pt x="646" y="123"/>
                  </a:lnTo>
                  <a:lnTo>
                    <a:pt x="648" y="123"/>
                  </a:lnTo>
                  <a:lnTo>
                    <a:pt x="648" y="126"/>
                  </a:lnTo>
                  <a:lnTo>
                    <a:pt x="646" y="128"/>
                  </a:lnTo>
                  <a:lnTo>
                    <a:pt x="648" y="128"/>
                  </a:lnTo>
                  <a:lnTo>
                    <a:pt x="650" y="126"/>
                  </a:lnTo>
                  <a:lnTo>
                    <a:pt x="660" y="123"/>
                  </a:lnTo>
                  <a:lnTo>
                    <a:pt x="662" y="123"/>
                  </a:lnTo>
                  <a:lnTo>
                    <a:pt x="669" y="121"/>
                  </a:lnTo>
                  <a:lnTo>
                    <a:pt x="672" y="119"/>
                  </a:lnTo>
                  <a:lnTo>
                    <a:pt x="674" y="121"/>
                  </a:lnTo>
                  <a:lnTo>
                    <a:pt x="676" y="121"/>
                  </a:lnTo>
                  <a:lnTo>
                    <a:pt x="683" y="119"/>
                  </a:lnTo>
                  <a:lnTo>
                    <a:pt x="683" y="119"/>
                  </a:lnTo>
                  <a:lnTo>
                    <a:pt x="683" y="119"/>
                  </a:lnTo>
                  <a:lnTo>
                    <a:pt x="683" y="119"/>
                  </a:lnTo>
                  <a:lnTo>
                    <a:pt x="683" y="121"/>
                  </a:lnTo>
                  <a:lnTo>
                    <a:pt x="683" y="121"/>
                  </a:lnTo>
                  <a:lnTo>
                    <a:pt x="681" y="121"/>
                  </a:lnTo>
                  <a:lnTo>
                    <a:pt x="679" y="123"/>
                  </a:lnTo>
                  <a:lnTo>
                    <a:pt x="679" y="123"/>
                  </a:lnTo>
                  <a:lnTo>
                    <a:pt x="676" y="126"/>
                  </a:lnTo>
                  <a:lnTo>
                    <a:pt x="672" y="126"/>
                  </a:lnTo>
                  <a:lnTo>
                    <a:pt x="669" y="126"/>
                  </a:lnTo>
                  <a:lnTo>
                    <a:pt x="667" y="126"/>
                  </a:lnTo>
                  <a:lnTo>
                    <a:pt x="669" y="126"/>
                  </a:lnTo>
                  <a:lnTo>
                    <a:pt x="669" y="128"/>
                  </a:lnTo>
                  <a:lnTo>
                    <a:pt x="669" y="130"/>
                  </a:lnTo>
                  <a:lnTo>
                    <a:pt x="665" y="135"/>
                  </a:lnTo>
                  <a:lnTo>
                    <a:pt x="662" y="135"/>
                  </a:lnTo>
                  <a:lnTo>
                    <a:pt x="662" y="138"/>
                  </a:lnTo>
                  <a:lnTo>
                    <a:pt x="657" y="140"/>
                  </a:lnTo>
                  <a:lnTo>
                    <a:pt x="655" y="142"/>
                  </a:lnTo>
                  <a:lnTo>
                    <a:pt x="650" y="142"/>
                  </a:lnTo>
                  <a:lnTo>
                    <a:pt x="646" y="145"/>
                  </a:lnTo>
                  <a:lnTo>
                    <a:pt x="641" y="145"/>
                  </a:lnTo>
                  <a:lnTo>
                    <a:pt x="634" y="145"/>
                  </a:lnTo>
                  <a:lnTo>
                    <a:pt x="634" y="145"/>
                  </a:lnTo>
                  <a:lnTo>
                    <a:pt x="634" y="145"/>
                  </a:lnTo>
                  <a:lnTo>
                    <a:pt x="634" y="145"/>
                  </a:lnTo>
                  <a:lnTo>
                    <a:pt x="632" y="145"/>
                  </a:lnTo>
                  <a:lnTo>
                    <a:pt x="629" y="145"/>
                  </a:lnTo>
                  <a:lnTo>
                    <a:pt x="620" y="149"/>
                  </a:lnTo>
                  <a:lnTo>
                    <a:pt x="617" y="149"/>
                  </a:lnTo>
                  <a:lnTo>
                    <a:pt x="613" y="152"/>
                  </a:lnTo>
                  <a:lnTo>
                    <a:pt x="610" y="152"/>
                  </a:lnTo>
                  <a:lnTo>
                    <a:pt x="606" y="152"/>
                  </a:lnTo>
                  <a:lnTo>
                    <a:pt x="603" y="152"/>
                  </a:lnTo>
                  <a:lnTo>
                    <a:pt x="606" y="152"/>
                  </a:lnTo>
                  <a:lnTo>
                    <a:pt x="603" y="152"/>
                  </a:lnTo>
                  <a:lnTo>
                    <a:pt x="601" y="152"/>
                  </a:lnTo>
                  <a:lnTo>
                    <a:pt x="599" y="154"/>
                  </a:lnTo>
                  <a:lnTo>
                    <a:pt x="599" y="154"/>
                  </a:lnTo>
                  <a:lnTo>
                    <a:pt x="599" y="152"/>
                  </a:lnTo>
                  <a:lnTo>
                    <a:pt x="601" y="152"/>
                  </a:lnTo>
                  <a:lnTo>
                    <a:pt x="601" y="152"/>
                  </a:lnTo>
                  <a:lnTo>
                    <a:pt x="603" y="152"/>
                  </a:lnTo>
                  <a:lnTo>
                    <a:pt x="603" y="149"/>
                  </a:lnTo>
                  <a:lnTo>
                    <a:pt x="601" y="149"/>
                  </a:lnTo>
                  <a:lnTo>
                    <a:pt x="599" y="149"/>
                  </a:lnTo>
                  <a:lnTo>
                    <a:pt x="594" y="149"/>
                  </a:lnTo>
                  <a:lnTo>
                    <a:pt x="591" y="149"/>
                  </a:lnTo>
                  <a:lnTo>
                    <a:pt x="589" y="152"/>
                  </a:lnTo>
                  <a:lnTo>
                    <a:pt x="589" y="152"/>
                  </a:lnTo>
                  <a:lnTo>
                    <a:pt x="589" y="154"/>
                  </a:lnTo>
                  <a:lnTo>
                    <a:pt x="589" y="154"/>
                  </a:lnTo>
                  <a:lnTo>
                    <a:pt x="584" y="154"/>
                  </a:lnTo>
                  <a:lnTo>
                    <a:pt x="582" y="154"/>
                  </a:lnTo>
                  <a:lnTo>
                    <a:pt x="580" y="154"/>
                  </a:lnTo>
                  <a:lnTo>
                    <a:pt x="577" y="156"/>
                  </a:lnTo>
                  <a:lnTo>
                    <a:pt x="575" y="159"/>
                  </a:lnTo>
                  <a:lnTo>
                    <a:pt x="573" y="161"/>
                  </a:lnTo>
                  <a:lnTo>
                    <a:pt x="575" y="159"/>
                  </a:lnTo>
                  <a:lnTo>
                    <a:pt x="577" y="159"/>
                  </a:lnTo>
                  <a:lnTo>
                    <a:pt x="577" y="159"/>
                  </a:lnTo>
                  <a:lnTo>
                    <a:pt x="575" y="161"/>
                  </a:lnTo>
                  <a:lnTo>
                    <a:pt x="570" y="161"/>
                  </a:lnTo>
                  <a:lnTo>
                    <a:pt x="570" y="164"/>
                  </a:lnTo>
                  <a:lnTo>
                    <a:pt x="570" y="164"/>
                  </a:lnTo>
                  <a:lnTo>
                    <a:pt x="570" y="164"/>
                  </a:lnTo>
                  <a:lnTo>
                    <a:pt x="568" y="164"/>
                  </a:lnTo>
                  <a:lnTo>
                    <a:pt x="568" y="164"/>
                  </a:lnTo>
                  <a:lnTo>
                    <a:pt x="566" y="164"/>
                  </a:lnTo>
                  <a:lnTo>
                    <a:pt x="563" y="164"/>
                  </a:lnTo>
                  <a:lnTo>
                    <a:pt x="556" y="166"/>
                  </a:lnTo>
                  <a:lnTo>
                    <a:pt x="547" y="171"/>
                  </a:lnTo>
                  <a:lnTo>
                    <a:pt x="544" y="173"/>
                  </a:lnTo>
                  <a:lnTo>
                    <a:pt x="542" y="173"/>
                  </a:lnTo>
                  <a:lnTo>
                    <a:pt x="542" y="173"/>
                  </a:lnTo>
                  <a:lnTo>
                    <a:pt x="542" y="175"/>
                  </a:lnTo>
                  <a:lnTo>
                    <a:pt x="537" y="175"/>
                  </a:lnTo>
                  <a:lnTo>
                    <a:pt x="535" y="175"/>
                  </a:lnTo>
                  <a:lnTo>
                    <a:pt x="533" y="175"/>
                  </a:lnTo>
                  <a:lnTo>
                    <a:pt x="533" y="178"/>
                  </a:lnTo>
                  <a:lnTo>
                    <a:pt x="535" y="178"/>
                  </a:lnTo>
                  <a:lnTo>
                    <a:pt x="535" y="178"/>
                  </a:lnTo>
                  <a:lnTo>
                    <a:pt x="530" y="180"/>
                  </a:lnTo>
                  <a:lnTo>
                    <a:pt x="528" y="180"/>
                  </a:lnTo>
                  <a:lnTo>
                    <a:pt x="528" y="180"/>
                  </a:lnTo>
                  <a:lnTo>
                    <a:pt x="528" y="180"/>
                  </a:lnTo>
                  <a:lnTo>
                    <a:pt x="525" y="182"/>
                  </a:lnTo>
                  <a:lnTo>
                    <a:pt x="525" y="182"/>
                  </a:lnTo>
                  <a:lnTo>
                    <a:pt x="528" y="180"/>
                  </a:lnTo>
                  <a:lnTo>
                    <a:pt x="530" y="182"/>
                  </a:lnTo>
                  <a:lnTo>
                    <a:pt x="530" y="182"/>
                  </a:lnTo>
                  <a:lnTo>
                    <a:pt x="525" y="185"/>
                  </a:lnTo>
                  <a:lnTo>
                    <a:pt x="525" y="185"/>
                  </a:lnTo>
                  <a:lnTo>
                    <a:pt x="525" y="187"/>
                  </a:lnTo>
                  <a:lnTo>
                    <a:pt x="523" y="190"/>
                  </a:lnTo>
                  <a:lnTo>
                    <a:pt x="523" y="190"/>
                  </a:lnTo>
                  <a:lnTo>
                    <a:pt x="523" y="190"/>
                  </a:lnTo>
                  <a:lnTo>
                    <a:pt x="525" y="190"/>
                  </a:lnTo>
                  <a:lnTo>
                    <a:pt x="528" y="190"/>
                  </a:lnTo>
                  <a:lnTo>
                    <a:pt x="528" y="187"/>
                  </a:lnTo>
                  <a:lnTo>
                    <a:pt x="530" y="187"/>
                  </a:lnTo>
                  <a:lnTo>
                    <a:pt x="533" y="187"/>
                  </a:lnTo>
                  <a:lnTo>
                    <a:pt x="533" y="187"/>
                  </a:lnTo>
                  <a:lnTo>
                    <a:pt x="530" y="187"/>
                  </a:lnTo>
                  <a:lnTo>
                    <a:pt x="528" y="187"/>
                  </a:lnTo>
                  <a:lnTo>
                    <a:pt x="530" y="190"/>
                  </a:lnTo>
                  <a:lnTo>
                    <a:pt x="530" y="190"/>
                  </a:lnTo>
                  <a:lnTo>
                    <a:pt x="533" y="187"/>
                  </a:lnTo>
                  <a:lnTo>
                    <a:pt x="533" y="187"/>
                  </a:lnTo>
                  <a:lnTo>
                    <a:pt x="530" y="190"/>
                  </a:lnTo>
                  <a:lnTo>
                    <a:pt x="530" y="190"/>
                  </a:lnTo>
                  <a:lnTo>
                    <a:pt x="533" y="190"/>
                  </a:lnTo>
                  <a:lnTo>
                    <a:pt x="533" y="190"/>
                  </a:lnTo>
                  <a:lnTo>
                    <a:pt x="533" y="190"/>
                  </a:lnTo>
                  <a:lnTo>
                    <a:pt x="530" y="192"/>
                  </a:lnTo>
                  <a:lnTo>
                    <a:pt x="525" y="192"/>
                  </a:lnTo>
                  <a:lnTo>
                    <a:pt x="525" y="192"/>
                  </a:lnTo>
                  <a:lnTo>
                    <a:pt x="525" y="194"/>
                  </a:lnTo>
                  <a:lnTo>
                    <a:pt x="530" y="194"/>
                  </a:lnTo>
                  <a:lnTo>
                    <a:pt x="535" y="194"/>
                  </a:lnTo>
                  <a:lnTo>
                    <a:pt x="540" y="194"/>
                  </a:lnTo>
                  <a:lnTo>
                    <a:pt x="547" y="192"/>
                  </a:lnTo>
                  <a:lnTo>
                    <a:pt x="547" y="192"/>
                  </a:lnTo>
                  <a:lnTo>
                    <a:pt x="547" y="194"/>
                  </a:lnTo>
                  <a:lnTo>
                    <a:pt x="547" y="194"/>
                  </a:lnTo>
                  <a:lnTo>
                    <a:pt x="542" y="194"/>
                  </a:lnTo>
                  <a:lnTo>
                    <a:pt x="542" y="194"/>
                  </a:lnTo>
                  <a:lnTo>
                    <a:pt x="544" y="194"/>
                  </a:lnTo>
                  <a:lnTo>
                    <a:pt x="547" y="197"/>
                  </a:lnTo>
                  <a:lnTo>
                    <a:pt x="547" y="197"/>
                  </a:lnTo>
                  <a:lnTo>
                    <a:pt x="542" y="199"/>
                  </a:lnTo>
                  <a:lnTo>
                    <a:pt x="537" y="199"/>
                  </a:lnTo>
                  <a:lnTo>
                    <a:pt x="537" y="199"/>
                  </a:lnTo>
                  <a:lnTo>
                    <a:pt x="540" y="197"/>
                  </a:lnTo>
                  <a:lnTo>
                    <a:pt x="540" y="197"/>
                  </a:lnTo>
                  <a:lnTo>
                    <a:pt x="537" y="197"/>
                  </a:lnTo>
                  <a:lnTo>
                    <a:pt x="535" y="197"/>
                  </a:lnTo>
                  <a:lnTo>
                    <a:pt x="530" y="199"/>
                  </a:lnTo>
                  <a:lnTo>
                    <a:pt x="528" y="199"/>
                  </a:lnTo>
                  <a:lnTo>
                    <a:pt x="530" y="199"/>
                  </a:lnTo>
                  <a:lnTo>
                    <a:pt x="533" y="197"/>
                  </a:lnTo>
                  <a:lnTo>
                    <a:pt x="533" y="197"/>
                  </a:lnTo>
                  <a:lnTo>
                    <a:pt x="533" y="197"/>
                  </a:lnTo>
                  <a:lnTo>
                    <a:pt x="533" y="194"/>
                  </a:lnTo>
                  <a:lnTo>
                    <a:pt x="530" y="194"/>
                  </a:lnTo>
                  <a:lnTo>
                    <a:pt x="530" y="194"/>
                  </a:lnTo>
                  <a:lnTo>
                    <a:pt x="528" y="194"/>
                  </a:lnTo>
                  <a:lnTo>
                    <a:pt x="523" y="197"/>
                  </a:lnTo>
                  <a:lnTo>
                    <a:pt x="511" y="201"/>
                  </a:lnTo>
                  <a:lnTo>
                    <a:pt x="514" y="201"/>
                  </a:lnTo>
                  <a:lnTo>
                    <a:pt x="516" y="201"/>
                  </a:lnTo>
                  <a:lnTo>
                    <a:pt x="516" y="201"/>
                  </a:lnTo>
                  <a:lnTo>
                    <a:pt x="514" y="201"/>
                  </a:lnTo>
                  <a:lnTo>
                    <a:pt x="514" y="204"/>
                  </a:lnTo>
                  <a:lnTo>
                    <a:pt x="514" y="204"/>
                  </a:lnTo>
                  <a:lnTo>
                    <a:pt x="514" y="206"/>
                  </a:lnTo>
                  <a:lnTo>
                    <a:pt x="516" y="206"/>
                  </a:lnTo>
                  <a:lnTo>
                    <a:pt x="516" y="209"/>
                  </a:lnTo>
                  <a:lnTo>
                    <a:pt x="516" y="211"/>
                  </a:lnTo>
                  <a:lnTo>
                    <a:pt x="516" y="213"/>
                  </a:lnTo>
                  <a:lnTo>
                    <a:pt x="514" y="213"/>
                  </a:lnTo>
                  <a:lnTo>
                    <a:pt x="516" y="216"/>
                  </a:lnTo>
                  <a:lnTo>
                    <a:pt x="518" y="216"/>
                  </a:lnTo>
                  <a:lnTo>
                    <a:pt x="528" y="213"/>
                  </a:lnTo>
                  <a:lnTo>
                    <a:pt x="533" y="213"/>
                  </a:lnTo>
                  <a:lnTo>
                    <a:pt x="537" y="211"/>
                  </a:lnTo>
                  <a:lnTo>
                    <a:pt x="540" y="211"/>
                  </a:lnTo>
                  <a:lnTo>
                    <a:pt x="542" y="211"/>
                  </a:lnTo>
                  <a:lnTo>
                    <a:pt x="544" y="209"/>
                  </a:lnTo>
                  <a:lnTo>
                    <a:pt x="547" y="206"/>
                  </a:lnTo>
                  <a:lnTo>
                    <a:pt x="547" y="206"/>
                  </a:lnTo>
                  <a:lnTo>
                    <a:pt x="544" y="206"/>
                  </a:lnTo>
                  <a:lnTo>
                    <a:pt x="547" y="206"/>
                  </a:lnTo>
                  <a:lnTo>
                    <a:pt x="551" y="204"/>
                  </a:lnTo>
                  <a:lnTo>
                    <a:pt x="558" y="199"/>
                  </a:lnTo>
                  <a:lnTo>
                    <a:pt x="561" y="199"/>
                  </a:lnTo>
                  <a:lnTo>
                    <a:pt x="563" y="199"/>
                  </a:lnTo>
                  <a:lnTo>
                    <a:pt x="566" y="197"/>
                  </a:lnTo>
                  <a:lnTo>
                    <a:pt x="566" y="197"/>
                  </a:lnTo>
                  <a:lnTo>
                    <a:pt x="566" y="199"/>
                  </a:lnTo>
                  <a:lnTo>
                    <a:pt x="561" y="199"/>
                  </a:lnTo>
                  <a:lnTo>
                    <a:pt x="556" y="201"/>
                  </a:lnTo>
                  <a:lnTo>
                    <a:pt x="549" y="206"/>
                  </a:lnTo>
                  <a:lnTo>
                    <a:pt x="549" y="209"/>
                  </a:lnTo>
                  <a:lnTo>
                    <a:pt x="547" y="211"/>
                  </a:lnTo>
                  <a:lnTo>
                    <a:pt x="542" y="216"/>
                  </a:lnTo>
                  <a:lnTo>
                    <a:pt x="542" y="218"/>
                  </a:lnTo>
                  <a:lnTo>
                    <a:pt x="540" y="220"/>
                  </a:lnTo>
                  <a:lnTo>
                    <a:pt x="537" y="223"/>
                  </a:lnTo>
                  <a:lnTo>
                    <a:pt x="535" y="223"/>
                  </a:lnTo>
                  <a:lnTo>
                    <a:pt x="530" y="225"/>
                  </a:lnTo>
                  <a:lnTo>
                    <a:pt x="528" y="227"/>
                  </a:lnTo>
                  <a:lnTo>
                    <a:pt x="528" y="230"/>
                  </a:lnTo>
                  <a:lnTo>
                    <a:pt x="530" y="227"/>
                  </a:lnTo>
                  <a:lnTo>
                    <a:pt x="533" y="227"/>
                  </a:lnTo>
                  <a:lnTo>
                    <a:pt x="528" y="230"/>
                  </a:lnTo>
                  <a:lnTo>
                    <a:pt x="525" y="232"/>
                  </a:lnTo>
                  <a:lnTo>
                    <a:pt x="525" y="232"/>
                  </a:lnTo>
                  <a:lnTo>
                    <a:pt x="523" y="235"/>
                  </a:lnTo>
                  <a:lnTo>
                    <a:pt x="521" y="237"/>
                  </a:lnTo>
                  <a:lnTo>
                    <a:pt x="516" y="237"/>
                  </a:lnTo>
                  <a:lnTo>
                    <a:pt x="514" y="237"/>
                  </a:lnTo>
                  <a:lnTo>
                    <a:pt x="518" y="239"/>
                  </a:lnTo>
                  <a:lnTo>
                    <a:pt x="525" y="237"/>
                  </a:lnTo>
                  <a:lnTo>
                    <a:pt x="528" y="235"/>
                  </a:lnTo>
                  <a:lnTo>
                    <a:pt x="530" y="235"/>
                  </a:lnTo>
                  <a:lnTo>
                    <a:pt x="530" y="235"/>
                  </a:lnTo>
                  <a:lnTo>
                    <a:pt x="533" y="235"/>
                  </a:lnTo>
                  <a:lnTo>
                    <a:pt x="537" y="232"/>
                  </a:lnTo>
                  <a:lnTo>
                    <a:pt x="540" y="232"/>
                  </a:lnTo>
                  <a:lnTo>
                    <a:pt x="544" y="232"/>
                  </a:lnTo>
                  <a:lnTo>
                    <a:pt x="547" y="230"/>
                  </a:lnTo>
                  <a:lnTo>
                    <a:pt x="549" y="230"/>
                  </a:lnTo>
                  <a:lnTo>
                    <a:pt x="549" y="232"/>
                  </a:lnTo>
                  <a:lnTo>
                    <a:pt x="549" y="232"/>
                  </a:lnTo>
                  <a:lnTo>
                    <a:pt x="551" y="235"/>
                  </a:lnTo>
                  <a:lnTo>
                    <a:pt x="554" y="235"/>
                  </a:lnTo>
                  <a:lnTo>
                    <a:pt x="556" y="232"/>
                  </a:lnTo>
                  <a:lnTo>
                    <a:pt x="556" y="232"/>
                  </a:lnTo>
                  <a:lnTo>
                    <a:pt x="558" y="235"/>
                  </a:lnTo>
                  <a:lnTo>
                    <a:pt x="558" y="237"/>
                  </a:lnTo>
                  <a:lnTo>
                    <a:pt x="556" y="242"/>
                  </a:lnTo>
                  <a:lnTo>
                    <a:pt x="556" y="242"/>
                  </a:lnTo>
                  <a:lnTo>
                    <a:pt x="558" y="242"/>
                  </a:lnTo>
                  <a:lnTo>
                    <a:pt x="561" y="239"/>
                  </a:lnTo>
                  <a:lnTo>
                    <a:pt x="566" y="237"/>
                  </a:lnTo>
                  <a:lnTo>
                    <a:pt x="568" y="235"/>
                  </a:lnTo>
                  <a:lnTo>
                    <a:pt x="570" y="232"/>
                  </a:lnTo>
                  <a:lnTo>
                    <a:pt x="573" y="232"/>
                  </a:lnTo>
                  <a:lnTo>
                    <a:pt x="573" y="232"/>
                  </a:lnTo>
                  <a:lnTo>
                    <a:pt x="573" y="232"/>
                  </a:lnTo>
                  <a:lnTo>
                    <a:pt x="575" y="230"/>
                  </a:lnTo>
                  <a:lnTo>
                    <a:pt x="577" y="230"/>
                  </a:lnTo>
                  <a:lnTo>
                    <a:pt x="580" y="230"/>
                  </a:lnTo>
                  <a:lnTo>
                    <a:pt x="582" y="230"/>
                  </a:lnTo>
                  <a:lnTo>
                    <a:pt x="582" y="230"/>
                  </a:lnTo>
                  <a:lnTo>
                    <a:pt x="582" y="230"/>
                  </a:lnTo>
                  <a:lnTo>
                    <a:pt x="580" y="230"/>
                  </a:lnTo>
                  <a:lnTo>
                    <a:pt x="577" y="230"/>
                  </a:lnTo>
                  <a:lnTo>
                    <a:pt x="575" y="232"/>
                  </a:lnTo>
                  <a:lnTo>
                    <a:pt x="573" y="235"/>
                  </a:lnTo>
                  <a:lnTo>
                    <a:pt x="573" y="235"/>
                  </a:lnTo>
                  <a:lnTo>
                    <a:pt x="573" y="235"/>
                  </a:lnTo>
                  <a:lnTo>
                    <a:pt x="573" y="237"/>
                  </a:lnTo>
                  <a:lnTo>
                    <a:pt x="573" y="237"/>
                  </a:lnTo>
                  <a:lnTo>
                    <a:pt x="575" y="237"/>
                  </a:lnTo>
                  <a:lnTo>
                    <a:pt x="584" y="235"/>
                  </a:lnTo>
                  <a:lnTo>
                    <a:pt x="594" y="232"/>
                  </a:lnTo>
                  <a:lnTo>
                    <a:pt x="599" y="230"/>
                  </a:lnTo>
                  <a:lnTo>
                    <a:pt x="606" y="227"/>
                  </a:lnTo>
                  <a:lnTo>
                    <a:pt x="599" y="232"/>
                  </a:lnTo>
                  <a:lnTo>
                    <a:pt x="594" y="235"/>
                  </a:lnTo>
                  <a:lnTo>
                    <a:pt x="594" y="235"/>
                  </a:lnTo>
                  <a:lnTo>
                    <a:pt x="594" y="235"/>
                  </a:lnTo>
                  <a:lnTo>
                    <a:pt x="587" y="237"/>
                  </a:lnTo>
                  <a:lnTo>
                    <a:pt x="582" y="239"/>
                  </a:lnTo>
                  <a:lnTo>
                    <a:pt x="577" y="242"/>
                  </a:lnTo>
                  <a:lnTo>
                    <a:pt x="577" y="244"/>
                  </a:lnTo>
                  <a:lnTo>
                    <a:pt x="575" y="244"/>
                  </a:lnTo>
                  <a:lnTo>
                    <a:pt x="575" y="246"/>
                  </a:lnTo>
                  <a:lnTo>
                    <a:pt x="577" y="246"/>
                  </a:lnTo>
                  <a:lnTo>
                    <a:pt x="577" y="246"/>
                  </a:lnTo>
                  <a:lnTo>
                    <a:pt x="573" y="246"/>
                  </a:lnTo>
                  <a:lnTo>
                    <a:pt x="570" y="246"/>
                  </a:lnTo>
                  <a:lnTo>
                    <a:pt x="568" y="249"/>
                  </a:lnTo>
                  <a:lnTo>
                    <a:pt x="566" y="251"/>
                  </a:lnTo>
                  <a:lnTo>
                    <a:pt x="561" y="256"/>
                  </a:lnTo>
                  <a:lnTo>
                    <a:pt x="558" y="256"/>
                  </a:lnTo>
                  <a:lnTo>
                    <a:pt x="558" y="258"/>
                  </a:lnTo>
                  <a:lnTo>
                    <a:pt x="558" y="258"/>
                  </a:lnTo>
                  <a:lnTo>
                    <a:pt x="556" y="258"/>
                  </a:lnTo>
                  <a:lnTo>
                    <a:pt x="558" y="261"/>
                  </a:lnTo>
                  <a:lnTo>
                    <a:pt x="558" y="261"/>
                  </a:lnTo>
                  <a:lnTo>
                    <a:pt x="558" y="261"/>
                  </a:lnTo>
                  <a:lnTo>
                    <a:pt x="556" y="261"/>
                  </a:lnTo>
                  <a:lnTo>
                    <a:pt x="556" y="261"/>
                  </a:lnTo>
                  <a:lnTo>
                    <a:pt x="554" y="261"/>
                  </a:lnTo>
                  <a:lnTo>
                    <a:pt x="556" y="258"/>
                  </a:lnTo>
                  <a:lnTo>
                    <a:pt x="554" y="258"/>
                  </a:lnTo>
                  <a:lnTo>
                    <a:pt x="554" y="258"/>
                  </a:lnTo>
                  <a:lnTo>
                    <a:pt x="551" y="261"/>
                  </a:lnTo>
                  <a:lnTo>
                    <a:pt x="547" y="261"/>
                  </a:lnTo>
                  <a:lnTo>
                    <a:pt x="544" y="263"/>
                  </a:lnTo>
                  <a:lnTo>
                    <a:pt x="542" y="263"/>
                  </a:lnTo>
                  <a:lnTo>
                    <a:pt x="540" y="263"/>
                  </a:lnTo>
                  <a:lnTo>
                    <a:pt x="535" y="265"/>
                  </a:lnTo>
                  <a:lnTo>
                    <a:pt x="533" y="268"/>
                  </a:lnTo>
                  <a:lnTo>
                    <a:pt x="530" y="270"/>
                  </a:lnTo>
                  <a:lnTo>
                    <a:pt x="528" y="270"/>
                  </a:lnTo>
                  <a:lnTo>
                    <a:pt x="525" y="270"/>
                  </a:lnTo>
                  <a:lnTo>
                    <a:pt x="525" y="272"/>
                  </a:lnTo>
                  <a:lnTo>
                    <a:pt x="523" y="272"/>
                  </a:lnTo>
                  <a:lnTo>
                    <a:pt x="523" y="275"/>
                  </a:lnTo>
                  <a:lnTo>
                    <a:pt x="523" y="275"/>
                  </a:lnTo>
                  <a:lnTo>
                    <a:pt x="521" y="275"/>
                  </a:lnTo>
                  <a:lnTo>
                    <a:pt x="521" y="272"/>
                  </a:lnTo>
                  <a:lnTo>
                    <a:pt x="521" y="272"/>
                  </a:lnTo>
                  <a:lnTo>
                    <a:pt x="521" y="272"/>
                  </a:lnTo>
                  <a:lnTo>
                    <a:pt x="521" y="272"/>
                  </a:lnTo>
                  <a:lnTo>
                    <a:pt x="516" y="275"/>
                  </a:lnTo>
                  <a:lnTo>
                    <a:pt x="511" y="275"/>
                  </a:lnTo>
                  <a:lnTo>
                    <a:pt x="502" y="279"/>
                  </a:lnTo>
                  <a:lnTo>
                    <a:pt x="495" y="282"/>
                  </a:lnTo>
                  <a:lnTo>
                    <a:pt x="492" y="282"/>
                  </a:lnTo>
                  <a:lnTo>
                    <a:pt x="488" y="284"/>
                  </a:lnTo>
                  <a:lnTo>
                    <a:pt x="485" y="284"/>
                  </a:lnTo>
                  <a:lnTo>
                    <a:pt x="481" y="287"/>
                  </a:lnTo>
                  <a:lnTo>
                    <a:pt x="478" y="289"/>
                  </a:lnTo>
                  <a:lnTo>
                    <a:pt x="476" y="289"/>
                  </a:lnTo>
                  <a:lnTo>
                    <a:pt x="476" y="291"/>
                  </a:lnTo>
                  <a:lnTo>
                    <a:pt x="476" y="291"/>
                  </a:lnTo>
                  <a:lnTo>
                    <a:pt x="476" y="291"/>
                  </a:lnTo>
                  <a:lnTo>
                    <a:pt x="476" y="294"/>
                  </a:lnTo>
                  <a:lnTo>
                    <a:pt x="476" y="294"/>
                  </a:lnTo>
                  <a:lnTo>
                    <a:pt x="476" y="294"/>
                  </a:lnTo>
                  <a:lnTo>
                    <a:pt x="474" y="294"/>
                  </a:lnTo>
                  <a:lnTo>
                    <a:pt x="474" y="294"/>
                  </a:lnTo>
                  <a:lnTo>
                    <a:pt x="474" y="291"/>
                  </a:lnTo>
                  <a:lnTo>
                    <a:pt x="474" y="291"/>
                  </a:lnTo>
                  <a:lnTo>
                    <a:pt x="471" y="291"/>
                  </a:lnTo>
                  <a:lnTo>
                    <a:pt x="469" y="291"/>
                  </a:lnTo>
                  <a:lnTo>
                    <a:pt x="469" y="294"/>
                  </a:lnTo>
                  <a:lnTo>
                    <a:pt x="467" y="294"/>
                  </a:lnTo>
                  <a:lnTo>
                    <a:pt x="467" y="294"/>
                  </a:lnTo>
                  <a:lnTo>
                    <a:pt x="467" y="294"/>
                  </a:lnTo>
                  <a:lnTo>
                    <a:pt x="467" y="291"/>
                  </a:lnTo>
                  <a:lnTo>
                    <a:pt x="467" y="291"/>
                  </a:lnTo>
                  <a:lnTo>
                    <a:pt x="469" y="291"/>
                  </a:lnTo>
                  <a:lnTo>
                    <a:pt x="471" y="289"/>
                  </a:lnTo>
                  <a:lnTo>
                    <a:pt x="471" y="289"/>
                  </a:lnTo>
                  <a:lnTo>
                    <a:pt x="469" y="289"/>
                  </a:lnTo>
                  <a:lnTo>
                    <a:pt x="467" y="291"/>
                  </a:lnTo>
                  <a:lnTo>
                    <a:pt x="467" y="291"/>
                  </a:lnTo>
                  <a:lnTo>
                    <a:pt x="467" y="289"/>
                  </a:lnTo>
                  <a:lnTo>
                    <a:pt x="467" y="289"/>
                  </a:lnTo>
                  <a:lnTo>
                    <a:pt x="467" y="289"/>
                  </a:lnTo>
                  <a:lnTo>
                    <a:pt x="457" y="291"/>
                  </a:lnTo>
                  <a:lnTo>
                    <a:pt x="450" y="294"/>
                  </a:lnTo>
                  <a:lnTo>
                    <a:pt x="445" y="296"/>
                  </a:lnTo>
                  <a:lnTo>
                    <a:pt x="441" y="298"/>
                  </a:lnTo>
                  <a:lnTo>
                    <a:pt x="434" y="301"/>
                  </a:lnTo>
                  <a:lnTo>
                    <a:pt x="429" y="303"/>
                  </a:lnTo>
                  <a:lnTo>
                    <a:pt x="426" y="303"/>
                  </a:lnTo>
                  <a:lnTo>
                    <a:pt x="424" y="305"/>
                  </a:lnTo>
                  <a:lnTo>
                    <a:pt x="422" y="305"/>
                  </a:lnTo>
                  <a:lnTo>
                    <a:pt x="422" y="305"/>
                  </a:lnTo>
                  <a:lnTo>
                    <a:pt x="422" y="305"/>
                  </a:lnTo>
                  <a:lnTo>
                    <a:pt x="419" y="305"/>
                  </a:lnTo>
                  <a:lnTo>
                    <a:pt x="419" y="305"/>
                  </a:lnTo>
                  <a:lnTo>
                    <a:pt x="419" y="305"/>
                  </a:lnTo>
                  <a:lnTo>
                    <a:pt x="415" y="308"/>
                  </a:lnTo>
                  <a:lnTo>
                    <a:pt x="412" y="308"/>
                  </a:lnTo>
                  <a:lnTo>
                    <a:pt x="412" y="308"/>
                  </a:lnTo>
                  <a:lnTo>
                    <a:pt x="412" y="310"/>
                  </a:lnTo>
                  <a:lnTo>
                    <a:pt x="410" y="310"/>
                  </a:lnTo>
                  <a:lnTo>
                    <a:pt x="408" y="313"/>
                  </a:lnTo>
                  <a:lnTo>
                    <a:pt x="408" y="313"/>
                  </a:lnTo>
                  <a:lnTo>
                    <a:pt x="408" y="313"/>
                  </a:lnTo>
                  <a:lnTo>
                    <a:pt x="410" y="313"/>
                  </a:lnTo>
                  <a:lnTo>
                    <a:pt x="412" y="310"/>
                  </a:lnTo>
                  <a:lnTo>
                    <a:pt x="415" y="310"/>
                  </a:lnTo>
                  <a:lnTo>
                    <a:pt x="415" y="308"/>
                  </a:lnTo>
                  <a:lnTo>
                    <a:pt x="415" y="308"/>
                  </a:lnTo>
                  <a:lnTo>
                    <a:pt x="417" y="308"/>
                  </a:lnTo>
                  <a:lnTo>
                    <a:pt x="417" y="310"/>
                  </a:lnTo>
                  <a:lnTo>
                    <a:pt x="417" y="310"/>
                  </a:lnTo>
                  <a:lnTo>
                    <a:pt x="422" y="310"/>
                  </a:lnTo>
                  <a:lnTo>
                    <a:pt x="422" y="308"/>
                  </a:lnTo>
                  <a:lnTo>
                    <a:pt x="424" y="308"/>
                  </a:lnTo>
                  <a:lnTo>
                    <a:pt x="426" y="305"/>
                  </a:lnTo>
                  <a:lnTo>
                    <a:pt x="426" y="305"/>
                  </a:lnTo>
                  <a:lnTo>
                    <a:pt x="429" y="305"/>
                  </a:lnTo>
                  <a:lnTo>
                    <a:pt x="429" y="305"/>
                  </a:lnTo>
                  <a:lnTo>
                    <a:pt x="429" y="305"/>
                  </a:lnTo>
                  <a:lnTo>
                    <a:pt x="426" y="308"/>
                  </a:lnTo>
                  <a:lnTo>
                    <a:pt x="426" y="308"/>
                  </a:lnTo>
                  <a:lnTo>
                    <a:pt x="426" y="308"/>
                  </a:lnTo>
                  <a:lnTo>
                    <a:pt x="426" y="308"/>
                  </a:lnTo>
                  <a:lnTo>
                    <a:pt x="426" y="308"/>
                  </a:lnTo>
                  <a:lnTo>
                    <a:pt x="426" y="308"/>
                  </a:lnTo>
                  <a:lnTo>
                    <a:pt x="429" y="308"/>
                  </a:lnTo>
                  <a:lnTo>
                    <a:pt x="431" y="308"/>
                  </a:lnTo>
                  <a:lnTo>
                    <a:pt x="431" y="305"/>
                  </a:lnTo>
                  <a:lnTo>
                    <a:pt x="434" y="305"/>
                  </a:lnTo>
                  <a:lnTo>
                    <a:pt x="436" y="305"/>
                  </a:lnTo>
                  <a:lnTo>
                    <a:pt x="445" y="301"/>
                  </a:lnTo>
                  <a:lnTo>
                    <a:pt x="445" y="301"/>
                  </a:lnTo>
                  <a:lnTo>
                    <a:pt x="448" y="298"/>
                  </a:lnTo>
                  <a:lnTo>
                    <a:pt x="450" y="298"/>
                  </a:lnTo>
                  <a:lnTo>
                    <a:pt x="450" y="298"/>
                  </a:lnTo>
                  <a:lnTo>
                    <a:pt x="452" y="296"/>
                  </a:lnTo>
                  <a:lnTo>
                    <a:pt x="455" y="296"/>
                  </a:lnTo>
                  <a:lnTo>
                    <a:pt x="455" y="296"/>
                  </a:lnTo>
                  <a:lnTo>
                    <a:pt x="457" y="298"/>
                  </a:lnTo>
                  <a:lnTo>
                    <a:pt x="457" y="298"/>
                  </a:lnTo>
                  <a:lnTo>
                    <a:pt x="457" y="298"/>
                  </a:lnTo>
                  <a:lnTo>
                    <a:pt x="455" y="298"/>
                  </a:lnTo>
                  <a:lnTo>
                    <a:pt x="455" y="298"/>
                  </a:lnTo>
                  <a:lnTo>
                    <a:pt x="452" y="298"/>
                  </a:lnTo>
                  <a:lnTo>
                    <a:pt x="452" y="298"/>
                  </a:lnTo>
                  <a:lnTo>
                    <a:pt x="450" y="301"/>
                  </a:lnTo>
                  <a:lnTo>
                    <a:pt x="448" y="301"/>
                  </a:lnTo>
                  <a:lnTo>
                    <a:pt x="448" y="301"/>
                  </a:lnTo>
                  <a:lnTo>
                    <a:pt x="450" y="303"/>
                  </a:lnTo>
                  <a:lnTo>
                    <a:pt x="452" y="301"/>
                  </a:lnTo>
                  <a:lnTo>
                    <a:pt x="455" y="301"/>
                  </a:lnTo>
                  <a:lnTo>
                    <a:pt x="457" y="301"/>
                  </a:lnTo>
                  <a:lnTo>
                    <a:pt x="459" y="298"/>
                  </a:lnTo>
                  <a:lnTo>
                    <a:pt x="459" y="298"/>
                  </a:lnTo>
                  <a:lnTo>
                    <a:pt x="462" y="301"/>
                  </a:lnTo>
                  <a:lnTo>
                    <a:pt x="462" y="298"/>
                  </a:lnTo>
                  <a:lnTo>
                    <a:pt x="464" y="298"/>
                  </a:lnTo>
                  <a:lnTo>
                    <a:pt x="464" y="298"/>
                  </a:lnTo>
                  <a:lnTo>
                    <a:pt x="467" y="298"/>
                  </a:lnTo>
                  <a:lnTo>
                    <a:pt x="467" y="298"/>
                  </a:lnTo>
                  <a:lnTo>
                    <a:pt x="469" y="298"/>
                  </a:lnTo>
                  <a:lnTo>
                    <a:pt x="469" y="296"/>
                  </a:lnTo>
                  <a:lnTo>
                    <a:pt x="471" y="296"/>
                  </a:lnTo>
                  <a:lnTo>
                    <a:pt x="474" y="296"/>
                  </a:lnTo>
                  <a:lnTo>
                    <a:pt x="478" y="294"/>
                  </a:lnTo>
                  <a:lnTo>
                    <a:pt x="481" y="294"/>
                  </a:lnTo>
                  <a:lnTo>
                    <a:pt x="481" y="294"/>
                  </a:lnTo>
                  <a:lnTo>
                    <a:pt x="483" y="294"/>
                  </a:lnTo>
                  <a:lnTo>
                    <a:pt x="483" y="294"/>
                  </a:lnTo>
                  <a:lnTo>
                    <a:pt x="485" y="294"/>
                  </a:lnTo>
                  <a:lnTo>
                    <a:pt x="485" y="294"/>
                  </a:lnTo>
                  <a:lnTo>
                    <a:pt x="485" y="294"/>
                  </a:lnTo>
                  <a:lnTo>
                    <a:pt x="485" y="294"/>
                  </a:lnTo>
                  <a:lnTo>
                    <a:pt x="483" y="296"/>
                  </a:lnTo>
                  <a:lnTo>
                    <a:pt x="481" y="296"/>
                  </a:lnTo>
                  <a:lnTo>
                    <a:pt x="483" y="296"/>
                  </a:lnTo>
                  <a:lnTo>
                    <a:pt x="485" y="296"/>
                  </a:lnTo>
                  <a:lnTo>
                    <a:pt x="485" y="294"/>
                  </a:lnTo>
                  <a:lnTo>
                    <a:pt x="488" y="294"/>
                  </a:lnTo>
                  <a:lnTo>
                    <a:pt x="490" y="294"/>
                  </a:lnTo>
                  <a:lnTo>
                    <a:pt x="504" y="289"/>
                  </a:lnTo>
                  <a:lnTo>
                    <a:pt x="507" y="289"/>
                  </a:lnTo>
                  <a:lnTo>
                    <a:pt x="509" y="287"/>
                  </a:lnTo>
                  <a:lnTo>
                    <a:pt x="511" y="287"/>
                  </a:lnTo>
                  <a:lnTo>
                    <a:pt x="511" y="287"/>
                  </a:lnTo>
                  <a:lnTo>
                    <a:pt x="511" y="287"/>
                  </a:lnTo>
                  <a:lnTo>
                    <a:pt x="509" y="289"/>
                  </a:lnTo>
                  <a:lnTo>
                    <a:pt x="509" y="289"/>
                  </a:lnTo>
                  <a:lnTo>
                    <a:pt x="509" y="289"/>
                  </a:lnTo>
                  <a:lnTo>
                    <a:pt x="511" y="287"/>
                  </a:lnTo>
                  <a:lnTo>
                    <a:pt x="516" y="287"/>
                  </a:lnTo>
                  <a:lnTo>
                    <a:pt x="516" y="287"/>
                  </a:lnTo>
                  <a:lnTo>
                    <a:pt x="516" y="284"/>
                  </a:lnTo>
                  <a:lnTo>
                    <a:pt x="516" y="284"/>
                  </a:lnTo>
                  <a:lnTo>
                    <a:pt x="516" y="284"/>
                  </a:lnTo>
                  <a:lnTo>
                    <a:pt x="516" y="284"/>
                  </a:lnTo>
                  <a:lnTo>
                    <a:pt x="514" y="284"/>
                  </a:lnTo>
                  <a:lnTo>
                    <a:pt x="514" y="284"/>
                  </a:lnTo>
                  <a:lnTo>
                    <a:pt x="516" y="282"/>
                  </a:lnTo>
                  <a:lnTo>
                    <a:pt x="518" y="282"/>
                  </a:lnTo>
                  <a:lnTo>
                    <a:pt x="521" y="279"/>
                  </a:lnTo>
                  <a:lnTo>
                    <a:pt x="523" y="279"/>
                  </a:lnTo>
                  <a:lnTo>
                    <a:pt x="525" y="279"/>
                  </a:lnTo>
                  <a:lnTo>
                    <a:pt x="525" y="279"/>
                  </a:lnTo>
                  <a:lnTo>
                    <a:pt x="528" y="279"/>
                  </a:lnTo>
                  <a:lnTo>
                    <a:pt x="528" y="279"/>
                  </a:lnTo>
                  <a:lnTo>
                    <a:pt x="528" y="279"/>
                  </a:lnTo>
                  <a:lnTo>
                    <a:pt x="528" y="279"/>
                  </a:lnTo>
                  <a:lnTo>
                    <a:pt x="528" y="279"/>
                  </a:lnTo>
                  <a:lnTo>
                    <a:pt x="528" y="277"/>
                  </a:lnTo>
                  <a:lnTo>
                    <a:pt x="533" y="277"/>
                  </a:lnTo>
                  <a:lnTo>
                    <a:pt x="535" y="277"/>
                  </a:lnTo>
                  <a:lnTo>
                    <a:pt x="535" y="277"/>
                  </a:lnTo>
                  <a:lnTo>
                    <a:pt x="535" y="277"/>
                  </a:lnTo>
                  <a:lnTo>
                    <a:pt x="537" y="277"/>
                  </a:lnTo>
                  <a:lnTo>
                    <a:pt x="537" y="277"/>
                  </a:lnTo>
                  <a:lnTo>
                    <a:pt x="540" y="275"/>
                  </a:lnTo>
                  <a:lnTo>
                    <a:pt x="542" y="275"/>
                  </a:lnTo>
                  <a:lnTo>
                    <a:pt x="544" y="272"/>
                  </a:lnTo>
                  <a:lnTo>
                    <a:pt x="544" y="272"/>
                  </a:lnTo>
                  <a:lnTo>
                    <a:pt x="544" y="272"/>
                  </a:lnTo>
                  <a:lnTo>
                    <a:pt x="547" y="272"/>
                  </a:lnTo>
                  <a:lnTo>
                    <a:pt x="547" y="272"/>
                  </a:lnTo>
                  <a:lnTo>
                    <a:pt x="549" y="272"/>
                  </a:lnTo>
                  <a:lnTo>
                    <a:pt x="551" y="272"/>
                  </a:lnTo>
                  <a:lnTo>
                    <a:pt x="554" y="270"/>
                  </a:lnTo>
                  <a:lnTo>
                    <a:pt x="554" y="270"/>
                  </a:lnTo>
                  <a:lnTo>
                    <a:pt x="556" y="270"/>
                  </a:lnTo>
                  <a:lnTo>
                    <a:pt x="556" y="270"/>
                  </a:lnTo>
                  <a:lnTo>
                    <a:pt x="558" y="270"/>
                  </a:lnTo>
                  <a:lnTo>
                    <a:pt x="558" y="270"/>
                  </a:lnTo>
                  <a:lnTo>
                    <a:pt x="561" y="268"/>
                  </a:lnTo>
                  <a:lnTo>
                    <a:pt x="563" y="268"/>
                  </a:lnTo>
                  <a:lnTo>
                    <a:pt x="563" y="268"/>
                  </a:lnTo>
                  <a:lnTo>
                    <a:pt x="568" y="265"/>
                  </a:lnTo>
                  <a:lnTo>
                    <a:pt x="568" y="265"/>
                  </a:lnTo>
                  <a:lnTo>
                    <a:pt x="568" y="263"/>
                  </a:lnTo>
                  <a:lnTo>
                    <a:pt x="568" y="263"/>
                  </a:lnTo>
                  <a:lnTo>
                    <a:pt x="568" y="263"/>
                  </a:lnTo>
                  <a:lnTo>
                    <a:pt x="570" y="263"/>
                  </a:lnTo>
                  <a:lnTo>
                    <a:pt x="575" y="261"/>
                  </a:lnTo>
                  <a:lnTo>
                    <a:pt x="577" y="261"/>
                  </a:lnTo>
                  <a:lnTo>
                    <a:pt x="577" y="261"/>
                  </a:lnTo>
                  <a:lnTo>
                    <a:pt x="577" y="261"/>
                  </a:lnTo>
                  <a:lnTo>
                    <a:pt x="580" y="258"/>
                  </a:lnTo>
                  <a:lnTo>
                    <a:pt x="582" y="258"/>
                  </a:lnTo>
                  <a:lnTo>
                    <a:pt x="584" y="258"/>
                  </a:lnTo>
                  <a:lnTo>
                    <a:pt x="584" y="258"/>
                  </a:lnTo>
                  <a:lnTo>
                    <a:pt x="587" y="258"/>
                  </a:lnTo>
                  <a:lnTo>
                    <a:pt x="589" y="256"/>
                  </a:lnTo>
                  <a:lnTo>
                    <a:pt x="591" y="256"/>
                  </a:lnTo>
                  <a:lnTo>
                    <a:pt x="591" y="256"/>
                  </a:lnTo>
                  <a:lnTo>
                    <a:pt x="594" y="256"/>
                  </a:lnTo>
                  <a:lnTo>
                    <a:pt x="596" y="253"/>
                  </a:lnTo>
                  <a:lnTo>
                    <a:pt x="599" y="253"/>
                  </a:lnTo>
                  <a:lnTo>
                    <a:pt x="601" y="253"/>
                  </a:lnTo>
                  <a:lnTo>
                    <a:pt x="603" y="251"/>
                  </a:lnTo>
                  <a:lnTo>
                    <a:pt x="606" y="249"/>
                  </a:lnTo>
                  <a:lnTo>
                    <a:pt x="615" y="249"/>
                  </a:lnTo>
                  <a:lnTo>
                    <a:pt x="615" y="249"/>
                  </a:lnTo>
                  <a:lnTo>
                    <a:pt x="615" y="249"/>
                  </a:lnTo>
                  <a:lnTo>
                    <a:pt x="620" y="246"/>
                  </a:lnTo>
                  <a:lnTo>
                    <a:pt x="620" y="246"/>
                  </a:lnTo>
                  <a:lnTo>
                    <a:pt x="622" y="246"/>
                  </a:lnTo>
                  <a:lnTo>
                    <a:pt x="624" y="246"/>
                  </a:lnTo>
                  <a:lnTo>
                    <a:pt x="624" y="244"/>
                  </a:lnTo>
                  <a:lnTo>
                    <a:pt x="624" y="244"/>
                  </a:lnTo>
                  <a:lnTo>
                    <a:pt x="624" y="244"/>
                  </a:lnTo>
                  <a:lnTo>
                    <a:pt x="629" y="244"/>
                  </a:lnTo>
                  <a:lnTo>
                    <a:pt x="629" y="242"/>
                  </a:lnTo>
                  <a:lnTo>
                    <a:pt x="632" y="242"/>
                  </a:lnTo>
                  <a:lnTo>
                    <a:pt x="632" y="239"/>
                  </a:lnTo>
                  <a:lnTo>
                    <a:pt x="636" y="239"/>
                  </a:lnTo>
                  <a:lnTo>
                    <a:pt x="639" y="239"/>
                  </a:lnTo>
                  <a:lnTo>
                    <a:pt x="641" y="237"/>
                  </a:lnTo>
                  <a:lnTo>
                    <a:pt x="643" y="237"/>
                  </a:lnTo>
                  <a:lnTo>
                    <a:pt x="648" y="235"/>
                  </a:lnTo>
                  <a:lnTo>
                    <a:pt x="650" y="235"/>
                  </a:lnTo>
                  <a:lnTo>
                    <a:pt x="650" y="232"/>
                  </a:lnTo>
                  <a:lnTo>
                    <a:pt x="653" y="232"/>
                  </a:lnTo>
                  <a:lnTo>
                    <a:pt x="653" y="232"/>
                  </a:lnTo>
                  <a:lnTo>
                    <a:pt x="653" y="232"/>
                  </a:lnTo>
                  <a:lnTo>
                    <a:pt x="650" y="230"/>
                  </a:lnTo>
                  <a:lnTo>
                    <a:pt x="648" y="230"/>
                  </a:lnTo>
                  <a:lnTo>
                    <a:pt x="648" y="230"/>
                  </a:lnTo>
                  <a:lnTo>
                    <a:pt x="646" y="227"/>
                  </a:lnTo>
                  <a:lnTo>
                    <a:pt x="646" y="227"/>
                  </a:lnTo>
                  <a:lnTo>
                    <a:pt x="648" y="225"/>
                  </a:lnTo>
                  <a:lnTo>
                    <a:pt x="650" y="225"/>
                  </a:lnTo>
                  <a:lnTo>
                    <a:pt x="650" y="223"/>
                  </a:lnTo>
                  <a:lnTo>
                    <a:pt x="657" y="220"/>
                  </a:lnTo>
                  <a:lnTo>
                    <a:pt x="660" y="220"/>
                  </a:lnTo>
                  <a:lnTo>
                    <a:pt x="662" y="220"/>
                  </a:lnTo>
                  <a:lnTo>
                    <a:pt x="665" y="218"/>
                  </a:lnTo>
                  <a:lnTo>
                    <a:pt x="665" y="218"/>
                  </a:lnTo>
                  <a:lnTo>
                    <a:pt x="665" y="218"/>
                  </a:lnTo>
                  <a:lnTo>
                    <a:pt x="665" y="218"/>
                  </a:lnTo>
                  <a:lnTo>
                    <a:pt x="669" y="216"/>
                  </a:lnTo>
                  <a:lnTo>
                    <a:pt x="669" y="216"/>
                  </a:lnTo>
                  <a:lnTo>
                    <a:pt x="672" y="216"/>
                  </a:lnTo>
                  <a:lnTo>
                    <a:pt x="669" y="216"/>
                  </a:lnTo>
                  <a:lnTo>
                    <a:pt x="669" y="218"/>
                  </a:lnTo>
                  <a:lnTo>
                    <a:pt x="669" y="218"/>
                  </a:lnTo>
                  <a:lnTo>
                    <a:pt x="672" y="218"/>
                  </a:lnTo>
                  <a:lnTo>
                    <a:pt x="674" y="216"/>
                  </a:lnTo>
                  <a:lnTo>
                    <a:pt x="676" y="216"/>
                  </a:lnTo>
                  <a:lnTo>
                    <a:pt x="676" y="216"/>
                  </a:lnTo>
                  <a:lnTo>
                    <a:pt x="676" y="216"/>
                  </a:lnTo>
                  <a:lnTo>
                    <a:pt x="676" y="213"/>
                  </a:lnTo>
                  <a:lnTo>
                    <a:pt x="676" y="213"/>
                  </a:lnTo>
                  <a:lnTo>
                    <a:pt x="679" y="213"/>
                  </a:lnTo>
                  <a:lnTo>
                    <a:pt x="681" y="213"/>
                  </a:lnTo>
                  <a:lnTo>
                    <a:pt x="683" y="213"/>
                  </a:lnTo>
                  <a:lnTo>
                    <a:pt x="688" y="211"/>
                  </a:lnTo>
                  <a:lnTo>
                    <a:pt x="688" y="211"/>
                  </a:lnTo>
                  <a:lnTo>
                    <a:pt x="690" y="209"/>
                  </a:lnTo>
                  <a:lnTo>
                    <a:pt x="690" y="209"/>
                  </a:lnTo>
                  <a:lnTo>
                    <a:pt x="690" y="209"/>
                  </a:lnTo>
                  <a:lnTo>
                    <a:pt x="690" y="206"/>
                  </a:lnTo>
                  <a:lnTo>
                    <a:pt x="688" y="206"/>
                  </a:lnTo>
                  <a:lnTo>
                    <a:pt x="688" y="206"/>
                  </a:lnTo>
                  <a:lnTo>
                    <a:pt x="690" y="206"/>
                  </a:lnTo>
                  <a:lnTo>
                    <a:pt x="690" y="206"/>
                  </a:lnTo>
                  <a:lnTo>
                    <a:pt x="693" y="206"/>
                  </a:lnTo>
                  <a:lnTo>
                    <a:pt x="693" y="206"/>
                  </a:lnTo>
                  <a:lnTo>
                    <a:pt x="695" y="206"/>
                  </a:lnTo>
                  <a:lnTo>
                    <a:pt x="700" y="204"/>
                  </a:lnTo>
                  <a:lnTo>
                    <a:pt x="702" y="204"/>
                  </a:lnTo>
                  <a:lnTo>
                    <a:pt x="702" y="204"/>
                  </a:lnTo>
                  <a:lnTo>
                    <a:pt x="702" y="201"/>
                  </a:lnTo>
                  <a:lnTo>
                    <a:pt x="702" y="201"/>
                  </a:lnTo>
                  <a:lnTo>
                    <a:pt x="705" y="201"/>
                  </a:lnTo>
                  <a:lnTo>
                    <a:pt x="712" y="199"/>
                  </a:lnTo>
                  <a:lnTo>
                    <a:pt x="716" y="197"/>
                  </a:lnTo>
                  <a:lnTo>
                    <a:pt x="716" y="197"/>
                  </a:lnTo>
                  <a:lnTo>
                    <a:pt x="719" y="197"/>
                  </a:lnTo>
                  <a:lnTo>
                    <a:pt x="719" y="194"/>
                  </a:lnTo>
                  <a:lnTo>
                    <a:pt x="721" y="194"/>
                  </a:lnTo>
                  <a:lnTo>
                    <a:pt x="721" y="194"/>
                  </a:lnTo>
                  <a:lnTo>
                    <a:pt x="726" y="192"/>
                  </a:lnTo>
                  <a:lnTo>
                    <a:pt x="728" y="192"/>
                  </a:lnTo>
                  <a:lnTo>
                    <a:pt x="731" y="192"/>
                  </a:lnTo>
                  <a:lnTo>
                    <a:pt x="735" y="190"/>
                  </a:lnTo>
                  <a:lnTo>
                    <a:pt x="738" y="190"/>
                  </a:lnTo>
                  <a:lnTo>
                    <a:pt x="740" y="187"/>
                  </a:lnTo>
                  <a:lnTo>
                    <a:pt x="747" y="187"/>
                  </a:lnTo>
                  <a:lnTo>
                    <a:pt x="749" y="185"/>
                  </a:lnTo>
                  <a:lnTo>
                    <a:pt x="749" y="187"/>
                  </a:lnTo>
                  <a:lnTo>
                    <a:pt x="749" y="187"/>
                  </a:lnTo>
                  <a:lnTo>
                    <a:pt x="754" y="187"/>
                  </a:lnTo>
                  <a:lnTo>
                    <a:pt x="756" y="187"/>
                  </a:lnTo>
                  <a:lnTo>
                    <a:pt x="756" y="187"/>
                  </a:lnTo>
                  <a:lnTo>
                    <a:pt x="759" y="185"/>
                  </a:lnTo>
                  <a:lnTo>
                    <a:pt x="761" y="185"/>
                  </a:lnTo>
                  <a:lnTo>
                    <a:pt x="766" y="182"/>
                  </a:lnTo>
                  <a:lnTo>
                    <a:pt x="766" y="182"/>
                  </a:lnTo>
                  <a:lnTo>
                    <a:pt x="768" y="182"/>
                  </a:lnTo>
                  <a:lnTo>
                    <a:pt x="771" y="182"/>
                  </a:lnTo>
                  <a:lnTo>
                    <a:pt x="766" y="185"/>
                  </a:lnTo>
                  <a:lnTo>
                    <a:pt x="761" y="185"/>
                  </a:lnTo>
                  <a:lnTo>
                    <a:pt x="759" y="185"/>
                  </a:lnTo>
                  <a:lnTo>
                    <a:pt x="756" y="187"/>
                  </a:lnTo>
                  <a:lnTo>
                    <a:pt x="756" y="187"/>
                  </a:lnTo>
                  <a:lnTo>
                    <a:pt x="756" y="187"/>
                  </a:lnTo>
                  <a:lnTo>
                    <a:pt x="754" y="187"/>
                  </a:lnTo>
                  <a:lnTo>
                    <a:pt x="752" y="190"/>
                  </a:lnTo>
                  <a:lnTo>
                    <a:pt x="752" y="190"/>
                  </a:lnTo>
                  <a:lnTo>
                    <a:pt x="756" y="192"/>
                  </a:lnTo>
                  <a:lnTo>
                    <a:pt x="756" y="192"/>
                  </a:lnTo>
                  <a:lnTo>
                    <a:pt x="761" y="192"/>
                  </a:lnTo>
                  <a:lnTo>
                    <a:pt x="761" y="194"/>
                  </a:lnTo>
                  <a:lnTo>
                    <a:pt x="761" y="194"/>
                  </a:lnTo>
                  <a:lnTo>
                    <a:pt x="759" y="194"/>
                  </a:lnTo>
                  <a:lnTo>
                    <a:pt x="754" y="192"/>
                  </a:lnTo>
                  <a:lnTo>
                    <a:pt x="752" y="192"/>
                  </a:lnTo>
                  <a:lnTo>
                    <a:pt x="747" y="192"/>
                  </a:lnTo>
                  <a:lnTo>
                    <a:pt x="747" y="192"/>
                  </a:lnTo>
                  <a:lnTo>
                    <a:pt x="745" y="192"/>
                  </a:lnTo>
                  <a:lnTo>
                    <a:pt x="745" y="192"/>
                  </a:lnTo>
                  <a:lnTo>
                    <a:pt x="745" y="192"/>
                  </a:lnTo>
                  <a:lnTo>
                    <a:pt x="745" y="192"/>
                  </a:lnTo>
                  <a:lnTo>
                    <a:pt x="735" y="194"/>
                  </a:lnTo>
                  <a:lnTo>
                    <a:pt x="733" y="194"/>
                  </a:lnTo>
                  <a:lnTo>
                    <a:pt x="723" y="197"/>
                  </a:lnTo>
                  <a:lnTo>
                    <a:pt x="723" y="197"/>
                  </a:lnTo>
                  <a:lnTo>
                    <a:pt x="721" y="199"/>
                  </a:lnTo>
                  <a:lnTo>
                    <a:pt x="719" y="201"/>
                  </a:lnTo>
                  <a:lnTo>
                    <a:pt x="719" y="201"/>
                  </a:lnTo>
                  <a:lnTo>
                    <a:pt x="712" y="206"/>
                  </a:lnTo>
                  <a:lnTo>
                    <a:pt x="709" y="206"/>
                  </a:lnTo>
                  <a:lnTo>
                    <a:pt x="705" y="209"/>
                  </a:lnTo>
                  <a:lnTo>
                    <a:pt x="700" y="211"/>
                  </a:lnTo>
                  <a:lnTo>
                    <a:pt x="698" y="213"/>
                  </a:lnTo>
                  <a:lnTo>
                    <a:pt x="695" y="216"/>
                  </a:lnTo>
                  <a:lnTo>
                    <a:pt x="693" y="216"/>
                  </a:lnTo>
                  <a:lnTo>
                    <a:pt x="693" y="218"/>
                  </a:lnTo>
                  <a:lnTo>
                    <a:pt x="695" y="218"/>
                  </a:lnTo>
                  <a:lnTo>
                    <a:pt x="698" y="218"/>
                  </a:lnTo>
                  <a:lnTo>
                    <a:pt x="698" y="218"/>
                  </a:lnTo>
                  <a:lnTo>
                    <a:pt x="707" y="216"/>
                  </a:lnTo>
                  <a:lnTo>
                    <a:pt x="707" y="216"/>
                  </a:lnTo>
                  <a:lnTo>
                    <a:pt x="707" y="216"/>
                  </a:lnTo>
                  <a:lnTo>
                    <a:pt x="700" y="218"/>
                  </a:lnTo>
                  <a:lnTo>
                    <a:pt x="698" y="218"/>
                  </a:lnTo>
                  <a:lnTo>
                    <a:pt x="695" y="220"/>
                  </a:lnTo>
                  <a:lnTo>
                    <a:pt x="693" y="220"/>
                  </a:lnTo>
                  <a:lnTo>
                    <a:pt x="690" y="223"/>
                  </a:lnTo>
                  <a:lnTo>
                    <a:pt x="686" y="223"/>
                  </a:lnTo>
                  <a:lnTo>
                    <a:pt x="686" y="223"/>
                  </a:lnTo>
                  <a:lnTo>
                    <a:pt x="683" y="223"/>
                  </a:lnTo>
                  <a:lnTo>
                    <a:pt x="681" y="225"/>
                  </a:lnTo>
                  <a:lnTo>
                    <a:pt x="681" y="225"/>
                  </a:lnTo>
                  <a:lnTo>
                    <a:pt x="681" y="225"/>
                  </a:lnTo>
                  <a:lnTo>
                    <a:pt x="683" y="227"/>
                  </a:lnTo>
                  <a:lnTo>
                    <a:pt x="683" y="227"/>
                  </a:lnTo>
                  <a:lnTo>
                    <a:pt x="688" y="225"/>
                  </a:lnTo>
                  <a:lnTo>
                    <a:pt x="690" y="225"/>
                  </a:lnTo>
                  <a:lnTo>
                    <a:pt x="690" y="225"/>
                  </a:lnTo>
                  <a:lnTo>
                    <a:pt x="690" y="225"/>
                  </a:lnTo>
                  <a:lnTo>
                    <a:pt x="693" y="225"/>
                  </a:lnTo>
                  <a:lnTo>
                    <a:pt x="693" y="225"/>
                  </a:lnTo>
                  <a:lnTo>
                    <a:pt x="693" y="225"/>
                  </a:lnTo>
                  <a:lnTo>
                    <a:pt x="693" y="225"/>
                  </a:lnTo>
                  <a:lnTo>
                    <a:pt x="695" y="225"/>
                  </a:lnTo>
                  <a:lnTo>
                    <a:pt x="695" y="225"/>
                  </a:lnTo>
                  <a:lnTo>
                    <a:pt x="695" y="225"/>
                  </a:lnTo>
                  <a:lnTo>
                    <a:pt x="698" y="225"/>
                  </a:lnTo>
                  <a:lnTo>
                    <a:pt x="700" y="223"/>
                  </a:lnTo>
                  <a:lnTo>
                    <a:pt x="705" y="223"/>
                  </a:lnTo>
                  <a:lnTo>
                    <a:pt x="705" y="220"/>
                  </a:lnTo>
                  <a:lnTo>
                    <a:pt x="707" y="220"/>
                  </a:lnTo>
                  <a:lnTo>
                    <a:pt x="707" y="220"/>
                  </a:lnTo>
                  <a:lnTo>
                    <a:pt x="709" y="220"/>
                  </a:lnTo>
                  <a:lnTo>
                    <a:pt x="709" y="220"/>
                  </a:lnTo>
                  <a:lnTo>
                    <a:pt x="709" y="220"/>
                  </a:lnTo>
                  <a:lnTo>
                    <a:pt x="712" y="220"/>
                  </a:lnTo>
                  <a:lnTo>
                    <a:pt x="714" y="220"/>
                  </a:lnTo>
                  <a:lnTo>
                    <a:pt x="714" y="220"/>
                  </a:lnTo>
                  <a:lnTo>
                    <a:pt x="714" y="220"/>
                  </a:lnTo>
                  <a:lnTo>
                    <a:pt x="721" y="218"/>
                  </a:lnTo>
                  <a:lnTo>
                    <a:pt x="721" y="216"/>
                  </a:lnTo>
                  <a:lnTo>
                    <a:pt x="721" y="216"/>
                  </a:lnTo>
                  <a:lnTo>
                    <a:pt x="721" y="216"/>
                  </a:lnTo>
                  <a:lnTo>
                    <a:pt x="723" y="216"/>
                  </a:lnTo>
                  <a:lnTo>
                    <a:pt x="723" y="216"/>
                  </a:lnTo>
                  <a:lnTo>
                    <a:pt x="723" y="216"/>
                  </a:lnTo>
                  <a:lnTo>
                    <a:pt x="726" y="213"/>
                  </a:lnTo>
                  <a:lnTo>
                    <a:pt x="726" y="213"/>
                  </a:lnTo>
                  <a:lnTo>
                    <a:pt x="728" y="213"/>
                  </a:lnTo>
                  <a:lnTo>
                    <a:pt x="728" y="213"/>
                  </a:lnTo>
                  <a:lnTo>
                    <a:pt x="728" y="216"/>
                  </a:lnTo>
                  <a:lnTo>
                    <a:pt x="728" y="216"/>
                  </a:lnTo>
                  <a:lnTo>
                    <a:pt x="728" y="216"/>
                  </a:lnTo>
                  <a:lnTo>
                    <a:pt x="731" y="213"/>
                  </a:lnTo>
                  <a:lnTo>
                    <a:pt x="733" y="211"/>
                  </a:lnTo>
                  <a:lnTo>
                    <a:pt x="735" y="211"/>
                  </a:lnTo>
                  <a:lnTo>
                    <a:pt x="738" y="209"/>
                  </a:lnTo>
                  <a:lnTo>
                    <a:pt x="738" y="209"/>
                  </a:lnTo>
                  <a:lnTo>
                    <a:pt x="738" y="211"/>
                  </a:lnTo>
                  <a:lnTo>
                    <a:pt x="738" y="211"/>
                  </a:lnTo>
                  <a:lnTo>
                    <a:pt x="740" y="211"/>
                  </a:lnTo>
                  <a:lnTo>
                    <a:pt x="740" y="211"/>
                  </a:lnTo>
                  <a:lnTo>
                    <a:pt x="740" y="211"/>
                  </a:lnTo>
                  <a:lnTo>
                    <a:pt x="742" y="211"/>
                  </a:lnTo>
                  <a:lnTo>
                    <a:pt x="745" y="213"/>
                  </a:lnTo>
                  <a:lnTo>
                    <a:pt x="747" y="211"/>
                  </a:lnTo>
                  <a:lnTo>
                    <a:pt x="747" y="211"/>
                  </a:lnTo>
                  <a:lnTo>
                    <a:pt x="747" y="211"/>
                  </a:lnTo>
                  <a:lnTo>
                    <a:pt x="749" y="211"/>
                  </a:lnTo>
                  <a:lnTo>
                    <a:pt x="749" y="211"/>
                  </a:lnTo>
                  <a:lnTo>
                    <a:pt x="749" y="211"/>
                  </a:lnTo>
                  <a:lnTo>
                    <a:pt x="754" y="209"/>
                  </a:lnTo>
                  <a:lnTo>
                    <a:pt x="756" y="209"/>
                  </a:lnTo>
                  <a:lnTo>
                    <a:pt x="756" y="209"/>
                  </a:lnTo>
                  <a:lnTo>
                    <a:pt x="756" y="209"/>
                  </a:lnTo>
                  <a:lnTo>
                    <a:pt x="756" y="209"/>
                  </a:lnTo>
                  <a:lnTo>
                    <a:pt x="759" y="206"/>
                  </a:lnTo>
                  <a:lnTo>
                    <a:pt x="761" y="204"/>
                  </a:lnTo>
                  <a:lnTo>
                    <a:pt x="761" y="204"/>
                  </a:lnTo>
                  <a:lnTo>
                    <a:pt x="764" y="204"/>
                  </a:lnTo>
                  <a:lnTo>
                    <a:pt x="764" y="204"/>
                  </a:lnTo>
                  <a:lnTo>
                    <a:pt x="766" y="204"/>
                  </a:lnTo>
                  <a:lnTo>
                    <a:pt x="766" y="201"/>
                  </a:lnTo>
                  <a:lnTo>
                    <a:pt x="768" y="201"/>
                  </a:lnTo>
                  <a:lnTo>
                    <a:pt x="768" y="201"/>
                  </a:lnTo>
                  <a:lnTo>
                    <a:pt x="768" y="199"/>
                  </a:lnTo>
                  <a:lnTo>
                    <a:pt x="768" y="199"/>
                  </a:lnTo>
                  <a:lnTo>
                    <a:pt x="766" y="201"/>
                  </a:lnTo>
                  <a:lnTo>
                    <a:pt x="764" y="201"/>
                  </a:lnTo>
                  <a:lnTo>
                    <a:pt x="761" y="201"/>
                  </a:lnTo>
                  <a:lnTo>
                    <a:pt x="759" y="201"/>
                  </a:lnTo>
                  <a:lnTo>
                    <a:pt x="759" y="201"/>
                  </a:lnTo>
                  <a:lnTo>
                    <a:pt x="759" y="201"/>
                  </a:lnTo>
                  <a:lnTo>
                    <a:pt x="759" y="201"/>
                  </a:lnTo>
                  <a:lnTo>
                    <a:pt x="761" y="199"/>
                  </a:lnTo>
                  <a:lnTo>
                    <a:pt x="764" y="199"/>
                  </a:lnTo>
                  <a:lnTo>
                    <a:pt x="764" y="199"/>
                  </a:lnTo>
                  <a:lnTo>
                    <a:pt x="766" y="199"/>
                  </a:lnTo>
                  <a:lnTo>
                    <a:pt x="766" y="199"/>
                  </a:lnTo>
                  <a:lnTo>
                    <a:pt x="768" y="199"/>
                  </a:lnTo>
                  <a:lnTo>
                    <a:pt x="768" y="197"/>
                  </a:lnTo>
                  <a:lnTo>
                    <a:pt x="768" y="197"/>
                  </a:lnTo>
                  <a:lnTo>
                    <a:pt x="766" y="197"/>
                  </a:lnTo>
                  <a:lnTo>
                    <a:pt x="766" y="197"/>
                  </a:lnTo>
                  <a:lnTo>
                    <a:pt x="766" y="194"/>
                  </a:lnTo>
                  <a:lnTo>
                    <a:pt x="768" y="194"/>
                  </a:lnTo>
                  <a:lnTo>
                    <a:pt x="768" y="194"/>
                  </a:lnTo>
                  <a:lnTo>
                    <a:pt x="771" y="194"/>
                  </a:lnTo>
                  <a:lnTo>
                    <a:pt x="773" y="192"/>
                  </a:lnTo>
                  <a:lnTo>
                    <a:pt x="778" y="192"/>
                  </a:lnTo>
                  <a:lnTo>
                    <a:pt x="778" y="192"/>
                  </a:lnTo>
                  <a:lnTo>
                    <a:pt x="775" y="192"/>
                  </a:lnTo>
                  <a:lnTo>
                    <a:pt x="773" y="192"/>
                  </a:lnTo>
                  <a:lnTo>
                    <a:pt x="773" y="192"/>
                  </a:lnTo>
                  <a:lnTo>
                    <a:pt x="773" y="192"/>
                  </a:lnTo>
                  <a:lnTo>
                    <a:pt x="775" y="190"/>
                  </a:lnTo>
                  <a:lnTo>
                    <a:pt x="778" y="190"/>
                  </a:lnTo>
                  <a:lnTo>
                    <a:pt x="778" y="190"/>
                  </a:lnTo>
                  <a:lnTo>
                    <a:pt x="778" y="190"/>
                  </a:lnTo>
                  <a:lnTo>
                    <a:pt x="780" y="190"/>
                  </a:lnTo>
                  <a:lnTo>
                    <a:pt x="782" y="190"/>
                  </a:lnTo>
                  <a:lnTo>
                    <a:pt x="785" y="187"/>
                  </a:lnTo>
                  <a:lnTo>
                    <a:pt x="787" y="187"/>
                  </a:lnTo>
                  <a:lnTo>
                    <a:pt x="787" y="187"/>
                  </a:lnTo>
                  <a:lnTo>
                    <a:pt x="780" y="192"/>
                  </a:lnTo>
                  <a:lnTo>
                    <a:pt x="778" y="192"/>
                  </a:lnTo>
                  <a:lnTo>
                    <a:pt x="778" y="192"/>
                  </a:lnTo>
                  <a:lnTo>
                    <a:pt x="778" y="194"/>
                  </a:lnTo>
                  <a:lnTo>
                    <a:pt x="780" y="194"/>
                  </a:lnTo>
                  <a:lnTo>
                    <a:pt x="782" y="194"/>
                  </a:lnTo>
                  <a:lnTo>
                    <a:pt x="782" y="192"/>
                  </a:lnTo>
                  <a:lnTo>
                    <a:pt x="785" y="192"/>
                  </a:lnTo>
                  <a:lnTo>
                    <a:pt x="785" y="192"/>
                  </a:lnTo>
                  <a:lnTo>
                    <a:pt x="785" y="192"/>
                  </a:lnTo>
                  <a:lnTo>
                    <a:pt x="787" y="192"/>
                  </a:lnTo>
                  <a:lnTo>
                    <a:pt x="787" y="194"/>
                  </a:lnTo>
                  <a:lnTo>
                    <a:pt x="787" y="194"/>
                  </a:lnTo>
                  <a:lnTo>
                    <a:pt x="787" y="194"/>
                  </a:lnTo>
                  <a:lnTo>
                    <a:pt x="787" y="192"/>
                  </a:lnTo>
                  <a:lnTo>
                    <a:pt x="789" y="192"/>
                  </a:lnTo>
                  <a:lnTo>
                    <a:pt x="792" y="192"/>
                  </a:lnTo>
                  <a:lnTo>
                    <a:pt x="792" y="192"/>
                  </a:lnTo>
                  <a:lnTo>
                    <a:pt x="794" y="192"/>
                  </a:lnTo>
                  <a:lnTo>
                    <a:pt x="794" y="192"/>
                  </a:lnTo>
                  <a:lnTo>
                    <a:pt x="797" y="192"/>
                  </a:lnTo>
                  <a:lnTo>
                    <a:pt x="799" y="190"/>
                  </a:lnTo>
                  <a:lnTo>
                    <a:pt x="804" y="190"/>
                  </a:lnTo>
                  <a:lnTo>
                    <a:pt x="806" y="190"/>
                  </a:lnTo>
                  <a:lnTo>
                    <a:pt x="806" y="190"/>
                  </a:lnTo>
                  <a:lnTo>
                    <a:pt x="801" y="192"/>
                  </a:lnTo>
                  <a:lnTo>
                    <a:pt x="799" y="192"/>
                  </a:lnTo>
                  <a:lnTo>
                    <a:pt x="797" y="194"/>
                  </a:lnTo>
                  <a:lnTo>
                    <a:pt x="797" y="194"/>
                  </a:lnTo>
                  <a:lnTo>
                    <a:pt x="797" y="194"/>
                  </a:lnTo>
                  <a:lnTo>
                    <a:pt x="799" y="194"/>
                  </a:lnTo>
                  <a:lnTo>
                    <a:pt x="797" y="197"/>
                  </a:lnTo>
                  <a:lnTo>
                    <a:pt x="794" y="197"/>
                  </a:lnTo>
                  <a:lnTo>
                    <a:pt x="794" y="197"/>
                  </a:lnTo>
                  <a:lnTo>
                    <a:pt x="794" y="197"/>
                  </a:lnTo>
                  <a:lnTo>
                    <a:pt x="797" y="197"/>
                  </a:lnTo>
                  <a:lnTo>
                    <a:pt x="799" y="197"/>
                  </a:lnTo>
                  <a:close/>
                  <a:moveTo>
                    <a:pt x="912" y="303"/>
                  </a:moveTo>
                  <a:lnTo>
                    <a:pt x="912" y="303"/>
                  </a:lnTo>
                  <a:lnTo>
                    <a:pt x="912" y="303"/>
                  </a:lnTo>
                  <a:lnTo>
                    <a:pt x="912" y="303"/>
                  </a:lnTo>
                  <a:lnTo>
                    <a:pt x="912" y="305"/>
                  </a:lnTo>
                  <a:lnTo>
                    <a:pt x="914" y="305"/>
                  </a:lnTo>
                  <a:lnTo>
                    <a:pt x="917" y="303"/>
                  </a:lnTo>
                  <a:lnTo>
                    <a:pt x="919" y="301"/>
                  </a:lnTo>
                  <a:lnTo>
                    <a:pt x="921" y="301"/>
                  </a:lnTo>
                  <a:lnTo>
                    <a:pt x="924" y="298"/>
                  </a:lnTo>
                  <a:lnTo>
                    <a:pt x="926" y="296"/>
                  </a:lnTo>
                  <a:lnTo>
                    <a:pt x="926" y="296"/>
                  </a:lnTo>
                  <a:lnTo>
                    <a:pt x="926" y="291"/>
                  </a:lnTo>
                  <a:lnTo>
                    <a:pt x="926" y="291"/>
                  </a:lnTo>
                  <a:lnTo>
                    <a:pt x="926" y="291"/>
                  </a:lnTo>
                  <a:lnTo>
                    <a:pt x="919" y="294"/>
                  </a:lnTo>
                  <a:lnTo>
                    <a:pt x="914" y="298"/>
                  </a:lnTo>
                  <a:lnTo>
                    <a:pt x="910" y="298"/>
                  </a:lnTo>
                  <a:lnTo>
                    <a:pt x="907" y="301"/>
                  </a:lnTo>
                  <a:lnTo>
                    <a:pt x="907" y="303"/>
                  </a:lnTo>
                  <a:lnTo>
                    <a:pt x="905" y="305"/>
                  </a:lnTo>
                  <a:lnTo>
                    <a:pt x="905" y="305"/>
                  </a:lnTo>
                  <a:lnTo>
                    <a:pt x="905" y="305"/>
                  </a:lnTo>
                  <a:lnTo>
                    <a:pt x="907" y="303"/>
                  </a:lnTo>
                  <a:lnTo>
                    <a:pt x="912" y="303"/>
                  </a:lnTo>
                  <a:lnTo>
                    <a:pt x="912" y="303"/>
                  </a:lnTo>
                  <a:lnTo>
                    <a:pt x="914" y="301"/>
                  </a:lnTo>
                  <a:lnTo>
                    <a:pt x="912" y="303"/>
                  </a:lnTo>
                  <a:lnTo>
                    <a:pt x="912" y="303"/>
                  </a:lnTo>
                  <a:close/>
                  <a:moveTo>
                    <a:pt x="660" y="237"/>
                  </a:moveTo>
                  <a:lnTo>
                    <a:pt x="655" y="239"/>
                  </a:lnTo>
                  <a:lnTo>
                    <a:pt x="655" y="239"/>
                  </a:lnTo>
                  <a:lnTo>
                    <a:pt x="655" y="239"/>
                  </a:lnTo>
                  <a:lnTo>
                    <a:pt x="655" y="242"/>
                  </a:lnTo>
                  <a:lnTo>
                    <a:pt x="655" y="242"/>
                  </a:lnTo>
                  <a:lnTo>
                    <a:pt x="657" y="239"/>
                  </a:lnTo>
                  <a:lnTo>
                    <a:pt x="660" y="239"/>
                  </a:lnTo>
                  <a:lnTo>
                    <a:pt x="660" y="239"/>
                  </a:lnTo>
                  <a:lnTo>
                    <a:pt x="660" y="239"/>
                  </a:lnTo>
                  <a:lnTo>
                    <a:pt x="660" y="237"/>
                  </a:lnTo>
                  <a:lnTo>
                    <a:pt x="660" y="237"/>
                  </a:lnTo>
                  <a:close/>
                  <a:moveTo>
                    <a:pt x="657" y="244"/>
                  </a:moveTo>
                  <a:lnTo>
                    <a:pt x="657" y="244"/>
                  </a:lnTo>
                  <a:lnTo>
                    <a:pt x="657" y="242"/>
                  </a:lnTo>
                  <a:lnTo>
                    <a:pt x="657" y="244"/>
                  </a:lnTo>
                  <a:lnTo>
                    <a:pt x="657" y="242"/>
                  </a:lnTo>
                  <a:lnTo>
                    <a:pt x="655" y="242"/>
                  </a:lnTo>
                  <a:lnTo>
                    <a:pt x="655" y="244"/>
                  </a:lnTo>
                  <a:lnTo>
                    <a:pt x="653" y="244"/>
                  </a:lnTo>
                  <a:lnTo>
                    <a:pt x="653" y="242"/>
                  </a:lnTo>
                  <a:lnTo>
                    <a:pt x="653" y="242"/>
                  </a:lnTo>
                  <a:lnTo>
                    <a:pt x="653" y="242"/>
                  </a:lnTo>
                  <a:lnTo>
                    <a:pt x="653" y="242"/>
                  </a:lnTo>
                  <a:lnTo>
                    <a:pt x="648" y="242"/>
                  </a:lnTo>
                  <a:lnTo>
                    <a:pt x="648" y="242"/>
                  </a:lnTo>
                  <a:lnTo>
                    <a:pt x="648" y="244"/>
                  </a:lnTo>
                  <a:lnTo>
                    <a:pt x="646" y="244"/>
                  </a:lnTo>
                  <a:lnTo>
                    <a:pt x="646" y="244"/>
                  </a:lnTo>
                  <a:lnTo>
                    <a:pt x="646" y="244"/>
                  </a:lnTo>
                  <a:lnTo>
                    <a:pt x="643" y="244"/>
                  </a:lnTo>
                  <a:lnTo>
                    <a:pt x="641" y="246"/>
                  </a:lnTo>
                  <a:lnTo>
                    <a:pt x="634" y="249"/>
                  </a:lnTo>
                  <a:lnTo>
                    <a:pt x="634" y="249"/>
                  </a:lnTo>
                  <a:lnTo>
                    <a:pt x="636" y="251"/>
                  </a:lnTo>
                  <a:lnTo>
                    <a:pt x="639" y="251"/>
                  </a:lnTo>
                  <a:lnTo>
                    <a:pt x="639" y="249"/>
                  </a:lnTo>
                  <a:lnTo>
                    <a:pt x="641" y="249"/>
                  </a:lnTo>
                  <a:lnTo>
                    <a:pt x="641" y="249"/>
                  </a:lnTo>
                  <a:lnTo>
                    <a:pt x="643" y="249"/>
                  </a:lnTo>
                  <a:lnTo>
                    <a:pt x="646" y="249"/>
                  </a:lnTo>
                  <a:lnTo>
                    <a:pt x="646" y="246"/>
                  </a:lnTo>
                  <a:lnTo>
                    <a:pt x="648" y="246"/>
                  </a:lnTo>
                  <a:lnTo>
                    <a:pt x="646" y="249"/>
                  </a:lnTo>
                  <a:lnTo>
                    <a:pt x="646" y="249"/>
                  </a:lnTo>
                  <a:lnTo>
                    <a:pt x="648" y="246"/>
                  </a:lnTo>
                  <a:lnTo>
                    <a:pt x="648" y="249"/>
                  </a:lnTo>
                  <a:lnTo>
                    <a:pt x="650" y="246"/>
                  </a:lnTo>
                  <a:lnTo>
                    <a:pt x="650" y="246"/>
                  </a:lnTo>
                  <a:lnTo>
                    <a:pt x="650" y="246"/>
                  </a:lnTo>
                  <a:lnTo>
                    <a:pt x="650" y="246"/>
                  </a:lnTo>
                  <a:lnTo>
                    <a:pt x="653" y="244"/>
                  </a:lnTo>
                  <a:lnTo>
                    <a:pt x="653" y="244"/>
                  </a:lnTo>
                  <a:lnTo>
                    <a:pt x="653" y="246"/>
                  </a:lnTo>
                  <a:lnTo>
                    <a:pt x="653" y="246"/>
                  </a:lnTo>
                  <a:lnTo>
                    <a:pt x="653" y="246"/>
                  </a:lnTo>
                  <a:lnTo>
                    <a:pt x="653" y="246"/>
                  </a:lnTo>
                  <a:lnTo>
                    <a:pt x="655" y="246"/>
                  </a:lnTo>
                  <a:lnTo>
                    <a:pt x="657" y="246"/>
                  </a:lnTo>
                  <a:lnTo>
                    <a:pt x="660" y="244"/>
                  </a:lnTo>
                  <a:lnTo>
                    <a:pt x="660" y="244"/>
                  </a:lnTo>
                  <a:lnTo>
                    <a:pt x="657" y="244"/>
                  </a:lnTo>
                  <a:close/>
                  <a:moveTo>
                    <a:pt x="778" y="194"/>
                  </a:moveTo>
                  <a:lnTo>
                    <a:pt x="778" y="194"/>
                  </a:lnTo>
                  <a:lnTo>
                    <a:pt x="778" y="194"/>
                  </a:lnTo>
                  <a:lnTo>
                    <a:pt x="775" y="194"/>
                  </a:lnTo>
                  <a:lnTo>
                    <a:pt x="775" y="194"/>
                  </a:lnTo>
                  <a:lnTo>
                    <a:pt x="773" y="194"/>
                  </a:lnTo>
                  <a:lnTo>
                    <a:pt x="773" y="194"/>
                  </a:lnTo>
                  <a:lnTo>
                    <a:pt x="773" y="194"/>
                  </a:lnTo>
                  <a:lnTo>
                    <a:pt x="775" y="194"/>
                  </a:lnTo>
                  <a:lnTo>
                    <a:pt x="778" y="194"/>
                  </a:lnTo>
                  <a:close/>
                  <a:moveTo>
                    <a:pt x="910" y="284"/>
                  </a:moveTo>
                  <a:lnTo>
                    <a:pt x="912" y="284"/>
                  </a:lnTo>
                  <a:lnTo>
                    <a:pt x="912" y="284"/>
                  </a:lnTo>
                  <a:lnTo>
                    <a:pt x="912" y="282"/>
                  </a:lnTo>
                  <a:lnTo>
                    <a:pt x="912" y="282"/>
                  </a:lnTo>
                  <a:lnTo>
                    <a:pt x="914" y="282"/>
                  </a:lnTo>
                  <a:lnTo>
                    <a:pt x="914" y="282"/>
                  </a:lnTo>
                  <a:lnTo>
                    <a:pt x="914" y="282"/>
                  </a:lnTo>
                  <a:lnTo>
                    <a:pt x="914" y="279"/>
                  </a:lnTo>
                  <a:lnTo>
                    <a:pt x="910" y="279"/>
                  </a:lnTo>
                  <a:lnTo>
                    <a:pt x="910" y="282"/>
                  </a:lnTo>
                  <a:lnTo>
                    <a:pt x="907" y="282"/>
                  </a:lnTo>
                  <a:lnTo>
                    <a:pt x="907" y="282"/>
                  </a:lnTo>
                  <a:lnTo>
                    <a:pt x="907" y="282"/>
                  </a:lnTo>
                  <a:lnTo>
                    <a:pt x="907" y="284"/>
                  </a:lnTo>
                  <a:lnTo>
                    <a:pt x="907" y="284"/>
                  </a:lnTo>
                  <a:lnTo>
                    <a:pt x="910" y="284"/>
                  </a:lnTo>
                  <a:close/>
                  <a:moveTo>
                    <a:pt x="917" y="270"/>
                  </a:moveTo>
                  <a:lnTo>
                    <a:pt x="917" y="270"/>
                  </a:lnTo>
                  <a:lnTo>
                    <a:pt x="914" y="270"/>
                  </a:lnTo>
                  <a:lnTo>
                    <a:pt x="914" y="270"/>
                  </a:lnTo>
                  <a:lnTo>
                    <a:pt x="910" y="268"/>
                  </a:lnTo>
                  <a:lnTo>
                    <a:pt x="907" y="268"/>
                  </a:lnTo>
                  <a:lnTo>
                    <a:pt x="905" y="270"/>
                  </a:lnTo>
                  <a:lnTo>
                    <a:pt x="905" y="270"/>
                  </a:lnTo>
                  <a:lnTo>
                    <a:pt x="905" y="270"/>
                  </a:lnTo>
                  <a:lnTo>
                    <a:pt x="905" y="272"/>
                  </a:lnTo>
                  <a:lnTo>
                    <a:pt x="905" y="272"/>
                  </a:lnTo>
                  <a:lnTo>
                    <a:pt x="905" y="275"/>
                  </a:lnTo>
                  <a:lnTo>
                    <a:pt x="903" y="275"/>
                  </a:lnTo>
                  <a:lnTo>
                    <a:pt x="903" y="277"/>
                  </a:lnTo>
                  <a:lnTo>
                    <a:pt x="900" y="279"/>
                  </a:lnTo>
                  <a:lnTo>
                    <a:pt x="900" y="279"/>
                  </a:lnTo>
                  <a:lnTo>
                    <a:pt x="900" y="279"/>
                  </a:lnTo>
                  <a:lnTo>
                    <a:pt x="903" y="279"/>
                  </a:lnTo>
                  <a:lnTo>
                    <a:pt x="905" y="279"/>
                  </a:lnTo>
                  <a:lnTo>
                    <a:pt x="907" y="279"/>
                  </a:lnTo>
                  <a:lnTo>
                    <a:pt x="907" y="279"/>
                  </a:lnTo>
                  <a:lnTo>
                    <a:pt x="907" y="279"/>
                  </a:lnTo>
                  <a:lnTo>
                    <a:pt x="907" y="279"/>
                  </a:lnTo>
                  <a:lnTo>
                    <a:pt x="910" y="277"/>
                  </a:lnTo>
                  <a:lnTo>
                    <a:pt x="910" y="277"/>
                  </a:lnTo>
                  <a:lnTo>
                    <a:pt x="910" y="277"/>
                  </a:lnTo>
                  <a:lnTo>
                    <a:pt x="910" y="275"/>
                  </a:lnTo>
                  <a:lnTo>
                    <a:pt x="910" y="275"/>
                  </a:lnTo>
                  <a:lnTo>
                    <a:pt x="912" y="275"/>
                  </a:lnTo>
                  <a:lnTo>
                    <a:pt x="912" y="272"/>
                  </a:lnTo>
                  <a:lnTo>
                    <a:pt x="912" y="272"/>
                  </a:lnTo>
                  <a:lnTo>
                    <a:pt x="912" y="275"/>
                  </a:lnTo>
                  <a:lnTo>
                    <a:pt x="912" y="277"/>
                  </a:lnTo>
                  <a:lnTo>
                    <a:pt x="912" y="277"/>
                  </a:lnTo>
                  <a:lnTo>
                    <a:pt x="912" y="277"/>
                  </a:lnTo>
                  <a:lnTo>
                    <a:pt x="914" y="277"/>
                  </a:lnTo>
                  <a:lnTo>
                    <a:pt x="914" y="277"/>
                  </a:lnTo>
                  <a:lnTo>
                    <a:pt x="914" y="275"/>
                  </a:lnTo>
                  <a:lnTo>
                    <a:pt x="917" y="275"/>
                  </a:lnTo>
                  <a:lnTo>
                    <a:pt x="917" y="272"/>
                  </a:lnTo>
                  <a:lnTo>
                    <a:pt x="919" y="272"/>
                  </a:lnTo>
                  <a:lnTo>
                    <a:pt x="919" y="270"/>
                  </a:lnTo>
                  <a:lnTo>
                    <a:pt x="919" y="270"/>
                  </a:lnTo>
                  <a:lnTo>
                    <a:pt x="917" y="270"/>
                  </a:lnTo>
                  <a:close/>
                  <a:moveTo>
                    <a:pt x="905" y="310"/>
                  </a:moveTo>
                  <a:lnTo>
                    <a:pt x="905" y="313"/>
                  </a:lnTo>
                  <a:lnTo>
                    <a:pt x="905" y="313"/>
                  </a:lnTo>
                  <a:lnTo>
                    <a:pt x="907" y="310"/>
                  </a:lnTo>
                  <a:lnTo>
                    <a:pt x="907" y="310"/>
                  </a:lnTo>
                  <a:lnTo>
                    <a:pt x="910" y="308"/>
                  </a:lnTo>
                  <a:lnTo>
                    <a:pt x="910" y="305"/>
                  </a:lnTo>
                  <a:lnTo>
                    <a:pt x="910" y="303"/>
                  </a:lnTo>
                  <a:lnTo>
                    <a:pt x="910" y="303"/>
                  </a:lnTo>
                  <a:lnTo>
                    <a:pt x="907" y="305"/>
                  </a:lnTo>
                  <a:lnTo>
                    <a:pt x="907" y="305"/>
                  </a:lnTo>
                  <a:lnTo>
                    <a:pt x="907" y="305"/>
                  </a:lnTo>
                  <a:lnTo>
                    <a:pt x="905" y="308"/>
                  </a:lnTo>
                  <a:lnTo>
                    <a:pt x="905" y="308"/>
                  </a:lnTo>
                  <a:lnTo>
                    <a:pt x="905" y="308"/>
                  </a:lnTo>
                  <a:lnTo>
                    <a:pt x="905" y="308"/>
                  </a:lnTo>
                  <a:lnTo>
                    <a:pt x="905" y="310"/>
                  </a:lnTo>
                  <a:lnTo>
                    <a:pt x="905" y="310"/>
                  </a:lnTo>
                  <a:lnTo>
                    <a:pt x="905" y="310"/>
                  </a:lnTo>
                  <a:close/>
                  <a:moveTo>
                    <a:pt x="891" y="282"/>
                  </a:moveTo>
                  <a:lnTo>
                    <a:pt x="886" y="287"/>
                  </a:lnTo>
                  <a:lnTo>
                    <a:pt x="884" y="289"/>
                  </a:lnTo>
                  <a:lnTo>
                    <a:pt x="884" y="289"/>
                  </a:lnTo>
                  <a:lnTo>
                    <a:pt x="886" y="287"/>
                  </a:lnTo>
                  <a:lnTo>
                    <a:pt x="886" y="287"/>
                  </a:lnTo>
                  <a:lnTo>
                    <a:pt x="886" y="287"/>
                  </a:lnTo>
                  <a:lnTo>
                    <a:pt x="888" y="287"/>
                  </a:lnTo>
                  <a:lnTo>
                    <a:pt x="888" y="287"/>
                  </a:lnTo>
                  <a:lnTo>
                    <a:pt x="891" y="287"/>
                  </a:lnTo>
                  <a:lnTo>
                    <a:pt x="893" y="284"/>
                  </a:lnTo>
                  <a:lnTo>
                    <a:pt x="895" y="282"/>
                  </a:lnTo>
                  <a:lnTo>
                    <a:pt x="895" y="279"/>
                  </a:lnTo>
                  <a:lnTo>
                    <a:pt x="898" y="277"/>
                  </a:lnTo>
                  <a:lnTo>
                    <a:pt x="900" y="277"/>
                  </a:lnTo>
                  <a:lnTo>
                    <a:pt x="900" y="277"/>
                  </a:lnTo>
                  <a:lnTo>
                    <a:pt x="903" y="277"/>
                  </a:lnTo>
                  <a:lnTo>
                    <a:pt x="903" y="275"/>
                  </a:lnTo>
                  <a:lnTo>
                    <a:pt x="903" y="275"/>
                  </a:lnTo>
                  <a:lnTo>
                    <a:pt x="900" y="275"/>
                  </a:lnTo>
                  <a:lnTo>
                    <a:pt x="903" y="272"/>
                  </a:lnTo>
                  <a:lnTo>
                    <a:pt x="903" y="272"/>
                  </a:lnTo>
                  <a:lnTo>
                    <a:pt x="903" y="272"/>
                  </a:lnTo>
                  <a:lnTo>
                    <a:pt x="900" y="270"/>
                  </a:lnTo>
                  <a:lnTo>
                    <a:pt x="898" y="272"/>
                  </a:lnTo>
                  <a:lnTo>
                    <a:pt x="895" y="272"/>
                  </a:lnTo>
                  <a:lnTo>
                    <a:pt x="893" y="275"/>
                  </a:lnTo>
                  <a:lnTo>
                    <a:pt x="893" y="275"/>
                  </a:lnTo>
                  <a:lnTo>
                    <a:pt x="893" y="277"/>
                  </a:lnTo>
                  <a:lnTo>
                    <a:pt x="891" y="277"/>
                  </a:lnTo>
                  <a:lnTo>
                    <a:pt x="893" y="279"/>
                  </a:lnTo>
                  <a:lnTo>
                    <a:pt x="893" y="279"/>
                  </a:lnTo>
                  <a:lnTo>
                    <a:pt x="891" y="282"/>
                  </a:lnTo>
                  <a:close/>
                  <a:moveTo>
                    <a:pt x="806" y="204"/>
                  </a:moveTo>
                  <a:lnTo>
                    <a:pt x="808" y="204"/>
                  </a:lnTo>
                  <a:lnTo>
                    <a:pt x="808" y="204"/>
                  </a:lnTo>
                  <a:lnTo>
                    <a:pt x="804" y="204"/>
                  </a:lnTo>
                  <a:lnTo>
                    <a:pt x="804" y="204"/>
                  </a:lnTo>
                  <a:lnTo>
                    <a:pt x="806" y="206"/>
                  </a:lnTo>
                  <a:lnTo>
                    <a:pt x="806" y="204"/>
                  </a:lnTo>
                  <a:close/>
                  <a:moveTo>
                    <a:pt x="629" y="253"/>
                  </a:moveTo>
                  <a:lnTo>
                    <a:pt x="629" y="253"/>
                  </a:lnTo>
                  <a:lnTo>
                    <a:pt x="629" y="253"/>
                  </a:lnTo>
                  <a:lnTo>
                    <a:pt x="629" y="251"/>
                  </a:lnTo>
                  <a:lnTo>
                    <a:pt x="629" y="251"/>
                  </a:lnTo>
                  <a:lnTo>
                    <a:pt x="629" y="251"/>
                  </a:lnTo>
                  <a:lnTo>
                    <a:pt x="627" y="251"/>
                  </a:lnTo>
                  <a:lnTo>
                    <a:pt x="627" y="251"/>
                  </a:lnTo>
                  <a:lnTo>
                    <a:pt x="627" y="251"/>
                  </a:lnTo>
                  <a:lnTo>
                    <a:pt x="629" y="253"/>
                  </a:lnTo>
                  <a:lnTo>
                    <a:pt x="629" y="253"/>
                  </a:lnTo>
                  <a:close/>
                  <a:moveTo>
                    <a:pt x="881" y="265"/>
                  </a:moveTo>
                  <a:lnTo>
                    <a:pt x="881" y="265"/>
                  </a:lnTo>
                  <a:lnTo>
                    <a:pt x="879" y="268"/>
                  </a:lnTo>
                  <a:lnTo>
                    <a:pt x="879" y="268"/>
                  </a:lnTo>
                  <a:lnTo>
                    <a:pt x="877" y="270"/>
                  </a:lnTo>
                  <a:lnTo>
                    <a:pt x="879" y="270"/>
                  </a:lnTo>
                  <a:lnTo>
                    <a:pt x="881" y="268"/>
                  </a:lnTo>
                  <a:lnTo>
                    <a:pt x="886" y="265"/>
                  </a:lnTo>
                  <a:lnTo>
                    <a:pt x="886" y="265"/>
                  </a:lnTo>
                  <a:lnTo>
                    <a:pt x="886" y="265"/>
                  </a:lnTo>
                  <a:lnTo>
                    <a:pt x="886" y="268"/>
                  </a:lnTo>
                  <a:lnTo>
                    <a:pt x="886" y="268"/>
                  </a:lnTo>
                  <a:lnTo>
                    <a:pt x="886" y="270"/>
                  </a:lnTo>
                  <a:lnTo>
                    <a:pt x="886" y="270"/>
                  </a:lnTo>
                  <a:lnTo>
                    <a:pt x="884" y="270"/>
                  </a:lnTo>
                  <a:lnTo>
                    <a:pt x="881" y="272"/>
                  </a:lnTo>
                  <a:lnTo>
                    <a:pt x="881" y="272"/>
                  </a:lnTo>
                  <a:lnTo>
                    <a:pt x="881" y="272"/>
                  </a:lnTo>
                  <a:lnTo>
                    <a:pt x="881" y="275"/>
                  </a:lnTo>
                  <a:lnTo>
                    <a:pt x="884" y="272"/>
                  </a:lnTo>
                  <a:lnTo>
                    <a:pt x="884" y="275"/>
                  </a:lnTo>
                  <a:lnTo>
                    <a:pt x="881" y="275"/>
                  </a:lnTo>
                  <a:lnTo>
                    <a:pt x="881" y="275"/>
                  </a:lnTo>
                  <a:lnTo>
                    <a:pt x="881" y="277"/>
                  </a:lnTo>
                  <a:lnTo>
                    <a:pt x="884" y="277"/>
                  </a:lnTo>
                  <a:lnTo>
                    <a:pt x="884" y="277"/>
                  </a:lnTo>
                  <a:lnTo>
                    <a:pt x="884" y="277"/>
                  </a:lnTo>
                  <a:lnTo>
                    <a:pt x="884" y="277"/>
                  </a:lnTo>
                  <a:lnTo>
                    <a:pt x="881" y="277"/>
                  </a:lnTo>
                  <a:lnTo>
                    <a:pt x="881" y="279"/>
                  </a:lnTo>
                  <a:lnTo>
                    <a:pt x="879" y="279"/>
                  </a:lnTo>
                  <a:lnTo>
                    <a:pt x="879" y="279"/>
                  </a:lnTo>
                  <a:lnTo>
                    <a:pt x="879" y="284"/>
                  </a:lnTo>
                  <a:lnTo>
                    <a:pt x="879" y="284"/>
                  </a:lnTo>
                  <a:lnTo>
                    <a:pt x="879" y="284"/>
                  </a:lnTo>
                  <a:lnTo>
                    <a:pt x="879" y="284"/>
                  </a:lnTo>
                  <a:lnTo>
                    <a:pt x="879" y="284"/>
                  </a:lnTo>
                  <a:lnTo>
                    <a:pt x="881" y="284"/>
                  </a:lnTo>
                  <a:lnTo>
                    <a:pt x="884" y="282"/>
                  </a:lnTo>
                  <a:lnTo>
                    <a:pt x="886" y="279"/>
                  </a:lnTo>
                  <a:lnTo>
                    <a:pt x="886" y="279"/>
                  </a:lnTo>
                  <a:lnTo>
                    <a:pt x="886" y="277"/>
                  </a:lnTo>
                  <a:lnTo>
                    <a:pt x="888" y="277"/>
                  </a:lnTo>
                  <a:lnTo>
                    <a:pt x="888" y="275"/>
                  </a:lnTo>
                  <a:lnTo>
                    <a:pt x="891" y="275"/>
                  </a:lnTo>
                  <a:lnTo>
                    <a:pt x="891" y="272"/>
                  </a:lnTo>
                  <a:lnTo>
                    <a:pt x="893" y="268"/>
                  </a:lnTo>
                  <a:lnTo>
                    <a:pt x="895" y="268"/>
                  </a:lnTo>
                  <a:lnTo>
                    <a:pt x="895" y="265"/>
                  </a:lnTo>
                  <a:lnTo>
                    <a:pt x="895" y="263"/>
                  </a:lnTo>
                  <a:lnTo>
                    <a:pt x="895" y="261"/>
                  </a:lnTo>
                  <a:lnTo>
                    <a:pt x="895" y="261"/>
                  </a:lnTo>
                  <a:lnTo>
                    <a:pt x="895" y="258"/>
                  </a:lnTo>
                  <a:lnTo>
                    <a:pt x="893" y="258"/>
                  </a:lnTo>
                  <a:lnTo>
                    <a:pt x="893" y="261"/>
                  </a:lnTo>
                  <a:lnTo>
                    <a:pt x="888" y="261"/>
                  </a:lnTo>
                  <a:lnTo>
                    <a:pt x="888" y="263"/>
                  </a:lnTo>
                  <a:lnTo>
                    <a:pt x="886" y="263"/>
                  </a:lnTo>
                  <a:lnTo>
                    <a:pt x="886" y="263"/>
                  </a:lnTo>
                  <a:lnTo>
                    <a:pt x="884" y="263"/>
                  </a:lnTo>
                  <a:lnTo>
                    <a:pt x="881" y="265"/>
                  </a:lnTo>
                  <a:close/>
                  <a:moveTo>
                    <a:pt x="917" y="275"/>
                  </a:moveTo>
                  <a:lnTo>
                    <a:pt x="914" y="277"/>
                  </a:lnTo>
                  <a:lnTo>
                    <a:pt x="912" y="277"/>
                  </a:lnTo>
                  <a:lnTo>
                    <a:pt x="912" y="277"/>
                  </a:lnTo>
                  <a:lnTo>
                    <a:pt x="912" y="279"/>
                  </a:lnTo>
                  <a:lnTo>
                    <a:pt x="912" y="279"/>
                  </a:lnTo>
                  <a:lnTo>
                    <a:pt x="914" y="279"/>
                  </a:lnTo>
                  <a:lnTo>
                    <a:pt x="914" y="279"/>
                  </a:lnTo>
                  <a:lnTo>
                    <a:pt x="914" y="279"/>
                  </a:lnTo>
                  <a:lnTo>
                    <a:pt x="917" y="279"/>
                  </a:lnTo>
                  <a:lnTo>
                    <a:pt x="919" y="277"/>
                  </a:lnTo>
                  <a:lnTo>
                    <a:pt x="919" y="277"/>
                  </a:lnTo>
                  <a:lnTo>
                    <a:pt x="919" y="277"/>
                  </a:lnTo>
                  <a:lnTo>
                    <a:pt x="919" y="275"/>
                  </a:lnTo>
                  <a:lnTo>
                    <a:pt x="917" y="275"/>
                  </a:lnTo>
                  <a:close/>
                  <a:moveTo>
                    <a:pt x="879" y="313"/>
                  </a:moveTo>
                  <a:lnTo>
                    <a:pt x="879" y="315"/>
                  </a:lnTo>
                  <a:lnTo>
                    <a:pt x="879" y="315"/>
                  </a:lnTo>
                  <a:lnTo>
                    <a:pt x="881" y="315"/>
                  </a:lnTo>
                  <a:lnTo>
                    <a:pt x="881" y="315"/>
                  </a:lnTo>
                  <a:lnTo>
                    <a:pt x="884" y="315"/>
                  </a:lnTo>
                  <a:lnTo>
                    <a:pt x="884" y="313"/>
                  </a:lnTo>
                  <a:lnTo>
                    <a:pt x="886" y="313"/>
                  </a:lnTo>
                  <a:lnTo>
                    <a:pt x="886" y="310"/>
                  </a:lnTo>
                  <a:lnTo>
                    <a:pt x="884" y="310"/>
                  </a:lnTo>
                  <a:lnTo>
                    <a:pt x="884" y="310"/>
                  </a:lnTo>
                  <a:lnTo>
                    <a:pt x="884" y="313"/>
                  </a:lnTo>
                  <a:lnTo>
                    <a:pt x="881" y="313"/>
                  </a:lnTo>
                  <a:lnTo>
                    <a:pt x="881" y="313"/>
                  </a:lnTo>
                  <a:lnTo>
                    <a:pt x="884" y="310"/>
                  </a:lnTo>
                  <a:lnTo>
                    <a:pt x="884" y="308"/>
                  </a:lnTo>
                  <a:lnTo>
                    <a:pt x="884" y="308"/>
                  </a:lnTo>
                  <a:lnTo>
                    <a:pt x="884" y="305"/>
                  </a:lnTo>
                  <a:lnTo>
                    <a:pt x="884" y="305"/>
                  </a:lnTo>
                  <a:lnTo>
                    <a:pt x="884" y="303"/>
                  </a:lnTo>
                  <a:lnTo>
                    <a:pt x="881" y="303"/>
                  </a:lnTo>
                  <a:lnTo>
                    <a:pt x="879" y="303"/>
                  </a:lnTo>
                  <a:lnTo>
                    <a:pt x="879" y="305"/>
                  </a:lnTo>
                  <a:lnTo>
                    <a:pt x="879" y="305"/>
                  </a:lnTo>
                  <a:lnTo>
                    <a:pt x="881" y="305"/>
                  </a:lnTo>
                  <a:lnTo>
                    <a:pt x="879" y="308"/>
                  </a:lnTo>
                  <a:lnTo>
                    <a:pt x="879" y="310"/>
                  </a:lnTo>
                  <a:lnTo>
                    <a:pt x="879" y="310"/>
                  </a:lnTo>
                  <a:lnTo>
                    <a:pt x="879" y="310"/>
                  </a:lnTo>
                  <a:lnTo>
                    <a:pt x="879" y="313"/>
                  </a:lnTo>
                  <a:close/>
                  <a:moveTo>
                    <a:pt x="910" y="291"/>
                  </a:moveTo>
                  <a:lnTo>
                    <a:pt x="910" y="291"/>
                  </a:lnTo>
                  <a:lnTo>
                    <a:pt x="910" y="291"/>
                  </a:lnTo>
                  <a:lnTo>
                    <a:pt x="912" y="291"/>
                  </a:lnTo>
                  <a:lnTo>
                    <a:pt x="912" y="291"/>
                  </a:lnTo>
                  <a:lnTo>
                    <a:pt x="912" y="291"/>
                  </a:lnTo>
                  <a:lnTo>
                    <a:pt x="917" y="287"/>
                  </a:lnTo>
                  <a:lnTo>
                    <a:pt x="919" y="284"/>
                  </a:lnTo>
                  <a:lnTo>
                    <a:pt x="919" y="282"/>
                  </a:lnTo>
                  <a:lnTo>
                    <a:pt x="921" y="279"/>
                  </a:lnTo>
                  <a:lnTo>
                    <a:pt x="919" y="279"/>
                  </a:lnTo>
                  <a:lnTo>
                    <a:pt x="914" y="282"/>
                  </a:lnTo>
                  <a:lnTo>
                    <a:pt x="914" y="284"/>
                  </a:lnTo>
                  <a:lnTo>
                    <a:pt x="912" y="284"/>
                  </a:lnTo>
                  <a:lnTo>
                    <a:pt x="910" y="284"/>
                  </a:lnTo>
                  <a:lnTo>
                    <a:pt x="910" y="287"/>
                  </a:lnTo>
                  <a:lnTo>
                    <a:pt x="907" y="287"/>
                  </a:lnTo>
                  <a:lnTo>
                    <a:pt x="907" y="289"/>
                  </a:lnTo>
                  <a:lnTo>
                    <a:pt x="907" y="289"/>
                  </a:lnTo>
                  <a:lnTo>
                    <a:pt x="910" y="289"/>
                  </a:lnTo>
                  <a:lnTo>
                    <a:pt x="910" y="289"/>
                  </a:lnTo>
                  <a:lnTo>
                    <a:pt x="910" y="289"/>
                  </a:lnTo>
                  <a:lnTo>
                    <a:pt x="910" y="291"/>
                  </a:lnTo>
                  <a:close/>
                  <a:moveTo>
                    <a:pt x="905" y="294"/>
                  </a:moveTo>
                  <a:lnTo>
                    <a:pt x="905" y="294"/>
                  </a:lnTo>
                  <a:lnTo>
                    <a:pt x="905" y="291"/>
                  </a:lnTo>
                  <a:lnTo>
                    <a:pt x="905" y="289"/>
                  </a:lnTo>
                  <a:lnTo>
                    <a:pt x="900" y="287"/>
                  </a:lnTo>
                  <a:lnTo>
                    <a:pt x="900" y="287"/>
                  </a:lnTo>
                  <a:lnTo>
                    <a:pt x="903" y="287"/>
                  </a:lnTo>
                  <a:lnTo>
                    <a:pt x="903" y="287"/>
                  </a:lnTo>
                  <a:lnTo>
                    <a:pt x="903" y="287"/>
                  </a:lnTo>
                  <a:lnTo>
                    <a:pt x="903" y="284"/>
                  </a:lnTo>
                  <a:lnTo>
                    <a:pt x="903" y="284"/>
                  </a:lnTo>
                  <a:lnTo>
                    <a:pt x="903" y="284"/>
                  </a:lnTo>
                  <a:lnTo>
                    <a:pt x="900" y="284"/>
                  </a:lnTo>
                  <a:lnTo>
                    <a:pt x="898" y="282"/>
                  </a:lnTo>
                  <a:lnTo>
                    <a:pt x="898" y="284"/>
                  </a:lnTo>
                  <a:lnTo>
                    <a:pt x="895" y="284"/>
                  </a:lnTo>
                  <a:lnTo>
                    <a:pt x="895" y="287"/>
                  </a:lnTo>
                  <a:lnTo>
                    <a:pt x="895" y="287"/>
                  </a:lnTo>
                  <a:lnTo>
                    <a:pt x="893" y="287"/>
                  </a:lnTo>
                  <a:lnTo>
                    <a:pt x="888" y="289"/>
                  </a:lnTo>
                  <a:lnTo>
                    <a:pt x="888" y="291"/>
                  </a:lnTo>
                  <a:lnTo>
                    <a:pt x="888" y="291"/>
                  </a:lnTo>
                  <a:lnTo>
                    <a:pt x="893" y="289"/>
                  </a:lnTo>
                  <a:lnTo>
                    <a:pt x="895" y="289"/>
                  </a:lnTo>
                  <a:lnTo>
                    <a:pt x="895" y="289"/>
                  </a:lnTo>
                  <a:lnTo>
                    <a:pt x="895" y="291"/>
                  </a:lnTo>
                  <a:lnTo>
                    <a:pt x="895" y="291"/>
                  </a:lnTo>
                  <a:lnTo>
                    <a:pt x="893" y="291"/>
                  </a:lnTo>
                  <a:lnTo>
                    <a:pt x="893" y="294"/>
                  </a:lnTo>
                  <a:lnTo>
                    <a:pt x="891" y="294"/>
                  </a:lnTo>
                  <a:lnTo>
                    <a:pt x="891" y="294"/>
                  </a:lnTo>
                  <a:lnTo>
                    <a:pt x="888" y="294"/>
                  </a:lnTo>
                  <a:lnTo>
                    <a:pt x="888" y="294"/>
                  </a:lnTo>
                  <a:lnTo>
                    <a:pt x="886" y="294"/>
                  </a:lnTo>
                  <a:lnTo>
                    <a:pt x="886" y="294"/>
                  </a:lnTo>
                  <a:lnTo>
                    <a:pt x="886" y="294"/>
                  </a:lnTo>
                  <a:lnTo>
                    <a:pt x="886" y="296"/>
                  </a:lnTo>
                  <a:lnTo>
                    <a:pt x="886" y="296"/>
                  </a:lnTo>
                  <a:lnTo>
                    <a:pt x="888" y="296"/>
                  </a:lnTo>
                  <a:lnTo>
                    <a:pt x="888" y="296"/>
                  </a:lnTo>
                  <a:lnTo>
                    <a:pt x="888" y="298"/>
                  </a:lnTo>
                  <a:lnTo>
                    <a:pt x="888" y="298"/>
                  </a:lnTo>
                  <a:lnTo>
                    <a:pt x="891" y="296"/>
                  </a:lnTo>
                  <a:lnTo>
                    <a:pt x="893" y="298"/>
                  </a:lnTo>
                  <a:lnTo>
                    <a:pt x="891" y="298"/>
                  </a:lnTo>
                  <a:lnTo>
                    <a:pt x="891" y="298"/>
                  </a:lnTo>
                  <a:lnTo>
                    <a:pt x="891" y="301"/>
                  </a:lnTo>
                  <a:lnTo>
                    <a:pt x="888" y="301"/>
                  </a:lnTo>
                  <a:lnTo>
                    <a:pt x="888" y="301"/>
                  </a:lnTo>
                  <a:lnTo>
                    <a:pt x="886" y="303"/>
                  </a:lnTo>
                  <a:lnTo>
                    <a:pt x="886" y="303"/>
                  </a:lnTo>
                  <a:lnTo>
                    <a:pt x="886" y="303"/>
                  </a:lnTo>
                  <a:lnTo>
                    <a:pt x="886" y="305"/>
                  </a:lnTo>
                  <a:lnTo>
                    <a:pt x="886" y="308"/>
                  </a:lnTo>
                  <a:lnTo>
                    <a:pt x="886" y="308"/>
                  </a:lnTo>
                  <a:lnTo>
                    <a:pt x="888" y="308"/>
                  </a:lnTo>
                  <a:lnTo>
                    <a:pt x="888" y="308"/>
                  </a:lnTo>
                  <a:lnTo>
                    <a:pt x="891" y="305"/>
                  </a:lnTo>
                  <a:lnTo>
                    <a:pt x="891" y="305"/>
                  </a:lnTo>
                  <a:lnTo>
                    <a:pt x="888" y="308"/>
                  </a:lnTo>
                  <a:lnTo>
                    <a:pt x="888" y="308"/>
                  </a:lnTo>
                  <a:lnTo>
                    <a:pt x="888" y="310"/>
                  </a:lnTo>
                  <a:lnTo>
                    <a:pt x="888" y="310"/>
                  </a:lnTo>
                  <a:lnTo>
                    <a:pt x="888" y="310"/>
                  </a:lnTo>
                  <a:lnTo>
                    <a:pt x="888" y="310"/>
                  </a:lnTo>
                  <a:lnTo>
                    <a:pt x="891" y="310"/>
                  </a:lnTo>
                  <a:lnTo>
                    <a:pt x="891" y="310"/>
                  </a:lnTo>
                  <a:lnTo>
                    <a:pt x="888" y="313"/>
                  </a:lnTo>
                  <a:lnTo>
                    <a:pt x="888" y="315"/>
                  </a:lnTo>
                  <a:lnTo>
                    <a:pt x="891" y="315"/>
                  </a:lnTo>
                  <a:lnTo>
                    <a:pt x="891" y="315"/>
                  </a:lnTo>
                  <a:lnTo>
                    <a:pt x="891" y="315"/>
                  </a:lnTo>
                  <a:lnTo>
                    <a:pt x="893" y="313"/>
                  </a:lnTo>
                  <a:lnTo>
                    <a:pt x="895" y="313"/>
                  </a:lnTo>
                  <a:lnTo>
                    <a:pt x="895" y="313"/>
                  </a:lnTo>
                  <a:lnTo>
                    <a:pt x="895" y="310"/>
                  </a:lnTo>
                  <a:lnTo>
                    <a:pt x="895" y="310"/>
                  </a:lnTo>
                  <a:lnTo>
                    <a:pt x="898" y="310"/>
                  </a:lnTo>
                  <a:lnTo>
                    <a:pt x="898" y="308"/>
                  </a:lnTo>
                  <a:lnTo>
                    <a:pt x="903" y="305"/>
                  </a:lnTo>
                  <a:lnTo>
                    <a:pt x="903" y="305"/>
                  </a:lnTo>
                  <a:lnTo>
                    <a:pt x="898" y="305"/>
                  </a:lnTo>
                  <a:lnTo>
                    <a:pt x="898" y="305"/>
                  </a:lnTo>
                  <a:lnTo>
                    <a:pt x="898" y="305"/>
                  </a:lnTo>
                  <a:lnTo>
                    <a:pt x="898" y="303"/>
                  </a:lnTo>
                  <a:lnTo>
                    <a:pt x="900" y="303"/>
                  </a:lnTo>
                  <a:lnTo>
                    <a:pt x="900" y="303"/>
                  </a:lnTo>
                  <a:lnTo>
                    <a:pt x="900" y="301"/>
                  </a:lnTo>
                  <a:lnTo>
                    <a:pt x="900" y="301"/>
                  </a:lnTo>
                  <a:lnTo>
                    <a:pt x="900" y="301"/>
                  </a:lnTo>
                  <a:lnTo>
                    <a:pt x="898" y="301"/>
                  </a:lnTo>
                  <a:lnTo>
                    <a:pt x="895" y="301"/>
                  </a:lnTo>
                  <a:lnTo>
                    <a:pt x="898" y="298"/>
                  </a:lnTo>
                  <a:lnTo>
                    <a:pt x="898" y="298"/>
                  </a:lnTo>
                  <a:lnTo>
                    <a:pt x="900" y="298"/>
                  </a:lnTo>
                  <a:lnTo>
                    <a:pt x="900" y="298"/>
                  </a:lnTo>
                  <a:lnTo>
                    <a:pt x="903" y="298"/>
                  </a:lnTo>
                  <a:lnTo>
                    <a:pt x="903" y="301"/>
                  </a:lnTo>
                  <a:lnTo>
                    <a:pt x="903" y="301"/>
                  </a:lnTo>
                  <a:lnTo>
                    <a:pt x="903" y="298"/>
                  </a:lnTo>
                  <a:lnTo>
                    <a:pt x="903" y="298"/>
                  </a:lnTo>
                  <a:lnTo>
                    <a:pt x="903" y="296"/>
                  </a:lnTo>
                  <a:lnTo>
                    <a:pt x="905" y="294"/>
                  </a:lnTo>
                  <a:close/>
                  <a:moveTo>
                    <a:pt x="886" y="298"/>
                  </a:moveTo>
                  <a:lnTo>
                    <a:pt x="886" y="298"/>
                  </a:lnTo>
                  <a:lnTo>
                    <a:pt x="886" y="298"/>
                  </a:lnTo>
                  <a:lnTo>
                    <a:pt x="884" y="298"/>
                  </a:lnTo>
                  <a:lnTo>
                    <a:pt x="884" y="298"/>
                  </a:lnTo>
                  <a:lnTo>
                    <a:pt x="881" y="298"/>
                  </a:lnTo>
                  <a:lnTo>
                    <a:pt x="879" y="298"/>
                  </a:lnTo>
                  <a:lnTo>
                    <a:pt x="879" y="301"/>
                  </a:lnTo>
                  <a:lnTo>
                    <a:pt x="877" y="303"/>
                  </a:lnTo>
                  <a:lnTo>
                    <a:pt x="879" y="303"/>
                  </a:lnTo>
                  <a:lnTo>
                    <a:pt x="881" y="303"/>
                  </a:lnTo>
                  <a:lnTo>
                    <a:pt x="881" y="301"/>
                  </a:lnTo>
                  <a:lnTo>
                    <a:pt x="884" y="301"/>
                  </a:lnTo>
                  <a:lnTo>
                    <a:pt x="884" y="301"/>
                  </a:lnTo>
                  <a:lnTo>
                    <a:pt x="886" y="298"/>
                  </a:lnTo>
                  <a:lnTo>
                    <a:pt x="886" y="298"/>
                  </a:lnTo>
                  <a:close/>
                  <a:moveTo>
                    <a:pt x="924" y="246"/>
                  </a:moveTo>
                  <a:lnTo>
                    <a:pt x="924" y="246"/>
                  </a:lnTo>
                  <a:lnTo>
                    <a:pt x="924" y="244"/>
                  </a:lnTo>
                  <a:lnTo>
                    <a:pt x="924" y="244"/>
                  </a:lnTo>
                  <a:lnTo>
                    <a:pt x="921" y="244"/>
                  </a:lnTo>
                  <a:lnTo>
                    <a:pt x="919" y="244"/>
                  </a:lnTo>
                  <a:lnTo>
                    <a:pt x="919" y="246"/>
                  </a:lnTo>
                  <a:lnTo>
                    <a:pt x="921" y="246"/>
                  </a:lnTo>
                  <a:lnTo>
                    <a:pt x="924" y="246"/>
                  </a:lnTo>
                  <a:close/>
                  <a:moveTo>
                    <a:pt x="917" y="244"/>
                  </a:moveTo>
                  <a:lnTo>
                    <a:pt x="917" y="244"/>
                  </a:lnTo>
                  <a:lnTo>
                    <a:pt x="917" y="244"/>
                  </a:lnTo>
                  <a:lnTo>
                    <a:pt x="917" y="244"/>
                  </a:lnTo>
                  <a:lnTo>
                    <a:pt x="914" y="246"/>
                  </a:lnTo>
                  <a:lnTo>
                    <a:pt x="914" y="246"/>
                  </a:lnTo>
                  <a:lnTo>
                    <a:pt x="914" y="249"/>
                  </a:lnTo>
                  <a:lnTo>
                    <a:pt x="912" y="251"/>
                  </a:lnTo>
                  <a:lnTo>
                    <a:pt x="907" y="256"/>
                  </a:lnTo>
                  <a:lnTo>
                    <a:pt x="907" y="258"/>
                  </a:lnTo>
                  <a:lnTo>
                    <a:pt x="907" y="258"/>
                  </a:lnTo>
                  <a:lnTo>
                    <a:pt x="907" y="261"/>
                  </a:lnTo>
                  <a:lnTo>
                    <a:pt x="905" y="261"/>
                  </a:lnTo>
                  <a:lnTo>
                    <a:pt x="900" y="265"/>
                  </a:lnTo>
                  <a:lnTo>
                    <a:pt x="898" y="265"/>
                  </a:lnTo>
                  <a:lnTo>
                    <a:pt x="898" y="268"/>
                  </a:lnTo>
                  <a:lnTo>
                    <a:pt x="898" y="268"/>
                  </a:lnTo>
                  <a:lnTo>
                    <a:pt x="898" y="268"/>
                  </a:lnTo>
                  <a:lnTo>
                    <a:pt x="898" y="270"/>
                  </a:lnTo>
                  <a:lnTo>
                    <a:pt x="898" y="268"/>
                  </a:lnTo>
                  <a:lnTo>
                    <a:pt x="903" y="268"/>
                  </a:lnTo>
                  <a:lnTo>
                    <a:pt x="910" y="263"/>
                  </a:lnTo>
                  <a:lnTo>
                    <a:pt x="912" y="263"/>
                  </a:lnTo>
                  <a:lnTo>
                    <a:pt x="912" y="263"/>
                  </a:lnTo>
                  <a:lnTo>
                    <a:pt x="912" y="263"/>
                  </a:lnTo>
                  <a:lnTo>
                    <a:pt x="914" y="261"/>
                  </a:lnTo>
                  <a:lnTo>
                    <a:pt x="914" y="261"/>
                  </a:lnTo>
                  <a:lnTo>
                    <a:pt x="917" y="258"/>
                  </a:lnTo>
                  <a:lnTo>
                    <a:pt x="917" y="258"/>
                  </a:lnTo>
                  <a:lnTo>
                    <a:pt x="917" y="256"/>
                  </a:lnTo>
                  <a:lnTo>
                    <a:pt x="917" y="253"/>
                  </a:lnTo>
                  <a:lnTo>
                    <a:pt x="919" y="251"/>
                  </a:lnTo>
                  <a:lnTo>
                    <a:pt x="919" y="249"/>
                  </a:lnTo>
                  <a:lnTo>
                    <a:pt x="921" y="249"/>
                  </a:lnTo>
                  <a:lnTo>
                    <a:pt x="921" y="249"/>
                  </a:lnTo>
                  <a:lnTo>
                    <a:pt x="921" y="249"/>
                  </a:lnTo>
                  <a:lnTo>
                    <a:pt x="921" y="249"/>
                  </a:lnTo>
                  <a:lnTo>
                    <a:pt x="921" y="251"/>
                  </a:lnTo>
                  <a:lnTo>
                    <a:pt x="919" y="253"/>
                  </a:lnTo>
                  <a:lnTo>
                    <a:pt x="919" y="253"/>
                  </a:lnTo>
                  <a:lnTo>
                    <a:pt x="919" y="253"/>
                  </a:lnTo>
                  <a:lnTo>
                    <a:pt x="919" y="253"/>
                  </a:lnTo>
                  <a:lnTo>
                    <a:pt x="919" y="256"/>
                  </a:lnTo>
                  <a:lnTo>
                    <a:pt x="919" y="258"/>
                  </a:lnTo>
                  <a:lnTo>
                    <a:pt x="919" y="258"/>
                  </a:lnTo>
                  <a:lnTo>
                    <a:pt x="921" y="256"/>
                  </a:lnTo>
                  <a:lnTo>
                    <a:pt x="921" y="253"/>
                  </a:lnTo>
                  <a:lnTo>
                    <a:pt x="921" y="253"/>
                  </a:lnTo>
                  <a:lnTo>
                    <a:pt x="924" y="251"/>
                  </a:lnTo>
                  <a:lnTo>
                    <a:pt x="924" y="246"/>
                  </a:lnTo>
                  <a:lnTo>
                    <a:pt x="921" y="246"/>
                  </a:lnTo>
                  <a:lnTo>
                    <a:pt x="917" y="246"/>
                  </a:lnTo>
                  <a:lnTo>
                    <a:pt x="917" y="246"/>
                  </a:lnTo>
                  <a:lnTo>
                    <a:pt x="917" y="244"/>
                  </a:lnTo>
                  <a:close/>
                  <a:moveTo>
                    <a:pt x="884" y="261"/>
                  </a:moveTo>
                  <a:lnTo>
                    <a:pt x="886" y="261"/>
                  </a:lnTo>
                  <a:lnTo>
                    <a:pt x="888" y="261"/>
                  </a:lnTo>
                  <a:lnTo>
                    <a:pt x="891" y="258"/>
                  </a:lnTo>
                  <a:lnTo>
                    <a:pt x="893" y="256"/>
                  </a:lnTo>
                  <a:lnTo>
                    <a:pt x="893" y="256"/>
                  </a:lnTo>
                  <a:lnTo>
                    <a:pt x="895" y="256"/>
                  </a:lnTo>
                  <a:lnTo>
                    <a:pt x="898" y="258"/>
                  </a:lnTo>
                  <a:lnTo>
                    <a:pt x="898" y="261"/>
                  </a:lnTo>
                  <a:lnTo>
                    <a:pt x="900" y="261"/>
                  </a:lnTo>
                  <a:lnTo>
                    <a:pt x="903" y="258"/>
                  </a:lnTo>
                  <a:lnTo>
                    <a:pt x="903" y="256"/>
                  </a:lnTo>
                  <a:lnTo>
                    <a:pt x="905" y="256"/>
                  </a:lnTo>
                  <a:lnTo>
                    <a:pt x="900" y="256"/>
                  </a:lnTo>
                  <a:lnTo>
                    <a:pt x="900" y="253"/>
                  </a:lnTo>
                  <a:lnTo>
                    <a:pt x="903" y="253"/>
                  </a:lnTo>
                  <a:lnTo>
                    <a:pt x="903" y="253"/>
                  </a:lnTo>
                  <a:lnTo>
                    <a:pt x="903" y="253"/>
                  </a:lnTo>
                  <a:lnTo>
                    <a:pt x="905" y="253"/>
                  </a:lnTo>
                  <a:lnTo>
                    <a:pt x="910" y="251"/>
                  </a:lnTo>
                  <a:lnTo>
                    <a:pt x="910" y="249"/>
                  </a:lnTo>
                  <a:lnTo>
                    <a:pt x="910" y="249"/>
                  </a:lnTo>
                  <a:lnTo>
                    <a:pt x="910" y="249"/>
                  </a:lnTo>
                  <a:lnTo>
                    <a:pt x="907" y="249"/>
                  </a:lnTo>
                  <a:lnTo>
                    <a:pt x="905" y="249"/>
                  </a:lnTo>
                  <a:lnTo>
                    <a:pt x="905" y="249"/>
                  </a:lnTo>
                  <a:lnTo>
                    <a:pt x="900" y="249"/>
                  </a:lnTo>
                  <a:lnTo>
                    <a:pt x="900" y="251"/>
                  </a:lnTo>
                  <a:lnTo>
                    <a:pt x="900" y="249"/>
                  </a:lnTo>
                  <a:lnTo>
                    <a:pt x="900" y="249"/>
                  </a:lnTo>
                  <a:lnTo>
                    <a:pt x="900" y="249"/>
                  </a:lnTo>
                  <a:lnTo>
                    <a:pt x="903" y="249"/>
                  </a:lnTo>
                  <a:lnTo>
                    <a:pt x="903" y="246"/>
                  </a:lnTo>
                  <a:lnTo>
                    <a:pt x="903" y="246"/>
                  </a:lnTo>
                  <a:lnTo>
                    <a:pt x="903" y="244"/>
                  </a:lnTo>
                  <a:lnTo>
                    <a:pt x="900" y="246"/>
                  </a:lnTo>
                  <a:lnTo>
                    <a:pt x="898" y="246"/>
                  </a:lnTo>
                  <a:lnTo>
                    <a:pt x="898" y="246"/>
                  </a:lnTo>
                  <a:lnTo>
                    <a:pt x="895" y="246"/>
                  </a:lnTo>
                  <a:lnTo>
                    <a:pt x="895" y="246"/>
                  </a:lnTo>
                  <a:lnTo>
                    <a:pt x="893" y="249"/>
                  </a:lnTo>
                  <a:lnTo>
                    <a:pt x="893" y="246"/>
                  </a:lnTo>
                  <a:lnTo>
                    <a:pt x="893" y="246"/>
                  </a:lnTo>
                  <a:lnTo>
                    <a:pt x="891" y="246"/>
                  </a:lnTo>
                  <a:lnTo>
                    <a:pt x="888" y="249"/>
                  </a:lnTo>
                  <a:lnTo>
                    <a:pt x="888" y="249"/>
                  </a:lnTo>
                  <a:lnTo>
                    <a:pt x="886" y="249"/>
                  </a:lnTo>
                  <a:lnTo>
                    <a:pt x="884" y="251"/>
                  </a:lnTo>
                  <a:lnTo>
                    <a:pt x="884" y="253"/>
                  </a:lnTo>
                  <a:lnTo>
                    <a:pt x="886" y="253"/>
                  </a:lnTo>
                  <a:lnTo>
                    <a:pt x="886" y="256"/>
                  </a:lnTo>
                  <a:lnTo>
                    <a:pt x="884" y="258"/>
                  </a:lnTo>
                  <a:lnTo>
                    <a:pt x="884" y="261"/>
                  </a:lnTo>
                  <a:close/>
                  <a:moveTo>
                    <a:pt x="653" y="93"/>
                  </a:moveTo>
                  <a:lnTo>
                    <a:pt x="655" y="93"/>
                  </a:lnTo>
                  <a:lnTo>
                    <a:pt x="655" y="93"/>
                  </a:lnTo>
                  <a:lnTo>
                    <a:pt x="650" y="93"/>
                  </a:lnTo>
                  <a:lnTo>
                    <a:pt x="648" y="93"/>
                  </a:lnTo>
                  <a:lnTo>
                    <a:pt x="648" y="93"/>
                  </a:lnTo>
                  <a:lnTo>
                    <a:pt x="648" y="93"/>
                  </a:lnTo>
                  <a:lnTo>
                    <a:pt x="653" y="93"/>
                  </a:lnTo>
                  <a:close/>
                  <a:moveTo>
                    <a:pt x="14" y="994"/>
                  </a:moveTo>
                  <a:lnTo>
                    <a:pt x="12" y="994"/>
                  </a:lnTo>
                  <a:lnTo>
                    <a:pt x="9" y="996"/>
                  </a:lnTo>
                  <a:lnTo>
                    <a:pt x="9" y="998"/>
                  </a:lnTo>
                  <a:lnTo>
                    <a:pt x="12" y="998"/>
                  </a:lnTo>
                  <a:lnTo>
                    <a:pt x="12" y="998"/>
                  </a:lnTo>
                  <a:lnTo>
                    <a:pt x="14" y="1001"/>
                  </a:lnTo>
                  <a:lnTo>
                    <a:pt x="14" y="1001"/>
                  </a:lnTo>
                  <a:lnTo>
                    <a:pt x="16" y="998"/>
                  </a:lnTo>
                  <a:lnTo>
                    <a:pt x="16" y="998"/>
                  </a:lnTo>
                  <a:lnTo>
                    <a:pt x="19" y="996"/>
                  </a:lnTo>
                  <a:lnTo>
                    <a:pt x="19" y="996"/>
                  </a:lnTo>
                  <a:lnTo>
                    <a:pt x="19" y="994"/>
                  </a:lnTo>
                  <a:lnTo>
                    <a:pt x="19" y="994"/>
                  </a:lnTo>
                  <a:lnTo>
                    <a:pt x="14" y="994"/>
                  </a:lnTo>
                  <a:close/>
                  <a:moveTo>
                    <a:pt x="61" y="1015"/>
                  </a:moveTo>
                  <a:lnTo>
                    <a:pt x="61" y="1015"/>
                  </a:lnTo>
                  <a:lnTo>
                    <a:pt x="56" y="1015"/>
                  </a:lnTo>
                  <a:lnTo>
                    <a:pt x="56" y="1015"/>
                  </a:lnTo>
                  <a:lnTo>
                    <a:pt x="56" y="1015"/>
                  </a:lnTo>
                  <a:lnTo>
                    <a:pt x="52" y="1015"/>
                  </a:lnTo>
                  <a:lnTo>
                    <a:pt x="52" y="1012"/>
                  </a:lnTo>
                  <a:lnTo>
                    <a:pt x="52" y="1015"/>
                  </a:lnTo>
                  <a:lnTo>
                    <a:pt x="49" y="1015"/>
                  </a:lnTo>
                  <a:lnTo>
                    <a:pt x="49" y="1017"/>
                  </a:lnTo>
                  <a:lnTo>
                    <a:pt x="54" y="1017"/>
                  </a:lnTo>
                  <a:lnTo>
                    <a:pt x="56" y="1017"/>
                  </a:lnTo>
                  <a:lnTo>
                    <a:pt x="59" y="1017"/>
                  </a:lnTo>
                  <a:lnTo>
                    <a:pt x="61" y="1015"/>
                  </a:lnTo>
                  <a:close/>
                  <a:moveTo>
                    <a:pt x="45" y="1010"/>
                  </a:moveTo>
                  <a:lnTo>
                    <a:pt x="45" y="1008"/>
                  </a:lnTo>
                  <a:lnTo>
                    <a:pt x="42" y="1010"/>
                  </a:lnTo>
                  <a:lnTo>
                    <a:pt x="42" y="1008"/>
                  </a:lnTo>
                  <a:lnTo>
                    <a:pt x="42" y="1008"/>
                  </a:lnTo>
                  <a:lnTo>
                    <a:pt x="42" y="1008"/>
                  </a:lnTo>
                  <a:lnTo>
                    <a:pt x="42" y="1008"/>
                  </a:lnTo>
                  <a:lnTo>
                    <a:pt x="40" y="1003"/>
                  </a:lnTo>
                  <a:lnTo>
                    <a:pt x="40" y="1003"/>
                  </a:lnTo>
                  <a:lnTo>
                    <a:pt x="38" y="1005"/>
                  </a:lnTo>
                  <a:lnTo>
                    <a:pt x="35" y="1005"/>
                  </a:lnTo>
                  <a:lnTo>
                    <a:pt x="35" y="1008"/>
                  </a:lnTo>
                  <a:lnTo>
                    <a:pt x="35" y="1008"/>
                  </a:lnTo>
                  <a:lnTo>
                    <a:pt x="35" y="1010"/>
                  </a:lnTo>
                  <a:lnTo>
                    <a:pt x="35" y="1012"/>
                  </a:lnTo>
                  <a:lnTo>
                    <a:pt x="38" y="1012"/>
                  </a:lnTo>
                  <a:lnTo>
                    <a:pt x="38" y="1012"/>
                  </a:lnTo>
                  <a:lnTo>
                    <a:pt x="38" y="1010"/>
                  </a:lnTo>
                  <a:lnTo>
                    <a:pt x="38" y="1010"/>
                  </a:lnTo>
                  <a:lnTo>
                    <a:pt x="40" y="1010"/>
                  </a:lnTo>
                  <a:lnTo>
                    <a:pt x="40" y="1012"/>
                  </a:lnTo>
                  <a:lnTo>
                    <a:pt x="40" y="1010"/>
                  </a:lnTo>
                  <a:lnTo>
                    <a:pt x="40" y="1012"/>
                  </a:lnTo>
                  <a:lnTo>
                    <a:pt x="42" y="1012"/>
                  </a:lnTo>
                  <a:lnTo>
                    <a:pt x="42" y="1012"/>
                  </a:lnTo>
                  <a:lnTo>
                    <a:pt x="45" y="1012"/>
                  </a:lnTo>
                  <a:lnTo>
                    <a:pt x="45" y="1012"/>
                  </a:lnTo>
                  <a:lnTo>
                    <a:pt x="45" y="1010"/>
                  </a:lnTo>
                  <a:close/>
                  <a:moveTo>
                    <a:pt x="56" y="1020"/>
                  </a:moveTo>
                  <a:lnTo>
                    <a:pt x="54" y="1020"/>
                  </a:lnTo>
                  <a:lnTo>
                    <a:pt x="54" y="1020"/>
                  </a:lnTo>
                  <a:lnTo>
                    <a:pt x="54" y="1022"/>
                  </a:lnTo>
                  <a:lnTo>
                    <a:pt x="54" y="1024"/>
                  </a:lnTo>
                  <a:lnTo>
                    <a:pt x="54" y="1024"/>
                  </a:lnTo>
                  <a:lnTo>
                    <a:pt x="56" y="1024"/>
                  </a:lnTo>
                  <a:lnTo>
                    <a:pt x="56" y="1022"/>
                  </a:lnTo>
                  <a:lnTo>
                    <a:pt x="56" y="1022"/>
                  </a:lnTo>
                  <a:lnTo>
                    <a:pt x="56" y="1020"/>
                  </a:lnTo>
                  <a:close/>
                  <a:moveTo>
                    <a:pt x="304" y="341"/>
                  </a:moveTo>
                  <a:lnTo>
                    <a:pt x="306" y="339"/>
                  </a:lnTo>
                  <a:lnTo>
                    <a:pt x="306" y="339"/>
                  </a:lnTo>
                  <a:lnTo>
                    <a:pt x="306" y="339"/>
                  </a:lnTo>
                  <a:lnTo>
                    <a:pt x="304" y="339"/>
                  </a:lnTo>
                  <a:lnTo>
                    <a:pt x="302" y="339"/>
                  </a:lnTo>
                  <a:lnTo>
                    <a:pt x="299" y="339"/>
                  </a:lnTo>
                  <a:lnTo>
                    <a:pt x="297" y="341"/>
                  </a:lnTo>
                  <a:lnTo>
                    <a:pt x="297" y="341"/>
                  </a:lnTo>
                  <a:lnTo>
                    <a:pt x="295" y="343"/>
                  </a:lnTo>
                  <a:lnTo>
                    <a:pt x="295" y="343"/>
                  </a:lnTo>
                  <a:lnTo>
                    <a:pt x="295" y="343"/>
                  </a:lnTo>
                  <a:lnTo>
                    <a:pt x="292" y="343"/>
                  </a:lnTo>
                  <a:lnTo>
                    <a:pt x="292" y="343"/>
                  </a:lnTo>
                  <a:lnTo>
                    <a:pt x="290" y="343"/>
                  </a:lnTo>
                  <a:lnTo>
                    <a:pt x="287" y="343"/>
                  </a:lnTo>
                  <a:lnTo>
                    <a:pt x="287" y="346"/>
                  </a:lnTo>
                  <a:lnTo>
                    <a:pt x="285" y="346"/>
                  </a:lnTo>
                  <a:lnTo>
                    <a:pt x="283" y="346"/>
                  </a:lnTo>
                  <a:lnTo>
                    <a:pt x="283" y="348"/>
                  </a:lnTo>
                  <a:lnTo>
                    <a:pt x="280" y="348"/>
                  </a:lnTo>
                  <a:lnTo>
                    <a:pt x="280" y="348"/>
                  </a:lnTo>
                  <a:lnTo>
                    <a:pt x="278" y="350"/>
                  </a:lnTo>
                  <a:lnTo>
                    <a:pt x="276" y="350"/>
                  </a:lnTo>
                  <a:lnTo>
                    <a:pt x="280" y="350"/>
                  </a:lnTo>
                  <a:lnTo>
                    <a:pt x="280" y="350"/>
                  </a:lnTo>
                  <a:lnTo>
                    <a:pt x="283" y="348"/>
                  </a:lnTo>
                  <a:lnTo>
                    <a:pt x="285" y="348"/>
                  </a:lnTo>
                  <a:lnTo>
                    <a:pt x="285" y="348"/>
                  </a:lnTo>
                  <a:lnTo>
                    <a:pt x="287" y="348"/>
                  </a:lnTo>
                  <a:lnTo>
                    <a:pt x="290" y="346"/>
                  </a:lnTo>
                  <a:lnTo>
                    <a:pt x="295" y="346"/>
                  </a:lnTo>
                  <a:lnTo>
                    <a:pt x="302" y="343"/>
                  </a:lnTo>
                  <a:lnTo>
                    <a:pt x="304" y="341"/>
                  </a:lnTo>
                  <a:lnTo>
                    <a:pt x="304" y="341"/>
                  </a:lnTo>
                  <a:close/>
                  <a:moveTo>
                    <a:pt x="66" y="1027"/>
                  </a:moveTo>
                  <a:lnTo>
                    <a:pt x="68" y="1027"/>
                  </a:lnTo>
                  <a:lnTo>
                    <a:pt x="71" y="1024"/>
                  </a:lnTo>
                  <a:lnTo>
                    <a:pt x="71" y="1024"/>
                  </a:lnTo>
                  <a:lnTo>
                    <a:pt x="71" y="1022"/>
                  </a:lnTo>
                  <a:lnTo>
                    <a:pt x="71" y="1022"/>
                  </a:lnTo>
                  <a:lnTo>
                    <a:pt x="71" y="1022"/>
                  </a:lnTo>
                  <a:lnTo>
                    <a:pt x="68" y="1020"/>
                  </a:lnTo>
                  <a:lnTo>
                    <a:pt x="66" y="1020"/>
                  </a:lnTo>
                  <a:lnTo>
                    <a:pt x="64" y="1020"/>
                  </a:lnTo>
                  <a:lnTo>
                    <a:pt x="64" y="1020"/>
                  </a:lnTo>
                  <a:lnTo>
                    <a:pt x="64" y="1020"/>
                  </a:lnTo>
                  <a:lnTo>
                    <a:pt x="61" y="1017"/>
                  </a:lnTo>
                  <a:lnTo>
                    <a:pt x="61" y="1017"/>
                  </a:lnTo>
                  <a:lnTo>
                    <a:pt x="59" y="1020"/>
                  </a:lnTo>
                  <a:lnTo>
                    <a:pt x="59" y="1020"/>
                  </a:lnTo>
                  <a:lnTo>
                    <a:pt x="61" y="1022"/>
                  </a:lnTo>
                  <a:lnTo>
                    <a:pt x="61" y="1022"/>
                  </a:lnTo>
                  <a:lnTo>
                    <a:pt x="64" y="1022"/>
                  </a:lnTo>
                  <a:lnTo>
                    <a:pt x="64" y="1024"/>
                  </a:lnTo>
                  <a:lnTo>
                    <a:pt x="64" y="1027"/>
                  </a:lnTo>
                  <a:lnTo>
                    <a:pt x="64" y="1027"/>
                  </a:lnTo>
                  <a:lnTo>
                    <a:pt x="66" y="1027"/>
                  </a:lnTo>
                  <a:lnTo>
                    <a:pt x="66" y="1027"/>
                  </a:lnTo>
                  <a:close/>
                  <a:moveTo>
                    <a:pt x="85" y="1048"/>
                  </a:moveTo>
                  <a:lnTo>
                    <a:pt x="85" y="1046"/>
                  </a:lnTo>
                  <a:lnTo>
                    <a:pt x="82" y="1046"/>
                  </a:lnTo>
                  <a:lnTo>
                    <a:pt x="85" y="1043"/>
                  </a:lnTo>
                  <a:lnTo>
                    <a:pt x="82" y="1041"/>
                  </a:lnTo>
                  <a:lnTo>
                    <a:pt x="75" y="1036"/>
                  </a:lnTo>
                  <a:lnTo>
                    <a:pt x="73" y="1034"/>
                  </a:lnTo>
                  <a:lnTo>
                    <a:pt x="71" y="1034"/>
                  </a:lnTo>
                  <a:lnTo>
                    <a:pt x="71" y="1036"/>
                  </a:lnTo>
                  <a:lnTo>
                    <a:pt x="71" y="1038"/>
                  </a:lnTo>
                  <a:lnTo>
                    <a:pt x="68" y="1041"/>
                  </a:lnTo>
                  <a:lnTo>
                    <a:pt x="66" y="1043"/>
                  </a:lnTo>
                  <a:lnTo>
                    <a:pt x="66" y="1046"/>
                  </a:lnTo>
                  <a:lnTo>
                    <a:pt x="66" y="1048"/>
                  </a:lnTo>
                  <a:lnTo>
                    <a:pt x="66" y="1053"/>
                  </a:lnTo>
                  <a:lnTo>
                    <a:pt x="66" y="1057"/>
                  </a:lnTo>
                  <a:lnTo>
                    <a:pt x="66" y="1060"/>
                  </a:lnTo>
                  <a:lnTo>
                    <a:pt x="68" y="1062"/>
                  </a:lnTo>
                  <a:lnTo>
                    <a:pt x="68" y="1062"/>
                  </a:lnTo>
                  <a:lnTo>
                    <a:pt x="71" y="1060"/>
                  </a:lnTo>
                  <a:lnTo>
                    <a:pt x="71" y="1057"/>
                  </a:lnTo>
                  <a:lnTo>
                    <a:pt x="75" y="1055"/>
                  </a:lnTo>
                  <a:lnTo>
                    <a:pt x="82" y="1055"/>
                  </a:lnTo>
                  <a:lnTo>
                    <a:pt x="85" y="1050"/>
                  </a:lnTo>
                  <a:lnTo>
                    <a:pt x="87" y="1050"/>
                  </a:lnTo>
                  <a:lnTo>
                    <a:pt x="87" y="1048"/>
                  </a:lnTo>
                  <a:lnTo>
                    <a:pt x="85" y="1048"/>
                  </a:lnTo>
                  <a:close/>
                  <a:moveTo>
                    <a:pt x="339" y="334"/>
                  </a:moveTo>
                  <a:lnTo>
                    <a:pt x="337" y="334"/>
                  </a:lnTo>
                  <a:lnTo>
                    <a:pt x="337" y="334"/>
                  </a:lnTo>
                  <a:lnTo>
                    <a:pt x="337" y="334"/>
                  </a:lnTo>
                  <a:lnTo>
                    <a:pt x="337" y="334"/>
                  </a:lnTo>
                  <a:lnTo>
                    <a:pt x="337" y="334"/>
                  </a:lnTo>
                  <a:lnTo>
                    <a:pt x="339" y="334"/>
                  </a:lnTo>
                  <a:lnTo>
                    <a:pt x="339" y="334"/>
                  </a:lnTo>
                  <a:lnTo>
                    <a:pt x="342" y="334"/>
                  </a:lnTo>
                  <a:lnTo>
                    <a:pt x="342" y="331"/>
                  </a:lnTo>
                  <a:lnTo>
                    <a:pt x="342" y="331"/>
                  </a:lnTo>
                  <a:lnTo>
                    <a:pt x="339" y="334"/>
                  </a:lnTo>
                  <a:close/>
                  <a:moveTo>
                    <a:pt x="639" y="253"/>
                  </a:moveTo>
                  <a:lnTo>
                    <a:pt x="639" y="253"/>
                  </a:lnTo>
                  <a:lnTo>
                    <a:pt x="634" y="253"/>
                  </a:lnTo>
                  <a:lnTo>
                    <a:pt x="634" y="253"/>
                  </a:lnTo>
                  <a:lnTo>
                    <a:pt x="634" y="253"/>
                  </a:lnTo>
                  <a:lnTo>
                    <a:pt x="636" y="251"/>
                  </a:lnTo>
                  <a:lnTo>
                    <a:pt x="636" y="251"/>
                  </a:lnTo>
                  <a:lnTo>
                    <a:pt x="634" y="251"/>
                  </a:lnTo>
                  <a:lnTo>
                    <a:pt x="632" y="251"/>
                  </a:lnTo>
                  <a:lnTo>
                    <a:pt x="632" y="251"/>
                  </a:lnTo>
                  <a:lnTo>
                    <a:pt x="632" y="253"/>
                  </a:lnTo>
                  <a:lnTo>
                    <a:pt x="632" y="253"/>
                  </a:lnTo>
                  <a:lnTo>
                    <a:pt x="629" y="253"/>
                  </a:lnTo>
                  <a:lnTo>
                    <a:pt x="629" y="253"/>
                  </a:lnTo>
                  <a:lnTo>
                    <a:pt x="629" y="253"/>
                  </a:lnTo>
                  <a:lnTo>
                    <a:pt x="627" y="253"/>
                  </a:lnTo>
                  <a:lnTo>
                    <a:pt x="627" y="253"/>
                  </a:lnTo>
                  <a:lnTo>
                    <a:pt x="624" y="253"/>
                  </a:lnTo>
                  <a:lnTo>
                    <a:pt x="624" y="256"/>
                  </a:lnTo>
                  <a:lnTo>
                    <a:pt x="624" y="256"/>
                  </a:lnTo>
                  <a:lnTo>
                    <a:pt x="622" y="256"/>
                  </a:lnTo>
                  <a:lnTo>
                    <a:pt x="622" y="256"/>
                  </a:lnTo>
                  <a:lnTo>
                    <a:pt x="624" y="253"/>
                  </a:lnTo>
                  <a:lnTo>
                    <a:pt x="624" y="253"/>
                  </a:lnTo>
                  <a:lnTo>
                    <a:pt x="622" y="253"/>
                  </a:lnTo>
                  <a:lnTo>
                    <a:pt x="622" y="253"/>
                  </a:lnTo>
                  <a:lnTo>
                    <a:pt x="622" y="253"/>
                  </a:lnTo>
                  <a:lnTo>
                    <a:pt x="620" y="253"/>
                  </a:lnTo>
                  <a:lnTo>
                    <a:pt x="617" y="253"/>
                  </a:lnTo>
                  <a:lnTo>
                    <a:pt x="617" y="256"/>
                  </a:lnTo>
                  <a:lnTo>
                    <a:pt x="617" y="256"/>
                  </a:lnTo>
                  <a:lnTo>
                    <a:pt x="620" y="256"/>
                  </a:lnTo>
                  <a:lnTo>
                    <a:pt x="617" y="258"/>
                  </a:lnTo>
                  <a:lnTo>
                    <a:pt x="617" y="256"/>
                  </a:lnTo>
                  <a:lnTo>
                    <a:pt x="615" y="258"/>
                  </a:lnTo>
                  <a:lnTo>
                    <a:pt x="615" y="258"/>
                  </a:lnTo>
                  <a:lnTo>
                    <a:pt x="613" y="261"/>
                  </a:lnTo>
                  <a:lnTo>
                    <a:pt x="610" y="263"/>
                  </a:lnTo>
                  <a:lnTo>
                    <a:pt x="610" y="263"/>
                  </a:lnTo>
                  <a:lnTo>
                    <a:pt x="610" y="263"/>
                  </a:lnTo>
                  <a:lnTo>
                    <a:pt x="610" y="263"/>
                  </a:lnTo>
                  <a:lnTo>
                    <a:pt x="610" y="261"/>
                  </a:lnTo>
                  <a:lnTo>
                    <a:pt x="613" y="258"/>
                  </a:lnTo>
                  <a:lnTo>
                    <a:pt x="613" y="258"/>
                  </a:lnTo>
                  <a:lnTo>
                    <a:pt x="613" y="258"/>
                  </a:lnTo>
                  <a:lnTo>
                    <a:pt x="613" y="258"/>
                  </a:lnTo>
                  <a:lnTo>
                    <a:pt x="613" y="258"/>
                  </a:lnTo>
                  <a:lnTo>
                    <a:pt x="613" y="256"/>
                  </a:lnTo>
                  <a:lnTo>
                    <a:pt x="610" y="256"/>
                  </a:lnTo>
                  <a:lnTo>
                    <a:pt x="610" y="258"/>
                  </a:lnTo>
                  <a:lnTo>
                    <a:pt x="606" y="258"/>
                  </a:lnTo>
                  <a:lnTo>
                    <a:pt x="603" y="258"/>
                  </a:lnTo>
                  <a:lnTo>
                    <a:pt x="599" y="261"/>
                  </a:lnTo>
                  <a:lnTo>
                    <a:pt x="596" y="263"/>
                  </a:lnTo>
                  <a:lnTo>
                    <a:pt x="596" y="263"/>
                  </a:lnTo>
                  <a:lnTo>
                    <a:pt x="596" y="265"/>
                  </a:lnTo>
                  <a:lnTo>
                    <a:pt x="591" y="270"/>
                  </a:lnTo>
                  <a:lnTo>
                    <a:pt x="591" y="272"/>
                  </a:lnTo>
                  <a:lnTo>
                    <a:pt x="594" y="272"/>
                  </a:lnTo>
                  <a:lnTo>
                    <a:pt x="596" y="270"/>
                  </a:lnTo>
                  <a:lnTo>
                    <a:pt x="596" y="270"/>
                  </a:lnTo>
                  <a:lnTo>
                    <a:pt x="596" y="270"/>
                  </a:lnTo>
                  <a:lnTo>
                    <a:pt x="599" y="268"/>
                  </a:lnTo>
                  <a:lnTo>
                    <a:pt x="599" y="268"/>
                  </a:lnTo>
                  <a:lnTo>
                    <a:pt x="599" y="268"/>
                  </a:lnTo>
                  <a:lnTo>
                    <a:pt x="596" y="268"/>
                  </a:lnTo>
                  <a:lnTo>
                    <a:pt x="596" y="268"/>
                  </a:lnTo>
                  <a:lnTo>
                    <a:pt x="596" y="268"/>
                  </a:lnTo>
                  <a:lnTo>
                    <a:pt x="599" y="268"/>
                  </a:lnTo>
                  <a:lnTo>
                    <a:pt x="601" y="268"/>
                  </a:lnTo>
                  <a:lnTo>
                    <a:pt x="601" y="268"/>
                  </a:lnTo>
                  <a:lnTo>
                    <a:pt x="601" y="268"/>
                  </a:lnTo>
                  <a:lnTo>
                    <a:pt x="601" y="268"/>
                  </a:lnTo>
                  <a:lnTo>
                    <a:pt x="599" y="268"/>
                  </a:lnTo>
                  <a:lnTo>
                    <a:pt x="599" y="270"/>
                  </a:lnTo>
                  <a:lnTo>
                    <a:pt x="599" y="270"/>
                  </a:lnTo>
                  <a:lnTo>
                    <a:pt x="601" y="268"/>
                  </a:lnTo>
                  <a:lnTo>
                    <a:pt x="601" y="270"/>
                  </a:lnTo>
                  <a:lnTo>
                    <a:pt x="603" y="270"/>
                  </a:lnTo>
                  <a:lnTo>
                    <a:pt x="603" y="270"/>
                  </a:lnTo>
                  <a:lnTo>
                    <a:pt x="594" y="272"/>
                  </a:lnTo>
                  <a:lnTo>
                    <a:pt x="594" y="275"/>
                  </a:lnTo>
                  <a:lnTo>
                    <a:pt x="594" y="275"/>
                  </a:lnTo>
                  <a:lnTo>
                    <a:pt x="594" y="275"/>
                  </a:lnTo>
                  <a:lnTo>
                    <a:pt x="594" y="275"/>
                  </a:lnTo>
                  <a:lnTo>
                    <a:pt x="601" y="272"/>
                  </a:lnTo>
                  <a:lnTo>
                    <a:pt x="603" y="270"/>
                  </a:lnTo>
                  <a:lnTo>
                    <a:pt x="606" y="270"/>
                  </a:lnTo>
                  <a:lnTo>
                    <a:pt x="606" y="270"/>
                  </a:lnTo>
                  <a:lnTo>
                    <a:pt x="606" y="270"/>
                  </a:lnTo>
                  <a:lnTo>
                    <a:pt x="606" y="268"/>
                  </a:lnTo>
                  <a:lnTo>
                    <a:pt x="608" y="268"/>
                  </a:lnTo>
                  <a:lnTo>
                    <a:pt x="608" y="268"/>
                  </a:lnTo>
                  <a:lnTo>
                    <a:pt x="610" y="268"/>
                  </a:lnTo>
                  <a:lnTo>
                    <a:pt x="610" y="265"/>
                  </a:lnTo>
                  <a:lnTo>
                    <a:pt x="615" y="265"/>
                  </a:lnTo>
                  <a:lnTo>
                    <a:pt x="620" y="265"/>
                  </a:lnTo>
                  <a:lnTo>
                    <a:pt x="622" y="265"/>
                  </a:lnTo>
                  <a:lnTo>
                    <a:pt x="624" y="263"/>
                  </a:lnTo>
                  <a:lnTo>
                    <a:pt x="624" y="263"/>
                  </a:lnTo>
                  <a:lnTo>
                    <a:pt x="627" y="263"/>
                  </a:lnTo>
                  <a:lnTo>
                    <a:pt x="627" y="263"/>
                  </a:lnTo>
                  <a:lnTo>
                    <a:pt x="627" y="263"/>
                  </a:lnTo>
                  <a:lnTo>
                    <a:pt x="627" y="261"/>
                  </a:lnTo>
                  <a:lnTo>
                    <a:pt x="627" y="261"/>
                  </a:lnTo>
                  <a:lnTo>
                    <a:pt x="624" y="261"/>
                  </a:lnTo>
                  <a:lnTo>
                    <a:pt x="624" y="261"/>
                  </a:lnTo>
                  <a:lnTo>
                    <a:pt x="627" y="261"/>
                  </a:lnTo>
                  <a:lnTo>
                    <a:pt x="627" y="261"/>
                  </a:lnTo>
                  <a:lnTo>
                    <a:pt x="629" y="261"/>
                  </a:lnTo>
                  <a:lnTo>
                    <a:pt x="632" y="261"/>
                  </a:lnTo>
                  <a:lnTo>
                    <a:pt x="634" y="261"/>
                  </a:lnTo>
                  <a:lnTo>
                    <a:pt x="634" y="261"/>
                  </a:lnTo>
                  <a:lnTo>
                    <a:pt x="636" y="261"/>
                  </a:lnTo>
                  <a:lnTo>
                    <a:pt x="639" y="258"/>
                  </a:lnTo>
                  <a:lnTo>
                    <a:pt x="639" y="258"/>
                  </a:lnTo>
                  <a:lnTo>
                    <a:pt x="639" y="258"/>
                  </a:lnTo>
                  <a:lnTo>
                    <a:pt x="639" y="258"/>
                  </a:lnTo>
                  <a:lnTo>
                    <a:pt x="639" y="256"/>
                  </a:lnTo>
                  <a:lnTo>
                    <a:pt x="639" y="256"/>
                  </a:lnTo>
                  <a:lnTo>
                    <a:pt x="641" y="253"/>
                  </a:lnTo>
                  <a:lnTo>
                    <a:pt x="641" y="253"/>
                  </a:lnTo>
                  <a:lnTo>
                    <a:pt x="641" y="253"/>
                  </a:lnTo>
                  <a:lnTo>
                    <a:pt x="641" y="253"/>
                  </a:lnTo>
                  <a:lnTo>
                    <a:pt x="639" y="253"/>
                  </a:lnTo>
                  <a:close/>
                  <a:moveTo>
                    <a:pt x="474" y="211"/>
                  </a:moveTo>
                  <a:lnTo>
                    <a:pt x="476" y="213"/>
                  </a:lnTo>
                  <a:lnTo>
                    <a:pt x="481" y="213"/>
                  </a:lnTo>
                  <a:lnTo>
                    <a:pt x="481" y="216"/>
                  </a:lnTo>
                  <a:lnTo>
                    <a:pt x="481" y="216"/>
                  </a:lnTo>
                  <a:lnTo>
                    <a:pt x="481" y="216"/>
                  </a:lnTo>
                  <a:lnTo>
                    <a:pt x="483" y="216"/>
                  </a:lnTo>
                  <a:lnTo>
                    <a:pt x="483" y="216"/>
                  </a:lnTo>
                  <a:lnTo>
                    <a:pt x="483" y="213"/>
                  </a:lnTo>
                  <a:lnTo>
                    <a:pt x="488" y="213"/>
                  </a:lnTo>
                  <a:lnTo>
                    <a:pt x="490" y="213"/>
                  </a:lnTo>
                  <a:lnTo>
                    <a:pt x="492" y="213"/>
                  </a:lnTo>
                  <a:lnTo>
                    <a:pt x="495" y="211"/>
                  </a:lnTo>
                  <a:lnTo>
                    <a:pt x="495" y="211"/>
                  </a:lnTo>
                  <a:lnTo>
                    <a:pt x="495" y="211"/>
                  </a:lnTo>
                  <a:lnTo>
                    <a:pt x="497" y="209"/>
                  </a:lnTo>
                  <a:lnTo>
                    <a:pt x="497" y="209"/>
                  </a:lnTo>
                  <a:lnTo>
                    <a:pt x="500" y="206"/>
                  </a:lnTo>
                  <a:lnTo>
                    <a:pt x="500" y="206"/>
                  </a:lnTo>
                  <a:lnTo>
                    <a:pt x="502" y="206"/>
                  </a:lnTo>
                  <a:lnTo>
                    <a:pt x="500" y="204"/>
                  </a:lnTo>
                  <a:lnTo>
                    <a:pt x="500" y="204"/>
                  </a:lnTo>
                  <a:lnTo>
                    <a:pt x="497" y="204"/>
                  </a:lnTo>
                  <a:lnTo>
                    <a:pt x="497" y="204"/>
                  </a:lnTo>
                  <a:lnTo>
                    <a:pt x="497" y="204"/>
                  </a:lnTo>
                  <a:lnTo>
                    <a:pt x="497" y="204"/>
                  </a:lnTo>
                  <a:lnTo>
                    <a:pt x="495" y="204"/>
                  </a:lnTo>
                  <a:lnTo>
                    <a:pt x="492" y="204"/>
                  </a:lnTo>
                  <a:lnTo>
                    <a:pt x="492" y="204"/>
                  </a:lnTo>
                  <a:lnTo>
                    <a:pt x="492" y="204"/>
                  </a:lnTo>
                  <a:lnTo>
                    <a:pt x="488" y="204"/>
                  </a:lnTo>
                  <a:lnTo>
                    <a:pt x="485" y="206"/>
                  </a:lnTo>
                  <a:lnTo>
                    <a:pt x="485" y="206"/>
                  </a:lnTo>
                  <a:lnTo>
                    <a:pt x="483" y="206"/>
                  </a:lnTo>
                  <a:lnTo>
                    <a:pt x="476" y="206"/>
                  </a:lnTo>
                  <a:lnTo>
                    <a:pt x="476" y="206"/>
                  </a:lnTo>
                  <a:lnTo>
                    <a:pt x="474" y="206"/>
                  </a:lnTo>
                  <a:lnTo>
                    <a:pt x="471" y="209"/>
                  </a:lnTo>
                  <a:lnTo>
                    <a:pt x="474" y="211"/>
                  </a:lnTo>
                  <a:lnTo>
                    <a:pt x="474" y="211"/>
                  </a:lnTo>
                  <a:close/>
                  <a:moveTo>
                    <a:pt x="2" y="998"/>
                  </a:moveTo>
                  <a:lnTo>
                    <a:pt x="0" y="1001"/>
                  </a:lnTo>
                  <a:lnTo>
                    <a:pt x="0" y="1001"/>
                  </a:lnTo>
                  <a:lnTo>
                    <a:pt x="0" y="1001"/>
                  </a:lnTo>
                  <a:lnTo>
                    <a:pt x="0" y="1001"/>
                  </a:lnTo>
                  <a:lnTo>
                    <a:pt x="2" y="1001"/>
                  </a:lnTo>
                  <a:lnTo>
                    <a:pt x="2" y="1001"/>
                  </a:lnTo>
                  <a:lnTo>
                    <a:pt x="2" y="998"/>
                  </a:lnTo>
                  <a:lnTo>
                    <a:pt x="5" y="998"/>
                  </a:lnTo>
                  <a:lnTo>
                    <a:pt x="5" y="998"/>
                  </a:lnTo>
                  <a:lnTo>
                    <a:pt x="5" y="996"/>
                  </a:lnTo>
                  <a:lnTo>
                    <a:pt x="2" y="998"/>
                  </a:lnTo>
                  <a:close/>
                  <a:moveTo>
                    <a:pt x="551" y="291"/>
                  </a:moveTo>
                  <a:lnTo>
                    <a:pt x="547" y="294"/>
                  </a:lnTo>
                  <a:lnTo>
                    <a:pt x="547" y="294"/>
                  </a:lnTo>
                  <a:lnTo>
                    <a:pt x="547" y="294"/>
                  </a:lnTo>
                  <a:lnTo>
                    <a:pt x="549" y="294"/>
                  </a:lnTo>
                  <a:lnTo>
                    <a:pt x="549" y="294"/>
                  </a:lnTo>
                  <a:lnTo>
                    <a:pt x="551" y="291"/>
                  </a:lnTo>
                  <a:lnTo>
                    <a:pt x="551" y="291"/>
                  </a:lnTo>
                  <a:lnTo>
                    <a:pt x="551" y="291"/>
                  </a:lnTo>
                  <a:lnTo>
                    <a:pt x="551" y="291"/>
                  </a:lnTo>
                  <a:close/>
                  <a:moveTo>
                    <a:pt x="474" y="305"/>
                  </a:moveTo>
                  <a:lnTo>
                    <a:pt x="474" y="305"/>
                  </a:lnTo>
                  <a:lnTo>
                    <a:pt x="471" y="308"/>
                  </a:lnTo>
                  <a:lnTo>
                    <a:pt x="471" y="308"/>
                  </a:lnTo>
                  <a:lnTo>
                    <a:pt x="471" y="308"/>
                  </a:lnTo>
                  <a:lnTo>
                    <a:pt x="469" y="308"/>
                  </a:lnTo>
                  <a:lnTo>
                    <a:pt x="469" y="308"/>
                  </a:lnTo>
                  <a:lnTo>
                    <a:pt x="471" y="308"/>
                  </a:lnTo>
                  <a:lnTo>
                    <a:pt x="471" y="308"/>
                  </a:lnTo>
                  <a:lnTo>
                    <a:pt x="471" y="308"/>
                  </a:lnTo>
                  <a:lnTo>
                    <a:pt x="474" y="305"/>
                  </a:lnTo>
                  <a:lnTo>
                    <a:pt x="474" y="305"/>
                  </a:lnTo>
                  <a:lnTo>
                    <a:pt x="474" y="305"/>
                  </a:lnTo>
                  <a:lnTo>
                    <a:pt x="474" y="305"/>
                  </a:lnTo>
                  <a:close/>
                  <a:moveTo>
                    <a:pt x="471" y="308"/>
                  </a:moveTo>
                  <a:lnTo>
                    <a:pt x="471" y="310"/>
                  </a:lnTo>
                  <a:lnTo>
                    <a:pt x="471" y="310"/>
                  </a:lnTo>
                  <a:lnTo>
                    <a:pt x="471" y="310"/>
                  </a:lnTo>
                  <a:lnTo>
                    <a:pt x="471" y="310"/>
                  </a:lnTo>
                  <a:lnTo>
                    <a:pt x="474" y="308"/>
                  </a:lnTo>
                  <a:lnTo>
                    <a:pt x="471" y="308"/>
                  </a:lnTo>
                  <a:lnTo>
                    <a:pt x="471" y="308"/>
                  </a:lnTo>
                  <a:close/>
                  <a:moveTo>
                    <a:pt x="615" y="265"/>
                  </a:moveTo>
                  <a:lnTo>
                    <a:pt x="613" y="268"/>
                  </a:lnTo>
                  <a:lnTo>
                    <a:pt x="610" y="268"/>
                  </a:lnTo>
                  <a:lnTo>
                    <a:pt x="610" y="270"/>
                  </a:lnTo>
                  <a:lnTo>
                    <a:pt x="613" y="270"/>
                  </a:lnTo>
                  <a:lnTo>
                    <a:pt x="615" y="268"/>
                  </a:lnTo>
                  <a:lnTo>
                    <a:pt x="615" y="268"/>
                  </a:lnTo>
                  <a:lnTo>
                    <a:pt x="617" y="268"/>
                  </a:lnTo>
                  <a:lnTo>
                    <a:pt x="617" y="268"/>
                  </a:lnTo>
                  <a:lnTo>
                    <a:pt x="620" y="268"/>
                  </a:lnTo>
                  <a:lnTo>
                    <a:pt x="620" y="268"/>
                  </a:lnTo>
                  <a:lnTo>
                    <a:pt x="620" y="265"/>
                  </a:lnTo>
                  <a:lnTo>
                    <a:pt x="615" y="265"/>
                  </a:lnTo>
                  <a:close/>
                  <a:moveTo>
                    <a:pt x="471" y="303"/>
                  </a:moveTo>
                  <a:lnTo>
                    <a:pt x="471" y="303"/>
                  </a:lnTo>
                  <a:lnTo>
                    <a:pt x="469" y="303"/>
                  </a:lnTo>
                  <a:lnTo>
                    <a:pt x="467" y="305"/>
                  </a:lnTo>
                  <a:lnTo>
                    <a:pt x="467" y="305"/>
                  </a:lnTo>
                  <a:lnTo>
                    <a:pt x="464" y="308"/>
                  </a:lnTo>
                  <a:lnTo>
                    <a:pt x="464" y="308"/>
                  </a:lnTo>
                  <a:lnTo>
                    <a:pt x="462" y="308"/>
                  </a:lnTo>
                  <a:lnTo>
                    <a:pt x="462" y="308"/>
                  </a:lnTo>
                  <a:lnTo>
                    <a:pt x="462" y="308"/>
                  </a:lnTo>
                  <a:lnTo>
                    <a:pt x="459" y="310"/>
                  </a:lnTo>
                  <a:lnTo>
                    <a:pt x="457" y="310"/>
                  </a:lnTo>
                  <a:lnTo>
                    <a:pt x="459" y="310"/>
                  </a:lnTo>
                  <a:lnTo>
                    <a:pt x="462" y="308"/>
                  </a:lnTo>
                  <a:lnTo>
                    <a:pt x="464" y="308"/>
                  </a:lnTo>
                  <a:lnTo>
                    <a:pt x="464" y="308"/>
                  </a:lnTo>
                  <a:lnTo>
                    <a:pt x="467" y="308"/>
                  </a:lnTo>
                  <a:lnTo>
                    <a:pt x="467" y="308"/>
                  </a:lnTo>
                  <a:lnTo>
                    <a:pt x="469" y="305"/>
                  </a:lnTo>
                  <a:lnTo>
                    <a:pt x="469" y="305"/>
                  </a:lnTo>
                  <a:lnTo>
                    <a:pt x="469" y="305"/>
                  </a:lnTo>
                  <a:lnTo>
                    <a:pt x="471" y="303"/>
                  </a:lnTo>
                  <a:close/>
                  <a:moveTo>
                    <a:pt x="580" y="279"/>
                  </a:moveTo>
                  <a:lnTo>
                    <a:pt x="577" y="279"/>
                  </a:lnTo>
                  <a:lnTo>
                    <a:pt x="575" y="279"/>
                  </a:lnTo>
                  <a:lnTo>
                    <a:pt x="575" y="282"/>
                  </a:lnTo>
                  <a:lnTo>
                    <a:pt x="575" y="282"/>
                  </a:lnTo>
                  <a:lnTo>
                    <a:pt x="575" y="282"/>
                  </a:lnTo>
                  <a:lnTo>
                    <a:pt x="577" y="282"/>
                  </a:lnTo>
                  <a:lnTo>
                    <a:pt x="582" y="279"/>
                  </a:lnTo>
                  <a:lnTo>
                    <a:pt x="582" y="277"/>
                  </a:lnTo>
                  <a:lnTo>
                    <a:pt x="584" y="277"/>
                  </a:lnTo>
                  <a:lnTo>
                    <a:pt x="582" y="277"/>
                  </a:lnTo>
                  <a:lnTo>
                    <a:pt x="580" y="279"/>
                  </a:lnTo>
                  <a:close/>
                  <a:moveTo>
                    <a:pt x="584" y="277"/>
                  </a:moveTo>
                  <a:lnTo>
                    <a:pt x="584" y="279"/>
                  </a:lnTo>
                  <a:lnTo>
                    <a:pt x="584" y="279"/>
                  </a:lnTo>
                  <a:lnTo>
                    <a:pt x="584" y="279"/>
                  </a:lnTo>
                  <a:lnTo>
                    <a:pt x="587" y="279"/>
                  </a:lnTo>
                  <a:lnTo>
                    <a:pt x="587" y="279"/>
                  </a:lnTo>
                  <a:lnTo>
                    <a:pt x="587" y="279"/>
                  </a:lnTo>
                  <a:lnTo>
                    <a:pt x="589" y="277"/>
                  </a:lnTo>
                  <a:lnTo>
                    <a:pt x="589" y="277"/>
                  </a:lnTo>
                  <a:lnTo>
                    <a:pt x="587" y="277"/>
                  </a:lnTo>
                  <a:lnTo>
                    <a:pt x="584" y="277"/>
                  </a:lnTo>
                  <a:close/>
                  <a:moveTo>
                    <a:pt x="342" y="329"/>
                  </a:moveTo>
                  <a:lnTo>
                    <a:pt x="339" y="329"/>
                  </a:lnTo>
                  <a:lnTo>
                    <a:pt x="337" y="331"/>
                  </a:lnTo>
                  <a:lnTo>
                    <a:pt x="337" y="331"/>
                  </a:lnTo>
                  <a:lnTo>
                    <a:pt x="335" y="331"/>
                  </a:lnTo>
                  <a:lnTo>
                    <a:pt x="335" y="331"/>
                  </a:lnTo>
                  <a:lnTo>
                    <a:pt x="337" y="329"/>
                  </a:lnTo>
                  <a:lnTo>
                    <a:pt x="337" y="329"/>
                  </a:lnTo>
                  <a:lnTo>
                    <a:pt x="335" y="329"/>
                  </a:lnTo>
                  <a:lnTo>
                    <a:pt x="332" y="329"/>
                  </a:lnTo>
                  <a:lnTo>
                    <a:pt x="330" y="329"/>
                  </a:lnTo>
                  <a:lnTo>
                    <a:pt x="330" y="331"/>
                  </a:lnTo>
                  <a:lnTo>
                    <a:pt x="328" y="331"/>
                  </a:lnTo>
                  <a:lnTo>
                    <a:pt x="325" y="331"/>
                  </a:lnTo>
                  <a:lnTo>
                    <a:pt x="325" y="331"/>
                  </a:lnTo>
                  <a:lnTo>
                    <a:pt x="325" y="334"/>
                  </a:lnTo>
                  <a:lnTo>
                    <a:pt x="325" y="334"/>
                  </a:lnTo>
                  <a:lnTo>
                    <a:pt x="325" y="334"/>
                  </a:lnTo>
                  <a:lnTo>
                    <a:pt x="325" y="334"/>
                  </a:lnTo>
                  <a:lnTo>
                    <a:pt x="328" y="334"/>
                  </a:lnTo>
                  <a:lnTo>
                    <a:pt x="328" y="334"/>
                  </a:lnTo>
                  <a:lnTo>
                    <a:pt x="328" y="336"/>
                  </a:lnTo>
                  <a:lnTo>
                    <a:pt x="328" y="336"/>
                  </a:lnTo>
                  <a:lnTo>
                    <a:pt x="325" y="336"/>
                  </a:lnTo>
                  <a:lnTo>
                    <a:pt x="325" y="336"/>
                  </a:lnTo>
                  <a:lnTo>
                    <a:pt x="325" y="336"/>
                  </a:lnTo>
                  <a:lnTo>
                    <a:pt x="325" y="336"/>
                  </a:lnTo>
                  <a:lnTo>
                    <a:pt x="323" y="336"/>
                  </a:lnTo>
                  <a:lnTo>
                    <a:pt x="323" y="336"/>
                  </a:lnTo>
                  <a:lnTo>
                    <a:pt x="320" y="336"/>
                  </a:lnTo>
                  <a:lnTo>
                    <a:pt x="318" y="339"/>
                  </a:lnTo>
                  <a:lnTo>
                    <a:pt x="316" y="339"/>
                  </a:lnTo>
                  <a:lnTo>
                    <a:pt x="311" y="341"/>
                  </a:lnTo>
                  <a:lnTo>
                    <a:pt x="309" y="341"/>
                  </a:lnTo>
                  <a:lnTo>
                    <a:pt x="306" y="341"/>
                  </a:lnTo>
                  <a:lnTo>
                    <a:pt x="306" y="341"/>
                  </a:lnTo>
                  <a:lnTo>
                    <a:pt x="304" y="343"/>
                  </a:lnTo>
                  <a:lnTo>
                    <a:pt x="304" y="343"/>
                  </a:lnTo>
                  <a:lnTo>
                    <a:pt x="304" y="343"/>
                  </a:lnTo>
                  <a:lnTo>
                    <a:pt x="304" y="343"/>
                  </a:lnTo>
                  <a:lnTo>
                    <a:pt x="306" y="343"/>
                  </a:lnTo>
                  <a:lnTo>
                    <a:pt x="306" y="343"/>
                  </a:lnTo>
                  <a:lnTo>
                    <a:pt x="309" y="343"/>
                  </a:lnTo>
                  <a:lnTo>
                    <a:pt x="309" y="343"/>
                  </a:lnTo>
                  <a:lnTo>
                    <a:pt x="311" y="343"/>
                  </a:lnTo>
                  <a:lnTo>
                    <a:pt x="311" y="343"/>
                  </a:lnTo>
                  <a:lnTo>
                    <a:pt x="311" y="343"/>
                  </a:lnTo>
                  <a:lnTo>
                    <a:pt x="313" y="341"/>
                  </a:lnTo>
                  <a:lnTo>
                    <a:pt x="316" y="341"/>
                  </a:lnTo>
                  <a:lnTo>
                    <a:pt x="318" y="341"/>
                  </a:lnTo>
                  <a:lnTo>
                    <a:pt x="320" y="341"/>
                  </a:lnTo>
                  <a:lnTo>
                    <a:pt x="323" y="341"/>
                  </a:lnTo>
                  <a:lnTo>
                    <a:pt x="325" y="339"/>
                  </a:lnTo>
                  <a:lnTo>
                    <a:pt x="330" y="336"/>
                  </a:lnTo>
                  <a:lnTo>
                    <a:pt x="332" y="336"/>
                  </a:lnTo>
                  <a:lnTo>
                    <a:pt x="335" y="336"/>
                  </a:lnTo>
                  <a:lnTo>
                    <a:pt x="335" y="336"/>
                  </a:lnTo>
                  <a:lnTo>
                    <a:pt x="335" y="334"/>
                  </a:lnTo>
                  <a:lnTo>
                    <a:pt x="335" y="334"/>
                  </a:lnTo>
                  <a:lnTo>
                    <a:pt x="332" y="336"/>
                  </a:lnTo>
                  <a:lnTo>
                    <a:pt x="332" y="334"/>
                  </a:lnTo>
                  <a:lnTo>
                    <a:pt x="335" y="334"/>
                  </a:lnTo>
                  <a:lnTo>
                    <a:pt x="339" y="331"/>
                  </a:lnTo>
                  <a:lnTo>
                    <a:pt x="342" y="331"/>
                  </a:lnTo>
                  <a:lnTo>
                    <a:pt x="342" y="329"/>
                  </a:lnTo>
                  <a:lnTo>
                    <a:pt x="342" y="329"/>
                  </a:lnTo>
                  <a:close/>
                  <a:moveTo>
                    <a:pt x="361" y="324"/>
                  </a:moveTo>
                  <a:lnTo>
                    <a:pt x="361" y="324"/>
                  </a:lnTo>
                  <a:lnTo>
                    <a:pt x="361" y="324"/>
                  </a:lnTo>
                  <a:lnTo>
                    <a:pt x="358" y="324"/>
                  </a:lnTo>
                  <a:lnTo>
                    <a:pt x="358" y="324"/>
                  </a:lnTo>
                  <a:lnTo>
                    <a:pt x="356" y="327"/>
                  </a:lnTo>
                  <a:lnTo>
                    <a:pt x="356" y="327"/>
                  </a:lnTo>
                  <a:lnTo>
                    <a:pt x="356" y="327"/>
                  </a:lnTo>
                  <a:lnTo>
                    <a:pt x="356" y="327"/>
                  </a:lnTo>
                  <a:lnTo>
                    <a:pt x="358" y="327"/>
                  </a:lnTo>
                  <a:lnTo>
                    <a:pt x="361" y="324"/>
                  </a:lnTo>
                  <a:lnTo>
                    <a:pt x="361" y="324"/>
                  </a:lnTo>
                  <a:lnTo>
                    <a:pt x="361" y="324"/>
                  </a:lnTo>
                  <a:close/>
                  <a:moveTo>
                    <a:pt x="462" y="303"/>
                  </a:moveTo>
                  <a:lnTo>
                    <a:pt x="462" y="303"/>
                  </a:lnTo>
                  <a:lnTo>
                    <a:pt x="464" y="303"/>
                  </a:lnTo>
                  <a:lnTo>
                    <a:pt x="464" y="303"/>
                  </a:lnTo>
                  <a:lnTo>
                    <a:pt x="462" y="303"/>
                  </a:lnTo>
                  <a:lnTo>
                    <a:pt x="462" y="303"/>
                  </a:lnTo>
                  <a:lnTo>
                    <a:pt x="462" y="303"/>
                  </a:lnTo>
                  <a:close/>
                  <a:moveTo>
                    <a:pt x="353" y="324"/>
                  </a:moveTo>
                  <a:lnTo>
                    <a:pt x="351" y="324"/>
                  </a:lnTo>
                  <a:lnTo>
                    <a:pt x="351" y="324"/>
                  </a:lnTo>
                  <a:lnTo>
                    <a:pt x="349" y="327"/>
                  </a:lnTo>
                  <a:lnTo>
                    <a:pt x="349" y="327"/>
                  </a:lnTo>
                  <a:lnTo>
                    <a:pt x="349" y="327"/>
                  </a:lnTo>
                  <a:lnTo>
                    <a:pt x="346" y="329"/>
                  </a:lnTo>
                  <a:lnTo>
                    <a:pt x="346" y="329"/>
                  </a:lnTo>
                  <a:lnTo>
                    <a:pt x="349" y="329"/>
                  </a:lnTo>
                  <a:lnTo>
                    <a:pt x="349" y="329"/>
                  </a:lnTo>
                  <a:lnTo>
                    <a:pt x="349" y="329"/>
                  </a:lnTo>
                  <a:lnTo>
                    <a:pt x="351" y="327"/>
                  </a:lnTo>
                  <a:lnTo>
                    <a:pt x="353" y="327"/>
                  </a:lnTo>
                  <a:lnTo>
                    <a:pt x="353" y="327"/>
                  </a:lnTo>
                  <a:lnTo>
                    <a:pt x="353" y="327"/>
                  </a:lnTo>
                  <a:lnTo>
                    <a:pt x="353" y="327"/>
                  </a:lnTo>
                  <a:lnTo>
                    <a:pt x="353" y="324"/>
                  </a:lnTo>
                  <a:close/>
                  <a:moveTo>
                    <a:pt x="408" y="315"/>
                  </a:moveTo>
                  <a:lnTo>
                    <a:pt x="408" y="315"/>
                  </a:lnTo>
                  <a:lnTo>
                    <a:pt x="408" y="315"/>
                  </a:lnTo>
                  <a:lnTo>
                    <a:pt x="405" y="315"/>
                  </a:lnTo>
                  <a:lnTo>
                    <a:pt x="405" y="313"/>
                  </a:lnTo>
                  <a:lnTo>
                    <a:pt x="405" y="313"/>
                  </a:lnTo>
                  <a:lnTo>
                    <a:pt x="408" y="310"/>
                  </a:lnTo>
                  <a:lnTo>
                    <a:pt x="408" y="310"/>
                  </a:lnTo>
                  <a:lnTo>
                    <a:pt x="408" y="308"/>
                  </a:lnTo>
                  <a:lnTo>
                    <a:pt x="408" y="308"/>
                  </a:lnTo>
                  <a:lnTo>
                    <a:pt x="405" y="308"/>
                  </a:lnTo>
                  <a:lnTo>
                    <a:pt x="403" y="308"/>
                  </a:lnTo>
                  <a:lnTo>
                    <a:pt x="398" y="310"/>
                  </a:lnTo>
                  <a:lnTo>
                    <a:pt x="393" y="310"/>
                  </a:lnTo>
                  <a:lnTo>
                    <a:pt x="391" y="310"/>
                  </a:lnTo>
                  <a:lnTo>
                    <a:pt x="391" y="310"/>
                  </a:lnTo>
                  <a:lnTo>
                    <a:pt x="389" y="313"/>
                  </a:lnTo>
                  <a:lnTo>
                    <a:pt x="382" y="315"/>
                  </a:lnTo>
                  <a:lnTo>
                    <a:pt x="382" y="315"/>
                  </a:lnTo>
                  <a:lnTo>
                    <a:pt x="377" y="317"/>
                  </a:lnTo>
                  <a:lnTo>
                    <a:pt x="377" y="317"/>
                  </a:lnTo>
                  <a:lnTo>
                    <a:pt x="377" y="317"/>
                  </a:lnTo>
                  <a:lnTo>
                    <a:pt x="375" y="320"/>
                  </a:lnTo>
                  <a:lnTo>
                    <a:pt x="375" y="322"/>
                  </a:lnTo>
                  <a:lnTo>
                    <a:pt x="375" y="322"/>
                  </a:lnTo>
                  <a:lnTo>
                    <a:pt x="377" y="322"/>
                  </a:lnTo>
                  <a:lnTo>
                    <a:pt x="379" y="320"/>
                  </a:lnTo>
                  <a:lnTo>
                    <a:pt x="382" y="320"/>
                  </a:lnTo>
                  <a:lnTo>
                    <a:pt x="384" y="320"/>
                  </a:lnTo>
                  <a:lnTo>
                    <a:pt x="386" y="317"/>
                  </a:lnTo>
                  <a:lnTo>
                    <a:pt x="389" y="317"/>
                  </a:lnTo>
                  <a:lnTo>
                    <a:pt x="391" y="317"/>
                  </a:lnTo>
                  <a:lnTo>
                    <a:pt x="398" y="317"/>
                  </a:lnTo>
                  <a:lnTo>
                    <a:pt x="401" y="317"/>
                  </a:lnTo>
                  <a:lnTo>
                    <a:pt x="405" y="315"/>
                  </a:lnTo>
                  <a:lnTo>
                    <a:pt x="408" y="315"/>
                  </a:lnTo>
                  <a:lnTo>
                    <a:pt x="408" y="315"/>
                  </a:lnTo>
                  <a:close/>
                  <a:moveTo>
                    <a:pt x="459" y="305"/>
                  </a:moveTo>
                  <a:lnTo>
                    <a:pt x="459" y="305"/>
                  </a:lnTo>
                  <a:lnTo>
                    <a:pt x="459" y="303"/>
                  </a:lnTo>
                  <a:lnTo>
                    <a:pt x="462" y="303"/>
                  </a:lnTo>
                  <a:lnTo>
                    <a:pt x="462" y="301"/>
                  </a:lnTo>
                  <a:lnTo>
                    <a:pt x="462" y="301"/>
                  </a:lnTo>
                  <a:lnTo>
                    <a:pt x="459" y="303"/>
                  </a:lnTo>
                  <a:lnTo>
                    <a:pt x="459" y="303"/>
                  </a:lnTo>
                  <a:lnTo>
                    <a:pt x="459" y="303"/>
                  </a:lnTo>
                  <a:lnTo>
                    <a:pt x="459" y="303"/>
                  </a:lnTo>
                  <a:lnTo>
                    <a:pt x="459" y="301"/>
                  </a:lnTo>
                  <a:lnTo>
                    <a:pt x="459" y="301"/>
                  </a:lnTo>
                  <a:lnTo>
                    <a:pt x="459" y="301"/>
                  </a:lnTo>
                  <a:lnTo>
                    <a:pt x="459" y="301"/>
                  </a:lnTo>
                  <a:lnTo>
                    <a:pt x="457" y="303"/>
                  </a:lnTo>
                  <a:lnTo>
                    <a:pt x="457" y="303"/>
                  </a:lnTo>
                  <a:lnTo>
                    <a:pt x="455" y="305"/>
                  </a:lnTo>
                  <a:lnTo>
                    <a:pt x="452" y="305"/>
                  </a:lnTo>
                  <a:lnTo>
                    <a:pt x="455" y="305"/>
                  </a:lnTo>
                  <a:lnTo>
                    <a:pt x="455" y="305"/>
                  </a:lnTo>
                  <a:lnTo>
                    <a:pt x="457" y="305"/>
                  </a:lnTo>
                  <a:lnTo>
                    <a:pt x="459" y="305"/>
                  </a:lnTo>
                  <a:lnTo>
                    <a:pt x="459" y="305"/>
                  </a:lnTo>
                  <a:close/>
                  <a:moveTo>
                    <a:pt x="408" y="320"/>
                  </a:moveTo>
                  <a:lnTo>
                    <a:pt x="405" y="320"/>
                  </a:lnTo>
                  <a:lnTo>
                    <a:pt x="408" y="322"/>
                  </a:lnTo>
                  <a:lnTo>
                    <a:pt x="408" y="322"/>
                  </a:lnTo>
                  <a:lnTo>
                    <a:pt x="410" y="322"/>
                  </a:lnTo>
                  <a:lnTo>
                    <a:pt x="410" y="320"/>
                  </a:lnTo>
                  <a:lnTo>
                    <a:pt x="410" y="320"/>
                  </a:lnTo>
                  <a:lnTo>
                    <a:pt x="408" y="320"/>
                  </a:lnTo>
                  <a:close/>
                  <a:moveTo>
                    <a:pt x="424" y="310"/>
                  </a:moveTo>
                  <a:lnTo>
                    <a:pt x="422" y="313"/>
                  </a:lnTo>
                  <a:lnTo>
                    <a:pt x="422" y="313"/>
                  </a:lnTo>
                  <a:lnTo>
                    <a:pt x="422" y="313"/>
                  </a:lnTo>
                  <a:lnTo>
                    <a:pt x="424" y="313"/>
                  </a:lnTo>
                  <a:lnTo>
                    <a:pt x="424" y="313"/>
                  </a:lnTo>
                  <a:lnTo>
                    <a:pt x="426" y="310"/>
                  </a:lnTo>
                  <a:lnTo>
                    <a:pt x="426" y="310"/>
                  </a:lnTo>
                  <a:lnTo>
                    <a:pt x="426" y="310"/>
                  </a:lnTo>
                  <a:lnTo>
                    <a:pt x="426" y="310"/>
                  </a:lnTo>
                  <a:lnTo>
                    <a:pt x="424" y="310"/>
                  </a:lnTo>
                  <a:close/>
                  <a:moveTo>
                    <a:pt x="1718" y="584"/>
                  </a:moveTo>
                  <a:lnTo>
                    <a:pt x="1718" y="584"/>
                  </a:lnTo>
                  <a:lnTo>
                    <a:pt x="1716" y="587"/>
                  </a:lnTo>
                  <a:lnTo>
                    <a:pt x="1716" y="587"/>
                  </a:lnTo>
                  <a:lnTo>
                    <a:pt x="1718" y="587"/>
                  </a:lnTo>
                  <a:lnTo>
                    <a:pt x="1718" y="587"/>
                  </a:lnTo>
                  <a:lnTo>
                    <a:pt x="1718" y="584"/>
                  </a:lnTo>
                  <a:close/>
                  <a:moveTo>
                    <a:pt x="1475" y="875"/>
                  </a:moveTo>
                  <a:lnTo>
                    <a:pt x="1475" y="873"/>
                  </a:lnTo>
                  <a:lnTo>
                    <a:pt x="1475" y="878"/>
                  </a:lnTo>
                  <a:lnTo>
                    <a:pt x="1475" y="885"/>
                  </a:lnTo>
                  <a:lnTo>
                    <a:pt x="1478" y="887"/>
                  </a:lnTo>
                  <a:lnTo>
                    <a:pt x="1478" y="885"/>
                  </a:lnTo>
                  <a:lnTo>
                    <a:pt x="1475" y="878"/>
                  </a:lnTo>
                  <a:lnTo>
                    <a:pt x="1475" y="875"/>
                  </a:lnTo>
                  <a:close/>
                  <a:moveTo>
                    <a:pt x="1661" y="606"/>
                  </a:moveTo>
                  <a:lnTo>
                    <a:pt x="1661" y="606"/>
                  </a:lnTo>
                  <a:lnTo>
                    <a:pt x="1661" y="606"/>
                  </a:lnTo>
                  <a:lnTo>
                    <a:pt x="1664" y="606"/>
                  </a:lnTo>
                  <a:lnTo>
                    <a:pt x="1664" y="606"/>
                  </a:lnTo>
                  <a:lnTo>
                    <a:pt x="1664" y="603"/>
                  </a:lnTo>
                  <a:lnTo>
                    <a:pt x="1664" y="603"/>
                  </a:lnTo>
                  <a:lnTo>
                    <a:pt x="1661" y="606"/>
                  </a:lnTo>
                  <a:lnTo>
                    <a:pt x="1661" y="606"/>
                  </a:lnTo>
                  <a:close/>
                  <a:moveTo>
                    <a:pt x="917" y="469"/>
                  </a:moveTo>
                  <a:lnTo>
                    <a:pt x="917" y="469"/>
                  </a:lnTo>
                  <a:lnTo>
                    <a:pt x="917" y="469"/>
                  </a:lnTo>
                  <a:lnTo>
                    <a:pt x="917" y="469"/>
                  </a:lnTo>
                  <a:lnTo>
                    <a:pt x="917" y="469"/>
                  </a:lnTo>
                  <a:lnTo>
                    <a:pt x="917" y="466"/>
                  </a:lnTo>
                  <a:lnTo>
                    <a:pt x="917" y="466"/>
                  </a:lnTo>
                  <a:lnTo>
                    <a:pt x="917" y="469"/>
                  </a:lnTo>
                  <a:close/>
                  <a:moveTo>
                    <a:pt x="1702" y="596"/>
                  </a:moveTo>
                  <a:lnTo>
                    <a:pt x="1699" y="596"/>
                  </a:lnTo>
                  <a:lnTo>
                    <a:pt x="1699" y="596"/>
                  </a:lnTo>
                  <a:lnTo>
                    <a:pt x="1697" y="596"/>
                  </a:lnTo>
                  <a:lnTo>
                    <a:pt x="1694" y="596"/>
                  </a:lnTo>
                  <a:lnTo>
                    <a:pt x="1694" y="599"/>
                  </a:lnTo>
                  <a:lnTo>
                    <a:pt x="1692" y="599"/>
                  </a:lnTo>
                  <a:lnTo>
                    <a:pt x="1692" y="599"/>
                  </a:lnTo>
                  <a:lnTo>
                    <a:pt x="1694" y="596"/>
                  </a:lnTo>
                  <a:lnTo>
                    <a:pt x="1694" y="596"/>
                  </a:lnTo>
                  <a:lnTo>
                    <a:pt x="1699" y="594"/>
                  </a:lnTo>
                  <a:lnTo>
                    <a:pt x="1697" y="594"/>
                  </a:lnTo>
                  <a:lnTo>
                    <a:pt x="1694" y="596"/>
                  </a:lnTo>
                  <a:lnTo>
                    <a:pt x="1692" y="596"/>
                  </a:lnTo>
                  <a:lnTo>
                    <a:pt x="1687" y="596"/>
                  </a:lnTo>
                  <a:lnTo>
                    <a:pt x="1685" y="599"/>
                  </a:lnTo>
                  <a:lnTo>
                    <a:pt x="1683" y="599"/>
                  </a:lnTo>
                  <a:lnTo>
                    <a:pt x="1683" y="599"/>
                  </a:lnTo>
                  <a:lnTo>
                    <a:pt x="1680" y="599"/>
                  </a:lnTo>
                  <a:lnTo>
                    <a:pt x="1678" y="599"/>
                  </a:lnTo>
                  <a:lnTo>
                    <a:pt x="1678" y="599"/>
                  </a:lnTo>
                  <a:lnTo>
                    <a:pt x="1678" y="599"/>
                  </a:lnTo>
                  <a:lnTo>
                    <a:pt x="1676" y="599"/>
                  </a:lnTo>
                  <a:lnTo>
                    <a:pt x="1676" y="599"/>
                  </a:lnTo>
                  <a:lnTo>
                    <a:pt x="1673" y="599"/>
                  </a:lnTo>
                  <a:lnTo>
                    <a:pt x="1673" y="599"/>
                  </a:lnTo>
                  <a:lnTo>
                    <a:pt x="1673" y="601"/>
                  </a:lnTo>
                  <a:lnTo>
                    <a:pt x="1673" y="599"/>
                  </a:lnTo>
                  <a:lnTo>
                    <a:pt x="1671" y="601"/>
                  </a:lnTo>
                  <a:lnTo>
                    <a:pt x="1669" y="601"/>
                  </a:lnTo>
                  <a:lnTo>
                    <a:pt x="1666" y="603"/>
                  </a:lnTo>
                  <a:lnTo>
                    <a:pt x="1666" y="603"/>
                  </a:lnTo>
                  <a:lnTo>
                    <a:pt x="1666" y="603"/>
                  </a:lnTo>
                  <a:lnTo>
                    <a:pt x="1664" y="606"/>
                  </a:lnTo>
                  <a:lnTo>
                    <a:pt x="1666" y="606"/>
                  </a:lnTo>
                  <a:lnTo>
                    <a:pt x="1669" y="603"/>
                  </a:lnTo>
                  <a:lnTo>
                    <a:pt x="1669" y="603"/>
                  </a:lnTo>
                  <a:lnTo>
                    <a:pt x="1669" y="603"/>
                  </a:lnTo>
                  <a:lnTo>
                    <a:pt x="1669" y="606"/>
                  </a:lnTo>
                  <a:lnTo>
                    <a:pt x="1666" y="606"/>
                  </a:lnTo>
                  <a:lnTo>
                    <a:pt x="1669" y="606"/>
                  </a:lnTo>
                  <a:lnTo>
                    <a:pt x="1671" y="606"/>
                  </a:lnTo>
                  <a:lnTo>
                    <a:pt x="1678" y="603"/>
                  </a:lnTo>
                  <a:lnTo>
                    <a:pt x="1678" y="603"/>
                  </a:lnTo>
                  <a:lnTo>
                    <a:pt x="1680" y="603"/>
                  </a:lnTo>
                  <a:lnTo>
                    <a:pt x="1687" y="601"/>
                  </a:lnTo>
                  <a:lnTo>
                    <a:pt x="1690" y="601"/>
                  </a:lnTo>
                  <a:lnTo>
                    <a:pt x="1692" y="601"/>
                  </a:lnTo>
                  <a:lnTo>
                    <a:pt x="1694" y="599"/>
                  </a:lnTo>
                  <a:lnTo>
                    <a:pt x="1697" y="599"/>
                  </a:lnTo>
                  <a:lnTo>
                    <a:pt x="1704" y="596"/>
                  </a:lnTo>
                  <a:lnTo>
                    <a:pt x="1704" y="596"/>
                  </a:lnTo>
                  <a:lnTo>
                    <a:pt x="1702" y="596"/>
                  </a:lnTo>
                  <a:close/>
                  <a:moveTo>
                    <a:pt x="1727" y="587"/>
                  </a:moveTo>
                  <a:lnTo>
                    <a:pt x="1727" y="589"/>
                  </a:lnTo>
                  <a:lnTo>
                    <a:pt x="1725" y="589"/>
                  </a:lnTo>
                  <a:lnTo>
                    <a:pt x="1725" y="589"/>
                  </a:lnTo>
                  <a:lnTo>
                    <a:pt x="1730" y="589"/>
                  </a:lnTo>
                  <a:lnTo>
                    <a:pt x="1730" y="589"/>
                  </a:lnTo>
                  <a:lnTo>
                    <a:pt x="1730" y="587"/>
                  </a:lnTo>
                  <a:lnTo>
                    <a:pt x="1727" y="587"/>
                  </a:lnTo>
                  <a:close/>
                  <a:moveTo>
                    <a:pt x="1652" y="627"/>
                  </a:moveTo>
                  <a:lnTo>
                    <a:pt x="1657" y="622"/>
                  </a:lnTo>
                  <a:lnTo>
                    <a:pt x="1657" y="622"/>
                  </a:lnTo>
                  <a:lnTo>
                    <a:pt x="1654" y="625"/>
                  </a:lnTo>
                  <a:lnTo>
                    <a:pt x="1652" y="627"/>
                  </a:lnTo>
                  <a:close/>
                  <a:moveTo>
                    <a:pt x="1739" y="589"/>
                  </a:moveTo>
                  <a:lnTo>
                    <a:pt x="1737" y="589"/>
                  </a:lnTo>
                  <a:lnTo>
                    <a:pt x="1737" y="589"/>
                  </a:lnTo>
                  <a:lnTo>
                    <a:pt x="1735" y="592"/>
                  </a:lnTo>
                  <a:lnTo>
                    <a:pt x="1737" y="592"/>
                  </a:lnTo>
                  <a:lnTo>
                    <a:pt x="1739" y="592"/>
                  </a:lnTo>
                  <a:lnTo>
                    <a:pt x="1739" y="592"/>
                  </a:lnTo>
                  <a:lnTo>
                    <a:pt x="1739" y="589"/>
                  </a:lnTo>
                  <a:lnTo>
                    <a:pt x="1739" y="589"/>
                  </a:lnTo>
                  <a:close/>
                  <a:moveTo>
                    <a:pt x="1791" y="525"/>
                  </a:moveTo>
                  <a:lnTo>
                    <a:pt x="1791" y="528"/>
                  </a:lnTo>
                  <a:lnTo>
                    <a:pt x="1789" y="528"/>
                  </a:lnTo>
                  <a:lnTo>
                    <a:pt x="1789" y="530"/>
                  </a:lnTo>
                  <a:lnTo>
                    <a:pt x="1789" y="530"/>
                  </a:lnTo>
                  <a:lnTo>
                    <a:pt x="1789" y="530"/>
                  </a:lnTo>
                  <a:lnTo>
                    <a:pt x="1791" y="530"/>
                  </a:lnTo>
                  <a:lnTo>
                    <a:pt x="1791" y="528"/>
                  </a:lnTo>
                  <a:lnTo>
                    <a:pt x="1791" y="530"/>
                  </a:lnTo>
                  <a:lnTo>
                    <a:pt x="1793" y="528"/>
                  </a:lnTo>
                  <a:lnTo>
                    <a:pt x="1793" y="528"/>
                  </a:lnTo>
                  <a:lnTo>
                    <a:pt x="1793" y="525"/>
                  </a:lnTo>
                  <a:lnTo>
                    <a:pt x="1791" y="525"/>
                  </a:lnTo>
                  <a:close/>
                  <a:moveTo>
                    <a:pt x="1817" y="466"/>
                  </a:moveTo>
                  <a:lnTo>
                    <a:pt x="1817" y="464"/>
                  </a:lnTo>
                  <a:lnTo>
                    <a:pt x="1815" y="464"/>
                  </a:lnTo>
                  <a:lnTo>
                    <a:pt x="1815" y="464"/>
                  </a:lnTo>
                  <a:lnTo>
                    <a:pt x="1812" y="466"/>
                  </a:lnTo>
                  <a:lnTo>
                    <a:pt x="1812" y="466"/>
                  </a:lnTo>
                  <a:lnTo>
                    <a:pt x="1808" y="466"/>
                  </a:lnTo>
                  <a:lnTo>
                    <a:pt x="1805" y="469"/>
                  </a:lnTo>
                  <a:lnTo>
                    <a:pt x="1803" y="469"/>
                  </a:lnTo>
                  <a:lnTo>
                    <a:pt x="1803" y="469"/>
                  </a:lnTo>
                  <a:lnTo>
                    <a:pt x="1803" y="466"/>
                  </a:lnTo>
                  <a:lnTo>
                    <a:pt x="1803" y="466"/>
                  </a:lnTo>
                  <a:lnTo>
                    <a:pt x="1803" y="466"/>
                  </a:lnTo>
                  <a:lnTo>
                    <a:pt x="1803" y="464"/>
                  </a:lnTo>
                  <a:lnTo>
                    <a:pt x="1803" y="464"/>
                  </a:lnTo>
                  <a:lnTo>
                    <a:pt x="1801" y="462"/>
                  </a:lnTo>
                  <a:lnTo>
                    <a:pt x="1798" y="464"/>
                  </a:lnTo>
                  <a:lnTo>
                    <a:pt x="1798" y="464"/>
                  </a:lnTo>
                  <a:lnTo>
                    <a:pt x="1796" y="466"/>
                  </a:lnTo>
                  <a:lnTo>
                    <a:pt x="1791" y="471"/>
                  </a:lnTo>
                  <a:lnTo>
                    <a:pt x="1789" y="473"/>
                  </a:lnTo>
                  <a:lnTo>
                    <a:pt x="1784" y="476"/>
                  </a:lnTo>
                  <a:lnTo>
                    <a:pt x="1782" y="478"/>
                  </a:lnTo>
                  <a:lnTo>
                    <a:pt x="1779" y="480"/>
                  </a:lnTo>
                  <a:lnTo>
                    <a:pt x="1779" y="483"/>
                  </a:lnTo>
                  <a:lnTo>
                    <a:pt x="1775" y="485"/>
                  </a:lnTo>
                  <a:lnTo>
                    <a:pt x="1775" y="488"/>
                  </a:lnTo>
                  <a:lnTo>
                    <a:pt x="1772" y="490"/>
                  </a:lnTo>
                  <a:lnTo>
                    <a:pt x="1772" y="492"/>
                  </a:lnTo>
                  <a:lnTo>
                    <a:pt x="1770" y="492"/>
                  </a:lnTo>
                  <a:lnTo>
                    <a:pt x="1770" y="495"/>
                  </a:lnTo>
                  <a:lnTo>
                    <a:pt x="1770" y="495"/>
                  </a:lnTo>
                  <a:lnTo>
                    <a:pt x="1770" y="495"/>
                  </a:lnTo>
                  <a:lnTo>
                    <a:pt x="1768" y="497"/>
                  </a:lnTo>
                  <a:lnTo>
                    <a:pt x="1768" y="497"/>
                  </a:lnTo>
                  <a:lnTo>
                    <a:pt x="1765" y="499"/>
                  </a:lnTo>
                  <a:lnTo>
                    <a:pt x="1763" y="499"/>
                  </a:lnTo>
                  <a:lnTo>
                    <a:pt x="1760" y="502"/>
                  </a:lnTo>
                  <a:lnTo>
                    <a:pt x="1760" y="504"/>
                  </a:lnTo>
                  <a:lnTo>
                    <a:pt x="1760" y="504"/>
                  </a:lnTo>
                  <a:lnTo>
                    <a:pt x="1760" y="504"/>
                  </a:lnTo>
                  <a:lnTo>
                    <a:pt x="1758" y="504"/>
                  </a:lnTo>
                  <a:lnTo>
                    <a:pt x="1758" y="504"/>
                  </a:lnTo>
                  <a:lnTo>
                    <a:pt x="1758" y="504"/>
                  </a:lnTo>
                  <a:lnTo>
                    <a:pt x="1756" y="506"/>
                  </a:lnTo>
                  <a:lnTo>
                    <a:pt x="1756" y="506"/>
                  </a:lnTo>
                  <a:lnTo>
                    <a:pt x="1756" y="509"/>
                  </a:lnTo>
                  <a:lnTo>
                    <a:pt x="1756" y="509"/>
                  </a:lnTo>
                  <a:lnTo>
                    <a:pt x="1756" y="506"/>
                  </a:lnTo>
                  <a:lnTo>
                    <a:pt x="1753" y="506"/>
                  </a:lnTo>
                  <a:lnTo>
                    <a:pt x="1753" y="506"/>
                  </a:lnTo>
                  <a:lnTo>
                    <a:pt x="1753" y="506"/>
                  </a:lnTo>
                  <a:lnTo>
                    <a:pt x="1751" y="509"/>
                  </a:lnTo>
                  <a:lnTo>
                    <a:pt x="1749" y="509"/>
                  </a:lnTo>
                  <a:lnTo>
                    <a:pt x="1749" y="506"/>
                  </a:lnTo>
                  <a:lnTo>
                    <a:pt x="1746" y="509"/>
                  </a:lnTo>
                  <a:lnTo>
                    <a:pt x="1742" y="514"/>
                  </a:lnTo>
                  <a:lnTo>
                    <a:pt x="1735" y="514"/>
                  </a:lnTo>
                  <a:lnTo>
                    <a:pt x="1727" y="514"/>
                  </a:lnTo>
                  <a:lnTo>
                    <a:pt x="1723" y="514"/>
                  </a:lnTo>
                  <a:lnTo>
                    <a:pt x="1716" y="514"/>
                  </a:lnTo>
                  <a:lnTo>
                    <a:pt x="1709" y="514"/>
                  </a:lnTo>
                  <a:lnTo>
                    <a:pt x="1694" y="514"/>
                  </a:lnTo>
                  <a:lnTo>
                    <a:pt x="1690" y="514"/>
                  </a:lnTo>
                  <a:lnTo>
                    <a:pt x="1690" y="514"/>
                  </a:lnTo>
                  <a:lnTo>
                    <a:pt x="1687" y="516"/>
                  </a:lnTo>
                  <a:lnTo>
                    <a:pt x="1687" y="514"/>
                  </a:lnTo>
                  <a:lnTo>
                    <a:pt x="1685" y="516"/>
                  </a:lnTo>
                  <a:lnTo>
                    <a:pt x="1680" y="516"/>
                  </a:lnTo>
                  <a:lnTo>
                    <a:pt x="1676" y="521"/>
                  </a:lnTo>
                  <a:lnTo>
                    <a:pt x="1666" y="525"/>
                  </a:lnTo>
                  <a:lnTo>
                    <a:pt x="1666" y="525"/>
                  </a:lnTo>
                  <a:lnTo>
                    <a:pt x="1666" y="525"/>
                  </a:lnTo>
                  <a:lnTo>
                    <a:pt x="1666" y="525"/>
                  </a:lnTo>
                  <a:lnTo>
                    <a:pt x="1666" y="528"/>
                  </a:lnTo>
                  <a:lnTo>
                    <a:pt x="1666" y="528"/>
                  </a:lnTo>
                  <a:lnTo>
                    <a:pt x="1657" y="532"/>
                  </a:lnTo>
                  <a:lnTo>
                    <a:pt x="1654" y="532"/>
                  </a:lnTo>
                  <a:lnTo>
                    <a:pt x="1654" y="535"/>
                  </a:lnTo>
                  <a:lnTo>
                    <a:pt x="1654" y="535"/>
                  </a:lnTo>
                  <a:lnTo>
                    <a:pt x="1654" y="535"/>
                  </a:lnTo>
                  <a:lnTo>
                    <a:pt x="1657" y="535"/>
                  </a:lnTo>
                  <a:lnTo>
                    <a:pt x="1657" y="535"/>
                  </a:lnTo>
                  <a:lnTo>
                    <a:pt x="1657" y="535"/>
                  </a:lnTo>
                  <a:lnTo>
                    <a:pt x="1657" y="535"/>
                  </a:lnTo>
                  <a:lnTo>
                    <a:pt x="1657" y="535"/>
                  </a:lnTo>
                  <a:lnTo>
                    <a:pt x="1657" y="535"/>
                  </a:lnTo>
                  <a:lnTo>
                    <a:pt x="1657" y="535"/>
                  </a:lnTo>
                  <a:lnTo>
                    <a:pt x="1657" y="535"/>
                  </a:lnTo>
                  <a:lnTo>
                    <a:pt x="1657" y="537"/>
                  </a:lnTo>
                  <a:lnTo>
                    <a:pt x="1657" y="537"/>
                  </a:lnTo>
                  <a:lnTo>
                    <a:pt x="1657" y="537"/>
                  </a:lnTo>
                  <a:lnTo>
                    <a:pt x="1654" y="537"/>
                  </a:lnTo>
                  <a:lnTo>
                    <a:pt x="1654" y="537"/>
                  </a:lnTo>
                  <a:lnTo>
                    <a:pt x="1654" y="537"/>
                  </a:lnTo>
                  <a:lnTo>
                    <a:pt x="1654" y="537"/>
                  </a:lnTo>
                  <a:lnTo>
                    <a:pt x="1652" y="537"/>
                  </a:lnTo>
                  <a:lnTo>
                    <a:pt x="1652" y="540"/>
                  </a:lnTo>
                  <a:lnTo>
                    <a:pt x="1654" y="540"/>
                  </a:lnTo>
                  <a:lnTo>
                    <a:pt x="1654" y="540"/>
                  </a:lnTo>
                  <a:lnTo>
                    <a:pt x="1654" y="540"/>
                  </a:lnTo>
                  <a:lnTo>
                    <a:pt x="1652" y="542"/>
                  </a:lnTo>
                  <a:lnTo>
                    <a:pt x="1652" y="542"/>
                  </a:lnTo>
                  <a:lnTo>
                    <a:pt x="1652" y="542"/>
                  </a:lnTo>
                  <a:lnTo>
                    <a:pt x="1652" y="542"/>
                  </a:lnTo>
                  <a:lnTo>
                    <a:pt x="1652" y="544"/>
                  </a:lnTo>
                  <a:lnTo>
                    <a:pt x="1652" y="544"/>
                  </a:lnTo>
                  <a:lnTo>
                    <a:pt x="1652" y="544"/>
                  </a:lnTo>
                  <a:lnTo>
                    <a:pt x="1652" y="544"/>
                  </a:lnTo>
                  <a:lnTo>
                    <a:pt x="1650" y="544"/>
                  </a:lnTo>
                  <a:lnTo>
                    <a:pt x="1650" y="544"/>
                  </a:lnTo>
                  <a:lnTo>
                    <a:pt x="1647" y="547"/>
                  </a:lnTo>
                  <a:lnTo>
                    <a:pt x="1645" y="547"/>
                  </a:lnTo>
                  <a:lnTo>
                    <a:pt x="1643" y="547"/>
                  </a:lnTo>
                  <a:lnTo>
                    <a:pt x="1643" y="549"/>
                  </a:lnTo>
                  <a:lnTo>
                    <a:pt x="1640" y="549"/>
                  </a:lnTo>
                  <a:lnTo>
                    <a:pt x="1640" y="549"/>
                  </a:lnTo>
                  <a:lnTo>
                    <a:pt x="1638" y="549"/>
                  </a:lnTo>
                  <a:lnTo>
                    <a:pt x="1638" y="549"/>
                  </a:lnTo>
                  <a:lnTo>
                    <a:pt x="1638" y="551"/>
                  </a:lnTo>
                  <a:lnTo>
                    <a:pt x="1636" y="551"/>
                  </a:lnTo>
                  <a:lnTo>
                    <a:pt x="1636" y="549"/>
                  </a:lnTo>
                  <a:lnTo>
                    <a:pt x="1636" y="549"/>
                  </a:lnTo>
                  <a:lnTo>
                    <a:pt x="1631" y="549"/>
                  </a:lnTo>
                  <a:lnTo>
                    <a:pt x="1628" y="549"/>
                  </a:lnTo>
                  <a:lnTo>
                    <a:pt x="1626" y="551"/>
                  </a:lnTo>
                  <a:lnTo>
                    <a:pt x="1626" y="549"/>
                  </a:lnTo>
                  <a:lnTo>
                    <a:pt x="1624" y="549"/>
                  </a:lnTo>
                  <a:lnTo>
                    <a:pt x="1624" y="549"/>
                  </a:lnTo>
                  <a:lnTo>
                    <a:pt x="1617" y="547"/>
                  </a:lnTo>
                  <a:lnTo>
                    <a:pt x="1612" y="549"/>
                  </a:lnTo>
                  <a:lnTo>
                    <a:pt x="1607" y="549"/>
                  </a:lnTo>
                  <a:lnTo>
                    <a:pt x="1603" y="549"/>
                  </a:lnTo>
                  <a:lnTo>
                    <a:pt x="1603" y="549"/>
                  </a:lnTo>
                  <a:lnTo>
                    <a:pt x="1603" y="549"/>
                  </a:lnTo>
                  <a:lnTo>
                    <a:pt x="1600" y="554"/>
                  </a:lnTo>
                  <a:lnTo>
                    <a:pt x="1603" y="554"/>
                  </a:lnTo>
                  <a:lnTo>
                    <a:pt x="1603" y="554"/>
                  </a:lnTo>
                  <a:lnTo>
                    <a:pt x="1603" y="556"/>
                  </a:lnTo>
                  <a:lnTo>
                    <a:pt x="1600" y="556"/>
                  </a:lnTo>
                  <a:lnTo>
                    <a:pt x="1600" y="556"/>
                  </a:lnTo>
                  <a:lnTo>
                    <a:pt x="1600" y="558"/>
                  </a:lnTo>
                  <a:lnTo>
                    <a:pt x="1600" y="558"/>
                  </a:lnTo>
                  <a:lnTo>
                    <a:pt x="1600" y="561"/>
                  </a:lnTo>
                  <a:lnTo>
                    <a:pt x="1600" y="561"/>
                  </a:lnTo>
                  <a:lnTo>
                    <a:pt x="1598" y="561"/>
                  </a:lnTo>
                  <a:lnTo>
                    <a:pt x="1595" y="563"/>
                  </a:lnTo>
                  <a:lnTo>
                    <a:pt x="1595" y="563"/>
                  </a:lnTo>
                  <a:lnTo>
                    <a:pt x="1593" y="566"/>
                  </a:lnTo>
                  <a:lnTo>
                    <a:pt x="1591" y="566"/>
                  </a:lnTo>
                  <a:lnTo>
                    <a:pt x="1588" y="568"/>
                  </a:lnTo>
                  <a:lnTo>
                    <a:pt x="1586" y="568"/>
                  </a:lnTo>
                  <a:lnTo>
                    <a:pt x="1581" y="570"/>
                  </a:lnTo>
                  <a:lnTo>
                    <a:pt x="1574" y="573"/>
                  </a:lnTo>
                  <a:lnTo>
                    <a:pt x="1574" y="573"/>
                  </a:lnTo>
                  <a:lnTo>
                    <a:pt x="1572" y="575"/>
                  </a:lnTo>
                  <a:lnTo>
                    <a:pt x="1572" y="575"/>
                  </a:lnTo>
                  <a:lnTo>
                    <a:pt x="1570" y="575"/>
                  </a:lnTo>
                  <a:lnTo>
                    <a:pt x="1558" y="577"/>
                  </a:lnTo>
                  <a:lnTo>
                    <a:pt x="1551" y="582"/>
                  </a:lnTo>
                  <a:lnTo>
                    <a:pt x="1546" y="582"/>
                  </a:lnTo>
                  <a:lnTo>
                    <a:pt x="1544" y="584"/>
                  </a:lnTo>
                  <a:lnTo>
                    <a:pt x="1541" y="587"/>
                  </a:lnTo>
                  <a:lnTo>
                    <a:pt x="1539" y="587"/>
                  </a:lnTo>
                  <a:lnTo>
                    <a:pt x="1537" y="587"/>
                  </a:lnTo>
                  <a:lnTo>
                    <a:pt x="1534" y="587"/>
                  </a:lnTo>
                  <a:lnTo>
                    <a:pt x="1532" y="587"/>
                  </a:lnTo>
                  <a:lnTo>
                    <a:pt x="1529" y="589"/>
                  </a:lnTo>
                  <a:lnTo>
                    <a:pt x="1527" y="589"/>
                  </a:lnTo>
                  <a:lnTo>
                    <a:pt x="1527" y="589"/>
                  </a:lnTo>
                  <a:lnTo>
                    <a:pt x="1527" y="589"/>
                  </a:lnTo>
                  <a:lnTo>
                    <a:pt x="1525" y="587"/>
                  </a:lnTo>
                  <a:lnTo>
                    <a:pt x="1525" y="587"/>
                  </a:lnTo>
                  <a:lnTo>
                    <a:pt x="1525" y="587"/>
                  </a:lnTo>
                  <a:lnTo>
                    <a:pt x="1522" y="587"/>
                  </a:lnTo>
                  <a:lnTo>
                    <a:pt x="1522" y="587"/>
                  </a:lnTo>
                  <a:lnTo>
                    <a:pt x="1520" y="587"/>
                  </a:lnTo>
                  <a:lnTo>
                    <a:pt x="1520" y="587"/>
                  </a:lnTo>
                  <a:lnTo>
                    <a:pt x="1518" y="587"/>
                  </a:lnTo>
                  <a:lnTo>
                    <a:pt x="1520" y="587"/>
                  </a:lnTo>
                  <a:lnTo>
                    <a:pt x="1525" y="587"/>
                  </a:lnTo>
                  <a:lnTo>
                    <a:pt x="1525" y="587"/>
                  </a:lnTo>
                  <a:lnTo>
                    <a:pt x="1522" y="584"/>
                  </a:lnTo>
                  <a:lnTo>
                    <a:pt x="1522" y="584"/>
                  </a:lnTo>
                  <a:lnTo>
                    <a:pt x="1522" y="584"/>
                  </a:lnTo>
                  <a:lnTo>
                    <a:pt x="1522" y="584"/>
                  </a:lnTo>
                  <a:lnTo>
                    <a:pt x="1520" y="587"/>
                  </a:lnTo>
                  <a:lnTo>
                    <a:pt x="1520" y="587"/>
                  </a:lnTo>
                  <a:lnTo>
                    <a:pt x="1520" y="584"/>
                  </a:lnTo>
                  <a:lnTo>
                    <a:pt x="1520" y="584"/>
                  </a:lnTo>
                  <a:lnTo>
                    <a:pt x="1518" y="582"/>
                  </a:lnTo>
                  <a:lnTo>
                    <a:pt x="1515" y="582"/>
                  </a:lnTo>
                  <a:lnTo>
                    <a:pt x="1515" y="582"/>
                  </a:lnTo>
                  <a:lnTo>
                    <a:pt x="1513" y="582"/>
                  </a:lnTo>
                  <a:lnTo>
                    <a:pt x="1513" y="582"/>
                  </a:lnTo>
                  <a:lnTo>
                    <a:pt x="1513" y="582"/>
                  </a:lnTo>
                  <a:lnTo>
                    <a:pt x="1515" y="580"/>
                  </a:lnTo>
                  <a:lnTo>
                    <a:pt x="1518" y="577"/>
                  </a:lnTo>
                  <a:lnTo>
                    <a:pt x="1518" y="577"/>
                  </a:lnTo>
                  <a:lnTo>
                    <a:pt x="1518" y="577"/>
                  </a:lnTo>
                  <a:lnTo>
                    <a:pt x="1518" y="577"/>
                  </a:lnTo>
                  <a:lnTo>
                    <a:pt x="1518" y="577"/>
                  </a:lnTo>
                  <a:lnTo>
                    <a:pt x="1520" y="577"/>
                  </a:lnTo>
                  <a:lnTo>
                    <a:pt x="1520" y="575"/>
                  </a:lnTo>
                  <a:lnTo>
                    <a:pt x="1520" y="575"/>
                  </a:lnTo>
                  <a:lnTo>
                    <a:pt x="1520" y="575"/>
                  </a:lnTo>
                  <a:lnTo>
                    <a:pt x="1522" y="573"/>
                  </a:lnTo>
                  <a:lnTo>
                    <a:pt x="1522" y="573"/>
                  </a:lnTo>
                  <a:lnTo>
                    <a:pt x="1525" y="570"/>
                  </a:lnTo>
                  <a:lnTo>
                    <a:pt x="1525" y="570"/>
                  </a:lnTo>
                  <a:lnTo>
                    <a:pt x="1527" y="570"/>
                  </a:lnTo>
                  <a:lnTo>
                    <a:pt x="1527" y="568"/>
                  </a:lnTo>
                  <a:lnTo>
                    <a:pt x="1529" y="568"/>
                  </a:lnTo>
                  <a:lnTo>
                    <a:pt x="1529" y="568"/>
                  </a:lnTo>
                  <a:lnTo>
                    <a:pt x="1529" y="566"/>
                  </a:lnTo>
                  <a:lnTo>
                    <a:pt x="1532" y="566"/>
                  </a:lnTo>
                  <a:lnTo>
                    <a:pt x="1532" y="563"/>
                  </a:lnTo>
                  <a:lnTo>
                    <a:pt x="1532" y="563"/>
                  </a:lnTo>
                  <a:lnTo>
                    <a:pt x="1532" y="563"/>
                  </a:lnTo>
                  <a:lnTo>
                    <a:pt x="1534" y="563"/>
                  </a:lnTo>
                  <a:lnTo>
                    <a:pt x="1534" y="563"/>
                  </a:lnTo>
                  <a:lnTo>
                    <a:pt x="1534" y="563"/>
                  </a:lnTo>
                  <a:lnTo>
                    <a:pt x="1537" y="563"/>
                  </a:lnTo>
                  <a:lnTo>
                    <a:pt x="1537" y="563"/>
                  </a:lnTo>
                  <a:lnTo>
                    <a:pt x="1534" y="563"/>
                  </a:lnTo>
                  <a:lnTo>
                    <a:pt x="1534" y="566"/>
                  </a:lnTo>
                  <a:lnTo>
                    <a:pt x="1534" y="566"/>
                  </a:lnTo>
                  <a:lnTo>
                    <a:pt x="1537" y="563"/>
                  </a:lnTo>
                  <a:lnTo>
                    <a:pt x="1539" y="561"/>
                  </a:lnTo>
                  <a:lnTo>
                    <a:pt x="1544" y="556"/>
                  </a:lnTo>
                  <a:lnTo>
                    <a:pt x="1544" y="556"/>
                  </a:lnTo>
                  <a:lnTo>
                    <a:pt x="1541" y="554"/>
                  </a:lnTo>
                  <a:lnTo>
                    <a:pt x="1544" y="549"/>
                  </a:lnTo>
                  <a:lnTo>
                    <a:pt x="1546" y="542"/>
                  </a:lnTo>
                  <a:lnTo>
                    <a:pt x="1546" y="540"/>
                  </a:lnTo>
                  <a:lnTo>
                    <a:pt x="1546" y="537"/>
                  </a:lnTo>
                  <a:lnTo>
                    <a:pt x="1546" y="535"/>
                  </a:lnTo>
                  <a:lnTo>
                    <a:pt x="1544" y="535"/>
                  </a:lnTo>
                  <a:lnTo>
                    <a:pt x="1544" y="535"/>
                  </a:lnTo>
                  <a:lnTo>
                    <a:pt x="1541" y="535"/>
                  </a:lnTo>
                  <a:lnTo>
                    <a:pt x="1541" y="535"/>
                  </a:lnTo>
                  <a:lnTo>
                    <a:pt x="1539" y="535"/>
                  </a:lnTo>
                  <a:lnTo>
                    <a:pt x="1537" y="535"/>
                  </a:lnTo>
                  <a:lnTo>
                    <a:pt x="1537" y="537"/>
                  </a:lnTo>
                  <a:lnTo>
                    <a:pt x="1534" y="537"/>
                  </a:lnTo>
                  <a:lnTo>
                    <a:pt x="1534" y="537"/>
                  </a:lnTo>
                  <a:lnTo>
                    <a:pt x="1534" y="537"/>
                  </a:lnTo>
                  <a:lnTo>
                    <a:pt x="1534" y="537"/>
                  </a:lnTo>
                  <a:lnTo>
                    <a:pt x="1534" y="537"/>
                  </a:lnTo>
                  <a:lnTo>
                    <a:pt x="1532" y="540"/>
                  </a:lnTo>
                  <a:lnTo>
                    <a:pt x="1532" y="542"/>
                  </a:lnTo>
                  <a:lnTo>
                    <a:pt x="1529" y="542"/>
                  </a:lnTo>
                  <a:lnTo>
                    <a:pt x="1529" y="542"/>
                  </a:lnTo>
                  <a:lnTo>
                    <a:pt x="1527" y="542"/>
                  </a:lnTo>
                  <a:lnTo>
                    <a:pt x="1527" y="544"/>
                  </a:lnTo>
                  <a:lnTo>
                    <a:pt x="1525" y="542"/>
                  </a:lnTo>
                  <a:lnTo>
                    <a:pt x="1525" y="542"/>
                  </a:lnTo>
                  <a:lnTo>
                    <a:pt x="1522" y="542"/>
                  </a:lnTo>
                  <a:lnTo>
                    <a:pt x="1522" y="542"/>
                  </a:lnTo>
                  <a:lnTo>
                    <a:pt x="1525" y="540"/>
                  </a:lnTo>
                  <a:lnTo>
                    <a:pt x="1525" y="540"/>
                  </a:lnTo>
                  <a:lnTo>
                    <a:pt x="1525" y="537"/>
                  </a:lnTo>
                  <a:lnTo>
                    <a:pt x="1527" y="537"/>
                  </a:lnTo>
                  <a:lnTo>
                    <a:pt x="1527" y="535"/>
                  </a:lnTo>
                  <a:lnTo>
                    <a:pt x="1529" y="535"/>
                  </a:lnTo>
                  <a:lnTo>
                    <a:pt x="1529" y="535"/>
                  </a:lnTo>
                  <a:lnTo>
                    <a:pt x="1529" y="535"/>
                  </a:lnTo>
                  <a:lnTo>
                    <a:pt x="1532" y="535"/>
                  </a:lnTo>
                  <a:lnTo>
                    <a:pt x="1532" y="535"/>
                  </a:lnTo>
                  <a:lnTo>
                    <a:pt x="1534" y="532"/>
                  </a:lnTo>
                  <a:lnTo>
                    <a:pt x="1534" y="530"/>
                  </a:lnTo>
                  <a:lnTo>
                    <a:pt x="1537" y="530"/>
                  </a:lnTo>
                  <a:lnTo>
                    <a:pt x="1537" y="530"/>
                  </a:lnTo>
                  <a:lnTo>
                    <a:pt x="1537" y="530"/>
                  </a:lnTo>
                  <a:lnTo>
                    <a:pt x="1537" y="530"/>
                  </a:lnTo>
                  <a:lnTo>
                    <a:pt x="1539" y="528"/>
                  </a:lnTo>
                  <a:lnTo>
                    <a:pt x="1539" y="528"/>
                  </a:lnTo>
                  <a:lnTo>
                    <a:pt x="1541" y="528"/>
                  </a:lnTo>
                  <a:lnTo>
                    <a:pt x="1541" y="523"/>
                  </a:lnTo>
                  <a:lnTo>
                    <a:pt x="1544" y="523"/>
                  </a:lnTo>
                  <a:lnTo>
                    <a:pt x="1544" y="521"/>
                  </a:lnTo>
                  <a:lnTo>
                    <a:pt x="1544" y="518"/>
                  </a:lnTo>
                  <a:lnTo>
                    <a:pt x="1544" y="518"/>
                  </a:lnTo>
                  <a:lnTo>
                    <a:pt x="1544" y="516"/>
                  </a:lnTo>
                  <a:lnTo>
                    <a:pt x="1544" y="516"/>
                  </a:lnTo>
                  <a:lnTo>
                    <a:pt x="1544" y="514"/>
                  </a:lnTo>
                  <a:lnTo>
                    <a:pt x="1544" y="511"/>
                  </a:lnTo>
                  <a:lnTo>
                    <a:pt x="1546" y="511"/>
                  </a:lnTo>
                  <a:lnTo>
                    <a:pt x="1546" y="514"/>
                  </a:lnTo>
                  <a:lnTo>
                    <a:pt x="1546" y="511"/>
                  </a:lnTo>
                  <a:lnTo>
                    <a:pt x="1546" y="511"/>
                  </a:lnTo>
                  <a:lnTo>
                    <a:pt x="1546" y="511"/>
                  </a:lnTo>
                  <a:lnTo>
                    <a:pt x="1546" y="511"/>
                  </a:lnTo>
                  <a:lnTo>
                    <a:pt x="1546" y="509"/>
                  </a:lnTo>
                  <a:lnTo>
                    <a:pt x="1546" y="509"/>
                  </a:lnTo>
                  <a:lnTo>
                    <a:pt x="1546" y="509"/>
                  </a:lnTo>
                  <a:lnTo>
                    <a:pt x="1546" y="509"/>
                  </a:lnTo>
                  <a:lnTo>
                    <a:pt x="1546" y="509"/>
                  </a:lnTo>
                  <a:lnTo>
                    <a:pt x="1546" y="506"/>
                  </a:lnTo>
                  <a:lnTo>
                    <a:pt x="1546" y="506"/>
                  </a:lnTo>
                  <a:lnTo>
                    <a:pt x="1544" y="506"/>
                  </a:lnTo>
                  <a:lnTo>
                    <a:pt x="1541" y="504"/>
                  </a:lnTo>
                  <a:lnTo>
                    <a:pt x="1541" y="504"/>
                  </a:lnTo>
                  <a:lnTo>
                    <a:pt x="1539" y="504"/>
                  </a:lnTo>
                  <a:lnTo>
                    <a:pt x="1539" y="502"/>
                  </a:lnTo>
                  <a:lnTo>
                    <a:pt x="1537" y="502"/>
                  </a:lnTo>
                  <a:lnTo>
                    <a:pt x="1537" y="502"/>
                  </a:lnTo>
                  <a:lnTo>
                    <a:pt x="1537" y="502"/>
                  </a:lnTo>
                  <a:lnTo>
                    <a:pt x="1537" y="499"/>
                  </a:lnTo>
                  <a:lnTo>
                    <a:pt x="1534" y="499"/>
                  </a:lnTo>
                  <a:lnTo>
                    <a:pt x="1534" y="499"/>
                  </a:lnTo>
                  <a:lnTo>
                    <a:pt x="1532" y="499"/>
                  </a:lnTo>
                  <a:lnTo>
                    <a:pt x="1529" y="497"/>
                  </a:lnTo>
                  <a:lnTo>
                    <a:pt x="1529" y="497"/>
                  </a:lnTo>
                  <a:lnTo>
                    <a:pt x="1529" y="497"/>
                  </a:lnTo>
                  <a:lnTo>
                    <a:pt x="1527" y="497"/>
                  </a:lnTo>
                  <a:lnTo>
                    <a:pt x="1525" y="497"/>
                  </a:lnTo>
                  <a:lnTo>
                    <a:pt x="1525" y="497"/>
                  </a:lnTo>
                  <a:lnTo>
                    <a:pt x="1525" y="497"/>
                  </a:lnTo>
                  <a:lnTo>
                    <a:pt x="1525" y="499"/>
                  </a:lnTo>
                  <a:lnTo>
                    <a:pt x="1522" y="499"/>
                  </a:lnTo>
                  <a:lnTo>
                    <a:pt x="1522" y="502"/>
                  </a:lnTo>
                  <a:lnTo>
                    <a:pt x="1522" y="502"/>
                  </a:lnTo>
                  <a:lnTo>
                    <a:pt x="1520" y="504"/>
                  </a:lnTo>
                  <a:lnTo>
                    <a:pt x="1522" y="504"/>
                  </a:lnTo>
                  <a:lnTo>
                    <a:pt x="1522" y="504"/>
                  </a:lnTo>
                  <a:lnTo>
                    <a:pt x="1522" y="504"/>
                  </a:lnTo>
                  <a:lnTo>
                    <a:pt x="1522" y="504"/>
                  </a:lnTo>
                  <a:lnTo>
                    <a:pt x="1522" y="504"/>
                  </a:lnTo>
                  <a:lnTo>
                    <a:pt x="1520" y="506"/>
                  </a:lnTo>
                  <a:lnTo>
                    <a:pt x="1520" y="506"/>
                  </a:lnTo>
                  <a:lnTo>
                    <a:pt x="1518" y="506"/>
                  </a:lnTo>
                  <a:lnTo>
                    <a:pt x="1515" y="506"/>
                  </a:lnTo>
                  <a:lnTo>
                    <a:pt x="1513" y="509"/>
                  </a:lnTo>
                  <a:lnTo>
                    <a:pt x="1513" y="509"/>
                  </a:lnTo>
                  <a:lnTo>
                    <a:pt x="1513" y="509"/>
                  </a:lnTo>
                  <a:lnTo>
                    <a:pt x="1513" y="511"/>
                  </a:lnTo>
                  <a:lnTo>
                    <a:pt x="1511" y="514"/>
                  </a:lnTo>
                  <a:lnTo>
                    <a:pt x="1511" y="516"/>
                  </a:lnTo>
                  <a:lnTo>
                    <a:pt x="1508" y="518"/>
                  </a:lnTo>
                  <a:lnTo>
                    <a:pt x="1506" y="521"/>
                  </a:lnTo>
                  <a:lnTo>
                    <a:pt x="1506" y="521"/>
                  </a:lnTo>
                  <a:lnTo>
                    <a:pt x="1506" y="518"/>
                  </a:lnTo>
                  <a:lnTo>
                    <a:pt x="1508" y="516"/>
                  </a:lnTo>
                  <a:lnTo>
                    <a:pt x="1508" y="516"/>
                  </a:lnTo>
                  <a:lnTo>
                    <a:pt x="1508" y="516"/>
                  </a:lnTo>
                  <a:lnTo>
                    <a:pt x="1508" y="516"/>
                  </a:lnTo>
                  <a:lnTo>
                    <a:pt x="1508" y="516"/>
                  </a:lnTo>
                  <a:lnTo>
                    <a:pt x="1508" y="516"/>
                  </a:lnTo>
                  <a:lnTo>
                    <a:pt x="1508" y="516"/>
                  </a:lnTo>
                  <a:lnTo>
                    <a:pt x="1508" y="516"/>
                  </a:lnTo>
                  <a:lnTo>
                    <a:pt x="1508" y="518"/>
                  </a:lnTo>
                  <a:lnTo>
                    <a:pt x="1506" y="518"/>
                  </a:lnTo>
                  <a:lnTo>
                    <a:pt x="1506" y="518"/>
                  </a:lnTo>
                  <a:lnTo>
                    <a:pt x="1506" y="518"/>
                  </a:lnTo>
                  <a:lnTo>
                    <a:pt x="1506" y="518"/>
                  </a:lnTo>
                  <a:lnTo>
                    <a:pt x="1508" y="516"/>
                  </a:lnTo>
                  <a:lnTo>
                    <a:pt x="1508" y="516"/>
                  </a:lnTo>
                  <a:lnTo>
                    <a:pt x="1508" y="514"/>
                  </a:lnTo>
                  <a:lnTo>
                    <a:pt x="1508" y="511"/>
                  </a:lnTo>
                  <a:lnTo>
                    <a:pt x="1508" y="511"/>
                  </a:lnTo>
                  <a:lnTo>
                    <a:pt x="1508" y="511"/>
                  </a:lnTo>
                  <a:lnTo>
                    <a:pt x="1511" y="509"/>
                  </a:lnTo>
                  <a:lnTo>
                    <a:pt x="1511" y="509"/>
                  </a:lnTo>
                  <a:lnTo>
                    <a:pt x="1508" y="509"/>
                  </a:lnTo>
                  <a:lnTo>
                    <a:pt x="1508" y="511"/>
                  </a:lnTo>
                  <a:lnTo>
                    <a:pt x="1504" y="514"/>
                  </a:lnTo>
                  <a:lnTo>
                    <a:pt x="1504" y="516"/>
                  </a:lnTo>
                  <a:lnTo>
                    <a:pt x="1501" y="516"/>
                  </a:lnTo>
                  <a:lnTo>
                    <a:pt x="1501" y="516"/>
                  </a:lnTo>
                  <a:lnTo>
                    <a:pt x="1501" y="516"/>
                  </a:lnTo>
                  <a:lnTo>
                    <a:pt x="1499" y="516"/>
                  </a:lnTo>
                  <a:lnTo>
                    <a:pt x="1499" y="516"/>
                  </a:lnTo>
                  <a:lnTo>
                    <a:pt x="1499" y="518"/>
                  </a:lnTo>
                  <a:lnTo>
                    <a:pt x="1496" y="518"/>
                  </a:lnTo>
                  <a:lnTo>
                    <a:pt x="1496" y="521"/>
                  </a:lnTo>
                  <a:lnTo>
                    <a:pt x="1494" y="521"/>
                  </a:lnTo>
                  <a:lnTo>
                    <a:pt x="1494" y="521"/>
                  </a:lnTo>
                  <a:lnTo>
                    <a:pt x="1494" y="521"/>
                  </a:lnTo>
                  <a:lnTo>
                    <a:pt x="1494" y="523"/>
                  </a:lnTo>
                  <a:lnTo>
                    <a:pt x="1492" y="525"/>
                  </a:lnTo>
                  <a:lnTo>
                    <a:pt x="1492" y="528"/>
                  </a:lnTo>
                  <a:lnTo>
                    <a:pt x="1489" y="528"/>
                  </a:lnTo>
                  <a:lnTo>
                    <a:pt x="1487" y="530"/>
                  </a:lnTo>
                  <a:lnTo>
                    <a:pt x="1487" y="532"/>
                  </a:lnTo>
                  <a:lnTo>
                    <a:pt x="1482" y="535"/>
                  </a:lnTo>
                  <a:lnTo>
                    <a:pt x="1482" y="535"/>
                  </a:lnTo>
                  <a:lnTo>
                    <a:pt x="1482" y="535"/>
                  </a:lnTo>
                  <a:lnTo>
                    <a:pt x="1482" y="537"/>
                  </a:lnTo>
                  <a:lnTo>
                    <a:pt x="1482" y="540"/>
                  </a:lnTo>
                  <a:lnTo>
                    <a:pt x="1482" y="540"/>
                  </a:lnTo>
                  <a:lnTo>
                    <a:pt x="1480" y="542"/>
                  </a:lnTo>
                  <a:lnTo>
                    <a:pt x="1480" y="542"/>
                  </a:lnTo>
                  <a:lnTo>
                    <a:pt x="1478" y="547"/>
                  </a:lnTo>
                  <a:lnTo>
                    <a:pt x="1478" y="551"/>
                  </a:lnTo>
                  <a:lnTo>
                    <a:pt x="1478" y="551"/>
                  </a:lnTo>
                  <a:lnTo>
                    <a:pt x="1478" y="554"/>
                  </a:lnTo>
                  <a:lnTo>
                    <a:pt x="1478" y="556"/>
                  </a:lnTo>
                  <a:lnTo>
                    <a:pt x="1478" y="558"/>
                  </a:lnTo>
                  <a:lnTo>
                    <a:pt x="1475" y="561"/>
                  </a:lnTo>
                  <a:lnTo>
                    <a:pt x="1475" y="563"/>
                  </a:lnTo>
                  <a:lnTo>
                    <a:pt x="1473" y="566"/>
                  </a:lnTo>
                  <a:lnTo>
                    <a:pt x="1471" y="568"/>
                  </a:lnTo>
                  <a:lnTo>
                    <a:pt x="1471" y="570"/>
                  </a:lnTo>
                  <a:lnTo>
                    <a:pt x="1468" y="573"/>
                  </a:lnTo>
                  <a:lnTo>
                    <a:pt x="1466" y="575"/>
                  </a:lnTo>
                  <a:lnTo>
                    <a:pt x="1463" y="577"/>
                  </a:lnTo>
                  <a:lnTo>
                    <a:pt x="1461" y="577"/>
                  </a:lnTo>
                  <a:lnTo>
                    <a:pt x="1459" y="580"/>
                  </a:lnTo>
                  <a:lnTo>
                    <a:pt x="1456" y="580"/>
                  </a:lnTo>
                  <a:lnTo>
                    <a:pt x="1452" y="582"/>
                  </a:lnTo>
                  <a:lnTo>
                    <a:pt x="1449" y="584"/>
                  </a:lnTo>
                  <a:lnTo>
                    <a:pt x="1449" y="584"/>
                  </a:lnTo>
                  <a:lnTo>
                    <a:pt x="1447" y="584"/>
                  </a:lnTo>
                  <a:lnTo>
                    <a:pt x="1445" y="584"/>
                  </a:lnTo>
                  <a:lnTo>
                    <a:pt x="1445" y="582"/>
                  </a:lnTo>
                  <a:lnTo>
                    <a:pt x="1445" y="582"/>
                  </a:lnTo>
                  <a:lnTo>
                    <a:pt x="1445" y="582"/>
                  </a:lnTo>
                  <a:lnTo>
                    <a:pt x="1445" y="582"/>
                  </a:lnTo>
                  <a:lnTo>
                    <a:pt x="1445" y="582"/>
                  </a:lnTo>
                  <a:lnTo>
                    <a:pt x="1445" y="580"/>
                  </a:lnTo>
                  <a:lnTo>
                    <a:pt x="1445" y="577"/>
                  </a:lnTo>
                  <a:lnTo>
                    <a:pt x="1445" y="575"/>
                  </a:lnTo>
                  <a:lnTo>
                    <a:pt x="1445" y="575"/>
                  </a:lnTo>
                  <a:lnTo>
                    <a:pt x="1445" y="573"/>
                  </a:lnTo>
                  <a:lnTo>
                    <a:pt x="1445" y="573"/>
                  </a:lnTo>
                  <a:lnTo>
                    <a:pt x="1445" y="570"/>
                  </a:lnTo>
                  <a:lnTo>
                    <a:pt x="1447" y="566"/>
                  </a:lnTo>
                  <a:lnTo>
                    <a:pt x="1449" y="563"/>
                  </a:lnTo>
                  <a:lnTo>
                    <a:pt x="1449" y="561"/>
                  </a:lnTo>
                  <a:lnTo>
                    <a:pt x="1449" y="561"/>
                  </a:lnTo>
                  <a:lnTo>
                    <a:pt x="1449" y="558"/>
                  </a:lnTo>
                  <a:lnTo>
                    <a:pt x="1449" y="558"/>
                  </a:lnTo>
                  <a:lnTo>
                    <a:pt x="1449" y="556"/>
                  </a:lnTo>
                  <a:lnTo>
                    <a:pt x="1449" y="556"/>
                  </a:lnTo>
                  <a:lnTo>
                    <a:pt x="1449" y="556"/>
                  </a:lnTo>
                  <a:lnTo>
                    <a:pt x="1449" y="556"/>
                  </a:lnTo>
                  <a:lnTo>
                    <a:pt x="1452" y="554"/>
                  </a:lnTo>
                  <a:lnTo>
                    <a:pt x="1452" y="554"/>
                  </a:lnTo>
                  <a:lnTo>
                    <a:pt x="1452" y="554"/>
                  </a:lnTo>
                  <a:lnTo>
                    <a:pt x="1452" y="554"/>
                  </a:lnTo>
                  <a:lnTo>
                    <a:pt x="1452" y="551"/>
                  </a:lnTo>
                  <a:lnTo>
                    <a:pt x="1452" y="551"/>
                  </a:lnTo>
                  <a:lnTo>
                    <a:pt x="1452" y="549"/>
                  </a:lnTo>
                  <a:lnTo>
                    <a:pt x="1454" y="549"/>
                  </a:lnTo>
                  <a:lnTo>
                    <a:pt x="1456" y="547"/>
                  </a:lnTo>
                  <a:lnTo>
                    <a:pt x="1456" y="547"/>
                  </a:lnTo>
                  <a:lnTo>
                    <a:pt x="1456" y="544"/>
                  </a:lnTo>
                  <a:lnTo>
                    <a:pt x="1459" y="544"/>
                  </a:lnTo>
                  <a:lnTo>
                    <a:pt x="1461" y="542"/>
                  </a:lnTo>
                  <a:lnTo>
                    <a:pt x="1461" y="540"/>
                  </a:lnTo>
                  <a:lnTo>
                    <a:pt x="1461" y="540"/>
                  </a:lnTo>
                  <a:lnTo>
                    <a:pt x="1461" y="540"/>
                  </a:lnTo>
                  <a:lnTo>
                    <a:pt x="1461" y="537"/>
                  </a:lnTo>
                  <a:lnTo>
                    <a:pt x="1463" y="535"/>
                  </a:lnTo>
                  <a:lnTo>
                    <a:pt x="1463" y="535"/>
                  </a:lnTo>
                  <a:lnTo>
                    <a:pt x="1466" y="532"/>
                  </a:lnTo>
                  <a:lnTo>
                    <a:pt x="1468" y="532"/>
                  </a:lnTo>
                  <a:lnTo>
                    <a:pt x="1468" y="530"/>
                  </a:lnTo>
                  <a:lnTo>
                    <a:pt x="1468" y="530"/>
                  </a:lnTo>
                  <a:lnTo>
                    <a:pt x="1471" y="528"/>
                  </a:lnTo>
                  <a:lnTo>
                    <a:pt x="1471" y="525"/>
                  </a:lnTo>
                  <a:lnTo>
                    <a:pt x="1473" y="523"/>
                  </a:lnTo>
                  <a:lnTo>
                    <a:pt x="1475" y="523"/>
                  </a:lnTo>
                  <a:lnTo>
                    <a:pt x="1475" y="521"/>
                  </a:lnTo>
                  <a:lnTo>
                    <a:pt x="1478" y="521"/>
                  </a:lnTo>
                  <a:lnTo>
                    <a:pt x="1478" y="518"/>
                  </a:lnTo>
                  <a:lnTo>
                    <a:pt x="1475" y="518"/>
                  </a:lnTo>
                  <a:lnTo>
                    <a:pt x="1475" y="518"/>
                  </a:lnTo>
                  <a:lnTo>
                    <a:pt x="1475" y="518"/>
                  </a:lnTo>
                  <a:lnTo>
                    <a:pt x="1473" y="518"/>
                  </a:lnTo>
                  <a:lnTo>
                    <a:pt x="1473" y="518"/>
                  </a:lnTo>
                  <a:lnTo>
                    <a:pt x="1473" y="518"/>
                  </a:lnTo>
                  <a:lnTo>
                    <a:pt x="1471" y="518"/>
                  </a:lnTo>
                  <a:lnTo>
                    <a:pt x="1468" y="521"/>
                  </a:lnTo>
                  <a:lnTo>
                    <a:pt x="1468" y="523"/>
                  </a:lnTo>
                  <a:lnTo>
                    <a:pt x="1466" y="523"/>
                  </a:lnTo>
                  <a:lnTo>
                    <a:pt x="1466" y="523"/>
                  </a:lnTo>
                  <a:lnTo>
                    <a:pt x="1463" y="523"/>
                  </a:lnTo>
                  <a:lnTo>
                    <a:pt x="1463" y="523"/>
                  </a:lnTo>
                  <a:lnTo>
                    <a:pt x="1463" y="523"/>
                  </a:lnTo>
                  <a:lnTo>
                    <a:pt x="1463" y="523"/>
                  </a:lnTo>
                  <a:lnTo>
                    <a:pt x="1466" y="521"/>
                  </a:lnTo>
                  <a:lnTo>
                    <a:pt x="1466" y="521"/>
                  </a:lnTo>
                  <a:lnTo>
                    <a:pt x="1468" y="518"/>
                  </a:lnTo>
                  <a:lnTo>
                    <a:pt x="1468" y="516"/>
                  </a:lnTo>
                  <a:lnTo>
                    <a:pt x="1471" y="516"/>
                  </a:lnTo>
                  <a:lnTo>
                    <a:pt x="1473" y="516"/>
                  </a:lnTo>
                  <a:lnTo>
                    <a:pt x="1475" y="514"/>
                  </a:lnTo>
                  <a:lnTo>
                    <a:pt x="1475" y="511"/>
                  </a:lnTo>
                  <a:lnTo>
                    <a:pt x="1475" y="511"/>
                  </a:lnTo>
                  <a:lnTo>
                    <a:pt x="1475" y="509"/>
                  </a:lnTo>
                  <a:lnTo>
                    <a:pt x="1478" y="509"/>
                  </a:lnTo>
                  <a:lnTo>
                    <a:pt x="1478" y="509"/>
                  </a:lnTo>
                  <a:lnTo>
                    <a:pt x="1482" y="506"/>
                  </a:lnTo>
                  <a:lnTo>
                    <a:pt x="1485" y="504"/>
                  </a:lnTo>
                  <a:lnTo>
                    <a:pt x="1487" y="502"/>
                  </a:lnTo>
                  <a:lnTo>
                    <a:pt x="1489" y="499"/>
                  </a:lnTo>
                  <a:lnTo>
                    <a:pt x="1489" y="499"/>
                  </a:lnTo>
                  <a:lnTo>
                    <a:pt x="1489" y="499"/>
                  </a:lnTo>
                  <a:lnTo>
                    <a:pt x="1492" y="497"/>
                  </a:lnTo>
                  <a:lnTo>
                    <a:pt x="1494" y="495"/>
                  </a:lnTo>
                  <a:lnTo>
                    <a:pt x="1494" y="495"/>
                  </a:lnTo>
                  <a:lnTo>
                    <a:pt x="1494" y="495"/>
                  </a:lnTo>
                  <a:lnTo>
                    <a:pt x="1492" y="497"/>
                  </a:lnTo>
                  <a:lnTo>
                    <a:pt x="1492" y="497"/>
                  </a:lnTo>
                  <a:lnTo>
                    <a:pt x="1492" y="499"/>
                  </a:lnTo>
                  <a:lnTo>
                    <a:pt x="1492" y="499"/>
                  </a:lnTo>
                  <a:lnTo>
                    <a:pt x="1494" y="499"/>
                  </a:lnTo>
                  <a:lnTo>
                    <a:pt x="1494" y="497"/>
                  </a:lnTo>
                  <a:lnTo>
                    <a:pt x="1496" y="497"/>
                  </a:lnTo>
                  <a:lnTo>
                    <a:pt x="1496" y="495"/>
                  </a:lnTo>
                  <a:lnTo>
                    <a:pt x="1496" y="497"/>
                  </a:lnTo>
                  <a:lnTo>
                    <a:pt x="1499" y="497"/>
                  </a:lnTo>
                  <a:lnTo>
                    <a:pt x="1499" y="495"/>
                  </a:lnTo>
                  <a:lnTo>
                    <a:pt x="1501" y="495"/>
                  </a:lnTo>
                  <a:lnTo>
                    <a:pt x="1501" y="495"/>
                  </a:lnTo>
                  <a:lnTo>
                    <a:pt x="1499" y="497"/>
                  </a:lnTo>
                  <a:lnTo>
                    <a:pt x="1499" y="497"/>
                  </a:lnTo>
                  <a:lnTo>
                    <a:pt x="1499" y="497"/>
                  </a:lnTo>
                  <a:lnTo>
                    <a:pt x="1496" y="497"/>
                  </a:lnTo>
                  <a:lnTo>
                    <a:pt x="1496" y="499"/>
                  </a:lnTo>
                  <a:lnTo>
                    <a:pt x="1496" y="499"/>
                  </a:lnTo>
                  <a:lnTo>
                    <a:pt x="1496" y="499"/>
                  </a:lnTo>
                  <a:lnTo>
                    <a:pt x="1496" y="499"/>
                  </a:lnTo>
                  <a:lnTo>
                    <a:pt x="1496" y="499"/>
                  </a:lnTo>
                  <a:lnTo>
                    <a:pt x="1496" y="499"/>
                  </a:lnTo>
                  <a:lnTo>
                    <a:pt x="1499" y="499"/>
                  </a:lnTo>
                  <a:lnTo>
                    <a:pt x="1499" y="497"/>
                  </a:lnTo>
                  <a:lnTo>
                    <a:pt x="1501" y="497"/>
                  </a:lnTo>
                  <a:lnTo>
                    <a:pt x="1504" y="497"/>
                  </a:lnTo>
                  <a:lnTo>
                    <a:pt x="1504" y="495"/>
                  </a:lnTo>
                  <a:lnTo>
                    <a:pt x="1506" y="495"/>
                  </a:lnTo>
                  <a:lnTo>
                    <a:pt x="1506" y="495"/>
                  </a:lnTo>
                  <a:lnTo>
                    <a:pt x="1508" y="492"/>
                  </a:lnTo>
                  <a:lnTo>
                    <a:pt x="1511" y="495"/>
                  </a:lnTo>
                  <a:lnTo>
                    <a:pt x="1511" y="495"/>
                  </a:lnTo>
                  <a:lnTo>
                    <a:pt x="1511" y="495"/>
                  </a:lnTo>
                  <a:lnTo>
                    <a:pt x="1513" y="495"/>
                  </a:lnTo>
                  <a:lnTo>
                    <a:pt x="1513" y="492"/>
                  </a:lnTo>
                  <a:lnTo>
                    <a:pt x="1515" y="492"/>
                  </a:lnTo>
                  <a:lnTo>
                    <a:pt x="1518" y="492"/>
                  </a:lnTo>
                  <a:lnTo>
                    <a:pt x="1520" y="492"/>
                  </a:lnTo>
                  <a:lnTo>
                    <a:pt x="1520" y="490"/>
                  </a:lnTo>
                  <a:lnTo>
                    <a:pt x="1522" y="490"/>
                  </a:lnTo>
                  <a:lnTo>
                    <a:pt x="1525" y="490"/>
                  </a:lnTo>
                  <a:lnTo>
                    <a:pt x="1527" y="492"/>
                  </a:lnTo>
                  <a:lnTo>
                    <a:pt x="1527" y="492"/>
                  </a:lnTo>
                  <a:lnTo>
                    <a:pt x="1529" y="495"/>
                  </a:lnTo>
                  <a:lnTo>
                    <a:pt x="1529" y="495"/>
                  </a:lnTo>
                  <a:lnTo>
                    <a:pt x="1529" y="495"/>
                  </a:lnTo>
                  <a:lnTo>
                    <a:pt x="1532" y="495"/>
                  </a:lnTo>
                  <a:lnTo>
                    <a:pt x="1532" y="495"/>
                  </a:lnTo>
                  <a:lnTo>
                    <a:pt x="1532" y="495"/>
                  </a:lnTo>
                  <a:lnTo>
                    <a:pt x="1532" y="495"/>
                  </a:lnTo>
                  <a:lnTo>
                    <a:pt x="1532" y="495"/>
                  </a:lnTo>
                  <a:lnTo>
                    <a:pt x="1534" y="492"/>
                  </a:lnTo>
                  <a:lnTo>
                    <a:pt x="1534" y="492"/>
                  </a:lnTo>
                  <a:lnTo>
                    <a:pt x="1534" y="492"/>
                  </a:lnTo>
                  <a:lnTo>
                    <a:pt x="1534" y="492"/>
                  </a:lnTo>
                  <a:lnTo>
                    <a:pt x="1534" y="492"/>
                  </a:lnTo>
                  <a:lnTo>
                    <a:pt x="1534" y="492"/>
                  </a:lnTo>
                  <a:lnTo>
                    <a:pt x="1537" y="492"/>
                  </a:lnTo>
                  <a:lnTo>
                    <a:pt x="1537" y="492"/>
                  </a:lnTo>
                  <a:lnTo>
                    <a:pt x="1537" y="492"/>
                  </a:lnTo>
                  <a:lnTo>
                    <a:pt x="1537" y="492"/>
                  </a:lnTo>
                  <a:lnTo>
                    <a:pt x="1539" y="492"/>
                  </a:lnTo>
                  <a:lnTo>
                    <a:pt x="1544" y="495"/>
                  </a:lnTo>
                  <a:lnTo>
                    <a:pt x="1544" y="492"/>
                  </a:lnTo>
                  <a:lnTo>
                    <a:pt x="1546" y="492"/>
                  </a:lnTo>
                  <a:lnTo>
                    <a:pt x="1546" y="492"/>
                  </a:lnTo>
                  <a:lnTo>
                    <a:pt x="1546" y="492"/>
                  </a:lnTo>
                  <a:lnTo>
                    <a:pt x="1544" y="492"/>
                  </a:lnTo>
                  <a:lnTo>
                    <a:pt x="1544" y="490"/>
                  </a:lnTo>
                  <a:lnTo>
                    <a:pt x="1544" y="490"/>
                  </a:lnTo>
                  <a:lnTo>
                    <a:pt x="1544" y="490"/>
                  </a:lnTo>
                  <a:lnTo>
                    <a:pt x="1544" y="490"/>
                  </a:lnTo>
                  <a:lnTo>
                    <a:pt x="1544" y="490"/>
                  </a:lnTo>
                  <a:lnTo>
                    <a:pt x="1541" y="490"/>
                  </a:lnTo>
                  <a:lnTo>
                    <a:pt x="1541" y="488"/>
                  </a:lnTo>
                  <a:lnTo>
                    <a:pt x="1541" y="488"/>
                  </a:lnTo>
                  <a:lnTo>
                    <a:pt x="1544" y="488"/>
                  </a:lnTo>
                  <a:lnTo>
                    <a:pt x="1544" y="488"/>
                  </a:lnTo>
                  <a:lnTo>
                    <a:pt x="1544" y="488"/>
                  </a:lnTo>
                  <a:lnTo>
                    <a:pt x="1544" y="485"/>
                  </a:lnTo>
                  <a:lnTo>
                    <a:pt x="1544" y="485"/>
                  </a:lnTo>
                  <a:lnTo>
                    <a:pt x="1544" y="483"/>
                  </a:lnTo>
                  <a:lnTo>
                    <a:pt x="1544" y="483"/>
                  </a:lnTo>
                  <a:lnTo>
                    <a:pt x="1544" y="483"/>
                  </a:lnTo>
                  <a:lnTo>
                    <a:pt x="1541" y="483"/>
                  </a:lnTo>
                  <a:lnTo>
                    <a:pt x="1541" y="483"/>
                  </a:lnTo>
                  <a:lnTo>
                    <a:pt x="1541" y="483"/>
                  </a:lnTo>
                  <a:lnTo>
                    <a:pt x="1539" y="483"/>
                  </a:lnTo>
                  <a:lnTo>
                    <a:pt x="1539" y="483"/>
                  </a:lnTo>
                  <a:lnTo>
                    <a:pt x="1539" y="483"/>
                  </a:lnTo>
                  <a:lnTo>
                    <a:pt x="1537" y="483"/>
                  </a:lnTo>
                  <a:lnTo>
                    <a:pt x="1537" y="483"/>
                  </a:lnTo>
                  <a:lnTo>
                    <a:pt x="1534" y="483"/>
                  </a:lnTo>
                  <a:lnTo>
                    <a:pt x="1534" y="483"/>
                  </a:lnTo>
                  <a:lnTo>
                    <a:pt x="1532" y="483"/>
                  </a:lnTo>
                  <a:lnTo>
                    <a:pt x="1532" y="483"/>
                  </a:lnTo>
                  <a:lnTo>
                    <a:pt x="1532" y="480"/>
                  </a:lnTo>
                  <a:lnTo>
                    <a:pt x="1532" y="480"/>
                  </a:lnTo>
                  <a:lnTo>
                    <a:pt x="1532" y="480"/>
                  </a:lnTo>
                  <a:lnTo>
                    <a:pt x="1534" y="478"/>
                  </a:lnTo>
                  <a:lnTo>
                    <a:pt x="1534" y="478"/>
                  </a:lnTo>
                  <a:lnTo>
                    <a:pt x="1537" y="476"/>
                  </a:lnTo>
                  <a:lnTo>
                    <a:pt x="1534" y="476"/>
                  </a:lnTo>
                  <a:lnTo>
                    <a:pt x="1532" y="476"/>
                  </a:lnTo>
                  <a:lnTo>
                    <a:pt x="1529" y="478"/>
                  </a:lnTo>
                  <a:lnTo>
                    <a:pt x="1527" y="478"/>
                  </a:lnTo>
                  <a:lnTo>
                    <a:pt x="1525" y="478"/>
                  </a:lnTo>
                  <a:lnTo>
                    <a:pt x="1520" y="478"/>
                  </a:lnTo>
                  <a:lnTo>
                    <a:pt x="1518" y="478"/>
                  </a:lnTo>
                  <a:lnTo>
                    <a:pt x="1515" y="478"/>
                  </a:lnTo>
                  <a:lnTo>
                    <a:pt x="1515" y="478"/>
                  </a:lnTo>
                  <a:lnTo>
                    <a:pt x="1513" y="478"/>
                  </a:lnTo>
                  <a:lnTo>
                    <a:pt x="1511" y="480"/>
                  </a:lnTo>
                  <a:lnTo>
                    <a:pt x="1508" y="483"/>
                  </a:lnTo>
                  <a:lnTo>
                    <a:pt x="1504" y="483"/>
                  </a:lnTo>
                  <a:lnTo>
                    <a:pt x="1504" y="483"/>
                  </a:lnTo>
                  <a:lnTo>
                    <a:pt x="1504" y="483"/>
                  </a:lnTo>
                  <a:lnTo>
                    <a:pt x="1504" y="483"/>
                  </a:lnTo>
                  <a:lnTo>
                    <a:pt x="1504" y="483"/>
                  </a:lnTo>
                  <a:lnTo>
                    <a:pt x="1501" y="483"/>
                  </a:lnTo>
                  <a:lnTo>
                    <a:pt x="1501" y="483"/>
                  </a:lnTo>
                  <a:lnTo>
                    <a:pt x="1499" y="483"/>
                  </a:lnTo>
                  <a:lnTo>
                    <a:pt x="1499" y="480"/>
                  </a:lnTo>
                  <a:lnTo>
                    <a:pt x="1499" y="483"/>
                  </a:lnTo>
                  <a:lnTo>
                    <a:pt x="1496" y="483"/>
                  </a:lnTo>
                  <a:lnTo>
                    <a:pt x="1494" y="483"/>
                  </a:lnTo>
                  <a:lnTo>
                    <a:pt x="1494" y="483"/>
                  </a:lnTo>
                  <a:lnTo>
                    <a:pt x="1494" y="480"/>
                  </a:lnTo>
                  <a:lnTo>
                    <a:pt x="1494" y="480"/>
                  </a:lnTo>
                  <a:lnTo>
                    <a:pt x="1494" y="480"/>
                  </a:lnTo>
                  <a:lnTo>
                    <a:pt x="1492" y="478"/>
                  </a:lnTo>
                  <a:lnTo>
                    <a:pt x="1492" y="476"/>
                  </a:lnTo>
                  <a:lnTo>
                    <a:pt x="1492" y="476"/>
                  </a:lnTo>
                  <a:lnTo>
                    <a:pt x="1489" y="473"/>
                  </a:lnTo>
                  <a:lnTo>
                    <a:pt x="1489" y="473"/>
                  </a:lnTo>
                  <a:lnTo>
                    <a:pt x="1485" y="473"/>
                  </a:lnTo>
                  <a:lnTo>
                    <a:pt x="1485" y="473"/>
                  </a:lnTo>
                  <a:lnTo>
                    <a:pt x="1485" y="473"/>
                  </a:lnTo>
                  <a:lnTo>
                    <a:pt x="1480" y="476"/>
                  </a:lnTo>
                  <a:lnTo>
                    <a:pt x="1480" y="476"/>
                  </a:lnTo>
                  <a:lnTo>
                    <a:pt x="1480" y="476"/>
                  </a:lnTo>
                  <a:lnTo>
                    <a:pt x="1478" y="476"/>
                  </a:lnTo>
                  <a:lnTo>
                    <a:pt x="1478" y="476"/>
                  </a:lnTo>
                  <a:lnTo>
                    <a:pt x="1478" y="476"/>
                  </a:lnTo>
                  <a:lnTo>
                    <a:pt x="1478" y="476"/>
                  </a:lnTo>
                  <a:lnTo>
                    <a:pt x="1478" y="473"/>
                  </a:lnTo>
                  <a:lnTo>
                    <a:pt x="1480" y="473"/>
                  </a:lnTo>
                  <a:lnTo>
                    <a:pt x="1480" y="471"/>
                  </a:lnTo>
                  <a:lnTo>
                    <a:pt x="1480" y="471"/>
                  </a:lnTo>
                  <a:lnTo>
                    <a:pt x="1480" y="471"/>
                  </a:lnTo>
                  <a:lnTo>
                    <a:pt x="1480" y="471"/>
                  </a:lnTo>
                  <a:lnTo>
                    <a:pt x="1480" y="469"/>
                  </a:lnTo>
                  <a:lnTo>
                    <a:pt x="1480" y="469"/>
                  </a:lnTo>
                  <a:lnTo>
                    <a:pt x="1480" y="469"/>
                  </a:lnTo>
                  <a:lnTo>
                    <a:pt x="1480" y="469"/>
                  </a:lnTo>
                  <a:lnTo>
                    <a:pt x="1480" y="469"/>
                  </a:lnTo>
                  <a:lnTo>
                    <a:pt x="1480" y="466"/>
                  </a:lnTo>
                  <a:lnTo>
                    <a:pt x="1478" y="469"/>
                  </a:lnTo>
                  <a:lnTo>
                    <a:pt x="1475" y="469"/>
                  </a:lnTo>
                  <a:lnTo>
                    <a:pt x="1473" y="471"/>
                  </a:lnTo>
                  <a:lnTo>
                    <a:pt x="1473" y="471"/>
                  </a:lnTo>
                  <a:lnTo>
                    <a:pt x="1471" y="471"/>
                  </a:lnTo>
                  <a:lnTo>
                    <a:pt x="1471" y="471"/>
                  </a:lnTo>
                  <a:lnTo>
                    <a:pt x="1468" y="473"/>
                  </a:lnTo>
                  <a:lnTo>
                    <a:pt x="1466" y="473"/>
                  </a:lnTo>
                  <a:lnTo>
                    <a:pt x="1463" y="476"/>
                  </a:lnTo>
                  <a:lnTo>
                    <a:pt x="1461" y="476"/>
                  </a:lnTo>
                  <a:lnTo>
                    <a:pt x="1459" y="476"/>
                  </a:lnTo>
                  <a:lnTo>
                    <a:pt x="1454" y="476"/>
                  </a:lnTo>
                  <a:lnTo>
                    <a:pt x="1452" y="478"/>
                  </a:lnTo>
                  <a:lnTo>
                    <a:pt x="1449" y="480"/>
                  </a:lnTo>
                  <a:lnTo>
                    <a:pt x="1445" y="480"/>
                  </a:lnTo>
                  <a:lnTo>
                    <a:pt x="1442" y="480"/>
                  </a:lnTo>
                  <a:lnTo>
                    <a:pt x="1442" y="480"/>
                  </a:lnTo>
                  <a:lnTo>
                    <a:pt x="1440" y="480"/>
                  </a:lnTo>
                  <a:lnTo>
                    <a:pt x="1440" y="478"/>
                  </a:lnTo>
                  <a:lnTo>
                    <a:pt x="1440" y="478"/>
                  </a:lnTo>
                  <a:lnTo>
                    <a:pt x="1440" y="478"/>
                  </a:lnTo>
                  <a:lnTo>
                    <a:pt x="1440" y="478"/>
                  </a:lnTo>
                  <a:lnTo>
                    <a:pt x="1438" y="480"/>
                  </a:lnTo>
                  <a:lnTo>
                    <a:pt x="1435" y="480"/>
                  </a:lnTo>
                  <a:lnTo>
                    <a:pt x="1435" y="480"/>
                  </a:lnTo>
                  <a:lnTo>
                    <a:pt x="1438" y="478"/>
                  </a:lnTo>
                  <a:lnTo>
                    <a:pt x="1438" y="478"/>
                  </a:lnTo>
                  <a:lnTo>
                    <a:pt x="1438" y="478"/>
                  </a:lnTo>
                  <a:lnTo>
                    <a:pt x="1440" y="476"/>
                  </a:lnTo>
                  <a:lnTo>
                    <a:pt x="1440" y="476"/>
                  </a:lnTo>
                  <a:lnTo>
                    <a:pt x="1442" y="473"/>
                  </a:lnTo>
                  <a:lnTo>
                    <a:pt x="1442" y="473"/>
                  </a:lnTo>
                  <a:lnTo>
                    <a:pt x="1440" y="473"/>
                  </a:lnTo>
                  <a:lnTo>
                    <a:pt x="1440" y="473"/>
                  </a:lnTo>
                  <a:lnTo>
                    <a:pt x="1440" y="473"/>
                  </a:lnTo>
                  <a:lnTo>
                    <a:pt x="1435" y="476"/>
                  </a:lnTo>
                  <a:lnTo>
                    <a:pt x="1435" y="476"/>
                  </a:lnTo>
                  <a:lnTo>
                    <a:pt x="1433" y="473"/>
                  </a:lnTo>
                  <a:lnTo>
                    <a:pt x="1433" y="473"/>
                  </a:lnTo>
                  <a:lnTo>
                    <a:pt x="1430" y="476"/>
                  </a:lnTo>
                  <a:lnTo>
                    <a:pt x="1428" y="478"/>
                  </a:lnTo>
                  <a:lnTo>
                    <a:pt x="1421" y="478"/>
                  </a:lnTo>
                  <a:lnTo>
                    <a:pt x="1421" y="478"/>
                  </a:lnTo>
                  <a:lnTo>
                    <a:pt x="1419" y="478"/>
                  </a:lnTo>
                  <a:lnTo>
                    <a:pt x="1419" y="478"/>
                  </a:lnTo>
                  <a:lnTo>
                    <a:pt x="1419" y="478"/>
                  </a:lnTo>
                  <a:lnTo>
                    <a:pt x="1419" y="476"/>
                  </a:lnTo>
                  <a:lnTo>
                    <a:pt x="1419" y="476"/>
                  </a:lnTo>
                  <a:lnTo>
                    <a:pt x="1428" y="471"/>
                  </a:lnTo>
                  <a:lnTo>
                    <a:pt x="1435" y="469"/>
                  </a:lnTo>
                  <a:lnTo>
                    <a:pt x="1445" y="462"/>
                  </a:lnTo>
                  <a:lnTo>
                    <a:pt x="1447" y="459"/>
                  </a:lnTo>
                  <a:lnTo>
                    <a:pt x="1452" y="457"/>
                  </a:lnTo>
                  <a:lnTo>
                    <a:pt x="1459" y="457"/>
                  </a:lnTo>
                  <a:lnTo>
                    <a:pt x="1463" y="454"/>
                  </a:lnTo>
                  <a:lnTo>
                    <a:pt x="1468" y="454"/>
                  </a:lnTo>
                  <a:lnTo>
                    <a:pt x="1471" y="452"/>
                  </a:lnTo>
                  <a:lnTo>
                    <a:pt x="1471" y="452"/>
                  </a:lnTo>
                  <a:lnTo>
                    <a:pt x="1471" y="452"/>
                  </a:lnTo>
                  <a:lnTo>
                    <a:pt x="1473" y="452"/>
                  </a:lnTo>
                  <a:lnTo>
                    <a:pt x="1473" y="452"/>
                  </a:lnTo>
                  <a:lnTo>
                    <a:pt x="1468" y="452"/>
                  </a:lnTo>
                  <a:lnTo>
                    <a:pt x="1466" y="452"/>
                  </a:lnTo>
                  <a:lnTo>
                    <a:pt x="1466" y="452"/>
                  </a:lnTo>
                  <a:lnTo>
                    <a:pt x="1466" y="450"/>
                  </a:lnTo>
                  <a:lnTo>
                    <a:pt x="1466" y="450"/>
                  </a:lnTo>
                  <a:lnTo>
                    <a:pt x="1461" y="450"/>
                  </a:lnTo>
                  <a:lnTo>
                    <a:pt x="1456" y="450"/>
                  </a:lnTo>
                  <a:lnTo>
                    <a:pt x="1454" y="450"/>
                  </a:lnTo>
                  <a:lnTo>
                    <a:pt x="1454" y="450"/>
                  </a:lnTo>
                  <a:lnTo>
                    <a:pt x="1454" y="447"/>
                  </a:lnTo>
                  <a:lnTo>
                    <a:pt x="1452" y="447"/>
                  </a:lnTo>
                  <a:lnTo>
                    <a:pt x="1449" y="447"/>
                  </a:lnTo>
                  <a:lnTo>
                    <a:pt x="1447" y="450"/>
                  </a:lnTo>
                  <a:lnTo>
                    <a:pt x="1442" y="450"/>
                  </a:lnTo>
                  <a:lnTo>
                    <a:pt x="1442" y="450"/>
                  </a:lnTo>
                  <a:lnTo>
                    <a:pt x="1440" y="450"/>
                  </a:lnTo>
                  <a:lnTo>
                    <a:pt x="1438" y="447"/>
                  </a:lnTo>
                  <a:lnTo>
                    <a:pt x="1435" y="445"/>
                  </a:lnTo>
                  <a:lnTo>
                    <a:pt x="1433" y="445"/>
                  </a:lnTo>
                  <a:lnTo>
                    <a:pt x="1430" y="445"/>
                  </a:lnTo>
                  <a:lnTo>
                    <a:pt x="1430" y="445"/>
                  </a:lnTo>
                  <a:lnTo>
                    <a:pt x="1428" y="445"/>
                  </a:lnTo>
                  <a:lnTo>
                    <a:pt x="1428" y="445"/>
                  </a:lnTo>
                  <a:lnTo>
                    <a:pt x="1428" y="443"/>
                  </a:lnTo>
                  <a:lnTo>
                    <a:pt x="1428" y="443"/>
                  </a:lnTo>
                  <a:lnTo>
                    <a:pt x="1426" y="440"/>
                  </a:lnTo>
                  <a:lnTo>
                    <a:pt x="1426" y="440"/>
                  </a:lnTo>
                  <a:lnTo>
                    <a:pt x="1423" y="438"/>
                  </a:lnTo>
                  <a:lnTo>
                    <a:pt x="1423" y="438"/>
                  </a:lnTo>
                  <a:lnTo>
                    <a:pt x="1421" y="438"/>
                  </a:lnTo>
                  <a:lnTo>
                    <a:pt x="1419" y="438"/>
                  </a:lnTo>
                  <a:lnTo>
                    <a:pt x="1416" y="438"/>
                  </a:lnTo>
                  <a:lnTo>
                    <a:pt x="1414" y="440"/>
                  </a:lnTo>
                  <a:lnTo>
                    <a:pt x="1414" y="440"/>
                  </a:lnTo>
                  <a:lnTo>
                    <a:pt x="1412" y="440"/>
                  </a:lnTo>
                  <a:lnTo>
                    <a:pt x="1409" y="440"/>
                  </a:lnTo>
                  <a:lnTo>
                    <a:pt x="1409" y="438"/>
                  </a:lnTo>
                  <a:lnTo>
                    <a:pt x="1407" y="438"/>
                  </a:lnTo>
                  <a:lnTo>
                    <a:pt x="1402" y="438"/>
                  </a:lnTo>
                  <a:lnTo>
                    <a:pt x="1397" y="435"/>
                  </a:lnTo>
                  <a:lnTo>
                    <a:pt x="1397" y="435"/>
                  </a:lnTo>
                  <a:lnTo>
                    <a:pt x="1397" y="435"/>
                  </a:lnTo>
                  <a:lnTo>
                    <a:pt x="1397" y="433"/>
                  </a:lnTo>
                  <a:lnTo>
                    <a:pt x="1397" y="433"/>
                  </a:lnTo>
                  <a:lnTo>
                    <a:pt x="1397" y="431"/>
                  </a:lnTo>
                  <a:lnTo>
                    <a:pt x="1400" y="428"/>
                  </a:lnTo>
                  <a:lnTo>
                    <a:pt x="1400" y="426"/>
                  </a:lnTo>
                  <a:lnTo>
                    <a:pt x="1400" y="424"/>
                  </a:lnTo>
                  <a:lnTo>
                    <a:pt x="1400" y="424"/>
                  </a:lnTo>
                  <a:lnTo>
                    <a:pt x="1400" y="424"/>
                  </a:lnTo>
                  <a:lnTo>
                    <a:pt x="1397" y="424"/>
                  </a:lnTo>
                  <a:lnTo>
                    <a:pt x="1395" y="426"/>
                  </a:lnTo>
                  <a:lnTo>
                    <a:pt x="1393" y="431"/>
                  </a:lnTo>
                  <a:lnTo>
                    <a:pt x="1388" y="431"/>
                  </a:lnTo>
                  <a:lnTo>
                    <a:pt x="1334" y="431"/>
                  </a:lnTo>
                  <a:lnTo>
                    <a:pt x="1327" y="431"/>
                  </a:lnTo>
                  <a:lnTo>
                    <a:pt x="1167" y="431"/>
                  </a:lnTo>
                  <a:lnTo>
                    <a:pt x="1159" y="431"/>
                  </a:lnTo>
                  <a:lnTo>
                    <a:pt x="1002" y="431"/>
                  </a:lnTo>
                  <a:lnTo>
                    <a:pt x="994" y="431"/>
                  </a:lnTo>
                  <a:lnTo>
                    <a:pt x="943" y="431"/>
                  </a:lnTo>
                  <a:lnTo>
                    <a:pt x="943" y="433"/>
                  </a:lnTo>
                  <a:lnTo>
                    <a:pt x="943" y="435"/>
                  </a:lnTo>
                  <a:lnTo>
                    <a:pt x="943" y="435"/>
                  </a:lnTo>
                  <a:lnTo>
                    <a:pt x="943" y="435"/>
                  </a:lnTo>
                  <a:lnTo>
                    <a:pt x="943" y="435"/>
                  </a:lnTo>
                  <a:lnTo>
                    <a:pt x="945" y="435"/>
                  </a:lnTo>
                  <a:lnTo>
                    <a:pt x="945" y="435"/>
                  </a:lnTo>
                  <a:lnTo>
                    <a:pt x="943" y="438"/>
                  </a:lnTo>
                  <a:lnTo>
                    <a:pt x="943" y="440"/>
                  </a:lnTo>
                  <a:lnTo>
                    <a:pt x="943" y="440"/>
                  </a:lnTo>
                  <a:lnTo>
                    <a:pt x="940" y="440"/>
                  </a:lnTo>
                  <a:lnTo>
                    <a:pt x="940" y="440"/>
                  </a:lnTo>
                  <a:lnTo>
                    <a:pt x="938" y="440"/>
                  </a:lnTo>
                  <a:lnTo>
                    <a:pt x="938" y="440"/>
                  </a:lnTo>
                  <a:lnTo>
                    <a:pt x="938" y="443"/>
                  </a:lnTo>
                  <a:lnTo>
                    <a:pt x="938" y="443"/>
                  </a:lnTo>
                  <a:lnTo>
                    <a:pt x="938" y="443"/>
                  </a:lnTo>
                  <a:lnTo>
                    <a:pt x="938" y="443"/>
                  </a:lnTo>
                  <a:lnTo>
                    <a:pt x="938" y="443"/>
                  </a:lnTo>
                  <a:lnTo>
                    <a:pt x="940" y="443"/>
                  </a:lnTo>
                  <a:lnTo>
                    <a:pt x="940" y="445"/>
                  </a:lnTo>
                  <a:lnTo>
                    <a:pt x="940" y="445"/>
                  </a:lnTo>
                  <a:lnTo>
                    <a:pt x="938" y="447"/>
                  </a:lnTo>
                  <a:lnTo>
                    <a:pt x="938" y="447"/>
                  </a:lnTo>
                  <a:lnTo>
                    <a:pt x="936" y="447"/>
                  </a:lnTo>
                  <a:lnTo>
                    <a:pt x="936" y="447"/>
                  </a:lnTo>
                  <a:lnTo>
                    <a:pt x="936" y="450"/>
                  </a:lnTo>
                  <a:lnTo>
                    <a:pt x="938" y="450"/>
                  </a:lnTo>
                  <a:lnTo>
                    <a:pt x="938" y="450"/>
                  </a:lnTo>
                  <a:lnTo>
                    <a:pt x="938" y="447"/>
                  </a:lnTo>
                  <a:lnTo>
                    <a:pt x="938" y="447"/>
                  </a:lnTo>
                  <a:lnTo>
                    <a:pt x="938" y="447"/>
                  </a:lnTo>
                  <a:lnTo>
                    <a:pt x="938" y="450"/>
                  </a:lnTo>
                  <a:lnTo>
                    <a:pt x="938" y="450"/>
                  </a:lnTo>
                  <a:lnTo>
                    <a:pt x="938" y="450"/>
                  </a:lnTo>
                  <a:lnTo>
                    <a:pt x="938" y="452"/>
                  </a:lnTo>
                  <a:lnTo>
                    <a:pt x="936" y="452"/>
                  </a:lnTo>
                  <a:lnTo>
                    <a:pt x="936" y="454"/>
                  </a:lnTo>
                  <a:lnTo>
                    <a:pt x="933" y="454"/>
                  </a:lnTo>
                  <a:lnTo>
                    <a:pt x="933" y="457"/>
                  </a:lnTo>
                  <a:lnTo>
                    <a:pt x="933" y="457"/>
                  </a:lnTo>
                  <a:lnTo>
                    <a:pt x="931" y="457"/>
                  </a:lnTo>
                  <a:lnTo>
                    <a:pt x="931" y="459"/>
                  </a:lnTo>
                  <a:lnTo>
                    <a:pt x="931" y="459"/>
                  </a:lnTo>
                  <a:lnTo>
                    <a:pt x="931" y="459"/>
                  </a:lnTo>
                  <a:lnTo>
                    <a:pt x="931" y="459"/>
                  </a:lnTo>
                  <a:lnTo>
                    <a:pt x="928" y="462"/>
                  </a:lnTo>
                  <a:lnTo>
                    <a:pt x="928" y="464"/>
                  </a:lnTo>
                  <a:lnTo>
                    <a:pt x="928" y="464"/>
                  </a:lnTo>
                  <a:lnTo>
                    <a:pt x="926" y="466"/>
                  </a:lnTo>
                  <a:lnTo>
                    <a:pt x="924" y="466"/>
                  </a:lnTo>
                  <a:lnTo>
                    <a:pt x="924" y="466"/>
                  </a:lnTo>
                  <a:lnTo>
                    <a:pt x="924" y="466"/>
                  </a:lnTo>
                  <a:lnTo>
                    <a:pt x="921" y="469"/>
                  </a:lnTo>
                  <a:lnTo>
                    <a:pt x="919" y="469"/>
                  </a:lnTo>
                  <a:lnTo>
                    <a:pt x="919" y="471"/>
                  </a:lnTo>
                  <a:lnTo>
                    <a:pt x="917" y="471"/>
                  </a:lnTo>
                  <a:lnTo>
                    <a:pt x="917" y="469"/>
                  </a:lnTo>
                  <a:lnTo>
                    <a:pt x="914" y="469"/>
                  </a:lnTo>
                  <a:lnTo>
                    <a:pt x="912" y="469"/>
                  </a:lnTo>
                  <a:lnTo>
                    <a:pt x="914" y="469"/>
                  </a:lnTo>
                  <a:lnTo>
                    <a:pt x="917" y="466"/>
                  </a:lnTo>
                  <a:lnTo>
                    <a:pt x="917" y="466"/>
                  </a:lnTo>
                  <a:lnTo>
                    <a:pt x="919" y="466"/>
                  </a:lnTo>
                  <a:lnTo>
                    <a:pt x="919" y="466"/>
                  </a:lnTo>
                  <a:lnTo>
                    <a:pt x="919" y="469"/>
                  </a:lnTo>
                  <a:lnTo>
                    <a:pt x="919" y="469"/>
                  </a:lnTo>
                  <a:lnTo>
                    <a:pt x="921" y="466"/>
                  </a:lnTo>
                  <a:lnTo>
                    <a:pt x="921" y="466"/>
                  </a:lnTo>
                  <a:lnTo>
                    <a:pt x="921" y="466"/>
                  </a:lnTo>
                  <a:lnTo>
                    <a:pt x="921" y="466"/>
                  </a:lnTo>
                  <a:lnTo>
                    <a:pt x="924" y="466"/>
                  </a:lnTo>
                  <a:lnTo>
                    <a:pt x="924" y="464"/>
                  </a:lnTo>
                  <a:lnTo>
                    <a:pt x="926" y="462"/>
                  </a:lnTo>
                  <a:lnTo>
                    <a:pt x="926" y="462"/>
                  </a:lnTo>
                  <a:lnTo>
                    <a:pt x="926" y="459"/>
                  </a:lnTo>
                  <a:lnTo>
                    <a:pt x="926" y="459"/>
                  </a:lnTo>
                  <a:lnTo>
                    <a:pt x="926" y="459"/>
                  </a:lnTo>
                  <a:lnTo>
                    <a:pt x="926" y="459"/>
                  </a:lnTo>
                  <a:lnTo>
                    <a:pt x="928" y="457"/>
                  </a:lnTo>
                  <a:lnTo>
                    <a:pt x="928" y="457"/>
                  </a:lnTo>
                  <a:lnTo>
                    <a:pt x="931" y="457"/>
                  </a:lnTo>
                  <a:lnTo>
                    <a:pt x="931" y="454"/>
                  </a:lnTo>
                  <a:lnTo>
                    <a:pt x="933" y="452"/>
                  </a:lnTo>
                  <a:lnTo>
                    <a:pt x="931" y="452"/>
                  </a:lnTo>
                  <a:lnTo>
                    <a:pt x="931" y="452"/>
                  </a:lnTo>
                  <a:lnTo>
                    <a:pt x="931" y="454"/>
                  </a:lnTo>
                  <a:lnTo>
                    <a:pt x="931" y="454"/>
                  </a:lnTo>
                  <a:lnTo>
                    <a:pt x="926" y="457"/>
                  </a:lnTo>
                  <a:lnTo>
                    <a:pt x="926" y="457"/>
                  </a:lnTo>
                  <a:lnTo>
                    <a:pt x="924" y="459"/>
                  </a:lnTo>
                  <a:lnTo>
                    <a:pt x="921" y="459"/>
                  </a:lnTo>
                  <a:lnTo>
                    <a:pt x="919" y="462"/>
                  </a:lnTo>
                  <a:lnTo>
                    <a:pt x="917" y="462"/>
                  </a:lnTo>
                  <a:lnTo>
                    <a:pt x="917" y="464"/>
                  </a:lnTo>
                  <a:lnTo>
                    <a:pt x="917" y="464"/>
                  </a:lnTo>
                  <a:lnTo>
                    <a:pt x="917" y="464"/>
                  </a:lnTo>
                  <a:lnTo>
                    <a:pt x="919" y="464"/>
                  </a:lnTo>
                  <a:lnTo>
                    <a:pt x="919" y="464"/>
                  </a:lnTo>
                  <a:lnTo>
                    <a:pt x="917" y="464"/>
                  </a:lnTo>
                  <a:lnTo>
                    <a:pt x="914" y="464"/>
                  </a:lnTo>
                  <a:lnTo>
                    <a:pt x="914" y="464"/>
                  </a:lnTo>
                  <a:lnTo>
                    <a:pt x="914" y="464"/>
                  </a:lnTo>
                  <a:lnTo>
                    <a:pt x="917" y="464"/>
                  </a:lnTo>
                  <a:lnTo>
                    <a:pt x="919" y="462"/>
                  </a:lnTo>
                  <a:lnTo>
                    <a:pt x="926" y="457"/>
                  </a:lnTo>
                  <a:lnTo>
                    <a:pt x="926" y="457"/>
                  </a:lnTo>
                  <a:lnTo>
                    <a:pt x="926" y="457"/>
                  </a:lnTo>
                  <a:lnTo>
                    <a:pt x="926" y="457"/>
                  </a:lnTo>
                  <a:lnTo>
                    <a:pt x="928" y="454"/>
                  </a:lnTo>
                  <a:lnTo>
                    <a:pt x="931" y="452"/>
                  </a:lnTo>
                  <a:lnTo>
                    <a:pt x="931" y="452"/>
                  </a:lnTo>
                  <a:lnTo>
                    <a:pt x="931" y="450"/>
                  </a:lnTo>
                  <a:lnTo>
                    <a:pt x="931" y="450"/>
                  </a:lnTo>
                  <a:lnTo>
                    <a:pt x="931" y="450"/>
                  </a:lnTo>
                  <a:lnTo>
                    <a:pt x="928" y="450"/>
                  </a:lnTo>
                  <a:lnTo>
                    <a:pt x="928" y="450"/>
                  </a:lnTo>
                  <a:lnTo>
                    <a:pt x="926" y="450"/>
                  </a:lnTo>
                  <a:lnTo>
                    <a:pt x="926" y="450"/>
                  </a:lnTo>
                  <a:lnTo>
                    <a:pt x="926" y="447"/>
                  </a:lnTo>
                  <a:lnTo>
                    <a:pt x="926" y="447"/>
                  </a:lnTo>
                  <a:lnTo>
                    <a:pt x="924" y="450"/>
                  </a:lnTo>
                  <a:lnTo>
                    <a:pt x="921" y="450"/>
                  </a:lnTo>
                  <a:lnTo>
                    <a:pt x="912" y="447"/>
                  </a:lnTo>
                  <a:lnTo>
                    <a:pt x="910" y="447"/>
                  </a:lnTo>
                  <a:lnTo>
                    <a:pt x="910" y="447"/>
                  </a:lnTo>
                  <a:lnTo>
                    <a:pt x="907" y="445"/>
                  </a:lnTo>
                  <a:lnTo>
                    <a:pt x="905" y="443"/>
                  </a:lnTo>
                  <a:lnTo>
                    <a:pt x="903" y="443"/>
                  </a:lnTo>
                  <a:lnTo>
                    <a:pt x="903" y="445"/>
                  </a:lnTo>
                  <a:lnTo>
                    <a:pt x="900" y="447"/>
                  </a:lnTo>
                  <a:lnTo>
                    <a:pt x="898" y="452"/>
                  </a:lnTo>
                  <a:lnTo>
                    <a:pt x="898" y="454"/>
                  </a:lnTo>
                  <a:lnTo>
                    <a:pt x="898" y="457"/>
                  </a:lnTo>
                  <a:lnTo>
                    <a:pt x="898" y="459"/>
                  </a:lnTo>
                  <a:lnTo>
                    <a:pt x="895" y="464"/>
                  </a:lnTo>
                  <a:lnTo>
                    <a:pt x="895" y="469"/>
                  </a:lnTo>
                  <a:lnTo>
                    <a:pt x="893" y="471"/>
                  </a:lnTo>
                  <a:lnTo>
                    <a:pt x="893" y="471"/>
                  </a:lnTo>
                  <a:lnTo>
                    <a:pt x="893" y="473"/>
                  </a:lnTo>
                  <a:lnTo>
                    <a:pt x="893" y="471"/>
                  </a:lnTo>
                  <a:lnTo>
                    <a:pt x="893" y="471"/>
                  </a:lnTo>
                  <a:lnTo>
                    <a:pt x="895" y="471"/>
                  </a:lnTo>
                  <a:lnTo>
                    <a:pt x="895" y="473"/>
                  </a:lnTo>
                  <a:lnTo>
                    <a:pt x="898" y="473"/>
                  </a:lnTo>
                  <a:lnTo>
                    <a:pt x="891" y="476"/>
                  </a:lnTo>
                  <a:lnTo>
                    <a:pt x="891" y="478"/>
                  </a:lnTo>
                  <a:lnTo>
                    <a:pt x="891" y="478"/>
                  </a:lnTo>
                  <a:lnTo>
                    <a:pt x="893" y="478"/>
                  </a:lnTo>
                  <a:lnTo>
                    <a:pt x="891" y="483"/>
                  </a:lnTo>
                  <a:lnTo>
                    <a:pt x="888" y="483"/>
                  </a:lnTo>
                  <a:lnTo>
                    <a:pt x="888" y="483"/>
                  </a:lnTo>
                  <a:lnTo>
                    <a:pt x="888" y="480"/>
                  </a:lnTo>
                  <a:lnTo>
                    <a:pt x="888" y="483"/>
                  </a:lnTo>
                  <a:lnTo>
                    <a:pt x="886" y="485"/>
                  </a:lnTo>
                  <a:lnTo>
                    <a:pt x="884" y="488"/>
                  </a:lnTo>
                  <a:lnTo>
                    <a:pt x="886" y="488"/>
                  </a:lnTo>
                  <a:lnTo>
                    <a:pt x="886" y="488"/>
                  </a:lnTo>
                  <a:lnTo>
                    <a:pt x="891" y="488"/>
                  </a:lnTo>
                  <a:lnTo>
                    <a:pt x="891" y="488"/>
                  </a:lnTo>
                  <a:lnTo>
                    <a:pt x="893" y="488"/>
                  </a:lnTo>
                  <a:lnTo>
                    <a:pt x="893" y="488"/>
                  </a:lnTo>
                  <a:lnTo>
                    <a:pt x="895" y="490"/>
                  </a:lnTo>
                  <a:lnTo>
                    <a:pt x="895" y="490"/>
                  </a:lnTo>
                  <a:lnTo>
                    <a:pt x="895" y="490"/>
                  </a:lnTo>
                  <a:lnTo>
                    <a:pt x="895" y="490"/>
                  </a:lnTo>
                  <a:lnTo>
                    <a:pt x="893" y="490"/>
                  </a:lnTo>
                  <a:lnTo>
                    <a:pt x="893" y="488"/>
                  </a:lnTo>
                  <a:lnTo>
                    <a:pt x="893" y="488"/>
                  </a:lnTo>
                  <a:lnTo>
                    <a:pt x="888" y="490"/>
                  </a:lnTo>
                  <a:lnTo>
                    <a:pt x="886" y="490"/>
                  </a:lnTo>
                  <a:lnTo>
                    <a:pt x="886" y="488"/>
                  </a:lnTo>
                  <a:lnTo>
                    <a:pt x="884" y="488"/>
                  </a:lnTo>
                  <a:lnTo>
                    <a:pt x="884" y="490"/>
                  </a:lnTo>
                  <a:lnTo>
                    <a:pt x="884" y="490"/>
                  </a:lnTo>
                  <a:lnTo>
                    <a:pt x="879" y="497"/>
                  </a:lnTo>
                  <a:lnTo>
                    <a:pt x="877" y="502"/>
                  </a:lnTo>
                  <a:lnTo>
                    <a:pt x="874" y="504"/>
                  </a:lnTo>
                  <a:lnTo>
                    <a:pt x="874" y="504"/>
                  </a:lnTo>
                  <a:lnTo>
                    <a:pt x="865" y="521"/>
                  </a:lnTo>
                  <a:lnTo>
                    <a:pt x="863" y="523"/>
                  </a:lnTo>
                  <a:lnTo>
                    <a:pt x="860" y="525"/>
                  </a:lnTo>
                  <a:lnTo>
                    <a:pt x="860" y="528"/>
                  </a:lnTo>
                  <a:lnTo>
                    <a:pt x="858" y="528"/>
                  </a:lnTo>
                  <a:lnTo>
                    <a:pt x="853" y="535"/>
                  </a:lnTo>
                  <a:lnTo>
                    <a:pt x="848" y="542"/>
                  </a:lnTo>
                  <a:lnTo>
                    <a:pt x="846" y="542"/>
                  </a:lnTo>
                  <a:lnTo>
                    <a:pt x="844" y="544"/>
                  </a:lnTo>
                  <a:lnTo>
                    <a:pt x="841" y="547"/>
                  </a:lnTo>
                  <a:lnTo>
                    <a:pt x="844" y="547"/>
                  </a:lnTo>
                  <a:lnTo>
                    <a:pt x="844" y="547"/>
                  </a:lnTo>
                  <a:lnTo>
                    <a:pt x="841" y="549"/>
                  </a:lnTo>
                  <a:lnTo>
                    <a:pt x="841" y="549"/>
                  </a:lnTo>
                  <a:lnTo>
                    <a:pt x="839" y="549"/>
                  </a:lnTo>
                  <a:lnTo>
                    <a:pt x="834" y="556"/>
                  </a:lnTo>
                  <a:lnTo>
                    <a:pt x="832" y="556"/>
                  </a:lnTo>
                  <a:lnTo>
                    <a:pt x="830" y="561"/>
                  </a:lnTo>
                  <a:lnTo>
                    <a:pt x="830" y="563"/>
                  </a:lnTo>
                  <a:lnTo>
                    <a:pt x="830" y="563"/>
                  </a:lnTo>
                  <a:lnTo>
                    <a:pt x="827" y="568"/>
                  </a:lnTo>
                  <a:lnTo>
                    <a:pt x="825" y="570"/>
                  </a:lnTo>
                  <a:lnTo>
                    <a:pt x="825" y="573"/>
                  </a:lnTo>
                  <a:lnTo>
                    <a:pt x="825" y="577"/>
                  </a:lnTo>
                  <a:lnTo>
                    <a:pt x="822" y="577"/>
                  </a:lnTo>
                  <a:lnTo>
                    <a:pt x="822" y="580"/>
                  </a:lnTo>
                  <a:lnTo>
                    <a:pt x="822" y="582"/>
                  </a:lnTo>
                  <a:lnTo>
                    <a:pt x="822" y="584"/>
                  </a:lnTo>
                  <a:lnTo>
                    <a:pt x="820" y="587"/>
                  </a:lnTo>
                  <a:lnTo>
                    <a:pt x="820" y="589"/>
                  </a:lnTo>
                  <a:lnTo>
                    <a:pt x="815" y="594"/>
                  </a:lnTo>
                  <a:lnTo>
                    <a:pt x="813" y="596"/>
                  </a:lnTo>
                  <a:lnTo>
                    <a:pt x="811" y="601"/>
                  </a:lnTo>
                  <a:lnTo>
                    <a:pt x="811" y="601"/>
                  </a:lnTo>
                  <a:lnTo>
                    <a:pt x="811" y="601"/>
                  </a:lnTo>
                  <a:lnTo>
                    <a:pt x="811" y="601"/>
                  </a:lnTo>
                  <a:lnTo>
                    <a:pt x="808" y="601"/>
                  </a:lnTo>
                  <a:lnTo>
                    <a:pt x="808" y="603"/>
                  </a:lnTo>
                  <a:lnTo>
                    <a:pt x="808" y="603"/>
                  </a:lnTo>
                  <a:lnTo>
                    <a:pt x="808" y="603"/>
                  </a:lnTo>
                  <a:lnTo>
                    <a:pt x="808" y="603"/>
                  </a:lnTo>
                  <a:lnTo>
                    <a:pt x="808" y="603"/>
                  </a:lnTo>
                  <a:lnTo>
                    <a:pt x="806" y="606"/>
                  </a:lnTo>
                  <a:lnTo>
                    <a:pt x="804" y="608"/>
                  </a:lnTo>
                  <a:lnTo>
                    <a:pt x="801" y="610"/>
                  </a:lnTo>
                  <a:lnTo>
                    <a:pt x="801" y="613"/>
                  </a:lnTo>
                  <a:lnTo>
                    <a:pt x="804" y="615"/>
                  </a:lnTo>
                  <a:lnTo>
                    <a:pt x="804" y="620"/>
                  </a:lnTo>
                  <a:lnTo>
                    <a:pt x="804" y="620"/>
                  </a:lnTo>
                  <a:lnTo>
                    <a:pt x="804" y="625"/>
                  </a:lnTo>
                  <a:lnTo>
                    <a:pt x="801" y="627"/>
                  </a:lnTo>
                  <a:lnTo>
                    <a:pt x="799" y="629"/>
                  </a:lnTo>
                  <a:lnTo>
                    <a:pt x="799" y="634"/>
                  </a:lnTo>
                  <a:lnTo>
                    <a:pt x="797" y="639"/>
                  </a:lnTo>
                  <a:lnTo>
                    <a:pt x="799" y="644"/>
                  </a:lnTo>
                  <a:lnTo>
                    <a:pt x="799" y="646"/>
                  </a:lnTo>
                  <a:lnTo>
                    <a:pt x="801" y="648"/>
                  </a:lnTo>
                  <a:lnTo>
                    <a:pt x="801" y="653"/>
                  </a:lnTo>
                  <a:lnTo>
                    <a:pt x="801" y="653"/>
                  </a:lnTo>
                  <a:lnTo>
                    <a:pt x="804" y="655"/>
                  </a:lnTo>
                  <a:lnTo>
                    <a:pt x="801" y="655"/>
                  </a:lnTo>
                  <a:lnTo>
                    <a:pt x="801" y="653"/>
                  </a:lnTo>
                  <a:lnTo>
                    <a:pt x="801" y="655"/>
                  </a:lnTo>
                  <a:lnTo>
                    <a:pt x="799" y="658"/>
                  </a:lnTo>
                  <a:lnTo>
                    <a:pt x="799" y="658"/>
                  </a:lnTo>
                  <a:lnTo>
                    <a:pt x="801" y="658"/>
                  </a:lnTo>
                  <a:lnTo>
                    <a:pt x="801" y="658"/>
                  </a:lnTo>
                  <a:lnTo>
                    <a:pt x="804" y="660"/>
                  </a:lnTo>
                  <a:lnTo>
                    <a:pt x="804" y="660"/>
                  </a:lnTo>
                  <a:lnTo>
                    <a:pt x="804" y="660"/>
                  </a:lnTo>
                  <a:lnTo>
                    <a:pt x="806" y="662"/>
                  </a:lnTo>
                  <a:lnTo>
                    <a:pt x="806" y="662"/>
                  </a:lnTo>
                  <a:lnTo>
                    <a:pt x="808" y="660"/>
                  </a:lnTo>
                  <a:lnTo>
                    <a:pt x="808" y="655"/>
                  </a:lnTo>
                  <a:lnTo>
                    <a:pt x="811" y="655"/>
                  </a:lnTo>
                  <a:lnTo>
                    <a:pt x="811" y="655"/>
                  </a:lnTo>
                  <a:lnTo>
                    <a:pt x="813" y="658"/>
                  </a:lnTo>
                  <a:lnTo>
                    <a:pt x="815" y="658"/>
                  </a:lnTo>
                  <a:lnTo>
                    <a:pt x="818" y="655"/>
                  </a:lnTo>
                  <a:lnTo>
                    <a:pt x="818" y="655"/>
                  </a:lnTo>
                  <a:lnTo>
                    <a:pt x="818" y="658"/>
                  </a:lnTo>
                  <a:lnTo>
                    <a:pt x="820" y="658"/>
                  </a:lnTo>
                  <a:lnTo>
                    <a:pt x="822" y="658"/>
                  </a:lnTo>
                  <a:lnTo>
                    <a:pt x="822" y="658"/>
                  </a:lnTo>
                  <a:lnTo>
                    <a:pt x="822" y="658"/>
                  </a:lnTo>
                  <a:lnTo>
                    <a:pt x="825" y="658"/>
                  </a:lnTo>
                  <a:lnTo>
                    <a:pt x="825" y="658"/>
                  </a:lnTo>
                  <a:lnTo>
                    <a:pt x="822" y="658"/>
                  </a:lnTo>
                  <a:lnTo>
                    <a:pt x="822" y="658"/>
                  </a:lnTo>
                  <a:lnTo>
                    <a:pt x="815" y="658"/>
                  </a:lnTo>
                  <a:lnTo>
                    <a:pt x="813" y="658"/>
                  </a:lnTo>
                  <a:lnTo>
                    <a:pt x="811" y="658"/>
                  </a:lnTo>
                  <a:lnTo>
                    <a:pt x="808" y="660"/>
                  </a:lnTo>
                  <a:lnTo>
                    <a:pt x="808" y="660"/>
                  </a:lnTo>
                  <a:lnTo>
                    <a:pt x="808" y="660"/>
                  </a:lnTo>
                  <a:lnTo>
                    <a:pt x="808" y="662"/>
                  </a:lnTo>
                  <a:lnTo>
                    <a:pt x="811" y="665"/>
                  </a:lnTo>
                  <a:lnTo>
                    <a:pt x="811" y="667"/>
                  </a:lnTo>
                  <a:lnTo>
                    <a:pt x="808" y="667"/>
                  </a:lnTo>
                  <a:lnTo>
                    <a:pt x="808" y="670"/>
                  </a:lnTo>
                  <a:lnTo>
                    <a:pt x="811" y="670"/>
                  </a:lnTo>
                  <a:lnTo>
                    <a:pt x="808" y="670"/>
                  </a:lnTo>
                  <a:lnTo>
                    <a:pt x="808" y="670"/>
                  </a:lnTo>
                  <a:lnTo>
                    <a:pt x="808" y="667"/>
                  </a:lnTo>
                  <a:lnTo>
                    <a:pt x="806" y="667"/>
                  </a:lnTo>
                  <a:lnTo>
                    <a:pt x="806" y="665"/>
                  </a:lnTo>
                  <a:lnTo>
                    <a:pt x="806" y="665"/>
                  </a:lnTo>
                  <a:lnTo>
                    <a:pt x="808" y="662"/>
                  </a:lnTo>
                  <a:lnTo>
                    <a:pt x="806" y="662"/>
                  </a:lnTo>
                  <a:lnTo>
                    <a:pt x="806" y="662"/>
                  </a:lnTo>
                  <a:lnTo>
                    <a:pt x="804" y="665"/>
                  </a:lnTo>
                  <a:lnTo>
                    <a:pt x="804" y="667"/>
                  </a:lnTo>
                  <a:lnTo>
                    <a:pt x="804" y="672"/>
                  </a:lnTo>
                  <a:lnTo>
                    <a:pt x="801" y="674"/>
                  </a:lnTo>
                  <a:lnTo>
                    <a:pt x="804" y="679"/>
                  </a:lnTo>
                  <a:lnTo>
                    <a:pt x="808" y="681"/>
                  </a:lnTo>
                  <a:lnTo>
                    <a:pt x="808" y="684"/>
                  </a:lnTo>
                  <a:lnTo>
                    <a:pt x="808" y="684"/>
                  </a:lnTo>
                  <a:lnTo>
                    <a:pt x="806" y="686"/>
                  </a:lnTo>
                  <a:lnTo>
                    <a:pt x="806" y="686"/>
                  </a:lnTo>
                  <a:lnTo>
                    <a:pt x="804" y="688"/>
                  </a:lnTo>
                  <a:lnTo>
                    <a:pt x="801" y="693"/>
                  </a:lnTo>
                  <a:lnTo>
                    <a:pt x="801" y="693"/>
                  </a:lnTo>
                  <a:lnTo>
                    <a:pt x="804" y="698"/>
                  </a:lnTo>
                  <a:lnTo>
                    <a:pt x="804" y="703"/>
                  </a:lnTo>
                  <a:lnTo>
                    <a:pt x="804" y="705"/>
                  </a:lnTo>
                  <a:lnTo>
                    <a:pt x="806" y="705"/>
                  </a:lnTo>
                  <a:lnTo>
                    <a:pt x="806" y="707"/>
                  </a:lnTo>
                  <a:lnTo>
                    <a:pt x="806" y="710"/>
                  </a:lnTo>
                  <a:lnTo>
                    <a:pt x="808" y="712"/>
                  </a:lnTo>
                  <a:lnTo>
                    <a:pt x="808" y="714"/>
                  </a:lnTo>
                  <a:lnTo>
                    <a:pt x="811" y="714"/>
                  </a:lnTo>
                  <a:lnTo>
                    <a:pt x="808" y="717"/>
                  </a:lnTo>
                  <a:lnTo>
                    <a:pt x="808" y="719"/>
                  </a:lnTo>
                  <a:lnTo>
                    <a:pt x="811" y="719"/>
                  </a:lnTo>
                  <a:lnTo>
                    <a:pt x="811" y="719"/>
                  </a:lnTo>
                  <a:lnTo>
                    <a:pt x="811" y="722"/>
                  </a:lnTo>
                  <a:lnTo>
                    <a:pt x="808" y="724"/>
                  </a:lnTo>
                  <a:lnTo>
                    <a:pt x="808" y="726"/>
                  </a:lnTo>
                  <a:lnTo>
                    <a:pt x="808" y="729"/>
                  </a:lnTo>
                  <a:lnTo>
                    <a:pt x="808" y="731"/>
                  </a:lnTo>
                  <a:lnTo>
                    <a:pt x="806" y="731"/>
                  </a:lnTo>
                  <a:lnTo>
                    <a:pt x="808" y="733"/>
                  </a:lnTo>
                  <a:lnTo>
                    <a:pt x="808" y="733"/>
                  </a:lnTo>
                  <a:lnTo>
                    <a:pt x="808" y="733"/>
                  </a:lnTo>
                  <a:lnTo>
                    <a:pt x="813" y="733"/>
                  </a:lnTo>
                  <a:lnTo>
                    <a:pt x="815" y="733"/>
                  </a:lnTo>
                  <a:lnTo>
                    <a:pt x="818" y="736"/>
                  </a:lnTo>
                  <a:lnTo>
                    <a:pt x="820" y="736"/>
                  </a:lnTo>
                  <a:lnTo>
                    <a:pt x="822" y="736"/>
                  </a:lnTo>
                  <a:lnTo>
                    <a:pt x="825" y="738"/>
                  </a:lnTo>
                  <a:lnTo>
                    <a:pt x="827" y="738"/>
                  </a:lnTo>
                  <a:lnTo>
                    <a:pt x="827" y="741"/>
                  </a:lnTo>
                  <a:lnTo>
                    <a:pt x="827" y="743"/>
                  </a:lnTo>
                  <a:lnTo>
                    <a:pt x="832" y="743"/>
                  </a:lnTo>
                  <a:lnTo>
                    <a:pt x="837" y="743"/>
                  </a:lnTo>
                  <a:lnTo>
                    <a:pt x="839" y="743"/>
                  </a:lnTo>
                  <a:lnTo>
                    <a:pt x="839" y="748"/>
                  </a:lnTo>
                  <a:lnTo>
                    <a:pt x="839" y="750"/>
                  </a:lnTo>
                  <a:lnTo>
                    <a:pt x="839" y="750"/>
                  </a:lnTo>
                  <a:lnTo>
                    <a:pt x="841" y="750"/>
                  </a:lnTo>
                  <a:lnTo>
                    <a:pt x="841" y="750"/>
                  </a:lnTo>
                  <a:lnTo>
                    <a:pt x="844" y="750"/>
                  </a:lnTo>
                  <a:lnTo>
                    <a:pt x="844" y="752"/>
                  </a:lnTo>
                  <a:lnTo>
                    <a:pt x="846" y="755"/>
                  </a:lnTo>
                  <a:lnTo>
                    <a:pt x="851" y="759"/>
                  </a:lnTo>
                  <a:lnTo>
                    <a:pt x="851" y="764"/>
                  </a:lnTo>
                  <a:lnTo>
                    <a:pt x="851" y="767"/>
                  </a:lnTo>
                  <a:lnTo>
                    <a:pt x="851" y="769"/>
                  </a:lnTo>
                  <a:lnTo>
                    <a:pt x="851" y="769"/>
                  </a:lnTo>
                  <a:lnTo>
                    <a:pt x="848" y="771"/>
                  </a:lnTo>
                  <a:lnTo>
                    <a:pt x="851" y="771"/>
                  </a:lnTo>
                  <a:lnTo>
                    <a:pt x="851" y="774"/>
                  </a:lnTo>
                  <a:lnTo>
                    <a:pt x="851" y="776"/>
                  </a:lnTo>
                  <a:lnTo>
                    <a:pt x="851" y="776"/>
                  </a:lnTo>
                  <a:lnTo>
                    <a:pt x="855" y="774"/>
                  </a:lnTo>
                  <a:lnTo>
                    <a:pt x="860" y="774"/>
                  </a:lnTo>
                  <a:lnTo>
                    <a:pt x="865" y="774"/>
                  </a:lnTo>
                  <a:lnTo>
                    <a:pt x="872" y="774"/>
                  </a:lnTo>
                  <a:lnTo>
                    <a:pt x="877" y="774"/>
                  </a:lnTo>
                  <a:lnTo>
                    <a:pt x="881" y="774"/>
                  </a:lnTo>
                  <a:lnTo>
                    <a:pt x="886" y="771"/>
                  </a:lnTo>
                  <a:lnTo>
                    <a:pt x="893" y="771"/>
                  </a:lnTo>
                  <a:lnTo>
                    <a:pt x="893" y="771"/>
                  </a:lnTo>
                  <a:lnTo>
                    <a:pt x="891" y="774"/>
                  </a:lnTo>
                  <a:lnTo>
                    <a:pt x="891" y="776"/>
                  </a:lnTo>
                  <a:lnTo>
                    <a:pt x="898" y="778"/>
                  </a:lnTo>
                  <a:lnTo>
                    <a:pt x="905" y="783"/>
                  </a:lnTo>
                  <a:lnTo>
                    <a:pt x="912" y="785"/>
                  </a:lnTo>
                  <a:lnTo>
                    <a:pt x="919" y="788"/>
                  </a:lnTo>
                  <a:lnTo>
                    <a:pt x="926" y="790"/>
                  </a:lnTo>
                  <a:lnTo>
                    <a:pt x="933" y="795"/>
                  </a:lnTo>
                  <a:lnTo>
                    <a:pt x="940" y="797"/>
                  </a:lnTo>
                  <a:lnTo>
                    <a:pt x="947" y="800"/>
                  </a:lnTo>
                  <a:lnTo>
                    <a:pt x="954" y="800"/>
                  </a:lnTo>
                  <a:lnTo>
                    <a:pt x="961" y="800"/>
                  </a:lnTo>
                  <a:lnTo>
                    <a:pt x="966" y="800"/>
                  </a:lnTo>
                  <a:lnTo>
                    <a:pt x="973" y="800"/>
                  </a:lnTo>
                  <a:lnTo>
                    <a:pt x="980" y="800"/>
                  </a:lnTo>
                  <a:lnTo>
                    <a:pt x="985" y="800"/>
                  </a:lnTo>
                  <a:lnTo>
                    <a:pt x="992" y="800"/>
                  </a:lnTo>
                  <a:lnTo>
                    <a:pt x="999" y="800"/>
                  </a:lnTo>
                  <a:lnTo>
                    <a:pt x="999" y="797"/>
                  </a:lnTo>
                  <a:lnTo>
                    <a:pt x="1002" y="795"/>
                  </a:lnTo>
                  <a:lnTo>
                    <a:pt x="1002" y="793"/>
                  </a:lnTo>
                  <a:lnTo>
                    <a:pt x="1002" y="790"/>
                  </a:lnTo>
                  <a:lnTo>
                    <a:pt x="1006" y="790"/>
                  </a:lnTo>
                  <a:lnTo>
                    <a:pt x="1011" y="790"/>
                  </a:lnTo>
                  <a:lnTo>
                    <a:pt x="1013" y="790"/>
                  </a:lnTo>
                  <a:lnTo>
                    <a:pt x="1018" y="790"/>
                  </a:lnTo>
                  <a:lnTo>
                    <a:pt x="1023" y="790"/>
                  </a:lnTo>
                  <a:lnTo>
                    <a:pt x="1025" y="790"/>
                  </a:lnTo>
                  <a:lnTo>
                    <a:pt x="1030" y="790"/>
                  </a:lnTo>
                  <a:lnTo>
                    <a:pt x="1032" y="790"/>
                  </a:lnTo>
                  <a:lnTo>
                    <a:pt x="1035" y="790"/>
                  </a:lnTo>
                  <a:lnTo>
                    <a:pt x="1035" y="790"/>
                  </a:lnTo>
                  <a:lnTo>
                    <a:pt x="1035" y="793"/>
                  </a:lnTo>
                  <a:lnTo>
                    <a:pt x="1035" y="795"/>
                  </a:lnTo>
                  <a:lnTo>
                    <a:pt x="1037" y="797"/>
                  </a:lnTo>
                  <a:lnTo>
                    <a:pt x="1039" y="800"/>
                  </a:lnTo>
                  <a:lnTo>
                    <a:pt x="1042" y="802"/>
                  </a:lnTo>
                  <a:lnTo>
                    <a:pt x="1044" y="807"/>
                  </a:lnTo>
                  <a:lnTo>
                    <a:pt x="1046" y="811"/>
                  </a:lnTo>
                  <a:lnTo>
                    <a:pt x="1051" y="814"/>
                  </a:lnTo>
                  <a:lnTo>
                    <a:pt x="1051" y="814"/>
                  </a:lnTo>
                  <a:lnTo>
                    <a:pt x="1051" y="816"/>
                  </a:lnTo>
                  <a:lnTo>
                    <a:pt x="1053" y="819"/>
                  </a:lnTo>
                  <a:lnTo>
                    <a:pt x="1053" y="826"/>
                  </a:lnTo>
                  <a:lnTo>
                    <a:pt x="1053" y="828"/>
                  </a:lnTo>
                  <a:lnTo>
                    <a:pt x="1053" y="830"/>
                  </a:lnTo>
                  <a:lnTo>
                    <a:pt x="1053" y="835"/>
                  </a:lnTo>
                  <a:lnTo>
                    <a:pt x="1056" y="837"/>
                  </a:lnTo>
                  <a:lnTo>
                    <a:pt x="1056" y="837"/>
                  </a:lnTo>
                  <a:lnTo>
                    <a:pt x="1058" y="840"/>
                  </a:lnTo>
                  <a:lnTo>
                    <a:pt x="1058" y="842"/>
                  </a:lnTo>
                  <a:lnTo>
                    <a:pt x="1060" y="842"/>
                  </a:lnTo>
                  <a:lnTo>
                    <a:pt x="1063" y="842"/>
                  </a:lnTo>
                  <a:lnTo>
                    <a:pt x="1065" y="845"/>
                  </a:lnTo>
                  <a:lnTo>
                    <a:pt x="1070" y="847"/>
                  </a:lnTo>
                  <a:lnTo>
                    <a:pt x="1072" y="849"/>
                  </a:lnTo>
                  <a:lnTo>
                    <a:pt x="1072" y="849"/>
                  </a:lnTo>
                  <a:lnTo>
                    <a:pt x="1075" y="849"/>
                  </a:lnTo>
                  <a:lnTo>
                    <a:pt x="1077" y="847"/>
                  </a:lnTo>
                  <a:lnTo>
                    <a:pt x="1079" y="845"/>
                  </a:lnTo>
                  <a:lnTo>
                    <a:pt x="1079" y="845"/>
                  </a:lnTo>
                  <a:lnTo>
                    <a:pt x="1079" y="845"/>
                  </a:lnTo>
                  <a:lnTo>
                    <a:pt x="1079" y="842"/>
                  </a:lnTo>
                  <a:lnTo>
                    <a:pt x="1082" y="840"/>
                  </a:lnTo>
                  <a:lnTo>
                    <a:pt x="1084" y="835"/>
                  </a:lnTo>
                  <a:lnTo>
                    <a:pt x="1089" y="833"/>
                  </a:lnTo>
                  <a:lnTo>
                    <a:pt x="1091" y="833"/>
                  </a:lnTo>
                  <a:lnTo>
                    <a:pt x="1091" y="833"/>
                  </a:lnTo>
                  <a:lnTo>
                    <a:pt x="1093" y="830"/>
                  </a:lnTo>
                  <a:lnTo>
                    <a:pt x="1096" y="830"/>
                  </a:lnTo>
                  <a:lnTo>
                    <a:pt x="1096" y="833"/>
                  </a:lnTo>
                  <a:lnTo>
                    <a:pt x="1098" y="833"/>
                  </a:lnTo>
                  <a:lnTo>
                    <a:pt x="1103" y="833"/>
                  </a:lnTo>
                  <a:lnTo>
                    <a:pt x="1105" y="833"/>
                  </a:lnTo>
                  <a:lnTo>
                    <a:pt x="1108" y="833"/>
                  </a:lnTo>
                  <a:lnTo>
                    <a:pt x="1108" y="833"/>
                  </a:lnTo>
                  <a:lnTo>
                    <a:pt x="1108" y="833"/>
                  </a:lnTo>
                  <a:lnTo>
                    <a:pt x="1108" y="833"/>
                  </a:lnTo>
                  <a:lnTo>
                    <a:pt x="1110" y="833"/>
                  </a:lnTo>
                  <a:lnTo>
                    <a:pt x="1110" y="833"/>
                  </a:lnTo>
                  <a:lnTo>
                    <a:pt x="1110" y="835"/>
                  </a:lnTo>
                  <a:lnTo>
                    <a:pt x="1115" y="840"/>
                  </a:lnTo>
                  <a:lnTo>
                    <a:pt x="1115" y="840"/>
                  </a:lnTo>
                  <a:lnTo>
                    <a:pt x="1115" y="842"/>
                  </a:lnTo>
                  <a:lnTo>
                    <a:pt x="1115" y="842"/>
                  </a:lnTo>
                  <a:lnTo>
                    <a:pt x="1117" y="845"/>
                  </a:lnTo>
                  <a:lnTo>
                    <a:pt x="1119" y="847"/>
                  </a:lnTo>
                  <a:lnTo>
                    <a:pt x="1119" y="849"/>
                  </a:lnTo>
                  <a:lnTo>
                    <a:pt x="1119" y="854"/>
                  </a:lnTo>
                  <a:lnTo>
                    <a:pt x="1119" y="859"/>
                  </a:lnTo>
                  <a:lnTo>
                    <a:pt x="1122" y="861"/>
                  </a:lnTo>
                  <a:lnTo>
                    <a:pt x="1122" y="861"/>
                  </a:lnTo>
                  <a:lnTo>
                    <a:pt x="1122" y="861"/>
                  </a:lnTo>
                  <a:lnTo>
                    <a:pt x="1122" y="863"/>
                  </a:lnTo>
                  <a:lnTo>
                    <a:pt x="1122" y="866"/>
                  </a:lnTo>
                  <a:lnTo>
                    <a:pt x="1124" y="866"/>
                  </a:lnTo>
                  <a:lnTo>
                    <a:pt x="1124" y="871"/>
                  </a:lnTo>
                  <a:lnTo>
                    <a:pt x="1126" y="873"/>
                  </a:lnTo>
                  <a:lnTo>
                    <a:pt x="1126" y="875"/>
                  </a:lnTo>
                  <a:lnTo>
                    <a:pt x="1129" y="878"/>
                  </a:lnTo>
                  <a:lnTo>
                    <a:pt x="1131" y="880"/>
                  </a:lnTo>
                  <a:lnTo>
                    <a:pt x="1131" y="882"/>
                  </a:lnTo>
                  <a:lnTo>
                    <a:pt x="1131" y="882"/>
                  </a:lnTo>
                  <a:lnTo>
                    <a:pt x="1129" y="885"/>
                  </a:lnTo>
                  <a:lnTo>
                    <a:pt x="1129" y="885"/>
                  </a:lnTo>
                  <a:lnTo>
                    <a:pt x="1129" y="887"/>
                  </a:lnTo>
                  <a:lnTo>
                    <a:pt x="1129" y="887"/>
                  </a:lnTo>
                  <a:lnTo>
                    <a:pt x="1129" y="889"/>
                  </a:lnTo>
                  <a:lnTo>
                    <a:pt x="1129" y="889"/>
                  </a:lnTo>
                  <a:lnTo>
                    <a:pt x="1129" y="889"/>
                  </a:lnTo>
                  <a:lnTo>
                    <a:pt x="1129" y="892"/>
                  </a:lnTo>
                  <a:lnTo>
                    <a:pt x="1131" y="894"/>
                  </a:lnTo>
                  <a:lnTo>
                    <a:pt x="1131" y="897"/>
                  </a:lnTo>
                  <a:lnTo>
                    <a:pt x="1131" y="901"/>
                  </a:lnTo>
                  <a:lnTo>
                    <a:pt x="1131" y="901"/>
                  </a:lnTo>
                  <a:lnTo>
                    <a:pt x="1131" y="904"/>
                  </a:lnTo>
                  <a:lnTo>
                    <a:pt x="1134" y="904"/>
                  </a:lnTo>
                  <a:lnTo>
                    <a:pt x="1136" y="904"/>
                  </a:lnTo>
                  <a:lnTo>
                    <a:pt x="1138" y="906"/>
                  </a:lnTo>
                  <a:lnTo>
                    <a:pt x="1138" y="906"/>
                  </a:lnTo>
                  <a:lnTo>
                    <a:pt x="1141" y="908"/>
                  </a:lnTo>
                  <a:lnTo>
                    <a:pt x="1143" y="908"/>
                  </a:lnTo>
                  <a:lnTo>
                    <a:pt x="1143" y="908"/>
                  </a:lnTo>
                  <a:lnTo>
                    <a:pt x="1145" y="911"/>
                  </a:lnTo>
                  <a:lnTo>
                    <a:pt x="1148" y="911"/>
                  </a:lnTo>
                  <a:lnTo>
                    <a:pt x="1155" y="913"/>
                  </a:lnTo>
                  <a:lnTo>
                    <a:pt x="1157" y="913"/>
                  </a:lnTo>
                  <a:lnTo>
                    <a:pt x="1159" y="915"/>
                  </a:lnTo>
                  <a:lnTo>
                    <a:pt x="1159" y="915"/>
                  </a:lnTo>
                  <a:lnTo>
                    <a:pt x="1162" y="915"/>
                  </a:lnTo>
                  <a:lnTo>
                    <a:pt x="1162" y="915"/>
                  </a:lnTo>
                  <a:lnTo>
                    <a:pt x="1162" y="915"/>
                  </a:lnTo>
                  <a:lnTo>
                    <a:pt x="1162" y="913"/>
                  </a:lnTo>
                  <a:lnTo>
                    <a:pt x="1164" y="913"/>
                  </a:lnTo>
                  <a:lnTo>
                    <a:pt x="1167" y="913"/>
                  </a:lnTo>
                  <a:lnTo>
                    <a:pt x="1167" y="911"/>
                  </a:lnTo>
                  <a:lnTo>
                    <a:pt x="1164" y="911"/>
                  </a:lnTo>
                  <a:lnTo>
                    <a:pt x="1162" y="904"/>
                  </a:lnTo>
                  <a:lnTo>
                    <a:pt x="1162" y="904"/>
                  </a:lnTo>
                  <a:lnTo>
                    <a:pt x="1162" y="899"/>
                  </a:lnTo>
                  <a:lnTo>
                    <a:pt x="1162" y="897"/>
                  </a:lnTo>
                  <a:lnTo>
                    <a:pt x="1162" y="894"/>
                  </a:lnTo>
                  <a:lnTo>
                    <a:pt x="1162" y="892"/>
                  </a:lnTo>
                  <a:lnTo>
                    <a:pt x="1164" y="889"/>
                  </a:lnTo>
                  <a:lnTo>
                    <a:pt x="1164" y="889"/>
                  </a:lnTo>
                  <a:lnTo>
                    <a:pt x="1164" y="887"/>
                  </a:lnTo>
                  <a:lnTo>
                    <a:pt x="1164" y="887"/>
                  </a:lnTo>
                  <a:lnTo>
                    <a:pt x="1162" y="885"/>
                  </a:lnTo>
                  <a:lnTo>
                    <a:pt x="1162" y="882"/>
                  </a:lnTo>
                  <a:lnTo>
                    <a:pt x="1162" y="882"/>
                  </a:lnTo>
                  <a:lnTo>
                    <a:pt x="1164" y="885"/>
                  </a:lnTo>
                  <a:lnTo>
                    <a:pt x="1167" y="885"/>
                  </a:lnTo>
                  <a:lnTo>
                    <a:pt x="1167" y="885"/>
                  </a:lnTo>
                  <a:lnTo>
                    <a:pt x="1169" y="882"/>
                  </a:lnTo>
                  <a:lnTo>
                    <a:pt x="1171" y="878"/>
                  </a:lnTo>
                  <a:lnTo>
                    <a:pt x="1169" y="873"/>
                  </a:lnTo>
                  <a:lnTo>
                    <a:pt x="1169" y="873"/>
                  </a:lnTo>
                  <a:lnTo>
                    <a:pt x="1171" y="873"/>
                  </a:lnTo>
                  <a:lnTo>
                    <a:pt x="1174" y="873"/>
                  </a:lnTo>
                  <a:lnTo>
                    <a:pt x="1174" y="873"/>
                  </a:lnTo>
                  <a:lnTo>
                    <a:pt x="1176" y="871"/>
                  </a:lnTo>
                  <a:lnTo>
                    <a:pt x="1178" y="868"/>
                  </a:lnTo>
                  <a:lnTo>
                    <a:pt x="1176" y="868"/>
                  </a:lnTo>
                  <a:lnTo>
                    <a:pt x="1176" y="868"/>
                  </a:lnTo>
                  <a:lnTo>
                    <a:pt x="1176" y="868"/>
                  </a:lnTo>
                  <a:lnTo>
                    <a:pt x="1178" y="868"/>
                  </a:lnTo>
                  <a:lnTo>
                    <a:pt x="1178" y="868"/>
                  </a:lnTo>
                  <a:lnTo>
                    <a:pt x="1181" y="866"/>
                  </a:lnTo>
                  <a:lnTo>
                    <a:pt x="1181" y="866"/>
                  </a:lnTo>
                  <a:lnTo>
                    <a:pt x="1181" y="866"/>
                  </a:lnTo>
                  <a:lnTo>
                    <a:pt x="1181" y="868"/>
                  </a:lnTo>
                  <a:lnTo>
                    <a:pt x="1183" y="866"/>
                  </a:lnTo>
                  <a:lnTo>
                    <a:pt x="1183" y="866"/>
                  </a:lnTo>
                  <a:lnTo>
                    <a:pt x="1183" y="863"/>
                  </a:lnTo>
                  <a:lnTo>
                    <a:pt x="1185" y="861"/>
                  </a:lnTo>
                  <a:lnTo>
                    <a:pt x="1185" y="863"/>
                  </a:lnTo>
                  <a:lnTo>
                    <a:pt x="1188" y="863"/>
                  </a:lnTo>
                  <a:lnTo>
                    <a:pt x="1190" y="861"/>
                  </a:lnTo>
                  <a:lnTo>
                    <a:pt x="1190" y="861"/>
                  </a:lnTo>
                  <a:lnTo>
                    <a:pt x="1190" y="861"/>
                  </a:lnTo>
                  <a:lnTo>
                    <a:pt x="1190" y="861"/>
                  </a:lnTo>
                  <a:lnTo>
                    <a:pt x="1188" y="856"/>
                  </a:lnTo>
                  <a:lnTo>
                    <a:pt x="1190" y="856"/>
                  </a:lnTo>
                  <a:lnTo>
                    <a:pt x="1190" y="856"/>
                  </a:lnTo>
                  <a:lnTo>
                    <a:pt x="1190" y="856"/>
                  </a:lnTo>
                  <a:lnTo>
                    <a:pt x="1190" y="856"/>
                  </a:lnTo>
                  <a:lnTo>
                    <a:pt x="1190" y="859"/>
                  </a:lnTo>
                  <a:lnTo>
                    <a:pt x="1192" y="856"/>
                  </a:lnTo>
                  <a:lnTo>
                    <a:pt x="1192" y="856"/>
                  </a:lnTo>
                  <a:lnTo>
                    <a:pt x="1195" y="856"/>
                  </a:lnTo>
                  <a:lnTo>
                    <a:pt x="1197" y="856"/>
                  </a:lnTo>
                  <a:lnTo>
                    <a:pt x="1200" y="856"/>
                  </a:lnTo>
                  <a:lnTo>
                    <a:pt x="1197" y="859"/>
                  </a:lnTo>
                  <a:lnTo>
                    <a:pt x="1195" y="861"/>
                  </a:lnTo>
                  <a:lnTo>
                    <a:pt x="1195" y="861"/>
                  </a:lnTo>
                  <a:lnTo>
                    <a:pt x="1200" y="859"/>
                  </a:lnTo>
                  <a:lnTo>
                    <a:pt x="1202" y="856"/>
                  </a:lnTo>
                  <a:lnTo>
                    <a:pt x="1204" y="856"/>
                  </a:lnTo>
                  <a:lnTo>
                    <a:pt x="1207" y="854"/>
                  </a:lnTo>
                  <a:lnTo>
                    <a:pt x="1211" y="852"/>
                  </a:lnTo>
                  <a:lnTo>
                    <a:pt x="1214" y="849"/>
                  </a:lnTo>
                  <a:lnTo>
                    <a:pt x="1216" y="847"/>
                  </a:lnTo>
                  <a:lnTo>
                    <a:pt x="1218" y="847"/>
                  </a:lnTo>
                  <a:lnTo>
                    <a:pt x="1221" y="845"/>
                  </a:lnTo>
                  <a:lnTo>
                    <a:pt x="1223" y="842"/>
                  </a:lnTo>
                  <a:lnTo>
                    <a:pt x="1223" y="840"/>
                  </a:lnTo>
                  <a:lnTo>
                    <a:pt x="1223" y="837"/>
                  </a:lnTo>
                  <a:lnTo>
                    <a:pt x="1223" y="835"/>
                  </a:lnTo>
                  <a:lnTo>
                    <a:pt x="1223" y="835"/>
                  </a:lnTo>
                  <a:lnTo>
                    <a:pt x="1225" y="835"/>
                  </a:lnTo>
                  <a:lnTo>
                    <a:pt x="1225" y="835"/>
                  </a:lnTo>
                  <a:lnTo>
                    <a:pt x="1228" y="833"/>
                  </a:lnTo>
                  <a:lnTo>
                    <a:pt x="1228" y="833"/>
                  </a:lnTo>
                  <a:lnTo>
                    <a:pt x="1228" y="835"/>
                  </a:lnTo>
                  <a:lnTo>
                    <a:pt x="1225" y="837"/>
                  </a:lnTo>
                  <a:lnTo>
                    <a:pt x="1228" y="837"/>
                  </a:lnTo>
                  <a:lnTo>
                    <a:pt x="1230" y="837"/>
                  </a:lnTo>
                  <a:lnTo>
                    <a:pt x="1230" y="837"/>
                  </a:lnTo>
                  <a:lnTo>
                    <a:pt x="1225" y="840"/>
                  </a:lnTo>
                  <a:lnTo>
                    <a:pt x="1225" y="842"/>
                  </a:lnTo>
                  <a:lnTo>
                    <a:pt x="1230" y="840"/>
                  </a:lnTo>
                  <a:lnTo>
                    <a:pt x="1240" y="835"/>
                  </a:lnTo>
                  <a:lnTo>
                    <a:pt x="1244" y="835"/>
                  </a:lnTo>
                  <a:lnTo>
                    <a:pt x="1244" y="835"/>
                  </a:lnTo>
                  <a:lnTo>
                    <a:pt x="1242" y="833"/>
                  </a:lnTo>
                  <a:lnTo>
                    <a:pt x="1247" y="828"/>
                  </a:lnTo>
                  <a:lnTo>
                    <a:pt x="1247" y="828"/>
                  </a:lnTo>
                  <a:lnTo>
                    <a:pt x="1247" y="830"/>
                  </a:lnTo>
                  <a:lnTo>
                    <a:pt x="1247" y="830"/>
                  </a:lnTo>
                  <a:lnTo>
                    <a:pt x="1247" y="833"/>
                  </a:lnTo>
                  <a:lnTo>
                    <a:pt x="1244" y="833"/>
                  </a:lnTo>
                  <a:lnTo>
                    <a:pt x="1244" y="833"/>
                  </a:lnTo>
                  <a:lnTo>
                    <a:pt x="1244" y="833"/>
                  </a:lnTo>
                  <a:lnTo>
                    <a:pt x="1244" y="835"/>
                  </a:lnTo>
                  <a:lnTo>
                    <a:pt x="1247" y="833"/>
                  </a:lnTo>
                  <a:lnTo>
                    <a:pt x="1247" y="833"/>
                  </a:lnTo>
                  <a:lnTo>
                    <a:pt x="1254" y="833"/>
                  </a:lnTo>
                  <a:lnTo>
                    <a:pt x="1254" y="833"/>
                  </a:lnTo>
                  <a:lnTo>
                    <a:pt x="1256" y="833"/>
                  </a:lnTo>
                  <a:lnTo>
                    <a:pt x="1261" y="835"/>
                  </a:lnTo>
                  <a:lnTo>
                    <a:pt x="1263" y="835"/>
                  </a:lnTo>
                  <a:lnTo>
                    <a:pt x="1266" y="837"/>
                  </a:lnTo>
                  <a:lnTo>
                    <a:pt x="1273" y="837"/>
                  </a:lnTo>
                  <a:lnTo>
                    <a:pt x="1275" y="837"/>
                  </a:lnTo>
                  <a:lnTo>
                    <a:pt x="1275" y="837"/>
                  </a:lnTo>
                  <a:lnTo>
                    <a:pt x="1275" y="835"/>
                  </a:lnTo>
                  <a:lnTo>
                    <a:pt x="1275" y="835"/>
                  </a:lnTo>
                  <a:lnTo>
                    <a:pt x="1275" y="833"/>
                  </a:lnTo>
                  <a:lnTo>
                    <a:pt x="1277" y="833"/>
                  </a:lnTo>
                  <a:lnTo>
                    <a:pt x="1280" y="833"/>
                  </a:lnTo>
                  <a:lnTo>
                    <a:pt x="1280" y="833"/>
                  </a:lnTo>
                  <a:lnTo>
                    <a:pt x="1284" y="833"/>
                  </a:lnTo>
                  <a:lnTo>
                    <a:pt x="1284" y="837"/>
                  </a:lnTo>
                  <a:lnTo>
                    <a:pt x="1284" y="837"/>
                  </a:lnTo>
                  <a:lnTo>
                    <a:pt x="1289" y="840"/>
                  </a:lnTo>
                  <a:lnTo>
                    <a:pt x="1289" y="837"/>
                  </a:lnTo>
                  <a:lnTo>
                    <a:pt x="1289" y="837"/>
                  </a:lnTo>
                  <a:lnTo>
                    <a:pt x="1289" y="840"/>
                  </a:lnTo>
                  <a:lnTo>
                    <a:pt x="1289" y="840"/>
                  </a:lnTo>
                  <a:lnTo>
                    <a:pt x="1289" y="842"/>
                  </a:lnTo>
                  <a:lnTo>
                    <a:pt x="1289" y="842"/>
                  </a:lnTo>
                  <a:lnTo>
                    <a:pt x="1289" y="842"/>
                  </a:lnTo>
                  <a:lnTo>
                    <a:pt x="1287" y="842"/>
                  </a:lnTo>
                  <a:lnTo>
                    <a:pt x="1287" y="845"/>
                  </a:lnTo>
                  <a:lnTo>
                    <a:pt x="1291" y="845"/>
                  </a:lnTo>
                  <a:lnTo>
                    <a:pt x="1296" y="847"/>
                  </a:lnTo>
                  <a:lnTo>
                    <a:pt x="1299" y="847"/>
                  </a:lnTo>
                  <a:lnTo>
                    <a:pt x="1301" y="845"/>
                  </a:lnTo>
                  <a:lnTo>
                    <a:pt x="1301" y="842"/>
                  </a:lnTo>
                  <a:lnTo>
                    <a:pt x="1303" y="842"/>
                  </a:lnTo>
                  <a:lnTo>
                    <a:pt x="1306" y="845"/>
                  </a:lnTo>
                  <a:lnTo>
                    <a:pt x="1306" y="847"/>
                  </a:lnTo>
                  <a:lnTo>
                    <a:pt x="1306" y="847"/>
                  </a:lnTo>
                  <a:lnTo>
                    <a:pt x="1308" y="847"/>
                  </a:lnTo>
                  <a:lnTo>
                    <a:pt x="1308" y="845"/>
                  </a:lnTo>
                  <a:lnTo>
                    <a:pt x="1308" y="845"/>
                  </a:lnTo>
                  <a:lnTo>
                    <a:pt x="1310" y="842"/>
                  </a:lnTo>
                  <a:lnTo>
                    <a:pt x="1310" y="842"/>
                  </a:lnTo>
                  <a:lnTo>
                    <a:pt x="1310" y="840"/>
                  </a:lnTo>
                  <a:lnTo>
                    <a:pt x="1310" y="840"/>
                  </a:lnTo>
                  <a:lnTo>
                    <a:pt x="1308" y="840"/>
                  </a:lnTo>
                  <a:lnTo>
                    <a:pt x="1308" y="840"/>
                  </a:lnTo>
                  <a:lnTo>
                    <a:pt x="1308" y="837"/>
                  </a:lnTo>
                  <a:lnTo>
                    <a:pt x="1313" y="840"/>
                  </a:lnTo>
                  <a:lnTo>
                    <a:pt x="1315" y="840"/>
                  </a:lnTo>
                  <a:lnTo>
                    <a:pt x="1315" y="842"/>
                  </a:lnTo>
                  <a:lnTo>
                    <a:pt x="1315" y="842"/>
                  </a:lnTo>
                  <a:lnTo>
                    <a:pt x="1315" y="842"/>
                  </a:lnTo>
                  <a:lnTo>
                    <a:pt x="1317" y="842"/>
                  </a:lnTo>
                  <a:lnTo>
                    <a:pt x="1317" y="842"/>
                  </a:lnTo>
                  <a:lnTo>
                    <a:pt x="1317" y="845"/>
                  </a:lnTo>
                  <a:lnTo>
                    <a:pt x="1320" y="845"/>
                  </a:lnTo>
                  <a:lnTo>
                    <a:pt x="1320" y="845"/>
                  </a:lnTo>
                  <a:lnTo>
                    <a:pt x="1320" y="847"/>
                  </a:lnTo>
                  <a:lnTo>
                    <a:pt x="1322" y="847"/>
                  </a:lnTo>
                  <a:lnTo>
                    <a:pt x="1320" y="849"/>
                  </a:lnTo>
                  <a:lnTo>
                    <a:pt x="1322" y="849"/>
                  </a:lnTo>
                  <a:lnTo>
                    <a:pt x="1322" y="847"/>
                  </a:lnTo>
                  <a:lnTo>
                    <a:pt x="1324" y="849"/>
                  </a:lnTo>
                  <a:lnTo>
                    <a:pt x="1324" y="849"/>
                  </a:lnTo>
                  <a:lnTo>
                    <a:pt x="1324" y="849"/>
                  </a:lnTo>
                  <a:lnTo>
                    <a:pt x="1324" y="847"/>
                  </a:lnTo>
                  <a:lnTo>
                    <a:pt x="1327" y="847"/>
                  </a:lnTo>
                  <a:lnTo>
                    <a:pt x="1327" y="845"/>
                  </a:lnTo>
                  <a:lnTo>
                    <a:pt x="1327" y="845"/>
                  </a:lnTo>
                  <a:lnTo>
                    <a:pt x="1327" y="845"/>
                  </a:lnTo>
                  <a:lnTo>
                    <a:pt x="1324" y="842"/>
                  </a:lnTo>
                  <a:lnTo>
                    <a:pt x="1324" y="842"/>
                  </a:lnTo>
                  <a:lnTo>
                    <a:pt x="1320" y="840"/>
                  </a:lnTo>
                  <a:lnTo>
                    <a:pt x="1320" y="840"/>
                  </a:lnTo>
                  <a:lnTo>
                    <a:pt x="1317" y="837"/>
                  </a:lnTo>
                  <a:lnTo>
                    <a:pt x="1317" y="837"/>
                  </a:lnTo>
                  <a:lnTo>
                    <a:pt x="1317" y="835"/>
                  </a:lnTo>
                  <a:lnTo>
                    <a:pt x="1317" y="835"/>
                  </a:lnTo>
                  <a:lnTo>
                    <a:pt x="1320" y="835"/>
                  </a:lnTo>
                  <a:lnTo>
                    <a:pt x="1320" y="835"/>
                  </a:lnTo>
                  <a:lnTo>
                    <a:pt x="1320" y="835"/>
                  </a:lnTo>
                  <a:lnTo>
                    <a:pt x="1320" y="835"/>
                  </a:lnTo>
                  <a:lnTo>
                    <a:pt x="1322" y="833"/>
                  </a:lnTo>
                  <a:lnTo>
                    <a:pt x="1322" y="833"/>
                  </a:lnTo>
                  <a:lnTo>
                    <a:pt x="1324" y="833"/>
                  </a:lnTo>
                  <a:lnTo>
                    <a:pt x="1324" y="833"/>
                  </a:lnTo>
                  <a:lnTo>
                    <a:pt x="1324" y="830"/>
                  </a:lnTo>
                  <a:lnTo>
                    <a:pt x="1324" y="828"/>
                  </a:lnTo>
                  <a:lnTo>
                    <a:pt x="1324" y="828"/>
                  </a:lnTo>
                  <a:lnTo>
                    <a:pt x="1324" y="828"/>
                  </a:lnTo>
                  <a:lnTo>
                    <a:pt x="1324" y="828"/>
                  </a:lnTo>
                  <a:lnTo>
                    <a:pt x="1322" y="828"/>
                  </a:lnTo>
                  <a:lnTo>
                    <a:pt x="1322" y="830"/>
                  </a:lnTo>
                  <a:lnTo>
                    <a:pt x="1320" y="830"/>
                  </a:lnTo>
                  <a:lnTo>
                    <a:pt x="1320" y="830"/>
                  </a:lnTo>
                  <a:lnTo>
                    <a:pt x="1317" y="828"/>
                  </a:lnTo>
                  <a:lnTo>
                    <a:pt x="1320" y="828"/>
                  </a:lnTo>
                  <a:lnTo>
                    <a:pt x="1320" y="826"/>
                  </a:lnTo>
                  <a:lnTo>
                    <a:pt x="1322" y="826"/>
                  </a:lnTo>
                  <a:lnTo>
                    <a:pt x="1322" y="826"/>
                  </a:lnTo>
                  <a:lnTo>
                    <a:pt x="1320" y="826"/>
                  </a:lnTo>
                  <a:lnTo>
                    <a:pt x="1320" y="826"/>
                  </a:lnTo>
                  <a:lnTo>
                    <a:pt x="1320" y="826"/>
                  </a:lnTo>
                  <a:lnTo>
                    <a:pt x="1317" y="826"/>
                  </a:lnTo>
                  <a:lnTo>
                    <a:pt x="1315" y="828"/>
                  </a:lnTo>
                  <a:lnTo>
                    <a:pt x="1313" y="828"/>
                  </a:lnTo>
                  <a:lnTo>
                    <a:pt x="1310" y="828"/>
                  </a:lnTo>
                  <a:lnTo>
                    <a:pt x="1308" y="826"/>
                  </a:lnTo>
                  <a:lnTo>
                    <a:pt x="1310" y="823"/>
                  </a:lnTo>
                  <a:lnTo>
                    <a:pt x="1313" y="821"/>
                  </a:lnTo>
                  <a:lnTo>
                    <a:pt x="1315" y="821"/>
                  </a:lnTo>
                  <a:lnTo>
                    <a:pt x="1315" y="821"/>
                  </a:lnTo>
                  <a:lnTo>
                    <a:pt x="1317" y="823"/>
                  </a:lnTo>
                  <a:lnTo>
                    <a:pt x="1322" y="826"/>
                  </a:lnTo>
                  <a:lnTo>
                    <a:pt x="1327" y="823"/>
                  </a:lnTo>
                  <a:lnTo>
                    <a:pt x="1329" y="821"/>
                  </a:lnTo>
                  <a:lnTo>
                    <a:pt x="1329" y="821"/>
                  </a:lnTo>
                  <a:lnTo>
                    <a:pt x="1329" y="821"/>
                  </a:lnTo>
                  <a:lnTo>
                    <a:pt x="1334" y="821"/>
                  </a:lnTo>
                  <a:lnTo>
                    <a:pt x="1336" y="819"/>
                  </a:lnTo>
                  <a:lnTo>
                    <a:pt x="1336" y="819"/>
                  </a:lnTo>
                  <a:lnTo>
                    <a:pt x="1339" y="821"/>
                  </a:lnTo>
                  <a:lnTo>
                    <a:pt x="1341" y="821"/>
                  </a:lnTo>
                  <a:lnTo>
                    <a:pt x="1346" y="821"/>
                  </a:lnTo>
                  <a:lnTo>
                    <a:pt x="1348" y="821"/>
                  </a:lnTo>
                  <a:lnTo>
                    <a:pt x="1350" y="821"/>
                  </a:lnTo>
                  <a:lnTo>
                    <a:pt x="1350" y="819"/>
                  </a:lnTo>
                  <a:lnTo>
                    <a:pt x="1353" y="816"/>
                  </a:lnTo>
                  <a:lnTo>
                    <a:pt x="1353" y="814"/>
                  </a:lnTo>
                  <a:lnTo>
                    <a:pt x="1355" y="814"/>
                  </a:lnTo>
                  <a:lnTo>
                    <a:pt x="1355" y="816"/>
                  </a:lnTo>
                  <a:lnTo>
                    <a:pt x="1355" y="816"/>
                  </a:lnTo>
                  <a:lnTo>
                    <a:pt x="1355" y="819"/>
                  </a:lnTo>
                  <a:lnTo>
                    <a:pt x="1355" y="819"/>
                  </a:lnTo>
                  <a:lnTo>
                    <a:pt x="1355" y="821"/>
                  </a:lnTo>
                  <a:lnTo>
                    <a:pt x="1355" y="821"/>
                  </a:lnTo>
                  <a:lnTo>
                    <a:pt x="1355" y="823"/>
                  </a:lnTo>
                  <a:lnTo>
                    <a:pt x="1353" y="823"/>
                  </a:lnTo>
                  <a:lnTo>
                    <a:pt x="1353" y="823"/>
                  </a:lnTo>
                  <a:lnTo>
                    <a:pt x="1350" y="823"/>
                  </a:lnTo>
                  <a:lnTo>
                    <a:pt x="1357" y="823"/>
                  </a:lnTo>
                  <a:lnTo>
                    <a:pt x="1362" y="821"/>
                  </a:lnTo>
                  <a:lnTo>
                    <a:pt x="1362" y="821"/>
                  </a:lnTo>
                  <a:lnTo>
                    <a:pt x="1362" y="821"/>
                  </a:lnTo>
                  <a:lnTo>
                    <a:pt x="1360" y="821"/>
                  </a:lnTo>
                  <a:lnTo>
                    <a:pt x="1362" y="823"/>
                  </a:lnTo>
                  <a:lnTo>
                    <a:pt x="1365" y="821"/>
                  </a:lnTo>
                  <a:lnTo>
                    <a:pt x="1367" y="821"/>
                  </a:lnTo>
                  <a:lnTo>
                    <a:pt x="1367" y="819"/>
                  </a:lnTo>
                  <a:lnTo>
                    <a:pt x="1369" y="816"/>
                  </a:lnTo>
                  <a:lnTo>
                    <a:pt x="1369" y="816"/>
                  </a:lnTo>
                  <a:lnTo>
                    <a:pt x="1369" y="819"/>
                  </a:lnTo>
                  <a:lnTo>
                    <a:pt x="1372" y="816"/>
                  </a:lnTo>
                  <a:lnTo>
                    <a:pt x="1372" y="816"/>
                  </a:lnTo>
                  <a:lnTo>
                    <a:pt x="1372" y="819"/>
                  </a:lnTo>
                  <a:lnTo>
                    <a:pt x="1372" y="819"/>
                  </a:lnTo>
                  <a:lnTo>
                    <a:pt x="1369" y="821"/>
                  </a:lnTo>
                  <a:lnTo>
                    <a:pt x="1367" y="821"/>
                  </a:lnTo>
                  <a:lnTo>
                    <a:pt x="1367" y="821"/>
                  </a:lnTo>
                  <a:lnTo>
                    <a:pt x="1372" y="821"/>
                  </a:lnTo>
                  <a:lnTo>
                    <a:pt x="1376" y="821"/>
                  </a:lnTo>
                  <a:lnTo>
                    <a:pt x="1379" y="819"/>
                  </a:lnTo>
                  <a:lnTo>
                    <a:pt x="1379" y="819"/>
                  </a:lnTo>
                  <a:lnTo>
                    <a:pt x="1381" y="819"/>
                  </a:lnTo>
                  <a:lnTo>
                    <a:pt x="1381" y="819"/>
                  </a:lnTo>
                  <a:lnTo>
                    <a:pt x="1383" y="819"/>
                  </a:lnTo>
                  <a:lnTo>
                    <a:pt x="1386" y="819"/>
                  </a:lnTo>
                  <a:lnTo>
                    <a:pt x="1386" y="819"/>
                  </a:lnTo>
                  <a:lnTo>
                    <a:pt x="1386" y="821"/>
                  </a:lnTo>
                  <a:lnTo>
                    <a:pt x="1383" y="819"/>
                  </a:lnTo>
                  <a:lnTo>
                    <a:pt x="1381" y="821"/>
                  </a:lnTo>
                  <a:lnTo>
                    <a:pt x="1386" y="821"/>
                  </a:lnTo>
                  <a:lnTo>
                    <a:pt x="1390" y="823"/>
                  </a:lnTo>
                  <a:lnTo>
                    <a:pt x="1390" y="826"/>
                  </a:lnTo>
                  <a:lnTo>
                    <a:pt x="1390" y="826"/>
                  </a:lnTo>
                  <a:lnTo>
                    <a:pt x="1393" y="823"/>
                  </a:lnTo>
                  <a:lnTo>
                    <a:pt x="1393" y="823"/>
                  </a:lnTo>
                  <a:lnTo>
                    <a:pt x="1393" y="823"/>
                  </a:lnTo>
                  <a:lnTo>
                    <a:pt x="1395" y="823"/>
                  </a:lnTo>
                  <a:lnTo>
                    <a:pt x="1393" y="823"/>
                  </a:lnTo>
                  <a:lnTo>
                    <a:pt x="1393" y="823"/>
                  </a:lnTo>
                  <a:lnTo>
                    <a:pt x="1393" y="826"/>
                  </a:lnTo>
                  <a:lnTo>
                    <a:pt x="1393" y="826"/>
                  </a:lnTo>
                  <a:lnTo>
                    <a:pt x="1393" y="826"/>
                  </a:lnTo>
                  <a:lnTo>
                    <a:pt x="1395" y="828"/>
                  </a:lnTo>
                  <a:lnTo>
                    <a:pt x="1397" y="830"/>
                  </a:lnTo>
                  <a:lnTo>
                    <a:pt x="1397" y="833"/>
                  </a:lnTo>
                  <a:lnTo>
                    <a:pt x="1397" y="833"/>
                  </a:lnTo>
                  <a:lnTo>
                    <a:pt x="1397" y="833"/>
                  </a:lnTo>
                  <a:lnTo>
                    <a:pt x="1395" y="833"/>
                  </a:lnTo>
                  <a:lnTo>
                    <a:pt x="1395" y="833"/>
                  </a:lnTo>
                  <a:lnTo>
                    <a:pt x="1395" y="833"/>
                  </a:lnTo>
                  <a:lnTo>
                    <a:pt x="1395" y="835"/>
                  </a:lnTo>
                  <a:lnTo>
                    <a:pt x="1397" y="835"/>
                  </a:lnTo>
                  <a:lnTo>
                    <a:pt x="1400" y="835"/>
                  </a:lnTo>
                  <a:lnTo>
                    <a:pt x="1402" y="835"/>
                  </a:lnTo>
                  <a:lnTo>
                    <a:pt x="1402" y="833"/>
                  </a:lnTo>
                  <a:lnTo>
                    <a:pt x="1405" y="833"/>
                  </a:lnTo>
                  <a:lnTo>
                    <a:pt x="1407" y="833"/>
                  </a:lnTo>
                  <a:lnTo>
                    <a:pt x="1412" y="830"/>
                  </a:lnTo>
                  <a:lnTo>
                    <a:pt x="1414" y="830"/>
                  </a:lnTo>
                  <a:lnTo>
                    <a:pt x="1414" y="830"/>
                  </a:lnTo>
                  <a:lnTo>
                    <a:pt x="1414" y="830"/>
                  </a:lnTo>
                  <a:lnTo>
                    <a:pt x="1414" y="828"/>
                  </a:lnTo>
                  <a:lnTo>
                    <a:pt x="1416" y="828"/>
                  </a:lnTo>
                  <a:lnTo>
                    <a:pt x="1416" y="828"/>
                  </a:lnTo>
                  <a:lnTo>
                    <a:pt x="1421" y="826"/>
                  </a:lnTo>
                  <a:lnTo>
                    <a:pt x="1426" y="830"/>
                  </a:lnTo>
                  <a:lnTo>
                    <a:pt x="1430" y="840"/>
                  </a:lnTo>
                  <a:lnTo>
                    <a:pt x="1438" y="849"/>
                  </a:lnTo>
                  <a:lnTo>
                    <a:pt x="1440" y="852"/>
                  </a:lnTo>
                  <a:lnTo>
                    <a:pt x="1440" y="854"/>
                  </a:lnTo>
                  <a:lnTo>
                    <a:pt x="1440" y="854"/>
                  </a:lnTo>
                  <a:lnTo>
                    <a:pt x="1438" y="861"/>
                  </a:lnTo>
                  <a:lnTo>
                    <a:pt x="1435" y="866"/>
                  </a:lnTo>
                  <a:lnTo>
                    <a:pt x="1430" y="873"/>
                  </a:lnTo>
                  <a:lnTo>
                    <a:pt x="1433" y="875"/>
                  </a:lnTo>
                  <a:lnTo>
                    <a:pt x="1433" y="875"/>
                  </a:lnTo>
                  <a:lnTo>
                    <a:pt x="1433" y="878"/>
                  </a:lnTo>
                  <a:lnTo>
                    <a:pt x="1433" y="875"/>
                  </a:lnTo>
                  <a:lnTo>
                    <a:pt x="1435" y="878"/>
                  </a:lnTo>
                  <a:lnTo>
                    <a:pt x="1435" y="875"/>
                  </a:lnTo>
                  <a:lnTo>
                    <a:pt x="1435" y="875"/>
                  </a:lnTo>
                  <a:lnTo>
                    <a:pt x="1435" y="873"/>
                  </a:lnTo>
                  <a:lnTo>
                    <a:pt x="1435" y="873"/>
                  </a:lnTo>
                  <a:lnTo>
                    <a:pt x="1435" y="871"/>
                  </a:lnTo>
                  <a:lnTo>
                    <a:pt x="1435" y="871"/>
                  </a:lnTo>
                  <a:lnTo>
                    <a:pt x="1438" y="871"/>
                  </a:lnTo>
                  <a:lnTo>
                    <a:pt x="1438" y="873"/>
                  </a:lnTo>
                  <a:lnTo>
                    <a:pt x="1438" y="873"/>
                  </a:lnTo>
                  <a:lnTo>
                    <a:pt x="1440" y="873"/>
                  </a:lnTo>
                  <a:lnTo>
                    <a:pt x="1440" y="873"/>
                  </a:lnTo>
                  <a:lnTo>
                    <a:pt x="1440" y="873"/>
                  </a:lnTo>
                  <a:lnTo>
                    <a:pt x="1438" y="875"/>
                  </a:lnTo>
                  <a:lnTo>
                    <a:pt x="1438" y="878"/>
                  </a:lnTo>
                  <a:lnTo>
                    <a:pt x="1433" y="880"/>
                  </a:lnTo>
                  <a:lnTo>
                    <a:pt x="1433" y="880"/>
                  </a:lnTo>
                  <a:lnTo>
                    <a:pt x="1433" y="880"/>
                  </a:lnTo>
                  <a:lnTo>
                    <a:pt x="1433" y="882"/>
                  </a:lnTo>
                  <a:lnTo>
                    <a:pt x="1433" y="882"/>
                  </a:lnTo>
                  <a:lnTo>
                    <a:pt x="1435" y="889"/>
                  </a:lnTo>
                  <a:lnTo>
                    <a:pt x="1435" y="894"/>
                  </a:lnTo>
                  <a:lnTo>
                    <a:pt x="1438" y="894"/>
                  </a:lnTo>
                  <a:lnTo>
                    <a:pt x="1438" y="894"/>
                  </a:lnTo>
                  <a:lnTo>
                    <a:pt x="1440" y="894"/>
                  </a:lnTo>
                  <a:lnTo>
                    <a:pt x="1440" y="894"/>
                  </a:lnTo>
                  <a:lnTo>
                    <a:pt x="1440" y="894"/>
                  </a:lnTo>
                  <a:lnTo>
                    <a:pt x="1440" y="892"/>
                  </a:lnTo>
                  <a:lnTo>
                    <a:pt x="1442" y="892"/>
                  </a:lnTo>
                  <a:lnTo>
                    <a:pt x="1442" y="894"/>
                  </a:lnTo>
                  <a:lnTo>
                    <a:pt x="1440" y="899"/>
                  </a:lnTo>
                  <a:lnTo>
                    <a:pt x="1440" y="901"/>
                  </a:lnTo>
                  <a:lnTo>
                    <a:pt x="1440" y="901"/>
                  </a:lnTo>
                  <a:lnTo>
                    <a:pt x="1442" y="901"/>
                  </a:lnTo>
                  <a:lnTo>
                    <a:pt x="1442" y="899"/>
                  </a:lnTo>
                  <a:lnTo>
                    <a:pt x="1445" y="899"/>
                  </a:lnTo>
                  <a:lnTo>
                    <a:pt x="1445" y="899"/>
                  </a:lnTo>
                  <a:lnTo>
                    <a:pt x="1442" y="901"/>
                  </a:lnTo>
                  <a:lnTo>
                    <a:pt x="1442" y="904"/>
                  </a:lnTo>
                  <a:lnTo>
                    <a:pt x="1442" y="904"/>
                  </a:lnTo>
                  <a:lnTo>
                    <a:pt x="1442" y="904"/>
                  </a:lnTo>
                  <a:lnTo>
                    <a:pt x="1442" y="911"/>
                  </a:lnTo>
                  <a:lnTo>
                    <a:pt x="1445" y="913"/>
                  </a:lnTo>
                  <a:lnTo>
                    <a:pt x="1447" y="915"/>
                  </a:lnTo>
                  <a:lnTo>
                    <a:pt x="1449" y="915"/>
                  </a:lnTo>
                  <a:lnTo>
                    <a:pt x="1449" y="918"/>
                  </a:lnTo>
                  <a:lnTo>
                    <a:pt x="1452" y="923"/>
                  </a:lnTo>
                  <a:lnTo>
                    <a:pt x="1452" y="927"/>
                  </a:lnTo>
                  <a:lnTo>
                    <a:pt x="1454" y="927"/>
                  </a:lnTo>
                  <a:lnTo>
                    <a:pt x="1454" y="927"/>
                  </a:lnTo>
                  <a:lnTo>
                    <a:pt x="1454" y="927"/>
                  </a:lnTo>
                  <a:lnTo>
                    <a:pt x="1454" y="930"/>
                  </a:lnTo>
                  <a:lnTo>
                    <a:pt x="1452" y="927"/>
                  </a:lnTo>
                  <a:lnTo>
                    <a:pt x="1452" y="927"/>
                  </a:lnTo>
                  <a:lnTo>
                    <a:pt x="1452" y="927"/>
                  </a:lnTo>
                  <a:lnTo>
                    <a:pt x="1452" y="930"/>
                  </a:lnTo>
                  <a:lnTo>
                    <a:pt x="1452" y="932"/>
                  </a:lnTo>
                  <a:lnTo>
                    <a:pt x="1454" y="932"/>
                  </a:lnTo>
                  <a:lnTo>
                    <a:pt x="1456" y="930"/>
                  </a:lnTo>
                  <a:lnTo>
                    <a:pt x="1459" y="930"/>
                  </a:lnTo>
                  <a:lnTo>
                    <a:pt x="1461" y="930"/>
                  </a:lnTo>
                  <a:lnTo>
                    <a:pt x="1463" y="930"/>
                  </a:lnTo>
                  <a:lnTo>
                    <a:pt x="1466" y="927"/>
                  </a:lnTo>
                  <a:lnTo>
                    <a:pt x="1466" y="925"/>
                  </a:lnTo>
                  <a:lnTo>
                    <a:pt x="1468" y="920"/>
                  </a:lnTo>
                  <a:lnTo>
                    <a:pt x="1471" y="918"/>
                  </a:lnTo>
                  <a:lnTo>
                    <a:pt x="1471" y="915"/>
                  </a:lnTo>
                  <a:lnTo>
                    <a:pt x="1473" y="915"/>
                  </a:lnTo>
                  <a:lnTo>
                    <a:pt x="1473" y="915"/>
                  </a:lnTo>
                  <a:lnTo>
                    <a:pt x="1473" y="915"/>
                  </a:lnTo>
                  <a:lnTo>
                    <a:pt x="1473" y="911"/>
                  </a:lnTo>
                  <a:lnTo>
                    <a:pt x="1475" y="901"/>
                  </a:lnTo>
                  <a:lnTo>
                    <a:pt x="1478" y="897"/>
                  </a:lnTo>
                  <a:lnTo>
                    <a:pt x="1478" y="892"/>
                  </a:lnTo>
                  <a:lnTo>
                    <a:pt x="1478" y="889"/>
                  </a:lnTo>
                  <a:lnTo>
                    <a:pt x="1475" y="887"/>
                  </a:lnTo>
                  <a:lnTo>
                    <a:pt x="1473" y="866"/>
                  </a:lnTo>
                  <a:lnTo>
                    <a:pt x="1473" y="866"/>
                  </a:lnTo>
                  <a:lnTo>
                    <a:pt x="1471" y="863"/>
                  </a:lnTo>
                  <a:lnTo>
                    <a:pt x="1473" y="859"/>
                  </a:lnTo>
                  <a:lnTo>
                    <a:pt x="1471" y="856"/>
                  </a:lnTo>
                  <a:lnTo>
                    <a:pt x="1473" y="854"/>
                  </a:lnTo>
                  <a:lnTo>
                    <a:pt x="1473" y="854"/>
                  </a:lnTo>
                  <a:lnTo>
                    <a:pt x="1473" y="854"/>
                  </a:lnTo>
                  <a:lnTo>
                    <a:pt x="1473" y="856"/>
                  </a:lnTo>
                  <a:lnTo>
                    <a:pt x="1473" y="856"/>
                  </a:lnTo>
                  <a:lnTo>
                    <a:pt x="1473" y="859"/>
                  </a:lnTo>
                  <a:lnTo>
                    <a:pt x="1473" y="859"/>
                  </a:lnTo>
                  <a:lnTo>
                    <a:pt x="1473" y="859"/>
                  </a:lnTo>
                  <a:lnTo>
                    <a:pt x="1473" y="861"/>
                  </a:lnTo>
                  <a:lnTo>
                    <a:pt x="1473" y="863"/>
                  </a:lnTo>
                  <a:lnTo>
                    <a:pt x="1473" y="863"/>
                  </a:lnTo>
                  <a:lnTo>
                    <a:pt x="1473" y="861"/>
                  </a:lnTo>
                  <a:lnTo>
                    <a:pt x="1475" y="859"/>
                  </a:lnTo>
                  <a:lnTo>
                    <a:pt x="1475" y="859"/>
                  </a:lnTo>
                  <a:lnTo>
                    <a:pt x="1473" y="863"/>
                  </a:lnTo>
                  <a:lnTo>
                    <a:pt x="1473" y="866"/>
                  </a:lnTo>
                  <a:lnTo>
                    <a:pt x="1473" y="873"/>
                  </a:lnTo>
                  <a:lnTo>
                    <a:pt x="1475" y="873"/>
                  </a:lnTo>
                  <a:lnTo>
                    <a:pt x="1473" y="868"/>
                  </a:lnTo>
                  <a:lnTo>
                    <a:pt x="1473" y="866"/>
                  </a:lnTo>
                  <a:lnTo>
                    <a:pt x="1473" y="866"/>
                  </a:lnTo>
                  <a:lnTo>
                    <a:pt x="1475" y="863"/>
                  </a:lnTo>
                  <a:lnTo>
                    <a:pt x="1475" y="861"/>
                  </a:lnTo>
                  <a:lnTo>
                    <a:pt x="1475" y="861"/>
                  </a:lnTo>
                  <a:lnTo>
                    <a:pt x="1475" y="859"/>
                  </a:lnTo>
                  <a:lnTo>
                    <a:pt x="1473" y="849"/>
                  </a:lnTo>
                  <a:lnTo>
                    <a:pt x="1471" y="840"/>
                  </a:lnTo>
                  <a:lnTo>
                    <a:pt x="1471" y="833"/>
                  </a:lnTo>
                  <a:lnTo>
                    <a:pt x="1471" y="826"/>
                  </a:lnTo>
                  <a:lnTo>
                    <a:pt x="1471" y="823"/>
                  </a:lnTo>
                  <a:lnTo>
                    <a:pt x="1471" y="814"/>
                  </a:lnTo>
                  <a:lnTo>
                    <a:pt x="1471" y="814"/>
                  </a:lnTo>
                  <a:lnTo>
                    <a:pt x="1471" y="811"/>
                  </a:lnTo>
                  <a:lnTo>
                    <a:pt x="1471" y="809"/>
                  </a:lnTo>
                  <a:lnTo>
                    <a:pt x="1471" y="809"/>
                  </a:lnTo>
                  <a:lnTo>
                    <a:pt x="1473" y="807"/>
                  </a:lnTo>
                  <a:lnTo>
                    <a:pt x="1473" y="807"/>
                  </a:lnTo>
                  <a:lnTo>
                    <a:pt x="1473" y="804"/>
                  </a:lnTo>
                  <a:lnTo>
                    <a:pt x="1473" y="804"/>
                  </a:lnTo>
                  <a:lnTo>
                    <a:pt x="1475" y="804"/>
                  </a:lnTo>
                  <a:lnTo>
                    <a:pt x="1475" y="804"/>
                  </a:lnTo>
                  <a:lnTo>
                    <a:pt x="1478" y="802"/>
                  </a:lnTo>
                  <a:lnTo>
                    <a:pt x="1478" y="800"/>
                  </a:lnTo>
                  <a:lnTo>
                    <a:pt x="1475" y="800"/>
                  </a:lnTo>
                  <a:lnTo>
                    <a:pt x="1475" y="800"/>
                  </a:lnTo>
                  <a:lnTo>
                    <a:pt x="1478" y="800"/>
                  </a:lnTo>
                  <a:lnTo>
                    <a:pt x="1478" y="797"/>
                  </a:lnTo>
                  <a:lnTo>
                    <a:pt x="1480" y="797"/>
                  </a:lnTo>
                  <a:lnTo>
                    <a:pt x="1480" y="797"/>
                  </a:lnTo>
                  <a:lnTo>
                    <a:pt x="1480" y="795"/>
                  </a:lnTo>
                  <a:lnTo>
                    <a:pt x="1480" y="797"/>
                  </a:lnTo>
                  <a:lnTo>
                    <a:pt x="1480" y="795"/>
                  </a:lnTo>
                  <a:lnTo>
                    <a:pt x="1480" y="795"/>
                  </a:lnTo>
                  <a:lnTo>
                    <a:pt x="1480" y="795"/>
                  </a:lnTo>
                  <a:lnTo>
                    <a:pt x="1482" y="795"/>
                  </a:lnTo>
                  <a:lnTo>
                    <a:pt x="1480" y="793"/>
                  </a:lnTo>
                  <a:lnTo>
                    <a:pt x="1480" y="793"/>
                  </a:lnTo>
                  <a:lnTo>
                    <a:pt x="1482" y="793"/>
                  </a:lnTo>
                  <a:lnTo>
                    <a:pt x="1482" y="793"/>
                  </a:lnTo>
                  <a:lnTo>
                    <a:pt x="1485" y="790"/>
                  </a:lnTo>
                  <a:lnTo>
                    <a:pt x="1485" y="790"/>
                  </a:lnTo>
                  <a:lnTo>
                    <a:pt x="1485" y="790"/>
                  </a:lnTo>
                  <a:lnTo>
                    <a:pt x="1482" y="788"/>
                  </a:lnTo>
                  <a:lnTo>
                    <a:pt x="1485" y="788"/>
                  </a:lnTo>
                  <a:lnTo>
                    <a:pt x="1485" y="788"/>
                  </a:lnTo>
                  <a:lnTo>
                    <a:pt x="1487" y="788"/>
                  </a:lnTo>
                  <a:lnTo>
                    <a:pt x="1489" y="785"/>
                  </a:lnTo>
                  <a:lnTo>
                    <a:pt x="1489" y="785"/>
                  </a:lnTo>
                  <a:lnTo>
                    <a:pt x="1489" y="783"/>
                  </a:lnTo>
                  <a:lnTo>
                    <a:pt x="1492" y="783"/>
                  </a:lnTo>
                  <a:lnTo>
                    <a:pt x="1492" y="783"/>
                  </a:lnTo>
                  <a:lnTo>
                    <a:pt x="1492" y="781"/>
                  </a:lnTo>
                  <a:lnTo>
                    <a:pt x="1492" y="781"/>
                  </a:lnTo>
                  <a:lnTo>
                    <a:pt x="1492" y="781"/>
                  </a:lnTo>
                  <a:lnTo>
                    <a:pt x="1492" y="781"/>
                  </a:lnTo>
                  <a:lnTo>
                    <a:pt x="1492" y="778"/>
                  </a:lnTo>
                  <a:lnTo>
                    <a:pt x="1492" y="776"/>
                  </a:lnTo>
                  <a:lnTo>
                    <a:pt x="1494" y="778"/>
                  </a:lnTo>
                  <a:lnTo>
                    <a:pt x="1494" y="778"/>
                  </a:lnTo>
                  <a:lnTo>
                    <a:pt x="1494" y="778"/>
                  </a:lnTo>
                  <a:lnTo>
                    <a:pt x="1494" y="778"/>
                  </a:lnTo>
                  <a:lnTo>
                    <a:pt x="1494" y="778"/>
                  </a:lnTo>
                  <a:lnTo>
                    <a:pt x="1494" y="781"/>
                  </a:lnTo>
                  <a:lnTo>
                    <a:pt x="1496" y="781"/>
                  </a:lnTo>
                  <a:lnTo>
                    <a:pt x="1496" y="781"/>
                  </a:lnTo>
                  <a:lnTo>
                    <a:pt x="1496" y="778"/>
                  </a:lnTo>
                  <a:lnTo>
                    <a:pt x="1499" y="778"/>
                  </a:lnTo>
                  <a:lnTo>
                    <a:pt x="1496" y="776"/>
                  </a:lnTo>
                  <a:lnTo>
                    <a:pt x="1496" y="776"/>
                  </a:lnTo>
                  <a:lnTo>
                    <a:pt x="1496" y="776"/>
                  </a:lnTo>
                  <a:lnTo>
                    <a:pt x="1499" y="776"/>
                  </a:lnTo>
                  <a:lnTo>
                    <a:pt x="1501" y="776"/>
                  </a:lnTo>
                  <a:lnTo>
                    <a:pt x="1501" y="776"/>
                  </a:lnTo>
                  <a:lnTo>
                    <a:pt x="1504" y="774"/>
                  </a:lnTo>
                  <a:lnTo>
                    <a:pt x="1504" y="774"/>
                  </a:lnTo>
                  <a:lnTo>
                    <a:pt x="1506" y="774"/>
                  </a:lnTo>
                  <a:lnTo>
                    <a:pt x="1508" y="774"/>
                  </a:lnTo>
                  <a:lnTo>
                    <a:pt x="1508" y="771"/>
                  </a:lnTo>
                  <a:lnTo>
                    <a:pt x="1511" y="771"/>
                  </a:lnTo>
                  <a:lnTo>
                    <a:pt x="1511" y="769"/>
                  </a:lnTo>
                  <a:lnTo>
                    <a:pt x="1513" y="769"/>
                  </a:lnTo>
                  <a:lnTo>
                    <a:pt x="1513" y="769"/>
                  </a:lnTo>
                  <a:lnTo>
                    <a:pt x="1515" y="767"/>
                  </a:lnTo>
                  <a:lnTo>
                    <a:pt x="1518" y="764"/>
                  </a:lnTo>
                  <a:lnTo>
                    <a:pt x="1518" y="764"/>
                  </a:lnTo>
                  <a:lnTo>
                    <a:pt x="1520" y="764"/>
                  </a:lnTo>
                  <a:lnTo>
                    <a:pt x="1522" y="762"/>
                  </a:lnTo>
                  <a:lnTo>
                    <a:pt x="1525" y="762"/>
                  </a:lnTo>
                  <a:lnTo>
                    <a:pt x="1525" y="759"/>
                  </a:lnTo>
                  <a:lnTo>
                    <a:pt x="1525" y="757"/>
                  </a:lnTo>
                  <a:lnTo>
                    <a:pt x="1525" y="757"/>
                  </a:lnTo>
                  <a:lnTo>
                    <a:pt x="1525" y="759"/>
                  </a:lnTo>
                  <a:lnTo>
                    <a:pt x="1525" y="759"/>
                  </a:lnTo>
                  <a:lnTo>
                    <a:pt x="1527" y="757"/>
                  </a:lnTo>
                  <a:lnTo>
                    <a:pt x="1532" y="752"/>
                  </a:lnTo>
                  <a:lnTo>
                    <a:pt x="1534" y="750"/>
                  </a:lnTo>
                  <a:lnTo>
                    <a:pt x="1541" y="748"/>
                  </a:lnTo>
                  <a:lnTo>
                    <a:pt x="1544" y="745"/>
                  </a:lnTo>
                  <a:lnTo>
                    <a:pt x="1551" y="745"/>
                  </a:lnTo>
                  <a:lnTo>
                    <a:pt x="1551" y="745"/>
                  </a:lnTo>
                  <a:lnTo>
                    <a:pt x="1553" y="741"/>
                  </a:lnTo>
                  <a:lnTo>
                    <a:pt x="1553" y="743"/>
                  </a:lnTo>
                  <a:lnTo>
                    <a:pt x="1553" y="745"/>
                  </a:lnTo>
                  <a:lnTo>
                    <a:pt x="1553" y="745"/>
                  </a:lnTo>
                  <a:lnTo>
                    <a:pt x="1553" y="743"/>
                  </a:lnTo>
                  <a:lnTo>
                    <a:pt x="1555" y="741"/>
                  </a:lnTo>
                  <a:lnTo>
                    <a:pt x="1558" y="738"/>
                  </a:lnTo>
                  <a:lnTo>
                    <a:pt x="1558" y="738"/>
                  </a:lnTo>
                  <a:lnTo>
                    <a:pt x="1560" y="736"/>
                  </a:lnTo>
                  <a:lnTo>
                    <a:pt x="1562" y="733"/>
                  </a:lnTo>
                  <a:lnTo>
                    <a:pt x="1565" y="733"/>
                  </a:lnTo>
                  <a:lnTo>
                    <a:pt x="1565" y="733"/>
                  </a:lnTo>
                  <a:lnTo>
                    <a:pt x="1565" y="731"/>
                  </a:lnTo>
                  <a:lnTo>
                    <a:pt x="1565" y="729"/>
                  </a:lnTo>
                  <a:lnTo>
                    <a:pt x="1567" y="729"/>
                  </a:lnTo>
                  <a:lnTo>
                    <a:pt x="1567" y="731"/>
                  </a:lnTo>
                  <a:lnTo>
                    <a:pt x="1567" y="731"/>
                  </a:lnTo>
                  <a:lnTo>
                    <a:pt x="1567" y="731"/>
                  </a:lnTo>
                  <a:lnTo>
                    <a:pt x="1570" y="729"/>
                  </a:lnTo>
                  <a:lnTo>
                    <a:pt x="1572" y="729"/>
                  </a:lnTo>
                  <a:lnTo>
                    <a:pt x="1574" y="729"/>
                  </a:lnTo>
                  <a:lnTo>
                    <a:pt x="1577" y="729"/>
                  </a:lnTo>
                  <a:lnTo>
                    <a:pt x="1577" y="729"/>
                  </a:lnTo>
                  <a:lnTo>
                    <a:pt x="1579" y="729"/>
                  </a:lnTo>
                  <a:lnTo>
                    <a:pt x="1581" y="729"/>
                  </a:lnTo>
                  <a:lnTo>
                    <a:pt x="1581" y="729"/>
                  </a:lnTo>
                  <a:lnTo>
                    <a:pt x="1584" y="726"/>
                  </a:lnTo>
                  <a:lnTo>
                    <a:pt x="1586" y="724"/>
                  </a:lnTo>
                  <a:lnTo>
                    <a:pt x="1584" y="724"/>
                  </a:lnTo>
                  <a:lnTo>
                    <a:pt x="1579" y="724"/>
                  </a:lnTo>
                  <a:lnTo>
                    <a:pt x="1577" y="724"/>
                  </a:lnTo>
                  <a:lnTo>
                    <a:pt x="1577" y="722"/>
                  </a:lnTo>
                  <a:lnTo>
                    <a:pt x="1574" y="719"/>
                  </a:lnTo>
                  <a:lnTo>
                    <a:pt x="1577" y="722"/>
                  </a:lnTo>
                  <a:lnTo>
                    <a:pt x="1579" y="724"/>
                  </a:lnTo>
                  <a:lnTo>
                    <a:pt x="1581" y="722"/>
                  </a:lnTo>
                  <a:lnTo>
                    <a:pt x="1581" y="722"/>
                  </a:lnTo>
                  <a:lnTo>
                    <a:pt x="1584" y="719"/>
                  </a:lnTo>
                  <a:lnTo>
                    <a:pt x="1584" y="719"/>
                  </a:lnTo>
                  <a:lnTo>
                    <a:pt x="1586" y="717"/>
                  </a:lnTo>
                  <a:lnTo>
                    <a:pt x="1584" y="717"/>
                  </a:lnTo>
                  <a:lnTo>
                    <a:pt x="1584" y="717"/>
                  </a:lnTo>
                  <a:lnTo>
                    <a:pt x="1579" y="712"/>
                  </a:lnTo>
                  <a:lnTo>
                    <a:pt x="1577" y="712"/>
                  </a:lnTo>
                  <a:lnTo>
                    <a:pt x="1579" y="712"/>
                  </a:lnTo>
                  <a:lnTo>
                    <a:pt x="1581" y="714"/>
                  </a:lnTo>
                  <a:lnTo>
                    <a:pt x="1584" y="712"/>
                  </a:lnTo>
                  <a:lnTo>
                    <a:pt x="1586" y="712"/>
                  </a:lnTo>
                  <a:lnTo>
                    <a:pt x="1586" y="712"/>
                  </a:lnTo>
                  <a:lnTo>
                    <a:pt x="1586" y="712"/>
                  </a:lnTo>
                  <a:lnTo>
                    <a:pt x="1586" y="714"/>
                  </a:lnTo>
                  <a:lnTo>
                    <a:pt x="1586" y="714"/>
                  </a:lnTo>
                  <a:lnTo>
                    <a:pt x="1586" y="714"/>
                  </a:lnTo>
                  <a:lnTo>
                    <a:pt x="1588" y="714"/>
                  </a:lnTo>
                  <a:lnTo>
                    <a:pt x="1591" y="714"/>
                  </a:lnTo>
                  <a:lnTo>
                    <a:pt x="1591" y="714"/>
                  </a:lnTo>
                  <a:lnTo>
                    <a:pt x="1593" y="714"/>
                  </a:lnTo>
                  <a:lnTo>
                    <a:pt x="1595" y="712"/>
                  </a:lnTo>
                  <a:lnTo>
                    <a:pt x="1600" y="710"/>
                  </a:lnTo>
                  <a:lnTo>
                    <a:pt x="1603" y="707"/>
                  </a:lnTo>
                  <a:lnTo>
                    <a:pt x="1603" y="705"/>
                  </a:lnTo>
                  <a:lnTo>
                    <a:pt x="1603" y="703"/>
                  </a:lnTo>
                  <a:lnTo>
                    <a:pt x="1603" y="703"/>
                  </a:lnTo>
                  <a:lnTo>
                    <a:pt x="1600" y="703"/>
                  </a:lnTo>
                  <a:lnTo>
                    <a:pt x="1598" y="703"/>
                  </a:lnTo>
                  <a:lnTo>
                    <a:pt x="1598" y="707"/>
                  </a:lnTo>
                  <a:lnTo>
                    <a:pt x="1595" y="707"/>
                  </a:lnTo>
                  <a:lnTo>
                    <a:pt x="1595" y="707"/>
                  </a:lnTo>
                  <a:lnTo>
                    <a:pt x="1595" y="705"/>
                  </a:lnTo>
                  <a:lnTo>
                    <a:pt x="1598" y="705"/>
                  </a:lnTo>
                  <a:lnTo>
                    <a:pt x="1598" y="703"/>
                  </a:lnTo>
                  <a:lnTo>
                    <a:pt x="1595" y="703"/>
                  </a:lnTo>
                  <a:lnTo>
                    <a:pt x="1593" y="703"/>
                  </a:lnTo>
                  <a:lnTo>
                    <a:pt x="1593" y="703"/>
                  </a:lnTo>
                  <a:lnTo>
                    <a:pt x="1591" y="703"/>
                  </a:lnTo>
                  <a:lnTo>
                    <a:pt x="1588" y="703"/>
                  </a:lnTo>
                  <a:lnTo>
                    <a:pt x="1586" y="703"/>
                  </a:lnTo>
                  <a:lnTo>
                    <a:pt x="1586" y="700"/>
                  </a:lnTo>
                  <a:lnTo>
                    <a:pt x="1586" y="698"/>
                  </a:lnTo>
                  <a:lnTo>
                    <a:pt x="1588" y="696"/>
                  </a:lnTo>
                  <a:lnTo>
                    <a:pt x="1586" y="698"/>
                  </a:lnTo>
                  <a:lnTo>
                    <a:pt x="1588" y="700"/>
                  </a:lnTo>
                  <a:lnTo>
                    <a:pt x="1588" y="700"/>
                  </a:lnTo>
                  <a:lnTo>
                    <a:pt x="1591" y="700"/>
                  </a:lnTo>
                  <a:lnTo>
                    <a:pt x="1591" y="700"/>
                  </a:lnTo>
                  <a:lnTo>
                    <a:pt x="1593" y="698"/>
                  </a:lnTo>
                  <a:lnTo>
                    <a:pt x="1593" y="698"/>
                  </a:lnTo>
                  <a:lnTo>
                    <a:pt x="1595" y="698"/>
                  </a:lnTo>
                  <a:lnTo>
                    <a:pt x="1595" y="698"/>
                  </a:lnTo>
                  <a:lnTo>
                    <a:pt x="1595" y="698"/>
                  </a:lnTo>
                  <a:lnTo>
                    <a:pt x="1598" y="698"/>
                  </a:lnTo>
                  <a:lnTo>
                    <a:pt x="1598" y="698"/>
                  </a:lnTo>
                  <a:lnTo>
                    <a:pt x="1598" y="696"/>
                  </a:lnTo>
                  <a:lnTo>
                    <a:pt x="1600" y="696"/>
                  </a:lnTo>
                  <a:lnTo>
                    <a:pt x="1600" y="698"/>
                  </a:lnTo>
                  <a:lnTo>
                    <a:pt x="1603" y="698"/>
                  </a:lnTo>
                  <a:lnTo>
                    <a:pt x="1603" y="698"/>
                  </a:lnTo>
                  <a:lnTo>
                    <a:pt x="1603" y="696"/>
                  </a:lnTo>
                  <a:lnTo>
                    <a:pt x="1603" y="693"/>
                  </a:lnTo>
                  <a:lnTo>
                    <a:pt x="1603" y="693"/>
                  </a:lnTo>
                  <a:lnTo>
                    <a:pt x="1603" y="691"/>
                  </a:lnTo>
                  <a:lnTo>
                    <a:pt x="1603" y="688"/>
                  </a:lnTo>
                  <a:lnTo>
                    <a:pt x="1603" y="688"/>
                  </a:lnTo>
                  <a:lnTo>
                    <a:pt x="1603" y="688"/>
                  </a:lnTo>
                  <a:lnTo>
                    <a:pt x="1605" y="686"/>
                  </a:lnTo>
                  <a:lnTo>
                    <a:pt x="1605" y="688"/>
                  </a:lnTo>
                  <a:lnTo>
                    <a:pt x="1605" y="688"/>
                  </a:lnTo>
                  <a:lnTo>
                    <a:pt x="1605" y="696"/>
                  </a:lnTo>
                  <a:lnTo>
                    <a:pt x="1605" y="700"/>
                  </a:lnTo>
                  <a:lnTo>
                    <a:pt x="1605" y="705"/>
                  </a:lnTo>
                  <a:lnTo>
                    <a:pt x="1605" y="705"/>
                  </a:lnTo>
                  <a:lnTo>
                    <a:pt x="1605" y="705"/>
                  </a:lnTo>
                  <a:lnTo>
                    <a:pt x="1605" y="696"/>
                  </a:lnTo>
                  <a:lnTo>
                    <a:pt x="1605" y="686"/>
                  </a:lnTo>
                  <a:lnTo>
                    <a:pt x="1605" y="686"/>
                  </a:lnTo>
                  <a:lnTo>
                    <a:pt x="1605" y="684"/>
                  </a:lnTo>
                  <a:lnTo>
                    <a:pt x="1605" y="681"/>
                  </a:lnTo>
                  <a:lnTo>
                    <a:pt x="1603" y="681"/>
                  </a:lnTo>
                  <a:lnTo>
                    <a:pt x="1600" y="681"/>
                  </a:lnTo>
                  <a:lnTo>
                    <a:pt x="1598" y="681"/>
                  </a:lnTo>
                  <a:lnTo>
                    <a:pt x="1595" y="681"/>
                  </a:lnTo>
                  <a:lnTo>
                    <a:pt x="1595" y="681"/>
                  </a:lnTo>
                  <a:lnTo>
                    <a:pt x="1595" y="679"/>
                  </a:lnTo>
                  <a:lnTo>
                    <a:pt x="1595" y="677"/>
                  </a:lnTo>
                  <a:lnTo>
                    <a:pt x="1593" y="677"/>
                  </a:lnTo>
                  <a:lnTo>
                    <a:pt x="1591" y="674"/>
                  </a:lnTo>
                  <a:lnTo>
                    <a:pt x="1591" y="674"/>
                  </a:lnTo>
                  <a:lnTo>
                    <a:pt x="1586" y="674"/>
                  </a:lnTo>
                  <a:lnTo>
                    <a:pt x="1586" y="674"/>
                  </a:lnTo>
                  <a:lnTo>
                    <a:pt x="1586" y="672"/>
                  </a:lnTo>
                  <a:lnTo>
                    <a:pt x="1591" y="672"/>
                  </a:lnTo>
                  <a:lnTo>
                    <a:pt x="1595" y="674"/>
                  </a:lnTo>
                  <a:lnTo>
                    <a:pt x="1595" y="674"/>
                  </a:lnTo>
                  <a:lnTo>
                    <a:pt x="1595" y="677"/>
                  </a:lnTo>
                  <a:lnTo>
                    <a:pt x="1598" y="679"/>
                  </a:lnTo>
                  <a:lnTo>
                    <a:pt x="1598" y="679"/>
                  </a:lnTo>
                  <a:lnTo>
                    <a:pt x="1598" y="679"/>
                  </a:lnTo>
                  <a:lnTo>
                    <a:pt x="1600" y="679"/>
                  </a:lnTo>
                  <a:lnTo>
                    <a:pt x="1600" y="679"/>
                  </a:lnTo>
                  <a:lnTo>
                    <a:pt x="1600" y="677"/>
                  </a:lnTo>
                  <a:lnTo>
                    <a:pt x="1600" y="677"/>
                  </a:lnTo>
                  <a:lnTo>
                    <a:pt x="1600" y="674"/>
                  </a:lnTo>
                  <a:lnTo>
                    <a:pt x="1598" y="674"/>
                  </a:lnTo>
                  <a:lnTo>
                    <a:pt x="1598" y="672"/>
                  </a:lnTo>
                  <a:lnTo>
                    <a:pt x="1595" y="670"/>
                  </a:lnTo>
                  <a:lnTo>
                    <a:pt x="1595" y="670"/>
                  </a:lnTo>
                  <a:lnTo>
                    <a:pt x="1595" y="670"/>
                  </a:lnTo>
                  <a:lnTo>
                    <a:pt x="1598" y="674"/>
                  </a:lnTo>
                  <a:lnTo>
                    <a:pt x="1600" y="674"/>
                  </a:lnTo>
                  <a:lnTo>
                    <a:pt x="1600" y="674"/>
                  </a:lnTo>
                  <a:lnTo>
                    <a:pt x="1600" y="672"/>
                  </a:lnTo>
                  <a:lnTo>
                    <a:pt x="1600" y="672"/>
                  </a:lnTo>
                  <a:lnTo>
                    <a:pt x="1603" y="672"/>
                  </a:lnTo>
                  <a:lnTo>
                    <a:pt x="1605" y="670"/>
                  </a:lnTo>
                  <a:lnTo>
                    <a:pt x="1605" y="670"/>
                  </a:lnTo>
                  <a:lnTo>
                    <a:pt x="1603" y="670"/>
                  </a:lnTo>
                  <a:lnTo>
                    <a:pt x="1605" y="667"/>
                  </a:lnTo>
                  <a:lnTo>
                    <a:pt x="1600" y="667"/>
                  </a:lnTo>
                  <a:lnTo>
                    <a:pt x="1600" y="665"/>
                  </a:lnTo>
                  <a:lnTo>
                    <a:pt x="1600" y="665"/>
                  </a:lnTo>
                  <a:lnTo>
                    <a:pt x="1598" y="662"/>
                  </a:lnTo>
                  <a:lnTo>
                    <a:pt x="1598" y="660"/>
                  </a:lnTo>
                  <a:lnTo>
                    <a:pt x="1595" y="658"/>
                  </a:lnTo>
                  <a:lnTo>
                    <a:pt x="1593" y="655"/>
                  </a:lnTo>
                  <a:lnTo>
                    <a:pt x="1595" y="655"/>
                  </a:lnTo>
                  <a:lnTo>
                    <a:pt x="1595" y="655"/>
                  </a:lnTo>
                  <a:lnTo>
                    <a:pt x="1598" y="660"/>
                  </a:lnTo>
                  <a:lnTo>
                    <a:pt x="1598" y="660"/>
                  </a:lnTo>
                  <a:lnTo>
                    <a:pt x="1600" y="665"/>
                  </a:lnTo>
                  <a:lnTo>
                    <a:pt x="1603" y="665"/>
                  </a:lnTo>
                  <a:lnTo>
                    <a:pt x="1605" y="665"/>
                  </a:lnTo>
                  <a:lnTo>
                    <a:pt x="1605" y="665"/>
                  </a:lnTo>
                  <a:lnTo>
                    <a:pt x="1605" y="662"/>
                  </a:lnTo>
                  <a:lnTo>
                    <a:pt x="1607" y="662"/>
                  </a:lnTo>
                  <a:lnTo>
                    <a:pt x="1607" y="660"/>
                  </a:lnTo>
                  <a:lnTo>
                    <a:pt x="1605" y="660"/>
                  </a:lnTo>
                  <a:lnTo>
                    <a:pt x="1605" y="658"/>
                  </a:lnTo>
                  <a:lnTo>
                    <a:pt x="1603" y="655"/>
                  </a:lnTo>
                  <a:lnTo>
                    <a:pt x="1603" y="655"/>
                  </a:lnTo>
                  <a:lnTo>
                    <a:pt x="1598" y="655"/>
                  </a:lnTo>
                  <a:lnTo>
                    <a:pt x="1595" y="651"/>
                  </a:lnTo>
                  <a:lnTo>
                    <a:pt x="1595" y="651"/>
                  </a:lnTo>
                  <a:lnTo>
                    <a:pt x="1593" y="651"/>
                  </a:lnTo>
                  <a:lnTo>
                    <a:pt x="1593" y="651"/>
                  </a:lnTo>
                  <a:lnTo>
                    <a:pt x="1593" y="651"/>
                  </a:lnTo>
                  <a:lnTo>
                    <a:pt x="1593" y="646"/>
                  </a:lnTo>
                  <a:lnTo>
                    <a:pt x="1595" y="646"/>
                  </a:lnTo>
                  <a:lnTo>
                    <a:pt x="1598" y="644"/>
                  </a:lnTo>
                  <a:lnTo>
                    <a:pt x="1598" y="644"/>
                  </a:lnTo>
                  <a:lnTo>
                    <a:pt x="1600" y="641"/>
                  </a:lnTo>
                  <a:lnTo>
                    <a:pt x="1600" y="639"/>
                  </a:lnTo>
                  <a:lnTo>
                    <a:pt x="1600" y="641"/>
                  </a:lnTo>
                  <a:lnTo>
                    <a:pt x="1598" y="644"/>
                  </a:lnTo>
                  <a:lnTo>
                    <a:pt x="1598" y="644"/>
                  </a:lnTo>
                  <a:lnTo>
                    <a:pt x="1595" y="646"/>
                  </a:lnTo>
                  <a:lnTo>
                    <a:pt x="1593" y="648"/>
                  </a:lnTo>
                  <a:lnTo>
                    <a:pt x="1593" y="651"/>
                  </a:lnTo>
                  <a:lnTo>
                    <a:pt x="1595" y="651"/>
                  </a:lnTo>
                  <a:lnTo>
                    <a:pt x="1595" y="648"/>
                  </a:lnTo>
                  <a:lnTo>
                    <a:pt x="1598" y="648"/>
                  </a:lnTo>
                  <a:lnTo>
                    <a:pt x="1598" y="651"/>
                  </a:lnTo>
                  <a:lnTo>
                    <a:pt x="1598" y="651"/>
                  </a:lnTo>
                  <a:lnTo>
                    <a:pt x="1598" y="653"/>
                  </a:lnTo>
                  <a:lnTo>
                    <a:pt x="1600" y="651"/>
                  </a:lnTo>
                  <a:lnTo>
                    <a:pt x="1600" y="651"/>
                  </a:lnTo>
                  <a:lnTo>
                    <a:pt x="1600" y="653"/>
                  </a:lnTo>
                  <a:lnTo>
                    <a:pt x="1603" y="653"/>
                  </a:lnTo>
                  <a:lnTo>
                    <a:pt x="1605" y="655"/>
                  </a:lnTo>
                  <a:lnTo>
                    <a:pt x="1605" y="655"/>
                  </a:lnTo>
                  <a:lnTo>
                    <a:pt x="1607" y="655"/>
                  </a:lnTo>
                  <a:lnTo>
                    <a:pt x="1607" y="655"/>
                  </a:lnTo>
                  <a:lnTo>
                    <a:pt x="1607" y="655"/>
                  </a:lnTo>
                  <a:lnTo>
                    <a:pt x="1607" y="653"/>
                  </a:lnTo>
                  <a:lnTo>
                    <a:pt x="1605" y="648"/>
                  </a:lnTo>
                  <a:lnTo>
                    <a:pt x="1605" y="646"/>
                  </a:lnTo>
                  <a:lnTo>
                    <a:pt x="1605" y="646"/>
                  </a:lnTo>
                  <a:lnTo>
                    <a:pt x="1605" y="646"/>
                  </a:lnTo>
                  <a:lnTo>
                    <a:pt x="1605" y="646"/>
                  </a:lnTo>
                  <a:lnTo>
                    <a:pt x="1605" y="648"/>
                  </a:lnTo>
                  <a:lnTo>
                    <a:pt x="1607" y="651"/>
                  </a:lnTo>
                  <a:lnTo>
                    <a:pt x="1607" y="651"/>
                  </a:lnTo>
                  <a:lnTo>
                    <a:pt x="1607" y="651"/>
                  </a:lnTo>
                  <a:lnTo>
                    <a:pt x="1607" y="648"/>
                  </a:lnTo>
                  <a:lnTo>
                    <a:pt x="1607" y="648"/>
                  </a:lnTo>
                  <a:lnTo>
                    <a:pt x="1607" y="646"/>
                  </a:lnTo>
                  <a:lnTo>
                    <a:pt x="1607" y="644"/>
                  </a:lnTo>
                  <a:lnTo>
                    <a:pt x="1610" y="641"/>
                  </a:lnTo>
                  <a:lnTo>
                    <a:pt x="1610" y="641"/>
                  </a:lnTo>
                  <a:lnTo>
                    <a:pt x="1610" y="639"/>
                  </a:lnTo>
                  <a:lnTo>
                    <a:pt x="1610" y="639"/>
                  </a:lnTo>
                  <a:lnTo>
                    <a:pt x="1610" y="636"/>
                  </a:lnTo>
                  <a:lnTo>
                    <a:pt x="1610" y="636"/>
                  </a:lnTo>
                  <a:lnTo>
                    <a:pt x="1610" y="636"/>
                  </a:lnTo>
                  <a:lnTo>
                    <a:pt x="1612" y="636"/>
                  </a:lnTo>
                  <a:lnTo>
                    <a:pt x="1612" y="636"/>
                  </a:lnTo>
                  <a:lnTo>
                    <a:pt x="1612" y="634"/>
                  </a:lnTo>
                  <a:lnTo>
                    <a:pt x="1612" y="634"/>
                  </a:lnTo>
                  <a:lnTo>
                    <a:pt x="1612" y="632"/>
                  </a:lnTo>
                  <a:lnTo>
                    <a:pt x="1612" y="632"/>
                  </a:lnTo>
                  <a:lnTo>
                    <a:pt x="1614" y="632"/>
                  </a:lnTo>
                  <a:lnTo>
                    <a:pt x="1614" y="632"/>
                  </a:lnTo>
                  <a:lnTo>
                    <a:pt x="1614" y="632"/>
                  </a:lnTo>
                  <a:lnTo>
                    <a:pt x="1614" y="629"/>
                  </a:lnTo>
                  <a:lnTo>
                    <a:pt x="1617" y="629"/>
                  </a:lnTo>
                  <a:lnTo>
                    <a:pt x="1617" y="629"/>
                  </a:lnTo>
                  <a:lnTo>
                    <a:pt x="1617" y="629"/>
                  </a:lnTo>
                  <a:lnTo>
                    <a:pt x="1617" y="629"/>
                  </a:lnTo>
                  <a:lnTo>
                    <a:pt x="1617" y="629"/>
                  </a:lnTo>
                  <a:lnTo>
                    <a:pt x="1619" y="627"/>
                  </a:lnTo>
                  <a:lnTo>
                    <a:pt x="1619" y="627"/>
                  </a:lnTo>
                  <a:lnTo>
                    <a:pt x="1619" y="629"/>
                  </a:lnTo>
                  <a:lnTo>
                    <a:pt x="1619" y="629"/>
                  </a:lnTo>
                  <a:lnTo>
                    <a:pt x="1621" y="627"/>
                  </a:lnTo>
                  <a:lnTo>
                    <a:pt x="1621" y="627"/>
                  </a:lnTo>
                  <a:lnTo>
                    <a:pt x="1621" y="627"/>
                  </a:lnTo>
                  <a:lnTo>
                    <a:pt x="1621" y="625"/>
                  </a:lnTo>
                  <a:lnTo>
                    <a:pt x="1624" y="625"/>
                  </a:lnTo>
                  <a:lnTo>
                    <a:pt x="1624" y="625"/>
                  </a:lnTo>
                  <a:lnTo>
                    <a:pt x="1624" y="627"/>
                  </a:lnTo>
                  <a:lnTo>
                    <a:pt x="1626" y="627"/>
                  </a:lnTo>
                  <a:lnTo>
                    <a:pt x="1624" y="627"/>
                  </a:lnTo>
                  <a:lnTo>
                    <a:pt x="1624" y="627"/>
                  </a:lnTo>
                  <a:lnTo>
                    <a:pt x="1621" y="629"/>
                  </a:lnTo>
                  <a:lnTo>
                    <a:pt x="1624" y="629"/>
                  </a:lnTo>
                  <a:lnTo>
                    <a:pt x="1624" y="629"/>
                  </a:lnTo>
                  <a:lnTo>
                    <a:pt x="1621" y="629"/>
                  </a:lnTo>
                  <a:lnTo>
                    <a:pt x="1621" y="629"/>
                  </a:lnTo>
                  <a:lnTo>
                    <a:pt x="1619" y="629"/>
                  </a:lnTo>
                  <a:lnTo>
                    <a:pt x="1617" y="634"/>
                  </a:lnTo>
                  <a:lnTo>
                    <a:pt x="1617" y="636"/>
                  </a:lnTo>
                  <a:lnTo>
                    <a:pt x="1617" y="634"/>
                  </a:lnTo>
                  <a:lnTo>
                    <a:pt x="1617" y="636"/>
                  </a:lnTo>
                  <a:lnTo>
                    <a:pt x="1617" y="636"/>
                  </a:lnTo>
                  <a:lnTo>
                    <a:pt x="1614" y="636"/>
                  </a:lnTo>
                  <a:lnTo>
                    <a:pt x="1614" y="636"/>
                  </a:lnTo>
                  <a:lnTo>
                    <a:pt x="1612" y="639"/>
                  </a:lnTo>
                  <a:lnTo>
                    <a:pt x="1612" y="639"/>
                  </a:lnTo>
                  <a:lnTo>
                    <a:pt x="1614" y="639"/>
                  </a:lnTo>
                  <a:lnTo>
                    <a:pt x="1614" y="639"/>
                  </a:lnTo>
                  <a:lnTo>
                    <a:pt x="1614" y="641"/>
                  </a:lnTo>
                  <a:lnTo>
                    <a:pt x="1614" y="641"/>
                  </a:lnTo>
                  <a:lnTo>
                    <a:pt x="1612" y="641"/>
                  </a:lnTo>
                  <a:lnTo>
                    <a:pt x="1612" y="644"/>
                  </a:lnTo>
                  <a:lnTo>
                    <a:pt x="1612" y="644"/>
                  </a:lnTo>
                  <a:lnTo>
                    <a:pt x="1612" y="641"/>
                  </a:lnTo>
                  <a:lnTo>
                    <a:pt x="1614" y="641"/>
                  </a:lnTo>
                  <a:lnTo>
                    <a:pt x="1614" y="644"/>
                  </a:lnTo>
                  <a:lnTo>
                    <a:pt x="1614" y="646"/>
                  </a:lnTo>
                  <a:lnTo>
                    <a:pt x="1617" y="646"/>
                  </a:lnTo>
                  <a:lnTo>
                    <a:pt x="1617" y="646"/>
                  </a:lnTo>
                  <a:lnTo>
                    <a:pt x="1614" y="646"/>
                  </a:lnTo>
                  <a:lnTo>
                    <a:pt x="1612" y="646"/>
                  </a:lnTo>
                  <a:lnTo>
                    <a:pt x="1612" y="646"/>
                  </a:lnTo>
                  <a:lnTo>
                    <a:pt x="1610" y="648"/>
                  </a:lnTo>
                  <a:lnTo>
                    <a:pt x="1610" y="648"/>
                  </a:lnTo>
                  <a:lnTo>
                    <a:pt x="1612" y="651"/>
                  </a:lnTo>
                  <a:lnTo>
                    <a:pt x="1612" y="651"/>
                  </a:lnTo>
                  <a:lnTo>
                    <a:pt x="1612" y="653"/>
                  </a:lnTo>
                  <a:lnTo>
                    <a:pt x="1614" y="653"/>
                  </a:lnTo>
                  <a:lnTo>
                    <a:pt x="1614" y="651"/>
                  </a:lnTo>
                  <a:lnTo>
                    <a:pt x="1614" y="651"/>
                  </a:lnTo>
                  <a:lnTo>
                    <a:pt x="1614" y="653"/>
                  </a:lnTo>
                  <a:lnTo>
                    <a:pt x="1614" y="651"/>
                  </a:lnTo>
                  <a:lnTo>
                    <a:pt x="1617" y="651"/>
                  </a:lnTo>
                  <a:lnTo>
                    <a:pt x="1617" y="651"/>
                  </a:lnTo>
                  <a:lnTo>
                    <a:pt x="1617" y="651"/>
                  </a:lnTo>
                  <a:lnTo>
                    <a:pt x="1617" y="653"/>
                  </a:lnTo>
                  <a:lnTo>
                    <a:pt x="1617" y="653"/>
                  </a:lnTo>
                  <a:lnTo>
                    <a:pt x="1614" y="655"/>
                  </a:lnTo>
                  <a:lnTo>
                    <a:pt x="1614" y="655"/>
                  </a:lnTo>
                  <a:lnTo>
                    <a:pt x="1617" y="655"/>
                  </a:lnTo>
                  <a:lnTo>
                    <a:pt x="1617" y="658"/>
                  </a:lnTo>
                  <a:lnTo>
                    <a:pt x="1614" y="658"/>
                  </a:lnTo>
                  <a:lnTo>
                    <a:pt x="1614" y="660"/>
                  </a:lnTo>
                  <a:lnTo>
                    <a:pt x="1617" y="660"/>
                  </a:lnTo>
                  <a:lnTo>
                    <a:pt x="1617" y="660"/>
                  </a:lnTo>
                  <a:lnTo>
                    <a:pt x="1617" y="662"/>
                  </a:lnTo>
                  <a:lnTo>
                    <a:pt x="1614" y="662"/>
                  </a:lnTo>
                  <a:lnTo>
                    <a:pt x="1612" y="667"/>
                  </a:lnTo>
                  <a:lnTo>
                    <a:pt x="1607" y="672"/>
                  </a:lnTo>
                  <a:lnTo>
                    <a:pt x="1607" y="674"/>
                  </a:lnTo>
                  <a:lnTo>
                    <a:pt x="1607" y="674"/>
                  </a:lnTo>
                  <a:lnTo>
                    <a:pt x="1607" y="677"/>
                  </a:lnTo>
                  <a:lnTo>
                    <a:pt x="1610" y="674"/>
                  </a:lnTo>
                  <a:lnTo>
                    <a:pt x="1612" y="672"/>
                  </a:lnTo>
                  <a:lnTo>
                    <a:pt x="1612" y="670"/>
                  </a:lnTo>
                  <a:lnTo>
                    <a:pt x="1614" y="670"/>
                  </a:lnTo>
                  <a:lnTo>
                    <a:pt x="1614" y="670"/>
                  </a:lnTo>
                  <a:lnTo>
                    <a:pt x="1617" y="667"/>
                  </a:lnTo>
                  <a:lnTo>
                    <a:pt x="1617" y="667"/>
                  </a:lnTo>
                  <a:lnTo>
                    <a:pt x="1624" y="658"/>
                  </a:lnTo>
                  <a:lnTo>
                    <a:pt x="1626" y="655"/>
                  </a:lnTo>
                  <a:lnTo>
                    <a:pt x="1626" y="653"/>
                  </a:lnTo>
                  <a:lnTo>
                    <a:pt x="1628" y="653"/>
                  </a:lnTo>
                  <a:lnTo>
                    <a:pt x="1628" y="653"/>
                  </a:lnTo>
                  <a:lnTo>
                    <a:pt x="1631" y="651"/>
                  </a:lnTo>
                  <a:lnTo>
                    <a:pt x="1631" y="651"/>
                  </a:lnTo>
                  <a:lnTo>
                    <a:pt x="1631" y="648"/>
                  </a:lnTo>
                  <a:lnTo>
                    <a:pt x="1631" y="651"/>
                  </a:lnTo>
                  <a:lnTo>
                    <a:pt x="1631" y="651"/>
                  </a:lnTo>
                  <a:lnTo>
                    <a:pt x="1631" y="651"/>
                  </a:lnTo>
                  <a:lnTo>
                    <a:pt x="1631" y="648"/>
                  </a:lnTo>
                  <a:lnTo>
                    <a:pt x="1633" y="648"/>
                  </a:lnTo>
                  <a:lnTo>
                    <a:pt x="1633" y="646"/>
                  </a:lnTo>
                  <a:lnTo>
                    <a:pt x="1631" y="646"/>
                  </a:lnTo>
                  <a:lnTo>
                    <a:pt x="1631" y="646"/>
                  </a:lnTo>
                  <a:lnTo>
                    <a:pt x="1631" y="646"/>
                  </a:lnTo>
                  <a:lnTo>
                    <a:pt x="1633" y="644"/>
                  </a:lnTo>
                  <a:lnTo>
                    <a:pt x="1633" y="641"/>
                  </a:lnTo>
                  <a:lnTo>
                    <a:pt x="1631" y="641"/>
                  </a:lnTo>
                  <a:lnTo>
                    <a:pt x="1631" y="639"/>
                  </a:lnTo>
                  <a:lnTo>
                    <a:pt x="1631" y="634"/>
                  </a:lnTo>
                  <a:lnTo>
                    <a:pt x="1631" y="632"/>
                  </a:lnTo>
                  <a:lnTo>
                    <a:pt x="1631" y="629"/>
                  </a:lnTo>
                  <a:lnTo>
                    <a:pt x="1631" y="627"/>
                  </a:lnTo>
                  <a:lnTo>
                    <a:pt x="1631" y="625"/>
                  </a:lnTo>
                  <a:lnTo>
                    <a:pt x="1631" y="625"/>
                  </a:lnTo>
                  <a:lnTo>
                    <a:pt x="1631" y="625"/>
                  </a:lnTo>
                  <a:lnTo>
                    <a:pt x="1633" y="622"/>
                  </a:lnTo>
                  <a:lnTo>
                    <a:pt x="1633" y="620"/>
                  </a:lnTo>
                  <a:lnTo>
                    <a:pt x="1636" y="620"/>
                  </a:lnTo>
                  <a:lnTo>
                    <a:pt x="1638" y="620"/>
                  </a:lnTo>
                  <a:lnTo>
                    <a:pt x="1640" y="618"/>
                  </a:lnTo>
                  <a:lnTo>
                    <a:pt x="1643" y="615"/>
                  </a:lnTo>
                  <a:lnTo>
                    <a:pt x="1640" y="618"/>
                  </a:lnTo>
                  <a:lnTo>
                    <a:pt x="1640" y="618"/>
                  </a:lnTo>
                  <a:lnTo>
                    <a:pt x="1636" y="620"/>
                  </a:lnTo>
                  <a:lnTo>
                    <a:pt x="1636" y="620"/>
                  </a:lnTo>
                  <a:lnTo>
                    <a:pt x="1633" y="622"/>
                  </a:lnTo>
                  <a:lnTo>
                    <a:pt x="1631" y="625"/>
                  </a:lnTo>
                  <a:lnTo>
                    <a:pt x="1631" y="625"/>
                  </a:lnTo>
                  <a:lnTo>
                    <a:pt x="1631" y="627"/>
                  </a:lnTo>
                  <a:lnTo>
                    <a:pt x="1633" y="629"/>
                  </a:lnTo>
                  <a:lnTo>
                    <a:pt x="1636" y="632"/>
                  </a:lnTo>
                  <a:lnTo>
                    <a:pt x="1636" y="632"/>
                  </a:lnTo>
                  <a:lnTo>
                    <a:pt x="1638" y="632"/>
                  </a:lnTo>
                  <a:lnTo>
                    <a:pt x="1638" y="634"/>
                  </a:lnTo>
                  <a:lnTo>
                    <a:pt x="1640" y="634"/>
                  </a:lnTo>
                  <a:lnTo>
                    <a:pt x="1638" y="636"/>
                  </a:lnTo>
                  <a:lnTo>
                    <a:pt x="1638" y="639"/>
                  </a:lnTo>
                  <a:lnTo>
                    <a:pt x="1638" y="639"/>
                  </a:lnTo>
                  <a:lnTo>
                    <a:pt x="1640" y="636"/>
                  </a:lnTo>
                  <a:lnTo>
                    <a:pt x="1645" y="632"/>
                  </a:lnTo>
                  <a:lnTo>
                    <a:pt x="1645" y="632"/>
                  </a:lnTo>
                  <a:lnTo>
                    <a:pt x="1645" y="632"/>
                  </a:lnTo>
                  <a:lnTo>
                    <a:pt x="1645" y="629"/>
                  </a:lnTo>
                  <a:lnTo>
                    <a:pt x="1647" y="629"/>
                  </a:lnTo>
                  <a:lnTo>
                    <a:pt x="1647" y="629"/>
                  </a:lnTo>
                  <a:lnTo>
                    <a:pt x="1650" y="629"/>
                  </a:lnTo>
                  <a:lnTo>
                    <a:pt x="1650" y="627"/>
                  </a:lnTo>
                  <a:lnTo>
                    <a:pt x="1650" y="627"/>
                  </a:lnTo>
                  <a:lnTo>
                    <a:pt x="1650" y="625"/>
                  </a:lnTo>
                  <a:lnTo>
                    <a:pt x="1652" y="625"/>
                  </a:lnTo>
                  <a:lnTo>
                    <a:pt x="1654" y="625"/>
                  </a:lnTo>
                  <a:lnTo>
                    <a:pt x="1657" y="622"/>
                  </a:lnTo>
                  <a:lnTo>
                    <a:pt x="1659" y="618"/>
                  </a:lnTo>
                  <a:lnTo>
                    <a:pt x="1659" y="618"/>
                  </a:lnTo>
                  <a:lnTo>
                    <a:pt x="1659" y="615"/>
                  </a:lnTo>
                  <a:lnTo>
                    <a:pt x="1659" y="620"/>
                  </a:lnTo>
                  <a:lnTo>
                    <a:pt x="1657" y="620"/>
                  </a:lnTo>
                  <a:lnTo>
                    <a:pt x="1659" y="618"/>
                  </a:lnTo>
                  <a:lnTo>
                    <a:pt x="1661" y="615"/>
                  </a:lnTo>
                  <a:lnTo>
                    <a:pt x="1661" y="615"/>
                  </a:lnTo>
                  <a:lnTo>
                    <a:pt x="1664" y="613"/>
                  </a:lnTo>
                  <a:lnTo>
                    <a:pt x="1664" y="610"/>
                  </a:lnTo>
                  <a:lnTo>
                    <a:pt x="1664" y="610"/>
                  </a:lnTo>
                  <a:lnTo>
                    <a:pt x="1664" y="608"/>
                  </a:lnTo>
                  <a:lnTo>
                    <a:pt x="1664" y="608"/>
                  </a:lnTo>
                  <a:lnTo>
                    <a:pt x="1659" y="608"/>
                  </a:lnTo>
                  <a:lnTo>
                    <a:pt x="1659" y="606"/>
                  </a:lnTo>
                  <a:lnTo>
                    <a:pt x="1661" y="606"/>
                  </a:lnTo>
                  <a:lnTo>
                    <a:pt x="1661" y="603"/>
                  </a:lnTo>
                  <a:lnTo>
                    <a:pt x="1664" y="603"/>
                  </a:lnTo>
                  <a:lnTo>
                    <a:pt x="1664" y="603"/>
                  </a:lnTo>
                  <a:lnTo>
                    <a:pt x="1666" y="603"/>
                  </a:lnTo>
                  <a:lnTo>
                    <a:pt x="1666" y="601"/>
                  </a:lnTo>
                  <a:lnTo>
                    <a:pt x="1669" y="599"/>
                  </a:lnTo>
                  <a:lnTo>
                    <a:pt x="1671" y="596"/>
                  </a:lnTo>
                  <a:lnTo>
                    <a:pt x="1671" y="594"/>
                  </a:lnTo>
                  <a:lnTo>
                    <a:pt x="1671" y="592"/>
                  </a:lnTo>
                  <a:lnTo>
                    <a:pt x="1671" y="592"/>
                  </a:lnTo>
                  <a:lnTo>
                    <a:pt x="1671" y="594"/>
                  </a:lnTo>
                  <a:lnTo>
                    <a:pt x="1671" y="596"/>
                  </a:lnTo>
                  <a:lnTo>
                    <a:pt x="1669" y="599"/>
                  </a:lnTo>
                  <a:lnTo>
                    <a:pt x="1669" y="601"/>
                  </a:lnTo>
                  <a:lnTo>
                    <a:pt x="1666" y="601"/>
                  </a:lnTo>
                  <a:lnTo>
                    <a:pt x="1669" y="601"/>
                  </a:lnTo>
                  <a:lnTo>
                    <a:pt x="1669" y="601"/>
                  </a:lnTo>
                  <a:lnTo>
                    <a:pt x="1669" y="601"/>
                  </a:lnTo>
                  <a:lnTo>
                    <a:pt x="1671" y="599"/>
                  </a:lnTo>
                  <a:lnTo>
                    <a:pt x="1673" y="599"/>
                  </a:lnTo>
                  <a:lnTo>
                    <a:pt x="1676" y="596"/>
                  </a:lnTo>
                  <a:lnTo>
                    <a:pt x="1683" y="594"/>
                  </a:lnTo>
                  <a:lnTo>
                    <a:pt x="1687" y="592"/>
                  </a:lnTo>
                  <a:lnTo>
                    <a:pt x="1690" y="592"/>
                  </a:lnTo>
                  <a:lnTo>
                    <a:pt x="1690" y="592"/>
                  </a:lnTo>
                  <a:lnTo>
                    <a:pt x="1697" y="592"/>
                  </a:lnTo>
                  <a:lnTo>
                    <a:pt x="1699" y="592"/>
                  </a:lnTo>
                  <a:lnTo>
                    <a:pt x="1699" y="592"/>
                  </a:lnTo>
                  <a:lnTo>
                    <a:pt x="1704" y="589"/>
                  </a:lnTo>
                  <a:lnTo>
                    <a:pt x="1706" y="589"/>
                  </a:lnTo>
                  <a:lnTo>
                    <a:pt x="1709" y="589"/>
                  </a:lnTo>
                  <a:lnTo>
                    <a:pt x="1713" y="589"/>
                  </a:lnTo>
                  <a:lnTo>
                    <a:pt x="1716" y="587"/>
                  </a:lnTo>
                  <a:lnTo>
                    <a:pt x="1718" y="584"/>
                  </a:lnTo>
                  <a:lnTo>
                    <a:pt x="1718" y="582"/>
                  </a:lnTo>
                  <a:lnTo>
                    <a:pt x="1718" y="580"/>
                  </a:lnTo>
                  <a:lnTo>
                    <a:pt x="1720" y="580"/>
                  </a:lnTo>
                  <a:lnTo>
                    <a:pt x="1720" y="582"/>
                  </a:lnTo>
                  <a:lnTo>
                    <a:pt x="1720" y="582"/>
                  </a:lnTo>
                  <a:lnTo>
                    <a:pt x="1720" y="582"/>
                  </a:lnTo>
                  <a:lnTo>
                    <a:pt x="1723" y="582"/>
                  </a:lnTo>
                  <a:lnTo>
                    <a:pt x="1723" y="582"/>
                  </a:lnTo>
                  <a:lnTo>
                    <a:pt x="1720" y="584"/>
                  </a:lnTo>
                  <a:lnTo>
                    <a:pt x="1720" y="587"/>
                  </a:lnTo>
                  <a:lnTo>
                    <a:pt x="1720" y="587"/>
                  </a:lnTo>
                  <a:lnTo>
                    <a:pt x="1723" y="587"/>
                  </a:lnTo>
                  <a:lnTo>
                    <a:pt x="1725" y="584"/>
                  </a:lnTo>
                  <a:lnTo>
                    <a:pt x="1730" y="582"/>
                  </a:lnTo>
                  <a:lnTo>
                    <a:pt x="1730" y="582"/>
                  </a:lnTo>
                  <a:lnTo>
                    <a:pt x="1730" y="584"/>
                  </a:lnTo>
                  <a:lnTo>
                    <a:pt x="1730" y="584"/>
                  </a:lnTo>
                  <a:lnTo>
                    <a:pt x="1730" y="587"/>
                  </a:lnTo>
                  <a:lnTo>
                    <a:pt x="1732" y="584"/>
                  </a:lnTo>
                  <a:lnTo>
                    <a:pt x="1735" y="584"/>
                  </a:lnTo>
                  <a:lnTo>
                    <a:pt x="1742" y="582"/>
                  </a:lnTo>
                  <a:lnTo>
                    <a:pt x="1742" y="582"/>
                  </a:lnTo>
                  <a:lnTo>
                    <a:pt x="1742" y="582"/>
                  </a:lnTo>
                  <a:lnTo>
                    <a:pt x="1744" y="582"/>
                  </a:lnTo>
                  <a:lnTo>
                    <a:pt x="1744" y="580"/>
                  </a:lnTo>
                  <a:lnTo>
                    <a:pt x="1744" y="577"/>
                  </a:lnTo>
                  <a:lnTo>
                    <a:pt x="1744" y="575"/>
                  </a:lnTo>
                  <a:lnTo>
                    <a:pt x="1742" y="575"/>
                  </a:lnTo>
                  <a:lnTo>
                    <a:pt x="1742" y="575"/>
                  </a:lnTo>
                  <a:lnTo>
                    <a:pt x="1742" y="575"/>
                  </a:lnTo>
                  <a:lnTo>
                    <a:pt x="1742" y="575"/>
                  </a:lnTo>
                  <a:lnTo>
                    <a:pt x="1742" y="575"/>
                  </a:lnTo>
                  <a:lnTo>
                    <a:pt x="1742" y="575"/>
                  </a:lnTo>
                  <a:lnTo>
                    <a:pt x="1742" y="575"/>
                  </a:lnTo>
                  <a:lnTo>
                    <a:pt x="1742" y="577"/>
                  </a:lnTo>
                  <a:lnTo>
                    <a:pt x="1744" y="580"/>
                  </a:lnTo>
                  <a:lnTo>
                    <a:pt x="1742" y="580"/>
                  </a:lnTo>
                  <a:lnTo>
                    <a:pt x="1739" y="582"/>
                  </a:lnTo>
                  <a:lnTo>
                    <a:pt x="1737" y="582"/>
                  </a:lnTo>
                  <a:lnTo>
                    <a:pt x="1735" y="582"/>
                  </a:lnTo>
                  <a:lnTo>
                    <a:pt x="1735" y="580"/>
                  </a:lnTo>
                  <a:lnTo>
                    <a:pt x="1735" y="577"/>
                  </a:lnTo>
                  <a:lnTo>
                    <a:pt x="1732" y="577"/>
                  </a:lnTo>
                  <a:lnTo>
                    <a:pt x="1732" y="575"/>
                  </a:lnTo>
                  <a:lnTo>
                    <a:pt x="1735" y="575"/>
                  </a:lnTo>
                  <a:lnTo>
                    <a:pt x="1732" y="573"/>
                  </a:lnTo>
                  <a:lnTo>
                    <a:pt x="1732" y="570"/>
                  </a:lnTo>
                  <a:lnTo>
                    <a:pt x="1730" y="570"/>
                  </a:lnTo>
                  <a:lnTo>
                    <a:pt x="1730" y="570"/>
                  </a:lnTo>
                  <a:lnTo>
                    <a:pt x="1732" y="568"/>
                  </a:lnTo>
                  <a:lnTo>
                    <a:pt x="1732" y="566"/>
                  </a:lnTo>
                  <a:lnTo>
                    <a:pt x="1735" y="566"/>
                  </a:lnTo>
                  <a:lnTo>
                    <a:pt x="1735" y="566"/>
                  </a:lnTo>
                  <a:lnTo>
                    <a:pt x="1737" y="563"/>
                  </a:lnTo>
                  <a:lnTo>
                    <a:pt x="1739" y="563"/>
                  </a:lnTo>
                  <a:lnTo>
                    <a:pt x="1739" y="563"/>
                  </a:lnTo>
                  <a:lnTo>
                    <a:pt x="1739" y="563"/>
                  </a:lnTo>
                  <a:lnTo>
                    <a:pt x="1739" y="563"/>
                  </a:lnTo>
                  <a:lnTo>
                    <a:pt x="1737" y="563"/>
                  </a:lnTo>
                  <a:lnTo>
                    <a:pt x="1737" y="563"/>
                  </a:lnTo>
                  <a:lnTo>
                    <a:pt x="1737" y="561"/>
                  </a:lnTo>
                  <a:lnTo>
                    <a:pt x="1737" y="561"/>
                  </a:lnTo>
                  <a:lnTo>
                    <a:pt x="1737" y="558"/>
                  </a:lnTo>
                  <a:lnTo>
                    <a:pt x="1739" y="556"/>
                  </a:lnTo>
                  <a:lnTo>
                    <a:pt x="1739" y="554"/>
                  </a:lnTo>
                  <a:lnTo>
                    <a:pt x="1742" y="554"/>
                  </a:lnTo>
                  <a:lnTo>
                    <a:pt x="1742" y="554"/>
                  </a:lnTo>
                  <a:lnTo>
                    <a:pt x="1746" y="549"/>
                  </a:lnTo>
                  <a:lnTo>
                    <a:pt x="1749" y="547"/>
                  </a:lnTo>
                  <a:lnTo>
                    <a:pt x="1753" y="542"/>
                  </a:lnTo>
                  <a:lnTo>
                    <a:pt x="1753" y="542"/>
                  </a:lnTo>
                  <a:lnTo>
                    <a:pt x="1753" y="542"/>
                  </a:lnTo>
                  <a:lnTo>
                    <a:pt x="1756" y="540"/>
                  </a:lnTo>
                  <a:lnTo>
                    <a:pt x="1758" y="540"/>
                  </a:lnTo>
                  <a:lnTo>
                    <a:pt x="1758" y="540"/>
                  </a:lnTo>
                  <a:lnTo>
                    <a:pt x="1758" y="540"/>
                  </a:lnTo>
                  <a:lnTo>
                    <a:pt x="1758" y="540"/>
                  </a:lnTo>
                  <a:lnTo>
                    <a:pt x="1758" y="540"/>
                  </a:lnTo>
                  <a:lnTo>
                    <a:pt x="1760" y="540"/>
                  </a:lnTo>
                  <a:lnTo>
                    <a:pt x="1760" y="540"/>
                  </a:lnTo>
                  <a:lnTo>
                    <a:pt x="1760" y="540"/>
                  </a:lnTo>
                  <a:lnTo>
                    <a:pt x="1760" y="540"/>
                  </a:lnTo>
                  <a:lnTo>
                    <a:pt x="1763" y="537"/>
                  </a:lnTo>
                  <a:lnTo>
                    <a:pt x="1763" y="537"/>
                  </a:lnTo>
                  <a:lnTo>
                    <a:pt x="1763" y="537"/>
                  </a:lnTo>
                  <a:lnTo>
                    <a:pt x="1763" y="537"/>
                  </a:lnTo>
                  <a:lnTo>
                    <a:pt x="1763" y="540"/>
                  </a:lnTo>
                  <a:lnTo>
                    <a:pt x="1765" y="537"/>
                  </a:lnTo>
                  <a:lnTo>
                    <a:pt x="1765" y="535"/>
                  </a:lnTo>
                  <a:lnTo>
                    <a:pt x="1765" y="537"/>
                  </a:lnTo>
                  <a:lnTo>
                    <a:pt x="1765" y="537"/>
                  </a:lnTo>
                  <a:lnTo>
                    <a:pt x="1765" y="537"/>
                  </a:lnTo>
                  <a:lnTo>
                    <a:pt x="1768" y="535"/>
                  </a:lnTo>
                  <a:lnTo>
                    <a:pt x="1768" y="537"/>
                  </a:lnTo>
                  <a:lnTo>
                    <a:pt x="1768" y="537"/>
                  </a:lnTo>
                  <a:lnTo>
                    <a:pt x="1768" y="537"/>
                  </a:lnTo>
                  <a:lnTo>
                    <a:pt x="1770" y="537"/>
                  </a:lnTo>
                  <a:lnTo>
                    <a:pt x="1770" y="535"/>
                  </a:lnTo>
                  <a:lnTo>
                    <a:pt x="1772" y="535"/>
                  </a:lnTo>
                  <a:lnTo>
                    <a:pt x="1775" y="535"/>
                  </a:lnTo>
                  <a:lnTo>
                    <a:pt x="1777" y="532"/>
                  </a:lnTo>
                  <a:lnTo>
                    <a:pt x="1777" y="532"/>
                  </a:lnTo>
                  <a:lnTo>
                    <a:pt x="1779" y="528"/>
                  </a:lnTo>
                  <a:lnTo>
                    <a:pt x="1779" y="528"/>
                  </a:lnTo>
                  <a:lnTo>
                    <a:pt x="1782" y="525"/>
                  </a:lnTo>
                  <a:lnTo>
                    <a:pt x="1784" y="525"/>
                  </a:lnTo>
                  <a:lnTo>
                    <a:pt x="1784" y="523"/>
                  </a:lnTo>
                  <a:lnTo>
                    <a:pt x="1784" y="525"/>
                  </a:lnTo>
                  <a:lnTo>
                    <a:pt x="1784" y="525"/>
                  </a:lnTo>
                  <a:lnTo>
                    <a:pt x="1784" y="525"/>
                  </a:lnTo>
                  <a:lnTo>
                    <a:pt x="1784" y="525"/>
                  </a:lnTo>
                  <a:lnTo>
                    <a:pt x="1784" y="525"/>
                  </a:lnTo>
                  <a:lnTo>
                    <a:pt x="1782" y="528"/>
                  </a:lnTo>
                  <a:lnTo>
                    <a:pt x="1782" y="528"/>
                  </a:lnTo>
                  <a:lnTo>
                    <a:pt x="1784" y="528"/>
                  </a:lnTo>
                  <a:lnTo>
                    <a:pt x="1786" y="530"/>
                  </a:lnTo>
                  <a:lnTo>
                    <a:pt x="1786" y="530"/>
                  </a:lnTo>
                  <a:lnTo>
                    <a:pt x="1786" y="530"/>
                  </a:lnTo>
                  <a:lnTo>
                    <a:pt x="1786" y="530"/>
                  </a:lnTo>
                  <a:lnTo>
                    <a:pt x="1786" y="528"/>
                  </a:lnTo>
                  <a:lnTo>
                    <a:pt x="1789" y="525"/>
                  </a:lnTo>
                  <a:lnTo>
                    <a:pt x="1789" y="525"/>
                  </a:lnTo>
                  <a:lnTo>
                    <a:pt x="1789" y="525"/>
                  </a:lnTo>
                  <a:lnTo>
                    <a:pt x="1791" y="525"/>
                  </a:lnTo>
                  <a:lnTo>
                    <a:pt x="1791" y="525"/>
                  </a:lnTo>
                  <a:lnTo>
                    <a:pt x="1793" y="525"/>
                  </a:lnTo>
                  <a:lnTo>
                    <a:pt x="1793" y="525"/>
                  </a:lnTo>
                  <a:lnTo>
                    <a:pt x="1793" y="525"/>
                  </a:lnTo>
                  <a:lnTo>
                    <a:pt x="1793" y="525"/>
                  </a:lnTo>
                  <a:lnTo>
                    <a:pt x="1796" y="525"/>
                  </a:lnTo>
                  <a:lnTo>
                    <a:pt x="1796" y="525"/>
                  </a:lnTo>
                  <a:lnTo>
                    <a:pt x="1796" y="528"/>
                  </a:lnTo>
                  <a:lnTo>
                    <a:pt x="1796" y="528"/>
                  </a:lnTo>
                  <a:lnTo>
                    <a:pt x="1796" y="528"/>
                  </a:lnTo>
                  <a:lnTo>
                    <a:pt x="1798" y="525"/>
                  </a:lnTo>
                  <a:lnTo>
                    <a:pt x="1798" y="525"/>
                  </a:lnTo>
                  <a:lnTo>
                    <a:pt x="1801" y="523"/>
                  </a:lnTo>
                  <a:lnTo>
                    <a:pt x="1801" y="523"/>
                  </a:lnTo>
                  <a:lnTo>
                    <a:pt x="1803" y="523"/>
                  </a:lnTo>
                  <a:lnTo>
                    <a:pt x="1803" y="523"/>
                  </a:lnTo>
                  <a:lnTo>
                    <a:pt x="1805" y="523"/>
                  </a:lnTo>
                  <a:lnTo>
                    <a:pt x="1805" y="523"/>
                  </a:lnTo>
                  <a:lnTo>
                    <a:pt x="1808" y="523"/>
                  </a:lnTo>
                  <a:lnTo>
                    <a:pt x="1810" y="521"/>
                  </a:lnTo>
                  <a:lnTo>
                    <a:pt x="1812" y="521"/>
                  </a:lnTo>
                  <a:lnTo>
                    <a:pt x="1817" y="518"/>
                  </a:lnTo>
                  <a:lnTo>
                    <a:pt x="1817" y="518"/>
                  </a:lnTo>
                  <a:lnTo>
                    <a:pt x="1817" y="518"/>
                  </a:lnTo>
                  <a:lnTo>
                    <a:pt x="1815" y="518"/>
                  </a:lnTo>
                  <a:lnTo>
                    <a:pt x="1815" y="516"/>
                  </a:lnTo>
                  <a:lnTo>
                    <a:pt x="1817" y="516"/>
                  </a:lnTo>
                  <a:lnTo>
                    <a:pt x="1817" y="511"/>
                  </a:lnTo>
                  <a:lnTo>
                    <a:pt x="1817" y="511"/>
                  </a:lnTo>
                  <a:lnTo>
                    <a:pt x="1817" y="509"/>
                  </a:lnTo>
                  <a:lnTo>
                    <a:pt x="1817" y="509"/>
                  </a:lnTo>
                  <a:lnTo>
                    <a:pt x="1815" y="509"/>
                  </a:lnTo>
                  <a:lnTo>
                    <a:pt x="1815" y="509"/>
                  </a:lnTo>
                  <a:lnTo>
                    <a:pt x="1815" y="509"/>
                  </a:lnTo>
                  <a:lnTo>
                    <a:pt x="1815" y="509"/>
                  </a:lnTo>
                  <a:lnTo>
                    <a:pt x="1815" y="511"/>
                  </a:lnTo>
                  <a:lnTo>
                    <a:pt x="1812" y="509"/>
                  </a:lnTo>
                  <a:lnTo>
                    <a:pt x="1812" y="509"/>
                  </a:lnTo>
                  <a:lnTo>
                    <a:pt x="1812" y="509"/>
                  </a:lnTo>
                  <a:lnTo>
                    <a:pt x="1812" y="509"/>
                  </a:lnTo>
                  <a:lnTo>
                    <a:pt x="1812" y="506"/>
                  </a:lnTo>
                  <a:lnTo>
                    <a:pt x="1812" y="506"/>
                  </a:lnTo>
                  <a:lnTo>
                    <a:pt x="1812" y="506"/>
                  </a:lnTo>
                  <a:lnTo>
                    <a:pt x="1812" y="504"/>
                  </a:lnTo>
                  <a:lnTo>
                    <a:pt x="1812" y="504"/>
                  </a:lnTo>
                  <a:lnTo>
                    <a:pt x="1812" y="504"/>
                  </a:lnTo>
                  <a:lnTo>
                    <a:pt x="1812" y="504"/>
                  </a:lnTo>
                  <a:lnTo>
                    <a:pt x="1815" y="502"/>
                  </a:lnTo>
                  <a:lnTo>
                    <a:pt x="1815" y="502"/>
                  </a:lnTo>
                  <a:lnTo>
                    <a:pt x="1815" y="502"/>
                  </a:lnTo>
                  <a:lnTo>
                    <a:pt x="1815" y="502"/>
                  </a:lnTo>
                  <a:lnTo>
                    <a:pt x="1815" y="502"/>
                  </a:lnTo>
                  <a:lnTo>
                    <a:pt x="1815" y="502"/>
                  </a:lnTo>
                  <a:lnTo>
                    <a:pt x="1812" y="502"/>
                  </a:lnTo>
                  <a:lnTo>
                    <a:pt x="1812" y="499"/>
                  </a:lnTo>
                  <a:lnTo>
                    <a:pt x="1812" y="499"/>
                  </a:lnTo>
                  <a:lnTo>
                    <a:pt x="1810" y="499"/>
                  </a:lnTo>
                  <a:lnTo>
                    <a:pt x="1810" y="499"/>
                  </a:lnTo>
                  <a:lnTo>
                    <a:pt x="1810" y="499"/>
                  </a:lnTo>
                  <a:lnTo>
                    <a:pt x="1810" y="499"/>
                  </a:lnTo>
                  <a:lnTo>
                    <a:pt x="1810" y="497"/>
                  </a:lnTo>
                  <a:lnTo>
                    <a:pt x="1810" y="497"/>
                  </a:lnTo>
                  <a:lnTo>
                    <a:pt x="1812" y="497"/>
                  </a:lnTo>
                  <a:lnTo>
                    <a:pt x="1812" y="497"/>
                  </a:lnTo>
                  <a:lnTo>
                    <a:pt x="1812" y="495"/>
                  </a:lnTo>
                  <a:lnTo>
                    <a:pt x="1812" y="495"/>
                  </a:lnTo>
                  <a:lnTo>
                    <a:pt x="1812" y="495"/>
                  </a:lnTo>
                  <a:lnTo>
                    <a:pt x="1812" y="495"/>
                  </a:lnTo>
                  <a:lnTo>
                    <a:pt x="1812" y="495"/>
                  </a:lnTo>
                  <a:lnTo>
                    <a:pt x="1812" y="492"/>
                  </a:lnTo>
                  <a:lnTo>
                    <a:pt x="1815" y="488"/>
                  </a:lnTo>
                  <a:lnTo>
                    <a:pt x="1815" y="485"/>
                  </a:lnTo>
                  <a:lnTo>
                    <a:pt x="1817" y="483"/>
                  </a:lnTo>
                  <a:lnTo>
                    <a:pt x="1817" y="480"/>
                  </a:lnTo>
                  <a:lnTo>
                    <a:pt x="1819" y="476"/>
                  </a:lnTo>
                  <a:lnTo>
                    <a:pt x="1819" y="473"/>
                  </a:lnTo>
                  <a:lnTo>
                    <a:pt x="1822" y="471"/>
                  </a:lnTo>
                  <a:lnTo>
                    <a:pt x="1819" y="469"/>
                  </a:lnTo>
                  <a:lnTo>
                    <a:pt x="1817" y="466"/>
                  </a:lnTo>
                  <a:close/>
                  <a:moveTo>
                    <a:pt x="1784" y="530"/>
                  </a:moveTo>
                  <a:lnTo>
                    <a:pt x="1784" y="530"/>
                  </a:lnTo>
                  <a:lnTo>
                    <a:pt x="1784" y="530"/>
                  </a:lnTo>
                  <a:lnTo>
                    <a:pt x="1782" y="532"/>
                  </a:lnTo>
                  <a:lnTo>
                    <a:pt x="1784" y="532"/>
                  </a:lnTo>
                  <a:lnTo>
                    <a:pt x="1784" y="532"/>
                  </a:lnTo>
                  <a:lnTo>
                    <a:pt x="1784" y="530"/>
                  </a:lnTo>
                  <a:lnTo>
                    <a:pt x="1784" y="530"/>
                  </a:lnTo>
                  <a:close/>
                  <a:moveTo>
                    <a:pt x="1720" y="584"/>
                  </a:moveTo>
                  <a:lnTo>
                    <a:pt x="1720" y="584"/>
                  </a:lnTo>
                  <a:lnTo>
                    <a:pt x="1718" y="584"/>
                  </a:lnTo>
                  <a:lnTo>
                    <a:pt x="1718" y="587"/>
                  </a:lnTo>
                  <a:lnTo>
                    <a:pt x="1718" y="587"/>
                  </a:lnTo>
                  <a:lnTo>
                    <a:pt x="1718" y="587"/>
                  </a:lnTo>
                  <a:lnTo>
                    <a:pt x="1718" y="587"/>
                  </a:lnTo>
                  <a:lnTo>
                    <a:pt x="1720" y="584"/>
                  </a:lnTo>
                  <a:lnTo>
                    <a:pt x="1720" y="584"/>
                  </a:lnTo>
                  <a:close/>
                  <a:moveTo>
                    <a:pt x="5706" y="149"/>
                  </a:moveTo>
                  <a:lnTo>
                    <a:pt x="5706" y="149"/>
                  </a:lnTo>
                  <a:lnTo>
                    <a:pt x="5706" y="147"/>
                  </a:lnTo>
                  <a:lnTo>
                    <a:pt x="5703" y="147"/>
                  </a:lnTo>
                  <a:lnTo>
                    <a:pt x="5701" y="147"/>
                  </a:lnTo>
                  <a:lnTo>
                    <a:pt x="5699" y="147"/>
                  </a:lnTo>
                  <a:lnTo>
                    <a:pt x="5696" y="147"/>
                  </a:lnTo>
                  <a:lnTo>
                    <a:pt x="5694" y="147"/>
                  </a:lnTo>
                  <a:lnTo>
                    <a:pt x="5694" y="147"/>
                  </a:lnTo>
                  <a:lnTo>
                    <a:pt x="5692" y="145"/>
                  </a:lnTo>
                  <a:lnTo>
                    <a:pt x="5689" y="145"/>
                  </a:lnTo>
                  <a:lnTo>
                    <a:pt x="5685" y="145"/>
                  </a:lnTo>
                  <a:lnTo>
                    <a:pt x="5685" y="145"/>
                  </a:lnTo>
                  <a:lnTo>
                    <a:pt x="5682" y="142"/>
                  </a:lnTo>
                  <a:lnTo>
                    <a:pt x="5680" y="142"/>
                  </a:lnTo>
                  <a:lnTo>
                    <a:pt x="5680" y="142"/>
                  </a:lnTo>
                  <a:lnTo>
                    <a:pt x="5675" y="140"/>
                  </a:lnTo>
                  <a:lnTo>
                    <a:pt x="5673" y="140"/>
                  </a:lnTo>
                  <a:lnTo>
                    <a:pt x="5673" y="140"/>
                  </a:lnTo>
                  <a:lnTo>
                    <a:pt x="5670" y="142"/>
                  </a:lnTo>
                  <a:lnTo>
                    <a:pt x="5670" y="142"/>
                  </a:lnTo>
                  <a:lnTo>
                    <a:pt x="5668" y="142"/>
                  </a:lnTo>
                  <a:lnTo>
                    <a:pt x="5666" y="142"/>
                  </a:lnTo>
                  <a:lnTo>
                    <a:pt x="5663" y="142"/>
                  </a:lnTo>
                  <a:lnTo>
                    <a:pt x="5661" y="142"/>
                  </a:lnTo>
                  <a:lnTo>
                    <a:pt x="5661" y="142"/>
                  </a:lnTo>
                  <a:lnTo>
                    <a:pt x="5656" y="140"/>
                  </a:lnTo>
                  <a:lnTo>
                    <a:pt x="5654" y="140"/>
                  </a:lnTo>
                  <a:lnTo>
                    <a:pt x="5656" y="142"/>
                  </a:lnTo>
                  <a:lnTo>
                    <a:pt x="5659" y="145"/>
                  </a:lnTo>
                  <a:lnTo>
                    <a:pt x="5659" y="145"/>
                  </a:lnTo>
                  <a:lnTo>
                    <a:pt x="5661" y="145"/>
                  </a:lnTo>
                  <a:lnTo>
                    <a:pt x="5663" y="147"/>
                  </a:lnTo>
                  <a:lnTo>
                    <a:pt x="5666" y="147"/>
                  </a:lnTo>
                  <a:lnTo>
                    <a:pt x="5668" y="147"/>
                  </a:lnTo>
                  <a:lnTo>
                    <a:pt x="5670" y="147"/>
                  </a:lnTo>
                  <a:lnTo>
                    <a:pt x="5670" y="147"/>
                  </a:lnTo>
                  <a:lnTo>
                    <a:pt x="5670" y="147"/>
                  </a:lnTo>
                  <a:lnTo>
                    <a:pt x="5670" y="145"/>
                  </a:lnTo>
                  <a:lnTo>
                    <a:pt x="5673" y="145"/>
                  </a:lnTo>
                  <a:lnTo>
                    <a:pt x="5675" y="145"/>
                  </a:lnTo>
                  <a:lnTo>
                    <a:pt x="5680" y="147"/>
                  </a:lnTo>
                  <a:lnTo>
                    <a:pt x="5682" y="147"/>
                  </a:lnTo>
                  <a:lnTo>
                    <a:pt x="5685" y="147"/>
                  </a:lnTo>
                  <a:lnTo>
                    <a:pt x="5687" y="149"/>
                  </a:lnTo>
                  <a:lnTo>
                    <a:pt x="5689" y="149"/>
                  </a:lnTo>
                  <a:lnTo>
                    <a:pt x="5692" y="149"/>
                  </a:lnTo>
                  <a:lnTo>
                    <a:pt x="5692" y="149"/>
                  </a:lnTo>
                  <a:lnTo>
                    <a:pt x="5694" y="149"/>
                  </a:lnTo>
                  <a:lnTo>
                    <a:pt x="5696" y="152"/>
                  </a:lnTo>
                  <a:lnTo>
                    <a:pt x="5699" y="152"/>
                  </a:lnTo>
                  <a:lnTo>
                    <a:pt x="5699" y="152"/>
                  </a:lnTo>
                  <a:lnTo>
                    <a:pt x="5703" y="154"/>
                  </a:lnTo>
                  <a:lnTo>
                    <a:pt x="5703" y="154"/>
                  </a:lnTo>
                  <a:lnTo>
                    <a:pt x="5703" y="154"/>
                  </a:lnTo>
                  <a:lnTo>
                    <a:pt x="5703" y="154"/>
                  </a:lnTo>
                  <a:lnTo>
                    <a:pt x="5703" y="152"/>
                  </a:lnTo>
                  <a:lnTo>
                    <a:pt x="5703" y="152"/>
                  </a:lnTo>
                  <a:lnTo>
                    <a:pt x="5703" y="149"/>
                  </a:lnTo>
                  <a:lnTo>
                    <a:pt x="5706" y="149"/>
                  </a:lnTo>
                  <a:close/>
                  <a:moveTo>
                    <a:pt x="1471" y="811"/>
                  </a:moveTo>
                  <a:lnTo>
                    <a:pt x="1471" y="814"/>
                  </a:lnTo>
                  <a:lnTo>
                    <a:pt x="1473" y="809"/>
                  </a:lnTo>
                  <a:lnTo>
                    <a:pt x="1473" y="809"/>
                  </a:lnTo>
                  <a:lnTo>
                    <a:pt x="1471" y="809"/>
                  </a:lnTo>
                  <a:lnTo>
                    <a:pt x="1471" y="811"/>
                  </a:lnTo>
                  <a:close/>
                  <a:moveTo>
                    <a:pt x="1327" y="826"/>
                  </a:moveTo>
                  <a:lnTo>
                    <a:pt x="1327" y="826"/>
                  </a:lnTo>
                  <a:lnTo>
                    <a:pt x="1327" y="828"/>
                  </a:lnTo>
                  <a:lnTo>
                    <a:pt x="1327" y="828"/>
                  </a:lnTo>
                  <a:lnTo>
                    <a:pt x="1329" y="828"/>
                  </a:lnTo>
                  <a:lnTo>
                    <a:pt x="1329" y="826"/>
                  </a:lnTo>
                  <a:lnTo>
                    <a:pt x="1329" y="826"/>
                  </a:lnTo>
                  <a:lnTo>
                    <a:pt x="1329" y="826"/>
                  </a:lnTo>
                  <a:lnTo>
                    <a:pt x="1329" y="826"/>
                  </a:lnTo>
                  <a:lnTo>
                    <a:pt x="1327" y="826"/>
                  </a:lnTo>
                  <a:close/>
                  <a:moveTo>
                    <a:pt x="1280" y="837"/>
                  </a:moveTo>
                  <a:lnTo>
                    <a:pt x="1280" y="835"/>
                  </a:lnTo>
                  <a:lnTo>
                    <a:pt x="1277" y="835"/>
                  </a:lnTo>
                  <a:lnTo>
                    <a:pt x="1277" y="837"/>
                  </a:lnTo>
                  <a:lnTo>
                    <a:pt x="1277" y="837"/>
                  </a:lnTo>
                  <a:lnTo>
                    <a:pt x="1280" y="840"/>
                  </a:lnTo>
                  <a:lnTo>
                    <a:pt x="1280" y="840"/>
                  </a:lnTo>
                  <a:lnTo>
                    <a:pt x="1280" y="837"/>
                  </a:lnTo>
                  <a:lnTo>
                    <a:pt x="1280" y="837"/>
                  </a:lnTo>
                  <a:lnTo>
                    <a:pt x="1280" y="837"/>
                  </a:lnTo>
                  <a:lnTo>
                    <a:pt x="1280" y="837"/>
                  </a:lnTo>
                  <a:close/>
                  <a:moveTo>
                    <a:pt x="1223" y="845"/>
                  </a:moveTo>
                  <a:lnTo>
                    <a:pt x="1218" y="847"/>
                  </a:lnTo>
                  <a:lnTo>
                    <a:pt x="1221" y="847"/>
                  </a:lnTo>
                  <a:lnTo>
                    <a:pt x="1223" y="845"/>
                  </a:lnTo>
                  <a:lnTo>
                    <a:pt x="1225" y="842"/>
                  </a:lnTo>
                  <a:lnTo>
                    <a:pt x="1225" y="842"/>
                  </a:lnTo>
                  <a:lnTo>
                    <a:pt x="1223" y="845"/>
                  </a:lnTo>
                  <a:close/>
                  <a:moveTo>
                    <a:pt x="1336" y="830"/>
                  </a:moveTo>
                  <a:lnTo>
                    <a:pt x="1334" y="833"/>
                  </a:lnTo>
                  <a:lnTo>
                    <a:pt x="1334" y="833"/>
                  </a:lnTo>
                  <a:lnTo>
                    <a:pt x="1336" y="830"/>
                  </a:lnTo>
                  <a:lnTo>
                    <a:pt x="1336" y="828"/>
                  </a:lnTo>
                  <a:lnTo>
                    <a:pt x="1336" y="828"/>
                  </a:lnTo>
                  <a:lnTo>
                    <a:pt x="1336" y="830"/>
                  </a:lnTo>
                  <a:close/>
                  <a:moveTo>
                    <a:pt x="1339" y="823"/>
                  </a:moveTo>
                  <a:lnTo>
                    <a:pt x="1339" y="823"/>
                  </a:lnTo>
                  <a:lnTo>
                    <a:pt x="1341" y="823"/>
                  </a:lnTo>
                  <a:lnTo>
                    <a:pt x="1341" y="823"/>
                  </a:lnTo>
                  <a:lnTo>
                    <a:pt x="1341" y="823"/>
                  </a:lnTo>
                  <a:lnTo>
                    <a:pt x="1341" y="823"/>
                  </a:lnTo>
                  <a:lnTo>
                    <a:pt x="1339" y="823"/>
                  </a:lnTo>
                  <a:close/>
                  <a:moveTo>
                    <a:pt x="1348" y="823"/>
                  </a:moveTo>
                  <a:lnTo>
                    <a:pt x="1346" y="823"/>
                  </a:lnTo>
                  <a:lnTo>
                    <a:pt x="1346" y="823"/>
                  </a:lnTo>
                  <a:lnTo>
                    <a:pt x="1348" y="823"/>
                  </a:lnTo>
                  <a:lnTo>
                    <a:pt x="1350" y="823"/>
                  </a:lnTo>
                  <a:lnTo>
                    <a:pt x="1350" y="823"/>
                  </a:lnTo>
                  <a:lnTo>
                    <a:pt x="1348" y="823"/>
                  </a:lnTo>
                  <a:close/>
                  <a:moveTo>
                    <a:pt x="1332" y="835"/>
                  </a:moveTo>
                  <a:lnTo>
                    <a:pt x="1332" y="835"/>
                  </a:lnTo>
                  <a:lnTo>
                    <a:pt x="1334" y="835"/>
                  </a:lnTo>
                  <a:lnTo>
                    <a:pt x="1334" y="833"/>
                  </a:lnTo>
                  <a:lnTo>
                    <a:pt x="1332" y="835"/>
                  </a:lnTo>
                  <a:lnTo>
                    <a:pt x="1332" y="835"/>
                  </a:lnTo>
                  <a:close/>
                  <a:moveTo>
                    <a:pt x="1190" y="863"/>
                  </a:moveTo>
                  <a:lnTo>
                    <a:pt x="1188" y="863"/>
                  </a:lnTo>
                  <a:lnTo>
                    <a:pt x="1185" y="866"/>
                  </a:lnTo>
                  <a:lnTo>
                    <a:pt x="1183" y="866"/>
                  </a:lnTo>
                  <a:lnTo>
                    <a:pt x="1183" y="868"/>
                  </a:lnTo>
                  <a:lnTo>
                    <a:pt x="1183" y="868"/>
                  </a:lnTo>
                  <a:lnTo>
                    <a:pt x="1188" y="866"/>
                  </a:lnTo>
                  <a:lnTo>
                    <a:pt x="1190" y="863"/>
                  </a:lnTo>
                  <a:lnTo>
                    <a:pt x="1190" y="863"/>
                  </a:lnTo>
                  <a:lnTo>
                    <a:pt x="1190" y="863"/>
                  </a:lnTo>
                  <a:lnTo>
                    <a:pt x="1190" y="863"/>
                  </a:lnTo>
                  <a:close/>
                  <a:moveTo>
                    <a:pt x="1171" y="880"/>
                  </a:moveTo>
                  <a:lnTo>
                    <a:pt x="1169" y="885"/>
                  </a:lnTo>
                  <a:lnTo>
                    <a:pt x="1167" y="887"/>
                  </a:lnTo>
                  <a:lnTo>
                    <a:pt x="1169" y="885"/>
                  </a:lnTo>
                  <a:lnTo>
                    <a:pt x="1171" y="880"/>
                  </a:lnTo>
                  <a:lnTo>
                    <a:pt x="1176" y="875"/>
                  </a:lnTo>
                  <a:lnTo>
                    <a:pt x="1174" y="875"/>
                  </a:lnTo>
                  <a:lnTo>
                    <a:pt x="1171" y="880"/>
                  </a:lnTo>
                  <a:close/>
                  <a:moveTo>
                    <a:pt x="1181" y="868"/>
                  </a:moveTo>
                  <a:lnTo>
                    <a:pt x="1178" y="871"/>
                  </a:lnTo>
                  <a:lnTo>
                    <a:pt x="1178" y="871"/>
                  </a:lnTo>
                  <a:lnTo>
                    <a:pt x="1176" y="873"/>
                  </a:lnTo>
                  <a:lnTo>
                    <a:pt x="1178" y="873"/>
                  </a:lnTo>
                  <a:lnTo>
                    <a:pt x="1181" y="871"/>
                  </a:lnTo>
                  <a:lnTo>
                    <a:pt x="1181" y="868"/>
                  </a:lnTo>
                  <a:lnTo>
                    <a:pt x="1181" y="868"/>
                  </a:lnTo>
                  <a:lnTo>
                    <a:pt x="1181" y="868"/>
                  </a:lnTo>
                  <a:close/>
                  <a:moveTo>
                    <a:pt x="1167" y="889"/>
                  </a:moveTo>
                  <a:lnTo>
                    <a:pt x="1164" y="897"/>
                  </a:lnTo>
                  <a:lnTo>
                    <a:pt x="1164" y="906"/>
                  </a:lnTo>
                  <a:lnTo>
                    <a:pt x="1164" y="911"/>
                  </a:lnTo>
                  <a:lnTo>
                    <a:pt x="1167" y="908"/>
                  </a:lnTo>
                  <a:lnTo>
                    <a:pt x="1167" y="906"/>
                  </a:lnTo>
                  <a:lnTo>
                    <a:pt x="1167" y="897"/>
                  </a:lnTo>
                  <a:lnTo>
                    <a:pt x="1167" y="887"/>
                  </a:lnTo>
                  <a:lnTo>
                    <a:pt x="1167" y="889"/>
                  </a:lnTo>
                  <a:close/>
                  <a:moveTo>
                    <a:pt x="1579" y="729"/>
                  </a:moveTo>
                  <a:lnTo>
                    <a:pt x="1579" y="729"/>
                  </a:lnTo>
                  <a:lnTo>
                    <a:pt x="1579" y="731"/>
                  </a:lnTo>
                  <a:lnTo>
                    <a:pt x="1581" y="731"/>
                  </a:lnTo>
                  <a:lnTo>
                    <a:pt x="1581" y="731"/>
                  </a:lnTo>
                  <a:lnTo>
                    <a:pt x="1579" y="729"/>
                  </a:lnTo>
                  <a:lnTo>
                    <a:pt x="1579" y="729"/>
                  </a:lnTo>
                  <a:close/>
                  <a:moveTo>
                    <a:pt x="1605" y="705"/>
                  </a:moveTo>
                  <a:lnTo>
                    <a:pt x="1605" y="703"/>
                  </a:lnTo>
                  <a:lnTo>
                    <a:pt x="1603" y="703"/>
                  </a:lnTo>
                  <a:lnTo>
                    <a:pt x="1605" y="705"/>
                  </a:lnTo>
                  <a:lnTo>
                    <a:pt x="1605" y="705"/>
                  </a:lnTo>
                  <a:lnTo>
                    <a:pt x="1605" y="705"/>
                  </a:lnTo>
                  <a:close/>
                  <a:moveTo>
                    <a:pt x="1626" y="658"/>
                  </a:moveTo>
                  <a:lnTo>
                    <a:pt x="1621" y="660"/>
                  </a:lnTo>
                  <a:lnTo>
                    <a:pt x="1624" y="660"/>
                  </a:lnTo>
                  <a:lnTo>
                    <a:pt x="1626" y="658"/>
                  </a:lnTo>
                  <a:lnTo>
                    <a:pt x="1628" y="655"/>
                  </a:lnTo>
                  <a:lnTo>
                    <a:pt x="1631" y="653"/>
                  </a:lnTo>
                  <a:lnTo>
                    <a:pt x="1628" y="653"/>
                  </a:lnTo>
                  <a:lnTo>
                    <a:pt x="1626" y="658"/>
                  </a:lnTo>
                  <a:close/>
                  <a:moveTo>
                    <a:pt x="1405" y="835"/>
                  </a:moveTo>
                  <a:lnTo>
                    <a:pt x="1402" y="835"/>
                  </a:lnTo>
                  <a:lnTo>
                    <a:pt x="1400" y="835"/>
                  </a:lnTo>
                  <a:lnTo>
                    <a:pt x="1400" y="835"/>
                  </a:lnTo>
                  <a:lnTo>
                    <a:pt x="1402" y="837"/>
                  </a:lnTo>
                  <a:lnTo>
                    <a:pt x="1405" y="835"/>
                  </a:lnTo>
                  <a:lnTo>
                    <a:pt x="1407" y="835"/>
                  </a:lnTo>
                  <a:lnTo>
                    <a:pt x="1405" y="835"/>
                  </a:lnTo>
                  <a:lnTo>
                    <a:pt x="1405" y="8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Freeform 214"/>
            <p:cNvSpPr>
              <a:spLocks noEditPoints="1"/>
            </p:cNvSpPr>
            <p:nvPr userDrawn="1"/>
          </p:nvSpPr>
          <p:spPr bwMode="auto">
            <a:xfrm>
              <a:off x="3559" y="1583"/>
              <a:ext cx="153" cy="172"/>
            </a:xfrm>
            <a:custGeom>
              <a:avLst/>
              <a:gdLst>
                <a:gd name="T0" fmla="*/ 101 w 153"/>
                <a:gd name="T1" fmla="*/ 158 h 172"/>
                <a:gd name="T2" fmla="*/ 56 w 153"/>
                <a:gd name="T3" fmla="*/ 109 h 172"/>
                <a:gd name="T4" fmla="*/ 37 w 153"/>
                <a:gd name="T5" fmla="*/ 80 h 172"/>
                <a:gd name="T6" fmla="*/ 37 w 153"/>
                <a:gd name="T7" fmla="*/ 78 h 172"/>
                <a:gd name="T8" fmla="*/ 21 w 153"/>
                <a:gd name="T9" fmla="*/ 68 h 172"/>
                <a:gd name="T10" fmla="*/ 7 w 153"/>
                <a:gd name="T11" fmla="*/ 78 h 172"/>
                <a:gd name="T12" fmla="*/ 0 w 153"/>
                <a:gd name="T13" fmla="*/ 85 h 172"/>
                <a:gd name="T14" fmla="*/ 14 w 153"/>
                <a:gd name="T15" fmla="*/ 87 h 172"/>
                <a:gd name="T16" fmla="*/ 21 w 153"/>
                <a:gd name="T17" fmla="*/ 90 h 172"/>
                <a:gd name="T18" fmla="*/ 49 w 153"/>
                <a:gd name="T19" fmla="*/ 61 h 172"/>
                <a:gd name="T20" fmla="*/ 35 w 153"/>
                <a:gd name="T21" fmla="*/ 59 h 172"/>
                <a:gd name="T22" fmla="*/ 28 w 153"/>
                <a:gd name="T23" fmla="*/ 59 h 172"/>
                <a:gd name="T24" fmla="*/ 35 w 153"/>
                <a:gd name="T25" fmla="*/ 57 h 172"/>
                <a:gd name="T26" fmla="*/ 40 w 153"/>
                <a:gd name="T27" fmla="*/ 42 h 172"/>
                <a:gd name="T28" fmla="*/ 33 w 153"/>
                <a:gd name="T29" fmla="*/ 47 h 172"/>
                <a:gd name="T30" fmla="*/ 21 w 153"/>
                <a:gd name="T31" fmla="*/ 31 h 172"/>
                <a:gd name="T32" fmla="*/ 42 w 153"/>
                <a:gd name="T33" fmla="*/ 28 h 172"/>
                <a:gd name="T34" fmla="*/ 30 w 153"/>
                <a:gd name="T35" fmla="*/ 21 h 172"/>
                <a:gd name="T36" fmla="*/ 35 w 153"/>
                <a:gd name="T37" fmla="*/ 28 h 172"/>
                <a:gd name="T38" fmla="*/ 19 w 153"/>
                <a:gd name="T39" fmla="*/ 19 h 172"/>
                <a:gd name="T40" fmla="*/ 28 w 153"/>
                <a:gd name="T41" fmla="*/ 16 h 172"/>
                <a:gd name="T42" fmla="*/ 40 w 153"/>
                <a:gd name="T43" fmla="*/ 5 h 172"/>
                <a:gd name="T44" fmla="*/ 26 w 153"/>
                <a:gd name="T45" fmla="*/ 9 h 172"/>
                <a:gd name="T46" fmla="*/ 28 w 153"/>
                <a:gd name="T47" fmla="*/ 14 h 172"/>
                <a:gd name="T48" fmla="*/ 132 w 153"/>
                <a:gd name="T49" fmla="*/ 116 h 172"/>
                <a:gd name="T50" fmla="*/ 115 w 153"/>
                <a:gd name="T51" fmla="*/ 97 h 172"/>
                <a:gd name="T52" fmla="*/ 122 w 153"/>
                <a:gd name="T53" fmla="*/ 92 h 172"/>
                <a:gd name="T54" fmla="*/ 103 w 153"/>
                <a:gd name="T55" fmla="*/ 61 h 172"/>
                <a:gd name="T56" fmla="*/ 73 w 153"/>
                <a:gd name="T57" fmla="*/ 52 h 172"/>
                <a:gd name="T58" fmla="*/ 80 w 153"/>
                <a:gd name="T59" fmla="*/ 45 h 172"/>
                <a:gd name="T60" fmla="*/ 101 w 153"/>
                <a:gd name="T61" fmla="*/ 26 h 172"/>
                <a:gd name="T62" fmla="*/ 80 w 153"/>
                <a:gd name="T63" fmla="*/ 19 h 172"/>
                <a:gd name="T64" fmla="*/ 80 w 153"/>
                <a:gd name="T65" fmla="*/ 9 h 172"/>
                <a:gd name="T66" fmla="*/ 70 w 153"/>
                <a:gd name="T67" fmla="*/ 2 h 172"/>
                <a:gd name="T68" fmla="*/ 56 w 153"/>
                <a:gd name="T69" fmla="*/ 5 h 172"/>
                <a:gd name="T70" fmla="*/ 54 w 153"/>
                <a:gd name="T71" fmla="*/ 14 h 172"/>
                <a:gd name="T72" fmla="*/ 44 w 153"/>
                <a:gd name="T73" fmla="*/ 24 h 172"/>
                <a:gd name="T74" fmla="*/ 40 w 153"/>
                <a:gd name="T75" fmla="*/ 38 h 172"/>
                <a:gd name="T76" fmla="*/ 49 w 153"/>
                <a:gd name="T77" fmla="*/ 38 h 172"/>
                <a:gd name="T78" fmla="*/ 44 w 153"/>
                <a:gd name="T79" fmla="*/ 57 h 172"/>
                <a:gd name="T80" fmla="*/ 47 w 153"/>
                <a:gd name="T81" fmla="*/ 57 h 172"/>
                <a:gd name="T82" fmla="*/ 49 w 153"/>
                <a:gd name="T83" fmla="*/ 54 h 172"/>
                <a:gd name="T84" fmla="*/ 59 w 153"/>
                <a:gd name="T85" fmla="*/ 54 h 172"/>
                <a:gd name="T86" fmla="*/ 49 w 153"/>
                <a:gd name="T87" fmla="*/ 73 h 172"/>
                <a:gd name="T88" fmla="*/ 61 w 153"/>
                <a:gd name="T89" fmla="*/ 76 h 172"/>
                <a:gd name="T90" fmla="*/ 80 w 153"/>
                <a:gd name="T91" fmla="*/ 73 h 172"/>
                <a:gd name="T92" fmla="*/ 82 w 153"/>
                <a:gd name="T93" fmla="*/ 90 h 172"/>
                <a:gd name="T94" fmla="*/ 80 w 153"/>
                <a:gd name="T95" fmla="*/ 106 h 172"/>
                <a:gd name="T96" fmla="*/ 66 w 153"/>
                <a:gd name="T97" fmla="*/ 106 h 172"/>
                <a:gd name="T98" fmla="*/ 59 w 153"/>
                <a:gd name="T99" fmla="*/ 113 h 172"/>
                <a:gd name="T100" fmla="*/ 56 w 153"/>
                <a:gd name="T101" fmla="*/ 128 h 172"/>
                <a:gd name="T102" fmla="*/ 49 w 153"/>
                <a:gd name="T103" fmla="*/ 137 h 172"/>
                <a:gd name="T104" fmla="*/ 66 w 153"/>
                <a:gd name="T105" fmla="*/ 144 h 172"/>
                <a:gd name="T106" fmla="*/ 73 w 153"/>
                <a:gd name="T107" fmla="*/ 149 h 172"/>
                <a:gd name="T108" fmla="*/ 44 w 153"/>
                <a:gd name="T109" fmla="*/ 161 h 172"/>
                <a:gd name="T110" fmla="*/ 35 w 153"/>
                <a:gd name="T111" fmla="*/ 172 h 172"/>
                <a:gd name="T112" fmla="*/ 56 w 153"/>
                <a:gd name="T113" fmla="*/ 165 h 172"/>
                <a:gd name="T114" fmla="*/ 82 w 153"/>
                <a:gd name="T115" fmla="*/ 161 h 172"/>
                <a:gd name="T116" fmla="*/ 99 w 153"/>
                <a:gd name="T117" fmla="*/ 156 h 172"/>
                <a:gd name="T118" fmla="*/ 134 w 153"/>
                <a:gd name="T119" fmla="*/ 154 h 172"/>
                <a:gd name="T120" fmla="*/ 134 w 153"/>
                <a:gd name="T121" fmla="*/ 144 h 172"/>
                <a:gd name="T122" fmla="*/ 141 w 153"/>
                <a:gd name="T123" fmla="*/ 137 h 172"/>
                <a:gd name="T124" fmla="*/ 150 w 153"/>
                <a:gd name="T125" fmla="*/ 12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172">
                  <a:moveTo>
                    <a:pt x="101" y="158"/>
                  </a:moveTo>
                  <a:lnTo>
                    <a:pt x="99" y="158"/>
                  </a:lnTo>
                  <a:lnTo>
                    <a:pt x="96" y="158"/>
                  </a:lnTo>
                  <a:lnTo>
                    <a:pt x="96" y="161"/>
                  </a:lnTo>
                  <a:lnTo>
                    <a:pt x="96" y="161"/>
                  </a:lnTo>
                  <a:lnTo>
                    <a:pt x="101" y="161"/>
                  </a:lnTo>
                  <a:lnTo>
                    <a:pt x="101" y="161"/>
                  </a:lnTo>
                  <a:lnTo>
                    <a:pt x="103" y="161"/>
                  </a:lnTo>
                  <a:lnTo>
                    <a:pt x="103" y="161"/>
                  </a:lnTo>
                  <a:lnTo>
                    <a:pt x="103" y="161"/>
                  </a:lnTo>
                  <a:lnTo>
                    <a:pt x="106" y="158"/>
                  </a:lnTo>
                  <a:lnTo>
                    <a:pt x="103" y="158"/>
                  </a:lnTo>
                  <a:lnTo>
                    <a:pt x="101" y="158"/>
                  </a:lnTo>
                  <a:close/>
                  <a:moveTo>
                    <a:pt x="56" y="109"/>
                  </a:moveTo>
                  <a:lnTo>
                    <a:pt x="59" y="109"/>
                  </a:lnTo>
                  <a:lnTo>
                    <a:pt x="59" y="109"/>
                  </a:lnTo>
                  <a:lnTo>
                    <a:pt x="61" y="106"/>
                  </a:lnTo>
                  <a:lnTo>
                    <a:pt x="61" y="106"/>
                  </a:lnTo>
                  <a:lnTo>
                    <a:pt x="59" y="106"/>
                  </a:lnTo>
                  <a:lnTo>
                    <a:pt x="59" y="106"/>
                  </a:lnTo>
                  <a:lnTo>
                    <a:pt x="59" y="104"/>
                  </a:lnTo>
                  <a:lnTo>
                    <a:pt x="56" y="104"/>
                  </a:lnTo>
                  <a:lnTo>
                    <a:pt x="54" y="104"/>
                  </a:lnTo>
                  <a:lnTo>
                    <a:pt x="54" y="106"/>
                  </a:lnTo>
                  <a:lnTo>
                    <a:pt x="54" y="109"/>
                  </a:lnTo>
                  <a:lnTo>
                    <a:pt x="56" y="109"/>
                  </a:lnTo>
                  <a:lnTo>
                    <a:pt x="56" y="109"/>
                  </a:lnTo>
                  <a:close/>
                  <a:moveTo>
                    <a:pt x="33" y="92"/>
                  </a:moveTo>
                  <a:lnTo>
                    <a:pt x="33" y="90"/>
                  </a:lnTo>
                  <a:lnTo>
                    <a:pt x="35" y="90"/>
                  </a:lnTo>
                  <a:lnTo>
                    <a:pt x="35" y="87"/>
                  </a:lnTo>
                  <a:lnTo>
                    <a:pt x="35" y="87"/>
                  </a:lnTo>
                  <a:lnTo>
                    <a:pt x="37" y="87"/>
                  </a:lnTo>
                  <a:lnTo>
                    <a:pt x="40" y="87"/>
                  </a:lnTo>
                  <a:lnTo>
                    <a:pt x="40" y="85"/>
                  </a:lnTo>
                  <a:lnTo>
                    <a:pt x="40" y="85"/>
                  </a:lnTo>
                  <a:lnTo>
                    <a:pt x="37" y="85"/>
                  </a:lnTo>
                  <a:lnTo>
                    <a:pt x="40" y="83"/>
                  </a:lnTo>
                  <a:lnTo>
                    <a:pt x="37" y="80"/>
                  </a:lnTo>
                  <a:lnTo>
                    <a:pt x="40" y="83"/>
                  </a:lnTo>
                  <a:lnTo>
                    <a:pt x="40" y="83"/>
                  </a:lnTo>
                  <a:lnTo>
                    <a:pt x="40" y="83"/>
                  </a:lnTo>
                  <a:lnTo>
                    <a:pt x="42" y="83"/>
                  </a:lnTo>
                  <a:lnTo>
                    <a:pt x="42" y="83"/>
                  </a:lnTo>
                  <a:lnTo>
                    <a:pt x="42" y="80"/>
                  </a:lnTo>
                  <a:lnTo>
                    <a:pt x="40" y="80"/>
                  </a:lnTo>
                  <a:lnTo>
                    <a:pt x="40" y="78"/>
                  </a:lnTo>
                  <a:lnTo>
                    <a:pt x="37" y="78"/>
                  </a:lnTo>
                  <a:lnTo>
                    <a:pt x="37" y="78"/>
                  </a:lnTo>
                  <a:lnTo>
                    <a:pt x="35" y="80"/>
                  </a:lnTo>
                  <a:lnTo>
                    <a:pt x="35" y="78"/>
                  </a:lnTo>
                  <a:lnTo>
                    <a:pt x="37" y="78"/>
                  </a:lnTo>
                  <a:lnTo>
                    <a:pt x="37" y="78"/>
                  </a:lnTo>
                  <a:lnTo>
                    <a:pt x="37" y="76"/>
                  </a:lnTo>
                  <a:lnTo>
                    <a:pt x="37" y="73"/>
                  </a:lnTo>
                  <a:lnTo>
                    <a:pt x="35" y="71"/>
                  </a:lnTo>
                  <a:lnTo>
                    <a:pt x="35" y="68"/>
                  </a:lnTo>
                  <a:lnTo>
                    <a:pt x="33" y="68"/>
                  </a:lnTo>
                  <a:lnTo>
                    <a:pt x="30" y="68"/>
                  </a:lnTo>
                  <a:lnTo>
                    <a:pt x="28" y="68"/>
                  </a:lnTo>
                  <a:lnTo>
                    <a:pt x="28" y="68"/>
                  </a:lnTo>
                  <a:lnTo>
                    <a:pt x="23" y="68"/>
                  </a:lnTo>
                  <a:lnTo>
                    <a:pt x="21" y="68"/>
                  </a:lnTo>
                  <a:lnTo>
                    <a:pt x="21" y="68"/>
                  </a:lnTo>
                  <a:lnTo>
                    <a:pt x="21" y="68"/>
                  </a:lnTo>
                  <a:lnTo>
                    <a:pt x="19" y="71"/>
                  </a:lnTo>
                  <a:lnTo>
                    <a:pt x="19" y="71"/>
                  </a:lnTo>
                  <a:lnTo>
                    <a:pt x="16" y="71"/>
                  </a:lnTo>
                  <a:lnTo>
                    <a:pt x="16" y="71"/>
                  </a:lnTo>
                  <a:lnTo>
                    <a:pt x="14" y="71"/>
                  </a:lnTo>
                  <a:lnTo>
                    <a:pt x="14" y="73"/>
                  </a:lnTo>
                  <a:lnTo>
                    <a:pt x="11" y="73"/>
                  </a:lnTo>
                  <a:lnTo>
                    <a:pt x="11" y="76"/>
                  </a:lnTo>
                  <a:lnTo>
                    <a:pt x="11" y="76"/>
                  </a:lnTo>
                  <a:lnTo>
                    <a:pt x="9" y="78"/>
                  </a:lnTo>
                  <a:lnTo>
                    <a:pt x="9" y="78"/>
                  </a:lnTo>
                  <a:lnTo>
                    <a:pt x="7" y="78"/>
                  </a:lnTo>
                  <a:lnTo>
                    <a:pt x="7" y="78"/>
                  </a:lnTo>
                  <a:lnTo>
                    <a:pt x="7" y="78"/>
                  </a:lnTo>
                  <a:lnTo>
                    <a:pt x="4" y="78"/>
                  </a:lnTo>
                  <a:lnTo>
                    <a:pt x="4" y="78"/>
                  </a:lnTo>
                  <a:lnTo>
                    <a:pt x="4" y="78"/>
                  </a:lnTo>
                  <a:lnTo>
                    <a:pt x="4" y="78"/>
                  </a:lnTo>
                  <a:lnTo>
                    <a:pt x="4" y="80"/>
                  </a:lnTo>
                  <a:lnTo>
                    <a:pt x="7" y="80"/>
                  </a:lnTo>
                  <a:lnTo>
                    <a:pt x="7" y="80"/>
                  </a:lnTo>
                  <a:lnTo>
                    <a:pt x="4" y="80"/>
                  </a:lnTo>
                  <a:lnTo>
                    <a:pt x="2" y="83"/>
                  </a:lnTo>
                  <a:lnTo>
                    <a:pt x="0" y="83"/>
                  </a:lnTo>
                  <a:lnTo>
                    <a:pt x="0" y="83"/>
                  </a:lnTo>
                  <a:lnTo>
                    <a:pt x="0" y="85"/>
                  </a:lnTo>
                  <a:lnTo>
                    <a:pt x="2" y="87"/>
                  </a:lnTo>
                  <a:lnTo>
                    <a:pt x="4" y="87"/>
                  </a:lnTo>
                  <a:lnTo>
                    <a:pt x="4" y="87"/>
                  </a:lnTo>
                  <a:lnTo>
                    <a:pt x="7" y="90"/>
                  </a:lnTo>
                  <a:lnTo>
                    <a:pt x="7" y="90"/>
                  </a:lnTo>
                  <a:lnTo>
                    <a:pt x="9" y="90"/>
                  </a:lnTo>
                  <a:lnTo>
                    <a:pt x="11" y="90"/>
                  </a:lnTo>
                  <a:lnTo>
                    <a:pt x="11" y="90"/>
                  </a:lnTo>
                  <a:lnTo>
                    <a:pt x="11" y="90"/>
                  </a:lnTo>
                  <a:lnTo>
                    <a:pt x="11" y="90"/>
                  </a:lnTo>
                  <a:lnTo>
                    <a:pt x="14" y="87"/>
                  </a:lnTo>
                  <a:lnTo>
                    <a:pt x="14" y="87"/>
                  </a:lnTo>
                  <a:lnTo>
                    <a:pt x="14" y="87"/>
                  </a:lnTo>
                  <a:lnTo>
                    <a:pt x="14" y="87"/>
                  </a:lnTo>
                  <a:lnTo>
                    <a:pt x="16" y="85"/>
                  </a:lnTo>
                  <a:lnTo>
                    <a:pt x="16" y="85"/>
                  </a:lnTo>
                  <a:lnTo>
                    <a:pt x="19" y="85"/>
                  </a:lnTo>
                  <a:lnTo>
                    <a:pt x="19" y="85"/>
                  </a:lnTo>
                  <a:lnTo>
                    <a:pt x="19" y="85"/>
                  </a:lnTo>
                  <a:lnTo>
                    <a:pt x="19" y="87"/>
                  </a:lnTo>
                  <a:lnTo>
                    <a:pt x="19" y="87"/>
                  </a:lnTo>
                  <a:lnTo>
                    <a:pt x="21" y="87"/>
                  </a:lnTo>
                  <a:lnTo>
                    <a:pt x="21" y="87"/>
                  </a:lnTo>
                  <a:lnTo>
                    <a:pt x="23" y="90"/>
                  </a:lnTo>
                  <a:lnTo>
                    <a:pt x="23" y="90"/>
                  </a:lnTo>
                  <a:lnTo>
                    <a:pt x="21" y="90"/>
                  </a:lnTo>
                  <a:lnTo>
                    <a:pt x="23" y="92"/>
                  </a:lnTo>
                  <a:lnTo>
                    <a:pt x="23" y="92"/>
                  </a:lnTo>
                  <a:lnTo>
                    <a:pt x="26" y="92"/>
                  </a:lnTo>
                  <a:lnTo>
                    <a:pt x="26" y="92"/>
                  </a:lnTo>
                  <a:lnTo>
                    <a:pt x="26" y="90"/>
                  </a:lnTo>
                  <a:lnTo>
                    <a:pt x="28" y="90"/>
                  </a:lnTo>
                  <a:lnTo>
                    <a:pt x="28" y="90"/>
                  </a:lnTo>
                  <a:lnTo>
                    <a:pt x="30" y="92"/>
                  </a:lnTo>
                  <a:lnTo>
                    <a:pt x="33" y="92"/>
                  </a:lnTo>
                  <a:close/>
                  <a:moveTo>
                    <a:pt x="47" y="64"/>
                  </a:moveTo>
                  <a:lnTo>
                    <a:pt x="49" y="64"/>
                  </a:lnTo>
                  <a:lnTo>
                    <a:pt x="49" y="61"/>
                  </a:lnTo>
                  <a:lnTo>
                    <a:pt x="49" y="61"/>
                  </a:lnTo>
                  <a:lnTo>
                    <a:pt x="49" y="59"/>
                  </a:lnTo>
                  <a:lnTo>
                    <a:pt x="49" y="59"/>
                  </a:lnTo>
                  <a:lnTo>
                    <a:pt x="47" y="59"/>
                  </a:lnTo>
                  <a:lnTo>
                    <a:pt x="47" y="59"/>
                  </a:lnTo>
                  <a:lnTo>
                    <a:pt x="47" y="59"/>
                  </a:lnTo>
                  <a:lnTo>
                    <a:pt x="44" y="59"/>
                  </a:lnTo>
                  <a:lnTo>
                    <a:pt x="44" y="59"/>
                  </a:lnTo>
                  <a:lnTo>
                    <a:pt x="47" y="64"/>
                  </a:lnTo>
                  <a:lnTo>
                    <a:pt x="47" y="64"/>
                  </a:lnTo>
                  <a:lnTo>
                    <a:pt x="47" y="64"/>
                  </a:lnTo>
                  <a:close/>
                  <a:moveTo>
                    <a:pt x="30" y="61"/>
                  </a:moveTo>
                  <a:lnTo>
                    <a:pt x="33" y="61"/>
                  </a:lnTo>
                  <a:lnTo>
                    <a:pt x="35" y="59"/>
                  </a:lnTo>
                  <a:lnTo>
                    <a:pt x="35" y="59"/>
                  </a:lnTo>
                  <a:lnTo>
                    <a:pt x="35" y="59"/>
                  </a:lnTo>
                  <a:lnTo>
                    <a:pt x="35" y="57"/>
                  </a:lnTo>
                  <a:lnTo>
                    <a:pt x="35" y="54"/>
                  </a:lnTo>
                  <a:lnTo>
                    <a:pt x="33" y="54"/>
                  </a:lnTo>
                  <a:lnTo>
                    <a:pt x="33" y="54"/>
                  </a:lnTo>
                  <a:lnTo>
                    <a:pt x="30" y="54"/>
                  </a:lnTo>
                  <a:lnTo>
                    <a:pt x="30" y="54"/>
                  </a:lnTo>
                  <a:lnTo>
                    <a:pt x="30" y="54"/>
                  </a:lnTo>
                  <a:lnTo>
                    <a:pt x="30" y="57"/>
                  </a:lnTo>
                  <a:lnTo>
                    <a:pt x="28" y="57"/>
                  </a:lnTo>
                  <a:lnTo>
                    <a:pt x="28" y="57"/>
                  </a:lnTo>
                  <a:lnTo>
                    <a:pt x="28" y="59"/>
                  </a:lnTo>
                  <a:lnTo>
                    <a:pt x="28" y="59"/>
                  </a:lnTo>
                  <a:lnTo>
                    <a:pt x="28" y="59"/>
                  </a:lnTo>
                  <a:lnTo>
                    <a:pt x="30" y="57"/>
                  </a:lnTo>
                  <a:lnTo>
                    <a:pt x="30" y="57"/>
                  </a:lnTo>
                  <a:lnTo>
                    <a:pt x="33" y="57"/>
                  </a:lnTo>
                  <a:lnTo>
                    <a:pt x="30" y="59"/>
                  </a:lnTo>
                  <a:lnTo>
                    <a:pt x="33" y="59"/>
                  </a:lnTo>
                  <a:lnTo>
                    <a:pt x="30" y="59"/>
                  </a:lnTo>
                  <a:lnTo>
                    <a:pt x="30" y="61"/>
                  </a:lnTo>
                  <a:close/>
                  <a:moveTo>
                    <a:pt x="35" y="54"/>
                  </a:moveTo>
                  <a:lnTo>
                    <a:pt x="35" y="57"/>
                  </a:lnTo>
                  <a:lnTo>
                    <a:pt x="35" y="57"/>
                  </a:lnTo>
                  <a:lnTo>
                    <a:pt x="35" y="57"/>
                  </a:lnTo>
                  <a:lnTo>
                    <a:pt x="37" y="57"/>
                  </a:lnTo>
                  <a:lnTo>
                    <a:pt x="37" y="57"/>
                  </a:lnTo>
                  <a:lnTo>
                    <a:pt x="40" y="52"/>
                  </a:lnTo>
                  <a:lnTo>
                    <a:pt x="42" y="50"/>
                  </a:lnTo>
                  <a:lnTo>
                    <a:pt x="40" y="50"/>
                  </a:lnTo>
                  <a:lnTo>
                    <a:pt x="40" y="50"/>
                  </a:lnTo>
                  <a:lnTo>
                    <a:pt x="37" y="52"/>
                  </a:lnTo>
                  <a:lnTo>
                    <a:pt x="37" y="52"/>
                  </a:lnTo>
                  <a:lnTo>
                    <a:pt x="37" y="52"/>
                  </a:lnTo>
                  <a:lnTo>
                    <a:pt x="37" y="52"/>
                  </a:lnTo>
                  <a:lnTo>
                    <a:pt x="35" y="54"/>
                  </a:lnTo>
                  <a:lnTo>
                    <a:pt x="35" y="54"/>
                  </a:lnTo>
                  <a:close/>
                  <a:moveTo>
                    <a:pt x="40" y="42"/>
                  </a:moveTo>
                  <a:lnTo>
                    <a:pt x="40" y="42"/>
                  </a:lnTo>
                  <a:lnTo>
                    <a:pt x="37" y="40"/>
                  </a:lnTo>
                  <a:lnTo>
                    <a:pt x="37" y="40"/>
                  </a:lnTo>
                  <a:lnTo>
                    <a:pt x="35" y="40"/>
                  </a:lnTo>
                  <a:lnTo>
                    <a:pt x="35" y="40"/>
                  </a:lnTo>
                  <a:lnTo>
                    <a:pt x="33" y="40"/>
                  </a:lnTo>
                  <a:lnTo>
                    <a:pt x="33" y="40"/>
                  </a:lnTo>
                  <a:lnTo>
                    <a:pt x="33" y="40"/>
                  </a:lnTo>
                  <a:lnTo>
                    <a:pt x="33" y="42"/>
                  </a:lnTo>
                  <a:lnTo>
                    <a:pt x="35" y="42"/>
                  </a:lnTo>
                  <a:lnTo>
                    <a:pt x="35" y="45"/>
                  </a:lnTo>
                  <a:lnTo>
                    <a:pt x="33" y="45"/>
                  </a:lnTo>
                  <a:lnTo>
                    <a:pt x="33" y="47"/>
                  </a:lnTo>
                  <a:lnTo>
                    <a:pt x="33" y="47"/>
                  </a:lnTo>
                  <a:lnTo>
                    <a:pt x="35" y="47"/>
                  </a:lnTo>
                  <a:lnTo>
                    <a:pt x="40" y="45"/>
                  </a:lnTo>
                  <a:lnTo>
                    <a:pt x="42" y="42"/>
                  </a:lnTo>
                  <a:lnTo>
                    <a:pt x="40" y="42"/>
                  </a:lnTo>
                  <a:close/>
                  <a:moveTo>
                    <a:pt x="19" y="26"/>
                  </a:moveTo>
                  <a:lnTo>
                    <a:pt x="19" y="26"/>
                  </a:lnTo>
                  <a:lnTo>
                    <a:pt x="19" y="28"/>
                  </a:lnTo>
                  <a:lnTo>
                    <a:pt x="19" y="28"/>
                  </a:lnTo>
                  <a:lnTo>
                    <a:pt x="19" y="31"/>
                  </a:lnTo>
                  <a:lnTo>
                    <a:pt x="19" y="31"/>
                  </a:lnTo>
                  <a:lnTo>
                    <a:pt x="19" y="31"/>
                  </a:lnTo>
                  <a:lnTo>
                    <a:pt x="21" y="31"/>
                  </a:lnTo>
                  <a:lnTo>
                    <a:pt x="21" y="31"/>
                  </a:lnTo>
                  <a:lnTo>
                    <a:pt x="21" y="26"/>
                  </a:lnTo>
                  <a:lnTo>
                    <a:pt x="21" y="26"/>
                  </a:lnTo>
                  <a:lnTo>
                    <a:pt x="19" y="26"/>
                  </a:lnTo>
                  <a:close/>
                  <a:moveTo>
                    <a:pt x="40" y="33"/>
                  </a:moveTo>
                  <a:lnTo>
                    <a:pt x="40" y="33"/>
                  </a:lnTo>
                  <a:lnTo>
                    <a:pt x="40" y="31"/>
                  </a:lnTo>
                  <a:lnTo>
                    <a:pt x="42" y="31"/>
                  </a:lnTo>
                  <a:lnTo>
                    <a:pt x="44" y="28"/>
                  </a:lnTo>
                  <a:lnTo>
                    <a:pt x="44" y="28"/>
                  </a:lnTo>
                  <a:lnTo>
                    <a:pt x="44" y="28"/>
                  </a:lnTo>
                  <a:lnTo>
                    <a:pt x="44" y="28"/>
                  </a:lnTo>
                  <a:lnTo>
                    <a:pt x="42" y="28"/>
                  </a:lnTo>
                  <a:lnTo>
                    <a:pt x="37" y="28"/>
                  </a:lnTo>
                  <a:lnTo>
                    <a:pt x="37" y="26"/>
                  </a:lnTo>
                  <a:lnTo>
                    <a:pt x="37" y="26"/>
                  </a:lnTo>
                  <a:lnTo>
                    <a:pt x="37" y="26"/>
                  </a:lnTo>
                  <a:lnTo>
                    <a:pt x="37" y="24"/>
                  </a:lnTo>
                  <a:lnTo>
                    <a:pt x="37" y="24"/>
                  </a:lnTo>
                  <a:lnTo>
                    <a:pt x="37" y="24"/>
                  </a:lnTo>
                  <a:lnTo>
                    <a:pt x="37" y="21"/>
                  </a:lnTo>
                  <a:lnTo>
                    <a:pt x="37" y="19"/>
                  </a:lnTo>
                  <a:lnTo>
                    <a:pt x="35" y="19"/>
                  </a:lnTo>
                  <a:lnTo>
                    <a:pt x="35" y="19"/>
                  </a:lnTo>
                  <a:lnTo>
                    <a:pt x="35" y="21"/>
                  </a:lnTo>
                  <a:lnTo>
                    <a:pt x="30" y="21"/>
                  </a:lnTo>
                  <a:lnTo>
                    <a:pt x="30" y="21"/>
                  </a:lnTo>
                  <a:lnTo>
                    <a:pt x="30" y="24"/>
                  </a:lnTo>
                  <a:lnTo>
                    <a:pt x="30" y="24"/>
                  </a:lnTo>
                  <a:lnTo>
                    <a:pt x="30" y="24"/>
                  </a:lnTo>
                  <a:lnTo>
                    <a:pt x="30" y="24"/>
                  </a:lnTo>
                  <a:lnTo>
                    <a:pt x="30" y="24"/>
                  </a:lnTo>
                  <a:lnTo>
                    <a:pt x="28" y="24"/>
                  </a:lnTo>
                  <a:lnTo>
                    <a:pt x="28" y="24"/>
                  </a:lnTo>
                  <a:lnTo>
                    <a:pt x="28" y="24"/>
                  </a:lnTo>
                  <a:lnTo>
                    <a:pt x="30" y="26"/>
                  </a:lnTo>
                  <a:lnTo>
                    <a:pt x="33" y="26"/>
                  </a:lnTo>
                  <a:lnTo>
                    <a:pt x="35" y="28"/>
                  </a:lnTo>
                  <a:lnTo>
                    <a:pt x="35" y="28"/>
                  </a:lnTo>
                  <a:lnTo>
                    <a:pt x="35" y="28"/>
                  </a:lnTo>
                  <a:lnTo>
                    <a:pt x="37" y="28"/>
                  </a:lnTo>
                  <a:lnTo>
                    <a:pt x="40" y="28"/>
                  </a:lnTo>
                  <a:lnTo>
                    <a:pt x="40" y="31"/>
                  </a:lnTo>
                  <a:lnTo>
                    <a:pt x="40" y="33"/>
                  </a:lnTo>
                  <a:close/>
                  <a:moveTo>
                    <a:pt x="23" y="21"/>
                  </a:moveTo>
                  <a:lnTo>
                    <a:pt x="23" y="21"/>
                  </a:lnTo>
                  <a:lnTo>
                    <a:pt x="23" y="19"/>
                  </a:lnTo>
                  <a:lnTo>
                    <a:pt x="21" y="19"/>
                  </a:lnTo>
                  <a:lnTo>
                    <a:pt x="21" y="19"/>
                  </a:lnTo>
                  <a:lnTo>
                    <a:pt x="19" y="21"/>
                  </a:lnTo>
                  <a:lnTo>
                    <a:pt x="19" y="19"/>
                  </a:lnTo>
                  <a:lnTo>
                    <a:pt x="19" y="19"/>
                  </a:lnTo>
                  <a:lnTo>
                    <a:pt x="19" y="21"/>
                  </a:lnTo>
                  <a:lnTo>
                    <a:pt x="16" y="21"/>
                  </a:lnTo>
                  <a:lnTo>
                    <a:pt x="16" y="21"/>
                  </a:lnTo>
                  <a:lnTo>
                    <a:pt x="21" y="21"/>
                  </a:lnTo>
                  <a:lnTo>
                    <a:pt x="23" y="21"/>
                  </a:lnTo>
                  <a:close/>
                  <a:moveTo>
                    <a:pt x="26" y="16"/>
                  </a:moveTo>
                  <a:lnTo>
                    <a:pt x="23" y="16"/>
                  </a:lnTo>
                  <a:lnTo>
                    <a:pt x="26" y="19"/>
                  </a:lnTo>
                  <a:lnTo>
                    <a:pt x="26" y="19"/>
                  </a:lnTo>
                  <a:lnTo>
                    <a:pt x="26" y="19"/>
                  </a:lnTo>
                  <a:lnTo>
                    <a:pt x="28" y="16"/>
                  </a:lnTo>
                  <a:lnTo>
                    <a:pt x="28" y="16"/>
                  </a:lnTo>
                  <a:lnTo>
                    <a:pt x="28" y="16"/>
                  </a:lnTo>
                  <a:lnTo>
                    <a:pt x="30" y="14"/>
                  </a:lnTo>
                  <a:lnTo>
                    <a:pt x="33" y="14"/>
                  </a:lnTo>
                  <a:lnTo>
                    <a:pt x="35" y="12"/>
                  </a:lnTo>
                  <a:lnTo>
                    <a:pt x="35" y="12"/>
                  </a:lnTo>
                  <a:lnTo>
                    <a:pt x="35" y="12"/>
                  </a:lnTo>
                  <a:lnTo>
                    <a:pt x="35" y="12"/>
                  </a:lnTo>
                  <a:lnTo>
                    <a:pt x="33" y="12"/>
                  </a:lnTo>
                  <a:lnTo>
                    <a:pt x="35" y="9"/>
                  </a:lnTo>
                  <a:lnTo>
                    <a:pt x="35" y="9"/>
                  </a:lnTo>
                  <a:lnTo>
                    <a:pt x="37" y="9"/>
                  </a:lnTo>
                  <a:lnTo>
                    <a:pt x="40" y="7"/>
                  </a:lnTo>
                  <a:lnTo>
                    <a:pt x="40" y="5"/>
                  </a:lnTo>
                  <a:lnTo>
                    <a:pt x="40" y="5"/>
                  </a:lnTo>
                  <a:lnTo>
                    <a:pt x="40" y="2"/>
                  </a:lnTo>
                  <a:lnTo>
                    <a:pt x="37" y="5"/>
                  </a:lnTo>
                  <a:lnTo>
                    <a:pt x="35" y="5"/>
                  </a:lnTo>
                  <a:lnTo>
                    <a:pt x="30" y="7"/>
                  </a:lnTo>
                  <a:lnTo>
                    <a:pt x="30" y="7"/>
                  </a:lnTo>
                  <a:lnTo>
                    <a:pt x="30" y="7"/>
                  </a:lnTo>
                  <a:lnTo>
                    <a:pt x="30" y="9"/>
                  </a:lnTo>
                  <a:lnTo>
                    <a:pt x="30" y="9"/>
                  </a:lnTo>
                  <a:lnTo>
                    <a:pt x="30" y="9"/>
                  </a:lnTo>
                  <a:lnTo>
                    <a:pt x="28" y="9"/>
                  </a:lnTo>
                  <a:lnTo>
                    <a:pt x="28" y="9"/>
                  </a:lnTo>
                  <a:lnTo>
                    <a:pt x="26" y="9"/>
                  </a:lnTo>
                  <a:lnTo>
                    <a:pt x="26" y="9"/>
                  </a:lnTo>
                  <a:lnTo>
                    <a:pt x="26" y="9"/>
                  </a:lnTo>
                  <a:lnTo>
                    <a:pt x="26" y="9"/>
                  </a:lnTo>
                  <a:lnTo>
                    <a:pt x="26" y="9"/>
                  </a:lnTo>
                  <a:lnTo>
                    <a:pt x="26" y="12"/>
                  </a:lnTo>
                  <a:lnTo>
                    <a:pt x="26" y="12"/>
                  </a:lnTo>
                  <a:lnTo>
                    <a:pt x="26" y="12"/>
                  </a:lnTo>
                  <a:lnTo>
                    <a:pt x="26" y="12"/>
                  </a:lnTo>
                  <a:lnTo>
                    <a:pt x="26" y="12"/>
                  </a:lnTo>
                  <a:lnTo>
                    <a:pt x="26" y="12"/>
                  </a:lnTo>
                  <a:lnTo>
                    <a:pt x="26" y="14"/>
                  </a:lnTo>
                  <a:lnTo>
                    <a:pt x="26" y="14"/>
                  </a:lnTo>
                  <a:lnTo>
                    <a:pt x="28" y="14"/>
                  </a:lnTo>
                  <a:lnTo>
                    <a:pt x="28" y="14"/>
                  </a:lnTo>
                  <a:lnTo>
                    <a:pt x="26" y="14"/>
                  </a:lnTo>
                  <a:lnTo>
                    <a:pt x="26" y="16"/>
                  </a:lnTo>
                  <a:close/>
                  <a:moveTo>
                    <a:pt x="150" y="118"/>
                  </a:moveTo>
                  <a:lnTo>
                    <a:pt x="150" y="118"/>
                  </a:lnTo>
                  <a:lnTo>
                    <a:pt x="146" y="113"/>
                  </a:lnTo>
                  <a:lnTo>
                    <a:pt x="146" y="113"/>
                  </a:lnTo>
                  <a:lnTo>
                    <a:pt x="141" y="113"/>
                  </a:lnTo>
                  <a:lnTo>
                    <a:pt x="139" y="113"/>
                  </a:lnTo>
                  <a:lnTo>
                    <a:pt x="139" y="113"/>
                  </a:lnTo>
                  <a:lnTo>
                    <a:pt x="136" y="113"/>
                  </a:lnTo>
                  <a:lnTo>
                    <a:pt x="134" y="113"/>
                  </a:lnTo>
                  <a:lnTo>
                    <a:pt x="132" y="113"/>
                  </a:lnTo>
                  <a:lnTo>
                    <a:pt x="132" y="116"/>
                  </a:lnTo>
                  <a:lnTo>
                    <a:pt x="132" y="116"/>
                  </a:lnTo>
                  <a:lnTo>
                    <a:pt x="129" y="116"/>
                  </a:lnTo>
                  <a:lnTo>
                    <a:pt x="129" y="116"/>
                  </a:lnTo>
                  <a:lnTo>
                    <a:pt x="125" y="113"/>
                  </a:lnTo>
                  <a:lnTo>
                    <a:pt x="127" y="113"/>
                  </a:lnTo>
                  <a:lnTo>
                    <a:pt x="127" y="111"/>
                  </a:lnTo>
                  <a:lnTo>
                    <a:pt x="129" y="111"/>
                  </a:lnTo>
                  <a:lnTo>
                    <a:pt x="132" y="109"/>
                  </a:lnTo>
                  <a:lnTo>
                    <a:pt x="129" y="106"/>
                  </a:lnTo>
                  <a:lnTo>
                    <a:pt x="127" y="104"/>
                  </a:lnTo>
                  <a:lnTo>
                    <a:pt x="122" y="99"/>
                  </a:lnTo>
                  <a:lnTo>
                    <a:pt x="117" y="99"/>
                  </a:lnTo>
                  <a:lnTo>
                    <a:pt x="115" y="97"/>
                  </a:lnTo>
                  <a:lnTo>
                    <a:pt x="117" y="97"/>
                  </a:lnTo>
                  <a:lnTo>
                    <a:pt x="117" y="97"/>
                  </a:lnTo>
                  <a:lnTo>
                    <a:pt x="122" y="97"/>
                  </a:lnTo>
                  <a:lnTo>
                    <a:pt x="122" y="99"/>
                  </a:lnTo>
                  <a:lnTo>
                    <a:pt x="125" y="99"/>
                  </a:lnTo>
                  <a:lnTo>
                    <a:pt x="125" y="99"/>
                  </a:lnTo>
                  <a:lnTo>
                    <a:pt x="127" y="99"/>
                  </a:lnTo>
                  <a:lnTo>
                    <a:pt x="127" y="99"/>
                  </a:lnTo>
                  <a:lnTo>
                    <a:pt x="127" y="99"/>
                  </a:lnTo>
                  <a:lnTo>
                    <a:pt x="127" y="97"/>
                  </a:lnTo>
                  <a:lnTo>
                    <a:pt x="125" y="94"/>
                  </a:lnTo>
                  <a:lnTo>
                    <a:pt x="125" y="94"/>
                  </a:lnTo>
                  <a:lnTo>
                    <a:pt x="122" y="92"/>
                  </a:lnTo>
                  <a:lnTo>
                    <a:pt x="125" y="90"/>
                  </a:lnTo>
                  <a:lnTo>
                    <a:pt x="125" y="90"/>
                  </a:lnTo>
                  <a:lnTo>
                    <a:pt x="122" y="87"/>
                  </a:lnTo>
                  <a:lnTo>
                    <a:pt x="120" y="87"/>
                  </a:lnTo>
                  <a:lnTo>
                    <a:pt x="117" y="85"/>
                  </a:lnTo>
                  <a:lnTo>
                    <a:pt x="117" y="83"/>
                  </a:lnTo>
                  <a:lnTo>
                    <a:pt x="115" y="83"/>
                  </a:lnTo>
                  <a:lnTo>
                    <a:pt x="108" y="80"/>
                  </a:lnTo>
                  <a:lnTo>
                    <a:pt x="108" y="78"/>
                  </a:lnTo>
                  <a:lnTo>
                    <a:pt x="108" y="78"/>
                  </a:lnTo>
                  <a:lnTo>
                    <a:pt x="106" y="71"/>
                  </a:lnTo>
                  <a:lnTo>
                    <a:pt x="103" y="66"/>
                  </a:lnTo>
                  <a:lnTo>
                    <a:pt x="103" y="61"/>
                  </a:lnTo>
                  <a:lnTo>
                    <a:pt x="103" y="61"/>
                  </a:lnTo>
                  <a:lnTo>
                    <a:pt x="101" y="59"/>
                  </a:lnTo>
                  <a:lnTo>
                    <a:pt x="101" y="59"/>
                  </a:lnTo>
                  <a:lnTo>
                    <a:pt x="99" y="57"/>
                  </a:lnTo>
                  <a:lnTo>
                    <a:pt x="96" y="54"/>
                  </a:lnTo>
                  <a:lnTo>
                    <a:pt x="89" y="52"/>
                  </a:lnTo>
                  <a:lnTo>
                    <a:pt x="84" y="52"/>
                  </a:lnTo>
                  <a:lnTo>
                    <a:pt x="82" y="54"/>
                  </a:lnTo>
                  <a:lnTo>
                    <a:pt x="82" y="54"/>
                  </a:lnTo>
                  <a:lnTo>
                    <a:pt x="73" y="52"/>
                  </a:lnTo>
                  <a:lnTo>
                    <a:pt x="73" y="52"/>
                  </a:lnTo>
                  <a:lnTo>
                    <a:pt x="70" y="50"/>
                  </a:lnTo>
                  <a:lnTo>
                    <a:pt x="73" y="52"/>
                  </a:lnTo>
                  <a:lnTo>
                    <a:pt x="75" y="52"/>
                  </a:lnTo>
                  <a:lnTo>
                    <a:pt x="77" y="52"/>
                  </a:lnTo>
                  <a:lnTo>
                    <a:pt x="80" y="52"/>
                  </a:lnTo>
                  <a:lnTo>
                    <a:pt x="80" y="52"/>
                  </a:lnTo>
                  <a:lnTo>
                    <a:pt x="84" y="50"/>
                  </a:lnTo>
                  <a:lnTo>
                    <a:pt x="87" y="50"/>
                  </a:lnTo>
                  <a:lnTo>
                    <a:pt x="89" y="47"/>
                  </a:lnTo>
                  <a:lnTo>
                    <a:pt x="89" y="47"/>
                  </a:lnTo>
                  <a:lnTo>
                    <a:pt x="84" y="45"/>
                  </a:lnTo>
                  <a:lnTo>
                    <a:pt x="82" y="45"/>
                  </a:lnTo>
                  <a:lnTo>
                    <a:pt x="80" y="45"/>
                  </a:lnTo>
                  <a:lnTo>
                    <a:pt x="80" y="45"/>
                  </a:lnTo>
                  <a:lnTo>
                    <a:pt x="80" y="45"/>
                  </a:lnTo>
                  <a:lnTo>
                    <a:pt x="82" y="45"/>
                  </a:lnTo>
                  <a:lnTo>
                    <a:pt x="82" y="42"/>
                  </a:lnTo>
                  <a:lnTo>
                    <a:pt x="87" y="42"/>
                  </a:lnTo>
                  <a:lnTo>
                    <a:pt x="89" y="42"/>
                  </a:lnTo>
                  <a:lnTo>
                    <a:pt x="89" y="42"/>
                  </a:lnTo>
                  <a:lnTo>
                    <a:pt x="92" y="40"/>
                  </a:lnTo>
                  <a:lnTo>
                    <a:pt x="94" y="38"/>
                  </a:lnTo>
                  <a:lnTo>
                    <a:pt x="96" y="35"/>
                  </a:lnTo>
                  <a:lnTo>
                    <a:pt x="99" y="31"/>
                  </a:lnTo>
                  <a:lnTo>
                    <a:pt x="99" y="31"/>
                  </a:lnTo>
                  <a:lnTo>
                    <a:pt x="99" y="28"/>
                  </a:lnTo>
                  <a:lnTo>
                    <a:pt x="101" y="28"/>
                  </a:lnTo>
                  <a:lnTo>
                    <a:pt x="101" y="26"/>
                  </a:lnTo>
                  <a:lnTo>
                    <a:pt x="103" y="24"/>
                  </a:lnTo>
                  <a:lnTo>
                    <a:pt x="103" y="24"/>
                  </a:lnTo>
                  <a:lnTo>
                    <a:pt x="103" y="24"/>
                  </a:lnTo>
                  <a:lnTo>
                    <a:pt x="103" y="21"/>
                  </a:lnTo>
                  <a:lnTo>
                    <a:pt x="101" y="19"/>
                  </a:lnTo>
                  <a:lnTo>
                    <a:pt x="101" y="19"/>
                  </a:lnTo>
                  <a:lnTo>
                    <a:pt x="96" y="19"/>
                  </a:lnTo>
                  <a:lnTo>
                    <a:pt x="89" y="19"/>
                  </a:lnTo>
                  <a:lnTo>
                    <a:pt x="87" y="19"/>
                  </a:lnTo>
                  <a:lnTo>
                    <a:pt x="84" y="19"/>
                  </a:lnTo>
                  <a:lnTo>
                    <a:pt x="84" y="19"/>
                  </a:lnTo>
                  <a:lnTo>
                    <a:pt x="82" y="19"/>
                  </a:lnTo>
                  <a:lnTo>
                    <a:pt x="80" y="19"/>
                  </a:lnTo>
                  <a:lnTo>
                    <a:pt x="77" y="19"/>
                  </a:lnTo>
                  <a:lnTo>
                    <a:pt x="73" y="21"/>
                  </a:lnTo>
                  <a:lnTo>
                    <a:pt x="70" y="21"/>
                  </a:lnTo>
                  <a:lnTo>
                    <a:pt x="68" y="21"/>
                  </a:lnTo>
                  <a:lnTo>
                    <a:pt x="70" y="19"/>
                  </a:lnTo>
                  <a:lnTo>
                    <a:pt x="73" y="16"/>
                  </a:lnTo>
                  <a:lnTo>
                    <a:pt x="73" y="16"/>
                  </a:lnTo>
                  <a:lnTo>
                    <a:pt x="73" y="16"/>
                  </a:lnTo>
                  <a:lnTo>
                    <a:pt x="70" y="16"/>
                  </a:lnTo>
                  <a:lnTo>
                    <a:pt x="70" y="14"/>
                  </a:lnTo>
                  <a:lnTo>
                    <a:pt x="70" y="14"/>
                  </a:lnTo>
                  <a:lnTo>
                    <a:pt x="75" y="12"/>
                  </a:lnTo>
                  <a:lnTo>
                    <a:pt x="80" y="9"/>
                  </a:lnTo>
                  <a:lnTo>
                    <a:pt x="84" y="7"/>
                  </a:lnTo>
                  <a:lnTo>
                    <a:pt x="84" y="5"/>
                  </a:lnTo>
                  <a:lnTo>
                    <a:pt x="84" y="5"/>
                  </a:lnTo>
                  <a:lnTo>
                    <a:pt x="87" y="5"/>
                  </a:lnTo>
                  <a:lnTo>
                    <a:pt x="87" y="2"/>
                  </a:lnTo>
                  <a:lnTo>
                    <a:pt x="87" y="2"/>
                  </a:lnTo>
                  <a:lnTo>
                    <a:pt x="87" y="0"/>
                  </a:lnTo>
                  <a:lnTo>
                    <a:pt x="87" y="0"/>
                  </a:lnTo>
                  <a:lnTo>
                    <a:pt x="84" y="0"/>
                  </a:lnTo>
                  <a:lnTo>
                    <a:pt x="80" y="0"/>
                  </a:lnTo>
                  <a:lnTo>
                    <a:pt x="77" y="2"/>
                  </a:lnTo>
                  <a:lnTo>
                    <a:pt x="75" y="2"/>
                  </a:lnTo>
                  <a:lnTo>
                    <a:pt x="70" y="2"/>
                  </a:lnTo>
                  <a:lnTo>
                    <a:pt x="66" y="2"/>
                  </a:lnTo>
                  <a:lnTo>
                    <a:pt x="66" y="2"/>
                  </a:lnTo>
                  <a:lnTo>
                    <a:pt x="66" y="2"/>
                  </a:lnTo>
                  <a:lnTo>
                    <a:pt x="63" y="2"/>
                  </a:lnTo>
                  <a:lnTo>
                    <a:pt x="61" y="2"/>
                  </a:lnTo>
                  <a:lnTo>
                    <a:pt x="61" y="2"/>
                  </a:lnTo>
                  <a:lnTo>
                    <a:pt x="61" y="2"/>
                  </a:lnTo>
                  <a:lnTo>
                    <a:pt x="59" y="2"/>
                  </a:lnTo>
                  <a:lnTo>
                    <a:pt x="59" y="2"/>
                  </a:lnTo>
                  <a:lnTo>
                    <a:pt x="56" y="2"/>
                  </a:lnTo>
                  <a:lnTo>
                    <a:pt x="56" y="2"/>
                  </a:lnTo>
                  <a:lnTo>
                    <a:pt x="56" y="5"/>
                  </a:lnTo>
                  <a:lnTo>
                    <a:pt x="56" y="5"/>
                  </a:lnTo>
                  <a:lnTo>
                    <a:pt x="56" y="5"/>
                  </a:lnTo>
                  <a:lnTo>
                    <a:pt x="56" y="7"/>
                  </a:lnTo>
                  <a:lnTo>
                    <a:pt x="56" y="7"/>
                  </a:lnTo>
                  <a:lnTo>
                    <a:pt x="56" y="7"/>
                  </a:lnTo>
                  <a:lnTo>
                    <a:pt x="56" y="7"/>
                  </a:lnTo>
                  <a:lnTo>
                    <a:pt x="54" y="7"/>
                  </a:lnTo>
                  <a:lnTo>
                    <a:pt x="52" y="9"/>
                  </a:lnTo>
                  <a:lnTo>
                    <a:pt x="52" y="9"/>
                  </a:lnTo>
                  <a:lnTo>
                    <a:pt x="52" y="9"/>
                  </a:lnTo>
                  <a:lnTo>
                    <a:pt x="52" y="9"/>
                  </a:lnTo>
                  <a:lnTo>
                    <a:pt x="49" y="12"/>
                  </a:lnTo>
                  <a:lnTo>
                    <a:pt x="52" y="12"/>
                  </a:lnTo>
                  <a:lnTo>
                    <a:pt x="54" y="14"/>
                  </a:lnTo>
                  <a:lnTo>
                    <a:pt x="54" y="16"/>
                  </a:lnTo>
                  <a:lnTo>
                    <a:pt x="52" y="14"/>
                  </a:lnTo>
                  <a:lnTo>
                    <a:pt x="52" y="14"/>
                  </a:lnTo>
                  <a:lnTo>
                    <a:pt x="52" y="16"/>
                  </a:lnTo>
                  <a:lnTo>
                    <a:pt x="47" y="16"/>
                  </a:lnTo>
                  <a:lnTo>
                    <a:pt x="47" y="16"/>
                  </a:lnTo>
                  <a:lnTo>
                    <a:pt x="44" y="16"/>
                  </a:lnTo>
                  <a:lnTo>
                    <a:pt x="44" y="19"/>
                  </a:lnTo>
                  <a:lnTo>
                    <a:pt x="44" y="21"/>
                  </a:lnTo>
                  <a:lnTo>
                    <a:pt x="44" y="21"/>
                  </a:lnTo>
                  <a:lnTo>
                    <a:pt x="44" y="21"/>
                  </a:lnTo>
                  <a:lnTo>
                    <a:pt x="47" y="21"/>
                  </a:lnTo>
                  <a:lnTo>
                    <a:pt x="44" y="24"/>
                  </a:lnTo>
                  <a:lnTo>
                    <a:pt x="44" y="24"/>
                  </a:lnTo>
                  <a:lnTo>
                    <a:pt x="42" y="24"/>
                  </a:lnTo>
                  <a:lnTo>
                    <a:pt x="42" y="24"/>
                  </a:lnTo>
                  <a:lnTo>
                    <a:pt x="42" y="26"/>
                  </a:lnTo>
                  <a:lnTo>
                    <a:pt x="44" y="26"/>
                  </a:lnTo>
                  <a:lnTo>
                    <a:pt x="44" y="26"/>
                  </a:lnTo>
                  <a:lnTo>
                    <a:pt x="47" y="28"/>
                  </a:lnTo>
                  <a:lnTo>
                    <a:pt x="44" y="31"/>
                  </a:lnTo>
                  <a:lnTo>
                    <a:pt x="42" y="33"/>
                  </a:lnTo>
                  <a:lnTo>
                    <a:pt x="42" y="35"/>
                  </a:lnTo>
                  <a:lnTo>
                    <a:pt x="40" y="35"/>
                  </a:lnTo>
                  <a:lnTo>
                    <a:pt x="42" y="35"/>
                  </a:lnTo>
                  <a:lnTo>
                    <a:pt x="40" y="38"/>
                  </a:lnTo>
                  <a:lnTo>
                    <a:pt x="37" y="38"/>
                  </a:lnTo>
                  <a:lnTo>
                    <a:pt x="37" y="38"/>
                  </a:lnTo>
                  <a:lnTo>
                    <a:pt x="35" y="38"/>
                  </a:lnTo>
                  <a:lnTo>
                    <a:pt x="37" y="38"/>
                  </a:lnTo>
                  <a:lnTo>
                    <a:pt x="40" y="38"/>
                  </a:lnTo>
                  <a:lnTo>
                    <a:pt x="40" y="40"/>
                  </a:lnTo>
                  <a:lnTo>
                    <a:pt x="40" y="42"/>
                  </a:lnTo>
                  <a:lnTo>
                    <a:pt x="42" y="42"/>
                  </a:lnTo>
                  <a:lnTo>
                    <a:pt x="42" y="42"/>
                  </a:lnTo>
                  <a:lnTo>
                    <a:pt x="44" y="42"/>
                  </a:lnTo>
                  <a:lnTo>
                    <a:pt x="49" y="38"/>
                  </a:lnTo>
                  <a:lnTo>
                    <a:pt x="52" y="38"/>
                  </a:lnTo>
                  <a:lnTo>
                    <a:pt x="49" y="38"/>
                  </a:lnTo>
                  <a:lnTo>
                    <a:pt x="49" y="40"/>
                  </a:lnTo>
                  <a:lnTo>
                    <a:pt x="49" y="42"/>
                  </a:lnTo>
                  <a:lnTo>
                    <a:pt x="47" y="42"/>
                  </a:lnTo>
                  <a:lnTo>
                    <a:pt x="47" y="45"/>
                  </a:lnTo>
                  <a:lnTo>
                    <a:pt x="44" y="45"/>
                  </a:lnTo>
                  <a:lnTo>
                    <a:pt x="44" y="47"/>
                  </a:lnTo>
                  <a:lnTo>
                    <a:pt x="44" y="50"/>
                  </a:lnTo>
                  <a:lnTo>
                    <a:pt x="42" y="52"/>
                  </a:lnTo>
                  <a:lnTo>
                    <a:pt x="42" y="57"/>
                  </a:lnTo>
                  <a:lnTo>
                    <a:pt x="42" y="57"/>
                  </a:lnTo>
                  <a:lnTo>
                    <a:pt x="42" y="57"/>
                  </a:lnTo>
                  <a:lnTo>
                    <a:pt x="44" y="57"/>
                  </a:lnTo>
                  <a:lnTo>
                    <a:pt x="44" y="57"/>
                  </a:lnTo>
                  <a:lnTo>
                    <a:pt x="42" y="59"/>
                  </a:lnTo>
                  <a:lnTo>
                    <a:pt x="42" y="59"/>
                  </a:lnTo>
                  <a:lnTo>
                    <a:pt x="40" y="59"/>
                  </a:lnTo>
                  <a:lnTo>
                    <a:pt x="40" y="64"/>
                  </a:lnTo>
                  <a:lnTo>
                    <a:pt x="40" y="64"/>
                  </a:lnTo>
                  <a:lnTo>
                    <a:pt x="40" y="66"/>
                  </a:lnTo>
                  <a:lnTo>
                    <a:pt x="40" y="66"/>
                  </a:lnTo>
                  <a:lnTo>
                    <a:pt x="40" y="66"/>
                  </a:lnTo>
                  <a:lnTo>
                    <a:pt x="42" y="66"/>
                  </a:lnTo>
                  <a:lnTo>
                    <a:pt x="42" y="66"/>
                  </a:lnTo>
                  <a:lnTo>
                    <a:pt x="42" y="64"/>
                  </a:lnTo>
                  <a:lnTo>
                    <a:pt x="44" y="57"/>
                  </a:lnTo>
                  <a:lnTo>
                    <a:pt x="47" y="57"/>
                  </a:lnTo>
                  <a:lnTo>
                    <a:pt x="44" y="54"/>
                  </a:lnTo>
                  <a:lnTo>
                    <a:pt x="44" y="52"/>
                  </a:lnTo>
                  <a:lnTo>
                    <a:pt x="47" y="52"/>
                  </a:lnTo>
                  <a:lnTo>
                    <a:pt x="47" y="52"/>
                  </a:lnTo>
                  <a:lnTo>
                    <a:pt x="47" y="50"/>
                  </a:lnTo>
                  <a:lnTo>
                    <a:pt x="52" y="50"/>
                  </a:lnTo>
                  <a:lnTo>
                    <a:pt x="52" y="47"/>
                  </a:lnTo>
                  <a:lnTo>
                    <a:pt x="49" y="50"/>
                  </a:lnTo>
                  <a:lnTo>
                    <a:pt x="49" y="52"/>
                  </a:lnTo>
                  <a:lnTo>
                    <a:pt x="49" y="52"/>
                  </a:lnTo>
                  <a:lnTo>
                    <a:pt x="49" y="54"/>
                  </a:lnTo>
                  <a:lnTo>
                    <a:pt x="49" y="54"/>
                  </a:lnTo>
                  <a:lnTo>
                    <a:pt x="49" y="54"/>
                  </a:lnTo>
                  <a:lnTo>
                    <a:pt x="49" y="54"/>
                  </a:lnTo>
                  <a:lnTo>
                    <a:pt x="49" y="54"/>
                  </a:lnTo>
                  <a:lnTo>
                    <a:pt x="49" y="54"/>
                  </a:lnTo>
                  <a:lnTo>
                    <a:pt x="52" y="52"/>
                  </a:lnTo>
                  <a:lnTo>
                    <a:pt x="52" y="52"/>
                  </a:lnTo>
                  <a:lnTo>
                    <a:pt x="54" y="52"/>
                  </a:lnTo>
                  <a:lnTo>
                    <a:pt x="54" y="50"/>
                  </a:lnTo>
                  <a:lnTo>
                    <a:pt x="56" y="50"/>
                  </a:lnTo>
                  <a:lnTo>
                    <a:pt x="56" y="50"/>
                  </a:lnTo>
                  <a:lnTo>
                    <a:pt x="54" y="52"/>
                  </a:lnTo>
                  <a:lnTo>
                    <a:pt x="54" y="52"/>
                  </a:lnTo>
                  <a:lnTo>
                    <a:pt x="56" y="54"/>
                  </a:lnTo>
                  <a:lnTo>
                    <a:pt x="59" y="54"/>
                  </a:lnTo>
                  <a:lnTo>
                    <a:pt x="54" y="54"/>
                  </a:lnTo>
                  <a:lnTo>
                    <a:pt x="54" y="54"/>
                  </a:lnTo>
                  <a:lnTo>
                    <a:pt x="54" y="54"/>
                  </a:lnTo>
                  <a:lnTo>
                    <a:pt x="54" y="57"/>
                  </a:lnTo>
                  <a:lnTo>
                    <a:pt x="54" y="59"/>
                  </a:lnTo>
                  <a:lnTo>
                    <a:pt x="56" y="61"/>
                  </a:lnTo>
                  <a:lnTo>
                    <a:pt x="56" y="61"/>
                  </a:lnTo>
                  <a:lnTo>
                    <a:pt x="56" y="61"/>
                  </a:lnTo>
                  <a:lnTo>
                    <a:pt x="56" y="64"/>
                  </a:lnTo>
                  <a:lnTo>
                    <a:pt x="54" y="66"/>
                  </a:lnTo>
                  <a:lnTo>
                    <a:pt x="52" y="68"/>
                  </a:lnTo>
                  <a:lnTo>
                    <a:pt x="49" y="73"/>
                  </a:lnTo>
                  <a:lnTo>
                    <a:pt x="49" y="73"/>
                  </a:lnTo>
                  <a:lnTo>
                    <a:pt x="47" y="73"/>
                  </a:lnTo>
                  <a:lnTo>
                    <a:pt x="47" y="73"/>
                  </a:lnTo>
                  <a:lnTo>
                    <a:pt x="47" y="76"/>
                  </a:lnTo>
                  <a:lnTo>
                    <a:pt x="49" y="78"/>
                  </a:lnTo>
                  <a:lnTo>
                    <a:pt x="52" y="78"/>
                  </a:lnTo>
                  <a:lnTo>
                    <a:pt x="52" y="78"/>
                  </a:lnTo>
                  <a:lnTo>
                    <a:pt x="52" y="76"/>
                  </a:lnTo>
                  <a:lnTo>
                    <a:pt x="52" y="76"/>
                  </a:lnTo>
                  <a:lnTo>
                    <a:pt x="54" y="76"/>
                  </a:lnTo>
                  <a:lnTo>
                    <a:pt x="56" y="78"/>
                  </a:lnTo>
                  <a:lnTo>
                    <a:pt x="59" y="76"/>
                  </a:lnTo>
                  <a:lnTo>
                    <a:pt x="61" y="76"/>
                  </a:lnTo>
                  <a:lnTo>
                    <a:pt x="61" y="76"/>
                  </a:lnTo>
                  <a:lnTo>
                    <a:pt x="61" y="76"/>
                  </a:lnTo>
                  <a:lnTo>
                    <a:pt x="63" y="76"/>
                  </a:lnTo>
                  <a:lnTo>
                    <a:pt x="63" y="78"/>
                  </a:lnTo>
                  <a:lnTo>
                    <a:pt x="63" y="76"/>
                  </a:lnTo>
                  <a:lnTo>
                    <a:pt x="66" y="76"/>
                  </a:lnTo>
                  <a:lnTo>
                    <a:pt x="66" y="76"/>
                  </a:lnTo>
                  <a:lnTo>
                    <a:pt x="68" y="76"/>
                  </a:lnTo>
                  <a:lnTo>
                    <a:pt x="68" y="76"/>
                  </a:lnTo>
                  <a:lnTo>
                    <a:pt x="70" y="76"/>
                  </a:lnTo>
                  <a:lnTo>
                    <a:pt x="70" y="76"/>
                  </a:lnTo>
                  <a:lnTo>
                    <a:pt x="73" y="73"/>
                  </a:lnTo>
                  <a:lnTo>
                    <a:pt x="75" y="73"/>
                  </a:lnTo>
                  <a:lnTo>
                    <a:pt x="80" y="73"/>
                  </a:lnTo>
                  <a:lnTo>
                    <a:pt x="80" y="73"/>
                  </a:lnTo>
                  <a:lnTo>
                    <a:pt x="77" y="73"/>
                  </a:lnTo>
                  <a:lnTo>
                    <a:pt x="73" y="78"/>
                  </a:lnTo>
                  <a:lnTo>
                    <a:pt x="70" y="80"/>
                  </a:lnTo>
                  <a:lnTo>
                    <a:pt x="70" y="83"/>
                  </a:lnTo>
                  <a:lnTo>
                    <a:pt x="73" y="87"/>
                  </a:lnTo>
                  <a:lnTo>
                    <a:pt x="75" y="87"/>
                  </a:lnTo>
                  <a:lnTo>
                    <a:pt x="77" y="90"/>
                  </a:lnTo>
                  <a:lnTo>
                    <a:pt x="77" y="90"/>
                  </a:lnTo>
                  <a:lnTo>
                    <a:pt x="77" y="90"/>
                  </a:lnTo>
                  <a:lnTo>
                    <a:pt x="80" y="90"/>
                  </a:lnTo>
                  <a:lnTo>
                    <a:pt x="82" y="90"/>
                  </a:lnTo>
                  <a:lnTo>
                    <a:pt x="82" y="90"/>
                  </a:lnTo>
                  <a:lnTo>
                    <a:pt x="82" y="92"/>
                  </a:lnTo>
                  <a:lnTo>
                    <a:pt x="80" y="92"/>
                  </a:lnTo>
                  <a:lnTo>
                    <a:pt x="77" y="94"/>
                  </a:lnTo>
                  <a:lnTo>
                    <a:pt x="77" y="94"/>
                  </a:lnTo>
                  <a:lnTo>
                    <a:pt x="77" y="97"/>
                  </a:lnTo>
                  <a:lnTo>
                    <a:pt x="80" y="97"/>
                  </a:lnTo>
                  <a:lnTo>
                    <a:pt x="80" y="97"/>
                  </a:lnTo>
                  <a:lnTo>
                    <a:pt x="80" y="99"/>
                  </a:lnTo>
                  <a:lnTo>
                    <a:pt x="77" y="102"/>
                  </a:lnTo>
                  <a:lnTo>
                    <a:pt x="77" y="102"/>
                  </a:lnTo>
                  <a:lnTo>
                    <a:pt x="77" y="104"/>
                  </a:lnTo>
                  <a:lnTo>
                    <a:pt x="80" y="106"/>
                  </a:lnTo>
                  <a:lnTo>
                    <a:pt x="80" y="106"/>
                  </a:lnTo>
                  <a:lnTo>
                    <a:pt x="82" y="106"/>
                  </a:lnTo>
                  <a:lnTo>
                    <a:pt x="82" y="106"/>
                  </a:lnTo>
                  <a:lnTo>
                    <a:pt x="80" y="106"/>
                  </a:lnTo>
                  <a:lnTo>
                    <a:pt x="80" y="106"/>
                  </a:lnTo>
                  <a:lnTo>
                    <a:pt x="77" y="104"/>
                  </a:lnTo>
                  <a:lnTo>
                    <a:pt x="75" y="104"/>
                  </a:lnTo>
                  <a:lnTo>
                    <a:pt x="77" y="106"/>
                  </a:lnTo>
                  <a:lnTo>
                    <a:pt x="73" y="106"/>
                  </a:lnTo>
                  <a:lnTo>
                    <a:pt x="70" y="106"/>
                  </a:lnTo>
                  <a:lnTo>
                    <a:pt x="70" y="106"/>
                  </a:lnTo>
                  <a:lnTo>
                    <a:pt x="68" y="106"/>
                  </a:lnTo>
                  <a:lnTo>
                    <a:pt x="66" y="106"/>
                  </a:lnTo>
                  <a:lnTo>
                    <a:pt x="66" y="106"/>
                  </a:lnTo>
                  <a:lnTo>
                    <a:pt x="61" y="109"/>
                  </a:lnTo>
                  <a:lnTo>
                    <a:pt x="59" y="109"/>
                  </a:lnTo>
                  <a:lnTo>
                    <a:pt x="56" y="111"/>
                  </a:lnTo>
                  <a:lnTo>
                    <a:pt x="56" y="111"/>
                  </a:lnTo>
                  <a:lnTo>
                    <a:pt x="56" y="111"/>
                  </a:lnTo>
                  <a:lnTo>
                    <a:pt x="54" y="113"/>
                  </a:lnTo>
                  <a:lnTo>
                    <a:pt x="52" y="116"/>
                  </a:lnTo>
                  <a:lnTo>
                    <a:pt x="52" y="116"/>
                  </a:lnTo>
                  <a:lnTo>
                    <a:pt x="52" y="116"/>
                  </a:lnTo>
                  <a:lnTo>
                    <a:pt x="52" y="116"/>
                  </a:lnTo>
                  <a:lnTo>
                    <a:pt x="54" y="116"/>
                  </a:lnTo>
                  <a:lnTo>
                    <a:pt x="56" y="113"/>
                  </a:lnTo>
                  <a:lnTo>
                    <a:pt x="59" y="113"/>
                  </a:lnTo>
                  <a:lnTo>
                    <a:pt x="61" y="113"/>
                  </a:lnTo>
                  <a:lnTo>
                    <a:pt x="59" y="116"/>
                  </a:lnTo>
                  <a:lnTo>
                    <a:pt x="59" y="116"/>
                  </a:lnTo>
                  <a:lnTo>
                    <a:pt x="61" y="118"/>
                  </a:lnTo>
                  <a:lnTo>
                    <a:pt x="61" y="118"/>
                  </a:lnTo>
                  <a:lnTo>
                    <a:pt x="61" y="118"/>
                  </a:lnTo>
                  <a:lnTo>
                    <a:pt x="59" y="120"/>
                  </a:lnTo>
                  <a:lnTo>
                    <a:pt x="61" y="120"/>
                  </a:lnTo>
                  <a:lnTo>
                    <a:pt x="61" y="120"/>
                  </a:lnTo>
                  <a:lnTo>
                    <a:pt x="61" y="123"/>
                  </a:lnTo>
                  <a:lnTo>
                    <a:pt x="59" y="125"/>
                  </a:lnTo>
                  <a:lnTo>
                    <a:pt x="59" y="125"/>
                  </a:lnTo>
                  <a:lnTo>
                    <a:pt x="56" y="128"/>
                  </a:lnTo>
                  <a:lnTo>
                    <a:pt x="54" y="128"/>
                  </a:lnTo>
                  <a:lnTo>
                    <a:pt x="52" y="130"/>
                  </a:lnTo>
                  <a:lnTo>
                    <a:pt x="47" y="132"/>
                  </a:lnTo>
                  <a:lnTo>
                    <a:pt x="42" y="132"/>
                  </a:lnTo>
                  <a:lnTo>
                    <a:pt x="40" y="135"/>
                  </a:lnTo>
                  <a:lnTo>
                    <a:pt x="40" y="135"/>
                  </a:lnTo>
                  <a:lnTo>
                    <a:pt x="40" y="135"/>
                  </a:lnTo>
                  <a:lnTo>
                    <a:pt x="40" y="137"/>
                  </a:lnTo>
                  <a:lnTo>
                    <a:pt x="40" y="137"/>
                  </a:lnTo>
                  <a:lnTo>
                    <a:pt x="42" y="139"/>
                  </a:lnTo>
                  <a:lnTo>
                    <a:pt x="44" y="139"/>
                  </a:lnTo>
                  <a:lnTo>
                    <a:pt x="47" y="139"/>
                  </a:lnTo>
                  <a:lnTo>
                    <a:pt x="49" y="137"/>
                  </a:lnTo>
                  <a:lnTo>
                    <a:pt x="52" y="137"/>
                  </a:lnTo>
                  <a:lnTo>
                    <a:pt x="54" y="137"/>
                  </a:lnTo>
                  <a:lnTo>
                    <a:pt x="54" y="139"/>
                  </a:lnTo>
                  <a:lnTo>
                    <a:pt x="54" y="139"/>
                  </a:lnTo>
                  <a:lnTo>
                    <a:pt x="59" y="139"/>
                  </a:lnTo>
                  <a:lnTo>
                    <a:pt x="56" y="139"/>
                  </a:lnTo>
                  <a:lnTo>
                    <a:pt x="56" y="142"/>
                  </a:lnTo>
                  <a:lnTo>
                    <a:pt x="56" y="142"/>
                  </a:lnTo>
                  <a:lnTo>
                    <a:pt x="59" y="142"/>
                  </a:lnTo>
                  <a:lnTo>
                    <a:pt x="61" y="142"/>
                  </a:lnTo>
                  <a:lnTo>
                    <a:pt x="61" y="142"/>
                  </a:lnTo>
                  <a:lnTo>
                    <a:pt x="63" y="142"/>
                  </a:lnTo>
                  <a:lnTo>
                    <a:pt x="66" y="144"/>
                  </a:lnTo>
                  <a:lnTo>
                    <a:pt x="70" y="144"/>
                  </a:lnTo>
                  <a:lnTo>
                    <a:pt x="70" y="144"/>
                  </a:lnTo>
                  <a:lnTo>
                    <a:pt x="73" y="142"/>
                  </a:lnTo>
                  <a:lnTo>
                    <a:pt x="75" y="142"/>
                  </a:lnTo>
                  <a:lnTo>
                    <a:pt x="80" y="142"/>
                  </a:lnTo>
                  <a:lnTo>
                    <a:pt x="80" y="139"/>
                  </a:lnTo>
                  <a:lnTo>
                    <a:pt x="82" y="139"/>
                  </a:lnTo>
                  <a:lnTo>
                    <a:pt x="84" y="137"/>
                  </a:lnTo>
                  <a:lnTo>
                    <a:pt x="82" y="139"/>
                  </a:lnTo>
                  <a:lnTo>
                    <a:pt x="80" y="142"/>
                  </a:lnTo>
                  <a:lnTo>
                    <a:pt x="77" y="144"/>
                  </a:lnTo>
                  <a:lnTo>
                    <a:pt x="77" y="144"/>
                  </a:lnTo>
                  <a:lnTo>
                    <a:pt x="73" y="149"/>
                  </a:lnTo>
                  <a:lnTo>
                    <a:pt x="73" y="149"/>
                  </a:lnTo>
                  <a:lnTo>
                    <a:pt x="70" y="149"/>
                  </a:lnTo>
                  <a:lnTo>
                    <a:pt x="68" y="149"/>
                  </a:lnTo>
                  <a:lnTo>
                    <a:pt x="66" y="149"/>
                  </a:lnTo>
                  <a:lnTo>
                    <a:pt x="61" y="149"/>
                  </a:lnTo>
                  <a:lnTo>
                    <a:pt x="56" y="149"/>
                  </a:lnTo>
                  <a:lnTo>
                    <a:pt x="56" y="149"/>
                  </a:lnTo>
                  <a:lnTo>
                    <a:pt x="54" y="151"/>
                  </a:lnTo>
                  <a:lnTo>
                    <a:pt x="49" y="154"/>
                  </a:lnTo>
                  <a:lnTo>
                    <a:pt x="49" y="156"/>
                  </a:lnTo>
                  <a:lnTo>
                    <a:pt x="49" y="156"/>
                  </a:lnTo>
                  <a:lnTo>
                    <a:pt x="49" y="158"/>
                  </a:lnTo>
                  <a:lnTo>
                    <a:pt x="44" y="161"/>
                  </a:lnTo>
                  <a:lnTo>
                    <a:pt x="42" y="163"/>
                  </a:lnTo>
                  <a:lnTo>
                    <a:pt x="42" y="163"/>
                  </a:lnTo>
                  <a:lnTo>
                    <a:pt x="42" y="163"/>
                  </a:lnTo>
                  <a:lnTo>
                    <a:pt x="40" y="163"/>
                  </a:lnTo>
                  <a:lnTo>
                    <a:pt x="37" y="165"/>
                  </a:lnTo>
                  <a:lnTo>
                    <a:pt x="35" y="168"/>
                  </a:lnTo>
                  <a:lnTo>
                    <a:pt x="30" y="170"/>
                  </a:lnTo>
                  <a:lnTo>
                    <a:pt x="30" y="170"/>
                  </a:lnTo>
                  <a:lnTo>
                    <a:pt x="30" y="172"/>
                  </a:lnTo>
                  <a:lnTo>
                    <a:pt x="30" y="172"/>
                  </a:lnTo>
                  <a:lnTo>
                    <a:pt x="30" y="172"/>
                  </a:lnTo>
                  <a:lnTo>
                    <a:pt x="33" y="170"/>
                  </a:lnTo>
                  <a:lnTo>
                    <a:pt x="35" y="172"/>
                  </a:lnTo>
                  <a:lnTo>
                    <a:pt x="37" y="172"/>
                  </a:lnTo>
                  <a:lnTo>
                    <a:pt x="37" y="172"/>
                  </a:lnTo>
                  <a:lnTo>
                    <a:pt x="40" y="170"/>
                  </a:lnTo>
                  <a:lnTo>
                    <a:pt x="40" y="170"/>
                  </a:lnTo>
                  <a:lnTo>
                    <a:pt x="44" y="168"/>
                  </a:lnTo>
                  <a:lnTo>
                    <a:pt x="44" y="168"/>
                  </a:lnTo>
                  <a:lnTo>
                    <a:pt x="49" y="165"/>
                  </a:lnTo>
                  <a:lnTo>
                    <a:pt x="52" y="165"/>
                  </a:lnTo>
                  <a:lnTo>
                    <a:pt x="52" y="165"/>
                  </a:lnTo>
                  <a:lnTo>
                    <a:pt x="54" y="165"/>
                  </a:lnTo>
                  <a:lnTo>
                    <a:pt x="54" y="165"/>
                  </a:lnTo>
                  <a:lnTo>
                    <a:pt x="54" y="165"/>
                  </a:lnTo>
                  <a:lnTo>
                    <a:pt x="56" y="165"/>
                  </a:lnTo>
                  <a:lnTo>
                    <a:pt x="59" y="168"/>
                  </a:lnTo>
                  <a:lnTo>
                    <a:pt x="61" y="168"/>
                  </a:lnTo>
                  <a:lnTo>
                    <a:pt x="61" y="168"/>
                  </a:lnTo>
                  <a:lnTo>
                    <a:pt x="63" y="168"/>
                  </a:lnTo>
                  <a:lnTo>
                    <a:pt x="66" y="165"/>
                  </a:lnTo>
                  <a:lnTo>
                    <a:pt x="66" y="163"/>
                  </a:lnTo>
                  <a:lnTo>
                    <a:pt x="68" y="161"/>
                  </a:lnTo>
                  <a:lnTo>
                    <a:pt x="73" y="158"/>
                  </a:lnTo>
                  <a:lnTo>
                    <a:pt x="75" y="158"/>
                  </a:lnTo>
                  <a:lnTo>
                    <a:pt x="77" y="158"/>
                  </a:lnTo>
                  <a:lnTo>
                    <a:pt x="80" y="161"/>
                  </a:lnTo>
                  <a:lnTo>
                    <a:pt x="80" y="161"/>
                  </a:lnTo>
                  <a:lnTo>
                    <a:pt x="82" y="161"/>
                  </a:lnTo>
                  <a:lnTo>
                    <a:pt x="82" y="161"/>
                  </a:lnTo>
                  <a:lnTo>
                    <a:pt x="84" y="161"/>
                  </a:lnTo>
                  <a:lnTo>
                    <a:pt x="89" y="161"/>
                  </a:lnTo>
                  <a:lnTo>
                    <a:pt x="89" y="161"/>
                  </a:lnTo>
                  <a:lnTo>
                    <a:pt x="89" y="161"/>
                  </a:lnTo>
                  <a:lnTo>
                    <a:pt x="89" y="161"/>
                  </a:lnTo>
                  <a:lnTo>
                    <a:pt x="89" y="158"/>
                  </a:lnTo>
                  <a:lnTo>
                    <a:pt x="92" y="158"/>
                  </a:lnTo>
                  <a:lnTo>
                    <a:pt x="94" y="158"/>
                  </a:lnTo>
                  <a:lnTo>
                    <a:pt x="96" y="158"/>
                  </a:lnTo>
                  <a:lnTo>
                    <a:pt x="96" y="158"/>
                  </a:lnTo>
                  <a:lnTo>
                    <a:pt x="101" y="156"/>
                  </a:lnTo>
                  <a:lnTo>
                    <a:pt x="99" y="156"/>
                  </a:lnTo>
                  <a:lnTo>
                    <a:pt x="101" y="156"/>
                  </a:lnTo>
                  <a:lnTo>
                    <a:pt x="103" y="156"/>
                  </a:lnTo>
                  <a:lnTo>
                    <a:pt x="106" y="156"/>
                  </a:lnTo>
                  <a:lnTo>
                    <a:pt x="108" y="158"/>
                  </a:lnTo>
                  <a:lnTo>
                    <a:pt x="108" y="158"/>
                  </a:lnTo>
                  <a:lnTo>
                    <a:pt x="115" y="156"/>
                  </a:lnTo>
                  <a:lnTo>
                    <a:pt x="117" y="156"/>
                  </a:lnTo>
                  <a:lnTo>
                    <a:pt x="125" y="158"/>
                  </a:lnTo>
                  <a:lnTo>
                    <a:pt x="127" y="158"/>
                  </a:lnTo>
                  <a:lnTo>
                    <a:pt x="129" y="156"/>
                  </a:lnTo>
                  <a:lnTo>
                    <a:pt x="129" y="156"/>
                  </a:lnTo>
                  <a:lnTo>
                    <a:pt x="134" y="156"/>
                  </a:lnTo>
                  <a:lnTo>
                    <a:pt x="134" y="154"/>
                  </a:lnTo>
                  <a:lnTo>
                    <a:pt x="136" y="154"/>
                  </a:lnTo>
                  <a:lnTo>
                    <a:pt x="139" y="154"/>
                  </a:lnTo>
                  <a:lnTo>
                    <a:pt x="139" y="151"/>
                  </a:lnTo>
                  <a:lnTo>
                    <a:pt x="143" y="149"/>
                  </a:lnTo>
                  <a:lnTo>
                    <a:pt x="146" y="149"/>
                  </a:lnTo>
                  <a:lnTo>
                    <a:pt x="146" y="146"/>
                  </a:lnTo>
                  <a:lnTo>
                    <a:pt x="146" y="146"/>
                  </a:lnTo>
                  <a:lnTo>
                    <a:pt x="143" y="144"/>
                  </a:lnTo>
                  <a:lnTo>
                    <a:pt x="143" y="144"/>
                  </a:lnTo>
                  <a:lnTo>
                    <a:pt x="139" y="146"/>
                  </a:lnTo>
                  <a:lnTo>
                    <a:pt x="136" y="146"/>
                  </a:lnTo>
                  <a:lnTo>
                    <a:pt x="134" y="144"/>
                  </a:lnTo>
                  <a:lnTo>
                    <a:pt x="134" y="144"/>
                  </a:lnTo>
                  <a:lnTo>
                    <a:pt x="132" y="144"/>
                  </a:lnTo>
                  <a:lnTo>
                    <a:pt x="132" y="144"/>
                  </a:lnTo>
                  <a:lnTo>
                    <a:pt x="129" y="144"/>
                  </a:lnTo>
                  <a:lnTo>
                    <a:pt x="132" y="142"/>
                  </a:lnTo>
                  <a:lnTo>
                    <a:pt x="132" y="142"/>
                  </a:lnTo>
                  <a:lnTo>
                    <a:pt x="134" y="142"/>
                  </a:lnTo>
                  <a:lnTo>
                    <a:pt x="136" y="142"/>
                  </a:lnTo>
                  <a:lnTo>
                    <a:pt x="136" y="142"/>
                  </a:lnTo>
                  <a:lnTo>
                    <a:pt x="139" y="139"/>
                  </a:lnTo>
                  <a:lnTo>
                    <a:pt x="136" y="139"/>
                  </a:lnTo>
                  <a:lnTo>
                    <a:pt x="134" y="137"/>
                  </a:lnTo>
                  <a:lnTo>
                    <a:pt x="139" y="137"/>
                  </a:lnTo>
                  <a:lnTo>
                    <a:pt x="141" y="137"/>
                  </a:lnTo>
                  <a:lnTo>
                    <a:pt x="141" y="137"/>
                  </a:lnTo>
                  <a:lnTo>
                    <a:pt x="143" y="135"/>
                  </a:lnTo>
                  <a:lnTo>
                    <a:pt x="143" y="135"/>
                  </a:lnTo>
                  <a:lnTo>
                    <a:pt x="143" y="135"/>
                  </a:lnTo>
                  <a:lnTo>
                    <a:pt x="143" y="132"/>
                  </a:lnTo>
                  <a:lnTo>
                    <a:pt x="143" y="132"/>
                  </a:lnTo>
                  <a:lnTo>
                    <a:pt x="143" y="132"/>
                  </a:lnTo>
                  <a:lnTo>
                    <a:pt x="146" y="132"/>
                  </a:lnTo>
                  <a:lnTo>
                    <a:pt x="148" y="130"/>
                  </a:lnTo>
                  <a:lnTo>
                    <a:pt x="148" y="130"/>
                  </a:lnTo>
                  <a:lnTo>
                    <a:pt x="148" y="130"/>
                  </a:lnTo>
                  <a:lnTo>
                    <a:pt x="150" y="128"/>
                  </a:lnTo>
                  <a:lnTo>
                    <a:pt x="150" y="125"/>
                  </a:lnTo>
                  <a:lnTo>
                    <a:pt x="153" y="123"/>
                  </a:lnTo>
                  <a:lnTo>
                    <a:pt x="153" y="120"/>
                  </a:lnTo>
                  <a:lnTo>
                    <a:pt x="150" y="11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215"/>
            <p:cNvSpPr>
              <a:spLocks noEditPoints="1"/>
            </p:cNvSpPr>
            <p:nvPr userDrawn="1"/>
          </p:nvSpPr>
          <p:spPr bwMode="auto">
            <a:xfrm>
              <a:off x="4593" y="2257"/>
              <a:ext cx="85" cy="73"/>
            </a:xfrm>
            <a:custGeom>
              <a:avLst/>
              <a:gdLst>
                <a:gd name="T0" fmla="*/ 83 w 85"/>
                <a:gd name="T1" fmla="*/ 9 h 73"/>
                <a:gd name="T2" fmla="*/ 80 w 85"/>
                <a:gd name="T3" fmla="*/ 9 h 73"/>
                <a:gd name="T4" fmla="*/ 80 w 85"/>
                <a:gd name="T5" fmla="*/ 4 h 73"/>
                <a:gd name="T6" fmla="*/ 78 w 85"/>
                <a:gd name="T7" fmla="*/ 0 h 73"/>
                <a:gd name="T8" fmla="*/ 78 w 85"/>
                <a:gd name="T9" fmla="*/ 4 h 73"/>
                <a:gd name="T10" fmla="*/ 66 w 85"/>
                <a:gd name="T11" fmla="*/ 14 h 73"/>
                <a:gd name="T12" fmla="*/ 62 w 85"/>
                <a:gd name="T13" fmla="*/ 21 h 73"/>
                <a:gd name="T14" fmla="*/ 54 w 85"/>
                <a:gd name="T15" fmla="*/ 30 h 73"/>
                <a:gd name="T16" fmla="*/ 52 w 85"/>
                <a:gd name="T17" fmla="*/ 35 h 73"/>
                <a:gd name="T18" fmla="*/ 50 w 85"/>
                <a:gd name="T19" fmla="*/ 38 h 73"/>
                <a:gd name="T20" fmla="*/ 40 w 85"/>
                <a:gd name="T21" fmla="*/ 42 h 73"/>
                <a:gd name="T22" fmla="*/ 19 w 85"/>
                <a:gd name="T23" fmla="*/ 40 h 73"/>
                <a:gd name="T24" fmla="*/ 10 w 85"/>
                <a:gd name="T25" fmla="*/ 45 h 73"/>
                <a:gd name="T26" fmla="*/ 3 w 85"/>
                <a:gd name="T27" fmla="*/ 42 h 73"/>
                <a:gd name="T28" fmla="*/ 0 w 85"/>
                <a:gd name="T29" fmla="*/ 40 h 73"/>
                <a:gd name="T30" fmla="*/ 0 w 85"/>
                <a:gd name="T31" fmla="*/ 38 h 73"/>
                <a:gd name="T32" fmla="*/ 0 w 85"/>
                <a:gd name="T33" fmla="*/ 42 h 73"/>
                <a:gd name="T34" fmla="*/ 3 w 85"/>
                <a:gd name="T35" fmla="*/ 47 h 73"/>
                <a:gd name="T36" fmla="*/ 7 w 85"/>
                <a:gd name="T37" fmla="*/ 49 h 73"/>
                <a:gd name="T38" fmla="*/ 10 w 85"/>
                <a:gd name="T39" fmla="*/ 54 h 73"/>
                <a:gd name="T40" fmla="*/ 12 w 85"/>
                <a:gd name="T41" fmla="*/ 59 h 73"/>
                <a:gd name="T42" fmla="*/ 17 w 85"/>
                <a:gd name="T43" fmla="*/ 64 h 73"/>
                <a:gd name="T44" fmla="*/ 22 w 85"/>
                <a:gd name="T45" fmla="*/ 66 h 73"/>
                <a:gd name="T46" fmla="*/ 24 w 85"/>
                <a:gd name="T47" fmla="*/ 68 h 73"/>
                <a:gd name="T48" fmla="*/ 36 w 85"/>
                <a:gd name="T49" fmla="*/ 68 h 73"/>
                <a:gd name="T50" fmla="*/ 47 w 85"/>
                <a:gd name="T51" fmla="*/ 71 h 73"/>
                <a:gd name="T52" fmla="*/ 57 w 85"/>
                <a:gd name="T53" fmla="*/ 73 h 73"/>
                <a:gd name="T54" fmla="*/ 64 w 85"/>
                <a:gd name="T55" fmla="*/ 73 h 73"/>
                <a:gd name="T56" fmla="*/ 66 w 85"/>
                <a:gd name="T57" fmla="*/ 73 h 73"/>
                <a:gd name="T58" fmla="*/ 66 w 85"/>
                <a:gd name="T59" fmla="*/ 66 h 73"/>
                <a:gd name="T60" fmla="*/ 69 w 85"/>
                <a:gd name="T61" fmla="*/ 56 h 73"/>
                <a:gd name="T62" fmla="*/ 71 w 85"/>
                <a:gd name="T63" fmla="*/ 49 h 73"/>
                <a:gd name="T64" fmla="*/ 71 w 85"/>
                <a:gd name="T65" fmla="*/ 47 h 73"/>
                <a:gd name="T66" fmla="*/ 76 w 85"/>
                <a:gd name="T67" fmla="*/ 45 h 73"/>
                <a:gd name="T68" fmla="*/ 80 w 85"/>
                <a:gd name="T69" fmla="*/ 42 h 73"/>
                <a:gd name="T70" fmla="*/ 78 w 85"/>
                <a:gd name="T71" fmla="*/ 40 h 73"/>
                <a:gd name="T72" fmla="*/ 76 w 85"/>
                <a:gd name="T73" fmla="*/ 38 h 73"/>
                <a:gd name="T74" fmla="*/ 76 w 85"/>
                <a:gd name="T75" fmla="*/ 33 h 73"/>
                <a:gd name="T76" fmla="*/ 76 w 85"/>
                <a:gd name="T77" fmla="*/ 30 h 73"/>
                <a:gd name="T78" fmla="*/ 76 w 85"/>
                <a:gd name="T79" fmla="*/ 26 h 73"/>
                <a:gd name="T80" fmla="*/ 78 w 85"/>
                <a:gd name="T81" fmla="*/ 23 h 73"/>
                <a:gd name="T82" fmla="*/ 78 w 85"/>
                <a:gd name="T83" fmla="*/ 26 h 73"/>
                <a:gd name="T84" fmla="*/ 78 w 85"/>
                <a:gd name="T85" fmla="*/ 28 h 73"/>
                <a:gd name="T86" fmla="*/ 80 w 85"/>
                <a:gd name="T87" fmla="*/ 28 h 73"/>
                <a:gd name="T88" fmla="*/ 85 w 85"/>
                <a:gd name="T89" fmla="*/ 23 h 73"/>
                <a:gd name="T90" fmla="*/ 85 w 85"/>
                <a:gd name="T91" fmla="*/ 23 h 73"/>
                <a:gd name="T92" fmla="*/ 83 w 85"/>
                <a:gd name="T93" fmla="*/ 19 h 73"/>
                <a:gd name="T94" fmla="*/ 83 w 85"/>
                <a:gd name="T95"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73">
                  <a:moveTo>
                    <a:pt x="85" y="23"/>
                  </a:moveTo>
                  <a:lnTo>
                    <a:pt x="83" y="12"/>
                  </a:lnTo>
                  <a:lnTo>
                    <a:pt x="83" y="9"/>
                  </a:lnTo>
                  <a:lnTo>
                    <a:pt x="83" y="9"/>
                  </a:lnTo>
                  <a:lnTo>
                    <a:pt x="83" y="9"/>
                  </a:lnTo>
                  <a:lnTo>
                    <a:pt x="80" y="9"/>
                  </a:lnTo>
                  <a:lnTo>
                    <a:pt x="80" y="9"/>
                  </a:lnTo>
                  <a:lnTo>
                    <a:pt x="80" y="7"/>
                  </a:lnTo>
                  <a:lnTo>
                    <a:pt x="80" y="4"/>
                  </a:lnTo>
                  <a:lnTo>
                    <a:pt x="80" y="2"/>
                  </a:lnTo>
                  <a:lnTo>
                    <a:pt x="80" y="0"/>
                  </a:lnTo>
                  <a:lnTo>
                    <a:pt x="78" y="0"/>
                  </a:lnTo>
                  <a:lnTo>
                    <a:pt x="78" y="0"/>
                  </a:lnTo>
                  <a:lnTo>
                    <a:pt x="78" y="0"/>
                  </a:lnTo>
                  <a:lnTo>
                    <a:pt x="78" y="4"/>
                  </a:lnTo>
                  <a:lnTo>
                    <a:pt x="76" y="7"/>
                  </a:lnTo>
                  <a:lnTo>
                    <a:pt x="69" y="12"/>
                  </a:lnTo>
                  <a:lnTo>
                    <a:pt x="66" y="14"/>
                  </a:lnTo>
                  <a:lnTo>
                    <a:pt x="66" y="16"/>
                  </a:lnTo>
                  <a:lnTo>
                    <a:pt x="66" y="19"/>
                  </a:lnTo>
                  <a:lnTo>
                    <a:pt x="62" y="21"/>
                  </a:lnTo>
                  <a:lnTo>
                    <a:pt x="57" y="28"/>
                  </a:lnTo>
                  <a:lnTo>
                    <a:pt x="54" y="28"/>
                  </a:lnTo>
                  <a:lnTo>
                    <a:pt x="54" y="30"/>
                  </a:lnTo>
                  <a:lnTo>
                    <a:pt x="54" y="33"/>
                  </a:lnTo>
                  <a:lnTo>
                    <a:pt x="52" y="33"/>
                  </a:lnTo>
                  <a:lnTo>
                    <a:pt x="52" y="35"/>
                  </a:lnTo>
                  <a:lnTo>
                    <a:pt x="52" y="38"/>
                  </a:lnTo>
                  <a:lnTo>
                    <a:pt x="50" y="38"/>
                  </a:lnTo>
                  <a:lnTo>
                    <a:pt x="50" y="38"/>
                  </a:lnTo>
                  <a:lnTo>
                    <a:pt x="47" y="40"/>
                  </a:lnTo>
                  <a:lnTo>
                    <a:pt x="43" y="42"/>
                  </a:lnTo>
                  <a:lnTo>
                    <a:pt x="40" y="42"/>
                  </a:lnTo>
                  <a:lnTo>
                    <a:pt x="31" y="42"/>
                  </a:lnTo>
                  <a:lnTo>
                    <a:pt x="26" y="40"/>
                  </a:lnTo>
                  <a:lnTo>
                    <a:pt x="19" y="40"/>
                  </a:lnTo>
                  <a:lnTo>
                    <a:pt x="17" y="42"/>
                  </a:lnTo>
                  <a:lnTo>
                    <a:pt x="12" y="45"/>
                  </a:lnTo>
                  <a:lnTo>
                    <a:pt x="10" y="45"/>
                  </a:lnTo>
                  <a:lnTo>
                    <a:pt x="5" y="45"/>
                  </a:lnTo>
                  <a:lnTo>
                    <a:pt x="5" y="45"/>
                  </a:lnTo>
                  <a:lnTo>
                    <a:pt x="3" y="42"/>
                  </a:lnTo>
                  <a:lnTo>
                    <a:pt x="3" y="38"/>
                  </a:lnTo>
                  <a:lnTo>
                    <a:pt x="3" y="38"/>
                  </a:lnTo>
                  <a:lnTo>
                    <a:pt x="0" y="40"/>
                  </a:lnTo>
                  <a:lnTo>
                    <a:pt x="0" y="38"/>
                  </a:lnTo>
                  <a:lnTo>
                    <a:pt x="0" y="38"/>
                  </a:lnTo>
                  <a:lnTo>
                    <a:pt x="0" y="38"/>
                  </a:lnTo>
                  <a:lnTo>
                    <a:pt x="0" y="38"/>
                  </a:lnTo>
                  <a:lnTo>
                    <a:pt x="0" y="42"/>
                  </a:lnTo>
                  <a:lnTo>
                    <a:pt x="0" y="42"/>
                  </a:lnTo>
                  <a:lnTo>
                    <a:pt x="0" y="42"/>
                  </a:lnTo>
                  <a:lnTo>
                    <a:pt x="3" y="45"/>
                  </a:lnTo>
                  <a:lnTo>
                    <a:pt x="3" y="47"/>
                  </a:lnTo>
                  <a:lnTo>
                    <a:pt x="5" y="47"/>
                  </a:lnTo>
                  <a:lnTo>
                    <a:pt x="5" y="49"/>
                  </a:lnTo>
                  <a:lnTo>
                    <a:pt x="7" y="49"/>
                  </a:lnTo>
                  <a:lnTo>
                    <a:pt x="7" y="52"/>
                  </a:lnTo>
                  <a:lnTo>
                    <a:pt x="7" y="54"/>
                  </a:lnTo>
                  <a:lnTo>
                    <a:pt x="10" y="54"/>
                  </a:lnTo>
                  <a:lnTo>
                    <a:pt x="10" y="56"/>
                  </a:lnTo>
                  <a:lnTo>
                    <a:pt x="12" y="56"/>
                  </a:lnTo>
                  <a:lnTo>
                    <a:pt x="12" y="59"/>
                  </a:lnTo>
                  <a:lnTo>
                    <a:pt x="14" y="61"/>
                  </a:lnTo>
                  <a:lnTo>
                    <a:pt x="17" y="64"/>
                  </a:lnTo>
                  <a:lnTo>
                    <a:pt x="17" y="64"/>
                  </a:lnTo>
                  <a:lnTo>
                    <a:pt x="19" y="66"/>
                  </a:lnTo>
                  <a:lnTo>
                    <a:pt x="19" y="66"/>
                  </a:lnTo>
                  <a:lnTo>
                    <a:pt x="22" y="66"/>
                  </a:lnTo>
                  <a:lnTo>
                    <a:pt x="22" y="66"/>
                  </a:lnTo>
                  <a:lnTo>
                    <a:pt x="22" y="66"/>
                  </a:lnTo>
                  <a:lnTo>
                    <a:pt x="24" y="68"/>
                  </a:lnTo>
                  <a:lnTo>
                    <a:pt x="29" y="68"/>
                  </a:lnTo>
                  <a:lnTo>
                    <a:pt x="31" y="68"/>
                  </a:lnTo>
                  <a:lnTo>
                    <a:pt x="36" y="68"/>
                  </a:lnTo>
                  <a:lnTo>
                    <a:pt x="38" y="68"/>
                  </a:lnTo>
                  <a:lnTo>
                    <a:pt x="43" y="71"/>
                  </a:lnTo>
                  <a:lnTo>
                    <a:pt x="47" y="71"/>
                  </a:lnTo>
                  <a:lnTo>
                    <a:pt x="50" y="71"/>
                  </a:lnTo>
                  <a:lnTo>
                    <a:pt x="54" y="71"/>
                  </a:lnTo>
                  <a:lnTo>
                    <a:pt x="57" y="73"/>
                  </a:lnTo>
                  <a:lnTo>
                    <a:pt x="62" y="73"/>
                  </a:lnTo>
                  <a:lnTo>
                    <a:pt x="62" y="73"/>
                  </a:lnTo>
                  <a:lnTo>
                    <a:pt x="64" y="73"/>
                  </a:lnTo>
                  <a:lnTo>
                    <a:pt x="64" y="73"/>
                  </a:lnTo>
                  <a:lnTo>
                    <a:pt x="66" y="73"/>
                  </a:lnTo>
                  <a:lnTo>
                    <a:pt x="66" y="73"/>
                  </a:lnTo>
                  <a:lnTo>
                    <a:pt x="66" y="71"/>
                  </a:lnTo>
                  <a:lnTo>
                    <a:pt x="66" y="68"/>
                  </a:lnTo>
                  <a:lnTo>
                    <a:pt x="66" y="66"/>
                  </a:lnTo>
                  <a:lnTo>
                    <a:pt x="66" y="64"/>
                  </a:lnTo>
                  <a:lnTo>
                    <a:pt x="69" y="61"/>
                  </a:lnTo>
                  <a:lnTo>
                    <a:pt x="69" y="56"/>
                  </a:lnTo>
                  <a:lnTo>
                    <a:pt x="71" y="54"/>
                  </a:lnTo>
                  <a:lnTo>
                    <a:pt x="71" y="52"/>
                  </a:lnTo>
                  <a:lnTo>
                    <a:pt x="71" y="49"/>
                  </a:lnTo>
                  <a:lnTo>
                    <a:pt x="71" y="47"/>
                  </a:lnTo>
                  <a:lnTo>
                    <a:pt x="71" y="47"/>
                  </a:lnTo>
                  <a:lnTo>
                    <a:pt x="71" y="47"/>
                  </a:lnTo>
                  <a:lnTo>
                    <a:pt x="71" y="45"/>
                  </a:lnTo>
                  <a:lnTo>
                    <a:pt x="71" y="45"/>
                  </a:lnTo>
                  <a:lnTo>
                    <a:pt x="76" y="45"/>
                  </a:lnTo>
                  <a:lnTo>
                    <a:pt x="76" y="45"/>
                  </a:lnTo>
                  <a:lnTo>
                    <a:pt x="78" y="42"/>
                  </a:lnTo>
                  <a:lnTo>
                    <a:pt x="80" y="42"/>
                  </a:lnTo>
                  <a:lnTo>
                    <a:pt x="80" y="42"/>
                  </a:lnTo>
                  <a:lnTo>
                    <a:pt x="80" y="40"/>
                  </a:lnTo>
                  <a:lnTo>
                    <a:pt x="78" y="40"/>
                  </a:lnTo>
                  <a:lnTo>
                    <a:pt x="76" y="40"/>
                  </a:lnTo>
                  <a:lnTo>
                    <a:pt x="76" y="40"/>
                  </a:lnTo>
                  <a:lnTo>
                    <a:pt x="76" y="38"/>
                  </a:lnTo>
                  <a:lnTo>
                    <a:pt x="76" y="35"/>
                  </a:lnTo>
                  <a:lnTo>
                    <a:pt x="76" y="35"/>
                  </a:lnTo>
                  <a:lnTo>
                    <a:pt x="76" y="33"/>
                  </a:lnTo>
                  <a:lnTo>
                    <a:pt x="76" y="33"/>
                  </a:lnTo>
                  <a:lnTo>
                    <a:pt x="76" y="30"/>
                  </a:lnTo>
                  <a:lnTo>
                    <a:pt x="76" y="30"/>
                  </a:lnTo>
                  <a:lnTo>
                    <a:pt x="76" y="28"/>
                  </a:lnTo>
                  <a:lnTo>
                    <a:pt x="76" y="26"/>
                  </a:lnTo>
                  <a:lnTo>
                    <a:pt x="76" y="26"/>
                  </a:lnTo>
                  <a:lnTo>
                    <a:pt x="76" y="23"/>
                  </a:lnTo>
                  <a:lnTo>
                    <a:pt x="78" y="23"/>
                  </a:lnTo>
                  <a:lnTo>
                    <a:pt x="78" y="23"/>
                  </a:lnTo>
                  <a:lnTo>
                    <a:pt x="78" y="23"/>
                  </a:lnTo>
                  <a:lnTo>
                    <a:pt x="78" y="26"/>
                  </a:lnTo>
                  <a:lnTo>
                    <a:pt x="78" y="26"/>
                  </a:lnTo>
                  <a:lnTo>
                    <a:pt x="78" y="26"/>
                  </a:lnTo>
                  <a:lnTo>
                    <a:pt x="78" y="26"/>
                  </a:lnTo>
                  <a:lnTo>
                    <a:pt x="78" y="28"/>
                  </a:lnTo>
                  <a:lnTo>
                    <a:pt x="80" y="28"/>
                  </a:lnTo>
                  <a:lnTo>
                    <a:pt x="80" y="28"/>
                  </a:lnTo>
                  <a:lnTo>
                    <a:pt x="80" y="28"/>
                  </a:lnTo>
                  <a:lnTo>
                    <a:pt x="83" y="26"/>
                  </a:lnTo>
                  <a:lnTo>
                    <a:pt x="83" y="26"/>
                  </a:lnTo>
                  <a:lnTo>
                    <a:pt x="85" y="23"/>
                  </a:lnTo>
                  <a:lnTo>
                    <a:pt x="85" y="23"/>
                  </a:lnTo>
                  <a:lnTo>
                    <a:pt x="85" y="23"/>
                  </a:lnTo>
                  <a:lnTo>
                    <a:pt x="85" y="23"/>
                  </a:lnTo>
                  <a:close/>
                  <a:moveTo>
                    <a:pt x="83" y="19"/>
                  </a:moveTo>
                  <a:lnTo>
                    <a:pt x="83" y="19"/>
                  </a:lnTo>
                  <a:lnTo>
                    <a:pt x="83" y="19"/>
                  </a:lnTo>
                  <a:lnTo>
                    <a:pt x="83" y="16"/>
                  </a:lnTo>
                  <a:lnTo>
                    <a:pt x="83" y="16"/>
                  </a:lnTo>
                  <a:lnTo>
                    <a:pt x="83" y="16"/>
                  </a:lnTo>
                  <a:lnTo>
                    <a:pt x="83" y="16"/>
                  </a:lnTo>
                  <a:lnTo>
                    <a:pt x="83"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216"/>
            <p:cNvSpPr>
              <a:spLocks noEditPoints="1"/>
            </p:cNvSpPr>
            <p:nvPr userDrawn="1"/>
          </p:nvSpPr>
          <p:spPr bwMode="auto">
            <a:xfrm>
              <a:off x="4039" y="1708"/>
              <a:ext cx="290" cy="166"/>
            </a:xfrm>
            <a:custGeom>
              <a:avLst/>
              <a:gdLst>
                <a:gd name="T0" fmla="*/ 290 w 290"/>
                <a:gd name="T1" fmla="*/ 83 h 166"/>
                <a:gd name="T2" fmla="*/ 286 w 290"/>
                <a:gd name="T3" fmla="*/ 76 h 166"/>
                <a:gd name="T4" fmla="*/ 283 w 290"/>
                <a:gd name="T5" fmla="*/ 69 h 166"/>
                <a:gd name="T6" fmla="*/ 288 w 290"/>
                <a:gd name="T7" fmla="*/ 57 h 166"/>
                <a:gd name="T8" fmla="*/ 274 w 290"/>
                <a:gd name="T9" fmla="*/ 52 h 166"/>
                <a:gd name="T10" fmla="*/ 257 w 290"/>
                <a:gd name="T11" fmla="*/ 50 h 166"/>
                <a:gd name="T12" fmla="*/ 241 w 290"/>
                <a:gd name="T13" fmla="*/ 40 h 166"/>
                <a:gd name="T14" fmla="*/ 224 w 290"/>
                <a:gd name="T15" fmla="*/ 43 h 166"/>
                <a:gd name="T16" fmla="*/ 210 w 290"/>
                <a:gd name="T17" fmla="*/ 36 h 166"/>
                <a:gd name="T18" fmla="*/ 208 w 290"/>
                <a:gd name="T19" fmla="*/ 26 h 166"/>
                <a:gd name="T20" fmla="*/ 194 w 290"/>
                <a:gd name="T21" fmla="*/ 24 h 166"/>
                <a:gd name="T22" fmla="*/ 187 w 290"/>
                <a:gd name="T23" fmla="*/ 14 h 166"/>
                <a:gd name="T24" fmla="*/ 177 w 290"/>
                <a:gd name="T25" fmla="*/ 0 h 166"/>
                <a:gd name="T26" fmla="*/ 156 w 290"/>
                <a:gd name="T27" fmla="*/ 5 h 166"/>
                <a:gd name="T28" fmla="*/ 139 w 290"/>
                <a:gd name="T29" fmla="*/ 7 h 166"/>
                <a:gd name="T30" fmla="*/ 132 w 290"/>
                <a:gd name="T31" fmla="*/ 19 h 166"/>
                <a:gd name="T32" fmla="*/ 116 w 290"/>
                <a:gd name="T33" fmla="*/ 19 h 166"/>
                <a:gd name="T34" fmla="*/ 104 w 290"/>
                <a:gd name="T35" fmla="*/ 17 h 166"/>
                <a:gd name="T36" fmla="*/ 92 w 290"/>
                <a:gd name="T37" fmla="*/ 14 h 166"/>
                <a:gd name="T38" fmla="*/ 83 w 290"/>
                <a:gd name="T39" fmla="*/ 17 h 166"/>
                <a:gd name="T40" fmla="*/ 64 w 290"/>
                <a:gd name="T41" fmla="*/ 10 h 166"/>
                <a:gd name="T42" fmla="*/ 33 w 290"/>
                <a:gd name="T43" fmla="*/ 10 h 166"/>
                <a:gd name="T44" fmla="*/ 19 w 290"/>
                <a:gd name="T45" fmla="*/ 14 h 166"/>
                <a:gd name="T46" fmla="*/ 29 w 290"/>
                <a:gd name="T47" fmla="*/ 31 h 166"/>
                <a:gd name="T48" fmla="*/ 26 w 290"/>
                <a:gd name="T49" fmla="*/ 38 h 166"/>
                <a:gd name="T50" fmla="*/ 8 w 290"/>
                <a:gd name="T51" fmla="*/ 57 h 166"/>
                <a:gd name="T52" fmla="*/ 10 w 290"/>
                <a:gd name="T53" fmla="*/ 69 h 166"/>
                <a:gd name="T54" fmla="*/ 0 w 290"/>
                <a:gd name="T55" fmla="*/ 81 h 166"/>
                <a:gd name="T56" fmla="*/ 8 w 290"/>
                <a:gd name="T57" fmla="*/ 88 h 166"/>
                <a:gd name="T58" fmla="*/ 12 w 290"/>
                <a:gd name="T59" fmla="*/ 90 h 166"/>
                <a:gd name="T60" fmla="*/ 31 w 290"/>
                <a:gd name="T61" fmla="*/ 90 h 166"/>
                <a:gd name="T62" fmla="*/ 50 w 290"/>
                <a:gd name="T63" fmla="*/ 95 h 166"/>
                <a:gd name="T64" fmla="*/ 74 w 290"/>
                <a:gd name="T65" fmla="*/ 83 h 166"/>
                <a:gd name="T66" fmla="*/ 88 w 290"/>
                <a:gd name="T67" fmla="*/ 81 h 166"/>
                <a:gd name="T68" fmla="*/ 102 w 290"/>
                <a:gd name="T69" fmla="*/ 85 h 166"/>
                <a:gd name="T70" fmla="*/ 114 w 290"/>
                <a:gd name="T71" fmla="*/ 90 h 166"/>
                <a:gd name="T72" fmla="*/ 116 w 290"/>
                <a:gd name="T73" fmla="*/ 102 h 166"/>
                <a:gd name="T74" fmla="*/ 123 w 290"/>
                <a:gd name="T75" fmla="*/ 109 h 166"/>
                <a:gd name="T76" fmla="*/ 135 w 290"/>
                <a:gd name="T77" fmla="*/ 123 h 166"/>
                <a:gd name="T78" fmla="*/ 123 w 290"/>
                <a:gd name="T79" fmla="*/ 121 h 166"/>
                <a:gd name="T80" fmla="*/ 116 w 290"/>
                <a:gd name="T81" fmla="*/ 121 h 166"/>
                <a:gd name="T82" fmla="*/ 109 w 290"/>
                <a:gd name="T83" fmla="*/ 137 h 166"/>
                <a:gd name="T84" fmla="*/ 109 w 290"/>
                <a:gd name="T85" fmla="*/ 144 h 166"/>
                <a:gd name="T86" fmla="*/ 125 w 290"/>
                <a:gd name="T87" fmla="*/ 142 h 166"/>
                <a:gd name="T88" fmla="*/ 132 w 290"/>
                <a:gd name="T89" fmla="*/ 135 h 166"/>
                <a:gd name="T90" fmla="*/ 151 w 290"/>
                <a:gd name="T91" fmla="*/ 118 h 166"/>
                <a:gd name="T92" fmla="*/ 161 w 290"/>
                <a:gd name="T93" fmla="*/ 109 h 166"/>
                <a:gd name="T94" fmla="*/ 170 w 290"/>
                <a:gd name="T95" fmla="*/ 118 h 166"/>
                <a:gd name="T96" fmla="*/ 163 w 290"/>
                <a:gd name="T97" fmla="*/ 121 h 166"/>
                <a:gd name="T98" fmla="*/ 175 w 290"/>
                <a:gd name="T99" fmla="*/ 128 h 166"/>
                <a:gd name="T100" fmla="*/ 189 w 290"/>
                <a:gd name="T101" fmla="*/ 135 h 166"/>
                <a:gd name="T102" fmla="*/ 194 w 290"/>
                <a:gd name="T103" fmla="*/ 149 h 166"/>
                <a:gd name="T104" fmla="*/ 208 w 290"/>
                <a:gd name="T105" fmla="*/ 163 h 166"/>
                <a:gd name="T106" fmla="*/ 231 w 290"/>
                <a:gd name="T107" fmla="*/ 152 h 166"/>
                <a:gd name="T108" fmla="*/ 236 w 290"/>
                <a:gd name="T109" fmla="*/ 142 h 166"/>
                <a:gd name="T110" fmla="*/ 213 w 290"/>
                <a:gd name="T111" fmla="*/ 130 h 166"/>
                <a:gd name="T112" fmla="*/ 217 w 290"/>
                <a:gd name="T113" fmla="*/ 128 h 166"/>
                <a:gd name="T114" fmla="*/ 241 w 290"/>
                <a:gd name="T115" fmla="*/ 116 h 166"/>
                <a:gd name="T116" fmla="*/ 264 w 290"/>
                <a:gd name="T117" fmla="*/ 107 h 166"/>
                <a:gd name="T118" fmla="*/ 267 w 290"/>
                <a:gd name="T119" fmla="*/ 100 h 166"/>
                <a:gd name="T120" fmla="*/ 288 w 290"/>
                <a:gd name="T121" fmla="*/ 9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0" h="166">
                  <a:moveTo>
                    <a:pt x="161" y="126"/>
                  </a:moveTo>
                  <a:lnTo>
                    <a:pt x="158" y="126"/>
                  </a:lnTo>
                  <a:lnTo>
                    <a:pt x="158" y="123"/>
                  </a:lnTo>
                  <a:lnTo>
                    <a:pt x="158" y="126"/>
                  </a:lnTo>
                  <a:lnTo>
                    <a:pt x="158" y="126"/>
                  </a:lnTo>
                  <a:lnTo>
                    <a:pt x="161" y="126"/>
                  </a:lnTo>
                  <a:lnTo>
                    <a:pt x="165" y="128"/>
                  </a:lnTo>
                  <a:lnTo>
                    <a:pt x="168" y="128"/>
                  </a:lnTo>
                  <a:lnTo>
                    <a:pt x="165" y="126"/>
                  </a:lnTo>
                  <a:lnTo>
                    <a:pt x="161" y="126"/>
                  </a:lnTo>
                  <a:close/>
                  <a:moveTo>
                    <a:pt x="290" y="83"/>
                  </a:moveTo>
                  <a:lnTo>
                    <a:pt x="290" y="83"/>
                  </a:lnTo>
                  <a:lnTo>
                    <a:pt x="290" y="83"/>
                  </a:lnTo>
                  <a:lnTo>
                    <a:pt x="290" y="83"/>
                  </a:lnTo>
                  <a:lnTo>
                    <a:pt x="288" y="83"/>
                  </a:lnTo>
                  <a:lnTo>
                    <a:pt x="290" y="83"/>
                  </a:lnTo>
                  <a:lnTo>
                    <a:pt x="290" y="81"/>
                  </a:lnTo>
                  <a:lnTo>
                    <a:pt x="288" y="81"/>
                  </a:lnTo>
                  <a:lnTo>
                    <a:pt x="288" y="78"/>
                  </a:lnTo>
                  <a:lnTo>
                    <a:pt x="288" y="78"/>
                  </a:lnTo>
                  <a:lnTo>
                    <a:pt x="286" y="78"/>
                  </a:lnTo>
                  <a:lnTo>
                    <a:pt x="286" y="76"/>
                  </a:lnTo>
                  <a:lnTo>
                    <a:pt x="286" y="73"/>
                  </a:lnTo>
                  <a:lnTo>
                    <a:pt x="286" y="73"/>
                  </a:lnTo>
                  <a:lnTo>
                    <a:pt x="286" y="73"/>
                  </a:lnTo>
                  <a:lnTo>
                    <a:pt x="288" y="73"/>
                  </a:lnTo>
                  <a:lnTo>
                    <a:pt x="290" y="73"/>
                  </a:lnTo>
                  <a:lnTo>
                    <a:pt x="290" y="73"/>
                  </a:lnTo>
                  <a:lnTo>
                    <a:pt x="290" y="71"/>
                  </a:lnTo>
                  <a:lnTo>
                    <a:pt x="288" y="71"/>
                  </a:lnTo>
                  <a:lnTo>
                    <a:pt x="286" y="71"/>
                  </a:lnTo>
                  <a:lnTo>
                    <a:pt x="286" y="69"/>
                  </a:lnTo>
                  <a:lnTo>
                    <a:pt x="283" y="69"/>
                  </a:lnTo>
                  <a:lnTo>
                    <a:pt x="286" y="69"/>
                  </a:lnTo>
                  <a:lnTo>
                    <a:pt x="288" y="66"/>
                  </a:lnTo>
                  <a:lnTo>
                    <a:pt x="288" y="66"/>
                  </a:lnTo>
                  <a:lnTo>
                    <a:pt x="290" y="64"/>
                  </a:lnTo>
                  <a:lnTo>
                    <a:pt x="290" y="64"/>
                  </a:lnTo>
                  <a:lnTo>
                    <a:pt x="290" y="62"/>
                  </a:lnTo>
                  <a:lnTo>
                    <a:pt x="290" y="62"/>
                  </a:lnTo>
                  <a:lnTo>
                    <a:pt x="288" y="59"/>
                  </a:lnTo>
                  <a:lnTo>
                    <a:pt x="288" y="59"/>
                  </a:lnTo>
                  <a:lnTo>
                    <a:pt x="290" y="57"/>
                  </a:lnTo>
                  <a:lnTo>
                    <a:pt x="288" y="57"/>
                  </a:lnTo>
                  <a:lnTo>
                    <a:pt x="288" y="57"/>
                  </a:lnTo>
                  <a:lnTo>
                    <a:pt x="288" y="57"/>
                  </a:lnTo>
                  <a:lnTo>
                    <a:pt x="286" y="57"/>
                  </a:lnTo>
                  <a:lnTo>
                    <a:pt x="283" y="57"/>
                  </a:lnTo>
                  <a:lnTo>
                    <a:pt x="281" y="55"/>
                  </a:lnTo>
                  <a:lnTo>
                    <a:pt x="279" y="55"/>
                  </a:lnTo>
                  <a:lnTo>
                    <a:pt x="276" y="55"/>
                  </a:lnTo>
                  <a:lnTo>
                    <a:pt x="276" y="55"/>
                  </a:lnTo>
                  <a:lnTo>
                    <a:pt x="274" y="52"/>
                  </a:lnTo>
                  <a:lnTo>
                    <a:pt x="274" y="52"/>
                  </a:lnTo>
                  <a:lnTo>
                    <a:pt x="274" y="52"/>
                  </a:lnTo>
                  <a:lnTo>
                    <a:pt x="271" y="52"/>
                  </a:lnTo>
                  <a:lnTo>
                    <a:pt x="271" y="52"/>
                  </a:lnTo>
                  <a:lnTo>
                    <a:pt x="269" y="52"/>
                  </a:lnTo>
                  <a:lnTo>
                    <a:pt x="267" y="50"/>
                  </a:lnTo>
                  <a:lnTo>
                    <a:pt x="264" y="50"/>
                  </a:lnTo>
                  <a:lnTo>
                    <a:pt x="262" y="50"/>
                  </a:lnTo>
                  <a:lnTo>
                    <a:pt x="262" y="50"/>
                  </a:lnTo>
                  <a:lnTo>
                    <a:pt x="257" y="47"/>
                  </a:lnTo>
                  <a:lnTo>
                    <a:pt x="257" y="47"/>
                  </a:lnTo>
                  <a:lnTo>
                    <a:pt x="257" y="47"/>
                  </a:lnTo>
                  <a:lnTo>
                    <a:pt x="257" y="50"/>
                  </a:lnTo>
                  <a:lnTo>
                    <a:pt x="257" y="50"/>
                  </a:lnTo>
                  <a:lnTo>
                    <a:pt x="255" y="50"/>
                  </a:lnTo>
                  <a:lnTo>
                    <a:pt x="255" y="50"/>
                  </a:lnTo>
                  <a:lnTo>
                    <a:pt x="253" y="50"/>
                  </a:lnTo>
                  <a:lnTo>
                    <a:pt x="248" y="45"/>
                  </a:lnTo>
                  <a:lnTo>
                    <a:pt x="248" y="43"/>
                  </a:lnTo>
                  <a:lnTo>
                    <a:pt x="246" y="43"/>
                  </a:lnTo>
                  <a:lnTo>
                    <a:pt x="246" y="40"/>
                  </a:lnTo>
                  <a:lnTo>
                    <a:pt x="243" y="40"/>
                  </a:lnTo>
                  <a:lnTo>
                    <a:pt x="243" y="40"/>
                  </a:lnTo>
                  <a:lnTo>
                    <a:pt x="241" y="40"/>
                  </a:lnTo>
                  <a:lnTo>
                    <a:pt x="238" y="40"/>
                  </a:lnTo>
                  <a:lnTo>
                    <a:pt x="238" y="40"/>
                  </a:lnTo>
                  <a:lnTo>
                    <a:pt x="236" y="40"/>
                  </a:lnTo>
                  <a:lnTo>
                    <a:pt x="234" y="43"/>
                  </a:lnTo>
                  <a:lnTo>
                    <a:pt x="231" y="43"/>
                  </a:lnTo>
                  <a:lnTo>
                    <a:pt x="231" y="45"/>
                  </a:lnTo>
                  <a:lnTo>
                    <a:pt x="229" y="43"/>
                  </a:lnTo>
                  <a:lnTo>
                    <a:pt x="229" y="43"/>
                  </a:lnTo>
                  <a:lnTo>
                    <a:pt x="227" y="43"/>
                  </a:lnTo>
                  <a:lnTo>
                    <a:pt x="227" y="43"/>
                  </a:lnTo>
                  <a:lnTo>
                    <a:pt x="224" y="43"/>
                  </a:lnTo>
                  <a:lnTo>
                    <a:pt x="224" y="40"/>
                  </a:lnTo>
                  <a:lnTo>
                    <a:pt x="222" y="40"/>
                  </a:lnTo>
                  <a:lnTo>
                    <a:pt x="220" y="40"/>
                  </a:lnTo>
                  <a:lnTo>
                    <a:pt x="220" y="40"/>
                  </a:lnTo>
                  <a:lnTo>
                    <a:pt x="217" y="40"/>
                  </a:lnTo>
                  <a:lnTo>
                    <a:pt x="215" y="40"/>
                  </a:lnTo>
                  <a:lnTo>
                    <a:pt x="215" y="40"/>
                  </a:lnTo>
                  <a:lnTo>
                    <a:pt x="213" y="40"/>
                  </a:lnTo>
                  <a:lnTo>
                    <a:pt x="213" y="38"/>
                  </a:lnTo>
                  <a:lnTo>
                    <a:pt x="210" y="38"/>
                  </a:lnTo>
                  <a:lnTo>
                    <a:pt x="210" y="36"/>
                  </a:lnTo>
                  <a:lnTo>
                    <a:pt x="210" y="36"/>
                  </a:lnTo>
                  <a:lnTo>
                    <a:pt x="210" y="33"/>
                  </a:lnTo>
                  <a:lnTo>
                    <a:pt x="210" y="33"/>
                  </a:lnTo>
                  <a:lnTo>
                    <a:pt x="210" y="33"/>
                  </a:lnTo>
                  <a:lnTo>
                    <a:pt x="210" y="31"/>
                  </a:lnTo>
                  <a:lnTo>
                    <a:pt x="208" y="31"/>
                  </a:lnTo>
                  <a:lnTo>
                    <a:pt x="208" y="29"/>
                  </a:lnTo>
                  <a:lnTo>
                    <a:pt x="208" y="29"/>
                  </a:lnTo>
                  <a:lnTo>
                    <a:pt x="208" y="29"/>
                  </a:lnTo>
                  <a:lnTo>
                    <a:pt x="208" y="26"/>
                  </a:lnTo>
                  <a:lnTo>
                    <a:pt x="208" y="26"/>
                  </a:lnTo>
                  <a:lnTo>
                    <a:pt x="205" y="26"/>
                  </a:lnTo>
                  <a:lnTo>
                    <a:pt x="205" y="26"/>
                  </a:lnTo>
                  <a:lnTo>
                    <a:pt x="205" y="26"/>
                  </a:lnTo>
                  <a:lnTo>
                    <a:pt x="203" y="24"/>
                  </a:lnTo>
                  <a:lnTo>
                    <a:pt x="203" y="24"/>
                  </a:lnTo>
                  <a:lnTo>
                    <a:pt x="203" y="24"/>
                  </a:lnTo>
                  <a:lnTo>
                    <a:pt x="201" y="24"/>
                  </a:lnTo>
                  <a:lnTo>
                    <a:pt x="198" y="24"/>
                  </a:lnTo>
                  <a:lnTo>
                    <a:pt x="198" y="24"/>
                  </a:lnTo>
                  <a:lnTo>
                    <a:pt x="196" y="24"/>
                  </a:lnTo>
                  <a:lnTo>
                    <a:pt x="194" y="24"/>
                  </a:lnTo>
                  <a:lnTo>
                    <a:pt x="189" y="24"/>
                  </a:lnTo>
                  <a:lnTo>
                    <a:pt x="189" y="24"/>
                  </a:lnTo>
                  <a:lnTo>
                    <a:pt x="189" y="21"/>
                  </a:lnTo>
                  <a:lnTo>
                    <a:pt x="191" y="21"/>
                  </a:lnTo>
                  <a:lnTo>
                    <a:pt x="191" y="21"/>
                  </a:lnTo>
                  <a:lnTo>
                    <a:pt x="189" y="21"/>
                  </a:lnTo>
                  <a:lnTo>
                    <a:pt x="189" y="19"/>
                  </a:lnTo>
                  <a:lnTo>
                    <a:pt x="189" y="19"/>
                  </a:lnTo>
                  <a:lnTo>
                    <a:pt x="189" y="17"/>
                  </a:lnTo>
                  <a:lnTo>
                    <a:pt x="187" y="14"/>
                  </a:lnTo>
                  <a:lnTo>
                    <a:pt x="187" y="14"/>
                  </a:lnTo>
                  <a:lnTo>
                    <a:pt x="187" y="14"/>
                  </a:lnTo>
                  <a:lnTo>
                    <a:pt x="189" y="14"/>
                  </a:lnTo>
                  <a:lnTo>
                    <a:pt x="191" y="14"/>
                  </a:lnTo>
                  <a:lnTo>
                    <a:pt x="191" y="12"/>
                  </a:lnTo>
                  <a:lnTo>
                    <a:pt x="191" y="12"/>
                  </a:lnTo>
                  <a:lnTo>
                    <a:pt x="187" y="7"/>
                  </a:lnTo>
                  <a:lnTo>
                    <a:pt x="184" y="5"/>
                  </a:lnTo>
                  <a:lnTo>
                    <a:pt x="182" y="3"/>
                  </a:lnTo>
                  <a:lnTo>
                    <a:pt x="180" y="0"/>
                  </a:lnTo>
                  <a:lnTo>
                    <a:pt x="180" y="0"/>
                  </a:lnTo>
                  <a:lnTo>
                    <a:pt x="177" y="0"/>
                  </a:lnTo>
                  <a:lnTo>
                    <a:pt x="175" y="0"/>
                  </a:lnTo>
                  <a:lnTo>
                    <a:pt x="172" y="0"/>
                  </a:lnTo>
                  <a:lnTo>
                    <a:pt x="170" y="0"/>
                  </a:lnTo>
                  <a:lnTo>
                    <a:pt x="165" y="3"/>
                  </a:lnTo>
                  <a:lnTo>
                    <a:pt x="165" y="3"/>
                  </a:lnTo>
                  <a:lnTo>
                    <a:pt x="161" y="3"/>
                  </a:lnTo>
                  <a:lnTo>
                    <a:pt x="158" y="0"/>
                  </a:lnTo>
                  <a:lnTo>
                    <a:pt x="158" y="0"/>
                  </a:lnTo>
                  <a:lnTo>
                    <a:pt x="158" y="3"/>
                  </a:lnTo>
                  <a:lnTo>
                    <a:pt x="158" y="3"/>
                  </a:lnTo>
                  <a:lnTo>
                    <a:pt x="156" y="5"/>
                  </a:lnTo>
                  <a:lnTo>
                    <a:pt x="156" y="5"/>
                  </a:lnTo>
                  <a:lnTo>
                    <a:pt x="154" y="7"/>
                  </a:lnTo>
                  <a:lnTo>
                    <a:pt x="154" y="7"/>
                  </a:lnTo>
                  <a:lnTo>
                    <a:pt x="151" y="7"/>
                  </a:lnTo>
                  <a:lnTo>
                    <a:pt x="149" y="7"/>
                  </a:lnTo>
                  <a:lnTo>
                    <a:pt x="149" y="5"/>
                  </a:lnTo>
                  <a:lnTo>
                    <a:pt x="149" y="5"/>
                  </a:lnTo>
                  <a:lnTo>
                    <a:pt x="144" y="5"/>
                  </a:lnTo>
                  <a:lnTo>
                    <a:pt x="142" y="5"/>
                  </a:lnTo>
                  <a:lnTo>
                    <a:pt x="139" y="7"/>
                  </a:lnTo>
                  <a:lnTo>
                    <a:pt x="139" y="7"/>
                  </a:lnTo>
                  <a:lnTo>
                    <a:pt x="137" y="5"/>
                  </a:lnTo>
                  <a:lnTo>
                    <a:pt x="135" y="7"/>
                  </a:lnTo>
                  <a:lnTo>
                    <a:pt x="135" y="10"/>
                  </a:lnTo>
                  <a:lnTo>
                    <a:pt x="132" y="10"/>
                  </a:lnTo>
                  <a:lnTo>
                    <a:pt x="132" y="12"/>
                  </a:lnTo>
                  <a:lnTo>
                    <a:pt x="130" y="12"/>
                  </a:lnTo>
                  <a:lnTo>
                    <a:pt x="130" y="14"/>
                  </a:lnTo>
                  <a:lnTo>
                    <a:pt x="130" y="17"/>
                  </a:lnTo>
                  <a:lnTo>
                    <a:pt x="130" y="17"/>
                  </a:lnTo>
                  <a:lnTo>
                    <a:pt x="132" y="19"/>
                  </a:lnTo>
                  <a:lnTo>
                    <a:pt x="132" y="19"/>
                  </a:lnTo>
                  <a:lnTo>
                    <a:pt x="132" y="21"/>
                  </a:lnTo>
                  <a:lnTo>
                    <a:pt x="130" y="21"/>
                  </a:lnTo>
                  <a:lnTo>
                    <a:pt x="130" y="21"/>
                  </a:lnTo>
                  <a:lnTo>
                    <a:pt x="130" y="21"/>
                  </a:lnTo>
                  <a:lnTo>
                    <a:pt x="128" y="21"/>
                  </a:lnTo>
                  <a:lnTo>
                    <a:pt x="128" y="19"/>
                  </a:lnTo>
                  <a:lnTo>
                    <a:pt x="125" y="19"/>
                  </a:lnTo>
                  <a:lnTo>
                    <a:pt x="125" y="19"/>
                  </a:lnTo>
                  <a:lnTo>
                    <a:pt x="123" y="19"/>
                  </a:lnTo>
                  <a:lnTo>
                    <a:pt x="121" y="19"/>
                  </a:lnTo>
                  <a:lnTo>
                    <a:pt x="116" y="19"/>
                  </a:lnTo>
                  <a:lnTo>
                    <a:pt x="114" y="19"/>
                  </a:lnTo>
                  <a:lnTo>
                    <a:pt x="114" y="19"/>
                  </a:lnTo>
                  <a:lnTo>
                    <a:pt x="111" y="19"/>
                  </a:lnTo>
                  <a:lnTo>
                    <a:pt x="111" y="19"/>
                  </a:lnTo>
                  <a:lnTo>
                    <a:pt x="109" y="17"/>
                  </a:lnTo>
                  <a:lnTo>
                    <a:pt x="109" y="17"/>
                  </a:lnTo>
                  <a:lnTo>
                    <a:pt x="106" y="14"/>
                  </a:lnTo>
                  <a:lnTo>
                    <a:pt x="106" y="14"/>
                  </a:lnTo>
                  <a:lnTo>
                    <a:pt x="106" y="14"/>
                  </a:lnTo>
                  <a:lnTo>
                    <a:pt x="106" y="17"/>
                  </a:lnTo>
                  <a:lnTo>
                    <a:pt x="104" y="17"/>
                  </a:lnTo>
                  <a:lnTo>
                    <a:pt x="104" y="17"/>
                  </a:lnTo>
                  <a:lnTo>
                    <a:pt x="104" y="17"/>
                  </a:lnTo>
                  <a:lnTo>
                    <a:pt x="102" y="17"/>
                  </a:lnTo>
                  <a:lnTo>
                    <a:pt x="102" y="19"/>
                  </a:lnTo>
                  <a:lnTo>
                    <a:pt x="102" y="19"/>
                  </a:lnTo>
                  <a:lnTo>
                    <a:pt x="99" y="19"/>
                  </a:lnTo>
                  <a:lnTo>
                    <a:pt x="99" y="17"/>
                  </a:lnTo>
                  <a:lnTo>
                    <a:pt x="97" y="17"/>
                  </a:lnTo>
                  <a:lnTo>
                    <a:pt x="97" y="17"/>
                  </a:lnTo>
                  <a:lnTo>
                    <a:pt x="95" y="17"/>
                  </a:lnTo>
                  <a:lnTo>
                    <a:pt x="92" y="14"/>
                  </a:lnTo>
                  <a:lnTo>
                    <a:pt x="92" y="17"/>
                  </a:lnTo>
                  <a:lnTo>
                    <a:pt x="90" y="17"/>
                  </a:lnTo>
                  <a:lnTo>
                    <a:pt x="90" y="17"/>
                  </a:lnTo>
                  <a:lnTo>
                    <a:pt x="88" y="17"/>
                  </a:lnTo>
                  <a:lnTo>
                    <a:pt x="88" y="17"/>
                  </a:lnTo>
                  <a:lnTo>
                    <a:pt x="85" y="17"/>
                  </a:lnTo>
                  <a:lnTo>
                    <a:pt x="85" y="19"/>
                  </a:lnTo>
                  <a:lnTo>
                    <a:pt x="85" y="19"/>
                  </a:lnTo>
                  <a:lnTo>
                    <a:pt x="85" y="17"/>
                  </a:lnTo>
                  <a:lnTo>
                    <a:pt x="85" y="17"/>
                  </a:lnTo>
                  <a:lnTo>
                    <a:pt x="83" y="17"/>
                  </a:lnTo>
                  <a:lnTo>
                    <a:pt x="81" y="14"/>
                  </a:lnTo>
                  <a:lnTo>
                    <a:pt x="78" y="17"/>
                  </a:lnTo>
                  <a:lnTo>
                    <a:pt x="78" y="17"/>
                  </a:lnTo>
                  <a:lnTo>
                    <a:pt x="78" y="14"/>
                  </a:lnTo>
                  <a:lnTo>
                    <a:pt x="76" y="12"/>
                  </a:lnTo>
                  <a:lnTo>
                    <a:pt x="74" y="12"/>
                  </a:lnTo>
                  <a:lnTo>
                    <a:pt x="74" y="12"/>
                  </a:lnTo>
                  <a:lnTo>
                    <a:pt x="69" y="12"/>
                  </a:lnTo>
                  <a:lnTo>
                    <a:pt x="66" y="12"/>
                  </a:lnTo>
                  <a:lnTo>
                    <a:pt x="64" y="12"/>
                  </a:lnTo>
                  <a:lnTo>
                    <a:pt x="64" y="10"/>
                  </a:lnTo>
                  <a:lnTo>
                    <a:pt x="62" y="10"/>
                  </a:lnTo>
                  <a:lnTo>
                    <a:pt x="55" y="10"/>
                  </a:lnTo>
                  <a:lnTo>
                    <a:pt x="55" y="10"/>
                  </a:lnTo>
                  <a:lnTo>
                    <a:pt x="50" y="10"/>
                  </a:lnTo>
                  <a:lnTo>
                    <a:pt x="45" y="10"/>
                  </a:lnTo>
                  <a:lnTo>
                    <a:pt x="43" y="10"/>
                  </a:lnTo>
                  <a:lnTo>
                    <a:pt x="41" y="10"/>
                  </a:lnTo>
                  <a:lnTo>
                    <a:pt x="38" y="10"/>
                  </a:lnTo>
                  <a:lnTo>
                    <a:pt x="36" y="10"/>
                  </a:lnTo>
                  <a:lnTo>
                    <a:pt x="36" y="10"/>
                  </a:lnTo>
                  <a:lnTo>
                    <a:pt x="33" y="10"/>
                  </a:lnTo>
                  <a:lnTo>
                    <a:pt x="31" y="10"/>
                  </a:lnTo>
                  <a:lnTo>
                    <a:pt x="31" y="12"/>
                  </a:lnTo>
                  <a:lnTo>
                    <a:pt x="29" y="12"/>
                  </a:lnTo>
                  <a:lnTo>
                    <a:pt x="29" y="14"/>
                  </a:lnTo>
                  <a:lnTo>
                    <a:pt x="26" y="17"/>
                  </a:lnTo>
                  <a:lnTo>
                    <a:pt x="24" y="17"/>
                  </a:lnTo>
                  <a:lnTo>
                    <a:pt x="24" y="14"/>
                  </a:lnTo>
                  <a:lnTo>
                    <a:pt x="22" y="14"/>
                  </a:lnTo>
                  <a:lnTo>
                    <a:pt x="22" y="14"/>
                  </a:lnTo>
                  <a:lnTo>
                    <a:pt x="19" y="14"/>
                  </a:lnTo>
                  <a:lnTo>
                    <a:pt x="19" y="14"/>
                  </a:lnTo>
                  <a:lnTo>
                    <a:pt x="19" y="17"/>
                  </a:lnTo>
                  <a:lnTo>
                    <a:pt x="19" y="17"/>
                  </a:lnTo>
                  <a:lnTo>
                    <a:pt x="19" y="19"/>
                  </a:lnTo>
                  <a:lnTo>
                    <a:pt x="22" y="19"/>
                  </a:lnTo>
                  <a:lnTo>
                    <a:pt x="22" y="21"/>
                  </a:lnTo>
                  <a:lnTo>
                    <a:pt x="22" y="21"/>
                  </a:lnTo>
                  <a:lnTo>
                    <a:pt x="22" y="21"/>
                  </a:lnTo>
                  <a:lnTo>
                    <a:pt x="24" y="26"/>
                  </a:lnTo>
                  <a:lnTo>
                    <a:pt x="26" y="29"/>
                  </a:lnTo>
                  <a:lnTo>
                    <a:pt x="26" y="29"/>
                  </a:lnTo>
                  <a:lnTo>
                    <a:pt x="29" y="31"/>
                  </a:lnTo>
                  <a:lnTo>
                    <a:pt x="29" y="31"/>
                  </a:lnTo>
                  <a:lnTo>
                    <a:pt x="29" y="31"/>
                  </a:lnTo>
                  <a:lnTo>
                    <a:pt x="26" y="31"/>
                  </a:lnTo>
                  <a:lnTo>
                    <a:pt x="26" y="31"/>
                  </a:lnTo>
                  <a:lnTo>
                    <a:pt x="26" y="33"/>
                  </a:lnTo>
                  <a:lnTo>
                    <a:pt x="26" y="33"/>
                  </a:lnTo>
                  <a:lnTo>
                    <a:pt x="29" y="33"/>
                  </a:lnTo>
                  <a:lnTo>
                    <a:pt x="29" y="36"/>
                  </a:lnTo>
                  <a:lnTo>
                    <a:pt x="29" y="38"/>
                  </a:lnTo>
                  <a:lnTo>
                    <a:pt x="29" y="38"/>
                  </a:lnTo>
                  <a:lnTo>
                    <a:pt x="26" y="38"/>
                  </a:lnTo>
                  <a:lnTo>
                    <a:pt x="26" y="40"/>
                  </a:lnTo>
                  <a:lnTo>
                    <a:pt x="24" y="40"/>
                  </a:lnTo>
                  <a:lnTo>
                    <a:pt x="22" y="43"/>
                  </a:lnTo>
                  <a:lnTo>
                    <a:pt x="19" y="43"/>
                  </a:lnTo>
                  <a:lnTo>
                    <a:pt x="19" y="45"/>
                  </a:lnTo>
                  <a:lnTo>
                    <a:pt x="17" y="47"/>
                  </a:lnTo>
                  <a:lnTo>
                    <a:pt x="12" y="50"/>
                  </a:lnTo>
                  <a:lnTo>
                    <a:pt x="12" y="52"/>
                  </a:lnTo>
                  <a:lnTo>
                    <a:pt x="10" y="52"/>
                  </a:lnTo>
                  <a:lnTo>
                    <a:pt x="8" y="57"/>
                  </a:lnTo>
                  <a:lnTo>
                    <a:pt x="8" y="57"/>
                  </a:lnTo>
                  <a:lnTo>
                    <a:pt x="8" y="59"/>
                  </a:lnTo>
                  <a:lnTo>
                    <a:pt x="8" y="62"/>
                  </a:lnTo>
                  <a:lnTo>
                    <a:pt x="8" y="62"/>
                  </a:lnTo>
                  <a:lnTo>
                    <a:pt x="8" y="64"/>
                  </a:lnTo>
                  <a:lnTo>
                    <a:pt x="8" y="64"/>
                  </a:lnTo>
                  <a:lnTo>
                    <a:pt x="8" y="66"/>
                  </a:lnTo>
                  <a:lnTo>
                    <a:pt x="10" y="66"/>
                  </a:lnTo>
                  <a:lnTo>
                    <a:pt x="10" y="66"/>
                  </a:lnTo>
                  <a:lnTo>
                    <a:pt x="10" y="66"/>
                  </a:lnTo>
                  <a:lnTo>
                    <a:pt x="10" y="69"/>
                  </a:lnTo>
                  <a:lnTo>
                    <a:pt x="10" y="69"/>
                  </a:lnTo>
                  <a:lnTo>
                    <a:pt x="8" y="69"/>
                  </a:lnTo>
                  <a:lnTo>
                    <a:pt x="8" y="66"/>
                  </a:lnTo>
                  <a:lnTo>
                    <a:pt x="5" y="66"/>
                  </a:lnTo>
                  <a:lnTo>
                    <a:pt x="5" y="69"/>
                  </a:lnTo>
                  <a:lnTo>
                    <a:pt x="5" y="69"/>
                  </a:lnTo>
                  <a:lnTo>
                    <a:pt x="5" y="71"/>
                  </a:lnTo>
                  <a:lnTo>
                    <a:pt x="3" y="71"/>
                  </a:lnTo>
                  <a:lnTo>
                    <a:pt x="3" y="73"/>
                  </a:lnTo>
                  <a:lnTo>
                    <a:pt x="3" y="76"/>
                  </a:lnTo>
                  <a:lnTo>
                    <a:pt x="0" y="78"/>
                  </a:lnTo>
                  <a:lnTo>
                    <a:pt x="0" y="81"/>
                  </a:lnTo>
                  <a:lnTo>
                    <a:pt x="0" y="81"/>
                  </a:lnTo>
                  <a:lnTo>
                    <a:pt x="0" y="81"/>
                  </a:lnTo>
                  <a:lnTo>
                    <a:pt x="3" y="81"/>
                  </a:lnTo>
                  <a:lnTo>
                    <a:pt x="3" y="83"/>
                  </a:lnTo>
                  <a:lnTo>
                    <a:pt x="3" y="83"/>
                  </a:lnTo>
                  <a:lnTo>
                    <a:pt x="3" y="83"/>
                  </a:lnTo>
                  <a:lnTo>
                    <a:pt x="3" y="83"/>
                  </a:lnTo>
                  <a:lnTo>
                    <a:pt x="3" y="85"/>
                  </a:lnTo>
                  <a:lnTo>
                    <a:pt x="5" y="85"/>
                  </a:lnTo>
                  <a:lnTo>
                    <a:pt x="8" y="85"/>
                  </a:lnTo>
                  <a:lnTo>
                    <a:pt x="8" y="88"/>
                  </a:lnTo>
                  <a:lnTo>
                    <a:pt x="10" y="88"/>
                  </a:lnTo>
                  <a:lnTo>
                    <a:pt x="10" y="88"/>
                  </a:lnTo>
                  <a:lnTo>
                    <a:pt x="10" y="88"/>
                  </a:lnTo>
                  <a:lnTo>
                    <a:pt x="10" y="88"/>
                  </a:lnTo>
                  <a:lnTo>
                    <a:pt x="10" y="88"/>
                  </a:lnTo>
                  <a:lnTo>
                    <a:pt x="12" y="88"/>
                  </a:lnTo>
                  <a:lnTo>
                    <a:pt x="12" y="90"/>
                  </a:lnTo>
                  <a:lnTo>
                    <a:pt x="12" y="90"/>
                  </a:lnTo>
                  <a:lnTo>
                    <a:pt x="12" y="90"/>
                  </a:lnTo>
                  <a:lnTo>
                    <a:pt x="12" y="90"/>
                  </a:lnTo>
                  <a:lnTo>
                    <a:pt x="12" y="90"/>
                  </a:lnTo>
                  <a:lnTo>
                    <a:pt x="15" y="90"/>
                  </a:lnTo>
                  <a:lnTo>
                    <a:pt x="17" y="88"/>
                  </a:lnTo>
                  <a:lnTo>
                    <a:pt x="17" y="88"/>
                  </a:lnTo>
                  <a:lnTo>
                    <a:pt x="17" y="88"/>
                  </a:lnTo>
                  <a:lnTo>
                    <a:pt x="22" y="90"/>
                  </a:lnTo>
                  <a:lnTo>
                    <a:pt x="24" y="90"/>
                  </a:lnTo>
                  <a:lnTo>
                    <a:pt x="26" y="90"/>
                  </a:lnTo>
                  <a:lnTo>
                    <a:pt x="26" y="90"/>
                  </a:lnTo>
                  <a:lnTo>
                    <a:pt x="26" y="90"/>
                  </a:lnTo>
                  <a:lnTo>
                    <a:pt x="31" y="90"/>
                  </a:lnTo>
                  <a:lnTo>
                    <a:pt x="31" y="90"/>
                  </a:lnTo>
                  <a:lnTo>
                    <a:pt x="31" y="90"/>
                  </a:lnTo>
                  <a:lnTo>
                    <a:pt x="33" y="92"/>
                  </a:lnTo>
                  <a:lnTo>
                    <a:pt x="36" y="92"/>
                  </a:lnTo>
                  <a:lnTo>
                    <a:pt x="38" y="90"/>
                  </a:lnTo>
                  <a:lnTo>
                    <a:pt x="38" y="90"/>
                  </a:lnTo>
                  <a:lnTo>
                    <a:pt x="41" y="90"/>
                  </a:lnTo>
                  <a:lnTo>
                    <a:pt x="43" y="92"/>
                  </a:lnTo>
                  <a:lnTo>
                    <a:pt x="45" y="95"/>
                  </a:lnTo>
                  <a:lnTo>
                    <a:pt x="45" y="95"/>
                  </a:lnTo>
                  <a:lnTo>
                    <a:pt x="48" y="95"/>
                  </a:lnTo>
                  <a:lnTo>
                    <a:pt x="50" y="95"/>
                  </a:lnTo>
                  <a:lnTo>
                    <a:pt x="50" y="92"/>
                  </a:lnTo>
                  <a:lnTo>
                    <a:pt x="55" y="92"/>
                  </a:lnTo>
                  <a:lnTo>
                    <a:pt x="59" y="90"/>
                  </a:lnTo>
                  <a:lnTo>
                    <a:pt x="62" y="90"/>
                  </a:lnTo>
                  <a:lnTo>
                    <a:pt x="66" y="90"/>
                  </a:lnTo>
                  <a:lnTo>
                    <a:pt x="66" y="88"/>
                  </a:lnTo>
                  <a:lnTo>
                    <a:pt x="69" y="88"/>
                  </a:lnTo>
                  <a:lnTo>
                    <a:pt x="69" y="85"/>
                  </a:lnTo>
                  <a:lnTo>
                    <a:pt x="71" y="85"/>
                  </a:lnTo>
                  <a:lnTo>
                    <a:pt x="74" y="85"/>
                  </a:lnTo>
                  <a:lnTo>
                    <a:pt x="74" y="83"/>
                  </a:lnTo>
                  <a:lnTo>
                    <a:pt x="74" y="83"/>
                  </a:lnTo>
                  <a:lnTo>
                    <a:pt x="76" y="81"/>
                  </a:lnTo>
                  <a:lnTo>
                    <a:pt x="78" y="83"/>
                  </a:lnTo>
                  <a:lnTo>
                    <a:pt x="81" y="83"/>
                  </a:lnTo>
                  <a:lnTo>
                    <a:pt x="83" y="83"/>
                  </a:lnTo>
                  <a:lnTo>
                    <a:pt x="85" y="81"/>
                  </a:lnTo>
                  <a:lnTo>
                    <a:pt x="85" y="81"/>
                  </a:lnTo>
                  <a:lnTo>
                    <a:pt x="88" y="81"/>
                  </a:lnTo>
                  <a:lnTo>
                    <a:pt x="88" y="81"/>
                  </a:lnTo>
                  <a:lnTo>
                    <a:pt x="88" y="81"/>
                  </a:lnTo>
                  <a:lnTo>
                    <a:pt x="88" y="81"/>
                  </a:lnTo>
                  <a:lnTo>
                    <a:pt x="90" y="81"/>
                  </a:lnTo>
                  <a:lnTo>
                    <a:pt x="92" y="81"/>
                  </a:lnTo>
                  <a:lnTo>
                    <a:pt x="95" y="83"/>
                  </a:lnTo>
                  <a:lnTo>
                    <a:pt x="95" y="83"/>
                  </a:lnTo>
                  <a:lnTo>
                    <a:pt x="97" y="83"/>
                  </a:lnTo>
                  <a:lnTo>
                    <a:pt x="97" y="83"/>
                  </a:lnTo>
                  <a:lnTo>
                    <a:pt x="97" y="85"/>
                  </a:lnTo>
                  <a:lnTo>
                    <a:pt x="99" y="85"/>
                  </a:lnTo>
                  <a:lnTo>
                    <a:pt x="102" y="85"/>
                  </a:lnTo>
                  <a:lnTo>
                    <a:pt x="102" y="85"/>
                  </a:lnTo>
                  <a:lnTo>
                    <a:pt x="102" y="85"/>
                  </a:lnTo>
                  <a:lnTo>
                    <a:pt x="102" y="85"/>
                  </a:lnTo>
                  <a:lnTo>
                    <a:pt x="102" y="85"/>
                  </a:lnTo>
                  <a:lnTo>
                    <a:pt x="104" y="85"/>
                  </a:lnTo>
                  <a:lnTo>
                    <a:pt x="104" y="88"/>
                  </a:lnTo>
                  <a:lnTo>
                    <a:pt x="104" y="88"/>
                  </a:lnTo>
                  <a:lnTo>
                    <a:pt x="104" y="85"/>
                  </a:lnTo>
                  <a:lnTo>
                    <a:pt x="106" y="85"/>
                  </a:lnTo>
                  <a:lnTo>
                    <a:pt x="109" y="88"/>
                  </a:lnTo>
                  <a:lnTo>
                    <a:pt x="111" y="90"/>
                  </a:lnTo>
                  <a:lnTo>
                    <a:pt x="111" y="90"/>
                  </a:lnTo>
                  <a:lnTo>
                    <a:pt x="114" y="90"/>
                  </a:lnTo>
                  <a:lnTo>
                    <a:pt x="114" y="90"/>
                  </a:lnTo>
                  <a:lnTo>
                    <a:pt x="114" y="90"/>
                  </a:lnTo>
                  <a:lnTo>
                    <a:pt x="116" y="90"/>
                  </a:lnTo>
                  <a:lnTo>
                    <a:pt x="116" y="92"/>
                  </a:lnTo>
                  <a:lnTo>
                    <a:pt x="116" y="95"/>
                  </a:lnTo>
                  <a:lnTo>
                    <a:pt x="116" y="95"/>
                  </a:lnTo>
                  <a:lnTo>
                    <a:pt x="116" y="97"/>
                  </a:lnTo>
                  <a:lnTo>
                    <a:pt x="116" y="97"/>
                  </a:lnTo>
                  <a:lnTo>
                    <a:pt x="116" y="100"/>
                  </a:lnTo>
                  <a:lnTo>
                    <a:pt x="116" y="100"/>
                  </a:lnTo>
                  <a:lnTo>
                    <a:pt x="116" y="102"/>
                  </a:lnTo>
                  <a:lnTo>
                    <a:pt x="116" y="102"/>
                  </a:lnTo>
                  <a:lnTo>
                    <a:pt x="118" y="102"/>
                  </a:lnTo>
                  <a:lnTo>
                    <a:pt x="121" y="104"/>
                  </a:lnTo>
                  <a:lnTo>
                    <a:pt x="121" y="104"/>
                  </a:lnTo>
                  <a:lnTo>
                    <a:pt x="123" y="104"/>
                  </a:lnTo>
                  <a:lnTo>
                    <a:pt x="123" y="104"/>
                  </a:lnTo>
                  <a:lnTo>
                    <a:pt x="123" y="104"/>
                  </a:lnTo>
                  <a:lnTo>
                    <a:pt x="123" y="107"/>
                  </a:lnTo>
                  <a:lnTo>
                    <a:pt x="123" y="107"/>
                  </a:lnTo>
                  <a:lnTo>
                    <a:pt x="123" y="109"/>
                  </a:lnTo>
                  <a:lnTo>
                    <a:pt x="123" y="109"/>
                  </a:lnTo>
                  <a:lnTo>
                    <a:pt x="123" y="111"/>
                  </a:lnTo>
                  <a:lnTo>
                    <a:pt x="123" y="111"/>
                  </a:lnTo>
                  <a:lnTo>
                    <a:pt x="125" y="111"/>
                  </a:lnTo>
                  <a:lnTo>
                    <a:pt x="128" y="114"/>
                  </a:lnTo>
                  <a:lnTo>
                    <a:pt x="130" y="114"/>
                  </a:lnTo>
                  <a:lnTo>
                    <a:pt x="130" y="114"/>
                  </a:lnTo>
                  <a:lnTo>
                    <a:pt x="130" y="116"/>
                  </a:lnTo>
                  <a:lnTo>
                    <a:pt x="130" y="118"/>
                  </a:lnTo>
                  <a:lnTo>
                    <a:pt x="130" y="121"/>
                  </a:lnTo>
                  <a:lnTo>
                    <a:pt x="135" y="123"/>
                  </a:lnTo>
                  <a:lnTo>
                    <a:pt x="135" y="123"/>
                  </a:lnTo>
                  <a:lnTo>
                    <a:pt x="132" y="123"/>
                  </a:lnTo>
                  <a:lnTo>
                    <a:pt x="130" y="123"/>
                  </a:lnTo>
                  <a:lnTo>
                    <a:pt x="130" y="123"/>
                  </a:lnTo>
                  <a:lnTo>
                    <a:pt x="128" y="121"/>
                  </a:lnTo>
                  <a:lnTo>
                    <a:pt x="128" y="121"/>
                  </a:lnTo>
                  <a:lnTo>
                    <a:pt x="128" y="123"/>
                  </a:lnTo>
                  <a:lnTo>
                    <a:pt x="125" y="123"/>
                  </a:lnTo>
                  <a:lnTo>
                    <a:pt x="125" y="123"/>
                  </a:lnTo>
                  <a:lnTo>
                    <a:pt x="123" y="121"/>
                  </a:lnTo>
                  <a:lnTo>
                    <a:pt x="123" y="121"/>
                  </a:lnTo>
                  <a:lnTo>
                    <a:pt x="123" y="121"/>
                  </a:lnTo>
                  <a:lnTo>
                    <a:pt x="123" y="121"/>
                  </a:lnTo>
                  <a:lnTo>
                    <a:pt x="121" y="121"/>
                  </a:lnTo>
                  <a:lnTo>
                    <a:pt x="121" y="121"/>
                  </a:lnTo>
                  <a:lnTo>
                    <a:pt x="121" y="123"/>
                  </a:lnTo>
                  <a:lnTo>
                    <a:pt x="118" y="123"/>
                  </a:lnTo>
                  <a:lnTo>
                    <a:pt x="118" y="123"/>
                  </a:lnTo>
                  <a:lnTo>
                    <a:pt x="118" y="121"/>
                  </a:lnTo>
                  <a:lnTo>
                    <a:pt x="118" y="121"/>
                  </a:lnTo>
                  <a:lnTo>
                    <a:pt x="118" y="121"/>
                  </a:lnTo>
                  <a:lnTo>
                    <a:pt x="116" y="121"/>
                  </a:lnTo>
                  <a:lnTo>
                    <a:pt x="116" y="121"/>
                  </a:lnTo>
                  <a:lnTo>
                    <a:pt x="114" y="123"/>
                  </a:lnTo>
                  <a:lnTo>
                    <a:pt x="114" y="123"/>
                  </a:lnTo>
                  <a:lnTo>
                    <a:pt x="116" y="126"/>
                  </a:lnTo>
                  <a:lnTo>
                    <a:pt x="116" y="128"/>
                  </a:lnTo>
                  <a:lnTo>
                    <a:pt x="116" y="128"/>
                  </a:lnTo>
                  <a:lnTo>
                    <a:pt x="116" y="130"/>
                  </a:lnTo>
                  <a:lnTo>
                    <a:pt x="114" y="130"/>
                  </a:lnTo>
                  <a:lnTo>
                    <a:pt x="111" y="133"/>
                  </a:lnTo>
                  <a:lnTo>
                    <a:pt x="111" y="135"/>
                  </a:lnTo>
                  <a:lnTo>
                    <a:pt x="111" y="135"/>
                  </a:lnTo>
                  <a:lnTo>
                    <a:pt x="109" y="137"/>
                  </a:lnTo>
                  <a:lnTo>
                    <a:pt x="109" y="137"/>
                  </a:lnTo>
                  <a:lnTo>
                    <a:pt x="109" y="140"/>
                  </a:lnTo>
                  <a:lnTo>
                    <a:pt x="109" y="140"/>
                  </a:lnTo>
                  <a:lnTo>
                    <a:pt x="109" y="140"/>
                  </a:lnTo>
                  <a:lnTo>
                    <a:pt x="109" y="140"/>
                  </a:lnTo>
                  <a:lnTo>
                    <a:pt x="109" y="142"/>
                  </a:lnTo>
                  <a:lnTo>
                    <a:pt x="106" y="142"/>
                  </a:lnTo>
                  <a:lnTo>
                    <a:pt x="104" y="142"/>
                  </a:lnTo>
                  <a:lnTo>
                    <a:pt x="104" y="142"/>
                  </a:lnTo>
                  <a:lnTo>
                    <a:pt x="106" y="144"/>
                  </a:lnTo>
                  <a:lnTo>
                    <a:pt x="109" y="144"/>
                  </a:lnTo>
                  <a:lnTo>
                    <a:pt x="114" y="147"/>
                  </a:lnTo>
                  <a:lnTo>
                    <a:pt x="114" y="147"/>
                  </a:lnTo>
                  <a:lnTo>
                    <a:pt x="114" y="147"/>
                  </a:lnTo>
                  <a:lnTo>
                    <a:pt x="114" y="147"/>
                  </a:lnTo>
                  <a:lnTo>
                    <a:pt x="114" y="144"/>
                  </a:lnTo>
                  <a:lnTo>
                    <a:pt x="114" y="144"/>
                  </a:lnTo>
                  <a:lnTo>
                    <a:pt x="116" y="144"/>
                  </a:lnTo>
                  <a:lnTo>
                    <a:pt x="116" y="144"/>
                  </a:lnTo>
                  <a:lnTo>
                    <a:pt x="118" y="144"/>
                  </a:lnTo>
                  <a:lnTo>
                    <a:pt x="121" y="142"/>
                  </a:lnTo>
                  <a:lnTo>
                    <a:pt x="125" y="142"/>
                  </a:lnTo>
                  <a:lnTo>
                    <a:pt x="128" y="144"/>
                  </a:lnTo>
                  <a:lnTo>
                    <a:pt x="128" y="144"/>
                  </a:lnTo>
                  <a:lnTo>
                    <a:pt x="130" y="147"/>
                  </a:lnTo>
                  <a:lnTo>
                    <a:pt x="130" y="144"/>
                  </a:lnTo>
                  <a:lnTo>
                    <a:pt x="128" y="140"/>
                  </a:lnTo>
                  <a:lnTo>
                    <a:pt x="128" y="140"/>
                  </a:lnTo>
                  <a:lnTo>
                    <a:pt x="128" y="137"/>
                  </a:lnTo>
                  <a:lnTo>
                    <a:pt x="128" y="137"/>
                  </a:lnTo>
                  <a:lnTo>
                    <a:pt x="128" y="135"/>
                  </a:lnTo>
                  <a:lnTo>
                    <a:pt x="130" y="137"/>
                  </a:lnTo>
                  <a:lnTo>
                    <a:pt x="132" y="135"/>
                  </a:lnTo>
                  <a:lnTo>
                    <a:pt x="132" y="135"/>
                  </a:lnTo>
                  <a:lnTo>
                    <a:pt x="137" y="135"/>
                  </a:lnTo>
                  <a:lnTo>
                    <a:pt x="137" y="133"/>
                  </a:lnTo>
                  <a:lnTo>
                    <a:pt x="142" y="128"/>
                  </a:lnTo>
                  <a:lnTo>
                    <a:pt x="142" y="128"/>
                  </a:lnTo>
                  <a:lnTo>
                    <a:pt x="144" y="126"/>
                  </a:lnTo>
                  <a:lnTo>
                    <a:pt x="144" y="126"/>
                  </a:lnTo>
                  <a:lnTo>
                    <a:pt x="144" y="123"/>
                  </a:lnTo>
                  <a:lnTo>
                    <a:pt x="144" y="121"/>
                  </a:lnTo>
                  <a:lnTo>
                    <a:pt x="144" y="118"/>
                  </a:lnTo>
                  <a:lnTo>
                    <a:pt x="151" y="118"/>
                  </a:lnTo>
                  <a:lnTo>
                    <a:pt x="154" y="118"/>
                  </a:lnTo>
                  <a:lnTo>
                    <a:pt x="156" y="118"/>
                  </a:lnTo>
                  <a:lnTo>
                    <a:pt x="156" y="116"/>
                  </a:lnTo>
                  <a:lnTo>
                    <a:pt x="158" y="114"/>
                  </a:lnTo>
                  <a:lnTo>
                    <a:pt x="156" y="116"/>
                  </a:lnTo>
                  <a:lnTo>
                    <a:pt x="158" y="118"/>
                  </a:lnTo>
                  <a:lnTo>
                    <a:pt x="161" y="118"/>
                  </a:lnTo>
                  <a:lnTo>
                    <a:pt x="163" y="118"/>
                  </a:lnTo>
                  <a:lnTo>
                    <a:pt x="163" y="116"/>
                  </a:lnTo>
                  <a:lnTo>
                    <a:pt x="163" y="111"/>
                  </a:lnTo>
                  <a:lnTo>
                    <a:pt x="161" y="109"/>
                  </a:lnTo>
                  <a:lnTo>
                    <a:pt x="161" y="109"/>
                  </a:lnTo>
                  <a:lnTo>
                    <a:pt x="161" y="107"/>
                  </a:lnTo>
                  <a:lnTo>
                    <a:pt x="161" y="107"/>
                  </a:lnTo>
                  <a:lnTo>
                    <a:pt x="161" y="109"/>
                  </a:lnTo>
                  <a:lnTo>
                    <a:pt x="163" y="111"/>
                  </a:lnTo>
                  <a:lnTo>
                    <a:pt x="163" y="114"/>
                  </a:lnTo>
                  <a:lnTo>
                    <a:pt x="163" y="114"/>
                  </a:lnTo>
                  <a:lnTo>
                    <a:pt x="163" y="116"/>
                  </a:lnTo>
                  <a:lnTo>
                    <a:pt x="165" y="118"/>
                  </a:lnTo>
                  <a:lnTo>
                    <a:pt x="168" y="118"/>
                  </a:lnTo>
                  <a:lnTo>
                    <a:pt x="170" y="118"/>
                  </a:lnTo>
                  <a:lnTo>
                    <a:pt x="175" y="118"/>
                  </a:lnTo>
                  <a:lnTo>
                    <a:pt x="175" y="118"/>
                  </a:lnTo>
                  <a:lnTo>
                    <a:pt x="172" y="121"/>
                  </a:lnTo>
                  <a:lnTo>
                    <a:pt x="170" y="121"/>
                  </a:lnTo>
                  <a:lnTo>
                    <a:pt x="168" y="121"/>
                  </a:lnTo>
                  <a:lnTo>
                    <a:pt x="163" y="121"/>
                  </a:lnTo>
                  <a:lnTo>
                    <a:pt x="161" y="118"/>
                  </a:lnTo>
                  <a:lnTo>
                    <a:pt x="158" y="118"/>
                  </a:lnTo>
                  <a:lnTo>
                    <a:pt x="158" y="121"/>
                  </a:lnTo>
                  <a:lnTo>
                    <a:pt x="161" y="121"/>
                  </a:lnTo>
                  <a:lnTo>
                    <a:pt x="163" y="121"/>
                  </a:lnTo>
                  <a:lnTo>
                    <a:pt x="165" y="121"/>
                  </a:lnTo>
                  <a:lnTo>
                    <a:pt x="165" y="123"/>
                  </a:lnTo>
                  <a:lnTo>
                    <a:pt x="165" y="123"/>
                  </a:lnTo>
                  <a:lnTo>
                    <a:pt x="163" y="123"/>
                  </a:lnTo>
                  <a:lnTo>
                    <a:pt x="163" y="123"/>
                  </a:lnTo>
                  <a:lnTo>
                    <a:pt x="161" y="123"/>
                  </a:lnTo>
                  <a:lnTo>
                    <a:pt x="163" y="126"/>
                  </a:lnTo>
                  <a:lnTo>
                    <a:pt x="165" y="126"/>
                  </a:lnTo>
                  <a:lnTo>
                    <a:pt x="165" y="126"/>
                  </a:lnTo>
                  <a:lnTo>
                    <a:pt x="170" y="128"/>
                  </a:lnTo>
                  <a:lnTo>
                    <a:pt x="175" y="128"/>
                  </a:lnTo>
                  <a:lnTo>
                    <a:pt x="180" y="128"/>
                  </a:lnTo>
                  <a:lnTo>
                    <a:pt x="182" y="128"/>
                  </a:lnTo>
                  <a:lnTo>
                    <a:pt x="187" y="128"/>
                  </a:lnTo>
                  <a:lnTo>
                    <a:pt x="187" y="128"/>
                  </a:lnTo>
                  <a:lnTo>
                    <a:pt x="189" y="130"/>
                  </a:lnTo>
                  <a:lnTo>
                    <a:pt x="191" y="130"/>
                  </a:lnTo>
                  <a:lnTo>
                    <a:pt x="191" y="128"/>
                  </a:lnTo>
                  <a:lnTo>
                    <a:pt x="194" y="130"/>
                  </a:lnTo>
                  <a:lnTo>
                    <a:pt x="194" y="133"/>
                  </a:lnTo>
                  <a:lnTo>
                    <a:pt x="191" y="135"/>
                  </a:lnTo>
                  <a:lnTo>
                    <a:pt x="189" y="135"/>
                  </a:lnTo>
                  <a:lnTo>
                    <a:pt x="187" y="135"/>
                  </a:lnTo>
                  <a:lnTo>
                    <a:pt x="180" y="140"/>
                  </a:lnTo>
                  <a:lnTo>
                    <a:pt x="175" y="142"/>
                  </a:lnTo>
                  <a:lnTo>
                    <a:pt x="177" y="144"/>
                  </a:lnTo>
                  <a:lnTo>
                    <a:pt x="177" y="144"/>
                  </a:lnTo>
                  <a:lnTo>
                    <a:pt x="180" y="144"/>
                  </a:lnTo>
                  <a:lnTo>
                    <a:pt x="182" y="144"/>
                  </a:lnTo>
                  <a:lnTo>
                    <a:pt x="187" y="147"/>
                  </a:lnTo>
                  <a:lnTo>
                    <a:pt x="189" y="147"/>
                  </a:lnTo>
                  <a:lnTo>
                    <a:pt x="191" y="147"/>
                  </a:lnTo>
                  <a:lnTo>
                    <a:pt x="194" y="149"/>
                  </a:lnTo>
                  <a:lnTo>
                    <a:pt x="196" y="154"/>
                  </a:lnTo>
                  <a:lnTo>
                    <a:pt x="196" y="154"/>
                  </a:lnTo>
                  <a:lnTo>
                    <a:pt x="194" y="159"/>
                  </a:lnTo>
                  <a:lnTo>
                    <a:pt x="194" y="161"/>
                  </a:lnTo>
                  <a:lnTo>
                    <a:pt x="194" y="161"/>
                  </a:lnTo>
                  <a:lnTo>
                    <a:pt x="194" y="161"/>
                  </a:lnTo>
                  <a:lnTo>
                    <a:pt x="196" y="166"/>
                  </a:lnTo>
                  <a:lnTo>
                    <a:pt x="198" y="166"/>
                  </a:lnTo>
                  <a:lnTo>
                    <a:pt x="201" y="166"/>
                  </a:lnTo>
                  <a:lnTo>
                    <a:pt x="203" y="166"/>
                  </a:lnTo>
                  <a:lnTo>
                    <a:pt x="208" y="163"/>
                  </a:lnTo>
                  <a:lnTo>
                    <a:pt x="210" y="159"/>
                  </a:lnTo>
                  <a:lnTo>
                    <a:pt x="215" y="156"/>
                  </a:lnTo>
                  <a:lnTo>
                    <a:pt x="217" y="156"/>
                  </a:lnTo>
                  <a:lnTo>
                    <a:pt x="220" y="156"/>
                  </a:lnTo>
                  <a:lnTo>
                    <a:pt x="222" y="156"/>
                  </a:lnTo>
                  <a:lnTo>
                    <a:pt x="224" y="154"/>
                  </a:lnTo>
                  <a:lnTo>
                    <a:pt x="227" y="149"/>
                  </a:lnTo>
                  <a:lnTo>
                    <a:pt x="227" y="149"/>
                  </a:lnTo>
                  <a:lnTo>
                    <a:pt x="229" y="149"/>
                  </a:lnTo>
                  <a:lnTo>
                    <a:pt x="231" y="149"/>
                  </a:lnTo>
                  <a:lnTo>
                    <a:pt x="231" y="152"/>
                  </a:lnTo>
                  <a:lnTo>
                    <a:pt x="234" y="152"/>
                  </a:lnTo>
                  <a:lnTo>
                    <a:pt x="236" y="152"/>
                  </a:lnTo>
                  <a:lnTo>
                    <a:pt x="238" y="152"/>
                  </a:lnTo>
                  <a:lnTo>
                    <a:pt x="241" y="149"/>
                  </a:lnTo>
                  <a:lnTo>
                    <a:pt x="241" y="149"/>
                  </a:lnTo>
                  <a:lnTo>
                    <a:pt x="241" y="147"/>
                  </a:lnTo>
                  <a:lnTo>
                    <a:pt x="243" y="144"/>
                  </a:lnTo>
                  <a:lnTo>
                    <a:pt x="243" y="142"/>
                  </a:lnTo>
                  <a:lnTo>
                    <a:pt x="241" y="142"/>
                  </a:lnTo>
                  <a:lnTo>
                    <a:pt x="238" y="142"/>
                  </a:lnTo>
                  <a:lnTo>
                    <a:pt x="236" y="142"/>
                  </a:lnTo>
                  <a:lnTo>
                    <a:pt x="236" y="142"/>
                  </a:lnTo>
                  <a:lnTo>
                    <a:pt x="234" y="144"/>
                  </a:lnTo>
                  <a:lnTo>
                    <a:pt x="231" y="142"/>
                  </a:lnTo>
                  <a:lnTo>
                    <a:pt x="229" y="144"/>
                  </a:lnTo>
                  <a:lnTo>
                    <a:pt x="227" y="144"/>
                  </a:lnTo>
                  <a:lnTo>
                    <a:pt x="224" y="144"/>
                  </a:lnTo>
                  <a:lnTo>
                    <a:pt x="224" y="144"/>
                  </a:lnTo>
                  <a:lnTo>
                    <a:pt x="222" y="142"/>
                  </a:lnTo>
                  <a:lnTo>
                    <a:pt x="217" y="137"/>
                  </a:lnTo>
                  <a:lnTo>
                    <a:pt x="215" y="133"/>
                  </a:lnTo>
                  <a:lnTo>
                    <a:pt x="213" y="130"/>
                  </a:lnTo>
                  <a:lnTo>
                    <a:pt x="213" y="130"/>
                  </a:lnTo>
                  <a:lnTo>
                    <a:pt x="213" y="128"/>
                  </a:lnTo>
                  <a:lnTo>
                    <a:pt x="215" y="126"/>
                  </a:lnTo>
                  <a:lnTo>
                    <a:pt x="217" y="126"/>
                  </a:lnTo>
                  <a:lnTo>
                    <a:pt x="220" y="121"/>
                  </a:lnTo>
                  <a:lnTo>
                    <a:pt x="220" y="123"/>
                  </a:lnTo>
                  <a:lnTo>
                    <a:pt x="220" y="123"/>
                  </a:lnTo>
                  <a:lnTo>
                    <a:pt x="220" y="126"/>
                  </a:lnTo>
                  <a:lnTo>
                    <a:pt x="220" y="126"/>
                  </a:lnTo>
                  <a:lnTo>
                    <a:pt x="215" y="128"/>
                  </a:lnTo>
                  <a:lnTo>
                    <a:pt x="217" y="128"/>
                  </a:lnTo>
                  <a:lnTo>
                    <a:pt x="217" y="128"/>
                  </a:lnTo>
                  <a:lnTo>
                    <a:pt x="220" y="128"/>
                  </a:lnTo>
                  <a:lnTo>
                    <a:pt x="220" y="126"/>
                  </a:lnTo>
                  <a:lnTo>
                    <a:pt x="222" y="123"/>
                  </a:lnTo>
                  <a:lnTo>
                    <a:pt x="229" y="118"/>
                  </a:lnTo>
                  <a:lnTo>
                    <a:pt x="231" y="116"/>
                  </a:lnTo>
                  <a:lnTo>
                    <a:pt x="234" y="118"/>
                  </a:lnTo>
                  <a:lnTo>
                    <a:pt x="236" y="116"/>
                  </a:lnTo>
                  <a:lnTo>
                    <a:pt x="238" y="116"/>
                  </a:lnTo>
                  <a:lnTo>
                    <a:pt x="238" y="116"/>
                  </a:lnTo>
                  <a:lnTo>
                    <a:pt x="241" y="116"/>
                  </a:lnTo>
                  <a:lnTo>
                    <a:pt x="243" y="116"/>
                  </a:lnTo>
                  <a:lnTo>
                    <a:pt x="246" y="114"/>
                  </a:lnTo>
                  <a:lnTo>
                    <a:pt x="248" y="114"/>
                  </a:lnTo>
                  <a:lnTo>
                    <a:pt x="250" y="111"/>
                  </a:lnTo>
                  <a:lnTo>
                    <a:pt x="253" y="111"/>
                  </a:lnTo>
                  <a:lnTo>
                    <a:pt x="255" y="109"/>
                  </a:lnTo>
                  <a:lnTo>
                    <a:pt x="260" y="109"/>
                  </a:lnTo>
                  <a:lnTo>
                    <a:pt x="264" y="109"/>
                  </a:lnTo>
                  <a:lnTo>
                    <a:pt x="267" y="109"/>
                  </a:lnTo>
                  <a:lnTo>
                    <a:pt x="267" y="107"/>
                  </a:lnTo>
                  <a:lnTo>
                    <a:pt x="264" y="107"/>
                  </a:lnTo>
                  <a:lnTo>
                    <a:pt x="267" y="107"/>
                  </a:lnTo>
                  <a:lnTo>
                    <a:pt x="267" y="104"/>
                  </a:lnTo>
                  <a:lnTo>
                    <a:pt x="267" y="104"/>
                  </a:lnTo>
                  <a:lnTo>
                    <a:pt x="267" y="104"/>
                  </a:lnTo>
                  <a:lnTo>
                    <a:pt x="267" y="104"/>
                  </a:lnTo>
                  <a:lnTo>
                    <a:pt x="264" y="104"/>
                  </a:lnTo>
                  <a:lnTo>
                    <a:pt x="264" y="104"/>
                  </a:lnTo>
                  <a:lnTo>
                    <a:pt x="264" y="102"/>
                  </a:lnTo>
                  <a:lnTo>
                    <a:pt x="267" y="102"/>
                  </a:lnTo>
                  <a:lnTo>
                    <a:pt x="267" y="102"/>
                  </a:lnTo>
                  <a:lnTo>
                    <a:pt x="267" y="100"/>
                  </a:lnTo>
                  <a:lnTo>
                    <a:pt x="267" y="100"/>
                  </a:lnTo>
                  <a:lnTo>
                    <a:pt x="267" y="97"/>
                  </a:lnTo>
                  <a:lnTo>
                    <a:pt x="269" y="97"/>
                  </a:lnTo>
                  <a:lnTo>
                    <a:pt x="271" y="97"/>
                  </a:lnTo>
                  <a:lnTo>
                    <a:pt x="271" y="95"/>
                  </a:lnTo>
                  <a:lnTo>
                    <a:pt x="274" y="92"/>
                  </a:lnTo>
                  <a:lnTo>
                    <a:pt x="276" y="92"/>
                  </a:lnTo>
                  <a:lnTo>
                    <a:pt x="279" y="92"/>
                  </a:lnTo>
                  <a:lnTo>
                    <a:pt x="279" y="92"/>
                  </a:lnTo>
                  <a:lnTo>
                    <a:pt x="283" y="92"/>
                  </a:lnTo>
                  <a:lnTo>
                    <a:pt x="288" y="92"/>
                  </a:lnTo>
                  <a:lnTo>
                    <a:pt x="288" y="92"/>
                  </a:lnTo>
                  <a:lnTo>
                    <a:pt x="290" y="92"/>
                  </a:lnTo>
                  <a:lnTo>
                    <a:pt x="288" y="90"/>
                  </a:lnTo>
                  <a:lnTo>
                    <a:pt x="290" y="88"/>
                  </a:lnTo>
                  <a:lnTo>
                    <a:pt x="290" y="85"/>
                  </a:lnTo>
                  <a:lnTo>
                    <a:pt x="290" y="85"/>
                  </a:lnTo>
                  <a:lnTo>
                    <a:pt x="29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217"/>
            <p:cNvSpPr>
              <a:spLocks/>
            </p:cNvSpPr>
            <p:nvPr userDrawn="1"/>
          </p:nvSpPr>
          <p:spPr bwMode="auto">
            <a:xfrm>
              <a:off x="4202" y="2718"/>
              <a:ext cx="101" cy="120"/>
            </a:xfrm>
            <a:custGeom>
              <a:avLst/>
              <a:gdLst>
                <a:gd name="T0" fmla="*/ 99 w 101"/>
                <a:gd name="T1" fmla="*/ 42 h 120"/>
                <a:gd name="T2" fmla="*/ 99 w 101"/>
                <a:gd name="T3" fmla="*/ 35 h 120"/>
                <a:gd name="T4" fmla="*/ 97 w 101"/>
                <a:gd name="T5" fmla="*/ 33 h 120"/>
                <a:gd name="T6" fmla="*/ 94 w 101"/>
                <a:gd name="T7" fmla="*/ 28 h 120"/>
                <a:gd name="T8" fmla="*/ 90 w 101"/>
                <a:gd name="T9" fmla="*/ 19 h 120"/>
                <a:gd name="T10" fmla="*/ 90 w 101"/>
                <a:gd name="T11" fmla="*/ 12 h 120"/>
                <a:gd name="T12" fmla="*/ 85 w 101"/>
                <a:gd name="T13" fmla="*/ 9 h 120"/>
                <a:gd name="T14" fmla="*/ 85 w 101"/>
                <a:gd name="T15" fmla="*/ 7 h 120"/>
                <a:gd name="T16" fmla="*/ 75 w 101"/>
                <a:gd name="T17" fmla="*/ 9 h 120"/>
                <a:gd name="T18" fmla="*/ 71 w 101"/>
                <a:gd name="T19" fmla="*/ 12 h 120"/>
                <a:gd name="T20" fmla="*/ 61 w 101"/>
                <a:gd name="T21" fmla="*/ 9 h 120"/>
                <a:gd name="T22" fmla="*/ 54 w 101"/>
                <a:gd name="T23" fmla="*/ 12 h 120"/>
                <a:gd name="T24" fmla="*/ 50 w 101"/>
                <a:gd name="T25" fmla="*/ 14 h 120"/>
                <a:gd name="T26" fmla="*/ 47 w 101"/>
                <a:gd name="T27" fmla="*/ 16 h 120"/>
                <a:gd name="T28" fmla="*/ 42 w 101"/>
                <a:gd name="T29" fmla="*/ 12 h 120"/>
                <a:gd name="T30" fmla="*/ 38 w 101"/>
                <a:gd name="T31" fmla="*/ 12 h 120"/>
                <a:gd name="T32" fmla="*/ 33 w 101"/>
                <a:gd name="T33" fmla="*/ 12 h 120"/>
                <a:gd name="T34" fmla="*/ 28 w 101"/>
                <a:gd name="T35" fmla="*/ 12 h 120"/>
                <a:gd name="T36" fmla="*/ 24 w 101"/>
                <a:gd name="T37" fmla="*/ 16 h 120"/>
                <a:gd name="T38" fmla="*/ 24 w 101"/>
                <a:gd name="T39" fmla="*/ 19 h 120"/>
                <a:gd name="T40" fmla="*/ 21 w 101"/>
                <a:gd name="T41" fmla="*/ 26 h 120"/>
                <a:gd name="T42" fmla="*/ 24 w 101"/>
                <a:gd name="T43" fmla="*/ 28 h 120"/>
                <a:gd name="T44" fmla="*/ 24 w 101"/>
                <a:gd name="T45" fmla="*/ 33 h 120"/>
                <a:gd name="T46" fmla="*/ 24 w 101"/>
                <a:gd name="T47" fmla="*/ 40 h 120"/>
                <a:gd name="T48" fmla="*/ 28 w 101"/>
                <a:gd name="T49" fmla="*/ 40 h 120"/>
                <a:gd name="T50" fmla="*/ 31 w 101"/>
                <a:gd name="T51" fmla="*/ 42 h 120"/>
                <a:gd name="T52" fmla="*/ 33 w 101"/>
                <a:gd name="T53" fmla="*/ 45 h 120"/>
                <a:gd name="T54" fmla="*/ 31 w 101"/>
                <a:gd name="T55" fmla="*/ 49 h 120"/>
                <a:gd name="T56" fmla="*/ 17 w 101"/>
                <a:gd name="T57" fmla="*/ 64 h 120"/>
                <a:gd name="T58" fmla="*/ 12 w 101"/>
                <a:gd name="T59" fmla="*/ 68 h 120"/>
                <a:gd name="T60" fmla="*/ 7 w 101"/>
                <a:gd name="T61" fmla="*/ 73 h 120"/>
                <a:gd name="T62" fmla="*/ 7 w 101"/>
                <a:gd name="T63" fmla="*/ 80 h 120"/>
                <a:gd name="T64" fmla="*/ 5 w 101"/>
                <a:gd name="T65" fmla="*/ 87 h 120"/>
                <a:gd name="T66" fmla="*/ 2 w 101"/>
                <a:gd name="T67" fmla="*/ 92 h 120"/>
                <a:gd name="T68" fmla="*/ 2 w 101"/>
                <a:gd name="T69" fmla="*/ 104 h 120"/>
                <a:gd name="T70" fmla="*/ 0 w 101"/>
                <a:gd name="T71" fmla="*/ 111 h 120"/>
                <a:gd name="T72" fmla="*/ 0 w 101"/>
                <a:gd name="T73" fmla="*/ 118 h 120"/>
                <a:gd name="T74" fmla="*/ 5 w 101"/>
                <a:gd name="T75" fmla="*/ 118 h 120"/>
                <a:gd name="T76" fmla="*/ 7 w 101"/>
                <a:gd name="T77" fmla="*/ 120 h 120"/>
                <a:gd name="T78" fmla="*/ 12 w 101"/>
                <a:gd name="T79" fmla="*/ 118 h 120"/>
                <a:gd name="T80" fmla="*/ 14 w 101"/>
                <a:gd name="T81" fmla="*/ 113 h 120"/>
                <a:gd name="T82" fmla="*/ 17 w 101"/>
                <a:gd name="T83" fmla="*/ 113 h 120"/>
                <a:gd name="T84" fmla="*/ 19 w 101"/>
                <a:gd name="T85" fmla="*/ 113 h 120"/>
                <a:gd name="T86" fmla="*/ 24 w 101"/>
                <a:gd name="T87" fmla="*/ 111 h 120"/>
                <a:gd name="T88" fmla="*/ 80 w 101"/>
                <a:gd name="T89" fmla="*/ 111 h 120"/>
                <a:gd name="T90" fmla="*/ 83 w 101"/>
                <a:gd name="T91" fmla="*/ 90 h 120"/>
                <a:gd name="T92" fmla="*/ 85 w 101"/>
                <a:gd name="T93" fmla="*/ 83 h 120"/>
                <a:gd name="T94" fmla="*/ 87 w 101"/>
                <a:gd name="T95" fmla="*/ 75 h 120"/>
                <a:gd name="T96" fmla="*/ 92 w 101"/>
                <a:gd name="T97" fmla="*/ 68 h 120"/>
                <a:gd name="T98" fmla="*/ 94 w 101"/>
                <a:gd name="T99" fmla="*/ 64 h 120"/>
                <a:gd name="T100" fmla="*/ 97 w 101"/>
                <a:gd name="T101" fmla="*/ 64 h 120"/>
                <a:gd name="T102" fmla="*/ 99 w 101"/>
                <a:gd name="T103" fmla="*/ 59 h 120"/>
                <a:gd name="T104" fmla="*/ 101 w 101"/>
                <a:gd name="T105" fmla="*/ 57 h 120"/>
                <a:gd name="T106" fmla="*/ 101 w 101"/>
                <a:gd name="T10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120">
                  <a:moveTo>
                    <a:pt x="101" y="49"/>
                  </a:moveTo>
                  <a:lnTo>
                    <a:pt x="101" y="47"/>
                  </a:lnTo>
                  <a:lnTo>
                    <a:pt x="99" y="42"/>
                  </a:lnTo>
                  <a:lnTo>
                    <a:pt x="99" y="38"/>
                  </a:lnTo>
                  <a:lnTo>
                    <a:pt x="99" y="38"/>
                  </a:lnTo>
                  <a:lnTo>
                    <a:pt x="99" y="35"/>
                  </a:lnTo>
                  <a:lnTo>
                    <a:pt x="99" y="35"/>
                  </a:lnTo>
                  <a:lnTo>
                    <a:pt x="99" y="35"/>
                  </a:lnTo>
                  <a:lnTo>
                    <a:pt x="97" y="33"/>
                  </a:lnTo>
                  <a:lnTo>
                    <a:pt x="97" y="31"/>
                  </a:lnTo>
                  <a:lnTo>
                    <a:pt x="97" y="31"/>
                  </a:lnTo>
                  <a:lnTo>
                    <a:pt x="94" y="28"/>
                  </a:lnTo>
                  <a:lnTo>
                    <a:pt x="92" y="23"/>
                  </a:lnTo>
                  <a:lnTo>
                    <a:pt x="92" y="23"/>
                  </a:lnTo>
                  <a:lnTo>
                    <a:pt x="90" y="19"/>
                  </a:lnTo>
                  <a:lnTo>
                    <a:pt x="90" y="19"/>
                  </a:lnTo>
                  <a:lnTo>
                    <a:pt x="92" y="14"/>
                  </a:lnTo>
                  <a:lnTo>
                    <a:pt x="90" y="12"/>
                  </a:lnTo>
                  <a:lnTo>
                    <a:pt x="90" y="12"/>
                  </a:lnTo>
                  <a:lnTo>
                    <a:pt x="87" y="12"/>
                  </a:lnTo>
                  <a:lnTo>
                    <a:pt x="85" y="9"/>
                  </a:lnTo>
                  <a:lnTo>
                    <a:pt x="85" y="9"/>
                  </a:lnTo>
                  <a:lnTo>
                    <a:pt x="85" y="7"/>
                  </a:lnTo>
                  <a:lnTo>
                    <a:pt x="85" y="7"/>
                  </a:lnTo>
                  <a:lnTo>
                    <a:pt x="83" y="0"/>
                  </a:lnTo>
                  <a:lnTo>
                    <a:pt x="78" y="5"/>
                  </a:lnTo>
                  <a:lnTo>
                    <a:pt x="75" y="9"/>
                  </a:lnTo>
                  <a:lnTo>
                    <a:pt x="73" y="9"/>
                  </a:lnTo>
                  <a:lnTo>
                    <a:pt x="73" y="12"/>
                  </a:lnTo>
                  <a:lnTo>
                    <a:pt x="71" y="12"/>
                  </a:lnTo>
                  <a:lnTo>
                    <a:pt x="66" y="9"/>
                  </a:lnTo>
                  <a:lnTo>
                    <a:pt x="64" y="7"/>
                  </a:lnTo>
                  <a:lnTo>
                    <a:pt x="61" y="9"/>
                  </a:lnTo>
                  <a:lnTo>
                    <a:pt x="59" y="9"/>
                  </a:lnTo>
                  <a:lnTo>
                    <a:pt x="59" y="9"/>
                  </a:lnTo>
                  <a:lnTo>
                    <a:pt x="54" y="12"/>
                  </a:lnTo>
                  <a:lnTo>
                    <a:pt x="52" y="12"/>
                  </a:lnTo>
                  <a:lnTo>
                    <a:pt x="50" y="12"/>
                  </a:lnTo>
                  <a:lnTo>
                    <a:pt x="50" y="14"/>
                  </a:lnTo>
                  <a:lnTo>
                    <a:pt x="47" y="16"/>
                  </a:lnTo>
                  <a:lnTo>
                    <a:pt x="47" y="16"/>
                  </a:lnTo>
                  <a:lnTo>
                    <a:pt x="47" y="16"/>
                  </a:lnTo>
                  <a:lnTo>
                    <a:pt x="47" y="14"/>
                  </a:lnTo>
                  <a:lnTo>
                    <a:pt x="45" y="14"/>
                  </a:lnTo>
                  <a:lnTo>
                    <a:pt x="42" y="12"/>
                  </a:lnTo>
                  <a:lnTo>
                    <a:pt x="42" y="9"/>
                  </a:lnTo>
                  <a:lnTo>
                    <a:pt x="42" y="9"/>
                  </a:lnTo>
                  <a:lnTo>
                    <a:pt x="38" y="12"/>
                  </a:lnTo>
                  <a:lnTo>
                    <a:pt x="38" y="12"/>
                  </a:lnTo>
                  <a:lnTo>
                    <a:pt x="35" y="12"/>
                  </a:lnTo>
                  <a:lnTo>
                    <a:pt x="33" y="12"/>
                  </a:lnTo>
                  <a:lnTo>
                    <a:pt x="31" y="9"/>
                  </a:lnTo>
                  <a:lnTo>
                    <a:pt x="31" y="9"/>
                  </a:lnTo>
                  <a:lnTo>
                    <a:pt x="28" y="12"/>
                  </a:lnTo>
                  <a:lnTo>
                    <a:pt x="26" y="14"/>
                  </a:lnTo>
                  <a:lnTo>
                    <a:pt x="24" y="14"/>
                  </a:lnTo>
                  <a:lnTo>
                    <a:pt x="24" y="16"/>
                  </a:lnTo>
                  <a:lnTo>
                    <a:pt x="26" y="16"/>
                  </a:lnTo>
                  <a:lnTo>
                    <a:pt x="26" y="19"/>
                  </a:lnTo>
                  <a:lnTo>
                    <a:pt x="24" y="19"/>
                  </a:lnTo>
                  <a:lnTo>
                    <a:pt x="24" y="21"/>
                  </a:lnTo>
                  <a:lnTo>
                    <a:pt x="24" y="23"/>
                  </a:lnTo>
                  <a:lnTo>
                    <a:pt x="21" y="26"/>
                  </a:lnTo>
                  <a:lnTo>
                    <a:pt x="24" y="26"/>
                  </a:lnTo>
                  <a:lnTo>
                    <a:pt x="24" y="28"/>
                  </a:lnTo>
                  <a:lnTo>
                    <a:pt x="24" y="28"/>
                  </a:lnTo>
                  <a:lnTo>
                    <a:pt x="24" y="28"/>
                  </a:lnTo>
                  <a:lnTo>
                    <a:pt x="24" y="31"/>
                  </a:lnTo>
                  <a:lnTo>
                    <a:pt x="24" y="33"/>
                  </a:lnTo>
                  <a:lnTo>
                    <a:pt x="21" y="35"/>
                  </a:lnTo>
                  <a:lnTo>
                    <a:pt x="21" y="38"/>
                  </a:lnTo>
                  <a:lnTo>
                    <a:pt x="24" y="40"/>
                  </a:lnTo>
                  <a:lnTo>
                    <a:pt x="26" y="40"/>
                  </a:lnTo>
                  <a:lnTo>
                    <a:pt x="26" y="40"/>
                  </a:lnTo>
                  <a:lnTo>
                    <a:pt x="28" y="40"/>
                  </a:lnTo>
                  <a:lnTo>
                    <a:pt x="28" y="42"/>
                  </a:lnTo>
                  <a:lnTo>
                    <a:pt x="31" y="42"/>
                  </a:lnTo>
                  <a:lnTo>
                    <a:pt x="31" y="42"/>
                  </a:lnTo>
                  <a:lnTo>
                    <a:pt x="31" y="42"/>
                  </a:lnTo>
                  <a:lnTo>
                    <a:pt x="31" y="42"/>
                  </a:lnTo>
                  <a:lnTo>
                    <a:pt x="33" y="45"/>
                  </a:lnTo>
                  <a:lnTo>
                    <a:pt x="31" y="45"/>
                  </a:lnTo>
                  <a:lnTo>
                    <a:pt x="31" y="47"/>
                  </a:lnTo>
                  <a:lnTo>
                    <a:pt x="31" y="49"/>
                  </a:lnTo>
                  <a:lnTo>
                    <a:pt x="26" y="54"/>
                  </a:lnTo>
                  <a:lnTo>
                    <a:pt x="17" y="64"/>
                  </a:lnTo>
                  <a:lnTo>
                    <a:pt x="17" y="64"/>
                  </a:lnTo>
                  <a:lnTo>
                    <a:pt x="14" y="64"/>
                  </a:lnTo>
                  <a:lnTo>
                    <a:pt x="12" y="66"/>
                  </a:lnTo>
                  <a:lnTo>
                    <a:pt x="12" y="68"/>
                  </a:lnTo>
                  <a:lnTo>
                    <a:pt x="9" y="71"/>
                  </a:lnTo>
                  <a:lnTo>
                    <a:pt x="7" y="73"/>
                  </a:lnTo>
                  <a:lnTo>
                    <a:pt x="7" y="73"/>
                  </a:lnTo>
                  <a:lnTo>
                    <a:pt x="7" y="75"/>
                  </a:lnTo>
                  <a:lnTo>
                    <a:pt x="7" y="80"/>
                  </a:lnTo>
                  <a:lnTo>
                    <a:pt x="7" y="80"/>
                  </a:lnTo>
                  <a:lnTo>
                    <a:pt x="5" y="85"/>
                  </a:lnTo>
                  <a:lnTo>
                    <a:pt x="5" y="87"/>
                  </a:lnTo>
                  <a:lnTo>
                    <a:pt x="5" y="87"/>
                  </a:lnTo>
                  <a:lnTo>
                    <a:pt x="2" y="87"/>
                  </a:lnTo>
                  <a:lnTo>
                    <a:pt x="2" y="92"/>
                  </a:lnTo>
                  <a:lnTo>
                    <a:pt x="2" y="92"/>
                  </a:lnTo>
                  <a:lnTo>
                    <a:pt x="2" y="99"/>
                  </a:lnTo>
                  <a:lnTo>
                    <a:pt x="2" y="101"/>
                  </a:lnTo>
                  <a:lnTo>
                    <a:pt x="2" y="104"/>
                  </a:lnTo>
                  <a:lnTo>
                    <a:pt x="0" y="106"/>
                  </a:lnTo>
                  <a:lnTo>
                    <a:pt x="0" y="109"/>
                  </a:lnTo>
                  <a:lnTo>
                    <a:pt x="0" y="111"/>
                  </a:lnTo>
                  <a:lnTo>
                    <a:pt x="0" y="113"/>
                  </a:lnTo>
                  <a:lnTo>
                    <a:pt x="0" y="118"/>
                  </a:lnTo>
                  <a:lnTo>
                    <a:pt x="0" y="118"/>
                  </a:lnTo>
                  <a:lnTo>
                    <a:pt x="2" y="118"/>
                  </a:lnTo>
                  <a:lnTo>
                    <a:pt x="5" y="118"/>
                  </a:lnTo>
                  <a:lnTo>
                    <a:pt x="5" y="118"/>
                  </a:lnTo>
                  <a:lnTo>
                    <a:pt x="7" y="120"/>
                  </a:lnTo>
                  <a:lnTo>
                    <a:pt x="7" y="120"/>
                  </a:lnTo>
                  <a:lnTo>
                    <a:pt x="7" y="120"/>
                  </a:lnTo>
                  <a:lnTo>
                    <a:pt x="9" y="120"/>
                  </a:lnTo>
                  <a:lnTo>
                    <a:pt x="9" y="118"/>
                  </a:lnTo>
                  <a:lnTo>
                    <a:pt x="12" y="118"/>
                  </a:lnTo>
                  <a:lnTo>
                    <a:pt x="12" y="116"/>
                  </a:lnTo>
                  <a:lnTo>
                    <a:pt x="14" y="116"/>
                  </a:lnTo>
                  <a:lnTo>
                    <a:pt x="14" y="113"/>
                  </a:lnTo>
                  <a:lnTo>
                    <a:pt x="14" y="113"/>
                  </a:lnTo>
                  <a:lnTo>
                    <a:pt x="17" y="113"/>
                  </a:lnTo>
                  <a:lnTo>
                    <a:pt x="17" y="113"/>
                  </a:lnTo>
                  <a:lnTo>
                    <a:pt x="19" y="113"/>
                  </a:lnTo>
                  <a:lnTo>
                    <a:pt x="19" y="113"/>
                  </a:lnTo>
                  <a:lnTo>
                    <a:pt x="19" y="113"/>
                  </a:lnTo>
                  <a:lnTo>
                    <a:pt x="21" y="111"/>
                  </a:lnTo>
                  <a:lnTo>
                    <a:pt x="21" y="111"/>
                  </a:lnTo>
                  <a:lnTo>
                    <a:pt x="24" y="111"/>
                  </a:lnTo>
                  <a:lnTo>
                    <a:pt x="24" y="111"/>
                  </a:lnTo>
                  <a:lnTo>
                    <a:pt x="24" y="111"/>
                  </a:lnTo>
                  <a:lnTo>
                    <a:pt x="80" y="111"/>
                  </a:lnTo>
                  <a:lnTo>
                    <a:pt x="80" y="106"/>
                  </a:lnTo>
                  <a:lnTo>
                    <a:pt x="83" y="99"/>
                  </a:lnTo>
                  <a:lnTo>
                    <a:pt x="83" y="90"/>
                  </a:lnTo>
                  <a:lnTo>
                    <a:pt x="83" y="85"/>
                  </a:lnTo>
                  <a:lnTo>
                    <a:pt x="83" y="83"/>
                  </a:lnTo>
                  <a:lnTo>
                    <a:pt x="85" y="83"/>
                  </a:lnTo>
                  <a:lnTo>
                    <a:pt x="85" y="80"/>
                  </a:lnTo>
                  <a:lnTo>
                    <a:pt x="85" y="78"/>
                  </a:lnTo>
                  <a:lnTo>
                    <a:pt x="87" y="75"/>
                  </a:lnTo>
                  <a:lnTo>
                    <a:pt x="87" y="75"/>
                  </a:lnTo>
                  <a:lnTo>
                    <a:pt x="90" y="71"/>
                  </a:lnTo>
                  <a:lnTo>
                    <a:pt x="92" y="68"/>
                  </a:lnTo>
                  <a:lnTo>
                    <a:pt x="92" y="66"/>
                  </a:lnTo>
                  <a:lnTo>
                    <a:pt x="94" y="66"/>
                  </a:lnTo>
                  <a:lnTo>
                    <a:pt x="94" y="64"/>
                  </a:lnTo>
                  <a:lnTo>
                    <a:pt x="97" y="64"/>
                  </a:lnTo>
                  <a:lnTo>
                    <a:pt x="97" y="64"/>
                  </a:lnTo>
                  <a:lnTo>
                    <a:pt x="97" y="64"/>
                  </a:lnTo>
                  <a:lnTo>
                    <a:pt x="97" y="64"/>
                  </a:lnTo>
                  <a:lnTo>
                    <a:pt x="97" y="61"/>
                  </a:lnTo>
                  <a:lnTo>
                    <a:pt x="99" y="59"/>
                  </a:lnTo>
                  <a:lnTo>
                    <a:pt x="99" y="59"/>
                  </a:lnTo>
                  <a:lnTo>
                    <a:pt x="99" y="57"/>
                  </a:lnTo>
                  <a:lnTo>
                    <a:pt x="101" y="57"/>
                  </a:lnTo>
                  <a:lnTo>
                    <a:pt x="101" y="54"/>
                  </a:lnTo>
                  <a:lnTo>
                    <a:pt x="101" y="54"/>
                  </a:lnTo>
                  <a:lnTo>
                    <a:pt x="101" y="52"/>
                  </a:lnTo>
                  <a:lnTo>
                    <a:pt x="101"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218"/>
            <p:cNvSpPr>
              <a:spLocks noEditPoints="1"/>
            </p:cNvSpPr>
            <p:nvPr userDrawn="1"/>
          </p:nvSpPr>
          <p:spPr bwMode="auto">
            <a:xfrm>
              <a:off x="4563" y="1907"/>
              <a:ext cx="259" cy="158"/>
            </a:xfrm>
            <a:custGeom>
              <a:avLst/>
              <a:gdLst>
                <a:gd name="T0" fmla="*/ 21 w 259"/>
                <a:gd name="T1" fmla="*/ 80 h 158"/>
                <a:gd name="T2" fmla="*/ 257 w 259"/>
                <a:gd name="T3" fmla="*/ 97 h 158"/>
                <a:gd name="T4" fmla="*/ 245 w 259"/>
                <a:gd name="T5" fmla="*/ 92 h 158"/>
                <a:gd name="T6" fmla="*/ 228 w 259"/>
                <a:gd name="T7" fmla="*/ 85 h 158"/>
                <a:gd name="T8" fmla="*/ 207 w 259"/>
                <a:gd name="T9" fmla="*/ 75 h 158"/>
                <a:gd name="T10" fmla="*/ 181 w 259"/>
                <a:gd name="T11" fmla="*/ 59 h 158"/>
                <a:gd name="T12" fmla="*/ 167 w 259"/>
                <a:gd name="T13" fmla="*/ 42 h 158"/>
                <a:gd name="T14" fmla="*/ 153 w 259"/>
                <a:gd name="T15" fmla="*/ 31 h 158"/>
                <a:gd name="T16" fmla="*/ 143 w 259"/>
                <a:gd name="T17" fmla="*/ 31 h 158"/>
                <a:gd name="T18" fmla="*/ 129 w 259"/>
                <a:gd name="T19" fmla="*/ 28 h 158"/>
                <a:gd name="T20" fmla="*/ 127 w 259"/>
                <a:gd name="T21" fmla="*/ 19 h 158"/>
                <a:gd name="T22" fmla="*/ 125 w 259"/>
                <a:gd name="T23" fmla="*/ 16 h 158"/>
                <a:gd name="T24" fmla="*/ 125 w 259"/>
                <a:gd name="T25" fmla="*/ 12 h 158"/>
                <a:gd name="T26" fmla="*/ 110 w 259"/>
                <a:gd name="T27" fmla="*/ 5 h 158"/>
                <a:gd name="T28" fmla="*/ 99 w 259"/>
                <a:gd name="T29" fmla="*/ 0 h 158"/>
                <a:gd name="T30" fmla="*/ 92 w 259"/>
                <a:gd name="T31" fmla="*/ 2 h 158"/>
                <a:gd name="T32" fmla="*/ 99 w 259"/>
                <a:gd name="T33" fmla="*/ 9 h 158"/>
                <a:gd name="T34" fmla="*/ 94 w 259"/>
                <a:gd name="T35" fmla="*/ 7 h 158"/>
                <a:gd name="T36" fmla="*/ 87 w 259"/>
                <a:gd name="T37" fmla="*/ 12 h 158"/>
                <a:gd name="T38" fmla="*/ 75 w 259"/>
                <a:gd name="T39" fmla="*/ 16 h 158"/>
                <a:gd name="T40" fmla="*/ 80 w 259"/>
                <a:gd name="T41" fmla="*/ 28 h 158"/>
                <a:gd name="T42" fmla="*/ 63 w 259"/>
                <a:gd name="T43" fmla="*/ 31 h 158"/>
                <a:gd name="T44" fmla="*/ 52 w 259"/>
                <a:gd name="T45" fmla="*/ 31 h 158"/>
                <a:gd name="T46" fmla="*/ 40 w 259"/>
                <a:gd name="T47" fmla="*/ 19 h 158"/>
                <a:gd name="T48" fmla="*/ 23 w 259"/>
                <a:gd name="T49" fmla="*/ 9 h 158"/>
                <a:gd name="T50" fmla="*/ 7 w 259"/>
                <a:gd name="T51" fmla="*/ 12 h 158"/>
                <a:gd name="T52" fmla="*/ 7 w 259"/>
                <a:gd name="T53" fmla="*/ 31 h 158"/>
                <a:gd name="T54" fmla="*/ 7 w 259"/>
                <a:gd name="T55" fmla="*/ 16 h 158"/>
                <a:gd name="T56" fmla="*/ 19 w 259"/>
                <a:gd name="T57" fmla="*/ 14 h 158"/>
                <a:gd name="T58" fmla="*/ 30 w 259"/>
                <a:gd name="T59" fmla="*/ 28 h 158"/>
                <a:gd name="T60" fmla="*/ 40 w 259"/>
                <a:gd name="T61" fmla="*/ 38 h 158"/>
                <a:gd name="T62" fmla="*/ 35 w 259"/>
                <a:gd name="T63" fmla="*/ 42 h 158"/>
                <a:gd name="T64" fmla="*/ 21 w 259"/>
                <a:gd name="T65" fmla="*/ 40 h 158"/>
                <a:gd name="T66" fmla="*/ 11 w 259"/>
                <a:gd name="T67" fmla="*/ 38 h 158"/>
                <a:gd name="T68" fmla="*/ 11 w 259"/>
                <a:gd name="T69" fmla="*/ 57 h 158"/>
                <a:gd name="T70" fmla="*/ 19 w 259"/>
                <a:gd name="T71" fmla="*/ 57 h 158"/>
                <a:gd name="T72" fmla="*/ 26 w 259"/>
                <a:gd name="T73" fmla="*/ 64 h 158"/>
                <a:gd name="T74" fmla="*/ 19 w 259"/>
                <a:gd name="T75" fmla="*/ 66 h 158"/>
                <a:gd name="T76" fmla="*/ 26 w 259"/>
                <a:gd name="T77" fmla="*/ 71 h 158"/>
                <a:gd name="T78" fmla="*/ 33 w 259"/>
                <a:gd name="T79" fmla="*/ 78 h 158"/>
                <a:gd name="T80" fmla="*/ 35 w 259"/>
                <a:gd name="T81" fmla="*/ 99 h 158"/>
                <a:gd name="T82" fmla="*/ 49 w 259"/>
                <a:gd name="T83" fmla="*/ 109 h 158"/>
                <a:gd name="T84" fmla="*/ 59 w 259"/>
                <a:gd name="T85" fmla="*/ 97 h 158"/>
                <a:gd name="T86" fmla="*/ 77 w 259"/>
                <a:gd name="T87" fmla="*/ 97 h 158"/>
                <a:gd name="T88" fmla="*/ 84 w 259"/>
                <a:gd name="T89" fmla="*/ 92 h 158"/>
                <a:gd name="T90" fmla="*/ 96 w 259"/>
                <a:gd name="T91" fmla="*/ 97 h 158"/>
                <a:gd name="T92" fmla="*/ 108 w 259"/>
                <a:gd name="T93" fmla="*/ 101 h 158"/>
                <a:gd name="T94" fmla="*/ 120 w 259"/>
                <a:gd name="T95" fmla="*/ 104 h 158"/>
                <a:gd name="T96" fmla="*/ 132 w 259"/>
                <a:gd name="T97" fmla="*/ 109 h 158"/>
                <a:gd name="T98" fmla="*/ 148 w 259"/>
                <a:gd name="T99" fmla="*/ 120 h 158"/>
                <a:gd name="T100" fmla="*/ 169 w 259"/>
                <a:gd name="T101" fmla="*/ 132 h 158"/>
                <a:gd name="T102" fmla="*/ 172 w 259"/>
                <a:gd name="T103" fmla="*/ 142 h 158"/>
                <a:gd name="T104" fmla="*/ 174 w 259"/>
                <a:gd name="T105" fmla="*/ 149 h 158"/>
                <a:gd name="T106" fmla="*/ 186 w 259"/>
                <a:gd name="T107" fmla="*/ 153 h 158"/>
                <a:gd name="T108" fmla="*/ 195 w 259"/>
                <a:gd name="T109" fmla="*/ 156 h 158"/>
                <a:gd name="T110" fmla="*/ 205 w 259"/>
                <a:gd name="T111" fmla="*/ 153 h 158"/>
                <a:gd name="T112" fmla="*/ 205 w 259"/>
                <a:gd name="T113" fmla="*/ 144 h 158"/>
                <a:gd name="T114" fmla="*/ 219 w 259"/>
                <a:gd name="T115" fmla="*/ 139 h 158"/>
                <a:gd name="T116" fmla="*/ 228 w 259"/>
                <a:gd name="T117" fmla="*/ 132 h 158"/>
                <a:gd name="T118" fmla="*/ 233 w 259"/>
                <a:gd name="T119" fmla="*/ 113 h 158"/>
                <a:gd name="T120" fmla="*/ 245 w 259"/>
                <a:gd name="T121"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 h="158">
                  <a:moveTo>
                    <a:pt x="19" y="75"/>
                  </a:moveTo>
                  <a:lnTo>
                    <a:pt x="19" y="73"/>
                  </a:lnTo>
                  <a:lnTo>
                    <a:pt x="19" y="73"/>
                  </a:lnTo>
                  <a:lnTo>
                    <a:pt x="19" y="75"/>
                  </a:lnTo>
                  <a:lnTo>
                    <a:pt x="19" y="78"/>
                  </a:lnTo>
                  <a:lnTo>
                    <a:pt x="21" y="80"/>
                  </a:lnTo>
                  <a:lnTo>
                    <a:pt x="21" y="80"/>
                  </a:lnTo>
                  <a:lnTo>
                    <a:pt x="19" y="75"/>
                  </a:lnTo>
                  <a:close/>
                  <a:moveTo>
                    <a:pt x="257" y="109"/>
                  </a:moveTo>
                  <a:lnTo>
                    <a:pt x="257" y="106"/>
                  </a:lnTo>
                  <a:lnTo>
                    <a:pt x="257" y="101"/>
                  </a:lnTo>
                  <a:lnTo>
                    <a:pt x="257" y="99"/>
                  </a:lnTo>
                  <a:lnTo>
                    <a:pt x="257" y="99"/>
                  </a:lnTo>
                  <a:lnTo>
                    <a:pt x="257" y="97"/>
                  </a:lnTo>
                  <a:lnTo>
                    <a:pt x="257" y="97"/>
                  </a:lnTo>
                  <a:lnTo>
                    <a:pt x="252" y="97"/>
                  </a:lnTo>
                  <a:lnTo>
                    <a:pt x="252" y="97"/>
                  </a:lnTo>
                  <a:lnTo>
                    <a:pt x="249" y="94"/>
                  </a:lnTo>
                  <a:lnTo>
                    <a:pt x="247" y="94"/>
                  </a:lnTo>
                  <a:lnTo>
                    <a:pt x="247" y="92"/>
                  </a:lnTo>
                  <a:lnTo>
                    <a:pt x="245" y="92"/>
                  </a:lnTo>
                  <a:lnTo>
                    <a:pt x="242" y="92"/>
                  </a:lnTo>
                  <a:lnTo>
                    <a:pt x="240" y="92"/>
                  </a:lnTo>
                  <a:lnTo>
                    <a:pt x="240" y="92"/>
                  </a:lnTo>
                  <a:lnTo>
                    <a:pt x="240" y="92"/>
                  </a:lnTo>
                  <a:lnTo>
                    <a:pt x="238" y="92"/>
                  </a:lnTo>
                  <a:lnTo>
                    <a:pt x="233" y="90"/>
                  </a:lnTo>
                  <a:lnTo>
                    <a:pt x="228" y="85"/>
                  </a:lnTo>
                  <a:lnTo>
                    <a:pt x="224" y="83"/>
                  </a:lnTo>
                  <a:lnTo>
                    <a:pt x="219" y="83"/>
                  </a:lnTo>
                  <a:lnTo>
                    <a:pt x="219" y="80"/>
                  </a:lnTo>
                  <a:lnTo>
                    <a:pt x="216" y="80"/>
                  </a:lnTo>
                  <a:lnTo>
                    <a:pt x="212" y="75"/>
                  </a:lnTo>
                  <a:lnTo>
                    <a:pt x="209" y="78"/>
                  </a:lnTo>
                  <a:lnTo>
                    <a:pt x="207" y="75"/>
                  </a:lnTo>
                  <a:lnTo>
                    <a:pt x="202" y="73"/>
                  </a:lnTo>
                  <a:lnTo>
                    <a:pt x="202" y="73"/>
                  </a:lnTo>
                  <a:lnTo>
                    <a:pt x="198" y="68"/>
                  </a:lnTo>
                  <a:lnTo>
                    <a:pt x="193" y="66"/>
                  </a:lnTo>
                  <a:lnTo>
                    <a:pt x="188" y="64"/>
                  </a:lnTo>
                  <a:lnTo>
                    <a:pt x="186" y="61"/>
                  </a:lnTo>
                  <a:lnTo>
                    <a:pt x="181" y="59"/>
                  </a:lnTo>
                  <a:lnTo>
                    <a:pt x="176" y="57"/>
                  </a:lnTo>
                  <a:lnTo>
                    <a:pt x="176" y="57"/>
                  </a:lnTo>
                  <a:lnTo>
                    <a:pt x="176" y="57"/>
                  </a:lnTo>
                  <a:lnTo>
                    <a:pt x="174" y="49"/>
                  </a:lnTo>
                  <a:lnTo>
                    <a:pt x="172" y="47"/>
                  </a:lnTo>
                  <a:lnTo>
                    <a:pt x="169" y="45"/>
                  </a:lnTo>
                  <a:lnTo>
                    <a:pt x="167" y="42"/>
                  </a:lnTo>
                  <a:lnTo>
                    <a:pt x="165" y="38"/>
                  </a:lnTo>
                  <a:lnTo>
                    <a:pt x="162" y="35"/>
                  </a:lnTo>
                  <a:lnTo>
                    <a:pt x="162" y="33"/>
                  </a:lnTo>
                  <a:lnTo>
                    <a:pt x="160" y="33"/>
                  </a:lnTo>
                  <a:lnTo>
                    <a:pt x="158" y="31"/>
                  </a:lnTo>
                  <a:lnTo>
                    <a:pt x="153" y="31"/>
                  </a:lnTo>
                  <a:lnTo>
                    <a:pt x="153" y="31"/>
                  </a:lnTo>
                  <a:lnTo>
                    <a:pt x="153" y="31"/>
                  </a:lnTo>
                  <a:lnTo>
                    <a:pt x="153" y="31"/>
                  </a:lnTo>
                  <a:lnTo>
                    <a:pt x="150" y="33"/>
                  </a:lnTo>
                  <a:lnTo>
                    <a:pt x="150" y="33"/>
                  </a:lnTo>
                  <a:lnTo>
                    <a:pt x="148" y="33"/>
                  </a:lnTo>
                  <a:lnTo>
                    <a:pt x="148" y="31"/>
                  </a:lnTo>
                  <a:lnTo>
                    <a:pt x="143" y="31"/>
                  </a:lnTo>
                  <a:lnTo>
                    <a:pt x="143" y="31"/>
                  </a:lnTo>
                  <a:lnTo>
                    <a:pt x="141" y="31"/>
                  </a:lnTo>
                  <a:lnTo>
                    <a:pt x="136" y="31"/>
                  </a:lnTo>
                  <a:lnTo>
                    <a:pt x="136" y="31"/>
                  </a:lnTo>
                  <a:lnTo>
                    <a:pt x="132" y="28"/>
                  </a:lnTo>
                  <a:lnTo>
                    <a:pt x="129" y="28"/>
                  </a:lnTo>
                  <a:lnTo>
                    <a:pt x="129" y="28"/>
                  </a:lnTo>
                  <a:lnTo>
                    <a:pt x="129" y="26"/>
                  </a:lnTo>
                  <a:lnTo>
                    <a:pt x="129" y="23"/>
                  </a:lnTo>
                  <a:lnTo>
                    <a:pt x="129" y="23"/>
                  </a:lnTo>
                  <a:lnTo>
                    <a:pt x="129" y="23"/>
                  </a:lnTo>
                  <a:lnTo>
                    <a:pt x="127" y="21"/>
                  </a:lnTo>
                  <a:lnTo>
                    <a:pt x="127" y="21"/>
                  </a:lnTo>
                  <a:lnTo>
                    <a:pt x="127" y="19"/>
                  </a:lnTo>
                  <a:lnTo>
                    <a:pt x="129" y="19"/>
                  </a:lnTo>
                  <a:lnTo>
                    <a:pt x="129" y="19"/>
                  </a:lnTo>
                  <a:lnTo>
                    <a:pt x="129" y="19"/>
                  </a:lnTo>
                  <a:lnTo>
                    <a:pt x="129" y="19"/>
                  </a:lnTo>
                  <a:lnTo>
                    <a:pt x="127" y="16"/>
                  </a:lnTo>
                  <a:lnTo>
                    <a:pt x="125" y="16"/>
                  </a:lnTo>
                  <a:lnTo>
                    <a:pt x="125" y="16"/>
                  </a:lnTo>
                  <a:lnTo>
                    <a:pt x="125" y="16"/>
                  </a:lnTo>
                  <a:lnTo>
                    <a:pt x="125" y="14"/>
                  </a:lnTo>
                  <a:lnTo>
                    <a:pt x="125" y="14"/>
                  </a:lnTo>
                  <a:lnTo>
                    <a:pt x="125" y="12"/>
                  </a:lnTo>
                  <a:lnTo>
                    <a:pt x="125" y="12"/>
                  </a:lnTo>
                  <a:lnTo>
                    <a:pt x="125" y="12"/>
                  </a:lnTo>
                  <a:lnTo>
                    <a:pt x="125" y="12"/>
                  </a:lnTo>
                  <a:lnTo>
                    <a:pt x="122" y="9"/>
                  </a:lnTo>
                  <a:lnTo>
                    <a:pt x="122" y="9"/>
                  </a:lnTo>
                  <a:lnTo>
                    <a:pt x="120" y="9"/>
                  </a:lnTo>
                  <a:lnTo>
                    <a:pt x="115" y="9"/>
                  </a:lnTo>
                  <a:lnTo>
                    <a:pt x="113" y="9"/>
                  </a:lnTo>
                  <a:lnTo>
                    <a:pt x="110" y="7"/>
                  </a:lnTo>
                  <a:lnTo>
                    <a:pt x="110" y="5"/>
                  </a:lnTo>
                  <a:lnTo>
                    <a:pt x="108" y="5"/>
                  </a:lnTo>
                  <a:lnTo>
                    <a:pt x="108" y="5"/>
                  </a:lnTo>
                  <a:lnTo>
                    <a:pt x="106" y="5"/>
                  </a:lnTo>
                  <a:lnTo>
                    <a:pt x="103" y="5"/>
                  </a:lnTo>
                  <a:lnTo>
                    <a:pt x="103" y="5"/>
                  </a:lnTo>
                  <a:lnTo>
                    <a:pt x="101" y="2"/>
                  </a:lnTo>
                  <a:lnTo>
                    <a:pt x="99" y="0"/>
                  </a:lnTo>
                  <a:lnTo>
                    <a:pt x="96" y="2"/>
                  </a:lnTo>
                  <a:lnTo>
                    <a:pt x="96" y="2"/>
                  </a:lnTo>
                  <a:lnTo>
                    <a:pt x="94" y="2"/>
                  </a:lnTo>
                  <a:lnTo>
                    <a:pt x="92" y="2"/>
                  </a:lnTo>
                  <a:lnTo>
                    <a:pt x="92" y="2"/>
                  </a:lnTo>
                  <a:lnTo>
                    <a:pt x="92" y="2"/>
                  </a:lnTo>
                  <a:lnTo>
                    <a:pt x="92" y="2"/>
                  </a:lnTo>
                  <a:lnTo>
                    <a:pt x="92" y="5"/>
                  </a:lnTo>
                  <a:lnTo>
                    <a:pt x="94" y="5"/>
                  </a:lnTo>
                  <a:lnTo>
                    <a:pt x="96" y="7"/>
                  </a:lnTo>
                  <a:lnTo>
                    <a:pt x="99" y="9"/>
                  </a:lnTo>
                  <a:lnTo>
                    <a:pt x="99" y="9"/>
                  </a:lnTo>
                  <a:lnTo>
                    <a:pt x="99" y="9"/>
                  </a:lnTo>
                  <a:lnTo>
                    <a:pt x="99" y="9"/>
                  </a:lnTo>
                  <a:lnTo>
                    <a:pt x="96" y="9"/>
                  </a:lnTo>
                  <a:lnTo>
                    <a:pt x="96" y="9"/>
                  </a:lnTo>
                  <a:lnTo>
                    <a:pt x="96" y="9"/>
                  </a:lnTo>
                  <a:lnTo>
                    <a:pt x="96" y="9"/>
                  </a:lnTo>
                  <a:lnTo>
                    <a:pt x="94" y="7"/>
                  </a:lnTo>
                  <a:lnTo>
                    <a:pt x="94" y="7"/>
                  </a:lnTo>
                  <a:lnTo>
                    <a:pt x="94" y="7"/>
                  </a:lnTo>
                  <a:lnTo>
                    <a:pt x="92" y="7"/>
                  </a:lnTo>
                  <a:lnTo>
                    <a:pt x="89" y="5"/>
                  </a:lnTo>
                  <a:lnTo>
                    <a:pt x="89" y="5"/>
                  </a:lnTo>
                  <a:lnTo>
                    <a:pt x="89" y="7"/>
                  </a:lnTo>
                  <a:lnTo>
                    <a:pt x="89" y="7"/>
                  </a:lnTo>
                  <a:lnTo>
                    <a:pt x="89" y="9"/>
                  </a:lnTo>
                  <a:lnTo>
                    <a:pt x="87" y="12"/>
                  </a:lnTo>
                  <a:lnTo>
                    <a:pt x="87" y="12"/>
                  </a:lnTo>
                  <a:lnTo>
                    <a:pt x="84" y="12"/>
                  </a:lnTo>
                  <a:lnTo>
                    <a:pt x="80" y="12"/>
                  </a:lnTo>
                  <a:lnTo>
                    <a:pt x="77" y="12"/>
                  </a:lnTo>
                  <a:lnTo>
                    <a:pt x="77" y="14"/>
                  </a:lnTo>
                  <a:lnTo>
                    <a:pt x="77" y="16"/>
                  </a:lnTo>
                  <a:lnTo>
                    <a:pt x="75" y="16"/>
                  </a:lnTo>
                  <a:lnTo>
                    <a:pt x="75" y="19"/>
                  </a:lnTo>
                  <a:lnTo>
                    <a:pt x="75" y="21"/>
                  </a:lnTo>
                  <a:lnTo>
                    <a:pt x="77" y="26"/>
                  </a:lnTo>
                  <a:lnTo>
                    <a:pt x="77" y="28"/>
                  </a:lnTo>
                  <a:lnTo>
                    <a:pt x="80" y="28"/>
                  </a:lnTo>
                  <a:lnTo>
                    <a:pt x="80" y="28"/>
                  </a:lnTo>
                  <a:lnTo>
                    <a:pt x="80" y="28"/>
                  </a:lnTo>
                  <a:lnTo>
                    <a:pt x="77" y="31"/>
                  </a:lnTo>
                  <a:lnTo>
                    <a:pt x="77" y="31"/>
                  </a:lnTo>
                  <a:lnTo>
                    <a:pt x="77" y="31"/>
                  </a:lnTo>
                  <a:lnTo>
                    <a:pt x="75" y="31"/>
                  </a:lnTo>
                  <a:lnTo>
                    <a:pt x="73" y="31"/>
                  </a:lnTo>
                  <a:lnTo>
                    <a:pt x="68" y="31"/>
                  </a:lnTo>
                  <a:lnTo>
                    <a:pt x="63" y="31"/>
                  </a:lnTo>
                  <a:lnTo>
                    <a:pt x="59" y="28"/>
                  </a:lnTo>
                  <a:lnTo>
                    <a:pt x="59" y="28"/>
                  </a:lnTo>
                  <a:lnTo>
                    <a:pt x="56" y="31"/>
                  </a:lnTo>
                  <a:lnTo>
                    <a:pt x="54" y="31"/>
                  </a:lnTo>
                  <a:lnTo>
                    <a:pt x="52" y="31"/>
                  </a:lnTo>
                  <a:lnTo>
                    <a:pt x="52" y="31"/>
                  </a:lnTo>
                  <a:lnTo>
                    <a:pt x="52" y="31"/>
                  </a:lnTo>
                  <a:lnTo>
                    <a:pt x="49" y="28"/>
                  </a:lnTo>
                  <a:lnTo>
                    <a:pt x="49" y="28"/>
                  </a:lnTo>
                  <a:lnTo>
                    <a:pt x="47" y="26"/>
                  </a:lnTo>
                  <a:lnTo>
                    <a:pt x="44" y="23"/>
                  </a:lnTo>
                  <a:lnTo>
                    <a:pt x="44" y="23"/>
                  </a:lnTo>
                  <a:lnTo>
                    <a:pt x="40" y="19"/>
                  </a:lnTo>
                  <a:lnTo>
                    <a:pt x="40" y="19"/>
                  </a:lnTo>
                  <a:lnTo>
                    <a:pt x="40" y="16"/>
                  </a:lnTo>
                  <a:lnTo>
                    <a:pt x="37" y="16"/>
                  </a:lnTo>
                  <a:lnTo>
                    <a:pt x="35" y="14"/>
                  </a:lnTo>
                  <a:lnTo>
                    <a:pt x="30" y="12"/>
                  </a:lnTo>
                  <a:lnTo>
                    <a:pt x="28" y="9"/>
                  </a:lnTo>
                  <a:lnTo>
                    <a:pt x="26" y="9"/>
                  </a:lnTo>
                  <a:lnTo>
                    <a:pt x="23" y="9"/>
                  </a:lnTo>
                  <a:lnTo>
                    <a:pt x="23" y="9"/>
                  </a:lnTo>
                  <a:lnTo>
                    <a:pt x="21" y="9"/>
                  </a:lnTo>
                  <a:lnTo>
                    <a:pt x="16" y="9"/>
                  </a:lnTo>
                  <a:lnTo>
                    <a:pt x="14" y="9"/>
                  </a:lnTo>
                  <a:lnTo>
                    <a:pt x="9" y="12"/>
                  </a:lnTo>
                  <a:lnTo>
                    <a:pt x="7" y="12"/>
                  </a:lnTo>
                  <a:lnTo>
                    <a:pt x="7" y="12"/>
                  </a:lnTo>
                  <a:lnTo>
                    <a:pt x="4" y="14"/>
                  </a:lnTo>
                  <a:lnTo>
                    <a:pt x="2" y="16"/>
                  </a:lnTo>
                  <a:lnTo>
                    <a:pt x="0" y="19"/>
                  </a:lnTo>
                  <a:lnTo>
                    <a:pt x="2" y="26"/>
                  </a:lnTo>
                  <a:lnTo>
                    <a:pt x="4" y="28"/>
                  </a:lnTo>
                  <a:lnTo>
                    <a:pt x="7" y="31"/>
                  </a:lnTo>
                  <a:lnTo>
                    <a:pt x="7" y="31"/>
                  </a:lnTo>
                  <a:lnTo>
                    <a:pt x="7" y="31"/>
                  </a:lnTo>
                  <a:lnTo>
                    <a:pt x="7" y="28"/>
                  </a:lnTo>
                  <a:lnTo>
                    <a:pt x="7" y="23"/>
                  </a:lnTo>
                  <a:lnTo>
                    <a:pt x="7" y="23"/>
                  </a:lnTo>
                  <a:lnTo>
                    <a:pt x="4" y="21"/>
                  </a:lnTo>
                  <a:lnTo>
                    <a:pt x="4" y="16"/>
                  </a:lnTo>
                  <a:lnTo>
                    <a:pt x="7" y="16"/>
                  </a:lnTo>
                  <a:lnTo>
                    <a:pt x="9" y="14"/>
                  </a:lnTo>
                  <a:lnTo>
                    <a:pt x="9" y="14"/>
                  </a:lnTo>
                  <a:lnTo>
                    <a:pt x="11" y="14"/>
                  </a:lnTo>
                  <a:lnTo>
                    <a:pt x="14" y="12"/>
                  </a:lnTo>
                  <a:lnTo>
                    <a:pt x="16" y="12"/>
                  </a:lnTo>
                  <a:lnTo>
                    <a:pt x="19" y="12"/>
                  </a:lnTo>
                  <a:lnTo>
                    <a:pt x="19" y="14"/>
                  </a:lnTo>
                  <a:lnTo>
                    <a:pt x="21" y="14"/>
                  </a:lnTo>
                  <a:lnTo>
                    <a:pt x="23" y="19"/>
                  </a:lnTo>
                  <a:lnTo>
                    <a:pt x="23" y="21"/>
                  </a:lnTo>
                  <a:lnTo>
                    <a:pt x="26" y="23"/>
                  </a:lnTo>
                  <a:lnTo>
                    <a:pt x="28" y="26"/>
                  </a:lnTo>
                  <a:lnTo>
                    <a:pt x="28" y="26"/>
                  </a:lnTo>
                  <a:lnTo>
                    <a:pt x="30" y="28"/>
                  </a:lnTo>
                  <a:lnTo>
                    <a:pt x="37" y="33"/>
                  </a:lnTo>
                  <a:lnTo>
                    <a:pt x="37" y="33"/>
                  </a:lnTo>
                  <a:lnTo>
                    <a:pt x="40" y="35"/>
                  </a:lnTo>
                  <a:lnTo>
                    <a:pt x="40" y="35"/>
                  </a:lnTo>
                  <a:lnTo>
                    <a:pt x="40" y="38"/>
                  </a:lnTo>
                  <a:lnTo>
                    <a:pt x="40" y="38"/>
                  </a:lnTo>
                  <a:lnTo>
                    <a:pt x="40" y="38"/>
                  </a:lnTo>
                  <a:lnTo>
                    <a:pt x="40" y="38"/>
                  </a:lnTo>
                  <a:lnTo>
                    <a:pt x="37" y="40"/>
                  </a:lnTo>
                  <a:lnTo>
                    <a:pt x="35" y="38"/>
                  </a:lnTo>
                  <a:lnTo>
                    <a:pt x="33" y="40"/>
                  </a:lnTo>
                  <a:lnTo>
                    <a:pt x="35" y="40"/>
                  </a:lnTo>
                  <a:lnTo>
                    <a:pt x="35" y="42"/>
                  </a:lnTo>
                  <a:lnTo>
                    <a:pt x="35" y="42"/>
                  </a:lnTo>
                  <a:lnTo>
                    <a:pt x="33" y="42"/>
                  </a:lnTo>
                  <a:lnTo>
                    <a:pt x="33" y="42"/>
                  </a:lnTo>
                  <a:lnTo>
                    <a:pt x="30" y="42"/>
                  </a:lnTo>
                  <a:lnTo>
                    <a:pt x="26" y="42"/>
                  </a:lnTo>
                  <a:lnTo>
                    <a:pt x="26" y="42"/>
                  </a:lnTo>
                  <a:lnTo>
                    <a:pt x="23" y="40"/>
                  </a:lnTo>
                  <a:lnTo>
                    <a:pt x="21" y="40"/>
                  </a:lnTo>
                  <a:lnTo>
                    <a:pt x="21" y="40"/>
                  </a:lnTo>
                  <a:lnTo>
                    <a:pt x="19" y="40"/>
                  </a:lnTo>
                  <a:lnTo>
                    <a:pt x="16" y="40"/>
                  </a:lnTo>
                  <a:lnTo>
                    <a:pt x="14" y="40"/>
                  </a:lnTo>
                  <a:lnTo>
                    <a:pt x="14" y="40"/>
                  </a:lnTo>
                  <a:lnTo>
                    <a:pt x="11" y="38"/>
                  </a:lnTo>
                  <a:lnTo>
                    <a:pt x="11" y="38"/>
                  </a:lnTo>
                  <a:lnTo>
                    <a:pt x="9" y="35"/>
                  </a:lnTo>
                  <a:lnTo>
                    <a:pt x="9" y="38"/>
                  </a:lnTo>
                  <a:lnTo>
                    <a:pt x="9" y="42"/>
                  </a:lnTo>
                  <a:lnTo>
                    <a:pt x="9" y="45"/>
                  </a:lnTo>
                  <a:lnTo>
                    <a:pt x="9" y="49"/>
                  </a:lnTo>
                  <a:lnTo>
                    <a:pt x="9" y="52"/>
                  </a:lnTo>
                  <a:lnTo>
                    <a:pt x="11" y="57"/>
                  </a:lnTo>
                  <a:lnTo>
                    <a:pt x="11" y="57"/>
                  </a:lnTo>
                  <a:lnTo>
                    <a:pt x="14" y="59"/>
                  </a:lnTo>
                  <a:lnTo>
                    <a:pt x="16" y="59"/>
                  </a:lnTo>
                  <a:lnTo>
                    <a:pt x="14" y="57"/>
                  </a:lnTo>
                  <a:lnTo>
                    <a:pt x="14" y="54"/>
                  </a:lnTo>
                  <a:lnTo>
                    <a:pt x="16" y="57"/>
                  </a:lnTo>
                  <a:lnTo>
                    <a:pt x="19" y="57"/>
                  </a:lnTo>
                  <a:lnTo>
                    <a:pt x="21" y="57"/>
                  </a:lnTo>
                  <a:lnTo>
                    <a:pt x="21" y="57"/>
                  </a:lnTo>
                  <a:lnTo>
                    <a:pt x="23" y="57"/>
                  </a:lnTo>
                  <a:lnTo>
                    <a:pt x="23" y="59"/>
                  </a:lnTo>
                  <a:lnTo>
                    <a:pt x="23" y="61"/>
                  </a:lnTo>
                  <a:lnTo>
                    <a:pt x="23" y="61"/>
                  </a:lnTo>
                  <a:lnTo>
                    <a:pt x="26" y="64"/>
                  </a:lnTo>
                  <a:lnTo>
                    <a:pt x="26" y="64"/>
                  </a:lnTo>
                  <a:lnTo>
                    <a:pt x="26" y="64"/>
                  </a:lnTo>
                  <a:lnTo>
                    <a:pt x="23" y="64"/>
                  </a:lnTo>
                  <a:lnTo>
                    <a:pt x="23" y="64"/>
                  </a:lnTo>
                  <a:lnTo>
                    <a:pt x="21" y="64"/>
                  </a:lnTo>
                  <a:lnTo>
                    <a:pt x="19" y="64"/>
                  </a:lnTo>
                  <a:lnTo>
                    <a:pt x="19" y="66"/>
                  </a:lnTo>
                  <a:lnTo>
                    <a:pt x="19" y="68"/>
                  </a:lnTo>
                  <a:lnTo>
                    <a:pt x="19" y="71"/>
                  </a:lnTo>
                  <a:lnTo>
                    <a:pt x="21" y="68"/>
                  </a:lnTo>
                  <a:lnTo>
                    <a:pt x="21" y="68"/>
                  </a:lnTo>
                  <a:lnTo>
                    <a:pt x="23" y="68"/>
                  </a:lnTo>
                  <a:lnTo>
                    <a:pt x="26" y="71"/>
                  </a:lnTo>
                  <a:lnTo>
                    <a:pt x="26" y="71"/>
                  </a:lnTo>
                  <a:lnTo>
                    <a:pt x="28" y="71"/>
                  </a:lnTo>
                  <a:lnTo>
                    <a:pt x="28" y="71"/>
                  </a:lnTo>
                  <a:lnTo>
                    <a:pt x="30" y="73"/>
                  </a:lnTo>
                  <a:lnTo>
                    <a:pt x="30" y="73"/>
                  </a:lnTo>
                  <a:lnTo>
                    <a:pt x="33" y="75"/>
                  </a:lnTo>
                  <a:lnTo>
                    <a:pt x="33" y="78"/>
                  </a:lnTo>
                  <a:lnTo>
                    <a:pt x="33" y="78"/>
                  </a:lnTo>
                  <a:lnTo>
                    <a:pt x="33" y="83"/>
                  </a:lnTo>
                  <a:lnTo>
                    <a:pt x="33" y="85"/>
                  </a:lnTo>
                  <a:lnTo>
                    <a:pt x="33" y="87"/>
                  </a:lnTo>
                  <a:lnTo>
                    <a:pt x="35" y="90"/>
                  </a:lnTo>
                  <a:lnTo>
                    <a:pt x="35" y="92"/>
                  </a:lnTo>
                  <a:lnTo>
                    <a:pt x="35" y="97"/>
                  </a:lnTo>
                  <a:lnTo>
                    <a:pt x="35" y="99"/>
                  </a:lnTo>
                  <a:lnTo>
                    <a:pt x="37" y="104"/>
                  </a:lnTo>
                  <a:lnTo>
                    <a:pt x="37" y="111"/>
                  </a:lnTo>
                  <a:lnTo>
                    <a:pt x="40" y="111"/>
                  </a:lnTo>
                  <a:lnTo>
                    <a:pt x="44" y="111"/>
                  </a:lnTo>
                  <a:lnTo>
                    <a:pt x="47" y="111"/>
                  </a:lnTo>
                  <a:lnTo>
                    <a:pt x="49" y="111"/>
                  </a:lnTo>
                  <a:lnTo>
                    <a:pt x="49" y="109"/>
                  </a:lnTo>
                  <a:lnTo>
                    <a:pt x="52" y="109"/>
                  </a:lnTo>
                  <a:lnTo>
                    <a:pt x="52" y="109"/>
                  </a:lnTo>
                  <a:lnTo>
                    <a:pt x="54" y="109"/>
                  </a:lnTo>
                  <a:lnTo>
                    <a:pt x="54" y="104"/>
                  </a:lnTo>
                  <a:lnTo>
                    <a:pt x="54" y="101"/>
                  </a:lnTo>
                  <a:lnTo>
                    <a:pt x="56" y="99"/>
                  </a:lnTo>
                  <a:lnTo>
                    <a:pt x="59" y="97"/>
                  </a:lnTo>
                  <a:lnTo>
                    <a:pt x="61" y="97"/>
                  </a:lnTo>
                  <a:lnTo>
                    <a:pt x="66" y="94"/>
                  </a:lnTo>
                  <a:lnTo>
                    <a:pt x="70" y="94"/>
                  </a:lnTo>
                  <a:lnTo>
                    <a:pt x="73" y="97"/>
                  </a:lnTo>
                  <a:lnTo>
                    <a:pt x="75" y="97"/>
                  </a:lnTo>
                  <a:lnTo>
                    <a:pt x="77" y="97"/>
                  </a:lnTo>
                  <a:lnTo>
                    <a:pt x="77" y="97"/>
                  </a:lnTo>
                  <a:lnTo>
                    <a:pt x="77" y="94"/>
                  </a:lnTo>
                  <a:lnTo>
                    <a:pt x="77" y="94"/>
                  </a:lnTo>
                  <a:lnTo>
                    <a:pt x="77" y="92"/>
                  </a:lnTo>
                  <a:lnTo>
                    <a:pt x="80" y="92"/>
                  </a:lnTo>
                  <a:lnTo>
                    <a:pt x="82" y="92"/>
                  </a:lnTo>
                  <a:lnTo>
                    <a:pt x="84" y="92"/>
                  </a:lnTo>
                  <a:lnTo>
                    <a:pt x="84" y="92"/>
                  </a:lnTo>
                  <a:lnTo>
                    <a:pt x="87" y="92"/>
                  </a:lnTo>
                  <a:lnTo>
                    <a:pt x="92" y="92"/>
                  </a:lnTo>
                  <a:lnTo>
                    <a:pt x="92" y="92"/>
                  </a:lnTo>
                  <a:lnTo>
                    <a:pt x="94" y="94"/>
                  </a:lnTo>
                  <a:lnTo>
                    <a:pt x="94" y="94"/>
                  </a:lnTo>
                  <a:lnTo>
                    <a:pt x="96" y="94"/>
                  </a:lnTo>
                  <a:lnTo>
                    <a:pt x="96" y="97"/>
                  </a:lnTo>
                  <a:lnTo>
                    <a:pt x="96" y="97"/>
                  </a:lnTo>
                  <a:lnTo>
                    <a:pt x="96" y="99"/>
                  </a:lnTo>
                  <a:lnTo>
                    <a:pt x="99" y="99"/>
                  </a:lnTo>
                  <a:lnTo>
                    <a:pt x="99" y="99"/>
                  </a:lnTo>
                  <a:lnTo>
                    <a:pt x="103" y="99"/>
                  </a:lnTo>
                  <a:lnTo>
                    <a:pt x="106" y="101"/>
                  </a:lnTo>
                  <a:lnTo>
                    <a:pt x="108" y="101"/>
                  </a:lnTo>
                  <a:lnTo>
                    <a:pt x="110" y="101"/>
                  </a:lnTo>
                  <a:lnTo>
                    <a:pt x="113" y="104"/>
                  </a:lnTo>
                  <a:lnTo>
                    <a:pt x="115" y="104"/>
                  </a:lnTo>
                  <a:lnTo>
                    <a:pt x="115" y="106"/>
                  </a:lnTo>
                  <a:lnTo>
                    <a:pt x="117" y="106"/>
                  </a:lnTo>
                  <a:lnTo>
                    <a:pt x="117" y="104"/>
                  </a:lnTo>
                  <a:lnTo>
                    <a:pt x="120" y="104"/>
                  </a:lnTo>
                  <a:lnTo>
                    <a:pt x="120" y="104"/>
                  </a:lnTo>
                  <a:lnTo>
                    <a:pt x="122" y="104"/>
                  </a:lnTo>
                  <a:lnTo>
                    <a:pt x="125" y="104"/>
                  </a:lnTo>
                  <a:lnTo>
                    <a:pt x="132" y="109"/>
                  </a:lnTo>
                  <a:lnTo>
                    <a:pt x="132" y="109"/>
                  </a:lnTo>
                  <a:lnTo>
                    <a:pt x="132" y="109"/>
                  </a:lnTo>
                  <a:lnTo>
                    <a:pt x="132" y="109"/>
                  </a:lnTo>
                  <a:lnTo>
                    <a:pt x="134" y="109"/>
                  </a:lnTo>
                  <a:lnTo>
                    <a:pt x="134" y="111"/>
                  </a:lnTo>
                  <a:lnTo>
                    <a:pt x="136" y="113"/>
                  </a:lnTo>
                  <a:lnTo>
                    <a:pt x="139" y="116"/>
                  </a:lnTo>
                  <a:lnTo>
                    <a:pt x="141" y="116"/>
                  </a:lnTo>
                  <a:lnTo>
                    <a:pt x="146" y="118"/>
                  </a:lnTo>
                  <a:lnTo>
                    <a:pt x="148" y="120"/>
                  </a:lnTo>
                  <a:lnTo>
                    <a:pt x="150" y="123"/>
                  </a:lnTo>
                  <a:lnTo>
                    <a:pt x="153" y="127"/>
                  </a:lnTo>
                  <a:lnTo>
                    <a:pt x="153" y="127"/>
                  </a:lnTo>
                  <a:lnTo>
                    <a:pt x="160" y="127"/>
                  </a:lnTo>
                  <a:lnTo>
                    <a:pt x="167" y="127"/>
                  </a:lnTo>
                  <a:lnTo>
                    <a:pt x="167" y="127"/>
                  </a:lnTo>
                  <a:lnTo>
                    <a:pt x="169" y="132"/>
                  </a:lnTo>
                  <a:lnTo>
                    <a:pt x="169" y="135"/>
                  </a:lnTo>
                  <a:lnTo>
                    <a:pt x="169" y="137"/>
                  </a:lnTo>
                  <a:lnTo>
                    <a:pt x="169" y="139"/>
                  </a:lnTo>
                  <a:lnTo>
                    <a:pt x="169" y="139"/>
                  </a:lnTo>
                  <a:lnTo>
                    <a:pt x="169" y="139"/>
                  </a:lnTo>
                  <a:lnTo>
                    <a:pt x="169" y="142"/>
                  </a:lnTo>
                  <a:lnTo>
                    <a:pt x="172" y="142"/>
                  </a:lnTo>
                  <a:lnTo>
                    <a:pt x="172" y="144"/>
                  </a:lnTo>
                  <a:lnTo>
                    <a:pt x="172" y="146"/>
                  </a:lnTo>
                  <a:lnTo>
                    <a:pt x="172" y="146"/>
                  </a:lnTo>
                  <a:lnTo>
                    <a:pt x="172" y="149"/>
                  </a:lnTo>
                  <a:lnTo>
                    <a:pt x="174" y="149"/>
                  </a:lnTo>
                  <a:lnTo>
                    <a:pt x="174" y="149"/>
                  </a:lnTo>
                  <a:lnTo>
                    <a:pt x="174" y="149"/>
                  </a:lnTo>
                  <a:lnTo>
                    <a:pt x="176" y="151"/>
                  </a:lnTo>
                  <a:lnTo>
                    <a:pt x="179" y="151"/>
                  </a:lnTo>
                  <a:lnTo>
                    <a:pt x="181" y="153"/>
                  </a:lnTo>
                  <a:lnTo>
                    <a:pt x="181" y="153"/>
                  </a:lnTo>
                  <a:lnTo>
                    <a:pt x="183" y="153"/>
                  </a:lnTo>
                  <a:lnTo>
                    <a:pt x="186" y="151"/>
                  </a:lnTo>
                  <a:lnTo>
                    <a:pt x="186" y="153"/>
                  </a:lnTo>
                  <a:lnTo>
                    <a:pt x="188" y="153"/>
                  </a:lnTo>
                  <a:lnTo>
                    <a:pt x="191" y="156"/>
                  </a:lnTo>
                  <a:lnTo>
                    <a:pt x="191" y="156"/>
                  </a:lnTo>
                  <a:lnTo>
                    <a:pt x="193" y="158"/>
                  </a:lnTo>
                  <a:lnTo>
                    <a:pt x="193" y="158"/>
                  </a:lnTo>
                  <a:lnTo>
                    <a:pt x="195" y="156"/>
                  </a:lnTo>
                  <a:lnTo>
                    <a:pt x="195" y="156"/>
                  </a:lnTo>
                  <a:lnTo>
                    <a:pt x="198" y="156"/>
                  </a:lnTo>
                  <a:lnTo>
                    <a:pt x="198" y="156"/>
                  </a:lnTo>
                  <a:lnTo>
                    <a:pt x="200" y="156"/>
                  </a:lnTo>
                  <a:lnTo>
                    <a:pt x="200" y="156"/>
                  </a:lnTo>
                  <a:lnTo>
                    <a:pt x="202" y="153"/>
                  </a:lnTo>
                  <a:lnTo>
                    <a:pt x="205" y="153"/>
                  </a:lnTo>
                  <a:lnTo>
                    <a:pt x="205" y="153"/>
                  </a:lnTo>
                  <a:lnTo>
                    <a:pt x="205" y="149"/>
                  </a:lnTo>
                  <a:lnTo>
                    <a:pt x="205" y="149"/>
                  </a:lnTo>
                  <a:lnTo>
                    <a:pt x="207" y="146"/>
                  </a:lnTo>
                  <a:lnTo>
                    <a:pt x="205" y="146"/>
                  </a:lnTo>
                  <a:lnTo>
                    <a:pt x="205" y="146"/>
                  </a:lnTo>
                  <a:lnTo>
                    <a:pt x="205" y="144"/>
                  </a:lnTo>
                  <a:lnTo>
                    <a:pt x="205" y="144"/>
                  </a:lnTo>
                  <a:lnTo>
                    <a:pt x="205" y="144"/>
                  </a:lnTo>
                  <a:lnTo>
                    <a:pt x="207" y="144"/>
                  </a:lnTo>
                  <a:lnTo>
                    <a:pt x="212" y="142"/>
                  </a:lnTo>
                  <a:lnTo>
                    <a:pt x="214" y="142"/>
                  </a:lnTo>
                  <a:lnTo>
                    <a:pt x="216" y="139"/>
                  </a:lnTo>
                  <a:lnTo>
                    <a:pt x="219" y="139"/>
                  </a:lnTo>
                  <a:lnTo>
                    <a:pt x="219" y="139"/>
                  </a:lnTo>
                  <a:lnTo>
                    <a:pt x="221" y="139"/>
                  </a:lnTo>
                  <a:lnTo>
                    <a:pt x="221" y="139"/>
                  </a:lnTo>
                  <a:lnTo>
                    <a:pt x="221" y="137"/>
                  </a:lnTo>
                  <a:lnTo>
                    <a:pt x="221" y="137"/>
                  </a:lnTo>
                  <a:lnTo>
                    <a:pt x="226" y="135"/>
                  </a:lnTo>
                  <a:lnTo>
                    <a:pt x="226" y="132"/>
                  </a:lnTo>
                  <a:lnTo>
                    <a:pt x="228" y="132"/>
                  </a:lnTo>
                  <a:lnTo>
                    <a:pt x="228" y="127"/>
                  </a:lnTo>
                  <a:lnTo>
                    <a:pt x="228" y="125"/>
                  </a:lnTo>
                  <a:lnTo>
                    <a:pt x="228" y="120"/>
                  </a:lnTo>
                  <a:lnTo>
                    <a:pt x="228" y="118"/>
                  </a:lnTo>
                  <a:lnTo>
                    <a:pt x="228" y="116"/>
                  </a:lnTo>
                  <a:lnTo>
                    <a:pt x="231" y="116"/>
                  </a:lnTo>
                  <a:lnTo>
                    <a:pt x="233" y="113"/>
                  </a:lnTo>
                  <a:lnTo>
                    <a:pt x="238" y="113"/>
                  </a:lnTo>
                  <a:lnTo>
                    <a:pt x="242" y="113"/>
                  </a:lnTo>
                  <a:lnTo>
                    <a:pt x="242" y="111"/>
                  </a:lnTo>
                  <a:lnTo>
                    <a:pt x="242" y="109"/>
                  </a:lnTo>
                  <a:lnTo>
                    <a:pt x="242" y="109"/>
                  </a:lnTo>
                  <a:lnTo>
                    <a:pt x="242" y="106"/>
                  </a:lnTo>
                  <a:lnTo>
                    <a:pt x="245" y="106"/>
                  </a:lnTo>
                  <a:lnTo>
                    <a:pt x="247" y="109"/>
                  </a:lnTo>
                  <a:lnTo>
                    <a:pt x="249" y="111"/>
                  </a:lnTo>
                  <a:lnTo>
                    <a:pt x="254" y="111"/>
                  </a:lnTo>
                  <a:lnTo>
                    <a:pt x="257" y="111"/>
                  </a:lnTo>
                  <a:lnTo>
                    <a:pt x="259" y="111"/>
                  </a:lnTo>
                  <a:lnTo>
                    <a:pt x="25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219"/>
            <p:cNvSpPr>
              <a:spLocks noEditPoints="1"/>
            </p:cNvSpPr>
            <p:nvPr userDrawn="1"/>
          </p:nvSpPr>
          <p:spPr bwMode="auto">
            <a:xfrm>
              <a:off x="4108" y="1921"/>
              <a:ext cx="337" cy="130"/>
            </a:xfrm>
            <a:custGeom>
              <a:avLst/>
              <a:gdLst>
                <a:gd name="T0" fmla="*/ 334 w 337"/>
                <a:gd name="T1" fmla="*/ 99 h 130"/>
                <a:gd name="T2" fmla="*/ 330 w 337"/>
                <a:gd name="T3" fmla="*/ 92 h 130"/>
                <a:gd name="T4" fmla="*/ 325 w 337"/>
                <a:gd name="T5" fmla="*/ 83 h 130"/>
                <a:gd name="T6" fmla="*/ 325 w 337"/>
                <a:gd name="T7" fmla="*/ 76 h 130"/>
                <a:gd name="T8" fmla="*/ 320 w 337"/>
                <a:gd name="T9" fmla="*/ 61 h 130"/>
                <a:gd name="T10" fmla="*/ 318 w 337"/>
                <a:gd name="T11" fmla="*/ 54 h 130"/>
                <a:gd name="T12" fmla="*/ 325 w 337"/>
                <a:gd name="T13" fmla="*/ 45 h 130"/>
                <a:gd name="T14" fmla="*/ 320 w 337"/>
                <a:gd name="T15" fmla="*/ 43 h 130"/>
                <a:gd name="T16" fmla="*/ 306 w 337"/>
                <a:gd name="T17" fmla="*/ 35 h 130"/>
                <a:gd name="T18" fmla="*/ 304 w 337"/>
                <a:gd name="T19" fmla="*/ 24 h 130"/>
                <a:gd name="T20" fmla="*/ 297 w 337"/>
                <a:gd name="T21" fmla="*/ 17 h 130"/>
                <a:gd name="T22" fmla="*/ 290 w 337"/>
                <a:gd name="T23" fmla="*/ 9 h 130"/>
                <a:gd name="T24" fmla="*/ 280 w 337"/>
                <a:gd name="T25" fmla="*/ 12 h 130"/>
                <a:gd name="T26" fmla="*/ 261 w 337"/>
                <a:gd name="T27" fmla="*/ 17 h 130"/>
                <a:gd name="T28" fmla="*/ 233 w 337"/>
                <a:gd name="T29" fmla="*/ 19 h 130"/>
                <a:gd name="T30" fmla="*/ 188 w 337"/>
                <a:gd name="T31" fmla="*/ 14 h 130"/>
                <a:gd name="T32" fmla="*/ 172 w 337"/>
                <a:gd name="T33" fmla="*/ 7 h 130"/>
                <a:gd name="T34" fmla="*/ 153 w 337"/>
                <a:gd name="T35" fmla="*/ 2 h 130"/>
                <a:gd name="T36" fmla="*/ 96 w 337"/>
                <a:gd name="T37" fmla="*/ 19 h 130"/>
                <a:gd name="T38" fmla="*/ 56 w 337"/>
                <a:gd name="T39" fmla="*/ 21 h 130"/>
                <a:gd name="T40" fmla="*/ 59 w 337"/>
                <a:gd name="T41" fmla="*/ 28 h 130"/>
                <a:gd name="T42" fmla="*/ 52 w 337"/>
                <a:gd name="T43" fmla="*/ 35 h 130"/>
                <a:gd name="T44" fmla="*/ 35 w 337"/>
                <a:gd name="T45" fmla="*/ 33 h 130"/>
                <a:gd name="T46" fmla="*/ 23 w 337"/>
                <a:gd name="T47" fmla="*/ 35 h 130"/>
                <a:gd name="T48" fmla="*/ 9 w 337"/>
                <a:gd name="T49" fmla="*/ 52 h 130"/>
                <a:gd name="T50" fmla="*/ 19 w 337"/>
                <a:gd name="T51" fmla="*/ 57 h 130"/>
                <a:gd name="T52" fmla="*/ 23 w 337"/>
                <a:gd name="T53" fmla="*/ 66 h 130"/>
                <a:gd name="T54" fmla="*/ 28 w 337"/>
                <a:gd name="T55" fmla="*/ 76 h 130"/>
                <a:gd name="T56" fmla="*/ 19 w 337"/>
                <a:gd name="T57" fmla="*/ 71 h 130"/>
                <a:gd name="T58" fmla="*/ 14 w 337"/>
                <a:gd name="T59" fmla="*/ 78 h 130"/>
                <a:gd name="T60" fmla="*/ 28 w 337"/>
                <a:gd name="T61" fmla="*/ 83 h 130"/>
                <a:gd name="T62" fmla="*/ 33 w 337"/>
                <a:gd name="T63" fmla="*/ 97 h 130"/>
                <a:gd name="T64" fmla="*/ 33 w 337"/>
                <a:gd name="T65" fmla="*/ 106 h 130"/>
                <a:gd name="T66" fmla="*/ 37 w 337"/>
                <a:gd name="T67" fmla="*/ 109 h 130"/>
                <a:gd name="T68" fmla="*/ 45 w 337"/>
                <a:gd name="T69" fmla="*/ 113 h 130"/>
                <a:gd name="T70" fmla="*/ 63 w 337"/>
                <a:gd name="T71" fmla="*/ 111 h 130"/>
                <a:gd name="T72" fmla="*/ 82 w 337"/>
                <a:gd name="T73" fmla="*/ 121 h 130"/>
                <a:gd name="T74" fmla="*/ 92 w 337"/>
                <a:gd name="T75" fmla="*/ 109 h 130"/>
                <a:gd name="T76" fmla="*/ 125 w 337"/>
                <a:gd name="T77" fmla="*/ 125 h 130"/>
                <a:gd name="T78" fmla="*/ 155 w 337"/>
                <a:gd name="T79" fmla="*/ 113 h 130"/>
                <a:gd name="T80" fmla="*/ 179 w 337"/>
                <a:gd name="T81" fmla="*/ 111 h 130"/>
                <a:gd name="T82" fmla="*/ 186 w 337"/>
                <a:gd name="T83" fmla="*/ 116 h 130"/>
                <a:gd name="T84" fmla="*/ 188 w 337"/>
                <a:gd name="T85" fmla="*/ 128 h 130"/>
                <a:gd name="T86" fmla="*/ 193 w 337"/>
                <a:gd name="T87" fmla="*/ 116 h 130"/>
                <a:gd name="T88" fmla="*/ 205 w 337"/>
                <a:gd name="T89" fmla="*/ 113 h 130"/>
                <a:gd name="T90" fmla="*/ 226 w 337"/>
                <a:gd name="T91" fmla="*/ 106 h 130"/>
                <a:gd name="T92" fmla="*/ 250 w 337"/>
                <a:gd name="T93" fmla="*/ 111 h 130"/>
                <a:gd name="T94" fmla="*/ 280 w 337"/>
                <a:gd name="T95" fmla="*/ 104 h 130"/>
                <a:gd name="T96" fmla="*/ 294 w 337"/>
                <a:gd name="T97" fmla="*/ 102 h 130"/>
                <a:gd name="T98" fmla="*/ 309 w 337"/>
                <a:gd name="T99" fmla="*/ 97 h 130"/>
                <a:gd name="T100" fmla="*/ 325 w 337"/>
                <a:gd name="T101" fmla="*/ 99 h 130"/>
                <a:gd name="T102" fmla="*/ 330 w 337"/>
                <a:gd name="T103" fmla="*/ 104 h 130"/>
                <a:gd name="T104" fmla="*/ 12 w 337"/>
                <a:gd name="T105" fmla="*/ 31 h 130"/>
                <a:gd name="T106" fmla="*/ 9 w 337"/>
                <a:gd name="T107" fmla="*/ 40 h 130"/>
                <a:gd name="T108" fmla="*/ 30 w 337"/>
                <a:gd name="T109" fmla="*/ 21 h 130"/>
                <a:gd name="T110" fmla="*/ 56 w 337"/>
                <a:gd name="T111" fmla="*/ 19 h 130"/>
                <a:gd name="T112" fmla="*/ 35 w 337"/>
                <a:gd name="T113" fmla="*/ 2 h 130"/>
                <a:gd name="T114" fmla="*/ 26 w 337"/>
                <a:gd name="T115" fmla="*/ 0 h 130"/>
                <a:gd name="T116" fmla="*/ 14 w 337"/>
                <a:gd name="T117" fmla="*/ 2 h 130"/>
                <a:gd name="T118" fmla="*/ 12 w 337"/>
                <a:gd name="T119" fmla="*/ 9 h 130"/>
                <a:gd name="T120" fmla="*/ 12 w 337"/>
                <a:gd name="T121" fmla="*/ 19 h 130"/>
                <a:gd name="T122" fmla="*/ 7 w 337"/>
                <a:gd name="T123" fmla="*/ 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 h="130">
                  <a:moveTo>
                    <a:pt x="5" y="38"/>
                  </a:moveTo>
                  <a:lnTo>
                    <a:pt x="2" y="38"/>
                  </a:lnTo>
                  <a:lnTo>
                    <a:pt x="0" y="40"/>
                  </a:lnTo>
                  <a:lnTo>
                    <a:pt x="2" y="40"/>
                  </a:lnTo>
                  <a:lnTo>
                    <a:pt x="5" y="40"/>
                  </a:lnTo>
                  <a:lnTo>
                    <a:pt x="7" y="38"/>
                  </a:lnTo>
                  <a:lnTo>
                    <a:pt x="5" y="38"/>
                  </a:lnTo>
                  <a:lnTo>
                    <a:pt x="5" y="38"/>
                  </a:lnTo>
                  <a:close/>
                  <a:moveTo>
                    <a:pt x="334" y="99"/>
                  </a:moveTo>
                  <a:lnTo>
                    <a:pt x="337" y="99"/>
                  </a:lnTo>
                  <a:lnTo>
                    <a:pt x="337" y="99"/>
                  </a:lnTo>
                  <a:lnTo>
                    <a:pt x="334" y="97"/>
                  </a:lnTo>
                  <a:lnTo>
                    <a:pt x="332" y="97"/>
                  </a:lnTo>
                  <a:lnTo>
                    <a:pt x="332" y="95"/>
                  </a:lnTo>
                  <a:lnTo>
                    <a:pt x="332" y="95"/>
                  </a:lnTo>
                  <a:lnTo>
                    <a:pt x="332" y="92"/>
                  </a:lnTo>
                  <a:lnTo>
                    <a:pt x="332" y="92"/>
                  </a:lnTo>
                  <a:lnTo>
                    <a:pt x="330" y="92"/>
                  </a:lnTo>
                  <a:lnTo>
                    <a:pt x="330" y="90"/>
                  </a:lnTo>
                  <a:lnTo>
                    <a:pt x="332" y="90"/>
                  </a:lnTo>
                  <a:lnTo>
                    <a:pt x="330" y="90"/>
                  </a:lnTo>
                  <a:lnTo>
                    <a:pt x="327" y="87"/>
                  </a:lnTo>
                  <a:lnTo>
                    <a:pt x="327" y="85"/>
                  </a:lnTo>
                  <a:lnTo>
                    <a:pt x="325" y="85"/>
                  </a:lnTo>
                  <a:lnTo>
                    <a:pt x="325" y="85"/>
                  </a:lnTo>
                  <a:lnTo>
                    <a:pt x="325" y="85"/>
                  </a:lnTo>
                  <a:lnTo>
                    <a:pt x="325" y="83"/>
                  </a:lnTo>
                  <a:lnTo>
                    <a:pt x="325" y="80"/>
                  </a:lnTo>
                  <a:lnTo>
                    <a:pt x="325" y="80"/>
                  </a:lnTo>
                  <a:lnTo>
                    <a:pt x="325" y="78"/>
                  </a:lnTo>
                  <a:lnTo>
                    <a:pt x="325" y="78"/>
                  </a:lnTo>
                  <a:lnTo>
                    <a:pt x="327" y="76"/>
                  </a:lnTo>
                  <a:lnTo>
                    <a:pt x="327" y="76"/>
                  </a:lnTo>
                  <a:lnTo>
                    <a:pt x="327" y="76"/>
                  </a:lnTo>
                  <a:lnTo>
                    <a:pt x="325" y="76"/>
                  </a:lnTo>
                  <a:lnTo>
                    <a:pt x="325" y="76"/>
                  </a:lnTo>
                  <a:lnTo>
                    <a:pt x="325" y="76"/>
                  </a:lnTo>
                  <a:lnTo>
                    <a:pt x="325" y="73"/>
                  </a:lnTo>
                  <a:lnTo>
                    <a:pt x="325" y="71"/>
                  </a:lnTo>
                  <a:lnTo>
                    <a:pt x="323" y="69"/>
                  </a:lnTo>
                  <a:lnTo>
                    <a:pt x="323" y="69"/>
                  </a:lnTo>
                  <a:lnTo>
                    <a:pt x="323" y="66"/>
                  </a:lnTo>
                  <a:lnTo>
                    <a:pt x="323" y="64"/>
                  </a:lnTo>
                  <a:lnTo>
                    <a:pt x="320" y="64"/>
                  </a:lnTo>
                  <a:lnTo>
                    <a:pt x="320" y="61"/>
                  </a:lnTo>
                  <a:lnTo>
                    <a:pt x="320" y="61"/>
                  </a:lnTo>
                  <a:lnTo>
                    <a:pt x="320" y="61"/>
                  </a:lnTo>
                  <a:lnTo>
                    <a:pt x="320" y="59"/>
                  </a:lnTo>
                  <a:lnTo>
                    <a:pt x="320" y="59"/>
                  </a:lnTo>
                  <a:lnTo>
                    <a:pt x="320" y="59"/>
                  </a:lnTo>
                  <a:lnTo>
                    <a:pt x="318" y="57"/>
                  </a:lnTo>
                  <a:lnTo>
                    <a:pt x="318" y="57"/>
                  </a:lnTo>
                  <a:lnTo>
                    <a:pt x="318" y="54"/>
                  </a:lnTo>
                  <a:lnTo>
                    <a:pt x="318" y="54"/>
                  </a:lnTo>
                  <a:lnTo>
                    <a:pt x="318" y="54"/>
                  </a:lnTo>
                  <a:lnTo>
                    <a:pt x="318" y="54"/>
                  </a:lnTo>
                  <a:lnTo>
                    <a:pt x="318" y="54"/>
                  </a:lnTo>
                  <a:lnTo>
                    <a:pt x="320" y="54"/>
                  </a:lnTo>
                  <a:lnTo>
                    <a:pt x="323" y="54"/>
                  </a:lnTo>
                  <a:lnTo>
                    <a:pt x="323" y="52"/>
                  </a:lnTo>
                  <a:lnTo>
                    <a:pt x="323" y="47"/>
                  </a:lnTo>
                  <a:lnTo>
                    <a:pt x="325" y="47"/>
                  </a:lnTo>
                  <a:lnTo>
                    <a:pt x="325" y="45"/>
                  </a:lnTo>
                  <a:lnTo>
                    <a:pt x="327" y="47"/>
                  </a:lnTo>
                  <a:lnTo>
                    <a:pt x="330" y="47"/>
                  </a:lnTo>
                  <a:lnTo>
                    <a:pt x="330" y="47"/>
                  </a:lnTo>
                  <a:lnTo>
                    <a:pt x="330" y="47"/>
                  </a:lnTo>
                  <a:lnTo>
                    <a:pt x="330" y="47"/>
                  </a:lnTo>
                  <a:lnTo>
                    <a:pt x="327" y="47"/>
                  </a:lnTo>
                  <a:lnTo>
                    <a:pt x="325" y="43"/>
                  </a:lnTo>
                  <a:lnTo>
                    <a:pt x="323" y="40"/>
                  </a:lnTo>
                  <a:lnTo>
                    <a:pt x="320" y="43"/>
                  </a:lnTo>
                  <a:lnTo>
                    <a:pt x="318" y="43"/>
                  </a:lnTo>
                  <a:lnTo>
                    <a:pt x="316" y="43"/>
                  </a:lnTo>
                  <a:lnTo>
                    <a:pt x="313" y="43"/>
                  </a:lnTo>
                  <a:lnTo>
                    <a:pt x="311" y="40"/>
                  </a:lnTo>
                  <a:lnTo>
                    <a:pt x="309" y="40"/>
                  </a:lnTo>
                  <a:lnTo>
                    <a:pt x="309" y="40"/>
                  </a:lnTo>
                  <a:lnTo>
                    <a:pt x="309" y="40"/>
                  </a:lnTo>
                  <a:lnTo>
                    <a:pt x="309" y="38"/>
                  </a:lnTo>
                  <a:lnTo>
                    <a:pt x="306" y="35"/>
                  </a:lnTo>
                  <a:lnTo>
                    <a:pt x="306" y="35"/>
                  </a:lnTo>
                  <a:lnTo>
                    <a:pt x="306" y="33"/>
                  </a:lnTo>
                  <a:lnTo>
                    <a:pt x="306" y="33"/>
                  </a:lnTo>
                  <a:lnTo>
                    <a:pt x="309" y="31"/>
                  </a:lnTo>
                  <a:lnTo>
                    <a:pt x="309" y="28"/>
                  </a:lnTo>
                  <a:lnTo>
                    <a:pt x="309" y="28"/>
                  </a:lnTo>
                  <a:lnTo>
                    <a:pt x="306" y="26"/>
                  </a:lnTo>
                  <a:lnTo>
                    <a:pt x="306" y="24"/>
                  </a:lnTo>
                  <a:lnTo>
                    <a:pt x="304" y="24"/>
                  </a:lnTo>
                  <a:lnTo>
                    <a:pt x="304" y="21"/>
                  </a:lnTo>
                  <a:lnTo>
                    <a:pt x="301" y="21"/>
                  </a:lnTo>
                  <a:lnTo>
                    <a:pt x="301" y="19"/>
                  </a:lnTo>
                  <a:lnTo>
                    <a:pt x="301" y="19"/>
                  </a:lnTo>
                  <a:lnTo>
                    <a:pt x="301" y="19"/>
                  </a:lnTo>
                  <a:lnTo>
                    <a:pt x="301" y="19"/>
                  </a:lnTo>
                  <a:lnTo>
                    <a:pt x="301" y="19"/>
                  </a:lnTo>
                  <a:lnTo>
                    <a:pt x="299" y="19"/>
                  </a:lnTo>
                  <a:lnTo>
                    <a:pt x="297" y="17"/>
                  </a:lnTo>
                  <a:lnTo>
                    <a:pt x="297" y="17"/>
                  </a:lnTo>
                  <a:lnTo>
                    <a:pt x="297" y="17"/>
                  </a:lnTo>
                  <a:lnTo>
                    <a:pt x="297" y="17"/>
                  </a:lnTo>
                  <a:lnTo>
                    <a:pt x="297" y="17"/>
                  </a:lnTo>
                  <a:lnTo>
                    <a:pt x="294" y="14"/>
                  </a:lnTo>
                  <a:lnTo>
                    <a:pt x="292" y="12"/>
                  </a:lnTo>
                  <a:lnTo>
                    <a:pt x="290" y="12"/>
                  </a:lnTo>
                  <a:lnTo>
                    <a:pt x="290" y="9"/>
                  </a:lnTo>
                  <a:lnTo>
                    <a:pt x="290" y="9"/>
                  </a:lnTo>
                  <a:lnTo>
                    <a:pt x="287" y="9"/>
                  </a:lnTo>
                  <a:lnTo>
                    <a:pt x="287" y="9"/>
                  </a:lnTo>
                  <a:lnTo>
                    <a:pt x="287" y="9"/>
                  </a:lnTo>
                  <a:lnTo>
                    <a:pt x="285" y="9"/>
                  </a:lnTo>
                  <a:lnTo>
                    <a:pt x="285" y="12"/>
                  </a:lnTo>
                  <a:lnTo>
                    <a:pt x="285" y="12"/>
                  </a:lnTo>
                  <a:lnTo>
                    <a:pt x="283" y="12"/>
                  </a:lnTo>
                  <a:lnTo>
                    <a:pt x="280" y="12"/>
                  </a:lnTo>
                  <a:lnTo>
                    <a:pt x="280" y="12"/>
                  </a:lnTo>
                  <a:lnTo>
                    <a:pt x="278" y="12"/>
                  </a:lnTo>
                  <a:lnTo>
                    <a:pt x="276" y="12"/>
                  </a:lnTo>
                  <a:lnTo>
                    <a:pt x="273" y="12"/>
                  </a:lnTo>
                  <a:lnTo>
                    <a:pt x="273" y="12"/>
                  </a:lnTo>
                  <a:lnTo>
                    <a:pt x="271" y="12"/>
                  </a:lnTo>
                  <a:lnTo>
                    <a:pt x="268" y="12"/>
                  </a:lnTo>
                  <a:lnTo>
                    <a:pt x="268" y="12"/>
                  </a:lnTo>
                  <a:lnTo>
                    <a:pt x="266" y="14"/>
                  </a:lnTo>
                  <a:lnTo>
                    <a:pt x="261" y="17"/>
                  </a:lnTo>
                  <a:lnTo>
                    <a:pt x="259" y="17"/>
                  </a:lnTo>
                  <a:lnTo>
                    <a:pt x="257" y="19"/>
                  </a:lnTo>
                  <a:lnTo>
                    <a:pt x="254" y="19"/>
                  </a:lnTo>
                  <a:lnTo>
                    <a:pt x="247" y="24"/>
                  </a:lnTo>
                  <a:lnTo>
                    <a:pt x="245" y="24"/>
                  </a:lnTo>
                  <a:lnTo>
                    <a:pt x="243" y="21"/>
                  </a:lnTo>
                  <a:lnTo>
                    <a:pt x="243" y="24"/>
                  </a:lnTo>
                  <a:lnTo>
                    <a:pt x="240" y="21"/>
                  </a:lnTo>
                  <a:lnTo>
                    <a:pt x="233" y="19"/>
                  </a:lnTo>
                  <a:lnTo>
                    <a:pt x="224" y="21"/>
                  </a:lnTo>
                  <a:lnTo>
                    <a:pt x="219" y="24"/>
                  </a:lnTo>
                  <a:lnTo>
                    <a:pt x="217" y="24"/>
                  </a:lnTo>
                  <a:lnTo>
                    <a:pt x="207" y="21"/>
                  </a:lnTo>
                  <a:lnTo>
                    <a:pt x="205" y="21"/>
                  </a:lnTo>
                  <a:lnTo>
                    <a:pt x="200" y="19"/>
                  </a:lnTo>
                  <a:lnTo>
                    <a:pt x="193" y="19"/>
                  </a:lnTo>
                  <a:lnTo>
                    <a:pt x="191" y="17"/>
                  </a:lnTo>
                  <a:lnTo>
                    <a:pt x="188" y="14"/>
                  </a:lnTo>
                  <a:lnTo>
                    <a:pt x="186" y="14"/>
                  </a:lnTo>
                  <a:lnTo>
                    <a:pt x="184" y="14"/>
                  </a:lnTo>
                  <a:lnTo>
                    <a:pt x="184" y="17"/>
                  </a:lnTo>
                  <a:lnTo>
                    <a:pt x="181" y="17"/>
                  </a:lnTo>
                  <a:lnTo>
                    <a:pt x="179" y="14"/>
                  </a:lnTo>
                  <a:lnTo>
                    <a:pt x="177" y="14"/>
                  </a:lnTo>
                  <a:lnTo>
                    <a:pt x="174" y="7"/>
                  </a:lnTo>
                  <a:lnTo>
                    <a:pt x="174" y="7"/>
                  </a:lnTo>
                  <a:lnTo>
                    <a:pt x="172" y="7"/>
                  </a:lnTo>
                  <a:lnTo>
                    <a:pt x="167" y="9"/>
                  </a:lnTo>
                  <a:lnTo>
                    <a:pt x="162" y="7"/>
                  </a:lnTo>
                  <a:lnTo>
                    <a:pt x="160" y="5"/>
                  </a:lnTo>
                  <a:lnTo>
                    <a:pt x="158" y="2"/>
                  </a:lnTo>
                  <a:lnTo>
                    <a:pt x="158" y="2"/>
                  </a:lnTo>
                  <a:lnTo>
                    <a:pt x="158" y="2"/>
                  </a:lnTo>
                  <a:lnTo>
                    <a:pt x="158" y="0"/>
                  </a:lnTo>
                  <a:lnTo>
                    <a:pt x="155" y="0"/>
                  </a:lnTo>
                  <a:lnTo>
                    <a:pt x="153" y="2"/>
                  </a:lnTo>
                  <a:lnTo>
                    <a:pt x="144" y="2"/>
                  </a:lnTo>
                  <a:lnTo>
                    <a:pt x="129" y="0"/>
                  </a:lnTo>
                  <a:lnTo>
                    <a:pt x="127" y="0"/>
                  </a:lnTo>
                  <a:lnTo>
                    <a:pt x="122" y="2"/>
                  </a:lnTo>
                  <a:lnTo>
                    <a:pt x="115" y="5"/>
                  </a:lnTo>
                  <a:lnTo>
                    <a:pt x="111" y="7"/>
                  </a:lnTo>
                  <a:lnTo>
                    <a:pt x="108" y="9"/>
                  </a:lnTo>
                  <a:lnTo>
                    <a:pt x="96" y="14"/>
                  </a:lnTo>
                  <a:lnTo>
                    <a:pt x="96" y="19"/>
                  </a:lnTo>
                  <a:lnTo>
                    <a:pt x="94" y="19"/>
                  </a:lnTo>
                  <a:lnTo>
                    <a:pt x="87" y="19"/>
                  </a:lnTo>
                  <a:lnTo>
                    <a:pt x="78" y="19"/>
                  </a:lnTo>
                  <a:lnTo>
                    <a:pt x="70" y="19"/>
                  </a:lnTo>
                  <a:lnTo>
                    <a:pt x="61" y="17"/>
                  </a:lnTo>
                  <a:lnTo>
                    <a:pt x="59" y="17"/>
                  </a:lnTo>
                  <a:lnTo>
                    <a:pt x="56" y="19"/>
                  </a:lnTo>
                  <a:lnTo>
                    <a:pt x="56" y="19"/>
                  </a:lnTo>
                  <a:lnTo>
                    <a:pt x="56" y="21"/>
                  </a:lnTo>
                  <a:lnTo>
                    <a:pt x="59" y="24"/>
                  </a:lnTo>
                  <a:lnTo>
                    <a:pt x="59" y="24"/>
                  </a:lnTo>
                  <a:lnTo>
                    <a:pt x="61" y="26"/>
                  </a:lnTo>
                  <a:lnTo>
                    <a:pt x="63" y="26"/>
                  </a:lnTo>
                  <a:lnTo>
                    <a:pt x="70" y="26"/>
                  </a:lnTo>
                  <a:lnTo>
                    <a:pt x="70" y="26"/>
                  </a:lnTo>
                  <a:lnTo>
                    <a:pt x="70" y="28"/>
                  </a:lnTo>
                  <a:lnTo>
                    <a:pt x="66" y="28"/>
                  </a:lnTo>
                  <a:lnTo>
                    <a:pt x="59" y="28"/>
                  </a:lnTo>
                  <a:lnTo>
                    <a:pt x="56" y="28"/>
                  </a:lnTo>
                  <a:lnTo>
                    <a:pt x="54" y="31"/>
                  </a:lnTo>
                  <a:lnTo>
                    <a:pt x="54" y="33"/>
                  </a:lnTo>
                  <a:lnTo>
                    <a:pt x="54" y="33"/>
                  </a:lnTo>
                  <a:lnTo>
                    <a:pt x="56" y="33"/>
                  </a:lnTo>
                  <a:lnTo>
                    <a:pt x="59" y="33"/>
                  </a:lnTo>
                  <a:lnTo>
                    <a:pt x="56" y="35"/>
                  </a:lnTo>
                  <a:lnTo>
                    <a:pt x="52" y="35"/>
                  </a:lnTo>
                  <a:lnTo>
                    <a:pt x="52" y="35"/>
                  </a:lnTo>
                  <a:lnTo>
                    <a:pt x="45" y="33"/>
                  </a:lnTo>
                  <a:lnTo>
                    <a:pt x="40" y="35"/>
                  </a:lnTo>
                  <a:lnTo>
                    <a:pt x="40" y="35"/>
                  </a:lnTo>
                  <a:lnTo>
                    <a:pt x="40" y="33"/>
                  </a:lnTo>
                  <a:lnTo>
                    <a:pt x="40" y="33"/>
                  </a:lnTo>
                  <a:lnTo>
                    <a:pt x="40" y="33"/>
                  </a:lnTo>
                  <a:lnTo>
                    <a:pt x="37" y="33"/>
                  </a:lnTo>
                  <a:lnTo>
                    <a:pt x="35" y="33"/>
                  </a:lnTo>
                  <a:lnTo>
                    <a:pt x="35" y="33"/>
                  </a:lnTo>
                  <a:lnTo>
                    <a:pt x="37" y="35"/>
                  </a:lnTo>
                  <a:lnTo>
                    <a:pt x="37" y="35"/>
                  </a:lnTo>
                  <a:lnTo>
                    <a:pt x="35" y="35"/>
                  </a:lnTo>
                  <a:lnTo>
                    <a:pt x="30" y="35"/>
                  </a:lnTo>
                  <a:lnTo>
                    <a:pt x="28" y="35"/>
                  </a:lnTo>
                  <a:lnTo>
                    <a:pt x="28" y="33"/>
                  </a:lnTo>
                  <a:lnTo>
                    <a:pt x="28" y="33"/>
                  </a:lnTo>
                  <a:lnTo>
                    <a:pt x="26" y="33"/>
                  </a:lnTo>
                  <a:lnTo>
                    <a:pt x="23" y="35"/>
                  </a:lnTo>
                  <a:lnTo>
                    <a:pt x="19" y="35"/>
                  </a:lnTo>
                  <a:lnTo>
                    <a:pt x="14" y="38"/>
                  </a:lnTo>
                  <a:lnTo>
                    <a:pt x="12" y="43"/>
                  </a:lnTo>
                  <a:lnTo>
                    <a:pt x="9" y="40"/>
                  </a:lnTo>
                  <a:lnTo>
                    <a:pt x="9" y="43"/>
                  </a:lnTo>
                  <a:lnTo>
                    <a:pt x="9" y="47"/>
                  </a:lnTo>
                  <a:lnTo>
                    <a:pt x="9" y="50"/>
                  </a:lnTo>
                  <a:lnTo>
                    <a:pt x="9" y="52"/>
                  </a:lnTo>
                  <a:lnTo>
                    <a:pt x="9" y="52"/>
                  </a:lnTo>
                  <a:lnTo>
                    <a:pt x="14" y="52"/>
                  </a:lnTo>
                  <a:lnTo>
                    <a:pt x="16" y="52"/>
                  </a:lnTo>
                  <a:lnTo>
                    <a:pt x="21" y="50"/>
                  </a:lnTo>
                  <a:lnTo>
                    <a:pt x="23" y="50"/>
                  </a:lnTo>
                  <a:lnTo>
                    <a:pt x="23" y="52"/>
                  </a:lnTo>
                  <a:lnTo>
                    <a:pt x="21" y="52"/>
                  </a:lnTo>
                  <a:lnTo>
                    <a:pt x="19" y="54"/>
                  </a:lnTo>
                  <a:lnTo>
                    <a:pt x="19" y="57"/>
                  </a:lnTo>
                  <a:lnTo>
                    <a:pt x="19" y="57"/>
                  </a:lnTo>
                  <a:lnTo>
                    <a:pt x="21" y="59"/>
                  </a:lnTo>
                  <a:lnTo>
                    <a:pt x="21" y="61"/>
                  </a:lnTo>
                  <a:lnTo>
                    <a:pt x="21" y="61"/>
                  </a:lnTo>
                  <a:lnTo>
                    <a:pt x="21" y="64"/>
                  </a:lnTo>
                  <a:lnTo>
                    <a:pt x="23" y="64"/>
                  </a:lnTo>
                  <a:lnTo>
                    <a:pt x="23" y="64"/>
                  </a:lnTo>
                  <a:lnTo>
                    <a:pt x="23" y="64"/>
                  </a:lnTo>
                  <a:lnTo>
                    <a:pt x="26" y="64"/>
                  </a:lnTo>
                  <a:lnTo>
                    <a:pt x="23" y="66"/>
                  </a:lnTo>
                  <a:lnTo>
                    <a:pt x="21" y="69"/>
                  </a:lnTo>
                  <a:lnTo>
                    <a:pt x="21" y="69"/>
                  </a:lnTo>
                  <a:lnTo>
                    <a:pt x="21" y="69"/>
                  </a:lnTo>
                  <a:lnTo>
                    <a:pt x="21" y="71"/>
                  </a:lnTo>
                  <a:lnTo>
                    <a:pt x="23" y="71"/>
                  </a:lnTo>
                  <a:lnTo>
                    <a:pt x="23" y="73"/>
                  </a:lnTo>
                  <a:lnTo>
                    <a:pt x="26" y="73"/>
                  </a:lnTo>
                  <a:lnTo>
                    <a:pt x="28" y="73"/>
                  </a:lnTo>
                  <a:lnTo>
                    <a:pt x="28" y="76"/>
                  </a:lnTo>
                  <a:lnTo>
                    <a:pt x="23" y="76"/>
                  </a:lnTo>
                  <a:lnTo>
                    <a:pt x="21" y="76"/>
                  </a:lnTo>
                  <a:lnTo>
                    <a:pt x="21" y="73"/>
                  </a:lnTo>
                  <a:lnTo>
                    <a:pt x="21" y="76"/>
                  </a:lnTo>
                  <a:lnTo>
                    <a:pt x="21" y="76"/>
                  </a:lnTo>
                  <a:lnTo>
                    <a:pt x="19" y="76"/>
                  </a:lnTo>
                  <a:lnTo>
                    <a:pt x="19" y="73"/>
                  </a:lnTo>
                  <a:lnTo>
                    <a:pt x="19" y="73"/>
                  </a:lnTo>
                  <a:lnTo>
                    <a:pt x="19" y="71"/>
                  </a:lnTo>
                  <a:lnTo>
                    <a:pt x="16" y="71"/>
                  </a:lnTo>
                  <a:lnTo>
                    <a:pt x="16" y="69"/>
                  </a:lnTo>
                  <a:lnTo>
                    <a:pt x="14" y="71"/>
                  </a:lnTo>
                  <a:lnTo>
                    <a:pt x="14" y="71"/>
                  </a:lnTo>
                  <a:lnTo>
                    <a:pt x="16" y="73"/>
                  </a:lnTo>
                  <a:lnTo>
                    <a:pt x="16" y="76"/>
                  </a:lnTo>
                  <a:lnTo>
                    <a:pt x="14" y="76"/>
                  </a:lnTo>
                  <a:lnTo>
                    <a:pt x="14" y="78"/>
                  </a:lnTo>
                  <a:lnTo>
                    <a:pt x="14" y="78"/>
                  </a:lnTo>
                  <a:lnTo>
                    <a:pt x="16" y="78"/>
                  </a:lnTo>
                  <a:lnTo>
                    <a:pt x="19" y="80"/>
                  </a:lnTo>
                  <a:lnTo>
                    <a:pt x="19" y="80"/>
                  </a:lnTo>
                  <a:lnTo>
                    <a:pt x="19" y="80"/>
                  </a:lnTo>
                  <a:lnTo>
                    <a:pt x="21" y="78"/>
                  </a:lnTo>
                  <a:lnTo>
                    <a:pt x="23" y="80"/>
                  </a:lnTo>
                  <a:lnTo>
                    <a:pt x="23" y="83"/>
                  </a:lnTo>
                  <a:lnTo>
                    <a:pt x="26" y="83"/>
                  </a:lnTo>
                  <a:lnTo>
                    <a:pt x="28" y="83"/>
                  </a:lnTo>
                  <a:lnTo>
                    <a:pt x="30" y="83"/>
                  </a:lnTo>
                  <a:lnTo>
                    <a:pt x="30" y="85"/>
                  </a:lnTo>
                  <a:lnTo>
                    <a:pt x="30" y="90"/>
                  </a:lnTo>
                  <a:lnTo>
                    <a:pt x="28" y="90"/>
                  </a:lnTo>
                  <a:lnTo>
                    <a:pt x="28" y="90"/>
                  </a:lnTo>
                  <a:lnTo>
                    <a:pt x="28" y="92"/>
                  </a:lnTo>
                  <a:lnTo>
                    <a:pt x="30" y="95"/>
                  </a:lnTo>
                  <a:lnTo>
                    <a:pt x="30" y="97"/>
                  </a:lnTo>
                  <a:lnTo>
                    <a:pt x="33" y="97"/>
                  </a:lnTo>
                  <a:lnTo>
                    <a:pt x="33" y="97"/>
                  </a:lnTo>
                  <a:lnTo>
                    <a:pt x="33" y="99"/>
                  </a:lnTo>
                  <a:lnTo>
                    <a:pt x="35" y="99"/>
                  </a:lnTo>
                  <a:lnTo>
                    <a:pt x="37" y="102"/>
                  </a:lnTo>
                  <a:lnTo>
                    <a:pt x="33" y="102"/>
                  </a:lnTo>
                  <a:lnTo>
                    <a:pt x="33" y="102"/>
                  </a:lnTo>
                  <a:lnTo>
                    <a:pt x="33" y="104"/>
                  </a:lnTo>
                  <a:lnTo>
                    <a:pt x="33" y="106"/>
                  </a:lnTo>
                  <a:lnTo>
                    <a:pt x="33" y="106"/>
                  </a:lnTo>
                  <a:lnTo>
                    <a:pt x="33" y="104"/>
                  </a:lnTo>
                  <a:lnTo>
                    <a:pt x="40" y="104"/>
                  </a:lnTo>
                  <a:lnTo>
                    <a:pt x="47" y="104"/>
                  </a:lnTo>
                  <a:lnTo>
                    <a:pt x="49" y="104"/>
                  </a:lnTo>
                  <a:lnTo>
                    <a:pt x="49" y="104"/>
                  </a:lnTo>
                  <a:lnTo>
                    <a:pt x="47" y="106"/>
                  </a:lnTo>
                  <a:lnTo>
                    <a:pt x="45" y="109"/>
                  </a:lnTo>
                  <a:lnTo>
                    <a:pt x="45" y="109"/>
                  </a:lnTo>
                  <a:lnTo>
                    <a:pt x="37" y="109"/>
                  </a:lnTo>
                  <a:lnTo>
                    <a:pt x="37" y="111"/>
                  </a:lnTo>
                  <a:lnTo>
                    <a:pt x="35" y="111"/>
                  </a:lnTo>
                  <a:lnTo>
                    <a:pt x="35" y="111"/>
                  </a:lnTo>
                  <a:lnTo>
                    <a:pt x="37" y="111"/>
                  </a:lnTo>
                  <a:lnTo>
                    <a:pt x="40" y="111"/>
                  </a:lnTo>
                  <a:lnTo>
                    <a:pt x="42" y="111"/>
                  </a:lnTo>
                  <a:lnTo>
                    <a:pt x="47" y="111"/>
                  </a:lnTo>
                  <a:lnTo>
                    <a:pt x="45" y="111"/>
                  </a:lnTo>
                  <a:lnTo>
                    <a:pt x="45" y="113"/>
                  </a:lnTo>
                  <a:lnTo>
                    <a:pt x="47" y="113"/>
                  </a:lnTo>
                  <a:lnTo>
                    <a:pt x="49" y="111"/>
                  </a:lnTo>
                  <a:lnTo>
                    <a:pt x="49" y="109"/>
                  </a:lnTo>
                  <a:lnTo>
                    <a:pt x="54" y="109"/>
                  </a:lnTo>
                  <a:lnTo>
                    <a:pt x="59" y="111"/>
                  </a:lnTo>
                  <a:lnTo>
                    <a:pt x="59" y="111"/>
                  </a:lnTo>
                  <a:lnTo>
                    <a:pt x="61" y="111"/>
                  </a:lnTo>
                  <a:lnTo>
                    <a:pt x="61" y="111"/>
                  </a:lnTo>
                  <a:lnTo>
                    <a:pt x="63" y="111"/>
                  </a:lnTo>
                  <a:lnTo>
                    <a:pt x="63" y="113"/>
                  </a:lnTo>
                  <a:lnTo>
                    <a:pt x="63" y="113"/>
                  </a:lnTo>
                  <a:lnTo>
                    <a:pt x="66" y="116"/>
                  </a:lnTo>
                  <a:lnTo>
                    <a:pt x="66" y="118"/>
                  </a:lnTo>
                  <a:lnTo>
                    <a:pt x="66" y="121"/>
                  </a:lnTo>
                  <a:lnTo>
                    <a:pt x="68" y="121"/>
                  </a:lnTo>
                  <a:lnTo>
                    <a:pt x="75" y="123"/>
                  </a:lnTo>
                  <a:lnTo>
                    <a:pt x="78" y="123"/>
                  </a:lnTo>
                  <a:lnTo>
                    <a:pt x="82" y="121"/>
                  </a:lnTo>
                  <a:lnTo>
                    <a:pt x="85" y="121"/>
                  </a:lnTo>
                  <a:lnTo>
                    <a:pt x="85" y="121"/>
                  </a:lnTo>
                  <a:lnTo>
                    <a:pt x="87" y="121"/>
                  </a:lnTo>
                  <a:lnTo>
                    <a:pt x="89" y="121"/>
                  </a:lnTo>
                  <a:lnTo>
                    <a:pt x="89" y="121"/>
                  </a:lnTo>
                  <a:lnTo>
                    <a:pt x="89" y="116"/>
                  </a:lnTo>
                  <a:lnTo>
                    <a:pt x="89" y="116"/>
                  </a:lnTo>
                  <a:lnTo>
                    <a:pt x="89" y="109"/>
                  </a:lnTo>
                  <a:lnTo>
                    <a:pt x="92" y="109"/>
                  </a:lnTo>
                  <a:lnTo>
                    <a:pt x="96" y="109"/>
                  </a:lnTo>
                  <a:lnTo>
                    <a:pt x="101" y="109"/>
                  </a:lnTo>
                  <a:lnTo>
                    <a:pt x="103" y="109"/>
                  </a:lnTo>
                  <a:lnTo>
                    <a:pt x="111" y="113"/>
                  </a:lnTo>
                  <a:lnTo>
                    <a:pt x="115" y="116"/>
                  </a:lnTo>
                  <a:lnTo>
                    <a:pt x="118" y="116"/>
                  </a:lnTo>
                  <a:lnTo>
                    <a:pt x="120" y="121"/>
                  </a:lnTo>
                  <a:lnTo>
                    <a:pt x="122" y="123"/>
                  </a:lnTo>
                  <a:lnTo>
                    <a:pt x="125" y="125"/>
                  </a:lnTo>
                  <a:lnTo>
                    <a:pt x="129" y="125"/>
                  </a:lnTo>
                  <a:lnTo>
                    <a:pt x="132" y="125"/>
                  </a:lnTo>
                  <a:lnTo>
                    <a:pt x="134" y="125"/>
                  </a:lnTo>
                  <a:lnTo>
                    <a:pt x="141" y="123"/>
                  </a:lnTo>
                  <a:lnTo>
                    <a:pt x="141" y="123"/>
                  </a:lnTo>
                  <a:lnTo>
                    <a:pt x="146" y="123"/>
                  </a:lnTo>
                  <a:lnTo>
                    <a:pt x="151" y="121"/>
                  </a:lnTo>
                  <a:lnTo>
                    <a:pt x="151" y="118"/>
                  </a:lnTo>
                  <a:lnTo>
                    <a:pt x="155" y="113"/>
                  </a:lnTo>
                  <a:lnTo>
                    <a:pt x="160" y="109"/>
                  </a:lnTo>
                  <a:lnTo>
                    <a:pt x="162" y="109"/>
                  </a:lnTo>
                  <a:lnTo>
                    <a:pt x="162" y="109"/>
                  </a:lnTo>
                  <a:lnTo>
                    <a:pt x="165" y="111"/>
                  </a:lnTo>
                  <a:lnTo>
                    <a:pt x="169" y="113"/>
                  </a:lnTo>
                  <a:lnTo>
                    <a:pt x="174" y="113"/>
                  </a:lnTo>
                  <a:lnTo>
                    <a:pt x="177" y="113"/>
                  </a:lnTo>
                  <a:lnTo>
                    <a:pt x="179" y="113"/>
                  </a:lnTo>
                  <a:lnTo>
                    <a:pt x="179" y="111"/>
                  </a:lnTo>
                  <a:lnTo>
                    <a:pt x="179" y="111"/>
                  </a:lnTo>
                  <a:lnTo>
                    <a:pt x="181" y="109"/>
                  </a:lnTo>
                  <a:lnTo>
                    <a:pt x="181" y="109"/>
                  </a:lnTo>
                  <a:lnTo>
                    <a:pt x="186" y="106"/>
                  </a:lnTo>
                  <a:lnTo>
                    <a:pt x="186" y="109"/>
                  </a:lnTo>
                  <a:lnTo>
                    <a:pt x="188" y="109"/>
                  </a:lnTo>
                  <a:lnTo>
                    <a:pt x="188" y="111"/>
                  </a:lnTo>
                  <a:lnTo>
                    <a:pt x="188" y="111"/>
                  </a:lnTo>
                  <a:lnTo>
                    <a:pt x="186" y="116"/>
                  </a:lnTo>
                  <a:lnTo>
                    <a:pt x="184" y="118"/>
                  </a:lnTo>
                  <a:lnTo>
                    <a:pt x="181" y="121"/>
                  </a:lnTo>
                  <a:lnTo>
                    <a:pt x="184" y="123"/>
                  </a:lnTo>
                  <a:lnTo>
                    <a:pt x="186" y="125"/>
                  </a:lnTo>
                  <a:lnTo>
                    <a:pt x="184" y="128"/>
                  </a:lnTo>
                  <a:lnTo>
                    <a:pt x="186" y="128"/>
                  </a:lnTo>
                  <a:lnTo>
                    <a:pt x="188" y="130"/>
                  </a:lnTo>
                  <a:lnTo>
                    <a:pt x="188" y="130"/>
                  </a:lnTo>
                  <a:lnTo>
                    <a:pt x="188" y="128"/>
                  </a:lnTo>
                  <a:lnTo>
                    <a:pt x="191" y="128"/>
                  </a:lnTo>
                  <a:lnTo>
                    <a:pt x="191" y="125"/>
                  </a:lnTo>
                  <a:lnTo>
                    <a:pt x="193" y="123"/>
                  </a:lnTo>
                  <a:lnTo>
                    <a:pt x="193" y="123"/>
                  </a:lnTo>
                  <a:lnTo>
                    <a:pt x="193" y="121"/>
                  </a:lnTo>
                  <a:lnTo>
                    <a:pt x="195" y="121"/>
                  </a:lnTo>
                  <a:lnTo>
                    <a:pt x="195" y="121"/>
                  </a:lnTo>
                  <a:lnTo>
                    <a:pt x="195" y="121"/>
                  </a:lnTo>
                  <a:lnTo>
                    <a:pt x="193" y="116"/>
                  </a:lnTo>
                  <a:lnTo>
                    <a:pt x="195" y="116"/>
                  </a:lnTo>
                  <a:lnTo>
                    <a:pt x="195" y="111"/>
                  </a:lnTo>
                  <a:lnTo>
                    <a:pt x="195" y="109"/>
                  </a:lnTo>
                  <a:lnTo>
                    <a:pt x="195" y="109"/>
                  </a:lnTo>
                  <a:lnTo>
                    <a:pt x="198" y="109"/>
                  </a:lnTo>
                  <a:lnTo>
                    <a:pt x="200" y="111"/>
                  </a:lnTo>
                  <a:lnTo>
                    <a:pt x="202" y="111"/>
                  </a:lnTo>
                  <a:lnTo>
                    <a:pt x="202" y="113"/>
                  </a:lnTo>
                  <a:lnTo>
                    <a:pt x="205" y="113"/>
                  </a:lnTo>
                  <a:lnTo>
                    <a:pt x="207" y="113"/>
                  </a:lnTo>
                  <a:lnTo>
                    <a:pt x="210" y="113"/>
                  </a:lnTo>
                  <a:lnTo>
                    <a:pt x="212" y="111"/>
                  </a:lnTo>
                  <a:lnTo>
                    <a:pt x="214" y="111"/>
                  </a:lnTo>
                  <a:lnTo>
                    <a:pt x="217" y="111"/>
                  </a:lnTo>
                  <a:lnTo>
                    <a:pt x="217" y="109"/>
                  </a:lnTo>
                  <a:lnTo>
                    <a:pt x="221" y="106"/>
                  </a:lnTo>
                  <a:lnTo>
                    <a:pt x="224" y="106"/>
                  </a:lnTo>
                  <a:lnTo>
                    <a:pt x="226" y="106"/>
                  </a:lnTo>
                  <a:lnTo>
                    <a:pt x="226" y="109"/>
                  </a:lnTo>
                  <a:lnTo>
                    <a:pt x="228" y="109"/>
                  </a:lnTo>
                  <a:lnTo>
                    <a:pt x="231" y="111"/>
                  </a:lnTo>
                  <a:lnTo>
                    <a:pt x="233" y="111"/>
                  </a:lnTo>
                  <a:lnTo>
                    <a:pt x="235" y="111"/>
                  </a:lnTo>
                  <a:lnTo>
                    <a:pt x="238" y="111"/>
                  </a:lnTo>
                  <a:lnTo>
                    <a:pt x="243" y="111"/>
                  </a:lnTo>
                  <a:lnTo>
                    <a:pt x="245" y="111"/>
                  </a:lnTo>
                  <a:lnTo>
                    <a:pt x="250" y="111"/>
                  </a:lnTo>
                  <a:lnTo>
                    <a:pt x="254" y="109"/>
                  </a:lnTo>
                  <a:lnTo>
                    <a:pt x="261" y="104"/>
                  </a:lnTo>
                  <a:lnTo>
                    <a:pt x="266" y="102"/>
                  </a:lnTo>
                  <a:lnTo>
                    <a:pt x="266" y="102"/>
                  </a:lnTo>
                  <a:lnTo>
                    <a:pt x="271" y="102"/>
                  </a:lnTo>
                  <a:lnTo>
                    <a:pt x="273" y="104"/>
                  </a:lnTo>
                  <a:lnTo>
                    <a:pt x="276" y="104"/>
                  </a:lnTo>
                  <a:lnTo>
                    <a:pt x="276" y="104"/>
                  </a:lnTo>
                  <a:lnTo>
                    <a:pt x="280" y="104"/>
                  </a:lnTo>
                  <a:lnTo>
                    <a:pt x="283" y="102"/>
                  </a:lnTo>
                  <a:lnTo>
                    <a:pt x="285" y="102"/>
                  </a:lnTo>
                  <a:lnTo>
                    <a:pt x="290" y="99"/>
                  </a:lnTo>
                  <a:lnTo>
                    <a:pt x="290" y="99"/>
                  </a:lnTo>
                  <a:lnTo>
                    <a:pt x="292" y="99"/>
                  </a:lnTo>
                  <a:lnTo>
                    <a:pt x="292" y="99"/>
                  </a:lnTo>
                  <a:lnTo>
                    <a:pt x="292" y="99"/>
                  </a:lnTo>
                  <a:lnTo>
                    <a:pt x="292" y="99"/>
                  </a:lnTo>
                  <a:lnTo>
                    <a:pt x="294" y="102"/>
                  </a:lnTo>
                  <a:lnTo>
                    <a:pt x="297" y="102"/>
                  </a:lnTo>
                  <a:lnTo>
                    <a:pt x="299" y="99"/>
                  </a:lnTo>
                  <a:lnTo>
                    <a:pt x="299" y="97"/>
                  </a:lnTo>
                  <a:lnTo>
                    <a:pt x="301" y="97"/>
                  </a:lnTo>
                  <a:lnTo>
                    <a:pt x="301" y="97"/>
                  </a:lnTo>
                  <a:lnTo>
                    <a:pt x="304" y="97"/>
                  </a:lnTo>
                  <a:lnTo>
                    <a:pt x="306" y="97"/>
                  </a:lnTo>
                  <a:lnTo>
                    <a:pt x="309" y="97"/>
                  </a:lnTo>
                  <a:lnTo>
                    <a:pt x="309" y="97"/>
                  </a:lnTo>
                  <a:lnTo>
                    <a:pt x="311" y="99"/>
                  </a:lnTo>
                  <a:lnTo>
                    <a:pt x="313" y="99"/>
                  </a:lnTo>
                  <a:lnTo>
                    <a:pt x="316" y="99"/>
                  </a:lnTo>
                  <a:lnTo>
                    <a:pt x="316" y="99"/>
                  </a:lnTo>
                  <a:lnTo>
                    <a:pt x="320" y="99"/>
                  </a:lnTo>
                  <a:lnTo>
                    <a:pt x="320" y="99"/>
                  </a:lnTo>
                  <a:lnTo>
                    <a:pt x="323" y="99"/>
                  </a:lnTo>
                  <a:lnTo>
                    <a:pt x="323" y="99"/>
                  </a:lnTo>
                  <a:lnTo>
                    <a:pt x="325" y="99"/>
                  </a:lnTo>
                  <a:lnTo>
                    <a:pt x="325" y="99"/>
                  </a:lnTo>
                  <a:lnTo>
                    <a:pt x="325" y="99"/>
                  </a:lnTo>
                  <a:lnTo>
                    <a:pt x="325" y="102"/>
                  </a:lnTo>
                  <a:lnTo>
                    <a:pt x="327" y="104"/>
                  </a:lnTo>
                  <a:lnTo>
                    <a:pt x="327" y="104"/>
                  </a:lnTo>
                  <a:lnTo>
                    <a:pt x="327" y="106"/>
                  </a:lnTo>
                  <a:lnTo>
                    <a:pt x="327" y="106"/>
                  </a:lnTo>
                  <a:lnTo>
                    <a:pt x="327" y="104"/>
                  </a:lnTo>
                  <a:lnTo>
                    <a:pt x="330" y="104"/>
                  </a:lnTo>
                  <a:lnTo>
                    <a:pt x="332" y="102"/>
                  </a:lnTo>
                  <a:lnTo>
                    <a:pt x="332" y="102"/>
                  </a:lnTo>
                  <a:lnTo>
                    <a:pt x="332" y="102"/>
                  </a:lnTo>
                  <a:lnTo>
                    <a:pt x="334" y="102"/>
                  </a:lnTo>
                  <a:lnTo>
                    <a:pt x="334" y="102"/>
                  </a:lnTo>
                  <a:lnTo>
                    <a:pt x="337" y="102"/>
                  </a:lnTo>
                  <a:lnTo>
                    <a:pt x="337" y="102"/>
                  </a:lnTo>
                  <a:lnTo>
                    <a:pt x="334" y="99"/>
                  </a:lnTo>
                  <a:close/>
                  <a:moveTo>
                    <a:pt x="12" y="31"/>
                  </a:moveTo>
                  <a:lnTo>
                    <a:pt x="16" y="31"/>
                  </a:lnTo>
                  <a:lnTo>
                    <a:pt x="19" y="31"/>
                  </a:lnTo>
                  <a:lnTo>
                    <a:pt x="19" y="31"/>
                  </a:lnTo>
                  <a:lnTo>
                    <a:pt x="14" y="33"/>
                  </a:lnTo>
                  <a:lnTo>
                    <a:pt x="12" y="35"/>
                  </a:lnTo>
                  <a:lnTo>
                    <a:pt x="9" y="35"/>
                  </a:lnTo>
                  <a:lnTo>
                    <a:pt x="9" y="38"/>
                  </a:lnTo>
                  <a:lnTo>
                    <a:pt x="12" y="38"/>
                  </a:lnTo>
                  <a:lnTo>
                    <a:pt x="9" y="40"/>
                  </a:lnTo>
                  <a:lnTo>
                    <a:pt x="9" y="40"/>
                  </a:lnTo>
                  <a:lnTo>
                    <a:pt x="12" y="40"/>
                  </a:lnTo>
                  <a:lnTo>
                    <a:pt x="12" y="40"/>
                  </a:lnTo>
                  <a:lnTo>
                    <a:pt x="14" y="38"/>
                  </a:lnTo>
                  <a:lnTo>
                    <a:pt x="19" y="33"/>
                  </a:lnTo>
                  <a:lnTo>
                    <a:pt x="23" y="31"/>
                  </a:lnTo>
                  <a:lnTo>
                    <a:pt x="28" y="28"/>
                  </a:lnTo>
                  <a:lnTo>
                    <a:pt x="30" y="26"/>
                  </a:lnTo>
                  <a:lnTo>
                    <a:pt x="30" y="21"/>
                  </a:lnTo>
                  <a:lnTo>
                    <a:pt x="35" y="21"/>
                  </a:lnTo>
                  <a:lnTo>
                    <a:pt x="37" y="21"/>
                  </a:lnTo>
                  <a:lnTo>
                    <a:pt x="40" y="21"/>
                  </a:lnTo>
                  <a:lnTo>
                    <a:pt x="42" y="21"/>
                  </a:lnTo>
                  <a:lnTo>
                    <a:pt x="45" y="21"/>
                  </a:lnTo>
                  <a:lnTo>
                    <a:pt x="52" y="21"/>
                  </a:lnTo>
                  <a:lnTo>
                    <a:pt x="56" y="21"/>
                  </a:lnTo>
                  <a:lnTo>
                    <a:pt x="56" y="21"/>
                  </a:lnTo>
                  <a:lnTo>
                    <a:pt x="56" y="19"/>
                  </a:lnTo>
                  <a:lnTo>
                    <a:pt x="56" y="17"/>
                  </a:lnTo>
                  <a:lnTo>
                    <a:pt x="54" y="17"/>
                  </a:lnTo>
                  <a:lnTo>
                    <a:pt x="45" y="12"/>
                  </a:lnTo>
                  <a:lnTo>
                    <a:pt x="42" y="9"/>
                  </a:lnTo>
                  <a:lnTo>
                    <a:pt x="40" y="7"/>
                  </a:lnTo>
                  <a:lnTo>
                    <a:pt x="37" y="5"/>
                  </a:lnTo>
                  <a:lnTo>
                    <a:pt x="37" y="2"/>
                  </a:lnTo>
                  <a:lnTo>
                    <a:pt x="35" y="2"/>
                  </a:lnTo>
                  <a:lnTo>
                    <a:pt x="35" y="2"/>
                  </a:lnTo>
                  <a:lnTo>
                    <a:pt x="35" y="2"/>
                  </a:lnTo>
                  <a:lnTo>
                    <a:pt x="33" y="2"/>
                  </a:lnTo>
                  <a:lnTo>
                    <a:pt x="33" y="2"/>
                  </a:lnTo>
                  <a:lnTo>
                    <a:pt x="30" y="2"/>
                  </a:lnTo>
                  <a:lnTo>
                    <a:pt x="30" y="2"/>
                  </a:lnTo>
                  <a:lnTo>
                    <a:pt x="28" y="2"/>
                  </a:lnTo>
                  <a:lnTo>
                    <a:pt x="26" y="0"/>
                  </a:lnTo>
                  <a:lnTo>
                    <a:pt x="26" y="0"/>
                  </a:lnTo>
                  <a:lnTo>
                    <a:pt x="26" y="0"/>
                  </a:lnTo>
                  <a:lnTo>
                    <a:pt x="23" y="0"/>
                  </a:lnTo>
                  <a:lnTo>
                    <a:pt x="21" y="0"/>
                  </a:lnTo>
                  <a:lnTo>
                    <a:pt x="21" y="0"/>
                  </a:lnTo>
                  <a:lnTo>
                    <a:pt x="19" y="2"/>
                  </a:lnTo>
                  <a:lnTo>
                    <a:pt x="16" y="2"/>
                  </a:lnTo>
                  <a:lnTo>
                    <a:pt x="16" y="2"/>
                  </a:lnTo>
                  <a:lnTo>
                    <a:pt x="14" y="2"/>
                  </a:lnTo>
                  <a:lnTo>
                    <a:pt x="14" y="2"/>
                  </a:lnTo>
                  <a:lnTo>
                    <a:pt x="14" y="2"/>
                  </a:lnTo>
                  <a:lnTo>
                    <a:pt x="14" y="5"/>
                  </a:lnTo>
                  <a:lnTo>
                    <a:pt x="12" y="5"/>
                  </a:lnTo>
                  <a:lnTo>
                    <a:pt x="9" y="5"/>
                  </a:lnTo>
                  <a:lnTo>
                    <a:pt x="9" y="7"/>
                  </a:lnTo>
                  <a:lnTo>
                    <a:pt x="9" y="7"/>
                  </a:lnTo>
                  <a:lnTo>
                    <a:pt x="9" y="7"/>
                  </a:lnTo>
                  <a:lnTo>
                    <a:pt x="12" y="7"/>
                  </a:lnTo>
                  <a:lnTo>
                    <a:pt x="12" y="7"/>
                  </a:lnTo>
                  <a:lnTo>
                    <a:pt x="12" y="9"/>
                  </a:lnTo>
                  <a:lnTo>
                    <a:pt x="14" y="9"/>
                  </a:lnTo>
                  <a:lnTo>
                    <a:pt x="14" y="9"/>
                  </a:lnTo>
                  <a:lnTo>
                    <a:pt x="14" y="12"/>
                  </a:lnTo>
                  <a:lnTo>
                    <a:pt x="14" y="14"/>
                  </a:lnTo>
                  <a:lnTo>
                    <a:pt x="14" y="14"/>
                  </a:lnTo>
                  <a:lnTo>
                    <a:pt x="14" y="14"/>
                  </a:lnTo>
                  <a:lnTo>
                    <a:pt x="9" y="17"/>
                  </a:lnTo>
                  <a:lnTo>
                    <a:pt x="9" y="19"/>
                  </a:lnTo>
                  <a:lnTo>
                    <a:pt x="12" y="19"/>
                  </a:lnTo>
                  <a:lnTo>
                    <a:pt x="12" y="21"/>
                  </a:lnTo>
                  <a:lnTo>
                    <a:pt x="12" y="21"/>
                  </a:lnTo>
                  <a:lnTo>
                    <a:pt x="12" y="21"/>
                  </a:lnTo>
                  <a:lnTo>
                    <a:pt x="12" y="24"/>
                  </a:lnTo>
                  <a:lnTo>
                    <a:pt x="9" y="24"/>
                  </a:lnTo>
                  <a:lnTo>
                    <a:pt x="9" y="26"/>
                  </a:lnTo>
                  <a:lnTo>
                    <a:pt x="7" y="26"/>
                  </a:lnTo>
                  <a:lnTo>
                    <a:pt x="7" y="28"/>
                  </a:lnTo>
                  <a:lnTo>
                    <a:pt x="7" y="28"/>
                  </a:lnTo>
                  <a:lnTo>
                    <a:pt x="7" y="28"/>
                  </a:lnTo>
                  <a:lnTo>
                    <a:pt x="7" y="31"/>
                  </a:lnTo>
                  <a:lnTo>
                    <a:pt x="9" y="31"/>
                  </a:lnTo>
                  <a:lnTo>
                    <a:pt x="12"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220"/>
            <p:cNvSpPr>
              <a:spLocks noEditPoints="1"/>
            </p:cNvSpPr>
            <p:nvPr userDrawn="1"/>
          </p:nvSpPr>
          <p:spPr bwMode="auto">
            <a:xfrm>
              <a:off x="3797" y="2018"/>
              <a:ext cx="70" cy="151"/>
            </a:xfrm>
            <a:custGeom>
              <a:avLst/>
              <a:gdLst>
                <a:gd name="T0" fmla="*/ 56 w 70"/>
                <a:gd name="T1" fmla="*/ 76 h 151"/>
                <a:gd name="T2" fmla="*/ 56 w 70"/>
                <a:gd name="T3" fmla="*/ 78 h 151"/>
                <a:gd name="T4" fmla="*/ 59 w 70"/>
                <a:gd name="T5" fmla="*/ 78 h 151"/>
                <a:gd name="T6" fmla="*/ 61 w 70"/>
                <a:gd name="T7" fmla="*/ 76 h 151"/>
                <a:gd name="T8" fmla="*/ 59 w 70"/>
                <a:gd name="T9" fmla="*/ 73 h 151"/>
                <a:gd name="T10" fmla="*/ 68 w 70"/>
                <a:gd name="T11" fmla="*/ 97 h 151"/>
                <a:gd name="T12" fmla="*/ 68 w 70"/>
                <a:gd name="T13" fmla="*/ 90 h 151"/>
                <a:gd name="T14" fmla="*/ 66 w 70"/>
                <a:gd name="T15" fmla="*/ 90 h 151"/>
                <a:gd name="T16" fmla="*/ 63 w 70"/>
                <a:gd name="T17" fmla="*/ 87 h 151"/>
                <a:gd name="T18" fmla="*/ 63 w 70"/>
                <a:gd name="T19" fmla="*/ 85 h 151"/>
                <a:gd name="T20" fmla="*/ 59 w 70"/>
                <a:gd name="T21" fmla="*/ 83 h 151"/>
                <a:gd name="T22" fmla="*/ 56 w 70"/>
                <a:gd name="T23" fmla="*/ 80 h 151"/>
                <a:gd name="T24" fmla="*/ 49 w 70"/>
                <a:gd name="T25" fmla="*/ 78 h 151"/>
                <a:gd name="T26" fmla="*/ 44 w 70"/>
                <a:gd name="T27" fmla="*/ 69 h 151"/>
                <a:gd name="T28" fmla="*/ 47 w 70"/>
                <a:gd name="T29" fmla="*/ 64 h 151"/>
                <a:gd name="T30" fmla="*/ 59 w 70"/>
                <a:gd name="T31" fmla="*/ 54 h 151"/>
                <a:gd name="T32" fmla="*/ 61 w 70"/>
                <a:gd name="T33" fmla="*/ 45 h 151"/>
                <a:gd name="T34" fmla="*/ 61 w 70"/>
                <a:gd name="T35" fmla="*/ 38 h 151"/>
                <a:gd name="T36" fmla="*/ 54 w 70"/>
                <a:gd name="T37" fmla="*/ 31 h 151"/>
                <a:gd name="T38" fmla="*/ 52 w 70"/>
                <a:gd name="T39" fmla="*/ 24 h 151"/>
                <a:gd name="T40" fmla="*/ 56 w 70"/>
                <a:gd name="T41" fmla="*/ 19 h 151"/>
                <a:gd name="T42" fmla="*/ 63 w 70"/>
                <a:gd name="T43" fmla="*/ 12 h 151"/>
                <a:gd name="T44" fmla="*/ 59 w 70"/>
                <a:gd name="T45" fmla="*/ 7 h 151"/>
                <a:gd name="T46" fmla="*/ 52 w 70"/>
                <a:gd name="T47" fmla="*/ 12 h 151"/>
                <a:gd name="T48" fmla="*/ 49 w 70"/>
                <a:gd name="T49" fmla="*/ 12 h 151"/>
                <a:gd name="T50" fmla="*/ 44 w 70"/>
                <a:gd name="T51" fmla="*/ 2 h 151"/>
                <a:gd name="T52" fmla="*/ 40 w 70"/>
                <a:gd name="T53" fmla="*/ 2 h 151"/>
                <a:gd name="T54" fmla="*/ 40 w 70"/>
                <a:gd name="T55" fmla="*/ 2 h 151"/>
                <a:gd name="T56" fmla="*/ 40 w 70"/>
                <a:gd name="T57" fmla="*/ 0 h 151"/>
                <a:gd name="T58" fmla="*/ 26 w 70"/>
                <a:gd name="T59" fmla="*/ 5 h 151"/>
                <a:gd name="T60" fmla="*/ 19 w 70"/>
                <a:gd name="T61" fmla="*/ 9 h 151"/>
                <a:gd name="T62" fmla="*/ 16 w 70"/>
                <a:gd name="T63" fmla="*/ 14 h 151"/>
                <a:gd name="T64" fmla="*/ 11 w 70"/>
                <a:gd name="T65" fmla="*/ 19 h 151"/>
                <a:gd name="T66" fmla="*/ 14 w 70"/>
                <a:gd name="T67" fmla="*/ 21 h 151"/>
                <a:gd name="T68" fmla="*/ 14 w 70"/>
                <a:gd name="T69" fmla="*/ 28 h 151"/>
                <a:gd name="T70" fmla="*/ 14 w 70"/>
                <a:gd name="T71" fmla="*/ 35 h 151"/>
                <a:gd name="T72" fmla="*/ 14 w 70"/>
                <a:gd name="T73" fmla="*/ 42 h 151"/>
                <a:gd name="T74" fmla="*/ 14 w 70"/>
                <a:gd name="T75" fmla="*/ 50 h 151"/>
                <a:gd name="T76" fmla="*/ 11 w 70"/>
                <a:gd name="T77" fmla="*/ 57 h 151"/>
                <a:gd name="T78" fmla="*/ 9 w 70"/>
                <a:gd name="T79" fmla="*/ 61 h 151"/>
                <a:gd name="T80" fmla="*/ 2 w 70"/>
                <a:gd name="T81" fmla="*/ 66 h 151"/>
                <a:gd name="T82" fmla="*/ 0 w 70"/>
                <a:gd name="T83" fmla="*/ 73 h 151"/>
                <a:gd name="T84" fmla="*/ 0 w 70"/>
                <a:gd name="T85" fmla="*/ 83 h 151"/>
                <a:gd name="T86" fmla="*/ 2 w 70"/>
                <a:gd name="T87" fmla="*/ 87 h 151"/>
                <a:gd name="T88" fmla="*/ 9 w 70"/>
                <a:gd name="T89" fmla="*/ 92 h 151"/>
                <a:gd name="T90" fmla="*/ 14 w 70"/>
                <a:gd name="T91" fmla="*/ 104 h 151"/>
                <a:gd name="T92" fmla="*/ 23 w 70"/>
                <a:gd name="T93" fmla="*/ 111 h 151"/>
                <a:gd name="T94" fmla="*/ 26 w 70"/>
                <a:gd name="T95" fmla="*/ 118 h 151"/>
                <a:gd name="T96" fmla="*/ 30 w 70"/>
                <a:gd name="T97" fmla="*/ 132 h 151"/>
                <a:gd name="T98" fmla="*/ 33 w 70"/>
                <a:gd name="T99" fmla="*/ 147 h 151"/>
                <a:gd name="T100" fmla="*/ 40 w 70"/>
                <a:gd name="T101" fmla="*/ 149 h 151"/>
                <a:gd name="T102" fmla="*/ 44 w 70"/>
                <a:gd name="T103" fmla="*/ 144 h 151"/>
                <a:gd name="T104" fmla="*/ 47 w 70"/>
                <a:gd name="T105" fmla="*/ 137 h 151"/>
                <a:gd name="T106" fmla="*/ 44 w 70"/>
                <a:gd name="T107" fmla="*/ 130 h 151"/>
                <a:gd name="T108" fmla="*/ 47 w 70"/>
                <a:gd name="T109" fmla="*/ 123 h 151"/>
                <a:gd name="T110" fmla="*/ 52 w 70"/>
                <a:gd name="T111" fmla="*/ 121 h 151"/>
                <a:gd name="T112" fmla="*/ 54 w 70"/>
                <a:gd name="T113" fmla="*/ 116 h 151"/>
                <a:gd name="T114" fmla="*/ 56 w 70"/>
                <a:gd name="T115" fmla="*/ 113 h 151"/>
                <a:gd name="T116" fmla="*/ 66 w 70"/>
                <a:gd name="T117" fmla="*/ 106 h 151"/>
                <a:gd name="T118" fmla="*/ 70 w 70"/>
                <a:gd name="T119" fmla="*/ 10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151">
                  <a:moveTo>
                    <a:pt x="59" y="73"/>
                  </a:moveTo>
                  <a:lnTo>
                    <a:pt x="56" y="76"/>
                  </a:lnTo>
                  <a:lnTo>
                    <a:pt x="56" y="76"/>
                  </a:lnTo>
                  <a:lnTo>
                    <a:pt x="56" y="78"/>
                  </a:lnTo>
                  <a:lnTo>
                    <a:pt x="56" y="78"/>
                  </a:lnTo>
                  <a:lnTo>
                    <a:pt x="56" y="78"/>
                  </a:lnTo>
                  <a:lnTo>
                    <a:pt x="59" y="78"/>
                  </a:lnTo>
                  <a:lnTo>
                    <a:pt x="59" y="78"/>
                  </a:lnTo>
                  <a:lnTo>
                    <a:pt x="59" y="78"/>
                  </a:lnTo>
                  <a:lnTo>
                    <a:pt x="59" y="78"/>
                  </a:lnTo>
                  <a:lnTo>
                    <a:pt x="61" y="78"/>
                  </a:lnTo>
                  <a:lnTo>
                    <a:pt x="61" y="76"/>
                  </a:lnTo>
                  <a:lnTo>
                    <a:pt x="61" y="76"/>
                  </a:lnTo>
                  <a:lnTo>
                    <a:pt x="61" y="76"/>
                  </a:lnTo>
                  <a:lnTo>
                    <a:pt x="59" y="73"/>
                  </a:lnTo>
                  <a:close/>
                  <a:moveTo>
                    <a:pt x="70" y="104"/>
                  </a:moveTo>
                  <a:lnTo>
                    <a:pt x="68" y="102"/>
                  </a:lnTo>
                  <a:lnTo>
                    <a:pt x="68" y="97"/>
                  </a:lnTo>
                  <a:lnTo>
                    <a:pt x="68" y="95"/>
                  </a:lnTo>
                  <a:lnTo>
                    <a:pt x="68" y="95"/>
                  </a:lnTo>
                  <a:lnTo>
                    <a:pt x="68" y="90"/>
                  </a:lnTo>
                  <a:lnTo>
                    <a:pt x="68" y="90"/>
                  </a:lnTo>
                  <a:lnTo>
                    <a:pt x="68" y="87"/>
                  </a:lnTo>
                  <a:lnTo>
                    <a:pt x="66" y="90"/>
                  </a:lnTo>
                  <a:lnTo>
                    <a:pt x="63" y="87"/>
                  </a:lnTo>
                  <a:lnTo>
                    <a:pt x="63" y="87"/>
                  </a:lnTo>
                  <a:lnTo>
                    <a:pt x="63" y="87"/>
                  </a:lnTo>
                  <a:lnTo>
                    <a:pt x="66" y="87"/>
                  </a:lnTo>
                  <a:lnTo>
                    <a:pt x="66" y="87"/>
                  </a:lnTo>
                  <a:lnTo>
                    <a:pt x="63" y="85"/>
                  </a:lnTo>
                  <a:lnTo>
                    <a:pt x="61" y="80"/>
                  </a:lnTo>
                  <a:lnTo>
                    <a:pt x="59" y="80"/>
                  </a:lnTo>
                  <a:lnTo>
                    <a:pt x="59" y="83"/>
                  </a:lnTo>
                  <a:lnTo>
                    <a:pt x="56" y="83"/>
                  </a:lnTo>
                  <a:lnTo>
                    <a:pt x="56" y="83"/>
                  </a:lnTo>
                  <a:lnTo>
                    <a:pt x="56" y="80"/>
                  </a:lnTo>
                  <a:lnTo>
                    <a:pt x="56" y="78"/>
                  </a:lnTo>
                  <a:lnTo>
                    <a:pt x="52" y="80"/>
                  </a:lnTo>
                  <a:lnTo>
                    <a:pt x="49" y="78"/>
                  </a:lnTo>
                  <a:lnTo>
                    <a:pt x="44" y="76"/>
                  </a:lnTo>
                  <a:lnTo>
                    <a:pt x="44" y="71"/>
                  </a:lnTo>
                  <a:lnTo>
                    <a:pt x="44" y="69"/>
                  </a:lnTo>
                  <a:lnTo>
                    <a:pt x="44" y="69"/>
                  </a:lnTo>
                  <a:lnTo>
                    <a:pt x="44" y="66"/>
                  </a:lnTo>
                  <a:lnTo>
                    <a:pt x="47" y="64"/>
                  </a:lnTo>
                  <a:lnTo>
                    <a:pt x="52" y="61"/>
                  </a:lnTo>
                  <a:lnTo>
                    <a:pt x="54" y="57"/>
                  </a:lnTo>
                  <a:lnTo>
                    <a:pt x="59" y="54"/>
                  </a:lnTo>
                  <a:lnTo>
                    <a:pt x="59" y="50"/>
                  </a:lnTo>
                  <a:lnTo>
                    <a:pt x="63" y="45"/>
                  </a:lnTo>
                  <a:lnTo>
                    <a:pt x="61" y="45"/>
                  </a:lnTo>
                  <a:lnTo>
                    <a:pt x="61" y="40"/>
                  </a:lnTo>
                  <a:lnTo>
                    <a:pt x="61" y="40"/>
                  </a:lnTo>
                  <a:lnTo>
                    <a:pt x="61" y="38"/>
                  </a:lnTo>
                  <a:lnTo>
                    <a:pt x="56" y="35"/>
                  </a:lnTo>
                  <a:lnTo>
                    <a:pt x="54" y="33"/>
                  </a:lnTo>
                  <a:lnTo>
                    <a:pt x="54" y="31"/>
                  </a:lnTo>
                  <a:lnTo>
                    <a:pt x="52" y="28"/>
                  </a:lnTo>
                  <a:lnTo>
                    <a:pt x="52" y="26"/>
                  </a:lnTo>
                  <a:lnTo>
                    <a:pt x="52" y="24"/>
                  </a:lnTo>
                  <a:lnTo>
                    <a:pt x="52" y="24"/>
                  </a:lnTo>
                  <a:lnTo>
                    <a:pt x="54" y="21"/>
                  </a:lnTo>
                  <a:lnTo>
                    <a:pt x="56" y="19"/>
                  </a:lnTo>
                  <a:lnTo>
                    <a:pt x="59" y="14"/>
                  </a:lnTo>
                  <a:lnTo>
                    <a:pt x="61" y="12"/>
                  </a:lnTo>
                  <a:lnTo>
                    <a:pt x="63" y="12"/>
                  </a:lnTo>
                  <a:lnTo>
                    <a:pt x="61" y="9"/>
                  </a:lnTo>
                  <a:lnTo>
                    <a:pt x="61" y="7"/>
                  </a:lnTo>
                  <a:lnTo>
                    <a:pt x="59" y="7"/>
                  </a:lnTo>
                  <a:lnTo>
                    <a:pt x="56" y="9"/>
                  </a:lnTo>
                  <a:lnTo>
                    <a:pt x="54" y="9"/>
                  </a:lnTo>
                  <a:lnTo>
                    <a:pt x="52" y="12"/>
                  </a:lnTo>
                  <a:lnTo>
                    <a:pt x="49" y="14"/>
                  </a:lnTo>
                  <a:lnTo>
                    <a:pt x="49" y="12"/>
                  </a:lnTo>
                  <a:lnTo>
                    <a:pt x="49" y="12"/>
                  </a:lnTo>
                  <a:lnTo>
                    <a:pt x="47" y="7"/>
                  </a:lnTo>
                  <a:lnTo>
                    <a:pt x="47" y="5"/>
                  </a:lnTo>
                  <a:lnTo>
                    <a:pt x="44" y="2"/>
                  </a:lnTo>
                  <a:lnTo>
                    <a:pt x="42" y="2"/>
                  </a:lnTo>
                  <a:lnTo>
                    <a:pt x="40" y="2"/>
                  </a:lnTo>
                  <a:lnTo>
                    <a:pt x="40" y="2"/>
                  </a:lnTo>
                  <a:lnTo>
                    <a:pt x="42" y="5"/>
                  </a:lnTo>
                  <a:lnTo>
                    <a:pt x="40" y="5"/>
                  </a:lnTo>
                  <a:lnTo>
                    <a:pt x="40" y="2"/>
                  </a:lnTo>
                  <a:lnTo>
                    <a:pt x="40" y="2"/>
                  </a:lnTo>
                  <a:lnTo>
                    <a:pt x="40" y="2"/>
                  </a:lnTo>
                  <a:lnTo>
                    <a:pt x="40" y="0"/>
                  </a:lnTo>
                  <a:lnTo>
                    <a:pt x="37" y="0"/>
                  </a:lnTo>
                  <a:lnTo>
                    <a:pt x="28" y="5"/>
                  </a:lnTo>
                  <a:lnTo>
                    <a:pt x="26" y="5"/>
                  </a:lnTo>
                  <a:lnTo>
                    <a:pt x="23" y="7"/>
                  </a:lnTo>
                  <a:lnTo>
                    <a:pt x="19" y="9"/>
                  </a:lnTo>
                  <a:lnTo>
                    <a:pt x="19" y="9"/>
                  </a:lnTo>
                  <a:lnTo>
                    <a:pt x="19" y="12"/>
                  </a:lnTo>
                  <a:lnTo>
                    <a:pt x="16" y="12"/>
                  </a:lnTo>
                  <a:lnTo>
                    <a:pt x="16" y="14"/>
                  </a:lnTo>
                  <a:lnTo>
                    <a:pt x="14" y="16"/>
                  </a:lnTo>
                  <a:lnTo>
                    <a:pt x="11" y="19"/>
                  </a:lnTo>
                  <a:lnTo>
                    <a:pt x="11" y="19"/>
                  </a:lnTo>
                  <a:lnTo>
                    <a:pt x="11" y="19"/>
                  </a:lnTo>
                  <a:lnTo>
                    <a:pt x="14" y="19"/>
                  </a:lnTo>
                  <a:lnTo>
                    <a:pt x="14" y="21"/>
                  </a:lnTo>
                  <a:lnTo>
                    <a:pt x="14" y="21"/>
                  </a:lnTo>
                  <a:lnTo>
                    <a:pt x="14" y="26"/>
                  </a:lnTo>
                  <a:lnTo>
                    <a:pt x="14" y="28"/>
                  </a:lnTo>
                  <a:lnTo>
                    <a:pt x="11" y="33"/>
                  </a:lnTo>
                  <a:lnTo>
                    <a:pt x="11" y="33"/>
                  </a:lnTo>
                  <a:lnTo>
                    <a:pt x="14" y="35"/>
                  </a:lnTo>
                  <a:lnTo>
                    <a:pt x="14" y="38"/>
                  </a:lnTo>
                  <a:lnTo>
                    <a:pt x="14" y="38"/>
                  </a:lnTo>
                  <a:lnTo>
                    <a:pt x="14" y="42"/>
                  </a:lnTo>
                  <a:lnTo>
                    <a:pt x="14" y="45"/>
                  </a:lnTo>
                  <a:lnTo>
                    <a:pt x="14" y="47"/>
                  </a:lnTo>
                  <a:lnTo>
                    <a:pt x="14" y="50"/>
                  </a:lnTo>
                  <a:lnTo>
                    <a:pt x="11" y="52"/>
                  </a:lnTo>
                  <a:lnTo>
                    <a:pt x="11" y="54"/>
                  </a:lnTo>
                  <a:lnTo>
                    <a:pt x="11" y="57"/>
                  </a:lnTo>
                  <a:lnTo>
                    <a:pt x="11" y="59"/>
                  </a:lnTo>
                  <a:lnTo>
                    <a:pt x="9" y="59"/>
                  </a:lnTo>
                  <a:lnTo>
                    <a:pt x="9" y="61"/>
                  </a:lnTo>
                  <a:lnTo>
                    <a:pt x="7" y="61"/>
                  </a:lnTo>
                  <a:lnTo>
                    <a:pt x="4" y="64"/>
                  </a:lnTo>
                  <a:lnTo>
                    <a:pt x="2" y="66"/>
                  </a:lnTo>
                  <a:lnTo>
                    <a:pt x="0" y="69"/>
                  </a:lnTo>
                  <a:lnTo>
                    <a:pt x="0" y="71"/>
                  </a:lnTo>
                  <a:lnTo>
                    <a:pt x="0" y="73"/>
                  </a:lnTo>
                  <a:lnTo>
                    <a:pt x="0" y="76"/>
                  </a:lnTo>
                  <a:lnTo>
                    <a:pt x="0" y="78"/>
                  </a:lnTo>
                  <a:lnTo>
                    <a:pt x="0" y="83"/>
                  </a:lnTo>
                  <a:lnTo>
                    <a:pt x="2" y="85"/>
                  </a:lnTo>
                  <a:lnTo>
                    <a:pt x="2" y="87"/>
                  </a:lnTo>
                  <a:lnTo>
                    <a:pt x="2" y="87"/>
                  </a:lnTo>
                  <a:lnTo>
                    <a:pt x="4" y="90"/>
                  </a:lnTo>
                  <a:lnTo>
                    <a:pt x="9" y="92"/>
                  </a:lnTo>
                  <a:lnTo>
                    <a:pt x="9" y="92"/>
                  </a:lnTo>
                  <a:lnTo>
                    <a:pt x="11" y="95"/>
                  </a:lnTo>
                  <a:lnTo>
                    <a:pt x="11" y="99"/>
                  </a:lnTo>
                  <a:lnTo>
                    <a:pt x="14" y="104"/>
                  </a:lnTo>
                  <a:lnTo>
                    <a:pt x="16" y="106"/>
                  </a:lnTo>
                  <a:lnTo>
                    <a:pt x="19" y="109"/>
                  </a:lnTo>
                  <a:lnTo>
                    <a:pt x="23" y="111"/>
                  </a:lnTo>
                  <a:lnTo>
                    <a:pt x="26" y="111"/>
                  </a:lnTo>
                  <a:lnTo>
                    <a:pt x="26" y="113"/>
                  </a:lnTo>
                  <a:lnTo>
                    <a:pt x="26" y="118"/>
                  </a:lnTo>
                  <a:lnTo>
                    <a:pt x="28" y="123"/>
                  </a:lnTo>
                  <a:lnTo>
                    <a:pt x="28" y="128"/>
                  </a:lnTo>
                  <a:lnTo>
                    <a:pt x="30" y="132"/>
                  </a:lnTo>
                  <a:lnTo>
                    <a:pt x="30" y="139"/>
                  </a:lnTo>
                  <a:lnTo>
                    <a:pt x="33" y="142"/>
                  </a:lnTo>
                  <a:lnTo>
                    <a:pt x="33" y="147"/>
                  </a:lnTo>
                  <a:lnTo>
                    <a:pt x="35" y="151"/>
                  </a:lnTo>
                  <a:lnTo>
                    <a:pt x="35" y="151"/>
                  </a:lnTo>
                  <a:lnTo>
                    <a:pt x="40" y="149"/>
                  </a:lnTo>
                  <a:lnTo>
                    <a:pt x="40" y="149"/>
                  </a:lnTo>
                  <a:lnTo>
                    <a:pt x="42" y="147"/>
                  </a:lnTo>
                  <a:lnTo>
                    <a:pt x="44" y="144"/>
                  </a:lnTo>
                  <a:lnTo>
                    <a:pt x="44" y="142"/>
                  </a:lnTo>
                  <a:lnTo>
                    <a:pt x="47" y="139"/>
                  </a:lnTo>
                  <a:lnTo>
                    <a:pt x="47" y="137"/>
                  </a:lnTo>
                  <a:lnTo>
                    <a:pt x="47" y="137"/>
                  </a:lnTo>
                  <a:lnTo>
                    <a:pt x="47" y="135"/>
                  </a:lnTo>
                  <a:lnTo>
                    <a:pt x="44" y="130"/>
                  </a:lnTo>
                  <a:lnTo>
                    <a:pt x="44" y="125"/>
                  </a:lnTo>
                  <a:lnTo>
                    <a:pt x="44" y="123"/>
                  </a:lnTo>
                  <a:lnTo>
                    <a:pt x="47" y="123"/>
                  </a:lnTo>
                  <a:lnTo>
                    <a:pt x="47" y="121"/>
                  </a:lnTo>
                  <a:lnTo>
                    <a:pt x="47" y="121"/>
                  </a:lnTo>
                  <a:lnTo>
                    <a:pt x="52" y="121"/>
                  </a:lnTo>
                  <a:lnTo>
                    <a:pt x="52" y="118"/>
                  </a:lnTo>
                  <a:lnTo>
                    <a:pt x="54" y="116"/>
                  </a:lnTo>
                  <a:lnTo>
                    <a:pt x="54" y="116"/>
                  </a:lnTo>
                  <a:lnTo>
                    <a:pt x="54" y="116"/>
                  </a:lnTo>
                  <a:lnTo>
                    <a:pt x="56" y="113"/>
                  </a:lnTo>
                  <a:lnTo>
                    <a:pt x="56" y="113"/>
                  </a:lnTo>
                  <a:lnTo>
                    <a:pt x="61" y="111"/>
                  </a:lnTo>
                  <a:lnTo>
                    <a:pt x="63" y="109"/>
                  </a:lnTo>
                  <a:lnTo>
                    <a:pt x="66" y="106"/>
                  </a:lnTo>
                  <a:lnTo>
                    <a:pt x="70" y="106"/>
                  </a:lnTo>
                  <a:lnTo>
                    <a:pt x="70" y="104"/>
                  </a:lnTo>
                  <a:lnTo>
                    <a:pt x="70" y="10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221"/>
            <p:cNvSpPr>
              <a:spLocks/>
            </p:cNvSpPr>
            <p:nvPr userDrawn="1"/>
          </p:nvSpPr>
          <p:spPr bwMode="auto">
            <a:xfrm>
              <a:off x="2508" y="2578"/>
              <a:ext cx="18" cy="17"/>
            </a:xfrm>
            <a:custGeom>
              <a:avLst/>
              <a:gdLst>
                <a:gd name="T0" fmla="*/ 18 w 18"/>
                <a:gd name="T1" fmla="*/ 0 h 17"/>
                <a:gd name="T2" fmla="*/ 16 w 18"/>
                <a:gd name="T3" fmla="*/ 0 h 17"/>
                <a:gd name="T4" fmla="*/ 14 w 18"/>
                <a:gd name="T5" fmla="*/ 3 h 17"/>
                <a:gd name="T6" fmla="*/ 11 w 18"/>
                <a:gd name="T7" fmla="*/ 3 h 17"/>
                <a:gd name="T8" fmla="*/ 9 w 18"/>
                <a:gd name="T9" fmla="*/ 3 h 17"/>
                <a:gd name="T10" fmla="*/ 7 w 18"/>
                <a:gd name="T11" fmla="*/ 3 h 17"/>
                <a:gd name="T12" fmla="*/ 7 w 18"/>
                <a:gd name="T13" fmla="*/ 3 h 17"/>
                <a:gd name="T14" fmla="*/ 7 w 18"/>
                <a:gd name="T15" fmla="*/ 5 h 17"/>
                <a:gd name="T16" fmla="*/ 7 w 18"/>
                <a:gd name="T17" fmla="*/ 5 h 17"/>
                <a:gd name="T18" fmla="*/ 9 w 18"/>
                <a:gd name="T19" fmla="*/ 5 h 17"/>
                <a:gd name="T20" fmla="*/ 9 w 18"/>
                <a:gd name="T21" fmla="*/ 5 h 17"/>
                <a:gd name="T22" fmla="*/ 9 w 18"/>
                <a:gd name="T23" fmla="*/ 7 h 17"/>
                <a:gd name="T24" fmla="*/ 9 w 18"/>
                <a:gd name="T25" fmla="*/ 12 h 17"/>
                <a:gd name="T26" fmla="*/ 7 w 18"/>
                <a:gd name="T27" fmla="*/ 12 h 17"/>
                <a:gd name="T28" fmla="*/ 4 w 18"/>
                <a:gd name="T29" fmla="*/ 15 h 17"/>
                <a:gd name="T30" fmla="*/ 4 w 18"/>
                <a:gd name="T31" fmla="*/ 15 h 17"/>
                <a:gd name="T32" fmla="*/ 0 w 18"/>
                <a:gd name="T33" fmla="*/ 17 h 17"/>
                <a:gd name="T34" fmla="*/ 2 w 18"/>
                <a:gd name="T35" fmla="*/ 17 h 17"/>
                <a:gd name="T36" fmla="*/ 7 w 18"/>
                <a:gd name="T37" fmla="*/ 17 h 17"/>
                <a:gd name="T38" fmla="*/ 14 w 18"/>
                <a:gd name="T39" fmla="*/ 17 h 17"/>
                <a:gd name="T40" fmla="*/ 16 w 18"/>
                <a:gd name="T41" fmla="*/ 17 h 17"/>
                <a:gd name="T42" fmla="*/ 16 w 18"/>
                <a:gd name="T43" fmla="*/ 15 h 17"/>
                <a:gd name="T44" fmla="*/ 16 w 18"/>
                <a:gd name="T45" fmla="*/ 12 h 17"/>
                <a:gd name="T46" fmla="*/ 18 w 18"/>
                <a:gd name="T47" fmla="*/ 12 h 17"/>
                <a:gd name="T48" fmla="*/ 16 w 18"/>
                <a:gd name="T49" fmla="*/ 10 h 17"/>
                <a:gd name="T50" fmla="*/ 16 w 18"/>
                <a:gd name="T51" fmla="*/ 7 h 17"/>
                <a:gd name="T52" fmla="*/ 16 w 18"/>
                <a:gd name="T53" fmla="*/ 7 h 17"/>
                <a:gd name="T54" fmla="*/ 16 w 18"/>
                <a:gd name="T55" fmla="*/ 5 h 17"/>
                <a:gd name="T56" fmla="*/ 18 w 18"/>
                <a:gd name="T57" fmla="*/ 3 h 17"/>
                <a:gd name="T58" fmla="*/ 18 w 18"/>
                <a:gd name="T5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7">
                  <a:moveTo>
                    <a:pt x="18" y="0"/>
                  </a:moveTo>
                  <a:lnTo>
                    <a:pt x="16" y="0"/>
                  </a:lnTo>
                  <a:lnTo>
                    <a:pt x="14" y="3"/>
                  </a:lnTo>
                  <a:lnTo>
                    <a:pt x="11" y="3"/>
                  </a:lnTo>
                  <a:lnTo>
                    <a:pt x="9" y="3"/>
                  </a:lnTo>
                  <a:lnTo>
                    <a:pt x="7" y="3"/>
                  </a:lnTo>
                  <a:lnTo>
                    <a:pt x="7" y="3"/>
                  </a:lnTo>
                  <a:lnTo>
                    <a:pt x="7" y="5"/>
                  </a:lnTo>
                  <a:lnTo>
                    <a:pt x="7" y="5"/>
                  </a:lnTo>
                  <a:lnTo>
                    <a:pt x="9" y="5"/>
                  </a:lnTo>
                  <a:lnTo>
                    <a:pt x="9" y="5"/>
                  </a:lnTo>
                  <a:lnTo>
                    <a:pt x="9" y="7"/>
                  </a:lnTo>
                  <a:lnTo>
                    <a:pt x="9" y="12"/>
                  </a:lnTo>
                  <a:lnTo>
                    <a:pt x="7" y="12"/>
                  </a:lnTo>
                  <a:lnTo>
                    <a:pt x="4" y="15"/>
                  </a:lnTo>
                  <a:lnTo>
                    <a:pt x="4" y="15"/>
                  </a:lnTo>
                  <a:lnTo>
                    <a:pt x="0" y="17"/>
                  </a:lnTo>
                  <a:lnTo>
                    <a:pt x="2" y="17"/>
                  </a:lnTo>
                  <a:lnTo>
                    <a:pt x="7" y="17"/>
                  </a:lnTo>
                  <a:lnTo>
                    <a:pt x="14" y="17"/>
                  </a:lnTo>
                  <a:lnTo>
                    <a:pt x="16" y="17"/>
                  </a:lnTo>
                  <a:lnTo>
                    <a:pt x="16" y="15"/>
                  </a:lnTo>
                  <a:lnTo>
                    <a:pt x="16" y="12"/>
                  </a:lnTo>
                  <a:lnTo>
                    <a:pt x="18" y="12"/>
                  </a:lnTo>
                  <a:lnTo>
                    <a:pt x="16" y="10"/>
                  </a:lnTo>
                  <a:lnTo>
                    <a:pt x="16" y="7"/>
                  </a:lnTo>
                  <a:lnTo>
                    <a:pt x="16" y="7"/>
                  </a:lnTo>
                  <a:lnTo>
                    <a:pt x="16" y="5"/>
                  </a:lnTo>
                  <a:lnTo>
                    <a:pt x="18" y="3"/>
                  </a:lnTo>
                  <a:lnTo>
                    <a:pt x="1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222"/>
            <p:cNvSpPr>
              <a:spLocks/>
            </p:cNvSpPr>
            <p:nvPr userDrawn="1"/>
          </p:nvSpPr>
          <p:spPr bwMode="auto">
            <a:xfrm>
              <a:off x="3653" y="2574"/>
              <a:ext cx="33" cy="106"/>
            </a:xfrm>
            <a:custGeom>
              <a:avLst/>
              <a:gdLst>
                <a:gd name="T0" fmla="*/ 31 w 33"/>
                <a:gd name="T1" fmla="*/ 94 h 106"/>
                <a:gd name="T2" fmla="*/ 31 w 33"/>
                <a:gd name="T3" fmla="*/ 92 h 106"/>
                <a:gd name="T4" fmla="*/ 28 w 33"/>
                <a:gd name="T5" fmla="*/ 87 h 106"/>
                <a:gd name="T6" fmla="*/ 31 w 33"/>
                <a:gd name="T7" fmla="*/ 71 h 106"/>
                <a:gd name="T8" fmla="*/ 31 w 33"/>
                <a:gd name="T9" fmla="*/ 54 h 106"/>
                <a:gd name="T10" fmla="*/ 31 w 33"/>
                <a:gd name="T11" fmla="*/ 40 h 106"/>
                <a:gd name="T12" fmla="*/ 26 w 33"/>
                <a:gd name="T13" fmla="*/ 35 h 106"/>
                <a:gd name="T14" fmla="*/ 26 w 33"/>
                <a:gd name="T15" fmla="*/ 23 h 106"/>
                <a:gd name="T16" fmla="*/ 19 w 33"/>
                <a:gd name="T17" fmla="*/ 19 h 106"/>
                <a:gd name="T18" fmla="*/ 14 w 33"/>
                <a:gd name="T19" fmla="*/ 14 h 106"/>
                <a:gd name="T20" fmla="*/ 16 w 33"/>
                <a:gd name="T21" fmla="*/ 4 h 106"/>
                <a:gd name="T22" fmla="*/ 12 w 33"/>
                <a:gd name="T23" fmla="*/ 2 h 106"/>
                <a:gd name="T24" fmla="*/ 9 w 33"/>
                <a:gd name="T25" fmla="*/ 2 h 106"/>
                <a:gd name="T26" fmla="*/ 0 w 33"/>
                <a:gd name="T27" fmla="*/ 0 h 106"/>
                <a:gd name="T28" fmla="*/ 0 w 33"/>
                <a:gd name="T29" fmla="*/ 7 h 106"/>
                <a:gd name="T30" fmla="*/ 0 w 33"/>
                <a:gd name="T31" fmla="*/ 9 h 106"/>
                <a:gd name="T32" fmla="*/ 5 w 33"/>
                <a:gd name="T33" fmla="*/ 14 h 106"/>
                <a:gd name="T34" fmla="*/ 7 w 33"/>
                <a:gd name="T35" fmla="*/ 16 h 106"/>
                <a:gd name="T36" fmla="*/ 7 w 33"/>
                <a:gd name="T37" fmla="*/ 23 h 106"/>
                <a:gd name="T38" fmla="*/ 7 w 33"/>
                <a:gd name="T39" fmla="*/ 30 h 106"/>
                <a:gd name="T40" fmla="*/ 5 w 33"/>
                <a:gd name="T41" fmla="*/ 30 h 106"/>
                <a:gd name="T42" fmla="*/ 7 w 33"/>
                <a:gd name="T43" fmla="*/ 30 h 106"/>
                <a:gd name="T44" fmla="*/ 5 w 33"/>
                <a:gd name="T45" fmla="*/ 33 h 106"/>
                <a:gd name="T46" fmla="*/ 5 w 33"/>
                <a:gd name="T47" fmla="*/ 35 h 106"/>
                <a:gd name="T48" fmla="*/ 7 w 33"/>
                <a:gd name="T49" fmla="*/ 33 h 106"/>
                <a:gd name="T50" fmla="*/ 9 w 33"/>
                <a:gd name="T51" fmla="*/ 35 h 106"/>
                <a:gd name="T52" fmla="*/ 9 w 33"/>
                <a:gd name="T53" fmla="*/ 42 h 106"/>
                <a:gd name="T54" fmla="*/ 9 w 33"/>
                <a:gd name="T55" fmla="*/ 47 h 106"/>
                <a:gd name="T56" fmla="*/ 7 w 33"/>
                <a:gd name="T57" fmla="*/ 49 h 106"/>
                <a:gd name="T58" fmla="*/ 12 w 33"/>
                <a:gd name="T59" fmla="*/ 54 h 106"/>
                <a:gd name="T60" fmla="*/ 12 w 33"/>
                <a:gd name="T61" fmla="*/ 59 h 106"/>
                <a:gd name="T62" fmla="*/ 12 w 33"/>
                <a:gd name="T63" fmla="*/ 71 h 106"/>
                <a:gd name="T64" fmla="*/ 9 w 33"/>
                <a:gd name="T65" fmla="*/ 78 h 106"/>
                <a:gd name="T66" fmla="*/ 12 w 33"/>
                <a:gd name="T67" fmla="*/ 78 h 106"/>
                <a:gd name="T68" fmla="*/ 12 w 33"/>
                <a:gd name="T69" fmla="*/ 85 h 106"/>
                <a:gd name="T70" fmla="*/ 9 w 33"/>
                <a:gd name="T71" fmla="*/ 87 h 106"/>
                <a:gd name="T72" fmla="*/ 9 w 33"/>
                <a:gd name="T73" fmla="*/ 89 h 106"/>
                <a:gd name="T74" fmla="*/ 14 w 33"/>
                <a:gd name="T75" fmla="*/ 94 h 106"/>
                <a:gd name="T76" fmla="*/ 14 w 33"/>
                <a:gd name="T77" fmla="*/ 97 h 106"/>
                <a:gd name="T78" fmla="*/ 19 w 33"/>
                <a:gd name="T79" fmla="*/ 101 h 106"/>
                <a:gd name="T80" fmla="*/ 21 w 33"/>
                <a:gd name="T81" fmla="*/ 104 h 106"/>
                <a:gd name="T82" fmla="*/ 21 w 33"/>
                <a:gd name="T83" fmla="*/ 106 h 106"/>
                <a:gd name="T84" fmla="*/ 31 w 33"/>
                <a:gd name="T85"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106">
                  <a:moveTo>
                    <a:pt x="33" y="101"/>
                  </a:moveTo>
                  <a:lnTo>
                    <a:pt x="33" y="99"/>
                  </a:lnTo>
                  <a:lnTo>
                    <a:pt x="31" y="94"/>
                  </a:lnTo>
                  <a:lnTo>
                    <a:pt x="31" y="94"/>
                  </a:lnTo>
                  <a:lnTo>
                    <a:pt x="31" y="92"/>
                  </a:lnTo>
                  <a:lnTo>
                    <a:pt x="31" y="92"/>
                  </a:lnTo>
                  <a:lnTo>
                    <a:pt x="31" y="92"/>
                  </a:lnTo>
                  <a:lnTo>
                    <a:pt x="31" y="89"/>
                  </a:lnTo>
                  <a:lnTo>
                    <a:pt x="28" y="87"/>
                  </a:lnTo>
                  <a:lnTo>
                    <a:pt x="31" y="87"/>
                  </a:lnTo>
                  <a:lnTo>
                    <a:pt x="31" y="78"/>
                  </a:lnTo>
                  <a:lnTo>
                    <a:pt x="31" y="71"/>
                  </a:lnTo>
                  <a:lnTo>
                    <a:pt x="31" y="63"/>
                  </a:lnTo>
                  <a:lnTo>
                    <a:pt x="31" y="59"/>
                  </a:lnTo>
                  <a:lnTo>
                    <a:pt x="31" y="54"/>
                  </a:lnTo>
                  <a:lnTo>
                    <a:pt x="31" y="49"/>
                  </a:lnTo>
                  <a:lnTo>
                    <a:pt x="31" y="42"/>
                  </a:lnTo>
                  <a:lnTo>
                    <a:pt x="31" y="40"/>
                  </a:lnTo>
                  <a:lnTo>
                    <a:pt x="26" y="37"/>
                  </a:lnTo>
                  <a:lnTo>
                    <a:pt x="26" y="35"/>
                  </a:lnTo>
                  <a:lnTo>
                    <a:pt x="26" y="35"/>
                  </a:lnTo>
                  <a:lnTo>
                    <a:pt x="26" y="33"/>
                  </a:lnTo>
                  <a:lnTo>
                    <a:pt x="26" y="28"/>
                  </a:lnTo>
                  <a:lnTo>
                    <a:pt x="26" y="23"/>
                  </a:lnTo>
                  <a:lnTo>
                    <a:pt x="26" y="23"/>
                  </a:lnTo>
                  <a:lnTo>
                    <a:pt x="23" y="21"/>
                  </a:lnTo>
                  <a:lnTo>
                    <a:pt x="19" y="19"/>
                  </a:lnTo>
                  <a:lnTo>
                    <a:pt x="16" y="16"/>
                  </a:lnTo>
                  <a:lnTo>
                    <a:pt x="14" y="16"/>
                  </a:lnTo>
                  <a:lnTo>
                    <a:pt x="14" y="14"/>
                  </a:lnTo>
                  <a:lnTo>
                    <a:pt x="16" y="7"/>
                  </a:lnTo>
                  <a:lnTo>
                    <a:pt x="16" y="7"/>
                  </a:lnTo>
                  <a:lnTo>
                    <a:pt x="16" y="4"/>
                  </a:lnTo>
                  <a:lnTo>
                    <a:pt x="16" y="2"/>
                  </a:lnTo>
                  <a:lnTo>
                    <a:pt x="12" y="2"/>
                  </a:lnTo>
                  <a:lnTo>
                    <a:pt x="12" y="2"/>
                  </a:lnTo>
                  <a:lnTo>
                    <a:pt x="9" y="2"/>
                  </a:lnTo>
                  <a:lnTo>
                    <a:pt x="9" y="2"/>
                  </a:lnTo>
                  <a:lnTo>
                    <a:pt x="9" y="2"/>
                  </a:lnTo>
                  <a:lnTo>
                    <a:pt x="5" y="0"/>
                  </a:lnTo>
                  <a:lnTo>
                    <a:pt x="0" y="0"/>
                  </a:lnTo>
                  <a:lnTo>
                    <a:pt x="0" y="0"/>
                  </a:lnTo>
                  <a:lnTo>
                    <a:pt x="0" y="2"/>
                  </a:lnTo>
                  <a:lnTo>
                    <a:pt x="0" y="4"/>
                  </a:lnTo>
                  <a:lnTo>
                    <a:pt x="0" y="7"/>
                  </a:lnTo>
                  <a:lnTo>
                    <a:pt x="0" y="7"/>
                  </a:lnTo>
                  <a:lnTo>
                    <a:pt x="0" y="9"/>
                  </a:lnTo>
                  <a:lnTo>
                    <a:pt x="0" y="9"/>
                  </a:lnTo>
                  <a:lnTo>
                    <a:pt x="2" y="11"/>
                  </a:lnTo>
                  <a:lnTo>
                    <a:pt x="2" y="11"/>
                  </a:lnTo>
                  <a:lnTo>
                    <a:pt x="5" y="14"/>
                  </a:lnTo>
                  <a:lnTo>
                    <a:pt x="5" y="14"/>
                  </a:lnTo>
                  <a:lnTo>
                    <a:pt x="7" y="16"/>
                  </a:lnTo>
                  <a:lnTo>
                    <a:pt x="7" y="16"/>
                  </a:lnTo>
                  <a:lnTo>
                    <a:pt x="7" y="16"/>
                  </a:lnTo>
                  <a:lnTo>
                    <a:pt x="7" y="19"/>
                  </a:lnTo>
                  <a:lnTo>
                    <a:pt x="7" y="23"/>
                  </a:lnTo>
                  <a:lnTo>
                    <a:pt x="7" y="26"/>
                  </a:lnTo>
                  <a:lnTo>
                    <a:pt x="7" y="26"/>
                  </a:lnTo>
                  <a:lnTo>
                    <a:pt x="7" y="30"/>
                  </a:lnTo>
                  <a:lnTo>
                    <a:pt x="7" y="30"/>
                  </a:lnTo>
                  <a:lnTo>
                    <a:pt x="7" y="30"/>
                  </a:lnTo>
                  <a:lnTo>
                    <a:pt x="5" y="30"/>
                  </a:lnTo>
                  <a:lnTo>
                    <a:pt x="5" y="30"/>
                  </a:lnTo>
                  <a:lnTo>
                    <a:pt x="5" y="30"/>
                  </a:lnTo>
                  <a:lnTo>
                    <a:pt x="7" y="30"/>
                  </a:lnTo>
                  <a:lnTo>
                    <a:pt x="7" y="30"/>
                  </a:lnTo>
                  <a:lnTo>
                    <a:pt x="5" y="33"/>
                  </a:lnTo>
                  <a:lnTo>
                    <a:pt x="5" y="33"/>
                  </a:lnTo>
                  <a:lnTo>
                    <a:pt x="5" y="33"/>
                  </a:lnTo>
                  <a:lnTo>
                    <a:pt x="5" y="35"/>
                  </a:lnTo>
                  <a:lnTo>
                    <a:pt x="5" y="35"/>
                  </a:lnTo>
                  <a:lnTo>
                    <a:pt x="5" y="35"/>
                  </a:lnTo>
                  <a:lnTo>
                    <a:pt x="7" y="35"/>
                  </a:lnTo>
                  <a:lnTo>
                    <a:pt x="7" y="33"/>
                  </a:lnTo>
                  <a:lnTo>
                    <a:pt x="7" y="33"/>
                  </a:lnTo>
                  <a:lnTo>
                    <a:pt x="9" y="33"/>
                  </a:lnTo>
                  <a:lnTo>
                    <a:pt x="9" y="35"/>
                  </a:lnTo>
                  <a:lnTo>
                    <a:pt x="9" y="35"/>
                  </a:lnTo>
                  <a:lnTo>
                    <a:pt x="9" y="40"/>
                  </a:lnTo>
                  <a:lnTo>
                    <a:pt x="9" y="42"/>
                  </a:lnTo>
                  <a:lnTo>
                    <a:pt x="9" y="45"/>
                  </a:lnTo>
                  <a:lnTo>
                    <a:pt x="9" y="47"/>
                  </a:lnTo>
                  <a:lnTo>
                    <a:pt x="9" y="47"/>
                  </a:lnTo>
                  <a:lnTo>
                    <a:pt x="9" y="47"/>
                  </a:lnTo>
                  <a:lnTo>
                    <a:pt x="7" y="49"/>
                  </a:lnTo>
                  <a:lnTo>
                    <a:pt x="7" y="49"/>
                  </a:lnTo>
                  <a:lnTo>
                    <a:pt x="9" y="52"/>
                  </a:lnTo>
                  <a:lnTo>
                    <a:pt x="9" y="52"/>
                  </a:lnTo>
                  <a:lnTo>
                    <a:pt x="12" y="54"/>
                  </a:lnTo>
                  <a:lnTo>
                    <a:pt x="14" y="56"/>
                  </a:lnTo>
                  <a:lnTo>
                    <a:pt x="14" y="59"/>
                  </a:lnTo>
                  <a:lnTo>
                    <a:pt x="12" y="59"/>
                  </a:lnTo>
                  <a:lnTo>
                    <a:pt x="12" y="61"/>
                  </a:lnTo>
                  <a:lnTo>
                    <a:pt x="12" y="61"/>
                  </a:lnTo>
                  <a:lnTo>
                    <a:pt x="12" y="71"/>
                  </a:lnTo>
                  <a:lnTo>
                    <a:pt x="9" y="75"/>
                  </a:lnTo>
                  <a:lnTo>
                    <a:pt x="9" y="75"/>
                  </a:lnTo>
                  <a:lnTo>
                    <a:pt x="9" y="78"/>
                  </a:lnTo>
                  <a:lnTo>
                    <a:pt x="9" y="78"/>
                  </a:lnTo>
                  <a:lnTo>
                    <a:pt x="12" y="78"/>
                  </a:lnTo>
                  <a:lnTo>
                    <a:pt x="12" y="78"/>
                  </a:lnTo>
                  <a:lnTo>
                    <a:pt x="12" y="82"/>
                  </a:lnTo>
                  <a:lnTo>
                    <a:pt x="12" y="85"/>
                  </a:lnTo>
                  <a:lnTo>
                    <a:pt x="12" y="85"/>
                  </a:lnTo>
                  <a:lnTo>
                    <a:pt x="12" y="85"/>
                  </a:lnTo>
                  <a:lnTo>
                    <a:pt x="9" y="87"/>
                  </a:lnTo>
                  <a:lnTo>
                    <a:pt x="9" y="87"/>
                  </a:lnTo>
                  <a:lnTo>
                    <a:pt x="9" y="89"/>
                  </a:lnTo>
                  <a:lnTo>
                    <a:pt x="9" y="89"/>
                  </a:lnTo>
                  <a:lnTo>
                    <a:pt x="9" y="89"/>
                  </a:lnTo>
                  <a:lnTo>
                    <a:pt x="12" y="92"/>
                  </a:lnTo>
                  <a:lnTo>
                    <a:pt x="12" y="94"/>
                  </a:lnTo>
                  <a:lnTo>
                    <a:pt x="14" y="94"/>
                  </a:lnTo>
                  <a:lnTo>
                    <a:pt x="14" y="97"/>
                  </a:lnTo>
                  <a:lnTo>
                    <a:pt x="14" y="97"/>
                  </a:lnTo>
                  <a:lnTo>
                    <a:pt x="14" y="97"/>
                  </a:lnTo>
                  <a:lnTo>
                    <a:pt x="16" y="99"/>
                  </a:lnTo>
                  <a:lnTo>
                    <a:pt x="16" y="101"/>
                  </a:lnTo>
                  <a:lnTo>
                    <a:pt x="19" y="101"/>
                  </a:lnTo>
                  <a:lnTo>
                    <a:pt x="19" y="101"/>
                  </a:lnTo>
                  <a:lnTo>
                    <a:pt x="19" y="104"/>
                  </a:lnTo>
                  <a:lnTo>
                    <a:pt x="21" y="104"/>
                  </a:lnTo>
                  <a:lnTo>
                    <a:pt x="21" y="104"/>
                  </a:lnTo>
                  <a:lnTo>
                    <a:pt x="21" y="104"/>
                  </a:lnTo>
                  <a:lnTo>
                    <a:pt x="21" y="106"/>
                  </a:lnTo>
                  <a:lnTo>
                    <a:pt x="23" y="104"/>
                  </a:lnTo>
                  <a:lnTo>
                    <a:pt x="31" y="104"/>
                  </a:lnTo>
                  <a:lnTo>
                    <a:pt x="31" y="101"/>
                  </a:lnTo>
                  <a:lnTo>
                    <a:pt x="33" y="10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223"/>
            <p:cNvSpPr>
              <a:spLocks noEditPoints="1"/>
            </p:cNvSpPr>
            <p:nvPr userDrawn="1"/>
          </p:nvSpPr>
          <p:spPr bwMode="auto">
            <a:xfrm>
              <a:off x="5439" y="2377"/>
              <a:ext cx="158" cy="312"/>
            </a:xfrm>
            <a:custGeom>
              <a:avLst/>
              <a:gdLst>
                <a:gd name="T0" fmla="*/ 38 w 158"/>
                <a:gd name="T1" fmla="*/ 263 h 312"/>
                <a:gd name="T2" fmla="*/ 36 w 158"/>
                <a:gd name="T3" fmla="*/ 239 h 312"/>
                <a:gd name="T4" fmla="*/ 158 w 158"/>
                <a:gd name="T5" fmla="*/ 102 h 312"/>
                <a:gd name="T6" fmla="*/ 151 w 158"/>
                <a:gd name="T7" fmla="*/ 93 h 312"/>
                <a:gd name="T8" fmla="*/ 139 w 158"/>
                <a:gd name="T9" fmla="*/ 67 h 312"/>
                <a:gd name="T10" fmla="*/ 121 w 158"/>
                <a:gd name="T11" fmla="*/ 45 h 312"/>
                <a:gd name="T12" fmla="*/ 109 w 158"/>
                <a:gd name="T13" fmla="*/ 45 h 312"/>
                <a:gd name="T14" fmla="*/ 99 w 158"/>
                <a:gd name="T15" fmla="*/ 55 h 312"/>
                <a:gd name="T16" fmla="*/ 90 w 158"/>
                <a:gd name="T17" fmla="*/ 48 h 312"/>
                <a:gd name="T18" fmla="*/ 81 w 158"/>
                <a:gd name="T19" fmla="*/ 52 h 312"/>
                <a:gd name="T20" fmla="*/ 66 w 158"/>
                <a:gd name="T21" fmla="*/ 59 h 312"/>
                <a:gd name="T22" fmla="*/ 66 w 158"/>
                <a:gd name="T23" fmla="*/ 41 h 312"/>
                <a:gd name="T24" fmla="*/ 66 w 158"/>
                <a:gd name="T25" fmla="*/ 17 h 312"/>
                <a:gd name="T26" fmla="*/ 52 w 158"/>
                <a:gd name="T27" fmla="*/ 17 h 312"/>
                <a:gd name="T28" fmla="*/ 50 w 158"/>
                <a:gd name="T29" fmla="*/ 0 h 312"/>
                <a:gd name="T30" fmla="*/ 40 w 158"/>
                <a:gd name="T31" fmla="*/ 0 h 312"/>
                <a:gd name="T32" fmla="*/ 33 w 158"/>
                <a:gd name="T33" fmla="*/ 3 h 312"/>
                <a:gd name="T34" fmla="*/ 26 w 158"/>
                <a:gd name="T35" fmla="*/ 7 h 312"/>
                <a:gd name="T36" fmla="*/ 17 w 158"/>
                <a:gd name="T37" fmla="*/ 15 h 312"/>
                <a:gd name="T38" fmla="*/ 7 w 158"/>
                <a:gd name="T39" fmla="*/ 17 h 312"/>
                <a:gd name="T40" fmla="*/ 5 w 158"/>
                <a:gd name="T41" fmla="*/ 38 h 312"/>
                <a:gd name="T42" fmla="*/ 5 w 158"/>
                <a:gd name="T43" fmla="*/ 45 h 312"/>
                <a:gd name="T44" fmla="*/ 10 w 158"/>
                <a:gd name="T45" fmla="*/ 57 h 312"/>
                <a:gd name="T46" fmla="*/ 26 w 158"/>
                <a:gd name="T47" fmla="*/ 81 h 312"/>
                <a:gd name="T48" fmla="*/ 31 w 158"/>
                <a:gd name="T49" fmla="*/ 90 h 312"/>
                <a:gd name="T50" fmla="*/ 26 w 158"/>
                <a:gd name="T51" fmla="*/ 109 h 312"/>
                <a:gd name="T52" fmla="*/ 31 w 158"/>
                <a:gd name="T53" fmla="*/ 126 h 312"/>
                <a:gd name="T54" fmla="*/ 45 w 158"/>
                <a:gd name="T55" fmla="*/ 152 h 312"/>
                <a:gd name="T56" fmla="*/ 50 w 158"/>
                <a:gd name="T57" fmla="*/ 166 h 312"/>
                <a:gd name="T58" fmla="*/ 55 w 158"/>
                <a:gd name="T59" fmla="*/ 185 h 312"/>
                <a:gd name="T60" fmla="*/ 40 w 158"/>
                <a:gd name="T61" fmla="*/ 206 h 312"/>
                <a:gd name="T62" fmla="*/ 36 w 158"/>
                <a:gd name="T63" fmla="*/ 234 h 312"/>
                <a:gd name="T64" fmla="*/ 40 w 158"/>
                <a:gd name="T65" fmla="*/ 256 h 312"/>
                <a:gd name="T66" fmla="*/ 52 w 158"/>
                <a:gd name="T67" fmla="*/ 268 h 312"/>
                <a:gd name="T68" fmla="*/ 62 w 158"/>
                <a:gd name="T69" fmla="*/ 279 h 312"/>
                <a:gd name="T70" fmla="*/ 73 w 158"/>
                <a:gd name="T71" fmla="*/ 289 h 312"/>
                <a:gd name="T72" fmla="*/ 85 w 158"/>
                <a:gd name="T73" fmla="*/ 298 h 312"/>
                <a:gd name="T74" fmla="*/ 90 w 158"/>
                <a:gd name="T75" fmla="*/ 310 h 312"/>
                <a:gd name="T76" fmla="*/ 99 w 158"/>
                <a:gd name="T77" fmla="*/ 305 h 312"/>
                <a:gd name="T78" fmla="*/ 109 w 158"/>
                <a:gd name="T79" fmla="*/ 303 h 312"/>
                <a:gd name="T80" fmla="*/ 88 w 158"/>
                <a:gd name="T81" fmla="*/ 286 h 312"/>
                <a:gd name="T82" fmla="*/ 71 w 158"/>
                <a:gd name="T83" fmla="*/ 268 h 312"/>
                <a:gd name="T84" fmla="*/ 76 w 158"/>
                <a:gd name="T85" fmla="*/ 277 h 312"/>
                <a:gd name="T86" fmla="*/ 69 w 158"/>
                <a:gd name="T87" fmla="*/ 253 h 312"/>
                <a:gd name="T88" fmla="*/ 55 w 158"/>
                <a:gd name="T89" fmla="*/ 237 h 312"/>
                <a:gd name="T90" fmla="*/ 50 w 158"/>
                <a:gd name="T91" fmla="*/ 213 h 312"/>
                <a:gd name="T92" fmla="*/ 59 w 158"/>
                <a:gd name="T93" fmla="*/ 178 h 312"/>
                <a:gd name="T94" fmla="*/ 59 w 158"/>
                <a:gd name="T95" fmla="*/ 149 h 312"/>
                <a:gd name="T96" fmla="*/ 78 w 158"/>
                <a:gd name="T97" fmla="*/ 149 h 312"/>
                <a:gd name="T98" fmla="*/ 92 w 158"/>
                <a:gd name="T99" fmla="*/ 163 h 312"/>
                <a:gd name="T100" fmla="*/ 104 w 158"/>
                <a:gd name="T101" fmla="*/ 173 h 312"/>
                <a:gd name="T102" fmla="*/ 116 w 158"/>
                <a:gd name="T103" fmla="*/ 185 h 312"/>
                <a:gd name="T104" fmla="*/ 106 w 158"/>
                <a:gd name="T105" fmla="*/ 163 h 312"/>
                <a:gd name="T106" fmla="*/ 106 w 158"/>
                <a:gd name="T107" fmla="*/ 145 h 312"/>
                <a:gd name="T108" fmla="*/ 116 w 158"/>
                <a:gd name="T109" fmla="*/ 128 h 312"/>
                <a:gd name="T110" fmla="*/ 132 w 158"/>
                <a:gd name="T111" fmla="*/ 128 h 312"/>
                <a:gd name="T112" fmla="*/ 151 w 158"/>
                <a:gd name="T113" fmla="*/ 130 h 312"/>
                <a:gd name="T114" fmla="*/ 158 w 158"/>
                <a:gd name="T115" fmla="*/ 1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312">
                  <a:moveTo>
                    <a:pt x="38" y="260"/>
                  </a:moveTo>
                  <a:lnTo>
                    <a:pt x="36" y="258"/>
                  </a:lnTo>
                  <a:lnTo>
                    <a:pt x="36" y="258"/>
                  </a:lnTo>
                  <a:lnTo>
                    <a:pt x="36" y="263"/>
                  </a:lnTo>
                  <a:lnTo>
                    <a:pt x="36" y="268"/>
                  </a:lnTo>
                  <a:lnTo>
                    <a:pt x="38" y="268"/>
                  </a:lnTo>
                  <a:lnTo>
                    <a:pt x="38" y="265"/>
                  </a:lnTo>
                  <a:lnTo>
                    <a:pt x="38" y="265"/>
                  </a:lnTo>
                  <a:lnTo>
                    <a:pt x="38" y="263"/>
                  </a:lnTo>
                  <a:lnTo>
                    <a:pt x="38" y="263"/>
                  </a:lnTo>
                  <a:lnTo>
                    <a:pt x="38" y="260"/>
                  </a:lnTo>
                  <a:lnTo>
                    <a:pt x="38" y="260"/>
                  </a:lnTo>
                  <a:close/>
                  <a:moveTo>
                    <a:pt x="36" y="239"/>
                  </a:moveTo>
                  <a:lnTo>
                    <a:pt x="36" y="237"/>
                  </a:lnTo>
                  <a:lnTo>
                    <a:pt x="36" y="239"/>
                  </a:lnTo>
                  <a:lnTo>
                    <a:pt x="33" y="239"/>
                  </a:lnTo>
                  <a:lnTo>
                    <a:pt x="33" y="239"/>
                  </a:lnTo>
                  <a:lnTo>
                    <a:pt x="36" y="239"/>
                  </a:lnTo>
                  <a:lnTo>
                    <a:pt x="36" y="239"/>
                  </a:lnTo>
                  <a:close/>
                  <a:moveTo>
                    <a:pt x="158" y="114"/>
                  </a:moveTo>
                  <a:lnTo>
                    <a:pt x="158" y="111"/>
                  </a:lnTo>
                  <a:lnTo>
                    <a:pt x="156" y="109"/>
                  </a:lnTo>
                  <a:lnTo>
                    <a:pt x="156" y="107"/>
                  </a:lnTo>
                  <a:lnTo>
                    <a:pt x="158" y="107"/>
                  </a:lnTo>
                  <a:lnTo>
                    <a:pt x="158" y="104"/>
                  </a:lnTo>
                  <a:lnTo>
                    <a:pt x="158" y="104"/>
                  </a:lnTo>
                  <a:lnTo>
                    <a:pt x="158" y="102"/>
                  </a:lnTo>
                  <a:lnTo>
                    <a:pt x="158" y="100"/>
                  </a:lnTo>
                  <a:lnTo>
                    <a:pt x="158" y="100"/>
                  </a:lnTo>
                  <a:lnTo>
                    <a:pt x="156" y="97"/>
                  </a:lnTo>
                  <a:lnTo>
                    <a:pt x="156" y="97"/>
                  </a:lnTo>
                  <a:lnTo>
                    <a:pt x="154" y="97"/>
                  </a:lnTo>
                  <a:lnTo>
                    <a:pt x="154" y="95"/>
                  </a:lnTo>
                  <a:lnTo>
                    <a:pt x="154" y="95"/>
                  </a:lnTo>
                  <a:lnTo>
                    <a:pt x="154" y="93"/>
                  </a:lnTo>
                  <a:lnTo>
                    <a:pt x="151" y="93"/>
                  </a:lnTo>
                  <a:lnTo>
                    <a:pt x="149" y="90"/>
                  </a:lnTo>
                  <a:lnTo>
                    <a:pt x="147" y="90"/>
                  </a:lnTo>
                  <a:lnTo>
                    <a:pt x="147" y="88"/>
                  </a:lnTo>
                  <a:lnTo>
                    <a:pt x="144" y="85"/>
                  </a:lnTo>
                  <a:lnTo>
                    <a:pt x="142" y="83"/>
                  </a:lnTo>
                  <a:lnTo>
                    <a:pt x="139" y="78"/>
                  </a:lnTo>
                  <a:lnTo>
                    <a:pt x="139" y="74"/>
                  </a:lnTo>
                  <a:lnTo>
                    <a:pt x="139" y="71"/>
                  </a:lnTo>
                  <a:lnTo>
                    <a:pt x="139" y="67"/>
                  </a:lnTo>
                  <a:lnTo>
                    <a:pt x="137" y="62"/>
                  </a:lnTo>
                  <a:lnTo>
                    <a:pt x="135" y="59"/>
                  </a:lnTo>
                  <a:lnTo>
                    <a:pt x="132" y="59"/>
                  </a:lnTo>
                  <a:lnTo>
                    <a:pt x="130" y="57"/>
                  </a:lnTo>
                  <a:lnTo>
                    <a:pt x="128" y="55"/>
                  </a:lnTo>
                  <a:lnTo>
                    <a:pt x="125" y="50"/>
                  </a:lnTo>
                  <a:lnTo>
                    <a:pt x="123" y="45"/>
                  </a:lnTo>
                  <a:lnTo>
                    <a:pt x="121" y="43"/>
                  </a:lnTo>
                  <a:lnTo>
                    <a:pt x="121" y="45"/>
                  </a:lnTo>
                  <a:lnTo>
                    <a:pt x="118" y="43"/>
                  </a:lnTo>
                  <a:lnTo>
                    <a:pt x="114" y="43"/>
                  </a:lnTo>
                  <a:lnTo>
                    <a:pt x="111" y="43"/>
                  </a:lnTo>
                  <a:lnTo>
                    <a:pt x="109" y="43"/>
                  </a:lnTo>
                  <a:lnTo>
                    <a:pt x="109" y="43"/>
                  </a:lnTo>
                  <a:lnTo>
                    <a:pt x="106" y="43"/>
                  </a:lnTo>
                  <a:lnTo>
                    <a:pt x="109" y="43"/>
                  </a:lnTo>
                  <a:lnTo>
                    <a:pt x="109" y="45"/>
                  </a:lnTo>
                  <a:lnTo>
                    <a:pt x="109" y="45"/>
                  </a:lnTo>
                  <a:lnTo>
                    <a:pt x="106" y="45"/>
                  </a:lnTo>
                  <a:lnTo>
                    <a:pt x="106" y="45"/>
                  </a:lnTo>
                  <a:lnTo>
                    <a:pt x="106" y="48"/>
                  </a:lnTo>
                  <a:lnTo>
                    <a:pt x="104" y="50"/>
                  </a:lnTo>
                  <a:lnTo>
                    <a:pt x="104" y="50"/>
                  </a:lnTo>
                  <a:lnTo>
                    <a:pt x="102" y="52"/>
                  </a:lnTo>
                  <a:lnTo>
                    <a:pt x="102" y="52"/>
                  </a:lnTo>
                  <a:lnTo>
                    <a:pt x="99" y="52"/>
                  </a:lnTo>
                  <a:lnTo>
                    <a:pt x="99" y="55"/>
                  </a:lnTo>
                  <a:lnTo>
                    <a:pt x="99" y="55"/>
                  </a:lnTo>
                  <a:lnTo>
                    <a:pt x="99" y="55"/>
                  </a:lnTo>
                  <a:lnTo>
                    <a:pt x="97" y="55"/>
                  </a:lnTo>
                  <a:lnTo>
                    <a:pt x="97" y="52"/>
                  </a:lnTo>
                  <a:lnTo>
                    <a:pt x="97" y="52"/>
                  </a:lnTo>
                  <a:lnTo>
                    <a:pt x="97" y="52"/>
                  </a:lnTo>
                  <a:lnTo>
                    <a:pt x="95" y="50"/>
                  </a:lnTo>
                  <a:lnTo>
                    <a:pt x="92" y="50"/>
                  </a:lnTo>
                  <a:lnTo>
                    <a:pt x="90" y="48"/>
                  </a:lnTo>
                  <a:lnTo>
                    <a:pt x="88" y="45"/>
                  </a:lnTo>
                  <a:lnTo>
                    <a:pt x="88" y="45"/>
                  </a:lnTo>
                  <a:lnTo>
                    <a:pt x="85" y="48"/>
                  </a:lnTo>
                  <a:lnTo>
                    <a:pt x="85" y="50"/>
                  </a:lnTo>
                  <a:lnTo>
                    <a:pt x="83" y="50"/>
                  </a:lnTo>
                  <a:lnTo>
                    <a:pt x="83" y="50"/>
                  </a:lnTo>
                  <a:lnTo>
                    <a:pt x="81" y="50"/>
                  </a:lnTo>
                  <a:lnTo>
                    <a:pt x="81" y="52"/>
                  </a:lnTo>
                  <a:lnTo>
                    <a:pt x="81" y="52"/>
                  </a:lnTo>
                  <a:lnTo>
                    <a:pt x="78" y="55"/>
                  </a:lnTo>
                  <a:lnTo>
                    <a:pt x="78" y="55"/>
                  </a:lnTo>
                  <a:lnTo>
                    <a:pt x="76" y="57"/>
                  </a:lnTo>
                  <a:lnTo>
                    <a:pt x="73" y="59"/>
                  </a:lnTo>
                  <a:lnTo>
                    <a:pt x="71" y="62"/>
                  </a:lnTo>
                  <a:lnTo>
                    <a:pt x="71" y="62"/>
                  </a:lnTo>
                  <a:lnTo>
                    <a:pt x="69" y="62"/>
                  </a:lnTo>
                  <a:lnTo>
                    <a:pt x="69" y="59"/>
                  </a:lnTo>
                  <a:lnTo>
                    <a:pt x="66" y="59"/>
                  </a:lnTo>
                  <a:lnTo>
                    <a:pt x="69" y="55"/>
                  </a:lnTo>
                  <a:lnTo>
                    <a:pt x="69" y="50"/>
                  </a:lnTo>
                  <a:lnTo>
                    <a:pt x="69" y="48"/>
                  </a:lnTo>
                  <a:lnTo>
                    <a:pt x="69" y="45"/>
                  </a:lnTo>
                  <a:lnTo>
                    <a:pt x="69" y="45"/>
                  </a:lnTo>
                  <a:lnTo>
                    <a:pt x="69" y="43"/>
                  </a:lnTo>
                  <a:lnTo>
                    <a:pt x="66" y="43"/>
                  </a:lnTo>
                  <a:lnTo>
                    <a:pt x="66" y="41"/>
                  </a:lnTo>
                  <a:lnTo>
                    <a:pt x="66" y="41"/>
                  </a:lnTo>
                  <a:lnTo>
                    <a:pt x="69" y="41"/>
                  </a:lnTo>
                  <a:lnTo>
                    <a:pt x="69" y="38"/>
                  </a:lnTo>
                  <a:lnTo>
                    <a:pt x="69" y="33"/>
                  </a:lnTo>
                  <a:lnTo>
                    <a:pt x="71" y="31"/>
                  </a:lnTo>
                  <a:lnTo>
                    <a:pt x="69" y="29"/>
                  </a:lnTo>
                  <a:lnTo>
                    <a:pt x="69" y="26"/>
                  </a:lnTo>
                  <a:lnTo>
                    <a:pt x="66" y="22"/>
                  </a:lnTo>
                  <a:lnTo>
                    <a:pt x="66" y="19"/>
                  </a:lnTo>
                  <a:lnTo>
                    <a:pt x="66" y="17"/>
                  </a:lnTo>
                  <a:lnTo>
                    <a:pt x="66" y="17"/>
                  </a:lnTo>
                  <a:lnTo>
                    <a:pt x="62" y="17"/>
                  </a:lnTo>
                  <a:lnTo>
                    <a:pt x="62" y="17"/>
                  </a:lnTo>
                  <a:lnTo>
                    <a:pt x="59" y="17"/>
                  </a:lnTo>
                  <a:lnTo>
                    <a:pt x="59" y="19"/>
                  </a:lnTo>
                  <a:lnTo>
                    <a:pt x="59" y="19"/>
                  </a:lnTo>
                  <a:lnTo>
                    <a:pt x="57" y="19"/>
                  </a:lnTo>
                  <a:lnTo>
                    <a:pt x="55" y="17"/>
                  </a:lnTo>
                  <a:lnTo>
                    <a:pt x="52" y="17"/>
                  </a:lnTo>
                  <a:lnTo>
                    <a:pt x="52" y="15"/>
                  </a:lnTo>
                  <a:lnTo>
                    <a:pt x="52" y="10"/>
                  </a:lnTo>
                  <a:lnTo>
                    <a:pt x="52" y="7"/>
                  </a:lnTo>
                  <a:lnTo>
                    <a:pt x="52" y="7"/>
                  </a:lnTo>
                  <a:lnTo>
                    <a:pt x="52" y="5"/>
                  </a:lnTo>
                  <a:lnTo>
                    <a:pt x="52" y="5"/>
                  </a:lnTo>
                  <a:lnTo>
                    <a:pt x="52" y="5"/>
                  </a:lnTo>
                  <a:lnTo>
                    <a:pt x="50" y="3"/>
                  </a:lnTo>
                  <a:lnTo>
                    <a:pt x="50" y="0"/>
                  </a:lnTo>
                  <a:lnTo>
                    <a:pt x="48" y="0"/>
                  </a:lnTo>
                  <a:lnTo>
                    <a:pt x="48" y="0"/>
                  </a:lnTo>
                  <a:lnTo>
                    <a:pt x="48" y="0"/>
                  </a:lnTo>
                  <a:lnTo>
                    <a:pt x="45" y="3"/>
                  </a:lnTo>
                  <a:lnTo>
                    <a:pt x="45" y="3"/>
                  </a:lnTo>
                  <a:lnTo>
                    <a:pt x="45" y="3"/>
                  </a:lnTo>
                  <a:lnTo>
                    <a:pt x="45" y="3"/>
                  </a:lnTo>
                  <a:lnTo>
                    <a:pt x="43" y="0"/>
                  </a:lnTo>
                  <a:lnTo>
                    <a:pt x="40" y="0"/>
                  </a:lnTo>
                  <a:lnTo>
                    <a:pt x="40" y="0"/>
                  </a:lnTo>
                  <a:lnTo>
                    <a:pt x="40" y="0"/>
                  </a:lnTo>
                  <a:lnTo>
                    <a:pt x="38" y="0"/>
                  </a:lnTo>
                  <a:lnTo>
                    <a:pt x="38" y="3"/>
                  </a:lnTo>
                  <a:lnTo>
                    <a:pt x="36" y="3"/>
                  </a:lnTo>
                  <a:lnTo>
                    <a:pt x="33" y="0"/>
                  </a:lnTo>
                  <a:lnTo>
                    <a:pt x="33" y="0"/>
                  </a:lnTo>
                  <a:lnTo>
                    <a:pt x="33" y="0"/>
                  </a:lnTo>
                  <a:lnTo>
                    <a:pt x="33" y="3"/>
                  </a:lnTo>
                  <a:lnTo>
                    <a:pt x="33" y="5"/>
                  </a:lnTo>
                  <a:lnTo>
                    <a:pt x="33" y="5"/>
                  </a:lnTo>
                  <a:lnTo>
                    <a:pt x="33" y="5"/>
                  </a:lnTo>
                  <a:lnTo>
                    <a:pt x="33" y="7"/>
                  </a:lnTo>
                  <a:lnTo>
                    <a:pt x="31" y="7"/>
                  </a:lnTo>
                  <a:lnTo>
                    <a:pt x="31" y="7"/>
                  </a:lnTo>
                  <a:lnTo>
                    <a:pt x="29" y="5"/>
                  </a:lnTo>
                  <a:lnTo>
                    <a:pt x="26" y="5"/>
                  </a:lnTo>
                  <a:lnTo>
                    <a:pt x="26" y="7"/>
                  </a:lnTo>
                  <a:lnTo>
                    <a:pt x="26" y="7"/>
                  </a:lnTo>
                  <a:lnTo>
                    <a:pt x="26" y="7"/>
                  </a:lnTo>
                  <a:lnTo>
                    <a:pt x="26" y="12"/>
                  </a:lnTo>
                  <a:lnTo>
                    <a:pt x="24" y="12"/>
                  </a:lnTo>
                  <a:lnTo>
                    <a:pt x="24" y="12"/>
                  </a:lnTo>
                  <a:lnTo>
                    <a:pt x="24" y="15"/>
                  </a:lnTo>
                  <a:lnTo>
                    <a:pt x="22" y="12"/>
                  </a:lnTo>
                  <a:lnTo>
                    <a:pt x="22" y="15"/>
                  </a:lnTo>
                  <a:lnTo>
                    <a:pt x="17" y="15"/>
                  </a:lnTo>
                  <a:lnTo>
                    <a:pt x="17" y="15"/>
                  </a:lnTo>
                  <a:lnTo>
                    <a:pt x="15" y="15"/>
                  </a:lnTo>
                  <a:lnTo>
                    <a:pt x="12" y="15"/>
                  </a:lnTo>
                  <a:lnTo>
                    <a:pt x="12" y="15"/>
                  </a:lnTo>
                  <a:lnTo>
                    <a:pt x="10" y="15"/>
                  </a:lnTo>
                  <a:lnTo>
                    <a:pt x="7" y="15"/>
                  </a:lnTo>
                  <a:lnTo>
                    <a:pt x="7" y="15"/>
                  </a:lnTo>
                  <a:lnTo>
                    <a:pt x="7" y="17"/>
                  </a:lnTo>
                  <a:lnTo>
                    <a:pt x="7" y="17"/>
                  </a:lnTo>
                  <a:lnTo>
                    <a:pt x="5" y="19"/>
                  </a:lnTo>
                  <a:lnTo>
                    <a:pt x="5" y="24"/>
                  </a:lnTo>
                  <a:lnTo>
                    <a:pt x="5" y="26"/>
                  </a:lnTo>
                  <a:lnTo>
                    <a:pt x="5" y="29"/>
                  </a:lnTo>
                  <a:lnTo>
                    <a:pt x="5" y="31"/>
                  </a:lnTo>
                  <a:lnTo>
                    <a:pt x="7" y="38"/>
                  </a:lnTo>
                  <a:lnTo>
                    <a:pt x="5" y="38"/>
                  </a:lnTo>
                  <a:lnTo>
                    <a:pt x="5" y="38"/>
                  </a:lnTo>
                  <a:lnTo>
                    <a:pt x="5" y="38"/>
                  </a:lnTo>
                  <a:lnTo>
                    <a:pt x="3" y="41"/>
                  </a:lnTo>
                  <a:lnTo>
                    <a:pt x="3" y="41"/>
                  </a:lnTo>
                  <a:lnTo>
                    <a:pt x="3" y="41"/>
                  </a:lnTo>
                  <a:lnTo>
                    <a:pt x="0" y="41"/>
                  </a:lnTo>
                  <a:lnTo>
                    <a:pt x="0" y="41"/>
                  </a:lnTo>
                  <a:lnTo>
                    <a:pt x="0" y="41"/>
                  </a:lnTo>
                  <a:lnTo>
                    <a:pt x="0" y="43"/>
                  </a:lnTo>
                  <a:lnTo>
                    <a:pt x="3" y="45"/>
                  </a:lnTo>
                  <a:lnTo>
                    <a:pt x="5" y="45"/>
                  </a:lnTo>
                  <a:lnTo>
                    <a:pt x="5" y="45"/>
                  </a:lnTo>
                  <a:lnTo>
                    <a:pt x="5" y="45"/>
                  </a:lnTo>
                  <a:lnTo>
                    <a:pt x="5" y="48"/>
                  </a:lnTo>
                  <a:lnTo>
                    <a:pt x="7" y="50"/>
                  </a:lnTo>
                  <a:lnTo>
                    <a:pt x="7" y="52"/>
                  </a:lnTo>
                  <a:lnTo>
                    <a:pt x="7" y="55"/>
                  </a:lnTo>
                  <a:lnTo>
                    <a:pt x="7" y="55"/>
                  </a:lnTo>
                  <a:lnTo>
                    <a:pt x="7" y="55"/>
                  </a:lnTo>
                  <a:lnTo>
                    <a:pt x="10" y="57"/>
                  </a:lnTo>
                  <a:lnTo>
                    <a:pt x="12" y="59"/>
                  </a:lnTo>
                  <a:lnTo>
                    <a:pt x="15" y="64"/>
                  </a:lnTo>
                  <a:lnTo>
                    <a:pt x="17" y="67"/>
                  </a:lnTo>
                  <a:lnTo>
                    <a:pt x="19" y="69"/>
                  </a:lnTo>
                  <a:lnTo>
                    <a:pt x="24" y="71"/>
                  </a:lnTo>
                  <a:lnTo>
                    <a:pt x="24" y="74"/>
                  </a:lnTo>
                  <a:lnTo>
                    <a:pt x="24" y="78"/>
                  </a:lnTo>
                  <a:lnTo>
                    <a:pt x="26" y="78"/>
                  </a:lnTo>
                  <a:lnTo>
                    <a:pt x="26" y="81"/>
                  </a:lnTo>
                  <a:lnTo>
                    <a:pt x="26" y="83"/>
                  </a:lnTo>
                  <a:lnTo>
                    <a:pt x="29" y="85"/>
                  </a:lnTo>
                  <a:lnTo>
                    <a:pt x="29" y="85"/>
                  </a:lnTo>
                  <a:lnTo>
                    <a:pt x="31" y="83"/>
                  </a:lnTo>
                  <a:lnTo>
                    <a:pt x="33" y="85"/>
                  </a:lnTo>
                  <a:lnTo>
                    <a:pt x="33" y="85"/>
                  </a:lnTo>
                  <a:lnTo>
                    <a:pt x="33" y="88"/>
                  </a:lnTo>
                  <a:lnTo>
                    <a:pt x="33" y="88"/>
                  </a:lnTo>
                  <a:lnTo>
                    <a:pt x="31" y="90"/>
                  </a:lnTo>
                  <a:lnTo>
                    <a:pt x="29" y="93"/>
                  </a:lnTo>
                  <a:lnTo>
                    <a:pt x="29" y="95"/>
                  </a:lnTo>
                  <a:lnTo>
                    <a:pt x="29" y="97"/>
                  </a:lnTo>
                  <a:lnTo>
                    <a:pt x="29" y="102"/>
                  </a:lnTo>
                  <a:lnTo>
                    <a:pt x="29" y="107"/>
                  </a:lnTo>
                  <a:lnTo>
                    <a:pt x="29" y="107"/>
                  </a:lnTo>
                  <a:lnTo>
                    <a:pt x="29" y="107"/>
                  </a:lnTo>
                  <a:lnTo>
                    <a:pt x="26" y="107"/>
                  </a:lnTo>
                  <a:lnTo>
                    <a:pt x="26" y="109"/>
                  </a:lnTo>
                  <a:lnTo>
                    <a:pt x="24" y="109"/>
                  </a:lnTo>
                  <a:lnTo>
                    <a:pt x="24" y="109"/>
                  </a:lnTo>
                  <a:lnTo>
                    <a:pt x="22" y="109"/>
                  </a:lnTo>
                  <a:lnTo>
                    <a:pt x="22" y="111"/>
                  </a:lnTo>
                  <a:lnTo>
                    <a:pt x="24" y="114"/>
                  </a:lnTo>
                  <a:lnTo>
                    <a:pt x="24" y="119"/>
                  </a:lnTo>
                  <a:lnTo>
                    <a:pt x="26" y="121"/>
                  </a:lnTo>
                  <a:lnTo>
                    <a:pt x="29" y="123"/>
                  </a:lnTo>
                  <a:lnTo>
                    <a:pt x="31" y="126"/>
                  </a:lnTo>
                  <a:lnTo>
                    <a:pt x="31" y="128"/>
                  </a:lnTo>
                  <a:lnTo>
                    <a:pt x="36" y="130"/>
                  </a:lnTo>
                  <a:lnTo>
                    <a:pt x="38" y="135"/>
                  </a:lnTo>
                  <a:lnTo>
                    <a:pt x="40" y="137"/>
                  </a:lnTo>
                  <a:lnTo>
                    <a:pt x="43" y="140"/>
                  </a:lnTo>
                  <a:lnTo>
                    <a:pt x="43" y="142"/>
                  </a:lnTo>
                  <a:lnTo>
                    <a:pt x="43" y="145"/>
                  </a:lnTo>
                  <a:lnTo>
                    <a:pt x="45" y="147"/>
                  </a:lnTo>
                  <a:lnTo>
                    <a:pt x="45" y="152"/>
                  </a:lnTo>
                  <a:lnTo>
                    <a:pt x="45" y="152"/>
                  </a:lnTo>
                  <a:lnTo>
                    <a:pt x="43" y="154"/>
                  </a:lnTo>
                  <a:lnTo>
                    <a:pt x="45" y="156"/>
                  </a:lnTo>
                  <a:lnTo>
                    <a:pt x="45" y="156"/>
                  </a:lnTo>
                  <a:lnTo>
                    <a:pt x="45" y="159"/>
                  </a:lnTo>
                  <a:lnTo>
                    <a:pt x="48" y="161"/>
                  </a:lnTo>
                  <a:lnTo>
                    <a:pt x="48" y="163"/>
                  </a:lnTo>
                  <a:lnTo>
                    <a:pt x="50" y="166"/>
                  </a:lnTo>
                  <a:lnTo>
                    <a:pt x="50" y="166"/>
                  </a:lnTo>
                  <a:lnTo>
                    <a:pt x="50" y="168"/>
                  </a:lnTo>
                  <a:lnTo>
                    <a:pt x="50" y="168"/>
                  </a:lnTo>
                  <a:lnTo>
                    <a:pt x="52" y="171"/>
                  </a:lnTo>
                  <a:lnTo>
                    <a:pt x="52" y="173"/>
                  </a:lnTo>
                  <a:lnTo>
                    <a:pt x="55" y="175"/>
                  </a:lnTo>
                  <a:lnTo>
                    <a:pt x="55" y="182"/>
                  </a:lnTo>
                  <a:lnTo>
                    <a:pt x="55" y="182"/>
                  </a:lnTo>
                  <a:lnTo>
                    <a:pt x="55" y="185"/>
                  </a:lnTo>
                  <a:lnTo>
                    <a:pt x="55" y="185"/>
                  </a:lnTo>
                  <a:lnTo>
                    <a:pt x="52" y="185"/>
                  </a:lnTo>
                  <a:lnTo>
                    <a:pt x="52" y="187"/>
                  </a:lnTo>
                  <a:lnTo>
                    <a:pt x="52" y="189"/>
                  </a:lnTo>
                  <a:lnTo>
                    <a:pt x="50" y="197"/>
                  </a:lnTo>
                  <a:lnTo>
                    <a:pt x="45" y="201"/>
                  </a:lnTo>
                  <a:lnTo>
                    <a:pt x="43" y="204"/>
                  </a:lnTo>
                  <a:lnTo>
                    <a:pt x="43" y="204"/>
                  </a:lnTo>
                  <a:lnTo>
                    <a:pt x="40" y="206"/>
                  </a:lnTo>
                  <a:lnTo>
                    <a:pt x="40" y="206"/>
                  </a:lnTo>
                  <a:lnTo>
                    <a:pt x="43" y="208"/>
                  </a:lnTo>
                  <a:lnTo>
                    <a:pt x="43" y="211"/>
                  </a:lnTo>
                  <a:lnTo>
                    <a:pt x="43" y="213"/>
                  </a:lnTo>
                  <a:lnTo>
                    <a:pt x="40" y="213"/>
                  </a:lnTo>
                  <a:lnTo>
                    <a:pt x="40" y="216"/>
                  </a:lnTo>
                  <a:lnTo>
                    <a:pt x="38" y="223"/>
                  </a:lnTo>
                  <a:lnTo>
                    <a:pt x="38" y="230"/>
                  </a:lnTo>
                  <a:lnTo>
                    <a:pt x="38" y="230"/>
                  </a:lnTo>
                  <a:lnTo>
                    <a:pt x="36" y="234"/>
                  </a:lnTo>
                  <a:lnTo>
                    <a:pt x="36" y="242"/>
                  </a:lnTo>
                  <a:lnTo>
                    <a:pt x="33" y="246"/>
                  </a:lnTo>
                  <a:lnTo>
                    <a:pt x="33" y="251"/>
                  </a:lnTo>
                  <a:lnTo>
                    <a:pt x="36" y="253"/>
                  </a:lnTo>
                  <a:lnTo>
                    <a:pt x="36" y="258"/>
                  </a:lnTo>
                  <a:lnTo>
                    <a:pt x="38" y="258"/>
                  </a:lnTo>
                  <a:lnTo>
                    <a:pt x="38" y="258"/>
                  </a:lnTo>
                  <a:lnTo>
                    <a:pt x="40" y="256"/>
                  </a:lnTo>
                  <a:lnTo>
                    <a:pt x="40" y="256"/>
                  </a:lnTo>
                  <a:lnTo>
                    <a:pt x="40" y="256"/>
                  </a:lnTo>
                  <a:lnTo>
                    <a:pt x="43" y="256"/>
                  </a:lnTo>
                  <a:lnTo>
                    <a:pt x="43" y="256"/>
                  </a:lnTo>
                  <a:lnTo>
                    <a:pt x="45" y="260"/>
                  </a:lnTo>
                  <a:lnTo>
                    <a:pt x="48" y="260"/>
                  </a:lnTo>
                  <a:lnTo>
                    <a:pt x="50" y="263"/>
                  </a:lnTo>
                  <a:lnTo>
                    <a:pt x="50" y="265"/>
                  </a:lnTo>
                  <a:lnTo>
                    <a:pt x="50" y="268"/>
                  </a:lnTo>
                  <a:lnTo>
                    <a:pt x="52" y="268"/>
                  </a:lnTo>
                  <a:lnTo>
                    <a:pt x="52" y="268"/>
                  </a:lnTo>
                  <a:lnTo>
                    <a:pt x="55" y="270"/>
                  </a:lnTo>
                  <a:lnTo>
                    <a:pt x="55" y="272"/>
                  </a:lnTo>
                  <a:lnTo>
                    <a:pt x="57" y="275"/>
                  </a:lnTo>
                  <a:lnTo>
                    <a:pt x="59" y="277"/>
                  </a:lnTo>
                  <a:lnTo>
                    <a:pt x="59" y="277"/>
                  </a:lnTo>
                  <a:lnTo>
                    <a:pt x="62" y="275"/>
                  </a:lnTo>
                  <a:lnTo>
                    <a:pt x="59" y="279"/>
                  </a:lnTo>
                  <a:lnTo>
                    <a:pt x="62" y="279"/>
                  </a:lnTo>
                  <a:lnTo>
                    <a:pt x="62" y="279"/>
                  </a:lnTo>
                  <a:lnTo>
                    <a:pt x="64" y="282"/>
                  </a:lnTo>
                  <a:lnTo>
                    <a:pt x="64" y="286"/>
                  </a:lnTo>
                  <a:lnTo>
                    <a:pt x="66" y="289"/>
                  </a:lnTo>
                  <a:lnTo>
                    <a:pt x="71" y="296"/>
                  </a:lnTo>
                  <a:lnTo>
                    <a:pt x="71" y="294"/>
                  </a:lnTo>
                  <a:lnTo>
                    <a:pt x="73" y="291"/>
                  </a:lnTo>
                  <a:lnTo>
                    <a:pt x="73" y="289"/>
                  </a:lnTo>
                  <a:lnTo>
                    <a:pt x="73" y="289"/>
                  </a:lnTo>
                  <a:lnTo>
                    <a:pt x="73" y="289"/>
                  </a:lnTo>
                  <a:lnTo>
                    <a:pt x="76" y="294"/>
                  </a:lnTo>
                  <a:lnTo>
                    <a:pt x="81" y="294"/>
                  </a:lnTo>
                  <a:lnTo>
                    <a:pt x="81" y="294"/>
                  </a:lnTo>
                  <a:lnTo>
                    <a:pt x="83" y="294"/>
                  </a:lnTo>
                  <a:lnTo>
                    <a:pt x="83" y="294"/>
                  </a:lnTo>
                  <a:lnTo>
                    <a:pt x="85" y="296"/>
                  </a:lnTo>
                  <a:lnTo>
                    <a:pt x="85" y="296"/>
                  </a:lnTo>
                  <a:lnTo>
                    <a:pt x="85" y="298"/>
                  </a:lnTo>
                  <a:lnTo>
                    <a:pt x="88" y="298"/>
                  </a:lnTo>
                  <a:lnTo>
                    <a:pt x="90" y="298"/>
                  </a:lnTo>
                  <a:lnTo>
                    <a:pt x="90" y="298"/>
                  </a:lnTo>
                  <a:lnTo>
                    <a:pt x="90" y="301"/>
                  </a:lnTo>
                  <a:lnTo>
                    <a:pt x="90" y="303"/>
                  </a:lnTo>
                  <a:lnTo>
                    <a:pt x="90" y="305"/>
                  </a:lnTo>
                  <a:lnTo>
                    <a:pt x="88" y="308"/>
                  </a:lnTo>
                  <a:lnTo>
                    <a:pt x="88" y="310"/>
                  </a:lnTo>
                  <a:lnTo>
                    <a:pt x="90" y="310"/>
                  </a:lnTo>
                  <a:lnTo>
                    <a:pt x="90" y="310"/>
                  </a:lnTo>
                  <a:lnTo>
                    <a:pt x="90" y="312"/>
                  </a:lnTo>
                  <a:lnTo>
                    <a:pt x="92" y="312"/>
                  </a:lnTo>
                  <a:lnTo>
                    <a:pt x="92" y="310"/>
                  </a:lnTo>
                  <a:lnTo>
                    <a:pt x="92" y="310"/>
                  </a:lnTo>
                  <a:lnTo>
                    <a:pt x="92" y="308"/>
                  </a:lnTo>
                  <a:lnTo>
                    <a:pt x="97" y="308"/>
                  </a:lnTo>
                  <a:lnTo>
                    <a:pt x="99" y="305"/>
                  </a:lnTo>
                  <a:lnTo>
                    <a:pt x="99" y="305"/>
                  </a:lnTo>
                  <a:lnTo>
                    <a:pt x="99" y="308"/>
                  </a:lnTo>
                  <a:lnTo>
                    <a:pt x="102" y="308"/>
                  </a:lnTo>
                  <a:lnTo>
                    <a:pt x="102" y="308"/>
                  </a:lnTo>
                  <a:lnTo>
                    <a:pt x="102" y="310"/>
                  </a:lnTo>
                  <a:lnTo>
                    <a:pt x="104" y="308"/>
                  </a:lnTo>
                  <a:lnTo>
                    <a:pt x="104" y="308"/>
                  </a:lnTo>
                  <a:lnTo>
                    <a:pt x="106" y="305"/>
                  </a:lnTo>
                  <a:lnTo>
                    <a:pt x="106" y="305"/>
                  </a:lnTo>
                  <a:lnTo>
                    <a:pt x="109" y="303"/>
                  </a:lnTo>
                  <a:lnTo>
                    <a:pt x="109" y="301"/>
                  </a:lnTo>
                  <a:lnTo>
                    <a:pt x="109" y="298"/>
                  </a:lnTo>
                  <a:lnTo>
                    <a:pt x="102" y="294"/>
                  </a:lnTo>
                  <a:lnTo>
                    <a:pt x="99" y="289"/>
                  </a:lnTo>
                  <a:lnTo>
                    <a:pt x="97" y="286"/>
                  </a:lnTo>
                  <a:lnTo>
                    <a:pt x="95" y="284"/>
                  </a:lnTo>
                  <a:lnTo>
                    <a:pt x="92" y="284"/>
                  </a:lnTo>
                  <a:lnTo>
                    <a:pt x="90" y="286"/>
                  </a:lnTo>
                  <a:lnTo>
                    <a:pt x="88" y="286"/>
                  </a:lnTo>
                  <a:lnTo>
                    <a:pt x="83" y="284"/>
                  </a:lnTo>
                  <a:lnTo>
                    <a:pt x="83" y="282"/>
                  </a:lnTo>
                  <a:lnTo>
                    <a:pt x="81" y="279"/>
                  </a:lnTo>
                  <a:lnTo>
                    <a:pt x="78" y="279"/>
                  </a:lnTo>
                  <a:lnTo>
                    <a:pt x="76" y="279"/>
                  </a:lnTo>
                  <a:lnTo>
                    <a:pt x="76" y="277"/>
                  </a:lnTo>
                  <a:lnTo>
                    <a:pt x="71" y="272"/>
                  </a:lnTo>
                  <a:lnTo>
                    <a:pt x="71" y="270"/>
                  </a:lnTo>
                  <a:lnTo>
                    <a:pt x="71" y="268"/>
                  </a:lnTo>
                  <a:lnTo>
                    <a:pt x="73" y="268"/>
                  </a:lnTo>
                  <a:lnTo>
                    <a:pt x="73" y="268"/>
                  </a:lnTo>
                  <a:lnTo>
                    <a:pt x="73" y="270"/>
                  </a:lnTo>
                  <a:lnTo>
                    <a:pt x="73" y="270"/>
                  </a:lnTo>
                  <a:lnTo>
                    <a:pt x="73" y="272"/>
                  </a:lnTo>
                  <a:lnTo>
                    <a:pt x="76" y="272"/>
                  </a:lnTo>
                  <a:lnTo>
                    <a:pt x="76" y="272"/>
                  </a:lnTo>
                  <a:lnTo>
                    <a:pt x="76" y="272"/>
                  </a:lnTo>
                  <a:lnTo>
                    <a:pt x="76" y="277"/>
                  </a:lnTo>
                  <a:lnTo>
                    <a:pt x="78" y="279"/>
                  </a:lnTo>
                  <a:lnTo>
                    <a:pt x="78" y="277"/>
                  </a:lnTo>
                  <a:lnTo>
                    <a:pt x="76" y="275"/>
                  </a:lnTo>
                  <a:lnTo>
                    <a:pt x="73" y="256"/>
                  </a:lnTo>
                  <a:lnTo>
                    <a:pt x="71" y="253"/>
                  </a:lnTo>
                  <a:lnTo>
                    <a:pt x="71" y="251"/>
                  </a:lnTo>
                  <a:lnTo>
                    <a:pt x="71" y="251"/>
                  </a:lnTo>
                  <a:lnTo>
                    <a:pt x="71" y="253"/>
                  </a:lnTo>
                  <a:lnTo>
                    <a:pt x="69" y="253"/>
                  </a:lnTo>
                  <a:lnTo>
                    <a:pt x="69" y="251"/>
                  </a:lnTo>
                  <a:lnTo>
                    <a:pt x="66" y="249"/>
                  </a:lnTo>
                  <a:lnTo>
                    <a:pt x="66" y="249"/>
                  </a:lnTo>
                  <a:lnTo>
                    <a:pt x="64" y="239"/>
                  </a:lnTo>
                  <a:lnTo>
                    <a:pt x="64" y="237"/>
                  </a:lnTo>
                  <a:lnTo>
                    <a:pt x="64" y="234"/>
                  </a:lnTo>
                  <a:lnTo>
                    <a:pt x="62" y="234"/>
                  </a:lnTo>
                  <a:lnTo>
                    <a:pt x="55" y="237"/>
                  </a:lnTo>
                  <a:lnTo>
                    <a:pt x="55" y="237"/>
                  </a:lnTo>
                  <a:lnTo>
                    <a:pt x="52" y="234"/>
                  </a:lnTo>
                  <a:lnTo>
                    <a:pt x="52" y="234"/>
                  </a:lnTo>
                  <a:lnTo>
                    <a:pt x="52" y="232"/>
                  </a:lnTo>
                  <a:lnTo>
                    <a:pt x="50" y="227"/>
                  </a:lnTo>
                  <a:lnTo>
                    <a:pt x="50" y="225"/>
                  </a:lnTo>
                  <a:lnTo>
                    <a:pt x="50" y="220"/>
                  </a:lnTo>
                  <a:lnTo>
                    <a:pt x="50" y="216"/>
                  </a:lnTo>
                  <a:lnTo>
                    <a:pt x="50" y="213"/>
                  </a:lnTo>
                  <a:lnTo>
                    <a:pt x="50" y="213"/>
                  </a:lnTo>
                  <a:lnTo>
                    <a:pt x="50" y="211"/>
                  </a:lnTo>
                  <a:lnTo>
                    <a:pt x="52" y="208"/>
                  </a:lnTo>
                  <a:lnTo>
                    <a:pt x="55" y="201"/>
                  </a:lnTo>
                  <a:lnTo>
                    <a:pt x="55" y="197"/>
                  </a:lnTo>
                  <a:lnTo>
                    <a:pt x="55" y="194"/>
                  </a:lnTo>
                  <a:lnTo>
                    <a:pt x="57" y="189"/>
                  </a:lnTo>
                  <a:lnTo>
                    <a:pt x="57" y="185"/>
                  </a:lnTo>
                  <a:lnTo>
                    <a:pt x="59" y="182"/>
                  </a:lnTo>
                  <a:lnTo>
                    <a:pt x="59" y="178"/>
                  </a:lnTo>
                  <a:lnTo>
                    <a:pt x="62" y="175"/>
                  </a:lnTo>
                  <a:lnTo>
                    <a:pt x="62" y="173"/>
                  </a:lnTo>
                  <a:lnTo>
                    <a:pt x="62" y="171"/>
                  </a:lnTo>
                  <a:lnTo>
                    <a:pt x="62" y="163"/>
                  </a:lnTo>
                  <a:lnTo>
                    <a:pt x="62" y="161"/>
                  </a:lnTo>
                  <a:lnTo>
                    <a:pt x="62" y="156"/>
                  </a:lnTo>
                  <a:lnTo>
                    <a:pt x="62" y="152"/>
                  </a:lnTo>
                  <a:lnTo>
                    <a:pt x="59" y="152"/>
                  </a:lnTo>
                  <a:lnTo>
                    <a:pt x="59" y="149"/>
                  </a:lnTo>
                  <a:lnTo>
                    <a:pt x="62" y="147"/>
                  </a:lnTo>
                  <a:lnTo>
                    <a:pt x="64" y="147"/>
                  </a:lnTo>
                  <a:lnTo>
                    <a:pt x="69" y="145"/>
                  </a:lnTo>
                  <a:lnTo>
                    <a:pt x="71" y="145"/>
                  </a:lnTo>
                  <a:lnTo>
                    <a:pt x="71" y="145"/>
                  </a:lnTo>
                  <a:lnTo>
                    <a:pt x="76" y="147"/>
                  </a:lnTo>
                  <a:lnTo>
                    <a:pt x="78" y="147"/>
                  </a:lnTo>
                  <a:lnTo>
                    <a:pt x="78" y="149"/>
                  </a:lnTo>
                  <a:lnTo>
                    <a:pt x="78" y="149"/>
                  </a:lnTo>
                  <a:lnTo>
                    <a:pt x="78" y="152"/>
                  </a:lnTo>
                  <a:lnTo>
                    <a:pt x="78" y="156"/>
                  </a:lnTo>
                  <a:lnTo>
                    <a:pt x="78" y="161"/>
                  </a:lnTo>
                  <a:lnTo>
                    <a:pt x="78" y="163"/>
                  </a:lnTo>
                  <a:lnTo>
                    <a:pt x="78" y="163"/>
                  </a:lnTo>
                  <a:lnTo>
                    <a:pt x="78" y="163"/>
                  </a:lnTo>
                  <a:lnTo>
                    <a:pt x="81" y="163"/>
                  </a:lnTo>
                  <a:lnTo>
                    <a:pt x="88" y="163"/>
                  </a:lnTo>
                  <a:lnTo>
                    <a:pt x="92" y="163"/>
                  </a:lnTo>
                  <a:lnTo>
                    <a:pt x="95" y="163"/>
                  </a:lnTo>
                  <a:lnTo>
                    <a:pt x="97" y="166"/>
                  </a:lnTo>
                  <a:lnTo>
                    <a:pt x="97" y="166"/>
                  </a:lnTo>
                  <a:lnTo>
                    <a:pt x="99" y="166"/>
                  </a:lnTo>
                  <a:lnTo>
                    <a:pt x="102" y="168"/>
                  </a:lnTo>
                  <a:lnTo>
                    <a:pt x="104" y="171"/>
                  </a:lnTo>
                  <a:lnTo>
                    <a:pt x="104" y="171"/>
                  </a:lnTo>
                  <a:lnTo>
                    <a:pt x="104" y="168"/>
                  </a:lnTo>
                  <a:lnTo>
                    <a:pt x="104" y="173"/>
                  </a:lnTo>
                  <a:lnTo>
                    <a:pt x="106" y="173"/>
                  </a:lnTo>
                  <a:lnTo>
                    <a:pt x="109" y="175"/>
                  </a:lnTo>
                  <a:lnTo>
                    <a:pt x="109" y="173"/>
                  </a:lnTo>
                  <a:lnTo>
                    <a:pt x="109" y="173"/>
                  </a:lnTo>
                  <a:lnTo>
                    <a:pt x="111" y="175"/>
                  </a:lnTo>
                  <a:lnTo>
                    <a:pt x="114" y="178"/>
                  </a:lnTo>
                  <a:lnTo>
                    <a:pt x="114" y="180"/>
                  </a:lnTo>
                  <a:lnTo>
                    <a:pt x="116" y="182"/>
                  </a:lnTo>
                  <a:lnTo>
                    <a:pt x="116" y="185"/>
                  </a:lnTo>
                  <a:lnTo>
                    <a:pt x="118" y="185"/>
                  </a:lnTo>
                  <a:lnTo>
                    <a:pt x="116" y="182"/>
                  </a:lnTo>
                  <a:lnTo>
                    <a:pt x="114" y="175"/>
                  </a:lnTo>
                  <a:lnTo>
                    <a:pt x="111" y="173"/>
                  </a:lnTo>
                  <a:lnTo>
                    <a:pt x="111" y="168"/>
                  </a:lnTo>
                  <a:lnTo>
                    <a:pt x="114" y="168"/>
                  </a:lnTo>
                  <a:lnTo>
                    <a:pt x="111" y="166"/>
                  </a:lnTo>
                  <a:lnTo>
                    <a:pt x="109" y="166"/>
                  </a:lnTo>
                  <a:lnTo>
                    <a:pt x="106" y="163"/>
                  </a:lnTo>
                  <a:lnTo>
                    <a:pt x="106" y="159"/>
                  </a:lnTo>
                  <a:lnTo>
                    <a:pt x="106" y="156"/>
                  </a:lnTo>
                  <a:lnTo>
                    <a:pt x="104" y="154"/>
                  </a:lnTo>
                  <a:lnTo>
                    <a:pt x="104" y="152"/>
                  </a:lnTo>
                  <a:lnTo>
                    <a:pt x="104" y="149"/>
                  </a:lnTo>
                  <a:lnTo>
                    <a:pt x="102" y="145"/>
                  </a:lnTo>
                  <a:lnTo>
                    <a:pt x="102" y="145"/>
                  </a:lnTo>
                  <a:lnTo>
                    <a:pt x="104" y="145"/>
                  </a:lnTo>
                  <a:lnTo>
                    <a:pt x="106" y="145"/>
                  </a:lnTo>
                  <a:lnTo>
                    <a:pt x="106" y="142"/>
                  </a:lnTo>
                  <a:lnTo>
                    <a:pt x="106" y="142"/>
                  </a:lnTo>
                  <a:lnTo>
                    <a:pt x="106" y="142"/>
                  </a:lnTo>
                  <a:lnTo>
                    <a:pt x="109" y="137"/>
                  </a:lnTo>
                  <a:lnTo>
                    <a:pt x="111" y="135"/>
                  </a:lnTo>
                  <a:lnTo>
                    <a:pt x="111" y="135"/>
                  </a:lnTo>
                  <a:lnTo>
                    <a:pt x="111" y="133"/>
                  </a:lnTo>
                  <a:lnTo>
                    <a:pt x="114" y="130"/>
                  </a:lnTo>
                  <a:lnTo>
                    <a:pt x="116" y="128"/>
                  </a:lnTo>
                  <a:lnTo>
                    <a:pt x="118" y="128"/>
                  </a:lnTo>
                  <a:lnTo>
                    <a:pt x="121" y="128"/>
                  </a:lnTo>
                  <a:lnTo>
                    <a:pt x="123" y="126"/>
                  </a:lnTo>
                  <a:lnTo>
                    <a:pt x="123" y="126"/>
                  </a:lnTo>
                  <a:lnTo>
                    <a:pt x="128" y="128"/>
                  </a:lnTo>
                  <a:lnTo>
                    <a:pt x="128" y="128"/>
                  </a:lnTo>
                  <a:lnTo>
                    <a:pt x="130" y="128"/>
                  </a:lnTo>
                  <a:lnTo>
                    <a:pt x="132" y="128"/>
                  </a:lnTo>
                  <a:lnTo>
                    <a:pt x="132" y="128"/>
                  </a:lnTo>
                  <a:lnTo>
                    <a:pt x="135" y="128"/>
                  </a:lnTo>
                  <a:lnTo>
                    <a:pt x="139" y="128"/>
                  </a:lnTo>
                  <a:lnTo>
                    <a:pt x="142" y="128"/>
                  </a:lnTo>
                  <a:lnTo>
                    <a:pt x="147" y="126"/>
                  </a:lnTo>
                  <a:lnTo>
                    <a:pt x="147" y="126"/>
                  </a:lnTo>
                  <a:lnTo>
                    <a:pt x="149" y="128"/>
                  </a:lnTo>
                  <a:lnTo>
                    <a:pt x="149" y="128"/>
                  </a:lnTo>
                  <a:lnTo>
                    <a:pt x="151" y="130"/>
                  </a:lnTo>
                  <a:lnTo>
                    <a:pt x="151" y="130"/>
                  </a:lnTo>
                  <a:lnTo>
                    <a:pt x="151" y="130"/>
                  </a:lnTo>
                  <a:lnTo>
                    <a:pt x="154" y="130"/>
                  </a:lnTo>
                  <a:lnTo>
                    <a:pt x="154" y="128"/>
                  </a:lnTo>
                  <a:lnTo>
                    <a:pt x="154" y="128"/>
                  </a:lnTo>
                  <a:lnTo>
                    <a:pt x="154" y="128"/>
                  </a:lnTo>
                  <a:lnTo>
                    <a:pt x="156" y="126"/>
                  </a:lnTo>
                  <a:lnTo>
                    <a:pt x="158" y="126"/>
                  </a:lnTo>
                  <a:lnTo>
                    <a:pt x="158" y="123"/>
                  </a:lnTo>
                  <a:lnTo>
                    <a:pt x="158" y="123"/>
                  </a:lnTo>
                  <a:lnTo>
                    <a:pt x="158" y="121"/>
                  </a:lnTo>
                  <a:lnTo>
                    <a:pt x="158" y="119"/>
                  </a:lnTo>
                  <a:lnTo>
                    <a:pt x="158" y="116"/>
                  </a:lnTo>
                  <a:lnTo>
                    <a:pt x="158" y="1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224"/>
            <p:cNvSpPr>
              <a:spLocks noEditPoints="1"/>
            </p:cNvSpPr>
            <p:nvPr userDrawn="1"/>
          </p:nvSpPr>
          <p:spPr bwMode="auto">
            <a:xfrm>
              <a:off x="4197" y="2829"/>
              <a:ext cx="205" cy="227"/>
            </a:xfrm>
            <a:custGeom>
              <a:avLst/>
              <a:gdLst>
                <a:gd name="T0" fmla="*/ 196 w 205"/>
                <a:gd name="T1" fmla="*/ 139 h 227"/>
                <a:gd name="T2" fmla="*/ 191 w 205"/>
                <a:gd name="T3" fmla="*/ 147 h 227"/>
                <a:gd name="T4" fmla="*/ 187 w 205"/>
                <a:gd name="T5" fmla="*/ 113 h 227"/>
                <a:gd name="T6" fmla="*/ 191 w 205"/>
                <a:gd name="T7" fmla="*/ 113 h 227"/>
                <a:gd name="T8" fmla="*/ 187 w 205"/>
                <a:gd name="T9" fmla="*/ 99 h 227"/>
                <a:gd name="T10" fmla="*/ 194 w 205"/>
                <a:gd name="T11" fmla="*/ 95 h 227"/>
                <a:gd name="T12" fmla="*/ 196 w 205"/>
                <a:gd name="T13" fmla="*/ 83 h 227"/>
                <a:gd name="T14" fmla="*/ 205 w 205"/>
                <a:gd name="T15" fmla="*/ 199 h 227"/>
                <a:gd name="T16" fmla="*/ 196 w 205"/>
                <a:gd name="T17" fmla="*/ 194 h 227"/>
                <a:gd name="T18" fmla="*/ 191 w 205"/>
                <a:gd name="T19" fmla="*/ 184 h 227"/>
                <a:gd name="T20" fmla="*/ 189 w 205"/>
                <a:gd name="T21" fmla="*/ 165 h 227"/>
                <a:gd name="T22" fmla="*/ 187 w 205"/>
                <a:gd name="T23" fmla="*/ 144 h 227"/>
                <a:gd name="T24" fmla="*/ 189 w 205"/>
                <a:gd name="T25" fmla="*/ 130 h 227"/>
                <a:gd name="T26" fmla="*/ 182 w 205"/>
                <a:gd name="T27" fmla="*/ 116 h 227"/>
                <a:gd name="T28" fmla="*/ 179 w 205"/>
                <a:gd name="T29" fmla="*/ 97 h 227"/>
                <a:gd name="T30" fmla="*/ 184 w 205"/>
                <a:gd name="T31" fmla="*/ 80 h 227"/>
                <a:gd name="T32" fmla="*/ 175 w 205"/>
                <a:gd name="T33" fmla="*/ 69 h 227"/>
                <a:gd name="T34" fmla="*/ 158 w 205"/>
                <a:gd name="T35" fmla="*/ 54 h 227"/>
                <a:gd name="T36" fmla="*/ 154 w 205"/>
                <a:gd name="T37" fmla="*/ 52 h 227"/>
                <a:gd name="T38" fmla="*/ 156 w 205"/>
                <a:gd name="T39" fmla="*/ 43 h 227"/>
                <a:gd name="T40" fmla="*/ 135 w 205"/>
                <a:gd name="T41" fmla="*/ 28 h 227"/>
                <a:gd name="T42" fmla="*/ 111 w 205"/>
                <a:gd name="T43" fmla="*/ 14 h 227"/>
                <a:gd name="T44" fmla="*/ 90 w 205"/>
                <a:gd name="T45" fmla="*/ 0 h 227"/>
                <a:gd name="T46" fmla="*/ 26 w 205"/>
                <a:gd name="T47" fmla="*/ 0 h 227"/>
                <a:gd name="T48" fmla="*/ 24 w 205"/>
                <a:gd name="T49" fmla="*/ 5 h 227"/>
                <a:gd name="T50" fmla="*/ 29 w 205"/>
                <a:gd name="T51" fmla="*/ 19 h 227"/>
                <a:gd name="T52" fmla="*/ 29 w 205"/>
                <a:gd name="T53" fmla="*/ 28 h 227"/>
                <a:gd name="T54" fmla="*/ 24 w 205"/>
                <a:gd name="T55" fmla="*/ 31 h 227"/>
                <a:gd name="T56" fmla="*/ 22 w 205"/>
                <a:gd name="T57" fmla="*/ 38 h 227"/>
                <a:gd name="T58" fmla="*/ 26 w 205"/>
                <a:gd name="T59" fmla="*/ 43 h 227"/>
                <a:gd name="T60" fmla="*/ 29 w 205"/>
                <a:gd name="T61" fmla="*/ 47 h 227"/>
                <a:gd name="T62" fmla="*/ 24 w 205"/>
                <a:gd name="T63" fmla="*/ 52 h 227"/>
                <a:gd name="T64" fmla="*/ 17 w 205"/>
                <a:gd name="T65" fmla="*/ 64 h 227"/>
                <a:gd name="T66" fmla="*/ 3 w 205"/>
                <a:gd name="T67" fmla="*/ 73 h 227"/>
                <a:gd name="T68" fmla="*/ 3 w 205"/>
                <a:gd name="T69" fmla="*/ 90 h 227"/>
                <a:gd name="T70" fmla="*/ 3 w 205"/>
                <a:gd name="T71" fmla="*/ 104 h 227"/>
                <a:gd name="T72" fmla="*/ 10 w 205"/>
                <a:gd name="T73" fmla="*/ 121 h 227"/>
                <a:gd name="T74" fmla="*/ 19 w 205"/>
                <a:gd name="T75" fmla="*/ 135 h 227"/>
                <a:gd name="T76" fmla="*/ 26 w 205"/>
                <a:gd name="T77" fmla="*/ 151 h 227"/>
                <a:gd name="T78" fmla="*/ 33 w 205"/>
                <a:gd name="T79" fmla="*/ 161 h 227"/>
                <a:gd name="T80" fmla="*/ 43 w 205"/>
                <a:gd name="T81" fmla="*/ 168 h 227"/>
                <a:gd name="T82" fmla="*/ 47 w 205"/>
                <a:gd name="T83" fmla="*/ 170 h 227"/>
                <a:gd name="T84" fmla="*/ 57 w 205"/>
                <a:gd name="T85" fmla="*/ 173 h 227"/>
                <a:gd name="T86" fmla="*/ 66 w 205"/>
                <a:gd name="T87" fmla="*/ 177 h 227"/>
                <a:gd name="T88" fmla="*/ 76 w 205"/>
                <a:gd name="T89" fmla="*/ 182 h 227"/>
                <a:gd name="T90" fmla="*/ 85 w 205"/>
                <a:gd name="T91" fmla="*/ 182 h 227"/>
                <a:gd name="T92" fmla="*/ 88 w 205"/>
                <a:gd name="T93" fmla="*/ 180 h 227"/>
                <a:gd name="T94" fmla="*/ 97 w 205"/>
                <a:gd name="T95" fmla="*/ 194 h 227"/>
                <a:gd name="T96" fmla="*/ 97 w 205"/>
                <a:gd name="T97" fmla="*/ 203 h 227"/>
                <a:gd name="T98" fmla="*/ 97 w 205"/>
                <a:gd name="T99" fmla="*/ 213 h 227"/>
                <a:gd name="T100" fmla="*/ 99 w 205"/>
                <a:gd name="T101" fmla="*/ 217 h 227"/>
                <a:gd name="T102" fmla="*/ 106 w 205"/>
                <a:gd name="T103" fmla="*/ 222 h 227"/>
                <a:gd name="T104" fmla="*/ 116 w 205"/>
                <a:gd name="T105" fmla="*/ 222 h 227"/>
                <a:gd name="T106" fmla="*/ 128 w 205"/>
                <a:gd name="T107" fmla="*/ 227 h 227"/>
                <a:gd name="T108" fmla="*/ 142 w 205"/>
                <a:gd name="T109" fmla="*/ 225 h 227"/>
                <a:gd name="T110" fmla="*/ 156 w 205"/>
                <a:gd name="T111" fmla="*/ 222 h 227"/>
                <a:gd name="T112" fmla="*/ 165 w 205"/>
                <a:gd name="T113" fmla="*/ 217 h 227"/>
                <a:gd name="T114" fmla="*/ 184 w 205"/>
                <a:gd name="T115" fmla="*/ 213 h 227"/>
                <a:gd name="T116" fmla="*/ 201 w 205"/>
                <a:gd name="T117"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 h="227">
                  <a:moveTo>
                    <a:pt x="191" y="147"/>
                  </a:moveTo>
                  <a:lnTo>
                    <a:pt x="194" y="147"/>
                  </a:lnTo>
                  <a:lnTo>
                    <a:pt x="194" y="147"/>
                  </a:lnTo>
                  <a:lnTo>
                    <a:pt x="194" y="147"/>
                  </a:lnTo>
                  <a:lnTo>
                    <a:pt x="196" y="142"/>
                  </a:lnTo>
                  <a:lnTo>
                    <a:pt x="196" y="139"/>
                  </a:lnTo>
                  <a:lnTo>
                    <a:pt x="196" y="139"/>
                  </a:lnTo>
                  <a:lnTo>
                    <a:pt x="196" y="142"/>
                  </a:lnTo>
                  <a:lnTo>
                    <a:pt x="194" y="144"/>
                  </a:lnTo>
                  <a:lnTo>
                    <a:pt x="191" y="147"/>
                  </a:lnTo>
                  <a:lnTo>
                    <a:pt x="191" y="147"/>
                  </a:lnTo>
                  <a:lnTo>
                    <a:pt x="191" y="147"/>
                  </a:lnTo>
                  <a:lnTo>
                    <a:pt x="191" y="147"/>
                  </a:lnTo>
                  <a:close/>
                  <a:moveTo>
                    <a:pt x="184" y="106"/>
                  </a:moveTo>
                  <a:lnTo>
                    <a:pt x="184" y="109"/>
                  </a:lnTo>
                  <a:lnTo>
                    <a:pt x="184" y="111"/>
                  </a:lnTo>
                  <a:lnTo>
                    <a:pt x="187" y="111"/>
                  </a:lnTo>
                  <a:lnTo>
                    <a:pt x="187" y="113"/>
                  </a:lnTo>
                  <a:lnTo>
                    <a:pt x="187" y="113"/>
                  </a:lnTo>
                  <a:lnTo>
                    <a:pt x="189" y="113"/>
                  </a:lnTo>
                  <a:lnTo>
                    <a:pt x="189" y="116"/>
                  </a:lnTo>
                  <a:lnTo>
                    <a:pt x="189" y="116"/>
                  </a:lnTo>
                  <a:lnTo>
                    <a:pt x="191" y="113"/>
                  </a:lnTo>
                  <a:lnTo>
                    <a:pt x="191" y="113"/>
                  </a:lnTo>
                  <a:lnTo>
                    <a:pt x="189" y="109"/>
                  </a:lnTo>
                  <a:lnTo>
                    <a:pt x="189" y="109"/>
                  </a:lnTo>
                  <a:lnTo>
                    <a:pt x="189" y="109"/>
                  </a:lnTo>
                  <a:lnTo>
                    <a:pt x="187" y="104"/>
                  </a:lnTo>
                  <a:lnTo>
                    <a:pt x="187" y="102"/>
                  </a:lnTo>
                  <a:lnTo>
                    <a:pt x="187" y="99"/>
                  </a:lnTo>
                  <a:lnTo>
                    <a:pt x="184" y="102"/>
                  </a:lnTo>
                  <a:lnTo>
                    <a:pt x="184" y="104"/>
                  </a:lnTo>
                  <a:lnTo>
                    <a:pt x="184" y="106"/>
                  </a:lnTo>
                  <a:close/>
                  <a:moveTo>
                    <a:pt x="194" y="92"/>
                  </a:moveTo>
                  <a:lnTo>
                    <a:pt x="194" y="95"/>
                  </a:lnTo>
                  <a:lnTo>
                    <a:pt x="194" y="95"/>
                  </a:lnTo>
                  <a:lnTo>
                    <a:pt x="196" y="92"/>
                  </a:lnTo>
                  <a:lnTo>
                    <a:pt x="196" y="90"/>
                  </a:lnTo>
                  <a:lnTo>
                    <a:pt x="196" y="87"/>
                  </a:lnTo>
                  <a:lnTo>
                    <a:pt x="196" y="85"/>
                  </a:lnTo>
                  <a:lnTo>
                    <a:pt x="196" y="83"/>
                  </a:lnTo>
                  <a:lnTo>
                    <a:pt x="196" y="83"/>
                  </a:lnTo>
                  <a:lnTo>
                    <a:pt x="194" y="83"/>
                  </a:lnTo>
                  <a:lnTo>
                    <a:pt x="194" y="83"/>
                  </a:lnTo>
                  <a:lnTo>
                    <a:pt x="194" y="87"/>
                  </a:lnTo>
                  <a:lnTo>
                    <a:pt x="191" y="92"/>
                  </a:lnTo>
                  <a:lnTo>
                    <a:pt x="194" y="92"/>
                  </a:lnTo>
                  <a:close/>
                  <a:moveTo>
                    <a:pt x="205" y="199"/>
                  </a:moveTo>
                  <a:lnTo>
                    <a:pt x="205" y="199"/>
                  </a:lnTo>
                  <a:lnTo>
                    <a:pt x="203" y="196"/>
                  </a:lnTo>
                  <a:lnTo>
                    <a:pt x="201" y="194"/>
                  </a:lnTo>
                  <a:lnTo>
                    <a:pt x="198" y="194"/>
                  </a:lnTo>
                  <a:lnTo>
                    <a:pt x="198" y="194"/>
                  </a:lnTo>
                  <a:lnTo>
                    <a:pt x="196" y="194"/>
                  </a:lnTo>
                  <a:lnTo>
                    <a:pt x="196" y="191"/>
                  </a:lnTo>
                  <a:lnTo>
                    <a:pt x="194" y="191"/>
                  </a:lnTo>
                  <a:lnTo>
                    <a:pt x="191" y="189"/>
                  </a:lnTo>
                  <a:lnTo>
                    <a:pt x="194" y="189"/>
                  </a:lnTo>
                  <a:lnTo>
                    <a:pt x="194" y="187"/>
                  </a:lnTo>
                  <a:lnTo>
                    <a:pt x="191" y="184"/>
                  </a:lnTo>
                  <a:lnTo>
                    <a:pt x="191" y="182"/>
                  </a:lnTo>
                  <a:lnTo>
                    <a:pt x="191" y="177"/>
                  </a:lnTo>
                  <a:lnTo>
                    <a:pt x="191" y="173"/>
                  </a:lnTo>
                  <a:lnTo>
                    <a:pt x="187" y="168"/>
                  </a:lnTo>
                  <a:lnTo>
                    <a:pt x="189" y="168"/>
                  </a:lnTo>
                  <a:lnTo>
                    <a:pt x="189" y="165"/>
                  </a:lnTo>
                  <a:lnTo>
                    <a:pt x="187" y="163"/>
                  </a:lnTo>
                  <a:lnTo>
                    <a:pt x="184" y="156"/>
                  </a:lnTo>
                  <a:lnTo>
                    <a:pt x="184" y="156"/>
                  </a:lnTo>
                  <a:lnTo>
                    <a:pt x="187" y="154"/>
                  </a:lnTo>
                  <a:lnTo>
                    <a:pt x="187" y="149"/>
                  </a:lnTo>
                  <a:lnTo>
                    <a:pt x="187" y="144"/>
                  </a:lnTo>
                  <a:lnTo>
                    <a:pt x="187" y="142"/>
                  </a:lnTo>
                  <a:lnTo>
                    <a:pt x="184" y="144"/>
                  </a:lnTo>
                  <a:lnTo>
                    <a:pt x="184" y="137"/>
                  </a:lnTo>
                  <a:lnTo>
                    <a:pt x="187" y="135"/>
                  </a:lnTo>
                  <a:lnTo>
                    <a:pt x="187" y="130"/>
                  </a:lnTo>
                  <a:lnTo>
                    <a:pt x="189" y="130"/>
                  </a:lnTo>
                  <a:lnTo>
                    <a:pt x="189" y="128"/>
                  </a:lnTo>
                  <a:lnTo>
                    <a:pt x="189" y="123"/>
                  </a:lnTo>
                  <a:lnTo>
                    <a:pt x="184" y="123"/>
                  </a:lnTo>
                  <a:lnTo>
                    <a:pt x="184" y="121"/>
                  </a:lnTo>
                  <a:lnTo>
                    <a:pt x="182" y="118"/>
                  </a:lnTo>
                  <a:lnTo>
                    <a:pt x="182" y="116"/>
                  </a:lnTo>
                  <a:lnTo>
                    <a:pt x="179" y="116"/>
                  </a:lnTo>
                  <a:lnTo>
                    <a:pt x="177" y="113"/>
                  </a:lnTo>
                  <a:lnTo>
                    <a:pt x="177" y="109"/>
                  </a:lnTo>
                  <a:lnTo>
                    <a:pt x="177" y="106"/>
                  </a:lnTo>
                  <a:lnTo>
                    <a:pt x="177" y="104"/>
                  </a:lnTo>
                  <a:lnTo>
                    <a:pt x="179" y="97"/>
                  </a:lnTo>
                  <a:lnTo>
                    <a:pt x="179" y="95"/>
                  </a:lnTo>
                  <a:lnTo>
                    <a:pt x="182" y="90"/>
                  </a:lnTo>
                  <a:lnTo>
                    <a:pt x="182" y="87"/>
                  </a:lnTo>
                  <a:lnTo>
                    <a:pt x="182" y="85"/>
                  </a:lnTo>
                  <a:lnTo>
                    <a:pt x="182" y="83"/>
                  </a:lnTo>
                  <a:lnTo>
                    <a:pt x="184" y="80"/>
                  </a:lnTo>
                  <a:lnTo>
                    <a:pt x="184" y="78"/>
                  </a:lnTo>
                  <a:lnTo>
                    <a:pt x="184" y="78"/>
                  </a:lnTo>
                  <a:lnTo>
                    <a:pt x="182" y="76"/>
                  </a:lnTo>
                  <a:lnTo>
                    <a:pt x="179" y="73"/>
                  </a:lnTo>
                  <a:lnTo>
                    <a:pt x="177" y="71"/>
                  </a:lnTo>
                  <a:lnTo>
                    <a:pt x="175" y="69"/>
                  </a:lnTo>
                  <a:lnTo>
                    <a:pt x="170" y="66"/>
                  </a:lnTo>
                  <a:lnTo>
                    <a:pt x="168" y="64"/>
                  </a:lnTo>
                  <a:lnTo>
                    <a:pt x="163" y="59"/>
                  </a:lnTo>
                  <a:lnTo>
                    <a:pt x="161" y="57"/>
                  </a:lnTo>
                  <a:lnTo>
                    <a:pt x="158" y="57"/>
                  </a:lnTo>
                  <a:lnTo>
                    <a:pt x="158" y="54"/>
                  </a:lnTo>
                  <a:lnTo>
                    <a:pt x="156" y="54"/>
                  </a:lnTo>
                  <a:lnTo>
                    <a:pt x="156" y="54"/>
                  </a:lnTo>
                  <a:lnTo>
                    <a:pt x="156" y="52"/>
                  </a:lnTo>
                  <a:lnTo>
                    <a:pt x="156" y="52"/>
                  </a:lnTo>
                  <a:lnTo>
                    <a:pt x="154" y="52"/>
                  </a:lnTo>
                  <a:lnTo>
                    <a:pt x="154" y="52"/>
                  </a:lnTo>
                  <a:lnTo>
                    <a:pt x="156" y="50"/>
                  </a:lnTo>
                  <a:lnTo>
                    <a:pt x="156" y="50"/>
                  </a:lnTo>
                  <a:lnTo>
                    <a:pt x="156" y="47"/>
                  </a:lnTo>
                  <a:lnTo>
                    <a:pt x="156" y="45"/>
                  </a:lnTo>
                  <a:lnTo>
                    <a:pt x="156" y="43"/>
                  </a:lnTo>
                  <a:lnTo>
                    <a:pt x="156" y="43"/>
                  </a:lnTo>
                  <a:lnTo>
                    <a:pt x="154" y="43"/>
                  </a:lnTo>
                  <a:lnTo>
                    <a:pt x="149" y="40"/>
                  </a:lnTo>
                  <a:lnTo>
                    <a:pt x="146" y="38"/>
                  </a:lnTo>
                  <a:lnTo>
                    <a:pt x="142" y="35"/>
                  </a:lnTo>
                  <a:lnTo>
                    <a:pt x="137" y="31"/>
                  </a:lnTo>
                  <a:lnTo>
                    <a:pt x="135" y="28"/>
                  </a:lnTo>
                  <a:lnTo>
                    <a:pt x="130" y="26"/>
                  </a:lnTo>
                  <a:lnTo>
                    <a:pt x="125" y="24"/>
                  </a:lnTo>
                  <a:lnTo>
                    <a:pt x="123" y="21"/>
                  </a:lnTo>
                  <a:lnTo>
                    <a:pt x="118" y="19"/>
                  </a:lnTo>
                  <a:lnTo>
                    <a:pt x="113" y="17"/>
                  </a:lnTo>
                  <a:lnTo>
                    <a:pt x="111" y="14"/>
                  </a:lnTo>
                  <a:lnTo>
                    <a:pt x="106" y="12"/>
                  </a:lnTo>
                  <a:lnTo>
                    <a:pt x="102" y="9"/>
                  </a:lnTo>
                  <a:lnTo>
                    <a:pt x="99" y="7"/>
                  </a:lnTo>
                  <a:lnTo>
                    <a:pt x="95" y="5"/>
                  </a:lnTo>
                  <a:lnTo>
                    <a:pt x="90" y="2"/>
                  </a:lnTo>
                  <a:lnTo>
                    <a:pt x="90" y="0"/>
                  </a:lnTo>
                  <a:lnTo>
                    <a:pt x="88" y="0"/>
                  </a:lnTo>
                  <a:lnTo>
                    <a:pt x="29" y="0"/>
                  </a:lnTo>
                  <a:lnTo>
                    <a:pt x="29" y="0"/>
                  </a:lnTo>
                  <a:lnTo>
                    <a:pt x="29" y="0"/>
                  </a:lnTo>
                  <a:lnTo>
                    <a:pt x="26" y="0"/>
                  </a:lnTo>
                  <a:lnTo>
                    <a:pt x="26" y="0"/>
                  </a:lnTo>
                  <a:lnTo>
                    <a:pt x="24" y="2"/>
                  </a:lnTo>
                  <a:lnTo>
                    <a:pt x="24" y="2"/>
                  </a:lnTo>
                  <a:lnTo>
                    <a:pt x="24" y="2"/>
                  </a:lnTo>
                  <a:lnTo>
                    <a:pt x="22" y="2"/>
                  </a:lnTo>
                  <a:lnTo>
                    <a:pt x="22" y="2"/>
                  </a:lnTo>
                  <a:lnTo>
                    <a:pt x="24" y="5"/>
                  </a:lnTo>
                  <a:lnTo>
                    <a:pt x="26" y="7"/>
                  </a:lnTo>
                  <a:lnTo>
                    <a:pt x="26" y="9"/>
                  </a:lnTo>
                  <a:lnTo>
                    <a:pt x="29" y="9"/>
                  </a:lnTo>
                  <a:lnTo>
                    <a:pt x="29" y="12"/>
                  </a:lnTo>
                  <a:lnTo>
                    <a:pt x="29" y="14"/>
                  </a:lnTo>
                  <a:lnTo>
                    <a:pt x="29" y="19"/>
                  </a:lnTo>
                  <a:lnTo>
                    <a:pt x="29" y="21"/>
                  </a:lnTo>
                  <a:lnTo>
                    <a:pt x="29" y="21"/>
                  </a:lnTo>
                  <a:lnTo>
                    <a:pt x="29" y="24"/>
                  </a:lnTo>
                  <a:lnTo>
                    <a:pt x="29" y="26"/>
                  </a:lnTo>
                  <a:lnTo>
                    <a:pt x="29" y="28"/>
                  </a:lnTo>
                  <a:lnTo>
                    <a:pt x="29" y="28"/>
                  </a:lnTo>
                  <a:lnTo>
                    <a:pt x="29" y="28"/>
                  </a:lnTo>
                  <a:lnTo>
                    <a:pt x="26" y="28"/>
                  </a:lnTo>
                  <a:lnTo>
                    <a:pt x="26" y="28"/>
                  </a:lnTo>
                  <a:lnTo>
                    <a:pt x="24" y="28"/>
                  </a:lnTo>
                  <a:lnTo>
                    <a:pt x="24" y="28"/>
                  </a:lnTo>
                  <a:lnTo>
                    <a:pt x="24" y="31"/>
                  </a:lnTo>
                  <a:lnTo>
                    <a:pt x="22" y="33"/>
                  </a:lnTo>
                  <a:lnTo>
                    <a:pt x="22" y="35"/>
                  </a:lnTo>
                  <a:lnTo>
                    <a:pt x="22" y="35"/>
                  </a:lnTo>
                  <a:lnTo>
                    <a:pt x="22" y="35"/>
                  </a:lnTo>
                  <a:lnTo>
                    <a:pt x="22" y="38"/>
                  </a:lnTo>
                  <a:lnTo>
                    <a:pt x="22" y="38"/>
                  </a:lnTo>
                  <a:lnTo>
                    <a:pt x="22" y="38"/>
                  </a:lnTo>
                  <a:lnTo>
                    <a:pt x="22" y="40"/>
                  </a:lnTo>
                  <a:lnTo>
                    <a:pt x="22" y="40"/>
                  </a:lnTo>
                  <a:lnTo>
                    <a:pt x="24" y="40"/>
                  </a:lnTo>
                  <a:lnTo>
                    <a:pt x="24" y="40"/>
                  </a:lnTo>
                  <a:lnTo>
                    <a:pt x="26" y="43"/>
                  </a:lnTo>
                  <a:lnTo>
                    <a:pt x="29" y="43"/>
                  </a:lnTo>
                  <a:lnTo>
                    <a:pt x="29" y="43"/>
                  </a:lnTo>
                  <a:lnTo>
                    <a:pt x="29" y="43"/>
                  </a:lnTo>
                  <a:lnTo>
                    <a:pt x="29" y="45"/>
                  </a:lnTo>
                  <a:lnTo>
                    <a:pt x="29" y="47"/>
                  </a:lnTo>
                  <a:lnTo>
                    <a:pt x="29" y="47"/>
                  </a:lnTo>
                  <a:lnTo>
                    <a:pt x="26" y="50"/>
                  </a:lnTo>
                  <a:lnTo>
                    <a:pt x="24" y="50"/>
                  </a:lnTo>
                  <a:lnTo>
                    <a:pt x="24" y="50"/>
                  </a:lnTo>
                  <a:lnTo>
                    <a:pt x="24" y="50"/>
                  </a:lnTo>
                  <a:lnTo>
                    <a:pt x="24" y="52"/>
                  </a:lnTo>
                  <a:lnTo>
                    <a:pt x="24" y="52"/>
                  </a:lnTo>
                  <a:lnTo>
                    <a:pt x="22" y="54"/>
                  </a:lnTo>
                  <a:lnTo>
                    <a:pt x="22" y="57"/>
                  </a:lnTo>
                  <a:lnTo>
                    <a:pt x="19" y="57"/>
                  </a:lnTo>
                  <a:lnTo>
                    <a:pt x="19" y="59"/>
                  </a:lnTo>
                  <a:lnTo>
                    <a:pt x="19" y="59"/>
                  </a:lnTo>
                  <a:lnTo>
                    <a:pt x="17" y="64"/>
                  </a:lnTo>
                  <a:lnTo>
                    <a:pt x="17" y="66"/>
                  </a:lnTo>
                  <a:lnTo>
                    <a:pt x="12" y="69"/>
                  </a:lnTo>
                  <a:lnTo>
                    <a:pt x="10" y="71"/>
                  </a:lnTo>
                  <a:lnTo>
                    <a:pt x="7" y="73"/>
                  </a:lnTo>
                  <a:lnTo>
                    <a:pt x="3" y="73"/>
                  </a:lnTo>
                  <a:lnTo>
                    <a:pt x="3" y="73"/>
                  </a:lnTo>
                  <a:lnTo>
                    <a:pt x="0" y="78"/>
                  </a:lnTo>
                  <a:lnTo>
                    <a:pt x="0" y="80"/>
                  </a:lnTo>
                  <a:lnTo>
                    <a:pt x="0" y="83"/>
                  </a:lnTo>
                  <a:lnTo>
                    <a:pt x="0" y="85"/>
                  </a:lnTo>
                  <a:lnTo>
                    <a:pt x="3" y="87"/>
                  </a:lnTo>
                  <a:lnTo>
                    <a:pt x="3" y="90"/>
                  </a:lnTo>
                  <a:lnTo>
                    <a:pt x="3" y="92"/>
                  </a:lnTo>
                  <a:lnTo>
                    <a:pt x="5" y="95"/>
                  </a:lnTo>
                  <a:lnTo>
                    <a:pt x="5" y="97"/>
                  </a:lnTo>
                  <a:lnTo>
                    <a:pt x="5" y="99"/>
                  </a:lnTo>
                  <a:lnTo>
                    <a:pt x="5" y="102"/>
                  </a:lnTo>
                  <a:lnTo>
                    <a:pt x="3" y="104"/>
                  </a:lnTo>
                  <a:lnTo>
                    <a:pt x="3" y="106"/>
                  </a:lnTo>
                  <a:lnTo>
                    <a:pt x="3" y="109"/>
                  </a:lnTo>
                  <a:lnTo>
                    <a:pt x="5" y="111"/>
                  </a:lnTo>
                  <a:lnTo>
                    <a:pt x="5" y="113"/>
                  </a:lnTo>
                  <a:lnTo>
                    <a:pt x="7" y="118"/>
                  </a:lnTo>
                  <a:lnTo>
                    <a:pt x="10" y="121"/>
                  </a:lnTo>
                  <a:lnTo>
                    <a:pt x="12" y="123"/>
                  </a:lnTo>
                  <a:lnTo>
                    <a:pt x="14" y="125"/>
                  </a:lnTo>
                  <a:lnTo>
                    <a:pt x="17" y="125"/>
                  </a:lnTo>
                  <a:lnTo>
                    <a:pt x="17" y="128"/>
                  </a:lnTo>
                  <a:lnTo>
                    <a:pt x="19" y="130"/>
                  </a:lnTo>
                  <a:lnTo>
                    <a:pt x="19" y="135"/>
                  </a:lnTo>
                  <a:lnTo>
                    <a:pt x="19" y="137"/>
                  </a:lnTo>
                  <a:lnTo>
                    <a:pt x="22" y="139"/>
                  </a:lnTo>
                  <a:lnTo>
                    <a:pt x="24" y="144"/>
                  </a:lnTo>
                  <a:lnTo>
                    <a:pt x="24" y="147"/>
                  </a:lnTo>
                  <a:lnTo>
                    <a:pt x="26" y="149"/>
                  </a:lnTo>
                  <a:lnTo>
                    <a:pt x="26" y="151"/>
                  </a:lnTo>
                  <a:lnTo>
                    <a:pt x="26" y="154"/>
                  </a:lnTo>
                  <a:lnTo>
                    <a:pt x="29" y="156"/>
                  </a:lnTo>
                  <a:lnTo>
                    <a:pt x="29" y="158"/>
                  </a:lnTo>
                  <a:lnTo>
                    <a:pt x="31" y="158"/>
                  </a:lnTo>
                  <a:lnTo>
                    <a:pt x="31" y="161"/>
                  </a:lnTo>
                  <a:lnTo>
                    <a:pt x="33" y="161"/>
                  </a:lnTo>
                  <a:lnTo>
                    <a:pt x="38" y="161"/>
                  </a:lnTo>
                  <a:lnTo>
                    <a:pt x="38" y="161"/>
                  </a:lnTo>
                  <a:lnTo>
                    <a:pt x="40" y="163"/>
                  </a:lnTo>
                  <a:lnTo>
                    <a:pt x="40" y="165"/>
                  </a:lnTo>
                  <a:lnTo>
                    <a:pt x="43" y="165"/>
                  </a:lnTo>
                  <a:lnTo>
                    <a:pt x="43" y="168"/>
                  </a:lnTo>
                  <a:lnTo>
                    <a:pt x="43" y="168"/>
                  </a:lnTo>
                  <a:lnTo>
                    <a:pt x="45" y="168"/>
                  </a:lnTo>
                  <a:lnTo>
                    <a:pt x="45" y="168"/>
                  </a:lnTo>
                  <a:lnTo>
                    <a:pt x="47" y="168"/>
                  </a:lnTo>
                  <a:lnTo>
                    <a:pt x="47" y="168"/>
                  </a:lnTo>
                  <a:lnTo>
                    <a:pt x="47" y="170"/>
                  </a:lnTo>
                  <a:lnTo>
                    <a:pt x="47" y="170"/>
                  </a:lnTo>
                  <a:lnTo>
                    <a:pt x="50" y="170"/>
                  </a:lnTo>
                  <a:lnTo>
                    <a:pt x="52" y="170"/>
                  </a:lnTo>
                  <a:lnTo>
                    <a:pt x="52" y="173"/>
                  </a:lnTo>
                  <a:lnTo>
                    <a:pt x="55" y="173"/>
                  </a:lnTo>
                  <a:lnTo>
                    <a:pt x="57" y="173"/>
                  </a:lnTo>
                  <a:lnTo>
                    <a:pt x="59" y="173"/>
                  </a:lnTo>
                  <a:lnTo>
                    <a:pt x="62" y="175"/>
                  </a:lnTo>
                  <a:lnTo>
                    <a:pt x="64" y="175"/>
                  </a:lnTo>
                  <a:lnTo>
                    <a:pt x="64" y="177"/>
                  </a:lnTo>
                  <a:lnTo>
                    <a:pt x="66" y="177"/>
                  </a:lnTo>
                  <a:lnTo>
                    <a:pt x="66" y="177"/>
                  </a:lnTo>
                  <a:lnTo>
                    <a:pt x="66" y="177"/>
                  </a:lnTo>
                  <a:lnTo>
                    <a:pt x="71" y="180"/>
                  </a:lnTo>
                  <a:lnTo>
                    <a:pt x="71" y="180"/>
                  </a:lnTo>
                  <a:lnTo>
                    <a:pt x="73" y="180"/>
                  </a:lnTo>
                  <a:lnTo>
                    <a:pt x="76" y="182"/>
                  </a:lnTo>
                  <a:lnTo>
                    <a:pt x="76" y="182"/>
                  </a:lnTo>
                  <a:lnTo>
                    <a:pt x="78" y="182"/>
                  </a:lnTo>
                  <a:lnTo>
                    <a:pt x="80" y="182"/>
                  </a:lnTo>
                  <a:lnTo>
                    <a:pt x="83" y="182"/>
                  </a:lnTo>
                  <a:lnTo>
                    <a:pt x="83" y="182"/>
                  </a:lnTo>
                  <a:lnTo>
                    <a:pt x="85" y="182"/>
                  </a:lnTo>
                  <a:lnTo>
                    <a:pt x="85" y="182"/>
                  </a:lnTo>
                  <a:lnTo>
                    <a:pt x="85" y="182"/>
                  </a:lnTo>
                  <a:lnTo>
                    <a:pt x="85" y="182"/>
                  </a:lnTo>
                  <a:lnTo>
                    <a:pt x="85" y="180"/>
                  </a:lnTo>
                  <a:lnTo>
                    <a:pt x="85" y="180"/>
                  </a:lnTo>
                  <a:lnTo>
                    <a:pt x="85" y="180"/>
                  </a:lnTo>
                  <a:lnTo>
                    <a:pt x="88" y="180"/>
                  </a:lnTo>
                  <a:lnTo>
                    <a:pt x="92" y="184"/>
                  </a:lnTo>
                  <a:lnTo>
                    <a:pt x="92" y="184"/>
                  </a:lnTo>
                  <a:lnTo>
                    <a:pt x="95" y="189"/>
                  </a:lnTo>
                  <a:lnTo>
                    <a:pt x="95" y="191"/>
                  </a:lnTo>
                  <a:lnTo>
                    <a:pt x="95" y="191"/>
                  </a:lnTo>
                  <a:lnTo>
                    <a:pt x="97" y="194"/>
                  </a:lnTo>
                  <a:lnTo>
                    <a:pt x="97" y="196"/>
                  </a:lnTo>
                  <a:lnTo>
                    <a:pt x="97" y="199"/>
                  </a:lnTo>
                  <a:lnTo>
                    <a:pt x="97" y="199"/>
                  </a:lnTo>
                  <a:lnTo>
                    <a:pt x="97" y="201"/>
                  </a:lnTo>
                  <a:lnTo>
                    <a:pt x="97" y="201"/>
                  </a:lnTo>
                  <a:lnTo>
                    <a:pt x="97" y="203"/>
                  </a:lnTo>
                  <a:lnTo>
                    <a:pt x="97" y="206"/>
                  </a:lnTo>
                  <a:lnTo>
                    <a:pt x="97" y="206"/>
                  </a:lnTo>
                  <a:lnTo>
                    <a:pt x="97" y="208"/>
                  </a:lnTo>
                  <a:lnTo>
                    <a:pt x="97" y="210"/>
                  </a:lnTo>
                  <a:lnTo>
                    <a:pt x="97" y="213"/>
                  </a:lnTo>
                  <a:lnTo>
                    <a:pt x="97" y="213"/>
                  </a:lnTo>
                  <a:lnTo>
                    <a:pt x="97" y="213"/>
                  </a:lnTo>
                  <a:lnTo>
                    <a:pt x="99" y="215"/>
                  </a:lnTo>
                  <a:lnTo>
                    <a:pt x="99" y="215"/>
                  </a:lnTo>
                  <a:lnTo>
                    <a:pt x="99" y="217"/>
                  </a:lnTo>
                  <a:lnTo>
                    <a:pt x="99" y="217"/>
                  </a:lnTo>
                  <a:lnTo>
                    <a:pt x="99" y="217"/>
                  </a:lnTo>
                  <a:lnTo>
                    <a:pt x="102" y="217"/>
                  </a:lnTo>
                  <a:lnTo>
                    <a:pt x="102" y="220"/>
                  </a:lnTo>
                  <a:lnTo>
                    <a:pt x="102" y="220"/>
                  </a:lnTo>
                  <a:lnTo>
                    <a:pt x="104" y="222"/>
                  </a:lnTo>
                  <a:lnTo>
                    <a:pt x="104" y="222"/>
                  </a:lnTo>
                  <a:lnTo>
                    <a:pt x="106" y="222"/>
                  </a:lnTo>
                  <a:lnTo>
                    <a:pt x="111" y="222"/>
                  </a:lnTo>
                  <a:lnTo>
                    <a:pt x="111" y="225"/>
                  </a:lnTo>
                  <a:lnTo>
                    <a:pt x="113" y="225"/>
                  </a:lnTo>
                  <a:lnTo>
                    <a:pt x="113" y="225"/>
                  </a:lnTo>
                  <a:lnTo>
                    <a:pt x="116" y="222"/>
                  </a:lnTo>
                  <a:lnTo>
                    <a:pt x="116" y="222"/>
                  </a:lnTo>
                  <a:lnTo>
                    <a:pt x="118" y="220"/>
                  </a:lnTo>
                  <a:lnTo>
                    <a:pt x="121" y="220"/>
                  </a:lnTo>
                  <a:lnTo>
                    <a:pt x="123" y="222"/>
                  </a:lnTo>
                  <a:lnTo>
                    <a:pt x="125" y="225"/>
                  </a:lnTo>
                  <a:lnTo>
                    <a:pt x="125" y="225"/>
                  </a:lnTo>
                  <a:lnTo>
                    <a:pt x="128" y="227"/>
                  </a:lnTo>
                  <a:lnTo>
                    <a:pt x="132" y="227"/>
                  </a:lnTo>
                  <a:lnTo>
                    <a:pt x="135" y="225"/>
                  </a:lnTo>
                  <a:lnTo>
                    <a:pt x="137" y="225"/>
                  </a:lnTo>
                  <a:lnTo>
                    <a:pt x="139" y="222"/>
                  </a:lnTo>
                  <a:lnTo>
                    <a:pt x="139" y="222"/>
                  </a:lnTo>
                  <a:lnTo>
                    <a:pt x="142" y="225"/>
                  </a:lnTo>
                  <a:lnTo>
                    <a:pt x="142" y="225"/>
                  </a:lnTo>
                  <a:lnTo>
                    <a:pt x="144" y="225"/>
                  </a:lnTo>
                  <a:lnTo>
                    <a:pt x="146" y="227"/>
                  </a:lnTo>
                  <a:lnTo>
                    <a:pt x="151" y="225"/>
                  </a:lnTo>
                  <a:lnTo>
                    <a:pt x="154" y="222"/>
                  </a:lnTo>
                  <a:lnTo>
                    <a:pt x="156" y="222"/>
                  </a:lnTo>
                  <a:lnTo>
                    <a:pt x="156" y="220"/>
                  </a:lnTo>
                  <a:lnTo>
                    <a:pt x="158" y="217"/>
                  </a:lnTo>
                  <a:lnTo>
                    <a:pt x="158" y="217"/>
                  </a:lnTo>
                  <a:lnTo>
                    <a:pt x="161" y="217"/>
                  </a:lnTo>
                  <a:lnTo>
                    <a:pt x="163" y="217"/>
                  </a:lnTo>
                  <a:lnTo>
                    <a:pt x="165" y="217"/>
                  </a:lnTo>
                  <a:lnTo>
                    <a:pt x="168" y="220"/>
                  </a:lnTo>
                  <a:lnTo>
                    <a:pt x="170" y="217"/>
                  </a:lnTo>
                  <a:lnTo>
                    <a:pt x="175" y="215"/>
                  </a:lnTo>
                  <a:lnTo>
                    <a:pt x="177" y="215"/>
                  </a:lnTo>
                  <a:lnTo>
                    <a:pt x="182" y="215"/>
                  </a:lnTo>
                  <a:lnTo>
                    <a:pt x="184" y="213"/>
                  </a:lnTo>
                  <a:lnTo>
                    <a:pt x="187" y="213"/>
                  </a:lnTo>
                  <a:lnTo>
                    <a:pt x="189" y="210"/>
                  </a:lnTo>
                  <a:lnTo>
                    <a:pt x="191" y="210"/>
                  </a:lnTo>
                  <a:lnTo>
                    <a:pt x="194" y="208"/>
                  </a:lnTo>
                  <a:lnTo>
                    <a:pt x="196" y="208"/>
                  </a:lnTo>
                  <a:lnTo>
                    <a:pt x="201" y="203"/>
                  </a:lnTo>
                  <a:lnTo>
                    <a:pt x="203" y="201"/>
                  </a:lnTo>
                  <a:lnTo>
                    <a:pt x="205" y="199"/>
                  </a:lnTo>
                  <a:lnTo>
                    <a:pt x="205" y="19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225"/>
            <p:cNvSpPr>
              <a:spLocks noEditPoints="1"/>
            </p:cNvSpPr>
            <p:nvPr userDrawn="1"/>
          </p:nvSpPr>
          <p:spPr bwMode="auto">
            <a:xfrm>
              <a:off x="4827" y="1942"/>
              <a:ext cx="143" cy="90"/>
            </a:xfrm>
            <a:custGeom>
              <a:avLst/>
              <a:gdLst>
                <a:gd name="T0" fmla="*/ 51 w 143"/>
                <a:gd name="T1" fmla="*/ 24 h 90"/>
                <a:gd name="T2" fmla="*/ 47 w 143"/>
                <a:gd name="T3" fmla="*/ 3 h 90"/>
                <a:gd name="T4" fmla="*/ 47 w 143"/>
                <a:gd name="T5" fmla="*/ 0 h 90"/>
                <a:gd name="T6" fmla="*/ 139 w 143"/>
                <a:gd name="T7" fmla="*/ 69 h 90"/>
                <a:gd name="T8" fmla="*/ 134 w 143"/>
                <a:gd name="T9" fmla="*/ 59 h 90"/>
                <a:gd name="T10" fmla="*/ 127 w 143"/>
                <a:gd name="T11" fmla="*/ 50 h 90"/>
                <a:gd name="T12" fmla="*/ 117 w 143"/>
                <a:gd name="T13" fmla="*/ 50 h 90"/>
                <a:gd name="T14" fmla="*/ 110 w 143"/>
                <a:gd name="T15" fmla="*/ 43 h 90"/>
                <a:gd name="T16" fmla="*/ 110 w 143"/>
                <a:gd name="T17" fmla="*/ 38 h 90"/>
                <a:gd name="T18" fmla="*/ 103 w 143"/>
                <a:gd name="T19" fmla="*/ 31 h 90"/>
                <a:gd name="T20" fmla="*/ 94 w 143"/>
                <a:gd name="T21" fmla="*/ 33 h 90"/>
                <a:gd name="T22" fmla="*/ 84 w 143"/>
                <a:gd name="T23" fmla="*/ 36 h 90"/>
                <a:gd name="T24" fmla="*/ 75 w 143"/>
                <a:gd name="T25" fmla="*/ 36 h 90"/>
                <a:gd name="T26" fmla="*/ 70 w 143"/>
                <a:gd name="T27" fmla="*/ 31 h 90"/>
                <a:gd name="T28" fmla="*/ 68 w 143"/>
                <a:gd name="T29" fmla="*/ 29 h 90"/>
                <a:gd name="T30" fmla="*/ 61 w 143"/>
                <a:gd name="T31" fmla="*/ 33 h 90"/>
                <a:gd name="T32" fmla="*/ 51 w 143"/>
                <a:gd name="T33" fmla="*/ 29 h 90"/>
                <a:gd name="T34" fmla="*/ 44 w 143"/>
                <a:gd name="T35" fmla="*/ 29 h 90"/>
                <a:gd name="T36" fmla="*/ 33 w 143"/>
                <a:gd name="T37" fmla="*/ 29 h 90"/>
                <a:gd name="T38" fmla="*/ 30 w 143"/>
                <a:gd name="T39" fmla="*/ 22 h 90"/>
                <a:gd name="T40" fmla="*/ 33 w 143"/>
                <a:gd name="T41" fmla="*/ 22 h 90"/>
                <a:gd name="T42" fmla="*/ 40 w 143"/>
                <a:gd name="T43" fmla="*/ 17 h 90"/>
                <a:gd name="T44" fmla="*/ 51 w 143"/>
                <a:gd name="T45" fmla="*/ 22 h 90"/>
                <a:gd name="T46" fmla="*/ 56 w 143"/>
                <a:gd name="T47" fmla="*/ 17 h 90"/>
                <a:gd name="T48" fmla="*/ 49 w 143"/>
                <a:gd name="T49" fmla="*/ 14 h 90"/>
                <a:gd name="T50" fmla="*/ 44 w 143"/>
                <a:gd name="T51" fmla="*/ 12 h 90"/>
                <a:gd name="T52" fmla="*/ 49 w 143"/>
                <a:gd name="T53" fmla="*/ 7 h 90"/>
                <a:gd name="T54" fmla="*/ 44 w 143"/>
                <a:gd name="T55" fmla="*/ 0 h 90"/>
                <a:gd name="T56" fmla="*/ 37 w 143"/>
                <a:gd name="T57" fmla="*/ 5 h 90"/>
                <a:gd name="T58" fmla="*/ 28 w 143"/>
                <a:gd name="T59" fmla="*/ 5 h 90"/>
                <a:gd name="T60" fmla="*/ 28 w 143"/>
                <a:gd name="T61" fmla="*/ 14 h 90"/>
                <a:gd name="T62" fmla="*/ 23 w 143"/>
                <a:gd name="T63" fmla="*/ 17 h 90"/>
                <a:gd name="T64" fmla="*/ 23 w 143"/>
                <a:gd name="T65" fmla="*/ 19 h 90"/>
                <a:gd name="T66" fmla="*/ 21 w 143"/>
                <a:gd name="T67" fmla="*/ 22 h 90"/>
                <a:gd name="T68" fmla="*/ 21 w 143"/>
                <a:gd name="T69" fmla="*/ 22 h 90"/>
                <a:gd name="T70" fmla="*/ 18 w 143"/>
                <a:gd name="T71" fmla="*/ 24 h 90"/>
                <a:gd name="T72" fmla="*/ 16 w 143"/>
                <a:gd name="T73" fmla="*/ 31 h 90"/>
                <a:gd name="T74" fmla="*/ 2 w 143"/>
                <a:gd name="T75" fmla="*/ 29 h 90"/>
                <a:gd name="T76" fmla="*/ 0 w 143"/>
                <a:gd name="T77" fmla="*/ 36 h 90"/>
                <a:gd name="T78" fmla="*/ 9 w 143"/>
                <a:gd name="T79" fmla="*/ 40 h 90"/>
                <a:gd name="T80" fmla="*/ 14 w 143"/>
                <a:gd name="T81" fmla="*/ 43 h 90"/>
                <a:gd name="T82" fmla="*/ 21 w 143"/>
                <a:gd name="T83" fmla="*/ 57 h 90"/>
                <a:gd name="T84" fmla="*/ 21 w 143"/>
                <a:gd name="T85" fmla="*/ 64 h 90"/>
                <a:gd name="T86" fmla="*/ 16 w 143"/>
                <a:gd name="T87" fmla="*/ 81 h 90"/>
                <a:gd name="T88" fmla="*/ 26 w 143"/>
                <a:gd name="T89" fmla="*/ 83 h 90"/>
                <a:gd name="T90" fmla="*/ 33 w 143"/>
                <a:gd name="T91" fmla="*/ 78 h 90"/>
                <a:gd name="T92" fmla="*/ 35 w 143"/>
                <a:gd name="T93" fmla="*/ 76 h 90"/>
                <a:gd name="T94" fmla="*/ 42 w 143"/>
                <a:gd name="T95" fmla="*/ 81 h 90"/>
                <a:gd name="T96" fmla="*/ 44 w 143"/>
                <a:gd name="T97" fmla="*/ 71 h 90"/>
                <a:gd name="T98" fmla="*/ 56 w 143"/>
                <a:gd name="T99" fmla="*/ 71 h 90"/>
                <a:gd name="T100" fmla="*/ 56 w 143"/>
                <a:gd name="T101" fmla="*/ 64 h 90"/>
                <a:gd name="T102" fmla="*/ 63 w 143"/>
                <a:gd name="T103" fmla="*/ 52 h 90"/>
                <a:gd name="T104" fmla="*/ 75 w 143"/>
                <a:gd name="T105" fmla="*/ 64 h 90"/>
                <a:gd name="T106" fmla="*/ 80 w 143"/>
                <a:gd name="T107" fmla="*/ 66 h 90"/>
                <a:gd name="T108" fmla="*/ 82 w 143"/>
                <a:gd name="T109" fmla="*/ 88 h 90"/>
                <a:gd name="T110" fmla="*/ 94 w 143"/>
                <a:gd name="T111" fmla="*/ 85 h 90"/>
                <a:gd name="T112" fmla="*/ 113 w 143"/>
                <a:gd name="T113" fmla="*/ 74 h 90"/>
                <a:gd name="T114" fmla="*/ 120 w 143"/>
                <a:gd name="T115" fmla="*/ 76 h 90"/>
                <a:gd name="T116" fmla="*/ 122 w 143"/>
                <a:gd name="T117" fmla="*/ 78 h 90"/>
                <a:gd name="T118" fmla="*/ 132 w 143"/>
                <a:gd name="T119" fmla="*/ 76 h 90"/>
                <a:gd name="T120" fmla="*/ 139 w 143"/>
                <a:gd name="T121" fmla="*/ 7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90">
                  <a:moveTo>
                    <a:pt x="51" y="24"/>
                  </a:moveTo>
                  <a:lnTo>
                    <a:pt x="51" y="22"/>
                  </a:lnTo>
                  <a:lnTo>
                    <a:pt x="49" y="22"/>
                  </a:lnTo>
                  <a:lnTo>
                    <a:pt x="51" y="24"/>
                  </a:lnTo>
                  <a:lnTo>
                    <a:pt x="51" y="24"/>
                  </a:lnTo>
                  <a:lnTo>
                    <a:pt x="51" y="24"/>
                  </a:lnTo>
                  <a:lnTo>
                    <a:pt x="54" y="24"/>
                  </a:lnTo>
                  <a:lnTo>
                    <a:pt x="54" y="24"/>
                  </a:lnTo>
                  <a:lnTo>
                    <a:pt x="54" y="24"/>
                  </a:lnTo>
                  <a:lnTo>
                    <a:pt x="54" y="24"/>
                  </a:lnTo>
                  <a:lnTo>
                    <a:pt x="51" y="24"/>
                  </a:lnTo>
                  <a:close/>
                  <a:moveTo>
                    <a:pt x="47" y="3"/>
                  </a:moveTo>
                  <a:lnTo>
                    <a:pt x="47" y="3"/>
                  </a:lnTo>
                  <a:lnTo>
                    <a:pt x="47" y="3"/>
                  </a:lnTo>
                  <a:lnTo>
                    <a:pt x="47" y="0"/>
                  </a:lnTo>
                  <a:lnTo>
                    <a:pt x="47" y="0"/>
                  </a:lnTo>
                  <a:lnTo>
                    <a:pt x="44" y="0"/>
                  </a:lnTo>
                  <a:lnTo>
                    <a:pt x="47" y="0"/>
                  </a:lnTo>
                  <a:lnTo>
                    <a:pt x="47" y="3"/>
                  </a:lnTo>
                  <a:close/>
                  <a:moveTo>
                    <a:pt x="141" y="74"/>
                  </a:moveTo>
                  <a:lnTo>
                    <a:pt x="139" y="74"/>
                  </a:lnTo>
                  <a:lnTo>
                    <a:pt x="139" y="71"/>
                  </a:lnTo>
                  <a:lnTo>
                    <a:pt x="139" y="71"/>
                  </a:lnTo>
                  <a:lnTo>
                    <a:pt x="139" y="69"/>
                  </a:lnTo>
                  <a:lnTo>
                    <a:pt x="139" y="66"/>
                  </a:lnTo>
                  <a:lnTo>
                    <a:pt x="136" y="66"/>
                  </a:lnTo>
                  <a:lnTo>
                    <a:pt x="136" y="66"/>
                  </a:lnTo>
                  <a:lnTo>
                    <a:pt x="136" y="64"/>
                  </a:lnTo>
                  <a:lnTo>
                    <a:pt x="134" y="62"/>
                  </a:lnTo>
                  <a:lnTo>
                    <a:pt x="134" y="59"/>
                  </a:lnTo>
                  <a:lnTo>
                    <a:pt x="132" y="59"/>
                  </a:lnTo>
                  <a:lnTo>
                    <a:pt x="132" y="57"/>
                  </a:lnTo>
                  <a:lnTo>
                    <a:pt x="132" y="55"/>
                  </a:lnTo>
                  <a:lnTo>
                    <a:pt x="132" y="52"/>
                  </a:lnTo>
                  <a:lnTo>
                    <a:pt x="132" y="52"/>
                  </a:lnTo>
                  <a:lnTo>
                    <a:pt x="127" y="50"/>
                  </a:lnTo>
                  <a:lnTo>
                    <a:pt x="122" y="48"/>
                  </a:lnTo>
                  <a:lnTo>
                    <a:pt x="120" y="48"/>
                  </a:lnTo>
                  <a:lnTo>
                    <a:pt x="120" y="48"/>
                  </a:lnTo>
                  <a:lnTo>
                    <a:pt x="117" y="50"/>
                  </a:lnTo>
                  <a:lnTo>
                    <a:pt x="117" y="50"/>
                  </a:lnTo>
                  <a:lnTo>
                    <a:pt x="117" y="50"/>
                  </a:lnTo>
                  <a:lnTo>
                    <a:pt x="115" y="50"/>
                  </a:lnTo>
                  <a:lnTo>
                    <a:pt x="113" y="50"/>
                  </a:lnTo>
                  <a:lnTo>
                    <a:pt x="113" y="48"/>
                  </a:lnTo>
                  <a:lnTo>
                    <a:pt x="110" y="45"/>
                  </a:lnTo>
                  <a:lnTo>
                    <a:pt x="110" y="45"/>
                  </a:lnTo>
                  <a:lnTo>
                    <a:pt x="110" y="43"/>
                  </a:lnTo>
                  <a:lnTo>
                    <a:pt x="110" y="43"/>
                  </a:lnTo>
                  <a:lnTo>
                    <a:pt x="113" y="43"/>
                  </a:lnTo>
                  <a:lnTo>
                    <a:pt x="113" y="43"/>
                  </a:lnTo>
                  <a:lnTo>
                    <a:pt x="113" y="40"/>
                  </a:lnTo>
                  <a:lnTo>
                    <a:pt x="110" y="40"/>
                  </a:lnTo>
                  <a:lnTo>
                    <a:pt x="110" y="38"/>
                  </a:lnTo>
                  <a:lnTo>
                    <a:pt x="108" y="36"/>
                  </a:lnTo>
                  <a:lnTo>
                    <a:pt x="108" y="36"/>
                  </a:lnTo>
                  <a:lnTo>
                    <a:pt x="106" y="33"/>
                  </a:lnTo>
                  <a:lnTo>
                    <a:pt x="106" y="31"/>
                  </a:lnTo>
                  <a:lnTo>
                    <a:pt x="106" y="31"/>
                  </a:lnTo>
                  <a:lnTo>
                    <a:pt x="103" y="31"/>
                  </a:lnTo>
                  <a:lnTo>
                    <a:pt x="103" y="31"/>
                  </a:lnTo>
                  <a:lnTo>
                    <a:pt x="101" y="33"/>
                  </a:lnTo>
                  <a:lnTo>
                    <a:pt x="101" y="33"/>
                  </a:lnTo>
                  <a:lnTo>
                    <a:pt x="99" y="33"/>
                  </a:lnTo>
                  <a:lnTo>
                    <a:pt x="96" y="33"/>
                  </a:lnTo>
                  <a:lnTo>
                    <a:pt x="94" y="33"/>
                  </a:lnTo>
                  <a:lnTo>
                    <a:pt x="89" y="33"/>
                  </a:lnTo>
                  <a:lnTo>
                    <a:pt x="89" y="33"/>
                  </a:lnTo>
                  <a:lnTo>
                    <a:pt x="87" y="33"/>
                  </a:lnTo>
                  <a:lnTo>
                    <a:pt x="84" y="33"/>
                  </a:lnTo>
                  <a:lnTo>
                    <a:pt x="84" y="36"/>
                  </a:lnTo>
                  <a:lnTo>
                    <a:pt x="84" y="36"/>
                  </a:lnTo>
                  <a:lnTo>
                    <a:pt x="84" y="36"/>
                  </a:lnTo>
                  <a:lnTo>
                    <a:pt x="82" y="36"/>
                  </a:lnTo>
                  <a:lnTo>
                    <a:pt x="80" y="33"/>
                  </a:lnTo>
                  <a:lnTo>
                    <a:pt x="80" y="33"/>
                  </a:lnTo>
                  <a:lnTo>
                    <a:pt x="80" y="33"/>
                  </a:lnTo>
                  <a:lnTo>
                    <a:pt x="75" y="36"/>
                  </a:lnTo>
                  <a:lnTo>
                    <a:pt x="75" y="36"/>
                  </a:lnTo>
                  <a:lnTo>
                    <a:pt x="75" y="36"/>
                  </a:lnTo>
                  <a:lnTo>
                    <a:pt x="75" y="33"/>
                  </a:lnTo>
                  <a:lnTo>
                    <a:pt x="75" y="31"/>
                  </a:lnTo>
                  <a:lnTo>
                    <a:pt x="73" y="31"/>
                  </a:lnTo>
                  <a:lnTo>
                    <a:pt x="70" y="31"/>
                  </a:lnTo>
                  <a:lnTo>
                    <a:pt x="70" y="31"/>
                  </a:lnTo>
                  <a:lnTo>
                    <a:pt x="70" y="31"/>
                  </a:lnTo>
                  <a:lnTo>
                    <a:pt x="70" y="29"/>
                  </a:lnTo>
                  <a:lnTo>
                    <a:pt x="70" y="29"/>
                  </a:lnTo>
                  <a:lnTo>
                    <a:pt x="68" y="29"/>
                  </a:lnTo>
                  <a:lnTo>
                    <a:pt x="68" y="29"/>
                  </a:lnTo>
                  <a:lnTo>
                    <a:pt x="66" y="29"/>
                  </a:lnTo>
                  <a:lnTo>
                    <a:pt x="66" y="29"/>
                  </a:lnTo>
                  <a:lnTo>
                    <a:pt x="63" y="31"/>
                  </a:lnTo>
                  <a:lnTo>
                    <a:pt x="63" y="31"/>
                  </a:lnTo>
                  <a:lnTo>
                    <a:pt x="63" y="31"/>
                  </a:lnTo>
                  <a:lnTo>
                    <a:pt x="61" y="33"/>
                  </a:lnTo>
                  <a:lnTo>
                    <a:pt x="59" y="33"/>
                  </a:lnTo>
                  <a:lnTo>
                    <a:pt x="56" y="33"/>
                  </a:lnTo>
                  <a:lnTo>
                    <a:pt x="56" y="31"/>
                  </a:lnTo>
                  <a:lnTo>
                    <a:pt x="54" y="29"/>
                  </a:lnTo>
                  <a:lnTo>
                    <a:pt x="54" y="29"/>
                  </a:lnTo>
                  <a:lnTo>
                    <a:pt x="51" y="29"/>
                  </a:lnTo>
                  <a:lnTo>
                    <a:pt x="49" y="29"/>
                  </a:lnTo>
                  <a:lnTo>
                    <a:pt x="47" y="29"/>
                  </a:lnTo>
                  <a:lnTo>
                    <a:pt x="47" y="29"/>
                  </a:lnTo>
                  <a:lnTo>
                    <a:pt x="47" y="29"/>
                  </a:lnTo>
                  <a:lnTo>
                    <a:pt x="47" y="29"/>
                  </a:lnTo>
                  <a:lnTo>
                    <a:pt x="44" y="29"/>
                  </a:lnTo>
                  <a:lnTo>
                    <a:pt x="42" y="29"/>
                  </a:lnTo>
                  <a:lnTo>
                    <a:pt x="40" y="29"/>
                  </a:lnTo>
                  <a:lnTo>
                    <a:pt x="37" y="29"/>
                  </a:lnTo>
                  <a:lnTo>
                    <a:pt x="37" y="29"/>
                  </a:lnTo>
                  <a:lnTo>
                    <a:pt x="35" y="29"/>
                  </a:lnTo>
                  <a:lnTo>
                    <a:pt x="33" y="29"/>
                  </a:lnTo>
                  <a:lnTo>
                    <a:pt x="33" y="31"/>
                  </a:lnTo>
                  <a:lnTo>
                    <a:pt x="30" y="26"/>
                  </a:lnTo>
                  <a:lnTo>
                    <a:pt x="30" y="24"/>
                  </a:lnTo>
                  <a:lnTo>
                    <a:pt x="30" y="24"/>
                  </a:lnTo>
                  <a:lnTo>
                    <a:pt x="30" y="22"/>
                  </a:lnTo>
                  <a:lnTo>
                    <a:pt x="30" y="22"/>
                  </a:lnTo>
                  <a:lnTo>
                    <a:pt x="30" y="22"/>
                  </a:lnTo>
                  <a:lnTo>
                    <a:pt x="33" y="22"/>
                  </a:lnTo>
                  <a:lnTo>
                    <a:pt x="33" y="22"/>
                  </a:lnTo>
                  <a:lnTo>
                    <a:pt x="33" y="22"/>
                  </a:lnTo>
                  <a:lnTo>
                    <a:pt x="33" y="19"/>
                  </a:lnTo>
                  <a:lnTo>
                    <a:pt x="33" y="22"/>
                  </a:lnTo>
                  <a:lnTo>
                    <a:pt x="33" y="22"/>
                  </a:lnTo>
                  <a:lnTo>
                    <a:pt x="33" y="19"/>
                  </a:lnTo>
                  <a:lnTo>
                    <a:pt x="33" y="19"/>
                  </a:lnTo>
                  <a:lnTo>
                    <a:pt x="33" y="19"/>
                  </a:lnTo>
                  <a:lnTo>
                    <a:pt x="37" y="19"/>
                  </a:lnTo>
                  <a:lnTo>
                    <a:pt x="40" y="17"/>
                  </a:lnTo>
                  <a:lnTo>
                    <a:pt x="42" y="19"/>
                  </a:lnTo>
                  <a:lnTo>
                    <a:pt x="44" y="19"/>
                  </a:lnTo>
                  <a:lnTo>
                    <a:pt x="47" y="19"/>
                  </a:lnTo>
                  <a:lnTo>
                    <a:pt x="49" y="22"/>
                  </a:lnTo>
                  <a:lnTo>
                    <a:pt x="51" y="22"/>
                  </a:lnTo>
                  <a:lnTo>
                    <a:pt x="51" y="22"/>
                  </a:lnTo>
                  <a:lnTo>
                    <a:pt x="51" y="22"/>
                  </a:lnTo>
                  <a:lnTo>
                    <a:pt x="51" y="19"/>
                  </a:lnTo>
                  <a:lnTo>
                    <a:pt x="51" y="19"/>
                  </a:lnTo>
                  <a:lnTo>
                    <a:pt x="54" y="19"/>
                  </a:lnTo>
                  <a:lnTo>
                    <a:pt x="56" y="17"/>
                  </a:lnTo>
                  <a:lnTo>
                    <a:pt x="56" y="17"/>
                  </a:lnTo>
                  <a:lnTo>
                    <a:pt x="56" y="17"/>
                  </a:lnTo>
                  <a:lnTo>
                    <a:pt x="56" y="17"/>
                  </a:lnTo>
                  <a:lnTo>
                    <a:pt x="51" y="17"/>
                  </a:lnTo>
                  <a:lnTo>
                    <a:pt x="51" y="17"/>
                  </a:lnTo>
                  <a:lnTo>
                    <a:pt x="49" y="17"/>
                  </a:lnTo>
                  <a:lnTo>
                    <a:pt x="49" y="14"/>
                  </a:lnTo>
                  <a:lnTo>
                    <a:pt x="47" y="14"/>
                  </a:lnTo>
                  <a:lnTo>
                    <a:pt x="47" y="14"/>
                  </a:lnTo>
                  <a:lnTo>
                    <a:pt x="47" y="14"/>
                  </a:lnTo>
                  <a:lnTo>
                    <a:pt x="44" y="12"/>
                  </a:lnTo>
                  <a:lnTo>
                    <a:pt x="44" y="12"/>
                  </a:lnTo>
                  <a:lnTo>
                    <a:pt x="44" y="12"/>
                  </a:lnTo>
                  <a:lnTo>
                    <a:pt x="47" y="10"/>
                  </a:lnTo>
                  <a:lnTo>
                    <a:pt x="49" y="7"/>
                  </a:lnTo>
                  <a:lnTo>
                    <a:pt x="49" y="7"/>
                  </a:lnTo>
                  <a:lnTo>
                    <a:pt x="49" y="7"/>
                  </a:lnTo>
                  <a:lnTo>
                    <a:pt x="51" y="7"/>
                  </a:lnTo>
                  <a:lnTo>
                    <a:pt x="49" y="7"/>
                  </a:lnTo>
                  <a:lnTo>
                    <a:pt x="49" y="5"/>
                  </a:lnTo>
                  <a:lnTo>
                    <a:pt x="49" y="5"/>
                  </a:lnTo>
                  <a:lnTo>
                    <a:pt x="49" y="5"/>
                  </a:lnTo>
                  <a:lnTo>
                    <a:pt x="49" y="5"/>
                  </a:lnTo>
                  <a:lnTo>
                    <a:pt x="47" y="3"/>
                  </a:lnTo>
                  <a:lnTo>
                    <a:pt x="44" y="0"/>
                  </a:lnTo>
                  <a:lnTo>
                    <a:pt x="42" y="0"/>
                  </a:lnTo>
                  <a:lnTo>
                    <a:pt x="42" y="0"/>
                  </a:lnTo>
                  <a:lnTo>
                    <a:pt x="42" y="3"/>
                  </a:lnTo>
                  <a:lnTo>
                    <a:pt x="42" y="3"/>
                  </a:lnTo>
                  <a:lnTo>
                    <a:pt x="40" y="5"/>
                  </a:lnTo>
                  <a:lnTo>
                    <a:pt x="37" y="5"/>
                  </a:lnTo>
                  <a:lnTo>
                    <a:pt x="35" y="7"/>
                  </a:lnTo>
                  <a:lnTo>
                    <a:pt x="33" y="7"/>
                  </a:lnTo>
                  <a:lnTo>
                    <a:pt x="33" y="7"/>
                  </a:lnTo>
                  <a:lnTo>
                    <a:pt x="30" y="7"/>
                  </a:lnTo>
                  <a:lnTo>
                    <a:pt x="28" y="5"/>
                  </a:lnTo>
                  <a:lnTo>
                    <a:pt x="28" y="5"/>
                  </a:lnTo>
                  <a:lnTo>
                    <a:pt x="26" y="5"/>
                  </a:lnTo>
                  <a:lnTo>
                    <a:pt x="26" y="7"/>
                  </a:lnTo>
                  <a:lnTo>
                    <a:pt x="26" y="7"/>
                  </a:lnTo>
                  <a:lnTo>
                    <a:pt x="26" y="10"/>
                  </a:lnTo>
                  <a:lnTo>
                    <a:pt x="26" y="10"/>
                  </a:lnTo>
                  <a:lnTo>
                    <a:pt x="28" y="14"/>
                  </a:lnTo>
                  <a:lnTo>
                    <a:pt x="28" y="14"/>
                  </a:lnTo>
                  <a:lnTo>
                    <a:pt x="26" y="14"/>
                  </a:lnTo>
                  <a:lnTo>
                    <a:pt x="28" y="17"/>
                  </a:lnTo>
                  <a:lnTo>
                    <a:pt x="28" y="17"/>
                  </a:lnTo>
                  <a:lnTo>
                    <a:pt x="26" y="17"/>
                  </a:lnTo>
                  <a:lnTo>
                    <a:pt x="23" y="17"/>
                  </a:lnTo>
                  <a:lnTo>
                    <a:pt x="16" y="17"/>
                  </a:lnTo>
                  <a:lnTo>
                    <a:pt x="16" y="19"/>
                  </a:lnTo>
                  <a:lnTo>
                    <a:pt x="16" y="19"/>
                  </a:lnTo>
                  <a:lnTo>
                    <a:pt x="18" y="19"/>
                  </a:lnTo>
                  <a:lnTo>
                    <a:pt x="21" y="19"/>
                  </a:lnTo>
                  <a:lnTo>
                    <a:pt x="23" y="19"/>
                  </a:lnTo>
                  <a:lnTo>
                    <a:pt x="23" y="19"/>
                  </a:lnTo>
                  <a:lnTo>
                    <a:pt x="23" y="19"/>
                  </a:lnTo>
                  <a:lnTo>
                    <a:pt x="23" y="19"/>
                  </a:lnTo>
                  <a:lnTo>
                    <a:pt x="23" y="19"/>
                  </a:lnTo>
                  <a:lnTo>
                    <a:pt x="21" y="22"/>
                  </a:lnTo>
                  <a:lnTo>
                    <a:pt x="21" y="22"/>
                  </a:lnTo>
                  <a:lnTo>
                    <a:pt x="21" y="22"/>
                  </a:lnTo>
                  <a:lnTo>
                    <a:pt x="21" y="22"/>
                  </a:lnTo>
                  <a:lnTo>
                    <a:pt x="23" y="22"/>
                  </a:lnTo>
                  <a:lnTo>
                    <a:pt x="23" y="22"/>
                  </a:lnTo>
                  <a:lnTo>
                    <a:pt x="23" y="22"/>
                  </a:lnTo>
                  <a:lnTo>
                    <a:pt x="21" y="22"/>
                  </a:lnTo>
                  <a:lnTo>
                    <a:pt x="21" y="22"/>
                  </a:lnTo>
                  <a:lnTo>
                    <a:pt x="21" y="22"/>
                  </a:lnTo>
                  <a:lnTo>
                    <a:pt x="21" y="22"/>
                  </a:lnTo>
                  <a:lnTo>
                    <a:pt x="21" y="24"/>
                  </a:lnTo>
                  <a:lnTo>
                    <a:pt x="21" y="24"/>
                  </a:lnTo>
                  <a:lnTo>
                    <a:pt x="18" y="24"/>
                  </a:lnTo>
                  <a:lnTo>
                    <a:pt x="18" y="24"/>
                  </a:lnTo>
                  <a:lnTo>
                    <a:pt x="18" y="26"/>
                  </a:lnTo>
                  <a:lnTo>
                    <a:pt x="18" y="29"/>
                  </a:lnTo>
                  <a:lnTo>
                    <a:pt x="18" y="29"/>
                  </a:lnTo>
                  <a:lnTo>
                    <a:pt x="16" y="29"/>
                  </a:lnTo>
                  <a:lnTo>
                    <a:pt x="16" y="31"/>
                  </a:lnTo>
                  <a:lnTo>
                    <a:pt x="14" y="29"/>
                  </a:lnTo>
                  <a:lnTo>
                    <a:pt x="14" y="29"/>
                  </a:lnTo>
                  <a:lnTo>
                    <a:pt x="11" y="29"/>
                  </a:lnTo>
                  <a:lnTo>
                    <a:pt x="7" y="29"/>
                  </a:lnTo>
                  <a:lnTo>
                    <a:pt x="4" y="29"/>
                  </a:lnTo>
                  <a:lnTo>
                    <a:pt x="2" y="29"/>
                  </a:lnTo>
                  <a:lnTo>
                    <a:pt x="0" y="31"/>
                  </a:lnTo>
                  <a:lnTo>
                    <a:pt x="0" y="31"/>
                  </a:lnTo>
                  <a:lnTo>
                    <a:pt x="0" y="31"/>
                  </a:lnTo>
                  <a:lnTo>
                    <a:pt x="0" y="36"/>
                  </a:lnTo>
                  <a:lnTo>
                    <a:pt x="0" y="36"/>
                  </a:lnTo>
                  <a:lnTo>
                    <a:pt x="0" y="36"/>
                  </a:lnTo>
                  <a:lnTo>
                    <a:pt x="4" y="38"/>
                  </a:lnTo>
                  <a:lnTo>
                    <a:pt x="4" y="38"/>
                  </a:lnTo>
                  <a:lnTo>
                    <a:pt x="7" y="38"/>
                  </a:lnTo>
                  <a:lnTo>
                    <a:pt x="7" y="40"/>
                  </a:lnTo>
                  <a:lnTo>
                    <a:pt x="7" y="40"/>
                  </a:lnTo>
                  <a:lnTo>
                    <a:pt x="9" y="40"/>
                  </a:lnTo>
                  <a:lnTo>
                    <a:pt x="9" y="40"/>
                  </a:lnTo>
                  <a:lnTo>
                    <a:pt x="11" y="40"/>
                  </a:lnTo>
                  <a:lnTo>
                    <a:pt x="14" y="40"/>
                  </a:lnTo>
                  <a:lnTo>
                    <a:pt x="14" y="43"/>
                  </a:lnTo>
                  <a:lnTo>
                    <a:pt x="14" y="43"/>
                  </a:lnTo>
                  <a:lnTo>
                    <a:pt x="14" y="43"/>
                  </a:lnTo>
                  <a:lnTo>
                    <a:pt x="14" y="48"/>
                  </a:lnTo>
                  <a:lnTo>
                    <a:pt x="14" y="50"/>
                  </a:lnTo>
                  <a:lnTo>
                    <a:pt x="16" y="52"/>
                  </a:lnTo>
                  <a:lnTo>
                    <a:pt x="16" y="55"/>
                  </a:lnTo>
                  <a:lnTo>
                    <a:pt x="18" y="57"/>
                  </a:lnTo>
                  <a:lnTo>
                    <a:pt x="21" y="57"/>
                  </a:lnTo>
                  <a:lnTo>
                    <a:pt x="21" y="57"/>
                  </a:lnTo>
                  <a:lnTo>
                    <a:pt x="21" y="59"/>
                  </a:lnTo>
                  <a:lnTo>
                    <a:pt x="21" y="59"/>
                  </a:lnTo>
                  <a:lnTo>
                    <a:pt x="21" y="62"/>
                  </a:lnTo>
                  <a:lnTo>
                    <a:pt x="21" y="64"/>
                  </a:lnTo>
                  <a:lnTo>
                    <a:pt x="21" y="64"/>
                  </a:lnTo>
                  <a:lnTo>
                    <a:pt x="18" y="66"/>
                  </a:lnTo>
                  <a:lnTo>
                    <a:pt x="18" y="69"/>
                  </a:lnTo>
                  <a:lnTo>
                    <a:pt x="16" y="71"/>
                  </a:lnTo>
                  <a:lnTo>
                    <a:pt x="16" y="74"/>
                  </a:lnTo>
                  <a:lnTo>
                    <a:pt x="16" y="78"/>
                  </a:lnTo>
                  <a:lnTo>
                    <a:pt x="16" y="81"/>
                  </a:lnTo>
                  <a:lnTo>
                    <a:pt x="16" y="81"/>
                  </a:lnTo>
                  <a:lnTo>
                    <a:pt x="18" y="83"/>
                  </a:lnTo>
                  <a:lnTo>
                    <a:pt x="21" y="85"/>
                  </a:lnTo>
                  <a:lnTo>
                    <a:pt x="23" y="85"/>
                  </a:lnTo>
                  <a:lnTo>
                    <a:pt x="26" y="83"/>
                  </a:lnTo>
                  <a:lnTo>
                    <a:pt x="26" y="83"/>
                  </a:lnTo>
                  <a:lnTo>
                    <a:pt x="26" y="83"/>
                  </a:lnTo>
                  <a:lnTo>
                    <a:pt x="26" y="83"/>
                  </a:lnTo>
                  <a:lnTo>
                    <a:pt x="28" y="81"/>
                  </a:lnTo>
                  <a:lnTo>
                    <a:pt x="30" y="81"/>
                  </a:lnTo>
                  <a:lnTo>
                    <a:pt x="30" y="78"/>
                  </a:lnTo>
                  <a:lnTo>
                    <a:pt x="33" y="78"/>
                  </a:lnTo>
                  <a:lnTo>
                    <a:pt x="33" y="78"/>
                  </a:lnTo>
                  <a:lnTo>
                    <a:pt x="33" y="78"/>
                  </a:lnTo>
                  <a:lnTo>
                    <a:pt x="35" y="78"/>
                  </a:lnTo>
                  <a:lnTo>
                    <a:pt x="35" y="78"/>
                  </a:lnTo>
                  <a:lnTo>
                    <a:pt x="35" y="76"/>
                  </a:lnTo>
                  <a:lnTo>
                    <a:pt x="35" y="76"/>
                  </a:lnTo>
                  <a:lnTo>
                    <a:pt x="35" y="76"/>
                  </a:lnTo>
                  <a:lnTo>
                    <a:pt x="37" y="76"/>
                  </a:lnTo>
                  <a:lnTo>
                    <a:pt x="37" y="78"/>
                  </a:lnTo>
                  <a:lnTo>
                    <a:pt x="40" y="81"/>
                  </a:lnTo>
                  <a:lnTo>
                    <a:pt x="42" y="81"/>
                  </a:lnTo>
                  <a:lnTo>
                    <a:pt x="42" y="81"/>
                  </a:lnTo>
                  <a:lnTo>
                    <a:pt x="44" y="81"/>
                  </a:lnTo>
                  <a:lnTo>
                    <a:pt x="44" y="78"/>
                  </a:lnTo>
                  <a:lnTo>
                    <a:pt x="44" y="78"/>
                  </a:lnTo>
                  <a:lnTo>
                    <a:pt x="44" y="76"/>
                  </a:lnTo>
                  <a:lnTo>
                    <a:pt x="44" y="74"/>
                  </a:lnTo>
                  <a:lnTo>
                    <a:pt x="44" y="71"/>
                  </a:lnTo>
                  <a:lnTo>
                    <a:pt x="47" y="71"/>
                  </a:lnTo>
                  <a:lnTo>
                    <a:pt x="49" y="71"/>
                  </a:lnTo>
                  <a:lnTo>
                    <a:pt x="51" y="71"/>
                  </a:lnTo>
                  <a:lnTo>
                    <a:pt x="54" y="71"/>
                  </a:lnTo>
                  <a:lnTo>
                    <a:pt x="54" y="71"/>
                  </a:lnTo>
                  <a:lnTo>
                    <a:pt x="56" y="71"/>
                  </a:lnTo>
                  <a:lnTo>
                    <a:pt x="56" y="71"/>
                  </a:lnTo>
                  <a:lnTo>
                    <a:pt x="56" y="69"/>
                  </a:lnTo>
                  <a:lnTo>
                    <a:pt x="56" y="66"/>
                  </a:lnTo>
                  <a:lnTo>
                    <a:pt x="56" y="64"/>
                  </a:lnTo>
                  <a:lnTo>
                    <a:pt x="56" y="64"/>
                  </a:lnTo>
                  <a:lnTo>
                    <a:pt x="56" y="64"/>
                  </a:lnTo>
                  <a:lnTo>
                    <a:pt x="56" y="62"/>
                  </a:lnTo>
                  <a:lnTo>
                    <a:pt x="59" y="62"/>
                  </a:lnTo>
                  <a:lnTo>
                    <a:pt x="59" y="59"/>
                  </a:lnTo>
                  <a:lnTo>
                    <a:pt x="61" y="55"/>
                  </a:lnTo>
                  <a:lnTo>
                    <a:pt x="61" y="52"/>
                  </a:lnTo>
                  <a:lnTo>
                    <a:pt x="63" y="52"/>
                  </a:lnTo>
                  <a:lnTo>
                    <a:pt x="68" y="55"/>
                  </a:lnTo>
                  <a:lnTo>
                    <a:pt x="70" y="57"/>
                  </a:lnTo>
                  <a:lnTo>
                    <a:pt x="73" y="59"/>
                  </a:lnTo>
                  <a:lnTo>
                    <a:pt x="73" y="62"/>
                  </a:lnTo>
                  <a:lnTo>
                    <a:pt x="73" y="64"/>
                  </a:lnTo>
                  <a:lnTo>
                    <a:pt x="75" y="64"/>
                  </a:lnTo>
                  <a:lnTo>
                    <a:pt x="75" y="64"/>
                  </a:lnTo>
                  <a:lnTo>
                    <a:pt x="77" y="64"/>
                  </a:lnTo>
                  <a:lnTo>
                    <a:pt x="77" y="64"/>
                  </a:lnTo>
                  <a:lnTo>
                    <a:pt x="80" y="64"/>
                  </a:lnTo>
                  <a:lnTo>
                    <a:pt x="80" y="66"/>
                  </a:lnTo>
                  <a:lnTo>
                    <a:pt x="80" y="66"/>
                  </a:lnTo>
                  <a:lnTo>
                    <a:pt x="80" y="71"/>
                  </a:lnTo>
                  <a:lnTo>
                    <a:pt x="80" y="74"/>
                  </a:lnTo>
                  <a:lnTo>
                    <a:pt x="80" y="78"/>
                  </a:lnTo>
                  <a:lnTo>
                    <a:pt x="80" y="81"/>
                  </a:lnTo>
                  <a:lnTo>
                    <a:pt x="82" y="83"/>
                  </a:lnTo>
                  <a:lnTo>
                    <a:pt x="82" y="88"/>
                  </a:lnTo>
                  <a:lnTo>
                    <a:pt x="84" y="90"/>
                  </a:lnTo>
                  <a:lnTo>
                    <a:pt x="87" y="90"/>
                  </a:lnTo>
                  <a:lnTo>
                    <a:pt x="87" y="90"/>
                  </a:lnTo>
                  <a:lnTo>
                    <a:pt x="89" y="90"/>
                  </a:lnTo>
                  <a:lnTo>
                    <a:pt x="92" y="88"/>
                  </a:lnTo>
                  <a:lnTo>
                    <a:pt x="94" y="85"/>
                  </a:lnTo>
                  <a:lnTo>
                    <a:pt x="96" y="85"/>
                  </a:lnTo>
                  <a:lnTo>
                    <a:pt x="101" y="83"/>
                  </a:lnTo>
                  <a:lnTo>
                    <a:pt x="103" y="81"/>
                  </a:lnTo>
                  <a:lnTo>
                    <a:pt x="106" y="78"/>
                  </a:lnTo>
                  <a:lnTo>
                    <a:pt x="110" y="76"/>
                  </a:lnTo>
                  <a:lnTo>
                    <a:pt x="113" y="74"/>
                  </a:lnTo>
                  <a:lnTo>
                    <a:pt x="115" y="74"/>
                  </a:lnTo>
                  <a:lnTo>
                    <a:pt x="115" y="74"/>
                  </a:lnTo>
                  <a:lnTo>
                    <a:pt x="117" y="74"/>
                  </a:lnTo>
                  <a:lnTo>
                    <a:pt x="117" y="74"/>
                  </a:lnTo>
                  <a:lnTo>
                    <a:pt x="117" y="76"/>
                  </a:lnTo>
                  <a:lnTo>
                    <a:pt x="120" y="76"/>
                  </a:lnTo>
                  <a:lnTo>
                    <a:pt x="120" y="76"/>
                  </a:lnTo>
                  <a:lnTo>
                    <a:pt x="117" y="78"/>
                  </a:lnTo>
                  <a:lnTo>
                    <a:pt x="117" y="78"/>
                  </a:lnTo>
                  <a:lnTo>
                    <a:pt x="117" y="78"/>
                  </a:lnTo>
                  <a:lnTo>
                    <a:pt x="120" y="78"/>
                  </a:lnTo>
                  <a:lnTo>
                    <a:pt x="122" y="78"/>
                  </a:lnTo>
                  <a:lnTo>
                    <a:pt x="125" y="76"/>
                  </a:lnTo>
                  <a:lnTo>
                    <a:pt x="127" y="76"/>
                  </a:lnTo>
                  <a:lnTo>
                    <a:pt x="127" y="76"/>
                  </a:lnTo>
                  <a:lnTo>
                    <a:pt x="127" y="76"/>
                  </a:lnTo>
                  <a:lnTo>
                    <a:pt x="129" y="76"/>
                  </a:lnTo>
                  <a:lnTo>
                    <a:pt x="132" y="76"/>
                  </a:lnTo>
                  <a:lnTo>
                    <a:pt x="132" y="76"/>
                  </a:lnTo>
                  <a:lnTo>
                    <a:pt x="134" y="76"/>
                  </a:lnTo>
                  <a:lnTo>
                    <a:pt x="136" y="76"/>
                  </a:lnTo>
                  <a:lnTo>
                    <a:pt x="139" y="78"/>
                  </a:lnTo>
                  <a:lnTo>
                    <a:pt x="139" y="78"/>
                  </a:lnTo>
                  <a:lnTo>
                    <a:pt x="139" y="78"/>
                  </a:lnTo>
                  <a:lnTo>
                    <a:pt x="141" y="78"/>
                  </a:lnTo>
                  <a:lnTo>
                    <a:pt x="141" y="78"/>
                  </a:lnTo>
                  <a:lnTo>
                    <a:pt x="143" y="76"/>
                  </a:lnTo>
                  <a:lnTo>
                    <a:pt x="143" y="76"/>
                  </a:lnTo>
                  <a:lnTo>
                    <a:pt x="141" y="7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226"/>
            <p:cNvSpPr>
              <a:spLocks noEditPoints="1"/>
            </p:cNvSpPr>
            <p:nvPr userDrawn="1"/>
          </p:nvSpPr>
          <p:spPr bwMode="auto">
            <a:xfrm>
              <a:off x="5800" y="2273"/>
              <a:ext cx="64" cy="71"/>
            </a:xfrm>
            <a:custGeom>
              <a:avLst/>
              <a:gdLst>
                <a:gd name="T0" fmla="*/ 0 w 64"/>
                <a:gd name="T1" fmla="*/ 17 h 71"/>
                <a:gd name="T2" fmla="*/ 2 w 64"/>
                <a:gd name="T3" fmla="*/ 19 h 71"/>
                <a:gd name="T4" fmla="*/ 2 w 64"/>
                <a:gd name="T5" fmla="*/ 17 h 71"/>
                <a:gd name="T6" fmla="*/ 64 w 64"/>
                <a:gd name="T7" fmla="*/ 22 h 71"/>
                <a:gd name="T8" fmla="*/ 64 w 64"/>
                <a:gd name="T9" fmla="*/ 14 h 71"/>
                <a:gd name="T10" fmla="*/ 64 w 64"/>
                <a:gd name="T11" fmla="*/ 10 h 71"/>
                <a:gd name="T12" fmla="*/ 64 w 64"/>
                <a:gd name="T13" fmla="*/ 7 h 71"/>
                <a:gd name="T14" fmla="*/ 61 w 64"/>
                <a:gd name="T15" fmla="*/ 5 h 71"/>
                <a:gd name="T16" fmla="*/ 59 w 64"/>
                <a:gd name="T17" fmla="*/ 3 h 71"/>
                <a:gd name="T18" fmla="*/ 57 w 64"/>
                <a:gd name="T19" fmla="*/ 0 h 71"/>
                <a:gd name="T20" fmla="*/ 54 w 64"/>
                <a:gd name="T21" fmla="*/ 3 h 71"/>
                <a:gd name="T22" fmla="*/ 49 w 64"/>
                <a:gd name="T23" fmla="*/ 5 h 71"/>
                <a:gd name="T24" fmla="*/ 47 w 64"/>
                <a:gd name="T25" fmla="*/ 7 h 71"/>
                <a:gd name="T26" fmla="*/ 45 w 64"/>
                <a:gd name="T27" fmla="*/ 12 h 71"/>
                <a:gd name="T28" fmla="*/ 42 w 64"/>
                <a:gd name="T29" fmla="*/ 17 h 71"/>
                <a:gd name="T30" fmla="*/ 38 w 64"/>
                <a:gd name="T31" fmla="*/ 36 h 71"/>
                <a:gd name="T32" fmla="*/ 38 w 64"/>
                <a:gd name="T33" fmla="*/ 40 h 71"/>
                <a:gd name="T34" fmla="*/ 38 w 64"/>
                <a:gd name="T35" fmla="*/ 45 h 71"/>
                <a:gd name="T36" fmla="*/ 38 w 64"/>
                <a:gd name="T37" fmla="*/ 48 h 71"/>
                <a:gd name="T38" fmla="*/ 40 w 64"/>
                <a:gd name="T39" fmla="*/ 50 h 71"/>
                <a:gd name="T40" fmla="*/ 45 w 64"/>
                <a:gd name="T41" fmla="*/ 57 h 71"/>
                <a:gd name="T42" fmla="*/ 45 w 64"/>
                <a:gd name="T43" fmla="*/ 59 h 71"/>
                <a:gd name="T44" fmla="*/ 47 w 64"/>
                <a:gd name="T45" fmla="*/ 62 h 71"/>
                <a:gd name="T46" fmla="*/ 52 w 64"/>
                <a:gd name="T47" fmla="*/ 64 h 71"/>
                <a:gd name="T48" fmla="*/ 54 w 64"/>
                <a:gd name="T49" fmla="*/ 69 h 71"/>
                <a:gd name="T50" fmla="*/ 57 w 64"/>
                <a:gd name="T51" fmla="*/ 71 h 71"/>
                <a:gd name="T52" fmla="*/ 57 w 64"/>
                <a:gd name="T53" fmla="*/ 67 h 71"/>
                <a:gd name="T54" fmla="*/ 57 w 64"/>
                <a:gd name="T55" fmla="*/ 62 h 71"/>
                <a:gd name="T56" fmla="*/ 57 w 64"/>
                <a:gd name="T57" fmla="*/ 57 h 71"/>
                <a:gd name="T58" fmla="*/ 61 w 64"/>
                <a:gd name="T59" fmla="*/ 50 h 71"/>
                <a:gd name="T60" fmla="*/ 61 w 64"/>
                <a:gd name="T61" fmla="*/ 45 h 71"/>
                <a:gd name="T62" fmla="*/ 61 w 64"/>
                <a:gd name="T63" fmla="*/ 36 h 71"/>
                <a:gd name="T64" fmla="*/ 61 w 64"/>
                <a:gd name="T65" fmla="*/ 26 h 71"/>
                <a:gd name="T66" fmla="*/ 64 w 64"/>
                <a:gd name="T6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1">
                  <a:moveTo>
                    <a:pt x="2" y="19"/>
                  </a:moveTo>
                  <a:lnTo>
                    <a:pt x="0" y="17"/>
                  </a:lnTo>
                  <a:lnTo>
                    <a:pt x="0" y="19"/>
                  </a:lnTo>
                  <a:lnTo>
                    <a:pt x="2" y="19"/>
                  </a:lnTo>
                  <a:lnTo>
                    <a:pt x="2" y="19"/>
                  </a:lnTo>
                  <a:lnTo>
                    <a:pt x="2" y="17"/>
                  </a:lnTo>
                  <a:lnTo>
                    <a:pt x="2" y="19"/>
                  </a:lnTo>
                  <a:close/>
                  <a:moveTo>
                    <a:pt x="64" y="22"/>
                  </a:moveTo>
                  <a:lnTo>
                    <a:pt x="64" y="17"/>
                  </a:lnTo>
                  <a:lnTo>
                    <a:pt x="64" y="14"/>
                  </a:lnTo>
                  <a:lnTo>
                    <a:pt x="64" y="12"/>
                  </a:lnTo>
                  <a:lnTo>
                    <a:pt x="64" y="10"/>
                  </a:lnTo>
                  <a:lnTo>
                    <a:pt x="64" y="10"/>
                  </a:lnTo>
                  <a:lnTo>
                    <a:pt x="64" y="7"/>
                  </a:lnTo>
                  <a:lnTo>
                    <a:pt x="64" y="5"/>
                  </a:lnTo>
                  <a:lnTo>
                    <a:pt x="61" y="5"/>
                  </a:lnTo>
                  <a:lnTo>
                    <a:pt x="59" y="3"/>
                  </a:lnTo>
                  <a:lnTo>
                    <a:pt x="59" y="3"/>
                  </a:lnTo>
                  <a:lnTo>
                    <a:pt x="59" y="3"/>
                  </a:lnTo>
                  <a:lnTo>
                    <a:pt x="57" y="0"/>
                  </a:lnTo>
                  <a:lnTo>
                    <a:pt x="57" y="0"/>
                  </a:lnTo>
                  <a:lnTo>
                    <a:pt x="54" y="3"/>
                  </a:lnTo>
                  <a:lnTo>
                    <a:pt x="54" y="3"/>
                  </a:lnTo>
                  <a:lnTo>
                    <a:pt x="49" y="5"/>
                  </a:lnTo>
                  <a:lnTo>
                    <a:pt x="47" y="7"/>
                  </a:lnTo>
                  <a:lnTo>
                    <a:pt x="47" y="7"/>
                  </a:lnTo>
                  <a:lnTo>
                    <a:pt x="47" y="10"/>
                  </a:lnTo>
                  <a:lnTo>
                    <a:pt x="45" y="12"/>
                  </a:lnTo>
                  <a:lnTo>
                    <a:pt x="45" y="14"/>
                  </a:lnTo>
                  <a:lnTo>
                    <a:pt x="42" y="17"/>
                  </a:lnTo>
                  <a:lnTo>
                    <a:pt x="38" y="33"/>
                  </a:lnTo>
                  <a:lnTo>
                    <a:pt x="38" y="36"/>
                  </a:lnTo>
                  <a:lnTo>
                    <a:pt x="38" y="38"/>
                  </a:lnTo>
                  <a:lnTo>
                    <a:pt x="38" y="40"/>
                  </a:lnTo>
                  <a:lnTo>
                    <a:pt x="38" y="43"/>
                  </a:lnTo>
                  <a:lnTo>
                    <a:pt x="38" y="45"/>
                  </a:lnTo>
                  <a:lnTo>
                    <a:pt x="38" y="45"/>
                  </a:lnTo>
                  <a:lnTo>
                    <a:pt x="38" y="48"/>
                  </a:lnTo>
                  <a:lnTo>
                    <a:pt x="40" y="48"/>
                  </a:lnTo>
                  <a:lnTo>
                    <a:pt x="40" y="50"/>
                  </a:lnTo>
                  <a:lnTo>
                    <a:pt x="42" y="55"/>
                  </a:lnTo>
                  <a:lnTo>
                    <a:pt x="45" y="57"/>
                  </a:lnTo>
                  <a:lnTo>
                    <a:pt x="45" y="59"/>
                  </a:lnTo>
                  <a:lnTo>
                    <a:pt x="45" y="59"/>
                  </a:lnTo>
                  <a:lnTo>
                    <a:pt x="47" y="59"/>
                  </a:lnTo>
                  <a:lnTo>
                    <a:pt x="47" y="62"/>
                  </a:lnTo>
                  <a:lnTo>
                    <a:pt x="49" y="62"/>
                  </a:lnTo>
                  <a:lnTo>
                    <a:pt x="52" y="64"/>
                  </a:lnTo>
                  <a:lnTo>
                    <a:pt x="52" y="67"/>
                  </a:lnTo>
                  <a:lnTo>
                    <a:pt x="54" y="69"/>
                  </a:lnTo>
                  <a:lnTo>
                    <a:pt x="54" y="71"/>
                  </a:lnTo>
                  <a:lnTo>
                    <a:pt x="57" y="71"/>
                  </a:lnTo>
                  <a:lnTo>
                    <a:pt x="57" y="69"/>
                  </a:lnTo>
                  <a:lnTo>
                    <a:pt x="57" y="67"/>
                  </a:lnTo>
                  <a:lnTo>
                    <a:pt x="57" y="64"/>
                  </a:lnTo>
                  <a:lnTo>
                    <a:pt x="57" y="62"/>
                  </a:lnTo>
                  <a:lnTo>
                    <a:pt x="57" y="59"/>
                  </a:lnTo>
                  <a:lnTo>
                    <a:pt x="57" y="57"/>
                  </a:lnTo>
                  <a:lnTo>
                    <a:pt x="59" y="55"/>
                  </a:lnTo>
                  <a:lnTo>
                    <a:pt x="61" y="50"/>
                  </a:lnTo>
                  <a:lnTo>
                    <a:pt x="61" y="48"/>
                  </a:lnTo>
                  <a:lnTo>
                    <a:pt x="61" y="45"/>
                  </a:lnTo>
                  <a:lnTo>
                    <a:pt x="64" y="40"/>
                  </a:lnTo>
                  <a:lnTo>
                    <a:pt x="61" y="36"/>
                  </a:lnTo>
                  <a:lnTo>
                    <a:pt x="64" y="31"/>
                  </a:lnTo>
                  <a:lnTo>
                    <a:pt x="61" y="26"/>
                  </a:lnTo>
                  <a:lnTo>
                    <a:pt x="64" y="26"/>
                  </a:lnTo>
                  <a:lnTo>
                    <a:pt x="64" y="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227"/>
            <p:cNvSpPr>
              <a:spLocks/>
            </p:cNvSpPr>
            <p:nvPr userDrawn="1"/>
          </p:nvSpPr>
          <p:spPr bwMode="auto">
            <a:xfrm>
              <a:off x="4289" y="2020"/>
              <a:ext cx="113" cy="107"/>
            </a:xfrm>
            <a:custGeom>
              <a:avLst/>
              <a:gdLst>
                <a:gd name="T0" fmla="*/ 111 w 113"/>
                <a:gd name="T1" fmla="*/ 0 h 107"/>
                <a:gd name="T2" fmla="*/ 109 w 113"/>
                <a:gd name="T3" fmla="*/ 0 h 107"/>
                <a:gd name="T4" fmla="*/ 102 w 113"/>
                <a:gd name="T5" fmla="*/ 3 h 107"/>
                <a:gd name="T6" fmla="*/ 95 w 113"/>
                <a:gd name="T7" fmla="*/ 5 h 107"/>
                <a:gd name="T8" fmla="*/ 85 w 113"/>
                <a:gd name="T9" fmla="*/ 3 h 107"/>
                <a:gd name="T10" fmla="*/ 73 w 113"/>
                <a:gd name="T11" fmla="*/ 10 h 107"/>
                <a:gd name="T12" fmla="*/ 62 w 113"/>
                <a:gd name="T13" fmla="*/ 12 h 107"/>
                <a:gd name="T14" fmla="*/ 52 w 113"/>
                <a:gd name="T15" fmla="*/ 12 h 107"/>
                <a:gd name="T16" fmla="*/ 45 w 113"/>
                <a:gd name="T17" fmla="*/ 10 h 107"/>
                <a:gd name="T18" fmla="*/ 40 w 113"/>
                <a:gd name="T19" fmla="*/ 7 h 107"/>
                <a:gd name="T20" fmla="*/ 33 w 113"/>
                <a:gd name="T21" fmla="*/ 12 h 107"/>
                <a:gd name="T22" fmla="*/ 26 w 113"/>
                <a:gd name="T23" fmla="*/ 14 h 107"/>
                <a:gd name="T24" fmla="*/ 21 w 113"/>
                <a:gd name="T25" fmla="*/ 12 h 107"/>
                <a:gd name="T26" fmla="*/ 14 w 113"/>
                <a:gd name="T27" fmla="*/ 10 h 107"/>
                <a:gd name="T28" fmla="*/ 14 w 113"/>
                <a:gd name="T29" fmla="*/ 17 h 107"/>
                <a:gd name="T30" fmla="*/ 14 w 113"/>
                <a:gd name="T31" fmla="*/ 22 h 107"/>
                <a:gd name="T32" fmla="*/ 12 w 113"/>
                <a:gd name="T33" fmla="*/ 24 h 107"/>
                <a:gd name="T34" fmla="*/ 10 w 113"/>
                <a:gd name="T35" fmla="*/ 29 h 107"/>
                <a:gd name="T36" fmla="*/ 7 w 113"/>
                <a:gd name="T37" fmla="*/ 31 h 107"/>
                <a:gd name="T38" fmla="*/ 3 w 113"/>
                <a:gd name="T39" fmla="*/ 31 h 107"/>
                <a:gd name="T40" fmla="*/ 5 w 113"/>
                <a:gd name="T41" fmla="*/ 40 h 107"/>
                <a:gd name="T42" fmla="*/ 5 w 113"/>
                <a:gd name="T43" fmla="*/ 48 h 107"/>
                <a:gd name="T44" fmla="*/ 7 w 113"/>
                <a:gd name="T45" fmla="*/ 57 h 107"/>
                <a:gd name="T46" fmla="*/ 12 w 113"/>
                <a:gd name="T47" fmla="*/ 55 h 107"/>
                <a:gd name="T48" fmla="*/ 14 w 113"/>
                <a:gd name="T49" fmla="*/ 57 h 107"/>
                <a:gd name="T50" fmla="*/ 14 w 113"/>
                <a:gd name="T51" fmla="*/ 59 h 107"/>
                <a:gd name="T52" fmla="*/ 19 w 113"/>
                <a:gd name="T53" fmla="*/ 67 h 107"/>
                <a:gd name="T54" fmla="*/ 17 w 113"/>
                <a:gd name="T55" fmla="*/ 69 h 107"/>
                <a:gd name="T56" fmla="*/ 14 w 113"/>
                <a:gd name="T57" fmla="*/ 71 h 107"/>
                <a:gd name="T58" fmla="*/ 14 w 113"/>
                <a:gd name="T59" fmla="*/ 74 h 107"/>
                <a:gd name="T60" fmla="*/ 12 w 113"/>
                <a:gd name="T61" fmla="*/ 74 h 107"/>
                <a:gd name="T62" fmla="*/ 10 w 113"/>
                <a:gd name="T63" fmla="*/ 74 h 107"/>
                <a:gd name="T64" fmla="*/ 7 w 113"/>
                <a:gd name="T65" fmla="*/ 78 h 107"/>
                <a:gd name="T66" fmla="*/ 10 w 113"/>
                <a:gd name="T67" fmla="*/ 78 h 107"/>
                <a:gd name="T68" fmla="*/ 7 w 113"/>
                <a:gd name="T69" fmla="*/ 81 h 107"/>
                <a:gd name="T70" fmla="*/ 7 w 113"/>
                <a:gd name="T71" fmla="*/ 83 h 107"/>
                <a:gd name="T72" fmla="*/ 7 w 113"/>
                <a:gd name="T73" fmla="*/ 85 h 107"/>
                <a:gd name="T74" fmla="*/ 7 w 113"/>
                <a:gd name="T75" fmla="*/ 90 h 107"/>
                <a:gd name="T76" fmla="*/ 7 w 113"/>
                <a:gd name="T77" fmla="*/ 93 h 107"/>
                <a:gd name="T78" fmla="*/ 7 w 113"/>
                <a:gd name="T79" fmla="*/ 97 h 107"/>
                <a:gd name="T80" fmla="*/ 12 w 113"/>
                <a:gd name="T81" fmla="*/ 102 h 107"/>
                <a:gd name="T82" fmla="*/ 17 w 113"/>
                <a:gd name="T83" fmla="*/ 104 h 107"/>
                <a:gd name="T84" fmla="*/ 31 w 113"/>
                <a:gd name="T85" fmla="*/ 102 h 107"/>
                <a:gd name="T86" fmla="*/ 40 w 113"/>
                <a:gd name="T87" fmla="*/ 95 h 107"/>
                <a:gd name="T88" fmla="*/ 54 w 113"/>
                <a:gd name="T89" fmla="*/ 85 h 107"/>
                <a:gd name="T90" fmla="*/ 66 w 113"/>
                <a:gd name="T91" fmla="*/ 78 h 107"/>
                <a:gd name="T92" fmla="*/ 80 w 113"/>
                <a:gd name="T93" fmla="*/ 69 h 107"/>
                <a:gd name="T94" fmla="*/ 95 w 113"/>
                <a:gd name="T95" fmla="*/ 62 h 107"/>
                <a:gd name="T96" fmla="*/ 97 w 113"/>
                <a:gd name="T97" fmla="*/ 55 h 107"/>
                <a:gd name="T98" fmla="*/ 97 w 113"/>
                <a:gd name="T99" fmla="*/ 43 h 107"/>
                <a:gd name="T100" fmla="*/ 99 w 113"/>
                <a:gd name="T101" fmla="*/ 36 h 107"/>
                <a:gd name="T102" fmla="*/ 97 w 113"/>
                <a:gd name="T103" fmla="*/ 29 h 107"/>
                <a:gd name="T104" fmla="*/ 97 w 113"/>
                <a:gd name="T105" fmla="*/ 22 h 107"/>
                <a:gd name="T106" fmla="*/ 97 w 113"/>
                <a:gd name="T107" fmla="*/ 17 h 107"/>
                <a:gd name="T108" fmla="*/ 106 w 113"/>
                <a:gd name="T109" fmla="*/ 12 h 107"/>
                <a:gd name="T110" fmla="*/ 113 w 113"/>
                <a:gd name="T11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07">
                  <a:moveTo>
                    <a:pt x="113" y="3"/>
                  </a:moveTo>
                  <a:lnTo>
                    <a:pt x="111" y="0"/>
                  </a:lnTo>
                  <a:lnTo>
                    <a:pt x="111" y="0"/>
                  </a:lnTo>
                  <a:lnTo>
                    <a:pt x="111" y="0"/>
                  </a:lnTo>
                  <a:lnTo>
                    <a:pt x="111" y="0"/>
                  </a:lnTo>
                  <a:lnTo>
                    <a:pt x="109" y="0"/>
                  </a:lnTo>
                  <a:lnTo>
                    <a:pt x="109" y="0"/>
                  </a:lnTo>
                  <a:lnTo>
                    <a:pt x="104" y="3"/>
                  </a:lnTo>
                  <a:lnTo>
                    <a:pt x="102" y="3"/>
                  </a:lnTo>
                  <a:lnTo>
                    <a:pt x="99" y="5"/>
                  </a:lnTo>
                  <a:lnTo>
                    <a:pt x="95" y="5"/>
                  </a:lnTo>
                  <a:lnTo>
                    <a:pt x="95" y="5"/>
                  </a:lnTo>
                  <a:lnTo>
                    <a:pt x="92" y="5"/>
                  </a:lnTo>
                  <a:lnTo>
                    <a:pt x="90" y="3"/>
                  </a:lnTo>
                  <a:lnTo>
                    <a:pt x="85" y="3"/>
                  </a:lnTo>
                  <a:lnTo>
                    <a:pt x="85" y="3"/>
                  </a:lnTo>
                  <a:lnTo>
                    <a:pt x="80" y="5"/>
                  </a:lnTo>
                  <a:lnTo>
                    <a:pt x="73" y="10"/>
                  </a:lnTo>
                  <a:lnTo>
                    <a:pt x="69" y="12"/>
                  </a:lnTo>
                  <a:lnTo>
                    <a:pt x="64" y="12"/>
                  </a:lnTo>
                  <a:lnTo>
                    <a:pt x="62" y="12"/>
                  </a:lnTo>
                  <a:lnTo>
                    <a:pt x="57" y="12"/>
                  </a:lnTo>
                  <a:lnTo>
                    <a:pt x="54" y="12"/>
                  </a:lnTo>
                  <a:lnTo>
                    <a:pt x="52" y="12"/>
                  </a:lnTo>
                  <a:lnTo>
                    <a:pt x="50" y="12"/>
                  </a:lnTo>
                  <a:lnTo>
                    <a:pt x="47" y="10"/>
                  </a:lnTo>
                  <a:lnTo>
                    <a:pt x="45" y="10"/>
                  </a:lnTo>
                  <a:lnTo>
                    <a:pt x="45" y="7"/>
                  </a:lnTo>
                  <a:lnTo>
                    <a:pt x="43" y="7"/>
                  </a:lnTo>
                  <a:lnTo>
                    <a:pt x="40" y="7"/>
                  </a:lnTo>
                  <a:lnTo>
                    <a:pt x="36" y="10"/>
                  </a:lnTo>
                  <a:lnTo>
                    <a:pt x="36" y="12"/>
                  </a:lnTo>
                  <a:lnTo>
                    <a:pt x="33" y="12"/>
                  </a:lnTo>
                  <a:lnTo>
                    <a:pt x="31" y="12"/>
                  </a:lnTo>
                  <a:lnTo>
                    <a:pt x="29" y="14"/>
                  </a:lnTo>
                  <a:lnTo>
                    <a:pt x="26" y="14"/>
                  </a:lnTo>
                  <a:lnTo>
                    <a:pt x="24" y="14"/>
                  </a:lnTo>
                  <a:lnTo>
                    <a:pt x="21" y="14"/>
                  </a:lnTo>
                  <a:lnTo>
                    <a:pt x="21" y="12"/>
                  </a:lnTo>
                  <a:lnTo>
                    <a:pt x="19" y="12"/>
                  </a:lnTo>
                  <a:lnTo>
                    <a:pt x="17" y="10"/>
                  </a:lnTo>
                  <a:lnTo>
                    <a:pt x="14" y="10"/>
                  </a:lnTo>
                  <a:lnTo>
                    <a:pt x="14" y="10"/>
                  </a:lnTo>
                  <a:lnTo>
                    <a:pt x="14" y="12"/>
                  </a:lnTo>
                  <a:lnTo>
                    <a:pt x="14" y="17"/>
                  </a:lnTo>
                  <a:lnTo>
                    <a:pt x="12" y="17"/>
                  </a:lnTo>
                  <a:lnTo>
                    <a:pt x="14" y="22"/>
                  </a:lnTo>
                  <a:lnTo>
                    <a:pt x="14" y="22"/>
                  </a:lnTo>
                  <a:lnTo>
                    <a:pt x="14" y="22"/>
                  </a:lnTo>
                  <a:lnTo>
                    <a:pt x="12" y="22"/>
                  </a:lnTo>
                  <a:lnTo>
                    <a:pt x="12" y="24"/>
                  </a:lnTo>
                  <a:lnTo>
                    <a:pt x="12" y="24"/>
                  </a:lnTo>
                  <a:lnTo>
                    <a:pt x="10" y="26"/>
                  </a:lnTo>
                  <a:lnTo>
                    <a:pt x="10" y="29"/>
                  </a:lnTo>
                  <a:lnTo>
                    <a:pt x="7" y="29"/>
                  </a:lnTo>
                  <a:lnTo>
                    <a:pt x="7" y="31"/>
                  </a:lnTo>
                  <a:lnTo>
                    <a:pt x="7" y="31"/>
                  </a:lnTo>
                  <a:lnTo>
                    <a:pt x="5" y="29"/>
                  </a:lnTo>
                  <a:lnTo>
                    <a:pt x="3" y="29"/>
                  </a:lnTo>
                  <a:lnTo>
                    <a:pt x="3" y="31"/>
                  </a:lnTo>
                  <a:lnTo>
                    <a:pt x="0" y="36"/>
                  </a:lnTo>
                  <a:lnTo>
                    <a:pt x="5" y="40"/>
                  </a:lnTo>
                  <a:lnTo>
                    <a:pt x="5" y="40"/>
                  </a:lnTo>
                  <a:lnTo>
                    <a:pt x="5" y="43"/>
                  </a:lnTo>
                  <a:lnTo>
                    <a:pt x="5" y="45"/>
                  </a:lnTo>
                  <a:lnTo>
                    <a:pt x="5" y="48"/>
                  </a:lnTo>
                  <a:lnTo>
                    <a:pt x="5" y="50"/>
                  </a:lnTo>
                  <a:lnTo>
                    <a:pt x="5" y="52"/>
                  </a:lnTo>
                  <a:lnTo>
                    <a:pt x="7" y="57"/>
                  </a:lnTo>
                  <a:lnTo>
                    <a:pt x="10" y="57"/>
                  </a:lnTo>
                  <a:lnTo>
                    <a:pt x="12" y="57"/>
                  </a:lnTo>
                  <a:lnTo>
                    <a:pt x="12" y="55"/>
                  </a:lnTo>
                  <a:lnTo>
                    <a:pt x="14" y="57"/>
                  </a:lnTo>
                  <a:lnTo>
                    <a:pt x="14" y="57"/>
                  </a:lnTo>
                  <a:lnTo>
                    <a:pt x="14" y="57"/>
                  </a:lnTo>
                  <a:lnTo>
                    <a:pt x="12" y="59"/>
                  </a:lnTo>
                  <a:lnTo>
                    <a:pt x="12" y="59"/>
                  </a:lnTo>
                  <a:lnTo>
                    <a:pt x="14" y="59"/>
                  </a:lnTo>
                  <a:lnTo>
                    <a:pt x="14" y="59"/>
                  </a:lnTo>
                  <a:lnTo>
                    <a:pt x="17" y="62"/>
                  </a:lnTo>
                  <a:lnTo>
                    <a:pt x="19" y="67"/>
                  </a:lnTo>
                  <a:lnTo>
                    <a:pt x="17" y="67"/>
                  </a:lnTo>
                  <a:lnTo>
                    <a:pt x="17" y="69"/>
                  </a:lnTo>
                  <a:lnTo>
                    <a:pt x="17" y="69"/>
                  </a:lnTo>
                  <a:lnTo>
                    <a:pt x="14" y="69"/>
                  </a:lnTo>
                  <a:lnTo>
                    <a:pt x="14" y="71"/>
                  </a:lnTo>
                  <a:lnTo>
                    <a:pt x="14" y="71"/>
                  </a:lnTo>
                  <a:lnTo>
                    <a:pt x="14" y="71"/>
                  </a:lnTo>
                  <a:lnTo>
                    <a:pt x="14" y="74"/>
                  </a:lnTo>
                  <a:lnTo>
                    <a:pt x="14" y="74"/>
                  </a:lnTo>
                  <a:lnTo>
                    <a:pt x="14" y="74"/>
                  </a:lnTo>
                  <a:lnTo>
                    <a:pt x="14" y="74"/>
                  </a:lnTo>
                  <a:lnTo>
                    <a:pt x="12" y="74"/>
                  </a:lnTo>
                  <a:lnTo>
                    <a:pt x="12" y="74"/>
                  </a:lnTo>
                  <a:lnTo>
                    <a:pt x="10" y="74"/>
                  </a:lnTo>
                  <a:lnTo>
                    <a:pt x="10" y="74"/>
                  </a:lnTo>
                  <a:lnTo>
                    <a:pt x="7" y="76"/>
                  </a:lnTo>
                  <a:lnTo>
                    <a:pt x="7" y="76"/>
                  </a:lnTo>
                  <a:lnTo>
                    <a:pt x="7" y="78"/>
                  </a:lnTo>
                  <a:lnTo>
                    <a:pt x="7" y="78"/>
                  </a:lnTo>
                  <a:lnTo>
                    <a:pt x="10" y="78"/>
                  </a:lnTo>
                  <a:lnTo>
                    <a:pt x="10" y="78"/>
                  </a:lnTo>
                  <a:lnTo>
                    <a:pt x="10" y="78"/>
                  </a:lnTo>
                  <a:lnTo>
                    <a:pt x="7" y="81"/>
                  </a:lnTo>
                  <a:lnTo>
                    <a:pt x="7" y="81"/>
                  </a:lnTo>
                  <a:lnTo>
                    <a:pt x="7" y="81"/>
                  </a:lnTo>
                  <a:lnTo>
                    <a:pt x="7" y="83"/>
                  </a:lnTo>
                  <a:lnTo>
                    <a:pt x="7" y="83"/>
                  </a:lnTo>
                  <a:lnTo>
                    <a:pt x="7" y="85"/>
                  </a:lnTo>
                  <a:lnTo>
                    <a:pt x="7" y="85"/>
                  </a:lnTo>
                  <a:lnTo>
                    <a:pt x="7" y="85"/>
                  </a:lnTo>
                  <a:lnTo>
                    <a:pt x="7" y="88"/>
                  </a:lnTo>
                  <a:lnTo>
                    <a:pt x="7" y="88"/>
                  </a:lnTo>
                  <a:lnTo>
                    <a:pt x="7" y="90"/>
                  </a:lnTo>
                  <a:lnTo>
                    <a:pt x="7" y="90"/>
                  </a:lnTo>
                  <a:lnTo>
                    <a:pt x="7" y="93"/>
                  </a:lnTo>
                  <a:lnTo>
                    <a:pt x="7" y="93"/>
                  </a:lnTo>
                  <a:lnTo>
                    <a:pt x="7" y="95"/>
                  </a:lnTo>
                  <a:lnTo>
                    <a:pt x="7" y="95"/>
                  </a:lnTo>
                  <a:lnTo>
                    <a:pt x="7" y="97"/>
                  </a:lnTo>
                  <a:lnTo>
                    <a:pt x="10" y="97"/>
                  </a:lnTo>
                  <a:lnTo>
                    <a:pt x="10" y="97"/>
                  </a:lnTo>
                  <a:lnTo>
                    <a:pt x="12" y="102"/>
                  </a:lnTo>
                  <a:lnTo>
                    <a:pt x="14" y="102"/>
                  </a:lnTo>
                  <a:lnTo>
                    <a:pt x="17" y="102"/>
                  </a:lnTo>
                  <a:lnTo>
                    <a:pt x="17" y="104"/>
                  </a:lnTo>
                  <a:lnTo>
                    <a:pt x="19" y="104"/>
                  </a:lnTo>
                  <a:lnTo>
                    <a:pt x="26" y="107"/>
                  </a:lnTo>
                  <a:lnTo>
                    <a:pt x="31" y="102"/>
                  </a:lnTo>
                  <a:lnTo>
                    <a:pt x="33" y="100"/>
                  </a:lnTo>
                  <a:lnTo>
                    <a:pt x="38" y="97"/>
                  </a:lnTo>
                  <a:lnTo>
                    <a:pt x="40" y="95"/>
                  </a:lnTo>
                  <a:lnTo>
                    <a:pt x="47" y="93"/>
                  </a:lnTo>
                  <a:lnTo>
                    <a:pt x="50" y="90"/>
                  </a:lnTo>
                  <a:lnTo>
                    <a:pt x="54" y="85"/>
                  </a:lnTo>
                  <a:lnTo>
                    <a:pt x="59" y="83"/>
                  </a:lnTo>
                  <a:lnTo>
                    <a:pt x="64" y="81"/>
                  </a:lnTo>
                  <a:lnTo>
                    <a:pt x="66" y="78"/>
                  </a:lnTo>
                  <a:lnTo>
                    <a:pt x="71" y="76"/>
                  </a:lnTo>
                  <a:lnTo>
                    <a:pt x="76" y="71"/>
                  </a:lnTo>
                  <a:lnTo>
                    <a:pt x="80" y="69"/>
                  </a:lnTo>
                  <a:lnTo>
                    <a:pt x="85" y="67"/>
                  </a:lnTo>
                  <a:lnTo>
                    <a:pt x="90" y="64"/>
                  </a:lnTo>
                  <a:lnTo>
                    <a:pt x="95" y="62"/>
                  </a:lnTo>
                  <a:lnTo>
                    <a:pt x="95" y="62"/>
                  </a:lnTo>
                  <a:lnTo>
                    <a:pt x="97" y="57"/>
                  </a:lnTo>
                  <a:lnTo>
                    <a:pt x="97" y="55"/>
                  </a:lnTo>
                  <a:lnTo>
                    <a:pt x="97" y="52"/>
                  </a:lnTo>
                  <a:lnTo>
                    <a:pt x="97" y="48"/>
                  </a:lnTo>
                  <a:lnTo>
                    <a:pt x="97" y="43"/>
                  </a:lnTo>
                  <a:lnTo>
                    <a:pt x="97" y="40"/>
                  </a:lnTo>
                  <a:lnTo>
                    <a:pt x="99" y="38"/>
                  </a:lnTo>
                  <a:lnTo>
                    <a:pt x="99" y="36"/>
                  </a:lnTo>
                  <a:lnTo>
                    <a:pt x="99" y="33"/>
                  </a:lnTo>
                  <a:lnTo>
                    <a:pt x="99" y="31"/>
                  </a:lnTo>
                  <a:lnTo>
                    <a:pt x="97" y="29"/>
                  </a:lnTo>
                  <a:lnTo>
                    <a:pt x="97" y="26"/>
                  </a:lnTo>
                  <a:lnTo>
                    <a:pt x="97" y="24"/>
                  </a:lnTo>
                  <a:lnTo>
                    <a:pt x="97" y="22"/>
                  </a:lnTo>
                  <a:lnTo>
                    <a:pt x="97" y="19"/>
                  </a:lnTo>
                  <a:lnTo>
                    <a:pt x="97" y="17"/>
                  </a:lnTo>
                  <a:lnTo>
                    <a:pt x="97" y="17"/>
                  </a:lnTo>
                  <a:lnTo>
                    <a:pt x="102" y="14"/>
                  </a:lnTo>
                  <a:lnTo>
                    <a:pt x="104" y="14"/>
                  </a:lnTo>
                  <a:lnTo>
                    <a:pt x="106" y="12"/>
                  </a:lnTo>
                  <a:lnTo>
                    <a:pt x="109" y="10"/>
                  </a:lnTo>
                  <a:lnTo>
                    <a:pt x="111" y="7"/>
                  </a:lnTo>
                  <a:lnTo>
                    <a:pt x="113" y="5"/>
                  </a:lnTo>
                  <a:lnTo>
                    <a:pt x="113" y="5"/>
                  </a:lnTo>
                  <a:lnTo>
                    <a:pt x="113"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228"/>
            <p:cNvSpPr>
              <a:spLocks/>
            </p:cNvSpPr>
            <p:nvPr userDrawn="1"/>
          </p:nvSpPr>
          <p:spPr bwMode="auto">
            <a:xfrm>
              <a:off x="3773" y="1803"/>
              <a:ext cx="76" cy="40"/>
            </a:xfrm>
            <a:custGeom>
              <a:avLst/>
              <a:gdLst>
                <a:gd name="T0" fmla="*/ 76 w 76"/>
                <a:gd name="T1" fmla="*/ 16 h 40"/>
                <a:gd name="T2" fmla="*/ 71 w 76"/>
                <a:gd name="T3" fmla="*/ 19 h 40"/>
                <a:gd name="T4" fmla="*/ 66 w 76"/>
                <a:gd name="T5" fmla="*/ 16 h 40"/>
                <a:gd name="T6" fmla="*/ 61 w 76"/>
                <a:gd name="T7" fmla="*/ 14 h 40"/>
                <a:gd name="T8" fmla="*/ 59 w 76"/>
                <a:gd name="T9" fmla="*/ 14 h 40"/>
                <a:gd name="T10" fmla="*/ 59 w 76"/>
                <a:gd name="T11" fmla="*/ 9 h 40"/>
                <a:gd name="T12" fmla="*/ 61 w 76"/>
                <a:gd name="T13" fmla="*/ 5 h 40"/>
                <a:gd name="T14" fmla="*/ 54 w 76"/>
                <a:gd name="T15" fmla="*/ 2 h 40"/>
                <a:gd name="T16" fmla="*/ 50 w 76"/>
                <a:gd name="T17" fmla="*/ 2 h 40"/>
                <a:gd name="T18" fmla="*/ 47 w 76"/>
                <a:gd name="T19" fmla="*/ 0 h 40"/>
                <a:gd name="T20" fmla="*/ 45 w 76"/>
                <a:gd name="T21" fmla="*/ 0 h 40"/>
                <a:gd name="T22" fmla="*/ 43 w 76"/>
                <a:gd name="T23" fmla="*/ 0 h 40"/>
                <a:gd name="T24" fmla="*/ 43 w 76"/>
                <a:gd name="T25" fmla="*/ 2 h 40"/>
                <a:gd name="T26" fmla="*/ 45 w 76"/>
                <a:gd name="T27" fmla="*/ 2 h 40"/>
                <a:gd name="T28" fmla="*/ 43 w 76"/>
                <a:gd name="T29" fmla="*/ 2 h 40"/>
                <a:gd name="T30" fmla="*/ 40 w 76"/>
                <a:gd name="T31" fmla="*/ 2 h 40"/>
                <a:gd name="T32" fmla="*/ 33 w 76"/>
                <a:gd name="T33" fmla="*/ 5 h 40"/>
                <a:gd name="T34" fmla="*/ 26 w 76"/>
                <a:gd name="T35" fmla="*/ 5 h 40"/>
                <a:gd name="T36" fmla="*/ 24 w 76"/>
                <a:gd name="T37" fmla="*/ 7 h 40"/>
                <a:gd name="T38" fmla="*/ 21 w 76"/>
                <a:gd name="T39" fmla="*/ 7 h 40"/>
                <a:gd name="T40" fmla="*/ 19 w 76"/>
                <a:gd name="T41" fmla="*/ 5 h 40"/>
                <a:gd name="T42" fmla="*/ 17 w 76"/>
                <a:gd name="T43" fmla="*/ 7 h 40"/>
                <a:gd name="T44" fmla="*/ 19 w 76"/>
                <a:gd name="T45" fmla="*/ 9 h 40"/>
                <a:gd name="T46" fmla="*/ 17 w 76"/>
                <a:gd name="T47" fmla="*/ 12 h 40"/>
                <a:gd name="T48" fmla="*/ 12 w 76"/>
                <a:gd name="T49" fmla="*/ 14 h 40"/>
                <a:gd name="T50" fmla="*/ 10 w 76"/>
                <a:gd name="T51" fmla="*/ 19 h 40"/>
                <a:gd name="T52" fmla="*/ 5 w 76"/>
                <a:gd name="T53" fmla="*/ 23 h 40"/>
                <a:gd name="T54" fmla="*/ 2 w 76"/>
                <a:gd name="T55" fmla="*/ 26 h 40"/>
                <a:gd name="T56" fmla="*/ 2 w 76"/>
                <a:gd name="T57" fmla="*/ 28 h 40"/>
                <a:gd name="T58" fmla="*/ 0 w 76"/>
                <a:gd name="T59" fmla="*/ 31 h 40"/>
                <a:gd name="T60" fmla="*/ 2 w 76"/>
                <a:gd name="T61" fmla="*/ 33 h 40"/>
                <a:gd name="T62" fmla="*/ 5 w 76"/>
                <a:gd name="T63" fmla="*/ 31 h 40"/>
                <a:gd name="T64" fmla="*/ 7 w 76"/>
                <a:gd name="T65" fmla="*/ 28 h 40"/>
                <a:gd name="T66" fmla="*/ 14 w 76"/>
                <a:gd name="T67" fmla="*/ 28 h 40"/>
                <a:gd name="T68" fmla="*/ 14 w 76"/>
                <a:gd name="T69" fmla="*/ 28 h 40"/>
                <a:gd name="T70" fmla="*/ 14 w 76"/>
                <a:gd name="T71" fmla="*/ 33 h 40"/>
                <a:gd name="T72" fmla="*/ 17 w 76"/>
                <a:gd name="T73" fmla="*/ 35 h 40"/>
                <a:gd name="T74" fmla="*/ 19 w 76"/>
                <a:gd name="T75" fmla="*/ 38 h 40"/>
                <a:gd name="T76" fmla="*/ 26 w 76"/>
                <a:gd name="T77" fmla="*/ 38 h 40"/>
                <a:gd name="T78" fmla="*/ 31 w 76"/>
                <a:gd name="T79" fmla="*/ 38 h 40"/>
                <a:gd name="T80" fmla="*/ 35 w 76"/>
                <a:gd name="T81" fmla="*/ 35 h 40"/>
                <a:gd name="T82" fmla="*/ 35 w 76"/>
                <a:gd name="T83" fmla="*/ 31 h 40"/>
                <a:gd name="T84" fmla="*/ 40 w 76"/>
                <a:gd name="T85" fmla="*/ 28 h 40"/>
                <a:gd name="T86" fmla="*/ 43 w 76"/>
                <a:gd name="T87" fmla="*/ 26 h 40"/>
                <a:gd name="T88" fmla="*/ 43 w 76"/>
                <a:gd name="T89" fmla="*/ 31 h 40"/>
                <a:gd name="T90" fmla="*/ 47 w 76"/>
                <a:gd name="T91" fmla="*/ 35 h 40"/>
                <a:gd name="T92" fmla="*/ 50 w 76"/>
                <a:gd name="T93" fmla="*/ 38 h 40"/>
                <a:gd name="T94" fmla="*/ 52 w 76"/>
                <a:gd name="T95" fmla="*/ 40 h 40"/>
                <a:gd name="T96" fmla="*/ 52 w 76"/>
                <a:gd name="T97" fmla="*/ 35 h 40"/>
                <a:gd name="T98" fmla="*/ 52 w 76"/>
                <a:gd name="T99" fmla="*/ 33 h 40"/>
                <a:gd name="T100" fmla="*/ 57 w 76"/>
                <a:gd name="T101" fmla="*/ 28 h 40"/>
                <a:gd name="T102" fmla="*/ 59 w 76"/>
                <a:gd name="T103" fmla="*/ 26 h 40"/>
                <a:gd name="T104" fmla="*/ 59 w 76"/>
                <a:gd name="T105" fmla="*/ 28 h 40"/>
                <a:gd name="T106" fmla="*/ 61 w 76"/>
                <a:gd name="T107" fmla="*/ 31 h 40"/>
                <a:gd name="T108" fmla="*/ 66 w 76"/>
                <a:gd name="T109" fmla="*/ 28 h 40"/>
                <a:gd name="T110" fmla="*/ 68 w 76"/>
                <a:gd name="T111" fmla="*/ 31 h 40"/>
                <a:gd name="T112" fmla="*/ 71 w 76"/>
                <a:gd name="T113" fmla="*/ 31 h 40"/>
                <a:gd name="T114" fmla="*/ 68 w 76"/>
                <a:gd name="T115" fmla="*/ 26 h 40"/>
                <a:gd name="T116" fmla="*/ 68 w 76"/>
                <a:gd name="T117" fmla="*/ 23 h 40"/>
                <a:gd name="T118" fmla="*/ 73 w 76"/>
                <a:gd name="T119" fmla="*/ 23 h 40"/>
                <a:gd name="T120" fmla="*/ 76 w 76"/>
                <a:gd name="T121" fmla="*/ 23 h 40"/>
                <a:gd name="T122" fmla="*/ 76 w 76"/>
                <a:gd name="T123"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40">
                  <a:moveTo>
                    <a:pt x="76" y="19"/>
                  </a:moveTo>
                  <a:lnTo>
                    <a:pt x="76" y="16"/>
                  </a:lnTo>
                  <a:lnTo>
                    <a:pt x="76" y="16"/>
                  </a:lnTo>
                  <a:lnTo>
                    <a:pt x="73" y="16"/>
                  </a:lnTo>
                  <a:lnTo>
                    <a:pt x="71" y="19"/>
                  </a:lnTo>
                  <a:lnTo>
                    <a:pt x="71" y="19"/>
                  </a:lnTo>
                  <a:lnTo>
                    <a:pt x="68" y="16"/>
                  </a:lnTo>
                  <a:lnTo>
                    <a:pt x="66" y="16"/>
                  </a:lnTo>
                  <a:lnTo>
                    <a:pt x="66" y="16"/>
                  </a:lnTo>
                  <a:lnTo>
                    <a:pt x="66" y="14"/>
                  </a:lnTo>
                  <a:lnTo>
                    <a:pt x="64" y="14"/>
                  </a:lnTo>
                  <a:lnTo>
                    <a:pt x="61" y="14"/>
                  </a:lnTo>
                  <a:lnTo>
                    <a:pt x="61" y="14"/>
                  </a:lnTo>
                  <a:lnTo>
                    <a:pt x="59" y="14"/>
                  </a:lnTo>
                  <a:lnTo>
                    <a:pt x="59" y="14"/>
                  </a:lnTo>
                  <a:lnTo>
                    <a:pt x="59" y="14"/>
                  </a:lnTo>
                  <a:lnTo>
                    <a:pt x="59" y="12"/>
                  </a:lnTo>
                  <a:lnTo>
                    <a:pt x="59" y="9"/>
                  </a:lnTo>
                  <a:lnTo>
                    <a:pt x="61" y="7"/>
                  </a:lnTo>
                  <a:lnTo>
                    <a:pt x="61" y="5"/>
                  </a:lnTo>
                  <a:lnTo>
                    <a:pt x="61" y="5"/>
                  </a:lnTo>
                  <a:lnTo>
                    <a:pt x="59" y="5"/>
                  </a:lnTo>
                  <a:lnTo>
                    <a:pt x="57" y="2"/>
                  </a:lnTo>
                  <a:lnTo>
                    <a:pt x="54" y="2"/>
                  </a:lnTo>
                  <a:lnTo>
                    <a:pt x="54" y="2"/>
                  </a:lnTo>
                  <a:lnTo>
                    <a:pt x="50" y="2"/>
                  </a:lnTo>
                  <a:lnTo>
                    <a:pt x="50" y="2"/>
                  </a:lnTo>
                  <a:lnTo>
                    <a:pt x="50" y="0"/>
                  </a:lnTo>
                  <a:lnTo>
                    <a:pt x="47" y="0"/>
                  </a:lnTo>
                  <a:lnTo>
                    <a:pt x="47" y="0"/>
                  </a:lnTo>
                  <a:lnTo>
                    <a:pt x="47" y="0"/>
                  </a:lnTo>
                  <a:lnTo>
                    <a:pt x="47" y="0"/>
                  </a:lnTo>
                  <a:lnTo>
                    <a:pt x="45" y="0"/>
                  </a:lnTo>
                  <a:lnTo>
                    <a:pt x="45" y="0"/>
                  </a:lnTo>
                  <a:lnTo>
                    <a:pt x="43" y="0"/>
                  </a:lnTo>
                  <a:lnTo>
                    <a:pt x="43" y="0"/>
                  </a:lnTo>
                  <a:lnTo>
                    <a:pt x="43" y="0"/>
                  </a:lnTo>
                  <a:lnTo>
                    <a:pt x="43" y="2"/>
                  </a:lnTo>
                  <a:lnTo>
                    <a:pt x="43" y="2"/>
                  </a:lnTo>
                  <a:lnTo>
                    <a:pt x="45" y="2"/>
                  </a:lnTo>
                  <a:lnTo>
                    <a:pt x="45" y="2"/>
                  </a:lnTo>
                  <a:lnTo>
                    <a:pt x="45" y="2"/>
                  </a:lnTo>
                  <a:lnTo>
                    <a:pt x="45" y="2"/>
                  </a:lnTo>
                  <a:lnTo>
                    <a:pt x="43" y="2"/>
                  </a:lnTo>
                  <a:lnTo>
                    <a:pt x="43" y="2"/>
                  </a:lnTo>
                  <a:lnTo>
                    <a:pt x="43" y="2"/>
                  </a:lnTo>
                  <a:lnTo>
                    <a:pt x="43" y="2"/>
                  </a:lnTo>
                  <a:lnTo>
                    <a:pt x="40" y="2"/>
                  </a:lnTo>
                  <a:lnTo>
                    <a:pt x="38" y="2"/>
                  </a:lnTo>
                  <a:lnTo>
                    <a:pt x="35" y="2"/>
                  </a:lnTo>
                  <a:lnTo>
                    <a:pt x="33" y="5"/>
                  </a:lnTo>
                  <a:lnTo>
                    <a:pt x="31" y="5"/>
                  </a:lnTo>
                  <a:lnTo>
                    <a:pt x="28" y="2"/>
                  </a:lnTo>
                  <a:lnTo>
                    <a:pt x="26" y="5"/>
                  </a:lnTo>
                  <a:lnTo>
                    <a:pt x="26" y="5"/>
                  </a:lnTo>
                  <a:lnTo>
                    <a:pt x="26" y="7"/>
                  </a:lnTo>
                  <a:lnTo>
                    <a:pt x="24" y="7"/>
                  </a:lnTo>
                  <a:lnTo>
                    <a:pt x="24" y="7"/>
                  </a:lnTo>
                  <a:lnTo>
                    <a:pt x="21" y="7"/>
                  </a:lnTo>
                  <a:lnTo>
                    <a:pt x="21" y="7"/>
                  </a:lnTo>
                  <a:lnTo>
                    <a:pt x="21" y="5"/>
                  </a:lnTo>
                  <a:lnTo>
                    <a:pt x="21" y="5"/>
                  </a:lnTo>
                  <a:lnTo>
                    <a:pt x="19" y="5"/>
                  </a:lnTo>
                  <a:lnTo>
                    <a:pt x="19" y="7"/>
                  </a:lnTo>
                  <a:lnTo>
                    <a:pt x="17" y="7"/>
                  </a:lnTo>
                  <a:lnTo>
                    <a:pt x="17" y="7"/>
                  </a:lnTo>
                  <a:lnTo>
                    <a:pt x="19" y="7"/>
                  </a:lnTo>
                  <a:lnTo>
                    <a:pt x="19" y="9"/>
                  </a:lnTo>
                  <a:lnTo>
                    <a:pt x="19" y="9"/>
                  </a:lnTo>
                  <a:lnTo>
                    <a:pt x="19" y="9"/>
                  </a:lnTo>
                  <a:lnTo>
                    <a:pt x="17" y="9"/>
                  </a:lnTo>
                  <a:lnTo>
                    <a:pt x="17" y="12"/>
                  </a:lnTo>
                  <a:lnTo>
                    <a:pt x="14" y="14"/>
                  </a:lnTo>
                  <a:lnTo>
                    <a:pt x="12" y="14"/>
                  </a:lnTo>
                  <a:lnTo>
                    <a:pt x="12" y="14"/>
                  </a:lnTo>
                  <a:lnTo>
                    <a:pt x="10" y="16"/>
                  </a:lnTo>
                  <a:lnTo>
                    <a:pt x="10" y="16"/>
                  </a:lnTo>
                  <a:lnTo>
                    <a:pt x="10" y="19"/>
                  </a:lnTo>
                  <a:lnTo>
                    <a:pt x="10" y="21"/>
                  </a:lnTo>
                  <a:lnTo>
                    <a:pt x="7" y="21"/>
                  </a:lnTo>
                  <a:lnTo>
                    <a:pt x="5" y="23"/>
                  </a:lnTo>
                  <a:lnTo>
                    <a:pt x="5" y="23"/>
                  </a:lnTo>
                  <a:lnTo>
                    <a:pt x="2" y="26"/>
                  </a:lnTo>
                  <a:lnTo>
                    <a:pt x="2" y="26"/>
                  </a:lnTo>
                  <a:lnTo>
                    <a:pt x="2" y="26"/>
                  </a:lnTo>
                  <a:lnTo>
                    <a:pt x="5" y="28"/>
                  </a:lnTo>
                  <a:lnTo>
                    <a:pt x="2" y="28"/>
                  </a:lnTo>
                  <a:lnTo>
                    <a:pt x="2" y="31"/>
                  </a:lnTo>
                  <a:lnTo>
                    <a:pt x="2" y="31"/>
                  </a:lnTo>
                  <a:lnTo>
                    <a:pt x="0" y="31"/>
                  </a:lnTo>
                  <a:lnTo>
                    <a:pt x="0" y="33"/>
                  </a:lnTo>
                  <a:lnTo>
                    <a:pt x="2" y="33"/>
                  </a:lnTo>
                  <a:lnTo>
                    <a:pt x="2" y="33"/>
                  </a:lnTo>
                  <a:lnTo>
                    <a:pt x="5" y="33"/>
                  </a:lnTo>
                  <a:lnTo>
                    <a:pt x="7" y="31"/>
                  </a:lnTo>
                  <a:lnTo>
                    <a:pt x="5" y="31"/>
                  </a:lnTo>
                  <a:lnTo>
                    <a:pt x="5" y="28"/>
                  </a:lnTo>
                  <a:lnTo>
                    <a:pt x="5" y="28"/>
                  </a:lnTo>
                  <a:lnTo>
                    <a:pt x="7" y="28"/>
                  </a:lnTo>
                  <a:lnTo>
                    <a:pt x="10" y="26"/>
                  </a:lnTo>
                  <a:lnTo>
                    <a:pt x="12" y="26"/>
                  </a:lnTo>
                  <a:lnTo>
                    <a:pt x="14" y="28"/>
                  </a:lnTo>
                  <a:lnTo>
                    <a:pt x="14" y="28"/>
                  </a:lnTo>
                  <a:lnTo>
                    <a:pt x="14" y="28"/>
                  </a:lnTo>
                  <a:lnTo>
                    <a:pt x="14" y="28"/>
                  </a:lnTo>
                  <a:lnTo>
                    <a:pt x="14" y="31"/>
                  </a:lnTo>
                  <a:lnTo>
                    <a:pt x="14" y="33"/>
                  </a:lnTo>
                  <a:lnTo>
                    <a:pt x="14" y="33"/>
                  </a:lnTo>
                  <a:lnTo>
                    <a:pt x="17" y="33"/>
                  </a:lnTo>
                  <a:lnTo>
                    <a:pt x="17" y="35"/>
                  </a:lnTo>
                  <a:lnTo>
                    <a:pt x="17" y="35"/>
                  </a:lnTo>
                  <a:lnTo>
                    <a:pt x="19" y="38"/>
                  </a:lnTo>
                  <a:lnTo>
                    <a:pt x="19" y="38"/>
                  </a:lnTo>
                  <a:lnTo>
                    <a:pt x="19" y="38"/>
                  </a:lnTo>
                  <a:lnTo>
                    <a:pt x="19" y="38"/>
                  </a:lnTo>
                  <a:lnTo>
                    <a:pt x="24" y="38"/>
                  </a:lnTo>
                  <a:lnTo>
                    <a:pt x="26" y="38"/>
                  </a:lnTo>
                  <a:lnTo>
                    <a:pt x="26" y="35"/>
                  </a:lnTo>
                  <a:lnTo>
                    <a:pt x="28" y="35"/>
                  </a:lnTo>
                  <a:lnTo>
                    <a:pt x="31" y="38"/>
                  </a:lnTo>
                  <a:lnTo>
                    <a:pt x="33" y="38"/>
                  </a:lnTo>
                  <a:lnTo>
                    <a:pt x="35" y="35"/>
                  </a:lnTo>
                  <a:lnTo>
                    <a:pt x="35" y="35"/>
                  </a:lnTo>
                  <a:lnTo>
                    <a:pt x="38" y="33"/>
                  </a:lnTo>
                  <a:lnTo>
                    <a:pt x="38" y="33"/>
                  </a:lnTo>
                  <a:lnTo>
                    <a:pt x="35" y="31"/>
                  </a:lnTo>
                  <a:lnTo>
                    <a:pt x="35" y="31"/>
                  </a:lnTo>
                  <a:lnTo>
                    <a:pt x="38" y="28"/>
                  </a:lnTo>
                  <a:lnTo>
                    <a:pt x="40" y="28"/>
                  </a:lnTo>
                  <a:lnTo>
                    <a:pt x="40" y="26"/>
                  </a:lnTo>
                  <a:lnTo>
                    <a:pt x="43" y="26"/>
                  </a:lnTo>
                  <a:lnTo>
                    <a:pt x="43" y="26"/>
                  </a:lnTo>
                  <a:lnTo>
                    <a:pt x="43" y="28"/>
                  </a:lnTo>
                  <a:lnTo>
                    <a:pt x="43" y="31"/>
                  </a:lnTo>
                  <a:lnTo>
                    <a:pt x="43" y="31"/>
                  </a:lnTo>
                  <a:lnTo>
                    <a:pt x="45" y="33"/>
                  </a:lnTo>
                  <a:lnTo>
                    <a:pt x="45" y="33"/>
                  </a:lnTo>
                  <a:lnTo>
                    <a:pt x="47" y="35"/>
                  </a:lnTo>
                  <a:lnTo>
                    <a:pt x="47" y="35"/>
                  </a:lnTo>
                  <a:lnTo>
                    <a:pt x="47" y="35"/>
                  </a:lnTo>
                  <a:lnTo>
                    <a:pt x="50" y="38"/>
                  </a:lnTo>
                  <a:lnTo>
                    <a:pt x="50" y="38"/>
                  </a:lnTo>
                  <a:lnTo>
                    <a:pt x="50" y="40"/>
                  </a:lnTo>
                  <a:lnTo>
                    <a:pt x="52" y="40"/>
                  </a:lnTo>
                  <a:lnTo>
                    <a:pt x="52" y="38"/>
                  </a:lnTo>
                  <a:lnTo>
                    <a:pt x="52" y="38"/>
                  </a:lnTo>
                  <a:lnTo>
                    <a:pt x="52" y="35"/>
                  </a:lnTo>
                  <a:lnTo>
                    <a:pt x="52" y="35"/>
                  </a:lnTo>
                  <a:lnTo>
                    <a:pt x="52" y="35"/>
                  </a:lnTo>
                  <a:lnTo>
                    <a:pt x="52" y="33"/>
                  </a:lnTo>
                  <a:lnTo>
                    <a:pt x="54" y="31"/>
                  </a:lnTo>
                  <a:lnTo>
                    <a:pt x="54" y="31"/>
                  </a:lnTo>
                  <a:lnTo>
                    <a:pt x="57" y="28"/>
                  </a:lnTo>
                  <a:lnTo>
                    <a:pt x="57" y="26"/>
                  </a:lnTo>
                  <a:lnTo>
                    <a:pt x="57" y="26"/>
                  </a:lnTo>
                  <a:lnTo>
                    <a:pt x="59" y="26"/>
                  </a:lnTo>
                  <a:lnTo>
                    <a:pt x="59" y="26"/>
                  </a:lnTo>
                  <a:lnTo>
                    <a:pt x="59" y="26"/>
                  </a:lnTo>
                  <a:lnTo>
                    <a:pt x="59" y="28"/>
                  </a:lnTo>
                  <a:lnTo>
                    <a:pt x="59" y="31"/>
                  </a:lnTo>
                  <a:lnTo>
                    <a:pt x="61" y="31"/>
                  </a:lnTo>
                  <a:lnTo>
                    <a:pt x="61" y="31"/>
                  </a:lnTo>
                  <a:lnTo>
                    <a:pt x="64" y="28"/>
                  </a:lnTo>
                  <a:lnTo>
                    <a:pt x="66" y="28"/>
                  </a:lnTo>
                  <a:lnTo>
                    <a:pt x="66" y="28"/>
                  </a:lnTo>
                  <a:lnTo>
                    <a:pt x="68" y="28"/>
                  </a:lnTo>
                  <a:lnTo>
                    <a:pt x="68" y="31"/>
                  </a:lnTo>
                  <a:lnTo>
                    <a:pt x="68" y="31"/>
                  </a:lnTo>
                  <a:lnTo>
                    <a:pt x="71" y="31"/>
                  </a:lnTo>
                  <a:lnTo>
                    <a:pt x="71" y="31"/>
                  </a:lnTo>
                  <a:lnTo>
                    <a:pt x="71" y="31"/>
                  </a:lnTo>
                  <a:lnTo>
                    <a:pt x="68" y="28"/>
                  </a:lnTo>
                  <a:lnTo>
                    <a:pt x="68" y="28"/>
                  </a:lnTo>
                  <a:lnTo>
                    <a:pt x="68" y="26"/>
                  </a:lnTo>
                  <a:lnTo>
                    <a:pt x="68" y="26"/>
                  </a:lnTo>
                  <a:lnTo>
                    <a:pt x="68" y="23"/>
                  </a:lnTo>
                  <a:lnTo>
                    <a:pt x="68" y="23"/>
                  </a:lnTo>
                  <a:lnTo>
                    <a:pt x="71" y="23"/>
                  </a:lnTo>
                  <a:lnTo>
                    <a:pt x="71" y="23"/>
                  </a:lnTo>
                  <a:lnTo>
                    <a:pt x="73" y="23"/>
                  </a:lnTo>
                  <a:lnTo>
                    <a:pt x="73" y="23"/>
                  </a:lnTo>
                  <a:lnTo>
                    <a:pt x="76" y="23"/>
                  </a:lnTo>
                  <a:lnTo>
                    <a:pt x="76" y="23"/>
                  </a:lnTo>
                  <a:lnTo>
                    <a:pt x="76" y="23"/>
                  </a:lnTo>
                  <a:lnTo>
                    <a:pt x="76" y="21"/>
                  </a:lnTo>
                  <a:lnTo>
                    <a:pt x="76" y="21"/>
                  </a:lnTo>
                  <a:lnTo>
                    <a:pt x="7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229"/>
            <p:cNvSpPr>
              <a:spLocks noEditPoints="1"/>
            </p:cNvSpPr>
            <p:nvPr userDrawn="1"/>
          </p:nvSpPr>
          <p:spPr bwMode="auto">
            <a:xfrm>
              <a:off x="3860" y="1389"/>
              <a:ext cx="182" cy="260"/>
            </a:xfrm>
            <a:custGeom>
              <a:avLst/>
              <a:gdLst>
                <a:gd name="T0" fmla="*/ 80 w 182"/>
                <a:gd name="T1" fmla="*/ 236 h 260"/>
                <a:gd name="T2" fmla="*/ 90 w 182"/>
                <a:gd name="T3" fmla="*/ 222 h 260"/>
                <a:gd name="T4" fmla="*/ 106 w 182"/>
                <a:gd name="T5" fmla="*/ 215 h 260"/>
                <a:gd name="T6" fmla="*/ 109 w 182"/>
                <a:gd name="T7" fmla="*/ 227 h 260"/>
                <a:gd name="T8" fmla="*/ 116 w 182"/>
                <a:gd name="T9" fmla="*/ 218 h 260"/>
                <a:gd name="T10" fmla="*/ 121 w 182"/>
                <a:gd name="T11" fmla="*/ 210 h 260"/>
                <a:gd name="T12" fmla="*/ 106 w 182"/>
                <a:gd name="T13" fmla="*/ 187 h 260"/>
                <a:gd name="T14" fmla="*/ 111 w 182"/>
                <a:gd name="T15" fmla="*/ 177 h 260"/>
                <a:gd name="T16" fmla="*/ 175 w 182"/>
                <a:gd name="T17" fmla="*/ 50 h 260"/>
                <a:gd name="T18" fmla="*/ 177 w 182"/>
                <a:gd name="T19" fmla="*/ 40 h 260"/>
                <a:gd name="T20" fmla="*/ 172 w 182"/>
                <a:gd name="T21" fmla="*/ 31 h 260"/>
                <a:gd name="T22" fmla="*/ 170 w 182"/>
                <a:gd name="T23" fmla="*/ 26 h 260"/>
                <a:gd name="T24" fmla="*/ 163 w 182"/>
                <a:gd name="T25" fmla="*/ 14 h 260"/>
                <a:gd name="T26" fmla="*/ 139 w 182"/>
                <a:gd name="T27" fmla="*/ 7 h 260"/>
                <a:gd name="T28" fmla="*/ 121 w 182"/>
                <a:gd name="T29" fmla="*/ 0 h 260"/>
                <a:gd name="T30" fmla="*/ 121 w 182"/>
                <a:gd name="T31" fmla="*/ 12 h 260"/>
                <a:gd name="T32" fmla="*/ 95 w 182"/>
                <a:gd name="T33" fmla="*/ 9 h 260"/>
                <a:gd name="T34" fmla="*/ 73 w 182"/>
                <a:gd name="T35" fmla="*/ 26 h 260"/>
                <a:gd name="T36" fmla="*/ 71 w 182"/>
                <a:gd name="T37" fmla="*/ 35 h 260"/>
                <a:gd name="T38" fmla="*/ 47 w 182"/>
                <a:gd name="T39" fmla="*/ 52 h 260"/>
                <a:gd name="T40" fmla="*/ 38 w 182"/>
                <a:gd name="T41" fmla="*/ 78 h 260"/>
                <a:gd name="T42" fmla="*/ 36 w 182"/>
                <a:gd name="T43" fmla="*/ 92 h 260"/>
                <a:gd name="T44" fmla="*/ 14 w 182"/>
                <a:gd name="T45" fmla="*/ 102 h 260"/>
                <a:gd name="T46" fmla="*/ 14 w 182"/>
                <a:gd name="T47" fmla="*/ 118 h 260"/>
                <a:gd name="T48" fmla="*/ 24 w 182"/>
                <a:gd name="T49" fmla="*/ 142 h 260"/>
                <a:gd name="T50" fmla="*/ 17 w 182"/>
                <a:gd name="T51" fmla="*/ 151 h 260"/>
                <a:gd name="T52" fmla="*/ 14 w 182"/>
                <a:gd name="T53" fmla="*/ 170 h 260"/>
                <a:gd name="T54" fmla="*/ 7 w 182"/>
                <a:gd name="T55" fmla="*/ 184 h 260"/>
                <a:gd name="T56" fmla="*/ 0 w 182"/>
                <a:gd name="T57" fmla="*/ 189 h 260"/>
                <a:gd name="T58" fmla="*/ 7 w 182"/>
                <a:gd name="T59" fmla="*/ 208 h 260"/>
                <a:gd name="T60" fmla="*/ 22 w 182"/>
                <a:gd name="T61" fmla="*/ 229 h 260"/>
                <a:gd name="T62" fmla="*/ 24 w 182"/>
                <a:gd name="T63" fmla="*/ 241 h 260"/>
                <a:gd name="T64" fmla="*/ 29 w 182"/>
                <a:gd name="T65" fmla="*/ 253 h 260"/>
                <a:gd name="T66" fmla="*/ 47 w 182"/>
                <a:gd name="T67" fmla="*/ 253 h 260"/>
                <a:gd name="T68" fmla="*/ 55 w 182"/>
                <a:gd name="T69" fmla="*/ 244 h 260"/>
                <a:gd name="T70" fmla="*/ 78 w 182"/>
                <a:gd name="T71" fmla="*/ 234 h 260"/>
                <a:gd name="T72" fmla="*/ 83 w 182"/>
                <a:gd name="T73" fmla="*/ 215 h 260"/>
                <a:gd name="T74" fmla="*/ 85 w 182"/>
                <a:gd name="T75" fmla="*/ 199 h 260"/>
                <a:gd name="T76" fmla="*/ 88 w 182"/>
                <a:gd name="T77" fmla="*/ 194 h 260"/>
                <a:gd name="T78" fmla="*/ 106 w 182"/>
                <a:gd name="T79" fmla="*/ 184 h 260"/>
                <a:gd name="T80" fmla="*/ 106 w 182"/>
                <a:gd name="T81" fmla="*/ 180 h 260"/>
                <a:gd name="T82" fmla="*/ 111 w 182"/>
                <a:gd name="T83" fmla="*/ 177 h 260"/>
                <a:gd name="T84" fmla="*/ 111 w 182"/>
                <a:gd name="T85" fmla="*/ 166 h 260"/>
                <a:gd name="T86" fmla="*/ 95 w 182"/>
                <a:gd name="T87" fmla="*/ 158 h 260"/>
                <a:gd name="T88" fmla="*/ 88 w 182"/>
                <a:gd name="T89" fmla="*/ 149 h 260"/>
                <a:gd name="T90" fmla="*/ 88 w 182"/>
                <a:gd name="T91" fmla="*/ 137 h 260"/>
                <a:gd name="T92" fmla="*/ 92 w 182"/>
                <a:gd name="T93" fmla="*/ 125 h 260"/>
                <a:gd name="T94" fmla="*/ 95 w 182"/>
                <a:gd name="T95" fmla="*/ 121 h 260"/>
                <a:gd name="T96" fmla="*/ 97 w 182"/>
                <a:gd name="T97" fmla="*/ 113 h 260"/>
                <a:gd name="T98" fmla="*/ 104 w 182"/>
                <a:gd name="T99" fmla="*/ 113 h 260"/>
                <a:gd name="T100" fmla="*/ 109 w 182"/>
                <a:gd name="T101" fmla="*/ 106 h 260"/>
                <a:gd name="T102" fmla="*/ 118 w 182"/>
                <a:gd name="T103" fmla="*/ 102 h 260"/>
                <a:gd name="T104" fmla="*/ 132 w 182"/>
                <a:gd name="T105" fmla="*/ 97 h 260"/>
                <a:gd name="T106" fmla="*/ 144 w 182"/>
                <a:gd name="T107" fmla="*/ 80 h 260"/>
                <a:gd name="T108" fmla="*/ 146 w 182"/>
                <a:gd name="T109" fmla="*/ 69 h 260"/>
                <a:gd name="T110" fmla="*/ 146 w 182"/>
                <a:gd name="T111" fmla="*/ 66 h 260"/>
                <a:gd name="T112" fmla="*/ 154 w 182"/>
                <a:gd name="T113" fmla="*/ 64 h 260"/>
                <a:gd name="T114" fmla="*/ 158 w 182"/>
                <a:gd name="T115" fmla="*/ 57 h 260"/>
                <a:gd name="T116" fmla="*/ 175 w 182"/>
                <a:gd name="T117" fmla="*/ 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2" h="260">
                  <a:moveTo>
                    <a:pt x="90" y="220"/>
                  </a:moveTo>
                  <a:lnTo>
                    <a:pt x="90" y="220"/>
                  </a:lnTo>
                  <a:lnTo>
                    <a:pt x="88" y="220"/>
                  </a:lnTo>
                  <a:lnTo>
                    <a:pt x="88" y="222"/>
                  </a:lnTo>
                  <a:lnTo>
                    <a:pt x="88" y="222"/>
                  </a:lnTo>
                  <a:lnTo>
                    <a:pt x="88" y="225"/>
                  </a:lnTo>
                  <a:lnTo>
                    <a:pt x="85" y="229"/>
                  </a:lnTo>
                  <a:lnTo>
                    <a:pt x="83" y="229"/>
                  </a:lnTo>
                  <a:lnTo>
                    <a:pt x="80" y="234"/>
                  </a:lnTo>
                  <a:lnTo>
                    <a:pt x="80" y="236"/>
                  </a:lnTo>
                  <a:lnTo>
                    <a:pt x="80" y="241"/>
                  </a:lnTo>
                  <a:lnTo>
                    <a:pt x="80" y="241"/>
                  </a:lnTo>
                  <a:lnTo>
                    <a:pt x="80" y="241"/>
                  </a:lnTo>
                  <a:lnTo>
                    <a:pt x="83" y="241"/>
                  </a:lnTo>
                  <a:lnTo>
                    <a:pt x="85" y="232"/>
                  </a:lnTo>
                  <a:lnTo>
                    <a:pt x="88" y="229"/>
                  </a:lnTo>
                  <a:lnTo>
                    <a:pt x="88" y="227"/>
                  </a:lnTo>
                  <a:lnTo>
                    <a:pt x="90" y="222"/>
                  </a:lnTo>
                  <a:lnTo>
                    <a:pt x="90" y="222"/>
                  </a:lnTo>
                  <a:lnTo>
                    <a:pt x="90" y="222"/>
                  </a:lnTo>
                  <a:lnTo>
                    <a:pt x="90" y="220"/>
                  </a:lnTo>
                  <a:lnTo>
                    <a:pt x="90" y="220"/>
                  </a:lnTo>
                  <a:close/>
                  <a:moveTo>
                    <a:pt x="116" y="208"/>
                  </a:moveTo>
                  <a:lnTo>
                    <a:pt x="116" y="208"/>
                  </a:lnTo>
                  <a:lnTo>
                    <a:pt x="116" y="210"/>
                  </a:lnTo>
                  <a:lnTo>
                    <a:pt x="113" y="210"/>
                  </a:lnTo>
                  <a:lnTo>
                    <a:pt x="111" y="210"/>
                  </a:lnTo>
                  <a:lnTo>
                    <a:pt x="109" y="213"/>
                  </a:lnTo>
                  <a:lnTo>
                    <a:pt x="109" y="213"/>
                  </a:lnTo>
                  <a:lnTo>
                    <a:pt x="106" y="215"/>
                  </a:lnTo>
                  <a:lnTo>
                    <a:pt x="106" y="215"/>
                  </a:lnTo>
                  <a:lnTo>
                    <a:pt x="106" y="218"/>
                  </a:lnTo>
                  <a:lnTo>
                    <a:pt x="106" y="220"/>
                  </a:lnTo>
                  <a:lnTo>
                    <a:pt x="106" y="222"/>
                  </a:lnTo>
                  <a:lnTo>
                    <a:pt x="106" y="222"/>
                  </a:lnTo>
                  <a:lnTo>
                    <a:pt x="106" y="225"/>
                  </a:lnTo>
                  <a:lnTo>
                    <a:pt x="109" y="225"/>
                  </a:lnTo>
                  <a:lnTo>
                    <a:pt x="106" y="227"/>
                  </a:lnTo>
                  <a:lnTo>
                    <a:pt x="106" y="229"/>
                  </a:lnTo>
                  <a:lnTo>
                    <a:pt x="109" y="227"/>
                  </a:lnTo>
                  <a:lnTo>
                    <a:pt x="109" y="227"/>
                  </a:lnTo>
                  <a:lnTo>
                    <a:pt x="111" y="225"/>
                  </a:lnTo>
                  <a:lnTo>
                    <a:pt x="111" y="225"/>
                  </a:lnTo>
                  <a:lnTo>
                    <a:pt x="111" y="222"/>
                  </a:lnTo>
                  <a:lnTo>
                    <a:pt x="113" y="222"/>
                  </a:lnTo>
                  <a:lnTo>
                    <a:pt x="116" y="220"/>
                  </a:lnTo>
                  <a:lnTo>
                    <a:pt x="116" y="220"/>
                  </a:lnTo>
                  <a:lnTo>
                    <a:pt x="116" y="220"/>
                  </a:lnTo>
                  <a:lnTo>
                    <a:pt x="118" y="220"/>
                  </a:lnTo>
                  <a:lnTo>
                    <a:pt x="116" y="218"/>
                  </a:lnTo>
                  <a:lnTo>
                    <a:pt x="116" y="213"/>
                  </a:lnTo>
                  <a:lnTo>
                    <a:pt x="116" y="213"/>
                  </a:lnTo>
                  <a:lnTo>
                    <a:pt x="118" y="213"/>
                  </a:lnTo>
                  <a:lnTo>
                    <a:pt x="118" y="210"/>
                  </a:lnTo>
                  <a:lnTo>
                    <a:pt x="121" y="210"/>
                  </a:lnTo>
                  <a:lnTo>
                    <a:pt x="118" y="208"/>
                  </a:lnTo>
                  <a:lnTo>
                    <a:pt x="116" y="208"/>
                  </a:lnTo>
                  <a:close/>
                  <a:moveTo>
                    <a:pt x="121" y="208"/>
                  </a:moveTo>
                  <a:lnTo>
                    <a:pt x="118" y="208"/>
                  </a:lnTo>
                  <a:lnTo>
                    <a:pt x="121" y="210"/>
                  </a:lnTo>
                  <a:lnTo>
                    <a:pt x="121" y="210"/>
                  </a:lnTo>
                  <a:lnTo>
                    <a:pt x="121" y="208"/>
                  </a:lnTo>
                  <a:lnTo>
                    <a:pt x="123" y="208"/>
                  </a:lnTo>
                  <a:lnTo>
                    <a:pt x="123" y="208"/>
                  </a:lnTo>
                  <a:lnTo>
                    <a:pt x="121" y="208"/>
                  </a:lnTo>
                  <a:close/>
                  <a:moveTo>
                    <a:pt x="109" y="184"/>
                  </a:moveTo>
                  <a:lnTo>
                    <a:pt x="109" y="184"/>
                  </a:lnTo>
                  <a:lnTo>
                    <a:pt x="109" y="187"/>
                  </a:lnTo>
                  <a:lnTo>
                    <a:pt x="109" y="187"/>
                  </a:lnTo>
                  <a:lnTo>
                    <a:pt x="106" y="187"/>
                  </a:lnTo>
                  <a:lnTo>
                    <a:pt x="109" y="187"/>
                  </a:lnTo>
                  <a:lnTo>
                    <a:pt x="109" y="187"/>
                  </a:lnTo>
                  <a:lnTo>
                    <a:pt x="109" y="184"/>
                  </a:lnTo>
                  <a:close/>
                  <a:moveTo>
                    <a:pt x="111" y="177"/>
                  </a:moveTo>
                  <a:lnTo>
                    <a:pt x="111" y="177"/>
                  </a:lnTo>
                  <a:lnTo>
                    <a:pt x="111" y="177"/>
                  </a:lnTo>
                  <a:lnTo>
                    <a:pt x="109" y="177"/>
                  </a:lnTo>
                  <a:lnTo>
                    <a:pt x="111" y="180"/>
                  </a:lnTo>
                  <a:lnTo>
                    <a:pt x="111" y="177"/>
                  </a:lnTo>
                  <a:lnTo>
                    <a:pt x="111" y="177"/>
                  </a:lnTo>
                  <a:lnTo>
                    <a:pt x="111" y="177"/>
                  </a:lnTo>
                  <a:lnTo>
                    <a:pt x="111" y="177"/>
                  </a:lnTo>
                  <a:lnTo>
                    <a:pt x="111" y="177"/>
                  </a:lnTo>
                  <a:close/>
                  <a:moveTo>
                    <a:pt x="179" y="54"/>
                  </a:moveTo>
                  <a:lnTo>
                    <a:pt x="179" y="54"/>
                  </a:lnTo>
                  <a:lnTo>
                    <a:pt x="177" y="52"/>
                  </a:lnTo>
                  <a:lnTo>
                    <a:pt x="175" y="52"/>
                  </a:lnTo>
                  <a:lnTo>
                    <a:pt x="175" y="50"/>
                  </a:lnTo>
                  <a:lnTo>
                    <a:pt x="175" y="50"/>
                  </a:lnTo>
                  <a:lnTo>
                    <a:pt x="175" y="50"/>
                  </a:lnTo>
                  <a:lnTo>
                    <a:pt x="175" y="47"/>
                  </a:lnTo>
                  <a:lnTo>
                    <a:pt x="175" y="47"/>
                  </a:lnTo>
                  <a:lnTo>
                    <a:pt x="175" y="45"/>
                  </a:lnTo>
                  <a:lnTo>
                    <a:pt x="175" y="45"/>
                  </a:lnTo>
                  <a:lnTo>
                    <a:pt x="177" y="45"/>
                  </a:lnTo>
                  <a:lnTo>
                    <a:pt x="177" y="43"/>
                  </a:lnTo>
                  <a:lnTo>
                    <a:pt x="177" y="43"/>
                  </a:lnTo>
                  <a:lnTo>
                    <a:pt x="177" y="40"/>
                  </a:lnTo>
                  <a:lnTo>
                    <a:pt x="177" y="40"/>
                  </a:lnTo>
                  <a:lnTo>
                    <a:pt x="177" y="40"/>
                  </a:lnTo>
                  <a:lnTo>
                    <a:pt x="177" y="38"/>
                  </a:lnTo>
                  <a:lnTo>
                    <a:pt x="175" y="38"/>
                  </a:lnTo>
                  <a:lnTo>
                    <a:pt x="175" y="35"/>
                  </a:lnTo>
                  <a:lnTo>
                    <a:pt x="172" y="35"/>
                  </a:lnTo>
                  <a:lnTo>
                    <a:pt x="172" y="33"/>
                  </a:lnTo>
                  <a:lnTo>
                    <a:pt x="172" y="33"/>
                  </a:lnTo>
                  <a:lnTo>
                    <a:pt x="172" y="33"/>
                  </a:lnTo>
                  <a:lnTo>
                    <a:pt x="172" y="31"/>
                  </a:lnTo>
                  <a:lnTo>
                    <a:pt x="172" y="31"/>
                  </a:lnTo>
                  <a:lnTo>
                    <a:pt x="172" y="31"/>
                  </a:lnTo>
                  <a:lnTo>
                    <a:pt x="172" y="28"/>
                  </a:lnTo>
                  <a:lnTo>
                    <a:pt x="172" y="28"/>
                  </a:lnTo>
                  <a:lnTo>
                    <a:pt x="170" y="28"/>
                  </a:lnTo>
                  <a:lnTo>
                    <a:pt x="168" y="28"/>
                  </a:lnTo>
                  <a:lnTo>
                    <a:pt x="168" y="28"/>
                  </a:lnTo>
                  <a:lnTo>
                    <a:pt x="168" y="28"/>
                  </a:lnTo>
                  <a:lnTo>
                    <a:pt x="168" y="26"/>
                  </a:lnTo>
                  <a:lnTo>
                    <a:pt x="170" y="26"/>
                  </a:lnTo>
                  <a:lnTo>
                    <a:pt x="170" y="26"/>
                  </a:lnTo>
                  <a:lnTo>
                    <a:pt x="170" y="26"/>
                  </a:lnTo>
                  <a:lnTo>
                    <a:pt x="168" y="24"/>
                  </a:lnTo>
                  <a:lnTo>
                    <a:pt x="168" y="21"/>
                  </a:lnTo>
                  <a:lnTo>
                    <a:pt x="168" y="21"/>
                  </a:lnTo>
                  <a:lnTo>
                    <a:pt x="170" y="19"/>
                  </a:lnTo>
                  <a:lnTo>
                    <a:pt x="170" y="19"/>
                  </a:lnTo>
                  <a:lnTo>
                    <a:pt x="168" y="19"/>
                  </a:lnTo>
                  <a:lnTo>
                    <a:pt x="165" y="17"/>
                  </a:lnTo>
                  <a:lnTo>
                    <a:pt x="165" y="17"/>
                  </a:lnTo>
                  <a:lnTo>
                    <a:pt x="163" y="17"/>
                  </a:lnTo>
                  <a:lnTo>
                    <a:pt x="163" y="14"/>
                  </a:lnTo>
                  <a:lnTo>
                    <a:pt x="161" y="12"/>
                  </a:lnTo>
                  <a:lnTo>
                    <a:pt x="158" y="12"/>
                  </a:lnTo>
                  <a:lnTo>
                    <a:pt x="158" y="12"/>
                  </a:lnTo>
                  <a:lnTo>
                    <a:pt x="151" y="9"/>
                  </a:lnTo>
                  <a:lnTo>
                    <a:pt x="149" y="9"/>
                  </a:lnTo>
                  <a:lnTo>
                    <a:pt x="146" y="9"/>
                  </a:lnTo>
                  <a:lnTo>
                    <a:pt x="144" y="7"/>
                  </a:lnTo>
                  <a:lnTo>
                    <a:pt x="144" y="7"/>
                  </a:lnTo>
                  <a:lnTo>
                    <a:pt x="142" y="7"/>
                  </a:lnTo>
                  <a:lnTo>
                    <a:pt x="139" y="7"/>
                  </a:lnTo>
                  <a:lnTo>
                    <a:pt x="139" y="5"/>
                  </a:lnTo>
                  <a:lnTo>
                    <a:pt x="137" y="5"/>
                  </a:lnTo>
                  <a:lnTo>
                    <a:pt x="135" y="2"/>
                  </a:lnTo>
                  <a:lnTo>
                    <a:pt x="132" y="2"/>
                  </a:lnTo>
                  <a:lnTo>
                    <a:pt x="132" y="2"/>
                  </a:lnTo>
                  <a:lnTo>
                    <a:pt x="132" y="0"/>
                  </a:lnTo>
                  <a:lnTo>
                    <a:pt x="130" y="0"/>
                  </a:lnTo>
                  <a:lnTo>
                    <a:pt x="128" y="0"/>
                  </a:lnTo>
                  <a:lnTo>
                    <a:pt x="125" y="0"/>
                  </a:lnTo>
                  <a:lnTo>
                    <a:pt x="121" y="0"/>
                  </a:lnTo>
                  <a:lnTo>
                    <a:pt x="123" y="2"/>
                  </a:lnTo>
                  <a:lnTo>
                    <a:pt x="123" y="2"/>
                  </a:lnTo>
                  <a:lnTo>
                    <a:pt x="123" y="2"/>
                  </a:lnTo>
                  <a:lnTo>
                    <a:pt x="123" y="5"/>
                  </a:lnTo>
                  <a:lnTo>
                    <a:pt x="123" y="7"/>
                  </a:lnTo>
                  <a:lnTo>
                    <a:pt x="121" y="7"/>
                  </a:lnTo>
                  <a:lnTo>
                    <a:pt x="118" y="9"/>
                  </a:lnTo>
                  <a:lnTo>
                    <a:pt x="123" y="9"/>
                  </a:lnTo>
                  <a:lnTo>
                    <a:pt x="121" y="12"/>
                  </a:lnTo>
                  <a:lnTo>
                    <a:pt x="121" y="12"/>
                  </a:lnTo>
                  <a:lnTo>
                    <a:pt x="118" y="12"/>
                  </a:lnTo>
                  <a:lnTo>
                    <a:pt x="116" y="12"/>
                  </a:lnTo>
                  <a:lnTo>
                    <a:pt x="109" y="9"/>
                  </a:lnTo>
                  <a:lnTo>
                    <a:pt x="106" y="9"/>
                  </a:lnTo>
                  <a:lnTo>
                    <a:pt x="104" y="9"/>
                  </a:lnTo>
                  <a:lnTo>
                    <a:pt x="104" y="9"/>
                  </a:lnTo>
                  <a:lnTo>
                    <a:pt x="97" y="7"/>
                  </a:lnTo>
                  <a:lnTo>
                    <a:pt x="97" y="9"/>
                  </a:lnTo>
                  <a:lnTo>
                    <a:pt x="95" y="9"/>
                  </a:lnTo>
                  <a:lnTo>
                    <a:pt x="95" y="9"/>
                  </a:lnTo>
                  <a:lnTo>
                    <a:pt x="95" y="12"/>
                  </a:lnTo>
                  <a:lnTo>
                    <a:pt x="95" y="14"/>
                  </a:lnTo>
                  <a:lnTo>
                    <a:pt x="95" y="17"/>
                  </a:lnTo>
                  <a:lnTo>
                    <a:pt x="95" y="17"/>
                  </a:lnTo>
                  <a:lnTo>
                    <a:pt x="92" y="19"/>
                  </a:lnTo>
                  <a:lnTo>
                    <a:pt x="88" y="17"/>
                  </a:lnTo>
                  <a:lnTo>
                    <a:pt x="83" y="17"/>
                  </a:lnTo>
                  <a:lnTo>
                    <a:pt x="83" y="19"/>
                  </a:lnTo>
                  <a:lnTo>
                    <a:pt x="76" y="21"/>
                  </a:lnTo>
                  <a:lnTo>
                    <a:pt x="73" y="26"/>
                  </a:lnTo>
                  <a:lnTo>
                    <a:pt x="73" y="26"/>
                  </a:lnTo>
                  <a:lnTo>
                    <a:pt x="73" y="26"/>
                  </a:lnTo>
                  <a:lnTo>
                    <a:pt x="71" y="26"/>
                  </a:lnTo>
                  <a:lnTo>
                    <a:pt x="69" y="28"/>
                  </a:lnTo>
                  <a:lnTo>
                    <a:pt x="69" y="28"/>
                  </a:lnTo>
                  <a:lnTo>
                    <a:pt x="71" y="31"/>
                  </a:lnTo>
                  <a:lnTo>
                    <a:pt x="71" y="31"/>
                  </a:lnTo>
                  <a:lnTo>
                    <a:pt x="73" y="33"/>
                  </a:lnTo>
                  <a:lnTo>
                    <a:pt x="71" y="35"/>
                  </a:lnTo>
                  <a:lnTo>
                    <a:pt x="71" y="35"/>
                  </a:lnTo>
                  <a:lnTo>
                    <a:pt x="69" y="38"/>
                  </a:lnTo>
                  <a:lnTo>
                    <a:pt x="64" y="40"/>
                  </a:lnTo>
                  <a:lnTo>
                    <a:pt x="62" y="45"/>
                  </a:lnTo>
                  <a:lnTo>
                    <a:pt x="59" y="45"/>
                  </a:lnTo>
                  <a:lnTo>
                    <a:pt x="59" y="50"/>
                  </a:lnTo>
                  <a:lnTo>
                    <a:pt x="59" y="50"/>
                  </a:lnTo>
                  <a:lnTo>
                    <a:pt x="55" y="52"/>
                  </a:lnTo>
                  <a:lnTo>
                    <a:pt x="55" y="52"/>
                  </a:lnTo>
                  <a:lnTo>
                    <a:pt x="52" y="52"/>
                  </a:lnTo>
                  <a:lnTo>
                    <a:pt x="47" y="52"/>
                  </a:lnTo>
                  <a:lnTo>
                    <a:pt x="47" y="57"/>
                  </a:lnTo>
                  <a:lnTo>
                    <a:pt x="47" y="57"/>
                  </a:lnTo>
                  <a:lnTo>
                    <a:pt x="47" y="59"/>
                  </a:lnTo>
                  <a:lnTo>
                    <a:pt x="47" y="59"/>
                  </a:lnTo>
                  <a:lnTo>
                    <a:pt x="47" y="61"/>
                  </a:lnTo>
                  <a:lnTo>
                    <a:pt x="47" y="69"/>
                  </a:lnTo>
                  <a:lnTo>
                    <a:pt x="45" y="69"/>
                  </a:lnTo>
                  <a:lnTo>
                    <a:pt x="45" y="71"/>
                  </a:lnTo>
                  <a:lnTo>
                    <a:pt x="40" y="73"/>
                  </a:lnTo>
                  <a:lnTo>
                    <a:pt x="38" y="78"/>
                  </a:lnTo>
                  <a:lnTo>
                    <a:pt x="36" y="80"/>
                  </a:lnTo>
                  <a:lnTo>
                    <a:pt x="38" y="83"/>
                  </a:lnTo>
                  <a:lnTo>
                    <a:pt x="40" y="83"/>
                  </a:lnTo>
                  <a:lnTo>
                    <a:pt x="43" y="85"/>
                  </a:lnTo>
                  <a:lnTo>
                    <a:pt x="43" y="87"/>
                  </a:lnTo>
                  <a:lnTo>
                    <a:pt x="43" y="90"/>
                  </a:lnTo>
                  <a:lnTo>
                    <a:pt x="40" y="90"/>
                  </a:lnTo>
                  <a:lnTo>
                    <a:pt x="40" y="92"/>
                  </a:lnTo>
                  <a:lnTo>
                    <a:pt x="40" y="92"/>
                  </a:lnTo>
                  <a:lnTo>
                    <a:pt x="36" y="92"/>
                  </a:lnTo>
                  <a:lnTo>
                    <a:pt x="31" y="90"/>
                  </a:lnTo>
                  <a:lnTo>
                    <a:pt x="29" y="90"/>
                  </a:lnTo>
                  <a:lnTo>
                    <a:pt x="26" y="90"/>
                  </a:lnTo>
                  <a:lnTo>
                    <a:pt x="24" y="92"/>
                  </a:lnTo>
                  <a:lnTo>
                    <a:pt x="22" y="92"/>
                  </a:lnTo>
                  <a:lnTo>
                    <a:pt x="22" y="92"/>
                  </a:lnTo>
                  <a:lnTo>
                    <a:pt x="19" y="95"/>
                  </a:lnTo>
                  <a:lnTo>
                    <a:pt x="17" y="97"/>
                  </a:lnTo>
                  <a:lnTo>
                    <a:pt x="14" y="99"/>
                  </a:lnTo>
                  <a:lnTo>
                    <a:pt x="14" y="102"/>
                  </a:lnTo>
                  <a:lnTo>
                    <a:pt x="12" y="106"/>
                  </a:lnTo>
                  <a:lnTo>
                    <a:pt x="14" y="109"/>
                  </a:lnTo>
                  <a:lnTo>
                    <a:pt x="14" y="109"/>
                  </a:lnTo>
                  <a:lnTo>
                    <a:pt x="14" y="111"/>
                  </a:lnTo>
                  <a:lnTo>
                    <a:pt x="14" y="111"/>
                  </a:lnTo>
                  <a:lnTo>
                    <a:pt x="14" y="111"/>
                  </a:lnTo>
                  <a:lnTo>
                    <a:pt x="14" y="113"/>
                  </a:lnTo>
                  <a:lnTo>
                    <a:pt x="14" y="116"/>
                  </a:lnTo>
                  <a:lnTo>
                    <a:pt x="14" y="118"/>
                  </a:lnTo>
                  <a:lnTo>
                    <a:pt x="14" y="118"/>
                  </a:lnTo>
                  <a:lnTo>
                    <a:pt x="17" y="125"/>
                  </a:lnTo>
                  <a:lnTo>
                    <a:pt x="17" y="125"/>
                  </a:lnTo>
                  <a:lnTo>
                    <a:pt x="17" y="128"/>
                  </a:lnTo>
                  <a:lnTo>
                    <a:pt x="14" y="130"/>
                  </a:lnTo>
                  <a:lnTo>
                    <a:pt x="14" y="135"/>
                  </a:lnTo>
                  <a:lnTo>
                    <a:pt x="17" y="137"/>
                  </a:lnTo>
                  <a:lnTo>
                    <a:pt x="19" y="137"/>
                  </a:lnTo>
                  <a:lnTo>
                    <a:pt x="22" y="139"/>
                  </a:lnTo>
                  <a:lnTo>
                    <a:pt x="24" y="139"/>
                  </a:lnTo>
                  <a:lnTo>
                    <a:pt x="24" y="142"/>
                  </a:lnTo>
                  <a:lnTo>
                    <a:pt x="24" y="144"/>
                  </a:lnTo>
                  <a:lnTo>
                    <a:pt x="24" y="144"/>
                  </a:lnTo>
                  <a:lnTo>
                    <a:pt x="24" y="147"/>
                  </a:lnTo>
                  <a:lnTo>
                    <a:pt x="22" y="147"/>
                  </a:lnTo>
                  <a:lnTo>
                    <a:pt x="22" y="147"/>
                  </a:lnTo>
                  <a:lnTo>
                    <a:pt x="22" y="149"/>
                  </a:lnTo>
                  <a:lnTo>
                    <a:pt x="19" y="149"/>
                  </a:lnTo>
                  <a:lnTo>
                    <a:pt x="17" y="149"/>
                  </a:lnTo>
                  <a:lnTo>
                    <a:pt x="17" y="149"/>
                  </a:lnTo>
                  <a:lnTo>
                    <a:pt x="17" y="151"/>
                  </a:lnTo>
                  <a:lnTo>
                    <a:pt x="19" y="154"/>
                  </a:lnTo>
                  <a:lnTo>
                    <a:pt x="19" y="158"/>
                  </a:lnTo>
                  <a:lnTo>
                    <a:pt x="22" y="158"/>
                  </a:lnTo>
                  <a:lnTo>
                    <a:pt x="19" y="161"/>
                  </a:lnTo>
                  <a:lnTo>
                    <a:pt x="19" y="163"/>
                  </a:lnTo>
                  <a:lnTo>
                    <a:pt x="19" y="163"/>
                  </a:lnTo>
                  <a:lnTo>
                    <a:pt x="19" y="166"/>
                  </a:lnTo>
                  <a:lnTo>
                    <a:pt x="19" y="168"/>
                  </a:lnTo>
                  <a:lnTo>
                    <a:pt x="17" y="168"/>
                  </a:lnTo>
                  <a:lnTo>
                    <a:pt x="14" y="170"/>
                  </a:lnTo>
                  <a:lnTo>
                    <a:pt x="12" y="170"/>
                  </a:lnTo>
                  <a:lnTo>
                    <a:pt x="12" y="170"/>
                  </a:lnTo>
                  <a:lnTo>
                    <a:pt x="12" y="170"/>
                  </a:lnTo>
                  <a:lnTo>
                    <a:pt x="10" y="173"/>
                  </a:lnTo>
                  <a:lnTo>
                    <a:pt x="10" y="175"/>
                  </a:lnTo>
                  <a:lnTo>
                    <a:pt x="7" y="175"/>
                  </a:lnTo>
                  <a:lnTo>
                    <a:pt x="7" y="177"/>
                  </a:lnTo>
                  <a:lnTo>
                    <a:pt x="7" y="180"/>
                  </a:lnTo>
                  <a:lnTo>
                    <a:pt x="10" y="182"/>
                  </a:lnTo>
                  <a:lnTo>
                    <a:pt x="7" y="184"/>
                  </a:lnTo>
                  <a:lnTo>
                    <a:pt x="7" y="187"/>
                  </a:lnTo>
                  <a:lnTo>
                    <a:pt x="7" y="189"/>
                  </a:lnTo>
                  <a:lnTo>
                    <a:pt x="5" y="189"/>
                  </a:lnTo>
                  <a:lnTo>
                    <a:pt x="5" y="189"/>
                  </a:lnTo>
                  <a:lnTo>
                    <a:pt x="3" y="187"/>
                  </a:lnTo>
                  <a:lnTo>
                    <a:pt x="3" y="187"/>
                  </a:lnTo>
                  <a:lnTo>
                    <a:pt x="0" y="187"/>
                  </a:lnTo>
                  <a:lnTo>
                    <a:pt x="0" y="187"/>
                  </a:lnTo>
                  <a:lnTo>
                    <a:pt x="0" y="187"/>
                  </a:lnTo>
                  <a:lnTo>
                    <a:pt x="0" y="189"/>
                  </a:lnTo>
                  <a:lnTo>
                    <a:pt x="0" y="189"/>
                  </a:lnTo>
                  <a:lnTo>
                    <a:pt x="0" y="194"/>
                  </a:lnTo>
                  <a:lnTo>
                    <a:pt x="0" y="199"/>
                  </a:lnTo>
                  <a:lnTo>
                    <a:pt x="0" y="199"/>
                  </a:lnTo>
                  <a:lnTo>
                    <a:pt x="0" y="201"/>
                  </a:lnTo>
                  <a:lnTo>
                    <a:pt x="3" y="199"/>
                  </a:lnTo>
                  <a:lnTo>
                    <a:pt x="3" y="201"/>
                  </a:lnTo>
                  <a:lnTo>
                    <a:pt x="5" y="206"/>
                  </a:lnTo>
                  <a:lnTo>
                    <a:pt x="5" y="208"/>
                  </a:lnTo>
                  <a:lnTo>
                    <a:pt x="7" y="208"/>
                  </a:lnTo>
                  <a:lnTo>
                    <a:pt x="7" y="213"/>
                  </a:lnTo>
                  <a:lnTo>
                    <a:pt x="7" y="213"/>
                  </a:lnTo>
                  <a:lnTo>
                    <a:pt x="10" y="213"/>
                  </a:lnTo>
                  <a:lnTo>
                    <a:pt x="10" y="215"/>
                  </a:lnTo>
                  <a:lnTo>
                    <a:pt x="12" y="218"/>
                  </a:lnTo>
                  <a:lnTo>
                    <a:pt x="12" y="218"/>
                  </a:lnTo>
                  <a:lnTo>
                    <a:pt x="14" y="218"/>
                  </a:lnTo>
                  <a:lnTo>
                    <a:pt x="14" y="222"/>
                  </a:lnTo>
                  <a:lnTo>
                    <a:pt x="19" y="229"/>
                  </a:lnTo>
                  <a:lnTo>
                    <a:pt x="22" y="229"/>
                  </a:lnTo>
                  <a:lnTo>
                    <a:pt x="24" y="234"/>
                  </a:lnTo>
                  <a:lnTo>
                    <a:pt x="24" y="234"/>
                  </a:lnTo>
                  <a:lnTo>
                    <a:pt x="26" y="234"/>
                  </a:lnTo>
                  <a:lnTo>
                    <a:pt x="26" y="236"/>
                  </a:lnTo>
                  <a:lnTo>
                    <a:pt x="26" y="236"/>
                  </a:lnTo>
                  <a:lnTo>
                    <a:pt x="24" y="236"/>
                  </a:lnTo>
                  <a:lnTo>
                    <a:pt x="22" y="239"/>
                  </a:lnTo>
                  <a:lnTo>
                    <a:pt x="24" y="239"/>
                  </a:lnTo>
                  <a:lnTo>
                    <a:pt x="24" y="239"/>
                  </a:lnTo>
                  <a:lnTo>
                    <a:pt x="24" y="241"/>
                  </a:lnTo>
                  <a:lnTo>
                    <a:pt x="24" y="241"/>
                  </a:lnTo>
                  <a:lnTo>
                    <a:pt x="24" y="241"/>
                  </a:lnTo>
                  <a:lnTo>
                    <a:pt x="22" y="241"/>
                  </a:lnTo>
                  <a:lnTo>
                    <a:pt x="19" y="241"/>
                  </a:lnTo>
                  <a:lnTo>
                    <a:pt x="22" y="241"/>
                  </a:lnTo>
                  <a:lnTo>
                    <a:pt x="22" y="244"/>
                  </a:lnTo>
                  <a:lnTo>
                    <a:pt x="26" y="248"/>
                  </a:lnTo>
                  <a:lnTo>
                    <a:pt x="26" y="251"/>
                  </a:lnTo>
                  <a:lnTo>
                    <a:pt x="29" y="251"/>
                  </a:lnTo>
                  <a:lnTo>
                    <a:pt x="29" y="253"/>
                  </a:lnTo>
                  <a:lnTo>
                    <a:pt x="29" y="253"/>
                  </a:lnTo>
                  <a:lnTo>
                    <a:pt x="26" y="255"/>
                  </a:lnTo>
                  <a:lnTo>
                    <a:pt x="26" y="258"/>
                  </a:lnTo>
                  <a:lnTo>
                    <a:pt x="26" y="258"/>
                  </a:lnTo>
                  <a:lnTo>
                    <a:pt x="33" y="260"/>
                  </a:lnTo>
                  <a:lnTo>
                    <a:pt x="40" y="258"/>
                  </a:lnTo>
                  <a:lnTo>
                    <a:pt x="45" y="258"/>
                  </a:lnTo>
                  <a:lnTo>
                    <a:pt x="47" y="258"/>
                  </a:lnTo>
                  <a:lnTo>
                    <a:pt x="50" y="255"/>
                  </a:lnTo>
                  <a:lnTo>
                    <a:pt x="47" y="253"/>
                  </a:lnTo>
                  <a:lnTo>
                    <a:pt x="47" y="253"/>
                  </a:lnTo>
                  <a:lnTo>
                    <a:pt x="47" y="251"/>
                  </a:lnTo>
                  <a:lnTo>
                    <a:pt x="47" y="248"/>
                  </a:lnTo>
                  <a:lnTo>
                    <a:pt x="50" y="246"/>
                  </a:lnTo>
                  <a:lnTo>
                    <a:pt x="50" y="246"/>
                  </a:lnTo>
                  <a:lnTo>
                    <a:pt x="52" y="246"/>
                  </a:lnTo>
                  <a:lnTo>
                    <a:pt x="55" y="246"/>
                  </a:lnTo>
                  <a:lnTo>
                    <a:pt x="55" y="246"/>
                  </a:lnTo>
                  <a:lnTo>
                    <a:pt x="55" y="244"/>
                  </a:lnTo>
                  <a:lnTo>
                    <a:pt x="55" y="244"/>
                  </a:lnTo>
                  <a:lnTo>
                    <a:pt x="59" y="244"/>
                  </a:lnTo>
                  <a:lnTo>
                    <a:pt x="64" y="244"/>
                  </a:lnTo>
                  <a:lnTo>
                    <a:pt x="66" y="244"/>
                  </a:lnTo>
                  <a:lnTo>
                    <a:pt x="69" y="244"/>
                  </a:lnTo>
                  <a:lnTo>
                    <a:pt x="71" y="244"/>
                  </a:lnTo>
                  <a:lnTo>
                    <a:pt x="71" y="244"/>
                  </a:lnTo>
                  <a:lnTo>
                    <a:pt x="73" y="244"/>
                  </a:lnTo>
                  <a:lnTo>
                    <a:pt x="73" y="241"/>
                  </a:lnTo>
                  <a:lnTo>
                    <a:pt x="76" y="236"/>
                  </a:lnTo>
                  <a:lnTo>
                    <a:pt x="78" y="234"/>
                  </a:lnTo>
                  <a:lnTo>
                    <a:pt x="78" y="232"/>
                  </a:lnTo>
                  <a:lnTo>
                    <a:pt x="80" y="229"/>
                  </a:lnTo>
                  <a:lnTo>
                    <a:pt x="80" y="227"/>
                  </a:lnTo>
                  <a:lnTo>
                    <a:pt x="80" y="225"/>
                  </a:lnTo>
                  <a:lnTo>
                    <a:pt x="80" y="225"/>
                  </a:lnTo>
                  <a:lnTo>
                    <a:pt x="80" y="222"/>
                  </a:lnTo>
                  <a:lnTo>
                    <a:pt x="80" y="222"/>
                  </a:lnTo>
                  <a:lnTo>
                    <a:pt x="83" y="218"/>
                  </a:lnTo>
                  <a:lnTo>
                    <a:pt x="83" y="218"/>
                  </a:lnTo>
                  <a:lnTo>
                    <a:pt x="83" y="215"/>
                  </a:lnTo>
                  <a:lnTo>
                    <a:pt x="83" y="215"/>
                  </a:lnTo>
                  <a:lnTo>
                    <a:pt x="83" y="213"/>
                  </a:lnTo>
                  <a:lnTo>
                    <a:pt x="80" y="210"/>
                  </a:lnTo>
                  <a:lnTo>
                    <a:pt x="83" y="208"/>
                  </a:lnTo>
                  <a:lnTo>
                    <a:pt x="83" y="208"/>
                  </a:lnTo>
                  <a:lnTo>
                    <a:pt x="83" y="203"/>
                  </a:lnTo>
                  <a:lnTo>
                    <a:pt x="85" y="203"/>
                  </a:lnTo>
                  <a:lnTo>
                    <a:pt x="83" y="201"/>
                  </a:lnTo>
                  <a:lnTo>
                    <a:pt x="83" y="199"/>
                  </a:lnTo>
                  <a:lnTo>
                    <a:pt x="85" y="199"/>
                  </a:lnTo>
                  <a:lnTo>
                    <a:pt x="88" y="196"/>
                  </a:lnTo>
                  <a:lnTo>
                    <a:pt x="85" y="196"/>
                  </a:lnTo>
                  <a:lnTo>
                    <a:pt x="83" y="196"/>
                  </a:lnTo>
                  <a:lnTo>
                    <a:pt x="80" y="194"/>
                  </a:lnTo>
                  <a:lnTo>
                    <a:pt x="78" y="196"/>
                  </a:lnTo>
                  <a:lnTo>
                    <a:pt x="78" y="194"/>
                  </a:lnTo>
                  <a:lnTo>
                    <a:pt x="76" y="194"/>
                  </a:lnTo>
                  <a:lnTo>
                    <a:pt x="78" y="194"/>
                  </a:lnTo>
                  <a:lnTo>
                    <a:pt x="83" y="194"/>
                  </a:lnTo>
                  <a:lnTo>
                    <a:pt x="88" y="194"/>
                  </a:lnTo>
                  <a:lnTo>
                    <a:pt x="90" y="194"/>
                  </a:lnTo>
                  <a:lnTo>
                    <a:pt x="92" y="192"/>
                  </a:lnTo>
                  <a:lnTo>
                    <a:pt x="95" y="189"/>
                  </a:lnTo>
                  <a:lnTo>
                    <a:pt x="97" y="189"/>
                  </a:lnTo>
                  <a:lnTo>
                    <a:pt x="99" y="189"/>
                  </a:lnTo>
                  <a:lnTo>
                    <a:pt x="99" y="189"/>
                  </a:lnTo>
                  <a:lnTo>
                    <a:pt x="102" y="187"/>
                  </a:lnTo>
                  <a:lnTo>
                    <a:pt x="104" y="187"/>
                  </a:lnTo>
                  <a:lnTo>
                    <a:pt x="106" y="184"/>
                  </a:lnTo>
                  <a:lnTo>
                    <a:pt x="106" y="184"/>
                  </a:lnTo>
                  <a:lnTo>
                    <a:pt x="109" y="184"/>
                  </a:lnTo>
                  <a:lnTo>
                    <a:pt x="109" y="182"/>
                  </a:lnTo>
                  <a:lnTo>
                    <a:pt x="109" y="182"/>
                  </a:lnTo>
                  <a:lnTo>
                    <a:pt x="111" y="182"/>
                  </a:lnTo>
                  <a:lnTo>
                    <a:pt x="111" y="180"/>
                  </a:lnTo>
                  <a:lnTo>
                    <a:pt x="109" y="180"/>
                  </a:lnTo>
                  <a:lnTo>
                    <a:pt x="109" y="180"/>
                  </a:lnTo>
                  <a:lnTo>
                    <a:pt x="109" y="180"/>
                  </a:lnTo>
                  <a:lnTo>
                    <a:pt x="106" y="180"/>
                  </a:lnTo>
                  <a:lnTo>
                    <a:pt x="106" y="180"/>
                  </a:lnTo>
                  <a:lnTo>
                    <a:pt x="104" y="182"/>
                  </a:lnTo>
                  <a:lnTo>
                    <a:pt x="104" y="182"/>
                  </a:lnTo>
                  <a:lnTo>
                    <a:pt x="102" y="182"/>
                  </a:lnTo>
                  <a:lnTo>
                    <a:pt x="102" y="180"/>
                  </a:lnTo>
                  <a:lnTo>
                    <a:pt x="104" y="180"/>
                  </a:lnTo>
                  <a:lnTo>
                    <a:pt x="104" y="180"/>
                  </a:lnTo>
                  <a:lnTo>
                    <a:pt x="106" y="180"/>
                  </a:lnTo>
                  <a:lnTo>
                    <a:pt x="106" y="177"/>
                  </a:lnTo>
                  <a:lnTo>
                    <a:pt x="109" y="177"/>
                  </a:lnTo>
                  <a:lnTo>
                    <a:pt x="111" y="177"/>
                  </a:lnTo>
                  <a:lnTo>
                    <a:pt x="111" y="175"/>
                  </a:lnTo>
                  <a:lnTo>
                    <a:pt x="113" y="175"/>
                  </a:lnTo>
                  <a:lnTo>
                    <a:pt x="116" y="173"/>
                  </a:lnTo>
                  <a:lnTo>
                    <a:pt x="116" y="173"/>
                  </a:lnTo>
                  <a:lnTo>
                    <a:pt x="116" y="173"/>
                  </a:lnTo>
                  <a:lnTo>
                    <a:pt x="116" y="170"/>
                  </a:lnTo>
                  <a:lnTo>
                    <a:pt x="113" y="168"/>
                  </a:lnTo>
                  <a:lnTo>
                    <a:pt x="113" y="168"/>
                  </a:lnTo>
                  <a:lnTo>
                    <a:pt x="113" y="166"/>
                  </a:lnTo>
                  <a:lnTo>
                    <a:pt x="111" y="166"/>
                  </a:lnTo>
                  <a:lnTo>
                    <a:pt x="109" y="166"/>
                  </a:lnTo>
                  <a:lnTo>
                    <a:pt x="109" y="163"/>
                  </a:lnTo>
                  <a:lnTo>
                    <a:pt x="106" y="161"/>
                  </a:lnTo>
                  <a:lnTo>
                    <a:pt x="104" y="161"/>
                  </a:lnTo>
                  <a:lnTo>
                    <a:pt x="104" y="161"/>
                  </a:lnTo>
                  <a:lnTo>
                    <a:pt x="102" y="158"/>
                  </a:lnTo>
                  <a:lnTo>
                    <a:pt x="99" y="156"/>
                  </a:lnTo>
                  <a:lnTo>
                    <a:pt x="99" y="156"/>
                  </a:lnTo>
                  <a:lnTo>
                    <a:pt x="97" y="158"/>
                  </a:lnTo>
                  <a:lnTo>
                    <a:pt x="95" y="158"/>
                  </a:lnTo>
                  <a:lnTo>
                    <a:pt x="95" y="156"/>
                  </a:lnTo>
                  <a:lnTo>
                    <a:pt x="95" y="156"/>
                  </a:lnTo>
                  <a:lnTo>
                    <a:pt x="95" y="156"/>
                  </a:lnTo>
                  <a:lnTo>
                    <a:pt x="92" y="156"/>
                  </a:lnTo>
                  <a:lnTo>
                    <a:pt x="92" y="156"/>
                  </a:lnTo>
                  <a:lnTo>
                    <a:pt x="90" y="154"/>
                  </a:lnTo>
                  <a:lnTo>
                    <a:pt x="90" y="154"/>
                  </a:lnTo>
                  <a:lnTo>
                    <a:pt x="90" y="151"/>
                  </a:lnTo>
                  <a:lnTo>
                    <a:pt x="88" y="149"/>
                  </a:lnTo>
                  <a:lnTo>
                    <a:pt x="88" y="149"/>
                  </a:lnTo>
                  <a:lnTo>
                    <a:pt x="88" y="147"/>
                  </a:lnTo>
                  <a:lnTo>
                    <a:pt x="88" y="144"/>
                  </a:lnTo>
                  <a:lnTo>
                    <a:pt x="88" y="144"/>
                  </a:lnTo>
                  <a:lnTo>
                    <a:pt x="88" y="142"/>
                  </a:lnTo>
                  <a:lnTo>
                    <a:pt x="88" y="142"/>
                  </a:lnTo>
                  <a:lnTo>
                    <a:pt x="88" y="142"/>
                  </a:lnTo>
                  <a:lnTo>
                    <a:pt x="88" y="139"/>
                  </a:lnTo>
                  <a:lnTo>
                    <a:pt x="88" y="139"/>
                  </a:lnTo>
                  <a:lnTo>
                    <a:pt x="88" y="137"/>
                  </a:lnTo>
                  <a:lnTo>
                    <a:pt x="88" y="137"/>
                  </a:lnTo>
                  <a:lnTo>
                    <a:pt x="88" y="135"/>
                  </a:lnTo>
                  <a:lnTo>
                    <a:pt x="90" y="135"/>
                  </a:lnTo>
                  <a:lnTo>
                    <a:pt x="92" y="135"/>
                  </a:lnTo>
                  <a:lnTo>
                    <a:pt x="90" y="135"/>
                  </a:lnTo>
                  <a:lnTo>
                    <a:pt x="90" y="135"/>
                  </a:lnTo>
                  <a:lnTo>
                    <a:pt x="90" y="132"/>
                  </a:lnTo>
                  <a:lnTo>
                    <a:pt x="90" y="130"/>
                  </a:lnTo>
                  <a:lnTo>
                    <a:pt x="92" y="130"/>
                  </a:lnTo>
                  <a:lnTo>
                    <a:pt x="92" y="128"/>
                  </a:lnTo>
                  <a:lnTo>
                    <a:pt x="92" y="125"/>
                  </a:lnTo>
                  <a:lnTo>
                    <a:pt x="95" y="125"/>
                  </a:lnTo>
                  <a:lnTo>
                    <a:pt x="92" y="125"/>
                  </a:lnTo>
                  <a:lnTo>
                    <a:pt x="90" y="123"/>
                  </a:lnTo>
                  <a:lnTo>
                    <a:pt x="90" y="121"/>
                  </a:lnTo>
                  <a:lnTo>
                    <a:pt x="90" y="121"/>
                  </a:lnTo>
                  <a:lnTo>
                    <a:pt x="90" y="121"/>
                  </a:lnTo>
                  <a:lnTo>
                    <a:pt x="92" y="121"/>
                  </a:lnTo>
                  <a:lnTo>
                    <a:pt x="92" y="121"/>
                  </a:lnTo>
                  <a:lnTo>
                    <a:pt x="95" y="121"/>
                  </a:lnTo>
                  <a:lnTo>
                    <a:pt x="95" y="121"/>
                  </a:lnTo>
                  <a:lnTo>
                    <a:pt x="97" y="121"/>
                  </a:lnTo>
                  <a:lnTo>
                    <a:pt x="97" y="118"/>
                  </a:lnTo>
                  <a:lnTo>
                    <a:pt x="99" y="118"/>
                  </a:lnTo>
                  <a:lnTo>
                    <a:pt x="99" y="118"/>
                  </a:lnTo>
                  <a:lnTo>
                    <a:pt x="97" y="118"/>
                  </a:lnTo>
                  <a:lnTo>
                    <a:pt x="97" y="118"/>
                  </a:lnTo>
                  <a:lnTo>
                    <a:pt x="97" y="116"/>
                  </a:lnTo>
                  <a:lnTo>
                    <a:pt x="99" y="116"/>
                  </a:lnTo>
                  <a:lnTo>
                    <a:pt x="97" y="116"/>
                  </a:lnTo>
                  <a:lnTo>
                    <a:pt x="97" y="113"/>
                  </a:lnTo>
                  <a:lnTo>
                    <a:pt x="97" y="113"/>
                  </a:lnTo>
                  <a:lnTo>
                    <a:pt x="97" y="113"/>
                  </a:lnTo>
                  <a:lnTo>
                    <a:pt x="97" y="113"/>
                  </a:lnTo>
                  <a:lnTo>
                    <a:pt x="99" y="113"/>
                  </a:lnTo>
                  <a:lnTo>
                    <a:pt x="99" y="113"/>
                  </a:lnTo>
                  <a:lnTo>
                    <a:pt x="99" y="116"/>
                  </a:lnTo>
                  <a:lnTo>
                    <a:pt x="102" y="116"/>
                  </a:lnTo>
                  <a:lnTo>
                    <a:pt x="102" y="113"/>
                  </a:lnTo>
                  <a:lnTo>
                    <a:pt x="102" y="113"/>
                  </a:lnTo>
                  <a:lnTo>
                    <a:pt x="104" y="113"/>
                  </a:lnTo>
                  <a:lnTo>
                    <a:pt x="106" y="111"/>
                  </a:lnTo>
                  <a:lnTo>
                    <a:pt x="106" y="111"/>
                  </a:lnTo>
                  <a:lnTo>
                    <a:pt x="106" y="111"/>
                  </a:lnTo>
                  <a:lnTo>
                    <a:pt x="102" y="111"/>
                  </a:lnTo>
                  <a:lnTo>
                    <a:pt x="104" y="111"/>
                  </a:lnTo>
                  <a:lnTo>
                    <a:pt x="104" y="111"/>
                  </a:lnTo>
                  <a:lnTo>
                    <a:pt x="106" y="109"/>
                  </a:lnTo>
                  <a:lnTo>
                    <a:pt x="106" y="109"/>
                  </a:lnTo>
                  <a:lnTo>
                    <a:pt x="106" y="106"/>
                  </a:lnTo>
                  <a:lnTo>
                    <a:pt x="109" y="106"/>
                  </a:lnTo>
                  <a:lnTo>
                    <a:pt x="109" y="106"/>
                  </a:lnTo>
                  <a:lnTo>
                    <a:pt x="109" y="106"/>
                  </a:lnTo>
                  <a:lnTo>
                    <a:pt x="111" y="106"/>
                  </a:lnTo>
                  <a:lnTo>
                    <a:pt x="111" y="106"/>
                  </a:lnTo>
                  <a:lnTo>
                    <a:pt x="109" y="106"/>
                  </a:lnTo>
                  <a:lnTo>
                    <a:pt x="109" y="106"/>
                  </a:lnTo>
                  <a:lnTo>
                    <a:pt x="113" y="106"/>
                  </a:lnTo>
                  <a:lnTo>
                    <a:pt x="116" y="104"/>
                  </a:lnTo>
                  <a:lnTo>
                    <a:pt x="116" y="102"/>
                  </a:lnTo>
                  <a:lnTo>
                    <a:pt x="118" y="102"/>
                  </a:lnTo>
                  <a:lnTo>
                    <a:pt x="118" y="102"/>
                  </a:lnTo>
                  <a:lnTo>
                    <a:pt x="118" y="102"/>
                  </a:lnTo>
                  <a:lnTo>
                    <a:pt x="118" y="102"/>
                  </a:lnTo>
                  <a:lnTo>
                    <a:pt x="121" y="102"/>
                  </a:lnTo>
                  <a:lnTo>
                    <a:pt x="121" y="102"/>
                  </a:lnTo>
                  <a:lnTo>
                    <a:pt x="123" y="102"/>
                  </a:lnTo>
                  <a:lnTo>
                    <a:pt x="123" y="102"/>
                  </a:lnTo>
                  <a:lnTo>
                    <a:pt x="125" y="99"/>
                  </a:lnTo>
                  <a:lnTo>
                    <a:pt x="130" y="99"/>
                  </a:lnTo>
                  <a:lnTo>
                    <a:pt x="132" y="97"/>
                  </a:lnTo>
                  <a:lnTo>
                    <a:pt x="132" y="97"/>
                  </a:lnTo>
                  <a:lnTo>
                    <a:pt x="135" y="95"/>
                  </a:lnTo>
                  <a:lnTo>
                    <a:pt x="137" y="95"/>
                  </a:lnTo>
                  <a:lnTo>
                    <a:pt x="139" y="87"/>
                  </a:lnTo>
                  <a:lnTo>
                    <a:pt x="144" y="87"/>
                  </a:lnTo>
                  <a:lnTo>
                    <a:pt x="146" y="85"/>
                  </a:lnTo>
                  <a:lnTo>
                    <a:pt x="146" y="85"/>
                  </a:lnTo>
                  <a:lnTo>
                    <a:pt x="146" y="83"/>
                  </a:lnTo>
                  <a:lnTo>
                    <a:pt x="144" y="83"/>
                  </a:lnTo>
                  <a:lnTo>
                    <a:pt x="144" y="80"/>
                  </a:lnTo>
                  <a:lnTo>
                    <a:pt x="144" y="78"/>
                  </a:lnTo>
                  <a:lnTo>
                    <a:pt x="142" y="78"/>
                  </a:lnTo>
                  <a:lnTo>
                    <a:pt x="142" y="76"/>
                  </a:lnTo>
                  <a:lnTo>
                    <a:pt x="142" y="76"/>
                  </a:lnTo>
                  <a:lnTo>
                    <a:pt x="142" y="73"/>
                  </a:lnTo>
                  <a:lnTo>
                    <a:pt x="144" y="73"/>
                  </a:lnTo>
                  <a:lnTo>
                    <a:pt x="146" y="71"/>
                  </a:lnTo>
                  <a:lnTo>
                    <a:pt x="146" y="71"/>
                  </a:lnTo>
                  <a:lnTo>
                    <a:pt x="146" y="69"/>
                  </a:lnTo>
                  <a:lnTo>
                    <a:pt x="146" y="69"/>
                  </a:lnTo>
                  <a:lnTo>
                    <a:pt x="144" y="69"/>
                  </a:lnTo>
                  <a:lnTo>
                    <a:pt x="144" y="69"/>
                  </a:lnTo>
                  <a:lnTo>
                    <a:pt x="144" y="66"/>
                  </a:lnTo>
                  <a:lnTo>
                    <a:pt x="146" y="69"/>
                  </a:lnTo>
                  <a:lnTo>
                    <a:pt x="146" y="69"/>
                  </a:lnTo>
                  <a:lnTo>
                    <a:pt x="146" y="69"/>
                  </a:lnTo>
                  <a:lnTo>
                    <a:pt x="146" y="69"/>
                  </a:lnTo>
                  <a:lnTo>
                    <a:pt x="146" y="66"/>
                  </a:lnTo>
                  <a:lnTo>
                    <a:pt x="146" y="66"/>
                  </a:lnTo>
                  <a:lnTo>
                    <a:pt x="146" y="66"/>
                  </a:lnTo>
                  <a:lnTo>
                    <a:pt x="146" y="66"/>
                  </a:lnTo>
                  <a:lnTo>
                    <a:pt x="146" y="66"/>
                  </a:lnTo>
                  <a:lnTo>
                    <a:pt x="151" y="66"/>
                  </a:lnTo>
                  <a:lnTo>
                    <a:pt x="151" y="66"/>
                  </a:lnTo>
                  <a:lnTo>
                    <a:pt x="151" y="64"/>
                  </a:lnTo>
                  <a:lnTo>
                    <a:pt x="151" y="64"/>
                  </a:lnTo>
                  <a:lnTo>
                    <a:pt x="151" y="64"/>
                  </a:lnTo>
                  <a:lnTo>
                    <a:pt x="154" y="64"/>
                  </a:lnTo>
                  <a:lnTo>
                    <a:pt x="154" y="64"/>
                  </a:lnTo>
                  <a:lnTo>
                    <a:pt x="154" y="64"/>
                  </a:lnTo>
                  <a:lnTo>
                    <a:pt x="154" y="61"/>
                  </a:lnTo>
                  <a:lnTo>
                    <a:pt x="154" y="61"/>
                  </a:lnTo>
                  <a:lnTo>
                    <a:pt x="156" y="61"/>
                  </a:lnTo>
                  <a:lnTo>
                    <a:pt x="156" y="61"/>
                  </a:lnTo>
                  <a:lnTo>
                    <a:pt x="156" y="59"/>
                  </a:lnTo>
                  <a:lnTo>
                    <a:pt x="156" y="59"/>
                  </a:lnTo>
                  <a:lnTo>
                    <a:pt x="156" y="59"/>
                  </a:lnTo>
                  <a:lnTo>
                    <a:pt x="156" y="57"/>
                  </a:lnTo>
                  <a:lnTo>
                    <a:pt x="156" y="57"/>
                  </a:lnTo>
                  <a:lnTo>
                    <a:pt x="158" y="57"/>
                  </a:lnTo>
                  <a:lnTo>
                    <a:pt x="158" y="59"/>
                  </a:lnTo>
                  <a:lnTo>
                    <a:pt x="161" y="59"/>
                  </a:lnTo>
                  <a:lnTo>
                    <a:pt x="161" y="57"/>
                  </a:lnTo>
                  <a:lnTo>
                    <a:pt x="165" y="59"/>
                  </a:lnTo>
                  <a:lnTo>
                    <a:pt x="168" y="59"/>
                  </a:lnTo>
                  <a:lnTo>
                    <a:pt x="168" y="59"/>
                  </a:lnTo>
                  <a:lnTo>
                    <a:pt x="168" y="59"/>
                  </a:lnTo>
                  <a:lnTo>
                    <a:pt x="172" y="59"/>
                  </a:lnTo>
                  <a:lnTo>
                    <a:pt x="175" y="59"/>
                  </a:lnTo>
                  <a:lnTo>
                    <a:pt x="175" y="59"/>
                  </a:lnTo>
                  <a:lnTo>
                    <a:pt x="177" y="59"/>
                  </a:lnTo>
                  <a:lnTo>
                    <a:pt x="182" y="59"/>
                  </a:lnTo>
                  <a:lnTo>
                    <a:pt x="17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230"/>
            <p:cNvSpPr>
              <a:spLocks/>
            </p:cNvSpPr>
            <p:nvPr userDrawn="1"/>
          </p:nvSpPr>
          <p:spPr bwMode="auto">
            <a:xfrm>
              <a:off x="4214" y="3352"/>
              <a:ext cx="23" cy="33"/>
            </a:xfrm>
            <a:custGeom>
              <a:avLst/>
              <a:gdLst>
                <a:gd name="T0" fmla="*/ 23 w 23"/>
                <a:gd name="T1" fmla="*/ 14 h 33"/>
                <a:gd name="T2" fmla="*/ 23 w 23"/>
                <a:gd name="T3" fmla="*/ 11 h 33"/>
                <a:gd name="T4" fmla="*/ 23 w 23"/>
                <a:gd name="T5" fmla="*/ 11 h 33"/>
                <a:gd name="T6" fmla="*/ 23 w 23"/>
                <a:gd name="T7" fmla="*/ 9 h 33"/>
                <a:gd name="T8" fmla="*/ 23 w 23"/>
                <a:gd name="T9" fmla="*/ 7 h 33"/>
                <a:gd name="T10" fmla="*/ 23 w 23"/>
                <a:gd name="T11" fmla="*/ 4 h 33"/>
                <a:gd name="T12" fmla="*/ 21 w 23"/>
                <a:gd name="T13" fmla="*/ 4 h 33"/>
                <a:gd name="T14" fmla="*/ 21 w 23"/>
                <a:gd name="T15" fmla="*/ 4 h 33"/>
                <a:gd name="T16" fmla="*/ 21 w 23"/>
                <a:gd name="T17" fmla="*/ 4 h 33"/>
                <a:gd name="T18" fmla="*/ 21 w 23"/>
                <a:gd name="T19" fmla="*/ 4 h 33"/>
                <a:gd name="T20" fmla="*/ 16 w 23"/>
                <a:gd name="T21" fmla="*/ 2 h 33"/>
                <a:gd name="T22" fmla="*/ 12 w 23"/>
                <a:gd name="T23" fmla="*/ 0 h 33"/>
                <a:gd name="T24" fmla="*/ 12 w 23"/>
                <a:gd name="T25" fmla="*/ 0 h 33"/>
                <a:gd name="T26" fmla="*/ 12 w 23"/>
                <a:gd name="T27" fmla="*/ 0 h 33"/>
                <a:gd name="T28" fmla="*/ 9 w 23"/>
                <a:gd name="T29" fmla="*/ 2 h 33"/>
                <a:gd name="T30" fmla="*/ 7 w 23"/>
                <a:gd name="T31" fmla="*/ 4 h 33"/>
                <a:gd name="T32" fmla="*/ 5 w 23"/>
                <a:gd name="T33" fmla="*/ 7 h 33"/>
                <a:gd name="T34" fmla="*/ 2 w 23"/>
                <a:gd name="T35" fmla="*/ 9 h 33"/>
                <a:gd name="T36" fmla="*/ 0 w 23"/>
                <a:gd name="T37" fmla="*/ 14 h 33"/>
                <a:gd name="T38" fmla="*/ 0 w 23"/>
                <a:gd name="T39" fmla="*/ 14 h 33"/>
                <a:gd name="T40" fmla="*/ 0 w 23"/>
                <a:gd name="T41" fmla="*/ 18 h 33"/>
                <a:gd name="T42" fmla="*/ 0 w 23"/>
                <a:gd name="T43" fmla="*/ 21 h 33"/>
                <a:gd name="T44" fmla="*/ 0 w 23"/>
                <a:gd name="T45" fmla="*/ 21 h 33"/>
                <a:gd name="T46" fmla="*/ 2 w 23"/>
                <a:gd name="T47" fmla="*/ 21 h 33"/>
                <a:gd name="T48" fmla="*/ 2 w 23"/>
                <a:gd name="T49" fmla="*/ 23 h 33"/>
                <a:gd name="T50" fmla="*/ 5 w 23"/>
                <a:gd name="T51" fmla="*/ 28 h 33"/>
                <a:gd name="T52" fmla="*/ 7 w 23"/>
                <a:gd name="T53" fmla="*/ 30 h 33"/>
                <a:gd name="T54" fmla="*/ 12 w 23"/>
                <a:gd name="T55" fmla="*/ 33 h 33"/>
                <a:gd name="T56" fmla="*/ 16 w 23"/>
                <a:gd name="T57" fmla="*/ 33 h 33"/>
                <a:gd name="T58" fmla="*/ 21 w 23"/>
                <a:gd name="T59" fmla="*/ 33 h 33"/>
                <a:gd name="T60" fmla="*/ 21 w 23"/>
                <a:gd name="T61" fmla="*/ 30 h 33"/>
                <a:gd name="T62" fmla="*/ 21 w 23"/>
                <a:gd name="T63" fmla="*/ 26 h 33"/>
                <a:gd name="T64" fmla="*/ 21 w 23"/>
                <a:gd name="T65" fmla="*/ 21 h 33"/>
                <a:gd name="T66" fmla="*/ 21 w 23"/>
                <a:gd name="T67" fmla="*/ 21 h 33"/>
                <a:gd name="T68" fmla="*/ 23 w 23"/>
                <a:gd name="T69" fmla="*/ 23 h 33"/>
                <a:gd name="T70" fmla="*/ 23 w 23"/>
                <a:gd name="T71" fmla="*/ 23 h 33"/>
                <a:gd name="T72" fmla="*/ 23 w 23"/>
                <a:gd name="T73" fmla="*/ 16 h 33"/>
                <a:gd name="T74" fmla="*/ 23 w 23"/>
                <a:gd name="T75"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33">
                  <a:moveTo>
                    <a:pt x="23" y="14"/>
                  </a:moveTo>
                  <a:lnTo>
                    <a:pt x="23" y="11"/>
                  </a:lnTo>
                  <a:lnTo>
                    <a:pt x="23" y="11"/>
                  </a:lnTo>
                  <a:lnTo>
                    <a:pt x="23" y="9"/>
                  </a:lnTo>
                  <a:lnTo>
                    <a:pt x="23" y="7"/>
                  </a:lnTo>
                  <a:lnTo>
                    <a:pt x="23" y="4"/>
                  </a:lnTo>
                  <a:lnTo>
                    <a:pt x="21" y="4"/>
                  </a:lnTo>
                  <a:lnTo>
                    <a:pt x="21" y="4"/>
                  </a:lnTo>
                  <a:lnTo>
                    <a:pt x="21" y="4"/>
                  </a:lnTo>
                  <a:lnTo>
                    <a:pt x="21" y="4"/>
                  </a:lnTo>
                  <a:lnTo>
                    <a:pt x="16" y="2"/>
                  </a:lnTo>
                  <a:lnTo>
                    <a:pt x="12" y="0"/>
                  </a:lnTo>
                  <a:lnTo>
                    <a:pt x="12" y="0"/>
                  </a:lnTo>
                  <a:lnTo>
                    <a:pt x="12" y="0"/>
                  </a:lnTo>
                  <a:lnTo>
                    <a:pt x="9" y="2"/>
                  </a:lnTo>
                  <a:lnTo>
                    <a:pt x="7" y="4"/>
                  </a:lnTo>
                  <a:lnTo>
                    <a:pt x="5" y="7"/>
                  </a:lnTo>
                  <a:lnTo>
                    <a:pt x="2" y="9"/>
                  </a:lnTo>
                  <a:lnTo>
                    <a:pt x="0" y="14"/>
                  </a:lnTo>
                  <a:lnTo>
                    <a:pt x="0" y="14"/>
                  </a:lnTo>
                  <a:lnTo>
                    <a:pt x="0" y="18"/>
                  </a:lnTo>
                  <a:lnTo>
                    <a:pt x="0" y="21"/>
                  </a:lnTo>
                  <a:lnTo>
                    <a:pt x="0" y="21"/>
                  </a:lnTo>
                  <a:lnTo>
                    <a:pt x="2" y="21"/>
                  </a:lnTo>
                  <a:lnTo>
                    <a:pt x="2" y="23"/>
                  </a:lnTo>
                  <a:lnTo>
                    <a:pt x="5" y="28"/>
                  </a:lnTo>
                  <a:lnTo>
                    <a:pt x="7" y="30"/>
                  </a:lnTo>
                  <a:lnTo>
                    <a:pt x="12" y="33"/>
                  </a:lnTo>
                  <a:lnTo>
                    <a:pt x="16" y="33"/>
                  </a:lnTo>
                  <a:lnTo>
                    <a:pt x="21" y="33"/>
                  </a:lnTo>
                  <a:lnTo>
                    <a:pt x="21" y="30"/>
                  </a:lnTo>
                  <a:lnTo>
                    <a:pt x="21" y="26"/>
                  </a:lnTo>
                  <a:lnTo>
                    <a:pt x="21" y="21"/>
                  </a:lnTo>
                  <a:lnTo>
                    <a:pt x="21" y="21"/>
                  </a:lnTo>
                  <a:lnTo>
                    <a:pt x="23" y="23"/>
                  </a:lnTo>
                  <a:lnTo>
                    <a:pt x="23" y="23"/>
                  </a:lnTo>
                  <a:lnTo>
                    <a:pt x="23" y="16"/>
                  </a:lnTo>
                  <a:lnTo>
                    <a:pt x="2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231"/>
            <p:cNvSpPr>
              <a:spLocks/>
            </p:cNvSpPr>
            <p:nvPr userDrawn="1"/>
          </p:nvSpPr>
          <p:spPr bwMode="auto">
            <a:xfrm>
              <a:off x="2574" y="2682"/>
              <a:ext cx="77" cy="88"/>
            </a:xfrm>
            <a:custGeom>
              <a:avLst/>
              <a:gdLst>
                <a:gd name="T0" fmla="*/ 75 w 77"/>
                <a:gd name="T1" fmla="*/ 10 h 88"/>
                <a:gd name="T2" fmla="*/ 75 w 77"/>
                <a:gd name="T3" fmla="*/ 3 h 88"/>
                <a:gd name="T4" fmla="*/ 61 w 77"/>
                <a:gd name="T5" fmla="*/ 0 h 88"/>
                <a:gd name="T6" fmla="*/ 47 w 77"/>
                <a:gd name="T7" fmla="*/ 0 h 88"/>
                <a:gd name="T8" fmla="*/ 42 w 77"/>
                <a:gd name="T9" fmla="*/ 3 h 88"/>
                <a:gd name="T10" fmla="*/ 35 w 77"/>
                <a:gd name="T11" fmla="*/ 0 h 88"/>
                <a:gd name="T12" fmla="*/ 21 w 77"/>
                <a:gd name="T13" fmla="*/ 0 h 88"/>
                <a:gd name="T14" fmla="*/ 18 w 77"/>
                <a:gd name="T15" fmla="*/ 7 h 88"/>
                <a:gd name="T16" fmla="*/ 16 w 77"/>
                <a:gd name="T17" fmla="*/ 10 h 88"/>
                <a:gd name="T18" fmla="*/ 16 w 77"/>
                <a:gd name="T19" fmla="*/ 12 h 88"/>
                <a:gd name="T20" fmla="*/ 16 w 77"/>
                <a:gd name="T21" fmla="*/ 15 h 88"/>
                <a:gd name="T22" fmla="*/ 16 w 77"/>
                <a:gd name="T23" fmla="*/ 17 h 88"/>
                <a:gd name="T24" fmla="*/ 16 w 77"/>
                <a:gd name="T25" fmla="*/ 19 h 88"/>
                <a:gd name="T26" fmla="*/ 11 w 77"/>
                <a:gd name="T27" fmla="*/ 19 h 88"/>
                <a:gd name="T28" fmla="*/ 7 w 77"/>
                <a:gd name="T29" fmla="*/ 22 h 88"/>
                <a:gd name="T30" fmla="*/ 4 w 77"/>
                <a:gd name="T31" fmla="*/ 22 h 88"/>
                <a:gd name="T32" fmla="*/ 4 w 77"/>
                <a:gd name="T33" fmla="*/ 26 h 88"/>
                <a:gd name="T34" fmla="*/ 4 w 77"/>
                <a:gd name="T35" fmla="*/ 31 h 88"/>
                <a:gd name="T36" fmla="*/ 2 w 77"/>
                <a:gd name="T37" fmla="*/ 36 h 88"/>
                <a:gd name="T38" fmla="*/ 2 w 77"/>
                <a:gd name="T39" fmla="*/ 41 h 88"/>
                <a:gd name="T40" fmla="*/ 4 w 77"/>
                <a:gd name="T41" fmla="*/ 48 h 88"/>
                <a:gd name="T42" fmla="*/ 7 w 77"/>
                <a:gd name="T43" fmla="*/ 52 h 88"/>
                <a:gd name="T44" fmla="*/ 9 w 77"/>
                <a:gd name="T45" fmla="*/ 55 h 88"/>
                <a:gd name="T46" fmla="*/ 11 w 77"/>
                <a:gd name="T47" fmla="*/ 55 h 88"/>
                <a:gd name="T48" fmla="*/ 14 w 77"/>
                <a:gd name="T49" fmla="*/ 57 h 88"/>
                <a:gd name="T50" fmla="*/ 16 w 77"/>
                <a:gd name="T51" fmla="*/ 59 h 88"/>
                <a:gd name="T52" fmla="*/ 16 w 77"/>
                <a:gd name="T53" fmla="*/ 64 h 88"/>
                <a:gd name="T54" fmla="*/ 16 w 77"/>
                <a:gd name="T55" fmla="*/ 67 h 88"/>
                <a:gd name="T56" fmla="*/ 18 w 77"/>
                <a:gd name="T57" fmla="*/ 67 h 88"/>
                <a:gd name="T58" fmla="*/ 18 w 77"/>
                <a:gd name="T59" fmla="*/ 69 h 88"/>
                <a:gd name="T60" fmla="*/ 21 w 77"/>
                <a:gd name="T61" fmla="*/ 74 h 88"/>
                <a:gd name="T62" fmla="*/ 21 w 77"/>
                <a:gd name="T63" fmla="*/ 76 h 88"/>
                <a:gd name="T64" fmla="*/ 23 w 77"/>
                <a:gd name="T65" fmla="*/ 81 h 88"/>
                <a:gd name="T66" fmla="*/ 28 w 77"/>
                <a:gd name="T67" fmla="*/ 83 h 88"/>
                <a:gd name="T68" fmla="*/ 30 w 77"/>
                <a:gd name="T69" fmla="*/ 85 h 88"/>
                <a:gd name="T70" fmla="*/ 37 w 77"/>
                <a:gd name="T71" fmla="*/ 88 h 88"/>
                <a:gd name="T72" fmla="*/ 40 w 77"/>
                <a:gd name="T73" fmla="*/ 83 h 88"/>
                <a:gd name="T74" fmla="*/ 37 w 77"/>
                <a:gd name="T75" fmla="*/ 81 h 88"/>
                <a:gd name="T76" fmla="*/ 35 w 77"/>
                <a:gd name="T77" fmla="*/ 76 h 88"/>
                <a:gd name="T78" fmla="*/ 37 w 77"/>
                <a:gd name="T79" fmla="*/ 76 h 88"/>
                <a:gd name="T80" fmla="*/ 40 w 77"/>
                <a:gd name="T81" fmla="*/ 74 h 88"/>
                <a:gd name="T82" fmla="*/ 42 w 77"/>
                <a:gd name="T83" fmla="*/ 76 h 88"/>
                <a:gd name="T84" fmla="*/ 51 w 77"/>
                <a:gd name="T85" fmla="*/ 74 h 88"/>
                <a:gd name="T86" fmla="*/ 54 w 77"/>
                <a:gd name="T87" fmla="*/ 71 h 88"/>
                <a:gd name="T88" fmla="*/ 56 w 77"/>
                <a:gd name="T89" fmla="*/ 71 h 88"/>
                <a:gd name="T90" fmla="*/ 58 w 77"/>
                <a:gd name="T91" fmla="*/ 74 h 88"/>
                <a:gd name="T92" fmla="*/ 61 w 77"/>
                <a:gd name="T93" fmla="*/ 74 h 88"/>
                <a:gd name="T94" fmla="*/ 63 w 77"/>
                <a:gd name="T95" fmla="*/ 76 h 88"/>
                <a:gd name="T96" fmla="*/ 63 w 77"/>
                <a:gd name="T97" fmla="*/ 76 h 88"/>
                <a:gd name="T98" fmla="*/ 65 w 77"/>
                <a:gd name="T99" fmla="*/ 74 h 88"/>
                <a:gd name="T100" fmla="*/ 73 w 77"/>
                <a:gd name="T101" fmla="*/ 67 h 88"/>
                <a:gd name="T102" fmla="*/ 73 w 77"/>
                <a:gd name="T103" fmla="*/ 59 h 88"/>
                <a:gd name="T104" fmla="*/ 75 w 77"/>
                <a:gd name="T105" fmla="*/ 52 h 88"/>
                <a:gd name="T106" fmla="*/ 75 w 77"/>
                <a:gd name="T107" fmla="*/ 50 h 88"/>
                <a:gd name="T108" fmla="*/ 73 w 77"/>
                <a:gd name="T109" fmla="*/ 45 h 88"/>
                <a:gd name="T110" fmla="*/ 70 w 77"/>
                <a:gd name="T111" fmla="*/ 41 h 88"/>
                <a:gd name="T112" fmla="*/ 68 w 77"/>
                <a:gd name="T113" fmla="*/ 38 h 88"/>
                <a:gd name="T114" fmla="*/ 68 w 77"/>
                <a:gd name="T115" fmla="*/ 31 h 88"/>
                <a:gd name="T116" fmla="*/ 68 w 77"/>
                <a:gd name="T117" fmla="*/ 26 h 88"/>
                <a:gd name="T118" fmla="*/ 68 w 77"/>
                <a:gd name="T119" fmla="*/ 22 h 88"/>
                <a:gd name="T120" fmla="*/ 70 w 77"/>
                <a:gd name="T121"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88">
                  <a:moveTo>
                    <a:pt x="73" y="15"/>
                  </a:moveTo>
                  <a:lnTo>
                    <a:pt x="75" y="12"/>
                  </a:lnTo>
                  <a:lnTo>
                    <a:pt x="75" y="10"/>
                  </a:lnTo>
                  <a:lnTo>
                    <a:pt x="75" y="7"/>
                  </a:lnTo>
                  <a:lnTo>
                    <a:pt x="77" y="5"/>
                  </a:lnTo>
                  <a:lnTo>
                    <a:pt x="75" y="3"/>
                  </a:lnTo>
                  <a:lnTo>
                    <a:pt x="75" y="3"/>
                  </a:lnTo>
                  <a:lnTo>
                    <a:pt x="70" y="0"/>
                  </a:lnTo>
                  <a:lnTo>
                    <a:pt x="61" y="0"/>
                  </a:lnTo>
                  <a:lnTo>
                    <a:pt x="56" y="0"/>
                  </a:lnTo>
                  <a:lnTo>
                    <a:pt x="51" y="0"/>
                  </a:lnTo>
                  <a:lnTo>
                    <a:pt x="47" y="0"/>
                  </a:lnTo>
                  <a:lnTo>
                    <a:pt x="44" y="0"/>
                  </a:lnTo>
                  <a:lnTo>
                    <a:pt x="42" y="0"/>
                  </a:lnTo>
                  <a:lnTo>
                    <a:pt x="42" y="3"/>
                  </a:lnTo>
                  <a:lnTo>
                    <a:pt x="42" y="5"/>
                  </a:lnTo>
                  <a:lnTo>
                    <a:pt x="42" y="3"/>
                  </a:lnTo>
                  <a:lnTo>
                    <a:pt x="35" y="0"/>
                  </a:lnTo>
                  <a:lnTo>
                    <a:pt x="30" y="0"/>
                  </a:lnTo>
                  <a:lnTo>
                    <a:pt x="23" y="0"/>
                  </a:lnTo>
                  <a:lnTo>
                    <a:pt x="21" y="0"/>
                  </a:lnTo>
                  <a:lnTo>
                    <a:pt x="18" y="3"/>
                  </a:lnTo>
                  <a:lnTo>
                    <a:pt x="18" y="5"/>
                  </a:lnTo>
                  <a:lnTo>
                    <a:pt x="18" y="7"/>
                  </a:lnTo>
                  <a:lnTo>
                    <a:pt x="18" y="10"/>
                  </a:lnTo>
                  <a:lnTo>
                    <a:pt x="18" y="7"/>
                  </a:lnTo>
                  <a:lnTo>
                    <a:pt x="16" y="10"/>
                  </a:lnTo>
                  <a:lnTo>
                    <a:pt x="16" y="10"/>
                  </a:lnTo>
                  <a:lnTo>
                    <a:pt x="16" y="12"/>
                  </a:lnTo>
                  <a:lnTo>
                    <a:pt x="16" y="12"/>
                  </a:lnTo>
                  <a:lnTo>
                    <a:pt x="16" y="15"/>
                  </a:lnTo>
                  <a:lnTo>
                    <a:pt x="16" y="15"/>
                  </a:lnTo>
                  <a:lnTo>
                    <a:pt x="16" y="15"/>
                  </a:lnTo>
                  <a:lnTo>
                    <a:pt x="16" y="15"/>
                  </a:lnTo>
                  <a:lnTo>
                    <a:pt x="16" y="17"/>
                  </a:lnTo>
                  <a:lnTo>
                    <a:pt x="16" y="17"/>
                  </a:lnTo>
                  <a:lnTo>
                    <a:pt x="16" y="17"/>
                  </a:lnTo>
                  <a:lnTo>
                    <a:pt x="16" y="17"/>
                  </a:lnTo>
                  <a:lnTo>
                    <a:pt x="16" y="19"/>
                  </a:lnTo>
                  <a:lnTo>
                    <a:pt x="14" y="19"/>
                  </a:lnTo>
                  <a:lnTo>
                    <a:pt x="14" y="19"/>
                  </a:lnTo>
                  <a:lnTo>
                    <a:pt x="11" y="19"/>
                  </a:lnTo>
                  <a:lnTo>
                    <a:pt x="9" y="19"/>
                  </a:lnTo>
                  <a:lnTo>
                    <a:pt x="7" y="19"/>
                  </a:lnTo>
                  <a:lnTo>
                    <a:pt x="7" y="22"/>
                  </a:lnTo>
                  <a:lnTo>
                    <a:pt x="7" y="22"/>
                  </a:lnTo>
                  <a:lnTo>
                    <a:pt x="4" y="22"/>
                  </a:lnTo>
                  <a:lnTo>
                    <a:pt x="4" y="22"/>
                  </a:lnTo>
                  <a:lnTo>
                    <a:pt x="4" y="24"/>
                  </a:lnTo>
                  <a:lnTo>
                    <a:pt x="4" y="24"/>
                  </a:lnTo>
                  <a:lnTo>
                    <a:pt x="4" y="26"/>
                  </a:lnTo>
                  <a:lnTo>
                    <a:pt x="4" y="26"/>
                  </a:lnTo>
                  <a:lnTo>
                    <a:pt x="4" y="29"/>
                  </a:lnTo>
                  <a:lnTo>
                    <a:pt x="4" y="31"/>
                  </a:lnTo>
                  <a:lnTo>
                    <a:pt x="4" y="31"/>
                  </a:lnTo>
                  <a:lnTo>
                    <a:pt x="2" y="33"/>
                  </a:lnTo>
                  <a:lnTo>
                    <a:pt x="2" y="36"/>
                  </a:lnTo>
                  <a:lnTo>
                    <a:pt x="2" y="38"/>
                  </a:lnTo>
                  <a:lnTo>
                    <a:pt x="0" y="38"/>
                  </a:lnTo>
                  <a:lnTo>
                    <a:pt x="2" y="41"/>
                  </a:lnTo>
                  <a:lnTo>
                    <a:pt x="4" y="45"/>
                  </a:lnTo>
                  <a:lnTo>
                    <a:pt x="4" y="45"/>
                  </a:lnTo>
                  <a:lnTo>
                    <a:pt x="4" y="48"/>
                  </a:lnTo>
                  <a:lnTo>
                    <a:pt x="7" y="50"/>
                  </a:lnTo>
                  <a:lnTo>
                    <a:pt x="9" y="52"/>
                  </a:lnTo>
                  <a:lnTo>
                    <a:pt x="7" y="52"/>
                  </a:lnTo>
                  <a:lnTo>
                    <a:pt x="9" y="55"/>
                  </a:lnTo>
                  <a:lnTo>
                    <a:pt x="9" y="55"/>
                  </a:lnTo>
                  <a:lnTo>
                    <a:pt x="9" y="55"/>
                  </a:lnTo>
                  <a:lnTo>
                    <a:pt x="11" y="55"/>
                  </a:lnTo>
                  <a:lnTo>
                    <a:pt x="11" y="55"/>
                  </a:lnTo>
                  <a:lnTo>
                    <a:pt x="11" y="55"/>
                  </a:lnTo>
                  <a:lnTo>
                    <a:pt x="14" y="55"/>
                  </a:lnTo>
                  <a:lnTo>
                    <a:pt x="14" y="55"/>
                  </a:lnTo>
                  <a:lnTo>
                    <a:pt x="14" y="57"/>
                  </a:lnTo>
                  <a:lnTo>
                    <a:pt x="14" y="59"/>
                  </a:lnTo>
                  <a:lnTo>
                    <a:pt x="16" y="59"/>
                  </a:lnTo>
                  <a:lnTo>
                    <a:pt x="16" y="59"/>
                  </a:lnTo>
                  <a:lnTo>
                    <a:pt x="16" y="62"/>
                  </a:lnTo>
                  <a:lnTo>
                    <a:pt x="16" y="62"/>
                  </a:lnTo>
                  <a:lnTo>
                    <a:pt x="16" y="64"/>
                  </a:lnTo>
                  <a:lnTo>
                    <a:pt x="16" y="64"/>
                  </a:lnTo>
                  <a:lnTo>
                    <a:pt x="16" y="67"/>
                  </a:lnTo>
                  <a:lnTo>
                    <a:pt x="16" y="67"/>
                  </a:lnTo>
                  <a:lnTo>
                    <a:pt x="18" y="67"/>
                  </a:lnTo>
                  <a:lnTo>
                    <a:pt x="18" y="67"/>
                  </a:lnTo>
                  <a:lnTo>
                    <a:pt x="18" y="67"/>
                  </a:lnTo>
                  <a:lnTo>
                    <a:pt x="18" y="69"/>
                  </a:lnTo>
                  <a:lnTo>
                    <a:pt x="18" y="69"/>
                  </a:lnTo>
                  <a:lnTo>
                    <a:pt x="18" y="69"/>
                  </a:lnTo>
                  <a:lnTo>
                    <a:pt x="18" y="71"/>
                  </a:lnTo>
                  <a:lnTo>
                    <a:pt x="21" y="71"/>
                  </a:lnTo>
                  <a:lnTo>
                    <a:pt x="21" y="74"/>
                  </a:lnTo>
                  <a:lnTo>
                    <a:pt x="21" y="74"/>
                  </a:lnTo>
                  <a:lnTo>
                    <a:pt x="21" y="76"/>
                  </a:lnTo>
                  <a:lnTo>
                    <a:pt x="21" y="76"/>
                  </a:lnTo>
                  <a:lnTo>
                    <a:pt x="23" y="78"/>
                  </a:lnTo>
                  <a:lnTo>
                    <a:pt x="23" y="78"/>
                  </a:lnTo>
                  <a:lnTo>
                    <a:pt x="23" y="81"/>
                  </a:lnTo>
                  <a:lnTo>
                    <a:pt x="25" y="83"/>
                  </a:lnTo>
                  <a:lnTo>
                    <a:pt x="25" y="83"/>
                  </a:lnTo>
                  <a:lnTo>
                    <a:pt x="28" y="83"/>
                  </a:lnTo>
                  <a:lnTo>
                    <a:pt x="28" y="83"/>
                  </a:lnTo>
                  <a:lnTo>
                    <a:pt x="28" y="85"/>
                  </a:lnTo>
                  <a:lnTo>
                    <a:pt x="30" y="85"/>
                  </a:lnTo>
                  <a:lnTo>
                    <a:pt x="30" y="85"/>
                  </a:lnTo>
                  <a:lnTo>
                    <a:pt x="33" y="85"/>
                  </a:lnTo>
                  <a:lnTo>
                    <a:pt x="37" y="88"/>
                  </a:lnTo>
                  <a:lnTo>
                    <a:pt x="40" y="85"/>
                  </a:lnTo>
                  <a:lnTo>
                    <a:pt x="40" y="85"/>
                  </a:lnTo>
                  <a:lnTo>
                    <a:pt x="40" y="83"/>
                  </a:lnTo>
                  <a:lnTo>
                    <a:pt x="40" y="83"/>
                  </a:lnTo>
                  <a:lnTo>
                    <a:pt x="40" y="81"/>
                  </a:lnTo>
                  <a:lnTo>
                    <a:pt x="37" y="81"/>
                  </a:lnTo>
                  <a:lnTo>
                    <a:pt x="37" y="78"/>
                  </a:lnTo>
                  <a:lnTo>
                    <a:pt x="35" y="78"/>
                  </a:lnTo>
                  <a:lnTo>
                    <a:pt x="35" y="76"/>
                  </a:lnTo>
                  <a:lnTo>
                    <a:pt x="37" y="76"/>
                  </a:lnTo>
                  <a:lnTo>
                    <a:pt x="37" y="76"/>
                  </a:lnTo>
                  <a:lnTo>
                    <a:pt x="37" y="76"/>
                  </a:lnTo>
                  <a:lnTo>
                    <a:pt x="37" y="74"/>
                  </a:lnTo>
                  <a:lnTo>
                    <a:pt x="40" y="74"/>
                  </a:lnTo>
                  <a:lnTo>
                    <a:pt x="40" y="74"/>
                  </a:lnTo>
                  <a:lnTo>
                    <a:pt x="40" y="74"/>
                  </a:lnTo>
                  <a:lnTo>
                    <a:pt x="40" y="74"/>
                  </a:lnTo>
                  <a:lnTo>
                    <a:pt x="42" y="76"/>
                  </a:lnTo>
                  <a:lnTo>
                    <a:pt x="44" y="74"/>
                  </a:lnTo>
                  <a:lnTo>
                    <a:pt x="49" y="74"/>
                  </a:lnTo>
                  <a:lnTo>
                    <a:pt x="51" y="74"/>
                  </a:lnTo>
                  <a:lnTo>
                    <a:pt x="51" y="74"/>
                  </a:lnTo>
                  <a:lnTo>
                    <a:pt x="54" y="71"/>
                  </a:lnTo>
                  <a:lnTo>
                    <a:pt x="54" y="71"/>
                  </a:lnTo>
                  <a:lnTo>
                    <a:pt x="54" y="71"/>
                  </a:lnTo>
                  <a:lnTo>
                    <a:pt x="56" y="71"/>
                  </a:lnTo>
                  <a:lnTo>
                    <a:pt x="56" y="71"/>
                  </a:lnTo>
                  <a:lnTo>
                    <a:pt x="56" y="71"/>
                  </a:lnTo>
                  <a:lnTo>
                    <a:pt x="58" y="71"/>
                  </a:lnTo>
                  <a:lnTo>
                    <a:pt x="58" y="74"/>
                  </a:lnTo>
                  <a:lnTo>
                    <a:pt x="58" y="74"/>
                  </a:lnTo>
                  <a:lnTo>
                    <a:pt x="58" y="74"/>
                  </a:lnTo>
                  <a:lnTo>
                    <a:pt x="61" y="74"/>
                  </a:lnTo>
                  <a:lnTo>
                    <a:pt x="61" y="74"/>
                  </a:lnTo>
                  <a:lnTo>
                    <a:pt x="63" y="76"/>
                  </a:lnTo>
                  <a:lnTo>
                    <a:pt x="63" y="76"/>
                  </a:lnTo>
                  <a:lnTo>
                    <a:pt x="63" y="76"/>
                  </a:lnTo>
                  <a:lnTo>
                    <a:pt x="63" y="76"/>
                  </a:lnTo>
                  <a:lnTo>
                    <a:pt x="63" y="76"/>
                  </a:lnTo>
                  <a:lnTo>
                    <a:pt x="65" y="76"/>
                  </a:lnTo>
                  <a:lnTo>
                    <a:pt x="65" y="76"/>
                  </a:lnTo>
                  <a:lnTo>
                    <a:pt x="65" y="74"/>
                  </a:lnTo>
                  <a:lnTo>
                    <a:pt x="68" y="74"/>
                  </a:lnTo>
                  <a:lnTo>
                    <a:pt x="70" y="69"/>
                  </a:lnTo>
                  <a:lnTo>
                    <a:pt x="73" y="67"/>
                  </a:lnTo>
                  <a:lnTo>
                    <a:pt x="73" y="64"/>
                  </a:lnTo>
                  <a:lnTo>
                    <a:pt x="73" y="62"/>
                  </a:lnTo>
                  <a:lnTo>
                    <a:pt x="73" y="59"/>
                  </a:lnTo>
                  <a:lnTo>
                    <a:pt x="73" y="59"/>
                  </a:lnTo>
                  <a:lnTo>
                    <a:pt x="75" y="55"/>
                  </a:lnTo>
                  <a:lnTo>
                    <a:pt x="75" y="52"/>
                  </a:lnTo>
                  <a:lnTo>
                    <a:pt x="75" y="52"/>
                  </a:lnTo>
                  <a:lnTo>
                    <a:pt x="75" y="50"/>
                  </a:lnTo>
                  <a:lnTo>
                    <a:pt x="75" y="50"/>
                  </a:lnTo>
                  <a:lnTo>
                    <a:pt x="75" y="50"/>
                  </a:lnTo>
                  <a:lnTo>
                    <a:pt x="75" y="48"/>
                  </a:lnTo>
                  <a:lnTo>
                    <a:pt x="73" y="45"/>
                  </a:lnTo>
                  <a:lnTo>
                    <a:pt x="73" y="45"/>
                  </a:lnTo>
                  <a:lnTo>
                    <a:pt x="70" y="43"/>
                  </a:lnTo>
                  <a:lnTo>
                    <a:pt x="70" y="41"/>
                  </a:lnTo>
                  <a:lnTo>
                    <a:pt x="70" y="38"/>
                  </a:lnTo>
                  <a:lnTo>
                    <a:pt x="70" y="38"/>
                  </a:lnTo>
                  <a:lnTo>
                    <a:pt x="68" y="38"/>
                  </a:lnTo>
                  <a:lnTo>
                    <a:pt x="68" y="36"/>
                  </a:lnTo>
                  <a:lnTo>
                    <a:pt x="68" y="33"/>
                  </a:lnTo>
                  <a:lnTo>
                    <a:pt x="68" y="31"/>
                  </a:lnTo>
                  <a:lnTo>
                    <a:pt x="68" y="31"/>
                  </a:lnTo>
                  <a:lnTo>
                    <a:pt x="68" y="29"/>
                  </a:lnTo>
                  <a:lnTo>
                    <a:pt x="68" y="26"/>
                  </a:lnTo>
                  <a:lnTo>
                    <a:pt x="68" y="26"/>
                  </a:lnTo>
                  <a:lnTo>
                    <a:pt x="68" y="24"/>
                  </a:lnTo>
                  <a:lnTo>
                    <a:pt x="68" y="22"/>
                  </a:lnTo>
                  <a:lnTo>
                    <a:pt x="68" y="22"/>
                  </a:lnTo>
                  <a:lnTo>
                    <a:pt x="68" y="19"/>
                  </a:lnTo>
                  <a:lnTo>
                    <a:pt x="70" y="17"/>
                  </a:lnTo>
                  <a:lnTo>
                    <a:pt x="7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232"/>
            <p:cNvSpPr>
              <a:spLocks/>
            </p:cNvSpPr>
            <p:nvPr userDrawn="1"/>
          </p:nvSpPr>
          <p:spPr bwMode="auto">
            <a:xfrm>
              <a:off x="4056" y="2340"/>
              <a:ext cx="306" cy="286"/>
            </a:xfrm>
            <a:custGeom>
              <a:avLst/>
              <a:gdLst>
                <a:gd name="T0" fmla="*/ 297 w 306"/>
                <a:gd name="T1" fmla="*/ 80 h 286"/>
                <a:gd name="T2" fmla="*/ 280 w 306"/>
                <a:gd name="T3" fmla="*/ 54 h 286"/>
                <a:gd name="T4" fmla="*/ 278 w 306"/>
                <a:gd name="T5" fmla="*/ 26 h 286"/>
                <a:gd name="T6" fmla="*/ 276 w 306"/>
                <a:gd name="T7" fmla="*/ 18 h 286"/>
                <a:gd name="T8" fmla="*/ 247 w 306"/>
                <a:gd name="T9" fmla="*/ 4 h 286"/>
                <a:gd name="T10" fmla="*/ 196 w 306"/>
                <a:gd name="T11" fmla="*/ 4 h 286"/>
                <a:gd name="T12" fmla="*/ 174 w 306"/>
                <a:gd name="T13" fmla="*/ 0 h 286"/>
                <a:gd name="T14" fmla="*/ 153 w 306"/>
                <a:gd name="T15" fmla="*/ 4 h 286"/>
                <a:gd name="T16" fmla="*/ 104 w 306"/>
                <a:gd name="T17" fmla="*/ 4 h 286"/>
                <a:gd name="T18" fmla="*/ 57 w 306"/>
                <a:gd name="T19" fmla="*/ 26 h 286"/>
                <a:gd name="T20" fmla="*/ 52 w 306"/>
                <a:gd name="T21" fmla="*/ 47 h 286"/>
                <a:gd name="T22" fmla="*/ 38 w 306"/>
                <a:gd name="T23" fmla="*/ 56 h 286"/>
                <a:gd name="T24" fmla="*/ 40 w 306"/>
                <a:gd name="T25" fmla="*/ 122 h 286"/>
                <a:gd name="T26" fmla="*/ 33 w 306"/>
                <a:gd name="T27" fmla="*/ 134 h 286"/>
                <a:gd name="T28" fmla="*/ 21 w 306"/>
                <a:gd name="T29" fmla="*/ 146 h 286"/>
                <a:gd name="T30" fmla="*/ 16 w 306"/>
                <a:gd name="T31" fmla="*/ 156 h 286"/>
                <a:gd name="T32" fmla="*/ 12 w 306"/>
                <a:gd name="T33" fmla="*/ 163 h 286"/>
                <a:gd name="T34" fmla="*/ 14 w 306"/>
                <a:gd name="T35" fmla="*/ 170 h 286"/>
                <a:gd name="T36" fmla="*/ 7 w 306"/>
                <a:gd name="T37" fmla="*/ 177 h 286"/>
                <a:gd name="T38" fmla="*/ 7 w 306"/>
                <a:gd name="T39" fmla="*/ 189 h 286"/>
                <a:gd name="T40" fmla="*/ 2 w 306"/>
                <a:gd name="T41" fmla="*/ 200 h 286"/>
                <a:gd name="T42" fmla="*/ 12 w 306"/>
                <a:gd name="T43" fmla="*/ 205 h 286"/>
                <a:gd name="T44" fmla="*/ 14 w 306"/>
                <a:gd name="T45" fmla="*/ 222 h 286"/>
                <a:gd name="T46" fmla="*/ 21 w 306"/>
                <a:gd name="T47" fmla="*/ 229 h 286"/>
                <a:gd name="T48" fmla="*/ 28 w 306"/>
                <a:gd name="T49" fmla="*/ 248 h 286"/>
                <a:gd name="T50" fmla="*/ 35 w 306"/>
                <a:gd name="T51" fmla="*/ 271 h 286"/>
                <a:gd name="T52" fmla="*/ 33 w 306"/>
                <a:gd name="T53" fmla="*/ 281 h 286"/>
                <a:gd name="T54" fmla="*/ 47 w 306"/>
                <a:gd name="T55" fmla="*/ 283 h 286"/>
                <a:gd name="T56" fmla="*/ 54 w 306"/>
                <a:gd name="T57" fmla="*/ 274 h 286"/>
                <a:gd name="T58" fmla="*/ 57 w 306"/>
                <a:gd name="T59" fmla="*/ 262 h 286"/>
                <a:gd name="T60" fmla="*/ 61 w 306"/>
                <a:gd name="T61" fmla="*/ 250 h 286"/>
                <a:gd name="T62" fmla="*/ 78 w 306"/>
                <a:gd name="T63" fmla="*/ 253 h 286"/>
                <a:gd name="T64" fmla="*/ 89 w 306"/>
                <a:gd name="T65" fmla="*/ 267 h 286"/>
                <a:gd name="T66" fmla="*/ 113 w 306"/>
                <a:gd name="T67" fmla="*/ 264 h 286"/>
                <a:gd name="T68" fmla="*/ 134 w 306"/>
                <a:gd name="T69" fmla="*/ 264 h 286"/>
                <a:gd name="T70" fmla="*/ 146 w 306"/>
                <a:gd name="T71" fmla="*/ 257 h 286"/>
                <a:gd name="T72" fmla="*/ 167 w 306"/>
                <a:gd name="T73" fmla="*/ 262 h 286"/>
                <a:gd name="T74" fmla="*/ 170 w 306"/>
                <a:gd name="T75" fmla="*/ 262 h 286"/>
                <a:gd name="T76" fmla="*/ 188 w 306"/>
                <a:gd name="T77" fmla="*/ 243 h 286"/>
                <a:gd name="T78" fmla="*/ 196 w 306"/>
                <a:gd name="T79" fmla="*/ 226 h 286"/>
                <a:gd name="T80" fmla="*/ 203 w 306"/>
                <a:gd name="T81" fmla="*/ 215 h 286"/>
                <a:gd name="T82" fmla="*/ 203 w 306"/>
                <a:gd name="T83" fmla="*/ 210 h 286"/>
                <a:gd name="T84" fmla="*/ 212 w 306"/>
                <a:gd name="T85" fmla="*/ 210 h 286"/>
                <a:gd name="T86" fmla="*/ 210 w 306"/>
                <a:gd name="T87" fmla="*/ 222 h 286"/>
                <a:gd name="T88" fmla="*/ 212 w 306"/>
                <a:gd name="T89" fmla="*/ 238 h 286"/>
                <a:gd name="T90" fmla="*/ 214 w 306"/>
                <a:gd name="T91" fmla="*/ 243 h 286"/>
                <a:gd name="T92" fmla="*/ 226 w 306"/>
                <a:gd name="T93" fmla="*/ 257 h 286"/>
                <a:gd name="T94" fmla="*/ 226 w 306"/>
                <a:gd name="T95" fmla="*/ 260 h 286"/>
                <a:gd name="T96" fmla="*/ 226 w 306"/>
                <a:gd name="T97" fmla="*/ 269 h 286"/>
                <a:gd name="T98" fmla="*/ 231 w 306"/>
                <a:gd name="T99" fmla="*/ 260 h 286"/>
                <a:gd name="T100" fmla="*/ 236 w 306"/>
                <a:gd name="T101" fmla="*/ 241 h 286"/>
                <a:gd name="T102" fmla="*/ 243 w 306"/>
                <a:gd name="T103" fmla="*/ 241 h 286"/>
                <a:gd name="T104" fmla="*/ 247 w 306"/>
                <a:gd name="T105" fmla="*/ 219 h 286"/>
                <a:gd name="T106" fmla="*/ 257 w 306"/>
                <a:gd name="T107" fmla="*/ 200 h 286"/>
                <a:gd name="T108" fmla="*/ 266 w 306"/>
                <a:gd name="T109" fmla="*/ 191 h 286"/>
                <a:gd name="T110" fmla="*/ 271 w 306"/>
                <a:gd name="T111" fmla="*/ 172 h 286"/>
                <a:gd name="T112" fmla="*/ 271 w 306"/>
                <a:gd name="T113" fmla="*/ 144 h 286"/>
                <a:gd name="T114" fmla="*/ 276 w 306"/>
                <a:gd name="T115" fmla="*/ 118 h 286"/>
                <a:gd name="T116" fmla="*/ 280 w 306"/>
                <a:gd name="T117" fmla="*/ 108 h 286"/>
                <a:gd name="T118" fmla="*/ 290 w 306"/>
                <a:gd name="T119" fmla="*/ 101 h 286"/>
                <a:gd name="T120" fmla="*/ 295 w 306"/>
                <a:gd name="T121" fmla="*/ 99 h 286"/>
                <a:gd name="T122" fmla="*/ 302 w 306"/>
                <a:gd name="T123" fmla="*/ 96 h 286"/>
                <a:gd name="T124" fmla="*/ 306 w 306"/>
                <a:gd name="T125" fmla="*/ 8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 h="286">
                  <a:moveTo>
                    <a:pt x="306" y="87"/>
                  </a:moveTo>
                  <a:lnTo>
                    <a:pt x="302" y="82"/>
                  </a:lnTo>
                  <a:lnTo>
                    <a:pt x="302" y="82"/>
                  </a:lnTo>
                  <a:lnTo>
                    <a:pt x="299" y="82"/>
                  </a:lnTo>
                  <a:lnTo>
                    <a:pt x="299" y="82"/>
                  </a:lnTo>
                  <a:lnTo>
                    <a:pt x="299" y="80"/>
                  </a:lnTo>
                  <a:lnTo>
                    <a:pt x="297" y="80"/>
                  </a:lnTo>
                  <a:lnTo>
                    <a:pt x="295" y="75"/>
                  </a:lnTo>
                  <a:lnTo>
                    <a:pt x="290" y="73"/>
                  </a:lnTo>
                  <a:lnTo>
                    <a:pt x="287" y="73"/>
                  </a:lnTo>
                  <a:lnTo>
                    <a:pt x="287" y="73"/>
                  </a:lnTo>
                  <a:lnTo>
                    <a:pt x="285" y="70"/>
                  </a:lnTo>
                  <a:lnTo>
                    <a:pt x="283" y="66"/>
                  </a:lnTo>
                  <a:lnTo>
                    <a:pt x="280" y="54"/>
                  </a:lnTo>
                  <a:lnTo>
                    <a:pt x="280" y="49"/>
                  </a:lnTo>
                  <a:lnTo>
                    <a:pt x="280" y="42"/>
                  </a:lnTo>
                  <a:lnTo>
                    <a:pt x="278" y="37"/>
                  </a:lnTo>
                  <a:lnTo>
                    <a:pt x="280" y="33"/>
                  </a:lnTo>
                  <a:lnTo>
                    <a:pt x="278" y="30"/>
                  </a:lnTo>
                  <a:lnTo>
                    <a:pt x="278" y="26"/>
                  </a:lnTo>
                  <a:lnTo>
                    <a:pt x="278" y="26"/>
                  </a:lnTo>
                  <a:lnTo>
                    <a:pt x="278" y="23"/>
                  </a:lnTo>
                  <a:lnTo>
                    <a:pt x="278" y="23"/>
                  </a:lnTo>
                  <a:lnTo>
                    <a:pt x="280" y="23"/>
                  </a:lnTo>
                  <a:lnTo>
                    <a:pt x="280" y="23"/>
                  </a:lnTo>
                  <a:lnTo>
                    <a:pt x="280" y="23"/>
                  </a:lnTo>
                  <a:lnTo>
                    <a:pt x="278" y="21"/>
                  </a:lnTo>
                  <a:lnTo>
                    <a:pt x="276" y="18"/>
                  </a:lnTo>
                  <a:lnTo>
                    <a:pt x="273" y="11"/>
                  </a:lnTo>
                  <a:lnTo>
                    <a:pt x="273" y="9"/>
                  </a:lnTo>
                  <a:lnTo>
                    <a:pt x="271" y="4"/>
                  </a:lnTo>
                  <a:lnTo>
                    <a:pt x="266" y="4"/>
                  </a:lnTo>
                  <a:lnTo>
                    <a:pt x="259" y="4"/>
                  </a:lnTo>
                  <a:lnTo>
                    <a:pt x="254" y="4"/>
                  </a:lnTo>
                  <a:lnTo>
                    <a:pt x="247" y="4"/>
                  </a:lnTo>
                  <a:lnTo>
                    <a:pt x="243" y="4"/>
                  </a:lnTo>
                  <a:lnTo>
                    <a:pt x="236" y="4"/>
                  </a:lnTo>
                  <a:lnTo>
                    <a:pt x="231" y="4"/>
                  </a:lnTo>
                  <a:lnTo>
                    <a:pt x="224" y="4"/>
                  </a:lnTo>
                  <a:lnTo>
                    <a:pt x="219" y="4"/>
                  </a:lnTo>
                  <a:lnTo>
                    <a:pt x="200" y="4"/>
                  </a:lnTo>
                  <a:lnTo>
                    <a:pt x="196" y="4"/>
                  </a:lnTo>
                  <a:lnTo>
                    <a:pt x="188" y="4"/>
                  </a:lnTo>
                  <a:lnTo>
                    <a:pt x="181" y="4"/>
                  </a:lnTo>
                  <a:lnTo>
                    <a:pt x="177" y="4"/>
                  </a:lnTo>
                  <a:lnTo>
                    <a:pt x="174" y="4"/>
                  </a:lnTo>
                  <a:lnTo>
                    <a:pt x="174" y="2"/>
                  </a:lnTo>
                  <a:lnTo>
                    <a:pt x="174" y="0"/>
                  </a:lnTo>
                  <a:lnTo>
                    <a:pt x="174" y="0"/>
                  </a:lnTo>
                  <a:lnTo>
                    <a:pt x="172" y="0"/>
                  </a:lnTo>
                  <a:lnTo>
                    <a:pt x="172" y="0"/>
                  </a:lnTo>
                  <a:lnTo>
                    <a:pt x="170" y="4"/>
                  </a:lnTo>
                  <a:lnTo>
                    <a:pt x="170" y="4"/>
                  </a:lnTo>
                  <a:lnTo>
                    <a:pt x="167" y="4"/>
                  </a:lnTo>
                  <a:lnTo>
                    <a:pt x="160" y="4"/>
                  </a:lnTo>
                  <a:lnTo>
                    <a:pt x="153" y="4"/>
                  </a:lnTo>
                  <a:lnTo>
                    <a:pt x="146" y="4"/>
                  </a:lnTo>
                  <a:lnTo>
                    <a:pt x="139" y="4"/>
                  </a:lnTo>
                  <a:lnTo>
                    <a:pt x="132" y="4"/>
                  </a:lnTo>
                  <a:lnTo>
                    <a:pt x="125" y="4"/>
                  </a:lnTo>
                  <a:lnTo>
                    <a:pt x="118" y="4"/>
                  </a:lnTo>
                  <a:lnTo>
                    <a:pt x="111" y="4"/>
                  </a:lnTo>
                  <a:lnTo>
                    <a:pt x="104" y="4"/>
                  </a:lnTo>
                  <a:lnTo>
                    <a:pt x="89" y="4"/>
                  </a:lnTo>
                  <a:lnTo>
                    <a:pt x="82" y="4"/>
                  </a:lnTo>
                  <a:lnTo>
                    <a:pt x="78" y="4"/>
                  </a:lnTo>
                  <a:lnTo>
                    <a:pt x="71" y="4"/>
                  </a:lnTo>
                  <a:lnTo>
                    <a:pt x="57" y="4"/>
                  </a:lnTo>
                  <a:lnTo>
                    <a:pt x="57" y="14"/>
                  </a:lnTo>
                  <a:lnTo>
                    <a:pt x="57" y="26"/>
                  </a:lnTo>
                  <a:lnTo>
                    <a:pt x="57" y="35"/>
                  </a:lnTo>
                  <a:lnTo>
                    <a:pt x="57" y="44"/>
                  </a:lnTo>
                  <a:lnTo>
                    <a:pt x="57" y="44"/>
                  </a:lnTo>
                  <a:lnTo>
                    <a:pt x="57" y="44"/>
                  </a:lnTo>
                  <a:lnTo>
                    <a:pt x="57" y="44"/>
                  </a:lnTo>
                  <a:lnTo>
                    <a:pt x="57" y="47"/>
                  </a:lnTo>
                  <a:lnTo>
                    <a:pt x="52" y="47"/>
                  </a:lnTo>
                  <a:lnTo>
                    <a:pt x="47" y="47"/>
                  </a:lnTo>
                  <a:lnTo>
                    <a:pt x="42" y="47"/>
                  </a:lnTo>
                  <a:lnTo>
                    <a:pt x="38" y="47"/>
                  </a:lnTo>
                  <a:lnTo>
                    <a:pt x="38" y="49"/>
                  </a:lnTo>
                  <a:lnTo>
                    <a:pt x="38" y="52"/>
                  </a:lnTo>
                  <a:lnTo>
                    <a:pt x="38" y="54"/>
                  </a:lnTo>
                  <a:lnTo>
                    <a:pt x="38" y="56"/>
                  </a:lnTo>
                  <a:lnTo>
                    <a:pt x="38" y="66"/>
                  </a:lnTo>
                  <a:lnTo>
                    <a:pt x="40" y="75"/>
                  </a:lnTo>
                  <a:lnTo>
                    <a:pt x="40" y="85"/>
                  </a:lnTo>
                  <a:lnTo>
                    <a:pt x="40" y="94"/>
                  </a:lnTo>
                  <a:lnTo>
                    <a:pt x="40" y="104"/>
                  </a:lnTo>
                  <a:lnTo>
                    <a:pt x="40" y="113"/>
                  </a:lnTo>
                  <a:lnTo>
                    <a:pt x="40" y="122"/>
                  </a:lnTo>
                  <a:lnTo>
                    <a:pt x="40" y="132"/>
                  </a:lnTo>
                  <a:lnTo>
                    <a:pt x="40" y="134"/>
                  </a:lnTo>
                  <a:lnTo>
                    <a:pt x="40" y="137"/>
                  </a:lnTo>
                  <a:lnTo>
                    <a:pt x="40" y="137"/>
                  </a:lnTo>
                  <a:lnTo>
                    <a:pt x="40" y="137"/>
                  </a:lnTo>
                  <a:lnTo>
                    <a:pt x="35" y="134"/>
                  </a:lnTo>
                  <a:lnTo>
                    <a:pt x="33" y="134"/>
                  </a:lnTo>
                  <a:lnTo>
                    <a:pt x="31" y="137"/>
                  </a:lnTo>
                  <a:lnTo>
                    <a:pt x="26" y="137"/>
                  </a:lnTo>
                  <a:lnTo>
                    <a:pt x="24" y="137"/>
                  </a:lnTo>
                  <a:lnTo>
                    <a:pt x="21" y="139"/>
                  </a:lnTo>
                  <a:lnTo>
                    <a:pt x="21" y="139"/>
                  </a:lnTo>
                  <a:lnTo>
                    <a:pt x="21" y="144"/>
                  </a:lnTo>
                  <a:lnTo>
                    <a:pt x="21" y="146"/>
                  </a:lnTo>
                  <a:lnTo>
                    <a:pt x="21" y="148"/>
                  </a:lnTo>
                  <a:lnTo>
                    <a:pt x="19" y="148"/>
                  </a:lnTo>
                  <a:lnTo>
                    <a:pt x="19" y="151"/>
                  </a:lnTo>
                  <a:lnTo>
                    <a:pt x="19" y="151"/>
                  </a:lnTo>
                  <a:lnTo>
                    <a:pt x="16" y="153"/>
                  </a:lnTo>
                  <a:lnTo>
                    <a:pt x="16" y="153"/>
                  </a:lnTo>
                  <a:lnTo>
                    <a:pt x="16" y="156"/>
                  </a:lnTo>
                  <a:lnTo>
                    <a:pt x="16" y="158"/>
                  </a:lnTo>
                  <a:lnTo>
                    <a:pt x="16" y="158"/>
                  </a:lnTo>
                  <a:lnTo>
                    <a:pt x="14" y="158"/>
                  </a:lnTo>
                  <a:lnTo>
                    <a:pt x="12" y="158"/>
                  </a:lnTo>
                  <a:lnTo>
                    <a:pt x="12" y="160"/>
                  </a:lnTo>
                  <a:lnTo>
                    <a:pt x="12" y="160"/>
                  </a:lnTo>
                  <a:lnTo>
                    <a:pt x="12" y="163"/>
                  </a:lnTo>
                  <a:lnTo>
                    <a:pt x="12" y="163"/>
                  </a:lnTo>
                  <a:lnTo>
                    <a:pt x="12" y="165"/>
                  </a:lnTo>
                  <a:lnTo>
                    <a:pt x="12" y="165"/>
                  </a:lnTo>
                  <a:lnTo>
                    <a:pt x="14" y="167"/>
                  </a:lnTo>
                  <a:lnTo>
                    <a:pt x="14" y="167"/>
                  </a:lnTo>
                  <a:lnTo>
                    <a:pt x="14" y="170"/>
                  </a:lnTo>
                  <a:lnTo>
                    <a:pt x="14" y="170"/>
                  </a:lnTo>
                  <a:lnTo>
                    <a:pt x="12" y="172"/>
                  </a:lnTo>
                  <a:lnTo>
                    <a:pt x="9" y="172"/>
                  </a:lnTo>
                  <a:lnTo>
                    <a:pt x="9" y="172"/>
                  </a:lnTo>
                  <a:lnTo>
                    <a:pt x="9" y="172"/>
                  </a:lnTo>
                  <a:lnTo>
                    <a:pt x="7" y="174"/>
                  </a:lnTo>
                  <a:lnTo>
                    <a:pt x="7" y="174"/>
                  </a:lnTo>
                  <a:lnTo>
                    <a:pt x="7" y="177"/>
                  </a:lnTo>
                  <a:lnTo>
                    <a:pt x="7" y="177"/>
                  </a:lnTo>
                  <a:lnTo>
                    <a:pt x="7" y="179"/>
                  </a:lnTo>
                  <a:lnTo>
                    <a:pt x="7" y="182"/>
                  </a:lnTo>
                  <a:lnTo>
                    <a:pt x="9" y="184"/>
                  </a:lnTo>
                  <a:lnTo>
                    <a:pt x="9" y="184"/>
                  </a:lnTo>
                  <a:lnTo>
                    <a:pt x="9" y="186"/>
                  </a:lnTo>
                  <a:lnTo>
                    <a:pt x="7" y="189"/>
                  </a:lnTo>
                  <a:lnTo>
                    <a:pt x="7" y="189"/>
                  </a:lnTo>
                  <a:lnTo>
                    <a:pt x="5" y="191"/>
                  </a:lnTo>
                  <a:lnTo>
                    <a:pt x="2" y="193"/>
                  </a:lnTo>
                  <a:lnTo>
                    <a:pt x="2" y="196"/>
                  </a:lnTo>
                  <a:lnTo>
                    <a:pt x="0" y="198"/>
                  </a:lnTo>
                  <a:lnTo>
                    <a:pt x="2" y="198"/>
                  </a:lnTo>
                  <a:lnTo>
                    <a:pt x="2" y="200"/>
                  </a:lnTo>
                  <a:lnTo>
                    <a:pt x="2" y="200"/>
                  </a:lnTo>
                  <a:lnTo>
                    <a:pt x="5" y="200"/>
                  </a:lnTo>
                  <a:lnTo>
                    <a:pt x="7" y="200"/>
                  </a:lnTo>
                  <a:lnTo>
                    <a:pt x="9" y="200"/>
                  </a:lnTo>
                  <a:lnTo>
                    <a:pt x="12" y="200"/>
                  </a:lnTo>
                  <a:lnTo>
                    <a:pt x="12" y="203"/>
                  </a:lnTo>
                  <a:lnTo>
                    <a:pt x="12" y="205"/>
                  </a:lnTo>
                  <a:lnTo>
                    <a:pt x="12" y="208"/>
                  </a:lnTo>
                  <a:lnTo>
                    <a:pt x="14" y="212"/>
                  </a:lnTo>
                  <a:lnTo>
                    <a:pt x="14" y="212"/>
                  </a:lnTo>
                  <a:lnTo>
                    <a:pt x="14" y="212"/>
                  </a:lnTo>
                  <a:lnTo>
                    <a:pt x="14" y="215"/>
                  </a:lnTo>
                  <a:lnTo>
                    <a:pt x="14" y="215"/>
                  </a:lnTo>
                  <a:lnTo>
                    <a:pt x="14" y="222"/>
                  </a:lnTo>
                  <a:lnTo>
                    <a:pt x="16" y="224"/>
                  </a:lnTo>
                  <a:lnTo>
                    <a:pt x="16" y="224"/>
                  </a:lnTo>
                  <a:lnTo>
                    <a:pt x="16" y="226"/>
                  </a:lnTo>
                  <a:lnTo>
                    <a:pt x="19" y="226"/>
                  </a:lnTo>
                  <a:lnTo>
                    <a:pt x="19" y="226"/>
                  </a:lnTo>
                  <a:lnTo>
                    <a:pt x="21" y="226"/>
                  </a:lnTo>
                  <a:lnTo>
                    <a:pt x="21" y="229"/>
                  </a:lnTo>
                  <a:lnTo>
                    <a:pt x="21" y="229"/>
                  </a:lnTo>
                  <a:lnTo>
                    <a:pt x="21" y="231"/>
                  </a:lnTo>
                  <a:lnTo>
                    <a:pt x="21" y="236"/>
                  </a:lnTo>
                  <a:lnTo>
                    <a:pt x="21" y="238"/>
                  </a:lnTo>
                  <a:lnTo>
                    <a:pt x="21" y="241"/>
                  </a:lnTo>
                  <a:lnTo>
                    <a:pt x="24" y="241"/>
                  </a:lnTo>
                  <a:lnTo>
                    <a:pt x="28" y="248"/>
                  </a:lnTo>
                  <a:lnTo>
                    <a:pt x="28" y="248"/>
                  </a:lnTo>
                  <a:lnTo>
                    <a:pt x="33" y="253"/>
                  </a:lnTo>
                  <a:lnTo>
                    <a:pt x="33" y="255"/>
                  </a:lnTo>
                  <a:lnTo>
                    <a:pt x="35" y="260"/>
                  </a:lnTo>
                  <a:lnTo>
                    <a:pt x="35" y="262"/>
                  </a:lnTo>
                  <a:lnTo>
                    <a:pt x="35" y="264"/>
                  </a:lnTo>
                  <a:lnTo>
                    <a:pt x="35" y="271"/>
                  </a:lnTo>
                  <a:lnTo>
                    <a:pt x="35" y="271"/>
                  </a:lnTo>
                  <a:lnTo>
                    <a:pt x="33" y="276"/>
                  </a:lnTo>
                  <a:lnTo>
                    <a:pt x="33" y="276"/>
                  </a:lnTo>
                  <a:lnTo>
                    <a:pt x="33" y="279"/>
                  </a:lnTo>
                  <a:lnTo>
                    <a:pt x="33" y="279"/>
                  </a:lnTo>
                  <a:lnTo>
                    <a:pt x="33" y="279"/>
                  </a:lnTo>
                  <a:lnTo>
                    <a:pt x="33" y="281"/>
                  </a:lnTo>
                  <a:lnTo>
                    <a:pt x="35" y="283"/>
                  </a:lnTo>
                  <a:lnTo>
                    <a:pt x="35" y="283"/>
                  </a:lnTo>
                  <a:lnTo>
                    <a:pt x="40" y="283"/>
                  </a:lnTo>
                  <a:lnTo>
                    <a:pt x="42" y="283"/>
                  </a:lnTo>
                  <a:lnTo>
                    <a:pt x="45" y="286"/>
                  </a:lnTo>
                  <a:lnTo>
                    <a:pt x="45" y="283"/>
                  </a:lnTo>
                  <a:lnTo>
                    <a:pt x="47" y="283"/>
                  </a:lnTo>
                  <a:lnTo>
                    <a:pt x="47" y="281"/>
                  </a:lnTo>
                  <a:lnTo>
                    <a:pt x="52" y="281"/>
                  </a:lnTo>
                  <a:lnTo>
                    <a:pt x="52" y="279"/>
                  </a:lnTo>
                  <a:lnTo>
                    <a:pt x="52" y="279"/>
                  </a:lnTo>
                  <a:lnTo>
                    <a:pt x="52" y="276"/>
                  </a:lnTo>
                  <a:lnTo>
                    <a:pt x="54" y="274"/>
                  </a:lnTo>
                  <a:lnTo>
                    <a:pt x="54" y="274"/>
                  </a:lnTo>
                  <a:lnTo>
                    <a:pt x="54" y="271"/>
                  </a:lnTo>
                  <a:lnTo>
                    <a:pt x="54" y="269"/>
                  </a:lnTo>
                  <a:lnTo>
                    <a:pt x="54" y="269"/>
                  </a:lnTo>
                  <a:lnTo>
                    <a:pt x="57" y="267"/>
                  </a:lnTo>
                  <a:lnTo>
                    <a:pt x="57" y="267"/>
                  </a:lnTo>
                  <a:lnTo>
                    <a:pt x="57" y="264"/>
                  </a:lnTo>
                  <a:lnTo>
                    <a:pt x="57" y="262"/>
                  </a:lnTo>
                  <a:lnTo>
                    <a:pt x="57" y="260"/>
                  </a:lnTo>
                  <a:lnTo>
                    <a:pt x="59" y="257"/>
                  </a:lnTo>
                  <a:lnTo>
                    <a:pt x="61" y="255"/>
                  </a:lnTo>
                  <a:lnTo>
                    <a:pt x="61" y="255"/>
                  </a:lnTo>
                  <a:lnTo>
                    <a:pt x="61" y="253"/>
                  </a:lnTo>
                  <a:lnTo>
                    <a:pt x="61" y="253"/>
                  </a:lnTo>
                  <a:lnTo>
                    <a:pt x="61" y="250"/>
                  </a:lnTo>
                  <a:lnTo>
                    <a:pt x="61" y="250"/>
                  </a:lnTo>
                  <a:lnTo>
                    <a:pt x="64" y="250"/>
                  </a:lnTo>
                  <a:lnTo>
                    <a:pt x="66" y="250"/>
                  </a:lnTo>
                  <a:lnTo>
                    <a:pt x="75" y="248"/>
                  </a:lnTo>
                  <a:lnTo>
                    <a:pt x="75" y="248"/>
                  </a:lnTo>
                  <a:lnTo>
                    <a:pt x="78" y="250"/>
                  </a:lnTo>
                  <a:lnTo>
                    <a:pt x="78" y="253"/>
                  </a:lnTo>
                  <a:lnTo>
                    <a:pt x="78" y="253"/>
                  </a:lnTo>
                  <a:lnTo>
                    <a:pt x="78" y="253"/>
                  </a:lnTo>
                  <a:lnTo>
                    <a:pt x="80" y="255"/>
                  </a:lnTo>
                  <a:lnTo>
                    <a:pt x="80" y="255"/>
                  </a:lnTo>
                  <a:lnTo>
                    <a:pt x="80" y="257"/>
                  </a:lnTo>
                  <a:lnTo>
                    <a:pt x="82" y="257"/>
                  </a:lnTo>
                  <a:lnTo>
                    <a:pt x="89" y="267"/>
                  </a:lnTo>
                  <a:lnTo>
                    <a:pt x="92" y="267"/>
                  </a:lnTo>
                  <a:lnTo>
                    <a:pt x="94" y="267"/>
                  </a:lnTo>
                  <a:lnTo>
                    <a:pt x="97" y="264"/>
                  </a:lnTo>
                  <a:lnTo>
                    <a:pt x="99" y="264"/>
                  </a:lnTo>
                  <a:lnTo>
                    <a:pt x="113" y="264"/>
                  </a:lnTo>
                  <a:lnTo>
                    <a:pt x="113" y="264"/>
                  </a:lnTo>
                  <a:lnTo>
                    <a:pt x="113" y="264"/>
                  </a:lnTo>
                  <a:lnTo>
                    <a:pt x="115" y="269"/>
                  </a:lnTo>
                  <a:lnTo>
                    <a:pt x="118" y="271"/>
                  </a:lnTo>
                  <a:lnTo>
                    <a:pt x="132" y="271"/>
                  </a:lnTo>
                  <a:lnTo>
                    <a:pt x="132" y="269"/>
                  </a:lnTo>
                  <a:lnTo>
                    <a:pt x="132" y="269"/>
                  </a:lnTo>
                  <a:lnTo>
                    <a:pt x="134" y="267"/>
                  </a:lnTo>
                  <a:lnTo>
                    <a:pt x="134" y="264"/>
                  </a:lnTo>
                  <a:lnTo>
                    <a:pt x="134" y="264"/>
                  </a:lnTo>
                  <a:lnTo>
                    <a:pt x="134" y="264"/>
                  </a:lnTo>
                  <a:lnTo>
                    <a:pt x="137" y="264"/>
                  </a:lnTo>
                  <a:lnTo>
                    <a:pt x="139" y="262"/>
                  </a:lnTo>
                  <a:lnTo>
                    <a:pt x="144" y="262"/>
                  </a:lnTo>
                  <a:lnTo>
                    <a:pt x="144" y="260"/>
                  </a:lnTo>
                  <a:lnTo>
                    <a:pt x="146" y="257"/>
                  </a:lnTo>
                  <a:lnTo>
                    <a:pt x="146" y="255"/>
                  </a:lnTo>
                  <a:lnTo>
                    <a:pt x="146" y="255"/>
                  </a:lnTo>
                  <a:lnTo>
                    <a:pt x="146" y="255"/>
                  </a:lnTo>
                  <a:lnTo>
                    <a:pt x="153" y="253"/>
                  </a:lnTo>
                  <a:lnTo>
                    <a:pt x="153" y="250"/>
                  </a:lnTo>
                  <a:lnTo>
                    <a:pt x="163" y="257"/>
                  </a:lnTo>
                  <a:lnTo>
                    <a:pt x="167" y="262"/>
                  </a:lnTo>
                  <a:lnTo>
                    <a:pt x="167" y="262"/>
                  </a:lnTo>
                  <a:lnTo>
                    <a:pt x="167" y="262"/>
                  </a:lnTo>
                  <a:lnTo>
                    <a:pt x="167" y="262"/>
                  </a:lnTo>
                  <a:lnTo>
                    <a:pt x="167" y="262"/>
                  </a:lnTo>
                  <a:lnTo>
                    <a:pt x="167" y="262"/>
                  </a:lnTo>
                  <a:lnTo>
                    <a:pt x="167" y="262"/>
                  </a:lnTo>
                  <a:lnTo>
                    <a:pt x="170" y="262"/>
                  </a:lnTo>
                  <a:lnTo>
                    <a:pt x="174" y="262"/>
                  </a:lnTo>
                  <a:lnTo>
                    <a:pt x="177" y="262"/>
                  </a:lnTo>
                  <a:lnTo>
                    <a:pt x="184" y="253"/>
                  </a:lnTo>
                  <a:lnTo>
                    <a:pt x="186" y="250"/>
                  </a:lnTo>
                  <a:lnTo>
                    <a:pt x="186" y="248"/>
                  </a:lnTo>
                  <a:lnTo>
                    <a:pt x="186" y="245"/>
                  </a:lnTo>
                  <a:lnTo>
                    <a:pt x="188" y="243"/>
                  </a:lnTo>
                  <a:lnTo>
                    <a:pt x="188" y="243"/>
                  </a:lnTo>
                  <a:lnTo>
                    <a:pt x="198" y="234"/>
                  </a:lnTo>
                  <a:lnTo>
                    <a:pt x="198" y="234"/>
                  </a:lnTo>
                  <a:lnTo>
                    <a:pt x="198" y="234"/>
                  </a:lnTo>
                  <a:lnTo>
                    <a:pt x="196" y="231"/>
                  </a:lnTo>
                  <a:lnTo>
                    <a:pt x="196" y="229"/>
                  </a:lnTo>
                  <a:lnTo>
                    <a:pt x="196" y="226"/>
                  </a:lnTo>
                  <a:lnTo>
                    <a:pt x="196" y="224"/>
                  </a:lnTo>
                  <a:lnTo>
                    <a:pt x="196" y="222"/>
                  </a:lnTo>
                  <a:lnTo>
                    <a:pt x="196" y="222"/>
                  </a:lnTo>
                  <a:lnTo>
                    <a:pt x="196" y="219"/>
                  </a:lnTo>
                  <a:lnTo>
                    <a:pt x="196" y="219"/>
                  </a:lnTo>
                  <a:lnTo>
                    <a:pt x="191" y="215"/>
                  </a:lnTo>
                  <a:lnTo>
                    <a:pt x="203" y="215"/>
                  </a:lnTo>
                  <a:lnTo>
                    <a:pt x="203" y="215"/>
                  </a:lnTo>
                  <a:lnTo>
                    <a:pt x="203" y="212"/>
                  </a:lnTo>
                  <a:lnTo>
                    <a:pt x="203" y="212"/>
                  </a:lnTo>
                  <a:lnTo>
                    <a:pt x="203" y="212"/>
                  </a:lnTo>
                  <a:lnTo>
                    <a:pt x="203" y="212"/>
                  </a:lnTo>
                  <a:lnTo>
                    <a:pt x="203" y="212"/>
                  </a:lnTo>
                  <a:lnTo>
                    <a:pt x="203" y="210"/>
                  </a:lnTo>
                  <a:lnTo>
                    <a:pt x="203" y="210"/>
                  </a:lnTo>
                  <a:lnTo>
                    <a:pt x="203" y="210"/>
                  </a:lnTo>
                  <a:lnTo>
                    <a:pt x="203" y="210"/>
                  </a:lnTo>
                  <a:lnTo>
                    <a:pt x="203" y="210"/>
                  </a:lnTo>
                  <a:lnTo>
                    <a:pt x="203" y="210"/>
                  </a:lnTo>
                  <a:lnTo>
                    <a:pt x="203" y="210"/>
                  </a:lnTo>
                  <a:lnTo>
                    <a:pt x="212" y="210"/>
                  </a:lnTo>
                  <a:lnTo>
                    <a:pt x="212" y="212"/>
                  </a:lnTo>
                  <a:lnTo>
                    <a:pt x="210" y="215"/>
                  </a:lnTo>
                  <a:lnTo>
                    <a:pt x="210" y="217"/>
                  </a:lnTo>
                  <a:lnTo>
                    <a:pt x="210" y="222"/>
                  </a:lnTo>
                  <a:lnTo>
                    <a:pt x="210" y="222"/>
                  </a:lnTo>
                  <a:lnTo>
                    <a:pt x="210" y="222"/>
                  </a:lnTo>
                  <a:lnTo>
                    <a:pt x="210" y="222"/>
                  </a:lnTo>
                  <a:lnTo>
                    <a:pt x="210" y="222"/>
                  </a:lnTo>
                  <a:lnTo>
                    <a:pt x="210" y="222"/>
                  </a:lnTo>
                  <a:lnTo>
                    <a:pt x="210" y="222"/>
                  </a:lnTo>
                  <a:lnTo>
                    <a:pt x="210" y="224"/>
                  </a:lnTo>
                  <a:lnTo>
                    <a:pt x="212" y="238"/>
                  </a:lnTo>
                  <a:lnTo>
                    <a:pt x="212" y="238"/>
                  </a:lnTo>
                  <a:lnTo>
                    <a:pt x="212" y="238"/>
                  </a:lnTo>
                  <a:lnTo>
                    <a:pt x="210" y="241"/>
                  </a:lnTo>
                  <a:lnTo>
                    <a:pt x="210" y="241"/>
                  </a:lnTo>
                  <a:lnTo>
                    <a:pt x="210" y="241"/>
                  </a:lnTo>
                  <a:lnTo>
                    <a:pt x="210" y="241"/>
                  </a:lnTo>
                  <a:lnTo>
                    <a:pt x="214" y="243"/>
                  </a:lnTo>
                  <a:lnTo>
                    <a:pt x="214" y="243"/>
                  </a:lnTo>
                  <a:lnTo>
                    <a:pt x="214" y="243"/>
                  </a:lnTo>
                  <a:lnTo>
                    <a:pt x="217" y="245"/>
                  </a:lnTo>
                  <a:lnTo>
                    <a:pt x="224" y="253"/>
                  </a:lnTo>
                  <a:lnTo>
                    <a:pt x="226" y="253"/>
                  </a:lnTo>
                  <a:lnTo>
                    <a:pt x="226" y="255"/>
                  </a:lnTo>
                  <a:lnTo>
                    <a:pt x="226" y="255"/>
                  </a:lnTo>
                  <a:lnTo>
                    <a:pt x="226" y="255"/>
                  </a:lnTo>
                  <a:lnTo>
                    <a:pt x="226" y="257"/>
                  </a:lnTo>
                  <a:lnTo>
                    <a:pt x="226" y="257"/>
                  </a:lnTo>
                  <a:lnTo>
                    <a:pt x="226" y="260"/>
                  </a:lnTo>
                  <a:lnTo>
                    <a:pt x="226" y="260"/>
                  </a:lnTo>
                  <a:lnTo>
                    <a:pt x="226" y="260"/>
                  </a:lnTo>
                  <a:lnTo>
                    <a:pt x="226" y="260"/>
                  </a:lnTo>
                  <a:lnTo>
                    <a:pt x="226" y="260"/>
                  </a:lnTo>
                  <a:lnTo>
                    <a:pt x="226" y="260"/>
                  </a:lnTo>
                  <a:lnTo>
                    <a:pt x="226" y="262"/>
                  </a:lnTo>
                  <a:lnTo>
                    <a:pt x="224" y="264"/>
                  </a:lnTo>
                  <a:lnTo>
                    <a:pt x="224" y="267"/>
                  </a:lnTo>
                  <a:lnTo>
                    <a:pt x="224" y="267"/>
                  </a:lnTo>
                  <a:lnTo>
                    <a:pt x="224" y="267"/>
                  </a:lnTo>
                  <a:lnTo>
                    <a:pt x="224" y="267"/>
                  </a:lnTo>
                  <a:lnTo>
                    <a:pt x="226" y="269"/>
                  </a:lnTo>
                  <a:lnTo>
                    <a:pt x="226" y="269"/>
                  </a:lnTo>
                  <a:lnTo>
                    <a:pt x="226" y="269"/>
                  </a:lnTo>
                  <a:lnTo>
                    <a:pt x="229" y="269"/>
                  </a:lnTo>
                  <a:lnTo>
                    <a:pt x="229" y="269"/>
                  </a:lnTo>
                  <a:lnTo>
                    <a:pt x="229" y="267"/>
                  </a:lnTo>
                  <a:lnTo>
                    <a:pt x="229" y="262"/>
                  </a:lnTo>
                  <a:lnTo>
                    <a:pt x="231" y="260"/>
                  </a:lnTo>
                  <a:lnTo>
                    <a:pt x="231" y="257"/>
                  </a:lnTo>
                  <a:lnTo>
                    <a:pt x="233" y="255"/>
                  </a:lnTo>
                  <a:lnTo>
                    <a:pt x="233" y="253"/>
                  </a:lnTo>
                  <a:lnTo>
                    <a:pt x="233" y="253"/>
                  </a:lnTo>
                  <a:lnTo>
                    <a:pt x="231" y="245"/>
                  </a:lnTo>
                  <a:lnTo>
                    <a:pt x="233" y="243"/>
                  </a:lnTo>
                  <a:lnTo>
                    <a:pt x="236" y="241"/>
                  </a:lnTo>
                  <a:lnTo>
                    <a:pt x="236" y="238"/>
                  </a:lnTo>
                  <a:lnTo>
                    <a:pt x="238" y="238"/>
                  </a:lnTo>
                  <a:lnTo>
                    <a:pt x="238" y="238"/>
                  </a:lnTo>
                  <a:lnTo>
                    <a:pt x="238" y="241"/>
                  </a:lnTo>
                  <a:lnTo>
                    <a:pt x="240" y="241"/>
                  </a:lnTo>
                  <a:lnTo>
                    <a:pt x="243" y="241"/>
                  </a:lnTo>
                  <a:lnTo>
                    <a:pt x="243" y="241"/>
                  </a:lnTo>
                  <a:lnTo>
                    <a:pt x="245" y="238"/>
                  </a:lnTo>
                  <a:lnTo>
                    <a:pt x="243" y="236"/>
                  </a:lnTo>
                  <a:lnTo>
                    <a:pt x="245" y="231"/>
                  </a:lnTo>
                  <a:lnTo>
                    <a:pt x="245" y="229"/>
                  </a:lnTo>
                  <a:lnTo>
                    <a:pt x="245" y="226"/>
                  </a:lnTo>
                  <a:lnTo>
                    <a:pt x="245" y="222"/>
                  </a:lnTo>
                  <a:lnTo>
                    <a:pt x="247" y="219"/>
                  </a:lnTo>
                  <a:lnTo>
                    <a:pt x="247" y="219"/>
                  </a:lnTo>
                  <a:lnTo>
                    <a:pt x="250" y="215"/>
                  </a:lnTo>
                  <a:lnTo>
                    <a:pt x="252" y="212"/>
                  </a:lnTo>
                  <a:lnTo>
                    <a:pt x="252" y="208"/>
                  </a:lnTo>
                  <a:lnTo>
                    <a:pt x="254" y="203"/>
                  </a:lnTo>
                  <a:lnTo>
                    <a:pt x="257" y="200"/>
                  </a:lnTo>
                  <a:lnTo>
                    <a:pt x="257" y="200"/>
                  </a:lnTo>
                  <a:lnTo>
                    <a:pt x="259" y="200"/>
                  </a:lnTo>
                  <a:lnTo>
                    <a:pt x="262" y="200"/>
                  </a:lnTo>
                  <a:lnTo>
                    <a:pt x="264" y="198"/>
                  </a:lnTo>
                  <a:lnTo>
                    <a:pt x="264" y="198"/>
                  </a:lnTo>
                  <a:lnTo>
                    <a:pt x="266" y="198"/>
                  </a:lnTo>
                  <a:lnTo>
                    <a:pt x="266" y="196"/>
                  </a:lnTo>
                  <a:lnTo>
                    <a:pt x="266" y="191"/>
                  </a:lnTo>
                  <a:lnTo>
                    <a:pt x="266" y="189"/>
                  </a:lnTo>
                  <a:lnTo>
                    <a:pt x="269" y="184"/>
                  </a:lnTo>
                  <a:lnTo>
                    <a:pt x="269" y="184"/>
                  </a:lnTo>
                  <a:lnTo>
                    <a:pt x="269" y="182"/>
                  </a:lnTo>
                  <a:lnTo>
                    <a:pt x="269" y="179"/>
                  </a:lnTo>
                  <a:lnTo>
                    <a:pt x="271" y="174"/>
                  </a:lnTo>
                  <a:lnTo>
                    <a:pt x="271" y="172"/>
                  </a:lnTo>
                  <a:lnTo>
                    <a:pt x="271" y="167"/>
                  </a:lnTo>
                  <a:lnTo>
                    <a:pt x="271" y="160"/>
                  </a:lnTo>
                  <a:lnTo>
                    <a:pt x="271" y="156"/>
                  </a:lnTo>
                  <a:lnTo>
                    <a:pt x="269" y="153"/>
                  </a:lnTo>
                  <a:lnTo>
                    <a:pt x="269" y="148"/>
                  </a:lnTo>
                  <a:lnTo>
                    <a:pt x="271" y="146"/>
                  </a:lnTo>
                  <a:lnTo>
                    <a:pt x="271" y="144"/>
                  </a:lnTo>
                  <a:lnTo>
                    <a:pt x="273" y="137"/>
                  </a:lnTo>
                  <a:lnTo>
                    <a:pt x="273" y="134"/>
                  </a:lnTo>
                  <a:lnTo>
                    <a:pt x="276" y="130"/>
                  </a:lnTo>
                  <a:lnTo>
                    <a:pt x="276" y="130"/>
                  </a:lnTo>
                  <a:lnTo>
                    <a:pt x="278" y="125"/>
                  </a:lnTo>
                  <a:lnTo>
                    <a:pt x="278" y="120"/>
                  </a:lnTo>
                  <a:lnTo>
                    <a:pt x="276" y="118"/>
                  </a:lnTo>
                  <a:lnTo>
                    <a:pt x="278" y="115"/>
                  </a:lnTo>
                  <a:lnTo>
                    <a:pt x="278" y="113"/>
                  </a:lnTo>
                  <a:lnTo>
                    <a:pt x="278" y="111"/>
                  </a:lnTo>
                  <a:lnTo>
                    <a:pt x="278" y="108"/>
                  </a:lnTo>
                  <a:lnTo>
                    <a:pt x="278" y="108"/>
                  </a:lnTo>
                  <a:lnTo>
                    <a:pt x="280" y="108"/>
                  </a:lnTo>
                  <a:lnTo>
                    <a:pt x="280" y="108"/>
                  </a:lnTo>
                  <a:lnTo>
                    <a:pt x="283" y="108"/>
                  </a:lnTo>
                  <a:lnTo>
                    <a:pt x="285" y="108"/>
                  </a:lnTo>
                  <a:lnTo>
                    <a:pt x="285" y="108"/>
                  </a:lnTo>
                  <a:lnTo>
                    <a:pt x="287" y="106"/>
                  </a:lnTo>
                  <a:lnTo>
                    <a:pt x="287" y="104"/>
                  </a:lnTo>
                  <a:lnTo>
                    <a:pt x="287" y="101"/>
                  </a:lnTo>
                  <a:lnTo>
                    <a:pt x="290" y="101"/>
                  </a:lnTo>
                  <a:lnTo>
                    <a:pt x="290" y="101"/>
                  </a:lnTo>
                  <a:lnTo>
                    <a:pt x="292" y="99"/>
                  </a:lnTo>
                  <a:lnTo>
                    <a:pt x="292" y="99"/>
                  </a:lnTo>
                  <a:lnTo>
                    <a:pt x="292" y="99"/>
                  </a:lnTo>
                  <a:lnTo>
                    <a:pt x="295" y="99"/>
                  </a:lnTo>
                  <a:lnTo>
                    <a:pt x="295" y="99"/>
                  </a:lnTo>
                  <a:lnTo>
                    <a:pt x="295" y="99"/>
                  </a:lnTo>
                  <a:lnTo>
                    <a:pt x="297" y="96"/>
                  </a:lnTo>
                  <a:lnTo>
                    <a:pt x="299" y="99"/>
                  </a:lnTo>
                  <a:lnTo>
                    <a:pt x="299" y="96"/>
                  </a:lnTo>
                  <a:lnTo>
                    <a:pt x="299" y="96"/>
                  </a:lnTo>
                  <a:lnTo>
                    <a:pt x="299" y="96"/>
                  </a:lnTo>
                  <a:lnTo>
                    <a:pt x="302" y="96"/>
                  </a:lnTo>
                  <a:lnTo>
                    <a:pt x="302" y="96"/>
                  </a:lnTo>
                  <a:lnTo>
                    <a:pt x="302" y="96"/>
                  </a:lnTo>
                  <a:lnTo>
                    <a:pt x="302" y="94"/>
                  </a:lnTo>
                  <a:lnTo>
                    <a:pt x="304" y="94"/>
                  </a:lnTo>
                  <a:lnTo>
                    <a:pt x="304" y="94"/>
                  </a:lnTo>
                  <a:lnTo>
                    <a:pt x="304" y="92"/>
                  </a:lnTo>
                  <a:lnTo>
                    <a:pt x="304" y="92"/>
                  </a:lnTo>
                  <a:lnTo>
                    <a:pt x="306" y="89"/>
                  </a:lnTo>
                  <a:lnTo>
                    <a:pt x="306" y="87"/>
                  </a:lnTo>
                  <a:lnTo>
                    <a:pt x="306" y="8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233"/>
            <p:cNvSpPr>
              <a:spLocks noEditPoints="1"/>
            </p:cNvSpPr>
            <p:nvPr userDrawn="1"/>
          </p:nvSpPr>
          <p:spPr bwMode="auto">
            <a:xfrm>
              <a:off x="4282" y="2129"/>
              <a:ext cx="387" cy="333"/>
            </a:xfrm>
            <a:custGeom>
              <a:avLst/>
              <a:gdLst>
                <a:gd name="T0" fmla="*/ 40 w 387"/>
                <a:gd name="T1" fmla="*/ 140 h 333"/>
                <a:gd name="T2" fmla="*/ 40 w 387"/>
                <a:gd name="T3" fmla="*/ 140 h 333"/>
                <a:gd name="T4" fmla="*/ 38 w 387"/>
                <a:gd name="T5" fmla="*/ 137 h 333"/>
                <a:gd name="T6" fmla="*/ 377 w 387"/>
                <a:gd name="T7" fmla="*/ 199 h 333"/>
                <a:gd name="T8" fmla="*/ 368 w 387"/>
                <a:gd name="T9" fmla="*/ 201 h 333"/>
                <a:gd name="T10" fmla="*/ 342 w 387"/>
                <a:gd name="T11" fmla="*/ 196 h 333"/>
                <a:gd name="T12" fmla="*/ 330 w 387"/>
                <a:gd name="T13" fmla="*/ 194 h 333"/>
                <a:gd name="T14" fmla="*/ 321 w 387"/>
                <a:gd name="T15" fmla="*/ 182 h 333"/>
                <a:gd name="T16" fmla="*/ 314 w 387"/>
                <a:gd name="T17" fmla="*/ 173 h 333"/>
                <a:gd name="T18" fmla="*/ 309 w 387"/>
                <a:gd name="T19" fmla="*/ 166 h 333"/>
                <a:gd name="T20" fmla="*/ 304 w 387"/>
                <a:gd name="T21" fmla="*/ 158 h 333"/>
                <a:gd name="T22" fmla="*/ 295 w 387"/>
                <a:gd name="T23" fmla="*/ 156 h 333"/>
                <a:gd name="T24" fmla="*/ 283 w 387"/>
                <a:gd name="T25" fmla="*/ 137 h 333"/>
                <a:gd name="T26" fmla="*/ 281 w 387"/>
                <a:gd name="T27" fmla="*/ 128 h 333"/>
                <a:gd name="T28" fmla="*/ 278 w 387"/>
                <a:gd name="T29" fmla="*/ 116 h 333"/>
                <a:gd name="T30" fmla="*/ 269 w 387"/>
                <a:gd name="T31" fmla="*/ 106 h 333"/>
                <a:gd name="T32" fmla="*/ 257 w 387"/>
                <a:gd name="T33" fmla="*/ 95 h 333"/>
                <a:gd name="T34" fmla="*/ 248 w 387"/>
                <a:gd name="T35" fmla="*/ 80 h 333"/>
                <a:gd name="T36" fmla="*/ 231 w 387"/>
                <a:gd name="T37" fmla="*/ 73 h 333"/>
                <a:gd name="T38" fmla="*/ 212 w 387"/>
                <a:gd name="T39" fmla="*/ 64 h 333"/>
                <a:gd name="T40" fmla="*/ 172 w 387"/>
                <a:gd name="T41" fmla="*/ 57 h 333"/>
                <a:gd name="T42" fmla="*/ 132 w 387"/>
                <a:gd name="T43" fmla="*/ 26 h 333"/>
                <a:gd name="T44" fmla="*/ 99 w 387"/>
                <a:gd name="T45" fmla="*/ 5 h 333"/>
                <a:gd name="T46" fmla="*/ 71 w 387"/>
                <a:gd name="T47" fmla="*/ 2 h 333"/>
                <a:gd name="T48" fmla="*/ 36 w 387"/>
                <a:gd name="T49" fmla="*/ 14 h 333"/>
                <a:gd name="T50" fmla="*/ 54 w 387"/>
                <a:gd name="T51" fmla="*/ 36 h 333"/>
                <a:gd name="T52" fmla="*/ 43 w 387"/>
                <a:gd name="T53" fmla="*/ 47 h 333"/>
                <a:gd name="T54" fmla="*/ 24 w 387"/>
                <a:gd name="T55" fmla="*/ 62 h 333"/>
                <a:gd name="T56" fmla="*/ 3 w 387"/>
                <a:gd name="T57" fmla="*/ 73 h 333"/>
                <a:gd name="T58" fmla="*/ 7 w 387"/>
                <a:gd name="T59" fmla="*/ 85 h 333"/>
                <a:gd name="T60" fmla="*/ 28 w 387"/>
                <a:gd name="T61" fmla="*/ 114 h 333"/>
                <a:gd name="T62" fmla="*/ 43 w 387"/>
                <a:gd name="T63" fmla="*/ 137 h 333"/>
                <a:gd name="T64" fmla="*/ 52 w 387"/>
                <a:gd name="T65" fmla="*/ 158 h 333"/>
                <a:gd name="T66" fmla="*/ 64 w 387"/>
                <a:gd name="T67" fmla="*/ 170 h 333"/>
                <a:gd name="T68" fmla="*/ 80 w 387"/>
                <a:gd name="T69" fmla="*/ 192 h 333"/>
                <a:gd name="T70" fmla="*/ 85 w 387"/>
                <a:gd name="T71" fmla="*/ 201 h 333"/>
                <a:gd name="T72" fmla="*/ 87 w 387"/>
                <a:gd name="T73" fmla="*/ 222 h 333"/>
                <a:gd name="T74" fmla="*/ 99 w 387"/>
                <a:gd name="T75" fmla="*/ 248 h 333"/>
                <a:gd name="T76" fmla="*/ 120 w 387"/>
                <a:gd name="T77" fmla="*/ 265 h 333"/>
                <a:gd name="T78" fmla="*/ 127 w 387"/>
                <a:gd name="T79" fmla="*/ 284 h 333"/>
                <a:gd name="T80" fmla="*/ 151 w 387"/>
                <a:gd name="T81" fmla="*/ 315 h 333"/>
                <a:gd name="T82" fmla="*/ 158 w 387"/>
                <a:gd name="T83" fmla="*/ 326 h 333"/>
                <a:gd name="T84" fmla="*/ 165 w 387"/>
                <a:gd name="T85" fmla="*/ 326 h 333"/>
                <a:gd name="T86" fmla="*/ 165 w 387"/>
                <a:gd name="T87" fmla="*/ 317 h 333"/>
                <a:gd name="T88" fmla="*/ 168 w 387"/>
                <a:gd name="T89" fmla="*/ 310 h 333"/>
                <a:gd name="T90" fmla="*/ 177 w 387"/>
                <a:gd name="T91" fmla="*/ 312 h 333"/>
                <a:gd name="T92" fmla="*/ 186 w 387"/>
                <a:gd name="T93" fmla="*/ 312 h 333"/>
                <a:gd name="T94" fmla="*/ 208 w 387"/>
                <a:gd name="T95" fmla="*/ 312 h 333"/>
                <a:gd name="T96" fmla="*/ 231 w 387"/>
                <a:gd name="T97" fmla="*/ 315 h 333"/>
                <a:gd name="T98" fmla="*/ 243 w 387"/>
                <a:gd name="T99" fmla="*/ 317 h 333"/>
                <a:gd name="T100" fmla="*/ 257 w 387"/>
                <a:gd name="T101" fmla="*/ 296 h 333"/>
                <a:gd name="T102" fmla="*/ 285 w 387"/>
                <a:gd name="T103" fmla="*/ 284 h 333"/>
                <a:gd name="T104" fmla="*/ 321 w 387"/>
                <a:gd name="T105" fmla="*/ 279 h 333"/>
                <a:gd name="T106" fmla="*/ 342 w 387"/>
                <a:gd name="T107" fmla="*/ 270 h 333"/>
                <a:gd name="T108" fmla="*/ 363 w 387"/>
                <a:gd name="T109" fmla="*/ 263 h 333"/>
                <a:gd name="T110" fmla="*/ 380 w 387"/>
                <a:gd name="T111" fmla="*/ 251 h 333"/>
                <a:gd name="T112" fmla="*/ 382 w 387"/>
                <a:gd name="T113" fmla="*/ 234 h 333"/>
                <a:gd name="T114" fmla="*/ 387 w 387"/>
                <a:gd name="T115" fmla="*/ 21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7" h="333">
                  <a:moveTo>
                    <a:pt x="40" y="140"/>
                  </a:moveTo>
                  <a:lnTo>
                    <a:pt x="38" y="137"/>
                  </a:lnTo>
                  <a:lnTo>
                    <a:pt x="38" y="137"/>
                  </a:lnTo>
                  <a:lnTo>
                    <a:pt x="36" y="137"/>
                  </a:lnTo>
                  <a:lnTo>
                    <a:pt x="36" y="137"/>
                  </a:lnTo>
                  <a:lnTo>
                    <a:pt x="36" y="137"/>
                  </a:lnTo>
                  <a:lnTo>
                    <a:pt x="40" y="140"/>
                  </a:lnTo>
                  <a:lnTo>
                    <a:pt x="40" y="140"/>
                  </a:lnTo>
                  <a:lnTo>
                    <a:pt x="43" y="142"/>
                  </a:lnTo>
                  <a:lnTo>
                    <a:pt x="43" y="142"/>
                  </a:lnTo>
                  <a:lnTo>
                    <a:pt x="43" y="142"/>
                  </a:lnTo>
                  <a:lnTo>
                    <a:pt x="45" y="142"/>
                  </a:lnTo>
                  <a:lnTo>
                    <a:pt x="45" y="142"/>
                  </a:lnTo>
                  <a:lnTo>
                    <a:pt x="40" y="140"/>
                  </a:lnTo>
                  <a:close/>
                  <a:moveTo>
                    <a:pt x="38" y="135"/>
                  </a:moveTo>
                  <a:lnTo>
                    <a:pt x="38" y="135"/>
                  </a:lnTo>
                  <a:lnTo>
                    <a:pt x="38" y="135"/>
                  </a:lnTo>
                  <a:lnTo>
                    <a:pt x="38" y="132"/>
                  </a:lnTo>
                  <a:lnTo>
                    <a:pt x="36" y="135"/>
                  </a:lnTo>
                  <a:lnTo>
                    <a:pt x="36" y="135"/>
                  </a:lnTo>
                  <a:lnTo>
                    <a:pt x="38" y="137"/>
                  </a:lnTo>
                  <a:lnTo>
                    <a:pt x="38" y="135"/>
                  </a:lnTo>
                  <a:close/>
                  <a:moveTo>
                    <a:pt x="387" y="213"/>
                  </a:moveTo>
                  <a:lnTo>
                    <a:pt x="384" y="211"/>
                  </a:lnTo>
                  <a:lnTo>
                    <a:pt x="382" y="206"/>
                  </a:lnTo>
                  <a:lnTo>
                    <a:pt x="382" y="203"/>
                  </a:lnTo>
                  <a:lnTo>
                    <a:pt x="380" y="201"/>
                  </a:lnTo>
                  <a:lnTo>
                    <a:pt x="377" y="199"/>
                  </a:lnTo>
                  <a:lnTo>
                    <a:pt x="377" y="201"/>
                  </a:lnTo>
                  <a:lnTo>
                    <a:pt x="377" y="201"/>
                  </a:lnTo>
                  <a:lnTo>
                    <a:pt x="375" y="201"/>
                  </a:lnTo>
                  <a:lnTo>
                    <a:pt x="375" y="201"/>
                  </a:lnTo>
                  <a:lnTo>
                    <a:pt x="373" y="201"/>
                  </a:lnTo>
                  <a:lnTo>
                    <a:pt x="373" y="201"/>
                  </a:lnTo>
                  <a:lnTo>
                    <a:pt x="368" y="201"/>
                  </a:lnTo>
                  <a:lnTo>
                    <a:pt x="365" y="199"/>
                  </a:lnTo>
                  <a:lnTo>
                    <a:pt x="361" y="199"/>
                  </a:lnTo>
                  <a:lnTo>
                    <a:pt x="358" y="199"/>
                  </a:lnTo>
                  <a:lnTo>
                    <a:pt x="354" y="199"/>
                  </a:lnTo>
                  <a:lnTo>
                    <a:pt x="349" y="196"/>
                  </a:lnTo>
                  <a:lnTo>
                    <a:pt x="347" y="196"/>
                  </a:lnTo>
                  <a:lnTo>
                    <a:pt x="342" y="196"/>
                  </a:lnTo>
                  <a:lnTo>
                    <a:pt x="340" y="196"/>
                  </a:lnTo>
                  <a:lnTo>
                    <a:pt x="335" y="196"/>
                  </a:lnTo>
                  <a:lnTo>
                    <a:pt x="333" y="194"/>
                  </a:lnTo>
                  <a:lnTo>
                    <a:pt x="333" y="194"/>
                  </a:lnTo>
                  <a:lnTo>
                    <a:pt x="333" y="194"/>
                  </a:lnTo>
                  <a:lnTo>
                    <a:pt x="330" y="194"/>
                  </a:lnTo>
                  <a:lnTo>
                    <a:pt x="330" y="194"/>
                  </a:lnTo>
                  <a:lnTo>
                    <a:pt x="328" y="192"/>
                  </a:lnTo>
                  <a:lnTo>
                    <a:pt x="328" y="192"/>
                  </a:lnTo>
                  <a:lnTo>
                    <a:pt x="325" y="189"/>
                  </a:lnTo>
                  <a:lnTo>
                    <a:pt x="323" y="187"/>
                  </a:lnTo>
                  <a:lnTo>
                    <a:pt x="323" y="184"/>
                  </a:lnTo>
                  <a:lnTo>
                    <a:pt x="321" y="184"/>
                  </a:lnTo>
                  <a:lnTo>
                    <a:pt x="321" y="182"/>
                  </a:lnTo>
                  <a:lnTo>
                    <a:pt x="318" y="182"/>
                  </a:lnTo>
                  <a:lnTo>
                    <a:pt x="318" y="180"/>
                  </a:lnTo>
                  <a:lnTo>
                    <a:pt x="318" y="177"/>
                  </a:lnTo>
                  <a:lnTo>
                    <a:pt x="316" y="177"/>
                  </a:lnTo>
                  <a:lnTo>
                    <a:pt x="316" y="175"/>
                  </a:lnTo>
                  <a:lnTo>
                    <a:pt x="314" y="175"/>
                  </a:lnTo>
                  <a:lnTo>
                    <a:pt x="314" y="173"/>
                  </a:lnTo>
                  <a:lnTo>
                    <a:pt x="311" y="170"/>
                  </a:lnTo>
                  <a:lnTo>
                    <a:pt x="311" y="170"/>
                  </a:lnTo>
                  <a:lnTo>
                    <a:pt x="311" y="170"/>
                  </a:lnTo>
                  <a:lnTo>
                    <a:pt x="311" y="166"/>
                  </a:lnTo>
                  <a:lnTo>
                    <a:pt x="311" y="166"/>
                  </a:lnTo>
                  <a:lnTo>
                    <a:pt x="309" y="166"/>
                  </a:lnTo>
                  <a:lnTo>
                    <a:pt x="309" y="166"/>
                  </a:lnTo>
                  <a:lnTo>
                    <a:pt x="307" y="166"/>
                  </a:lnTo>
                  <a:lnTo>
                    <a:pt x="307" y="166"/>
                  </a:lnTo>
                  <a:lnTo>
                    <a:pt x="307" y="161"/>
                  </a:lnTo>
                  <a:lnTo>
                    <a:pt x="307" y="161"/>
                  </a:lnTo>
                  <a:lnTo>
                    <a:pt x="307" y="161"/>
                  </a:lnTo>
                  <a:lnTo>
                    <a:pt x="307" y="161"/>
                  </a:lnTo>
                  <a:lnTo>
                    <a:pt x="304" y="158"/>
                  </a:lnTo>
                  <a:lnTo>
                    <a:pt x="302" y="161"/>
                  </a:lnTo>
                  <a:lnTo>
                    <a:pt x="302" y="161"/>
                  </a:lnTo>
                  <a:lnTo>
                    <a:pt x="300" y="161"/>
                  </a:lnTo>
                  <a:lnTo>
                    <a:pt x="300" y="161"/>
                  </a:lnTo>
                  <a:lnTo>
                    <a:pt x="297" y="158"/>
                  </a:lnTo>
                  <a:lnTo>
                    <a:pt x="297" y="158"/>
                  </a:lnTo>
                  <a:lnTo>
                    <a:pt x="295" y="156"/>
                  </a:lnTo>
                  <a:lnTo>
                    <a:pt x="295" y="154"/>
                  </a:lnTo>
                  <a:lnTo>
                    <a:pt x="292" y="151"/>
                  </a:lnTo>
                  <a:lnTo>
                    <a:pt x="290" y="149"/>
                  </a:lnTo>
                  <a:lnTo>
                    <a:pt x="290" y="144"/>
                  </a:lnTo>
                  <a:lnTo>
                    <a:pt x="288" y="142"/>
                  </a:lnTo>
                  <a:lnTo>
                    <a:pt x="285" y="140"/>
                  </a:lnTo>
                  <a:lnTo>
                    <a:pt x="283" y="137"/>
                  </a:lnTo>
                  <a:lnTo>
                    <a:pt x="283" y="135"/>
                  </a:lnTo>
                  <a:lnTo>
                    <a:pt x="281" y="132"/>
                  </a:lnTo>
                  <a:lnTo>
                    <a:pt x="281" y="130"/>
                  </a:lnTo>
                  <a:lnTo>
                    <a:pt x="281" y="128"/>
                  </a:lnTo>
                  <a:lnTo>
                    <a:pt x="281" y="128"/>
                  </a:lnTo>
                  <a:lnTo>
                    <a:pt x="281" y="128"/>
                  </a:lnTo>
                  <a:lnTo>
                    <a:pt x="281" y="128"/>
                  </a:lnTo>
                  <a:lnTo>
                    <a:pt x="283" y="128"/>
                  </a:lnTo>
                  <a:lnTo>
                    <a:pt x="283" y="123"/>
                  </a:lnTo>
                  <a:lnTo>
                    <a:pt x="283" y="121"/>
                  </a:lnTo>
                  <a:lnTo>
                    <a:pt x="281" y="121"/>
                  </a:lnTo>
                  <a:lnTo>
                    <a:pt x="278" y="118"/>
                  </a:lnTo>
                  <a:lnTo>
                    <a:pt x="278" y="116"/>
                  </a:lnTo>
                  <a:lnTo>
                    <a:pt x="278" y="116"/>
                  </a:lnTo>
                  <a:lnTo>
                    <a:pt x="278" y="116"/>
                  </a:lnTo>
                  <a:lnTo>
                    <a:pt x="281" y="116"/>
                  </a:lnTo>
                  <a:lnTo>
                    <a:pt x="281" y="116"/>
                  </a:lnTo>
                  <a:lnTo>
                    <a:pt x="281" y="116"/>
                  </a:lnTo>
                  <a:lnTo>
                    <a:pt x="278" y="111"/>
                  </a:lnTo>
                  <a:lnTo>
                    <a:pt x="274" y="109"/>
                  </a:lnTo>
                  <a:lnTo>
                    <a:pt x="269" y="106"/>
                  </a:lnTo>
                  <a:lnTo>
                    <a:pt x="267" y="104"/>
                  </a:lnTo>
                  <a:lnTo>
                    <a:pt x="264" y="102"/>
                  </a:lnTo>
                  <a:lnTo>
                    <a:pt x="262" y="99"/>
                  </a:lnTo>
                  <a:lnTo>
                    <a:pt x="262" y="99"/>
                  </a:lnTo>
                  <a:lnTo>
                    <a:pt x="262" y="97"/>
                  </a:lnTo>
                  <a:lnTo>
                    <a:pt x="259" y="97"/>
                  </a:lnTo>
                  <a:lnTo>
                    <a:pt x="257" y="95"/>
                  </a:lnTo>
                  <a:lnTo>
                    <a:pt x="255" y="92"/>
                  </a:lnTo>
                  <a:lnTo>
                    <a:pt x="255" y="92"/>
                  </a:lnTo>
                  <a:lnTo>
                    <a:pt x="255" y="92"/>
                  </a:lnTo>
                  <a:lnTo>
                    <a:pt x="255" y="90"/>
                  </a:lnTo>
                  <a:lnTo>
                    <a:pt x="255" y="88"/>
                  </a:lnTo>
                  <a:lnTo>
                    <a:pt x="250" y="85"/>
                  </a:lnTo>
                  <a:lnTo>
                    <a:pt x="248" y="80"/>
                  </a:lnTo>
                  <a:lnTo>
                    <a:pt x="248" y="78"/>
                  </a:lnTo>
                  <a:lnTo>
                    <a:pt x="248" y="76"/>
                  </a:lnTo>
                  <a:lnTo>
                    <a:pt x="243" y="76"/>
                  </a:lnTo>
                  <a:lnTo>
                    <a:pt x="241" y="76"/>
                  </a:lnTo>
                  <a:lnTo>
                    <a:pt x="236" y="76"/>
                  </a:lnTo>
                  <a:lnTo>
                    <a:pt x="234" y="76"/>
                  </a:lnTo>
                  <a:lnTo>
                    <a:pt x="231" y="73"/>
                  </a:lnTo>
                  <a:lnTo>
                    <a:pt x="231" y="71"/>
                  </a:lnTo>
                  <a:lnTo>
                    <a:pt x="229" y="71"/>
                  </a:lnTo>
                  <a:lnTo>
                    <a:pt x="229" y="66"/>
                  </a:lnTo>
                  <a:lnTo>
                    <a:pt x="222" y="66"/>
                  </a:lnTo>
                  <a:lnTo>
                    <a:pt x="219" y="66"/>
                  </a:lnTo>
                  <a:lnTo>
                    <a:pt x="215" y="64"/>
                  </a:lnTo>
                  <a:lnTo>
                    <a:pt x="212" y="64"/>
                  </a:lnTo>
                  <a:lnTo>
                    <a:pt x="208" y="66"/>
                  </a:lnTo>
                  <a:lnTo>
                    <a:pt x="201" y="64"/>
                  </a:lnTo>
                  <a:lnTo>
                    <a:pt x="193" y="64"/>
                  </a:lnTo>
                  <a:lnTo>
                    <a:pt x="184" y="64"/>
                  </a:lnTo>
                  <a:lnTo>
                    <a:pt x="179" y="62"/>
                  </a:lnTo>
                  <a:lnTo>
                    <a:pt x="179" y="62"/>
                  </a:lnTo>
                  <a:lnTo>
                    <a:pt x="172" y="57"/>
                  </a:lnTo>
                  <a:lnTo>
                    <a:pt x="168" y="54"/>
                  </a:lnTo>
                  <a:lnTo>
                    <a:pt x="160" y="50"/>
                  </a:lnTo>
                  <a:lnTo>
                    <a:pt x="153" y="43"/>
                  </a:lnTo>
                  <a:lnTo>
                    <a:pt x="149" y="38"/>
                  </a:lnTo>
                  <a:lnTo>
                    <a:pt x="144" y="36"/>
                  </a:lnTo>
                  <a:lnTo>
                    <a:pt x="137" y="31"/>
                  </a:lnTo>
                  <a:lnTo>
                    <a:pt x="132" y="26"/>
                  </a:lnTo>
                  <a:lnTo>
                    <a:pt x="127" y="24"/>
                  </a:lnTo>
                  <a:lnTo>
                    <a:pt x="123" y="19"/>
                  </a:lnTo>
                  <a:lnTo>
                    <a:pt x="118" y="17"/>
                  </a:lnTo>
                  <a:lnTo>
                    <a:pt x="113" y="14"/>
                  </a:lnTo>
                  <a:lnTo>
                    <a:pt x="109" y="12"/>
                  </a:lnTo>
                  <a:lnTo>
                    <a:pt x="104" y="10"/>
                  </a:lnTo>
                  <a:lnTo>
                    <a:pt x="99" y="5"/>
                  </a:lnTo>
                  <a:lnTo>
                    <a:pt x="97" y="5"/>
                  </a:lnTo>
                  <a:lnTo>
                    <a:pt x="90" y="2"/>
                  </a:lnTo>
                  <a:lnTo>
                    <a:pt x="85" y="2"/>
                  </a:lnTo>
                  <a:lnTo>
                    <a:pt x="78" y="2"/>
                  </a:lnTo>
                  <a:lnTo>
                    <a:pt x="73" y="0"/>
                  </a:lnTo>
                  <a:lnTo>
                    <a:pt x="71" y="2"/>
                  </a:lnTo>
                  <a:lnTo>
                    <a:pt x="71" y="2"/>
                  </a:lnTo>
                  <a:lnTo>
                    <a:pt x="69" y="5"/>
                  </a:lnTo>
                  <a:lnTo>
                    <a:pt x="61" y="7"/>
                  </a:lnTo>
                  <a:lnTo>
                    <a:pt x="57" y="7"/>
                  </a:lnTo>
                  <a:lnTo>
                    <a:pt x="50" y="10"/>
                  </a:lnTo>
                  <a:lnTo>
                    <a:pt x="45" y="12"/>
                  </a:lnTo>
                  <a:lnTo>
                    <a:pt x="40" y="12"/>
                  </a:lnTo>
                  <a:lnTo>
                    <a:pt x="36" y="14"/>
                  </a:lnTo>
                  <a:lnTo>
                    <a:pt x="40" y="17"/>
                  </a:lnTo>
                  <a:lnTo>
                    <a:pt x="43" y="21"/>
                  </a:lnTo>
                  <a:lnTo>
                    <a:pt x="47" y="24"/>
                  </a:lnTo>
                  <a:lnTo>
                    <a:pt x="50" y="28"/>
                  </a:lnTo>
                  <a:lnTo>
                    <a:pt x="52" y="31"/>
                  </a:lnTo>
                  <a:lnTo>
                    <a:pt x="57" y="36"/>
                  </a:lnTo>
                  <a:lnTo>
                    <a:pt x="54" y="36"/>
                  </a:lnTo>
                  <a:lnTo>
                    <a:pt x="50" y="38"/>
                  </a:lnTo>
                  <a:lnTo>
                    <a:pt x="50" y="38"/>
                  </a:lnTo>
                  <a:lnTo>
                    <a:pt x="50" y="38"/>
                  </a:lnTo>
                  <a:lnTo>
                    <a:pt x="50" y="43"/>
                  </a:lnTo>
                  <a:lnTo>
                    <a:pt x="47" y="45"/>
                  </a:lnTo>
                  <a:lnTo>
                    <a:pt x="47" y="45"/>
                  </a:lnTo>
                  <a:lnTo>
                    <a:pt x="43" y="47"/>
                  </a:lnTo>
                  <a:lnTo>
                    <a:pt x="38" y="47"/>
                  </a:lnTo>
                  <a:lnTo>
                    <a:pt x="36" y="47"/>
                  </a:lnTo>
                  <a:lnTo>
                    <a:pt x="33" y="50"/>
                  </a:lnTo>
                  <a:lnTo>
                    <a:pt x="33" y="52"/>
                  </a:lnTo>
                  <a:lnTo>
                    <a:pt x="31" y="57"/>
                  </a:lnTo>
                  <a:lnTo>
                    <a:pt x="28" y="59"/>
                  </a:lnTo>
                  <a:lnTo>
                    <a:pt x="24" y="62"/>
                  </a:lnTo>
                  <a:lnTo>
                    <a:pt x="24" y="62"/>
                  </a:lnTo>
                  <a:lnTo>
                    <a:pt x="19" y="62"/>
                  </a:lnTo>
                  <a:lnTo>
                    <a:pt x="14" y="62"/>
                  </a:lnTo>
                  <a:lnTo>
                    <a:pt x="10" y="59"/>
                  </a:lnTo>
                  <a:lnTo>
                    <a:pt x="7" y="59"/>
                  </a:lnTo>
                  <a:lnTo>
                    <a:pt x="3" y="59"/>
                  </a:lnTo>
                  <a:lnTo>
                    <a:pt x="3" y="73"/>
                  </a:lnTo>
                  <a:lnTo>
                    <a:pt x="3" y="76"/>
                  </a:lnTo>
                  <a:lnTo>
                    <a:pt x="0" y="83"/>
                  </a:lnTo>
                  <a:lnTo>
                    <a:pt x="0" y="85"/>
                  </a:lnTo>
                  <a:lnTo>
                    <a:pt x="0" y="85"/>
                  </a:lnTo>
                  <a:lnTo>
                    <a:pt x="0" y="85"/>
                  </a:lnTo>
                  <a:lnTo>
                    <a:pt x="3" y="85"/>
                  </a:lnTo>
                  <a:lnTo>
                    <a:pt x="7" y="85"/>
                  </a:lnTo>
                  <a:lnTo>
                    <a:pt x="10" y="88"/>
                  </a:lnTo>
                  <a:lnTo>
                    <a:pt x="14" y="92"/>
                  </a:lnTo>
                  <a:lnTo>
                    <a:pt x="17" y="99"/>
                  </a:lnTo>
                  <a:lnTo>
                    <a:pt x="21" y="104"/>
                  </a:lnTo>
                  <a:lnTo>
                    <a:pt x="24" y="106"/>
                  </a:lnTo>
                  <a:lnTo>
                    <a:pt x="26" y="111"/>
                  </a:lnTo>
                  <a:lnTo>
                    <a:pt x="28" y="114"/>
                  </a:lnTo>
                  <a:lnTo>
                    <a:pt x="31" y="118"/>
                  </a:lnTo>
                  <a:lnTo>
                    <a:pt x="36" y="128"/>
                  </a:lnTo>
                  <a:lnTo>
                    <a:pt x="38" y="130"/>
                  </a:lnTo>
                  <a:lnTo>
                    <a:pt x="40" y="132"/>
                  </a:lnTo>
                  <a:lnTo>
                    <a:pt x="40" y="135"/>
                  </a:lnTo>
                  <a:lnTo>
                    <a:pt x="43" y="137"/>
                  </a:lnTo>
                  <a:lnTo>
                    <a:pt x="43" y="137"/>
                  </a:lnTo>
                  <a:lnTo>
                    <a:pt x="47" y="144"/>
                  </a:lnTo>
                  <a:lnTo>
                    <a:pt x="50" y="147"/>
                  </a:lnTo>
                  <a:lnTo>
                    <a:pt x="50" y="149"/>
                  </a:lnTo>
                  <a:lnTo>
                    <a:pt x="50" y="151"/>
                  </a:lnTo>
                  <a:lnTo>
                    <a:pt x="50" y="154"/>
                  </a:lnTo>
                  <a:lnTo>
                    <a:pt x="50" y="154"/>
                  </a:lnTo>
                  <a:lnTo>
                    <a:pt x="52" y="158"/>
                  </a:lnTo>
                  <a:lnTo>
                    <a:pt x="54" y="163"/>
                  </a:lnTo>
                  <a:lnTo>
                    <a:pt x="57" y="166"/>
                  </a:lnTo>
                  <a:lnTo>
                    <a:pt x="59" y="166"/>
                  </a:lnTo>
                  <a:lnTo>
                    <a:pt x="59" y="166"/>
                  </a:lnTo>
                  <a:lnTo>
                    <a:pt x="61" y="168"/>
                  </a:lnTo>
                  <a:lnTo>
                    <a:pt x="64" y="168"/>
                  </a:lnTo>
                  <a:lnTo>
                    <a:pt x="64" y="170"/>
                  </a:lnTo>
                  <a:lnTo>
                    <a:pt x="66" y="170"/>
                  </a:lnTo>
                  <a:lnTo>
                    <a:pt x="71" y="175"/>
                  </a:lnTo>
                  <a:lnTo>
                    <a:pt x="73" y="177"/>
                  </a:lnTo>
                  <a:lnTo>
                    <a:pt x="76" y="182"/>
                  </a:lnTo>
                  <a:lnTo>
                    <a:pt x="78" y="187"/>
                  </a:lnTo>
                  <a:lnTo>
                    <a:pt x="80" y="189"/>
                  </a:lnTo>
                  <a:lnTo>
                    <a:pt x="80" y="192"/>
                  </a:lnTo>
                  <a:lnTo>
                    <a:pt x="80" y="194"/>
                  </a:lnTo>
                  <a:lnTo>
                    <a:pt x="83" y="196"/>
                  </a:lnTo>
                  <a:lnTo>
                    <a:pt x="83" y="196"/>
                  </a:lnTo>
                  <a:lnTo>
                    <a:pt x="83" y="196"/>
                  </a:lnTo>
                  <a:lnTo>
                    <a:pt x="85" y="199"/>
                  </a:lnTo>
                  <a:lnTo>
                    <a:pt x="85" y="199"/>
                  </a:lnTo>
                  <a:lnTo>
                    <a:pt x="85" y="201"/>
                  </a:lnTo>
                  <a:lnTo>
                    <a:pt x="87" y="206"/>
                  </a:lnTo>
                  <a:lnTo>
                    <a:pt x="85" y="208"/>
                  </a:lnTo>
                  <a:lnTo>
                    <a:pt x="85" y="211"/>
                  </a:lnTo>
                  <a:lnTo>
                    <a:pt x="85" y="213"/>
                  </a:lnTo>
                  <a:lnTo>
                    <a:pt x="85" y="218"/>
                  </a:lnTo>
                  <a:lnTo>
                    <a:pt x="85" y="220"/>
                  </a:lnTo>
                  <a:lnTo>
                    <a:pt x="87" y="222"/>
                  </a:lnTo>
                  <a:lnTo>
                    <a:pt x="87" y="225"/>
                  </a:lnTo>
                  <a:lnTo>
                    <a:pt x="87" y="227"/>
                  </a:lnTo>
                  <a:lnTo>
                    <a:pt x="87" y="229"/>
                  </a:lnTo>
                  <a:lnTo>
                    <a:pt x="90" y="237"/>
                  </a:lnTo>
                  <a:lnTo>
                    <a:pt x="94" y="241"/>
                  </a:lnTo>
                  <a:lnTo>
                    <a:pt x="97" y="246"/>
                  </a:lnTo>
                  <a:lnTo>
                    <a:pt x="99" y="248"/>
                  </a:lnTo>
                  <a:lnTo>
                    <a:pt x="102" y="251"/>
                  </a:lnTo>
                  <a:lnTo>
                    <a:pt x="106" y="251"/>
                  </a:lnTo>
                  <a:lnTo>
                    <a:pt x="113" y="258"/>
                  </a:lnTo>
                  <a:lnTo>
                    <a:pt x="116" y="260"/>
                  </a:lnTo>
                  <a:lnTo>
                    <a:pt x="118" y="263"/>
                  </a:lnTo>
                  <a:lnTo>
                    <a:pt x="120" y="263"/>
                  </a:lnTo>
                  <a:lnTo>
                    <a:pt x="120" y="265"/>
                  </a:lnTo>
                  <a:lnTo>
                    <a:pt x="120" y="265"/>
                  </a:lnTo>
                  <a:lnTo>
                    <a:pt x="123" y="267"/>
                  </a:lnTo>
                  <a:lnTo>
                    <a:pt x="125" y="277"/>
                  </a:lnTo>
                  <a:lnTo>
                    <a:pt x="127" y="277"/>
                  </a:lnTo>
                  <a:lnTo>
                    <a:pt x="127" y="281"/>
                  </a:lnTo>
                  <a:lnTo>
                    <a:pt x="127" y="281"/>
                  </a:lnTo>
                  <a:lnTo>
                    <a:pt x="127" y="284"/>
                  </a:lnTo>
                  <a:lnTo>
                    <a:pt x="132" y="289"/>
                  </a:lnTo>
                  <a:lnTo>
                    <a:pt x="135" y="293"/>
                  </a:lnTo>
                  <a:lnTo>
                    <a:pt x="137" y="298"/>
                  </a:lnTo>
                  <a:lnTo>
                    <a:pt x="139" y="300"/>
                  </a:lnTo>
                  <a:lnTo>
                    <a:pt x="144" y="305"/>
                  </a:lnTo>
                  <a:lnTo>
                    <a:pt x="149" y="310"/>
                  </a:lnTo>
                  <a:lnTo>
                    <a:pt x="151" y="315"/>
                  </a:lnTo>
                  <a:lnTo>
                    <a:pt x="151" y="317"/>
                  </a:lnTo>
                  <a:lnTo>
                    <a:pt x="153" y="319"/>
                  </a:lnTo>
                  <a:lnTo>
                    <a:pt x="153" y="322"/>
                  </a:lnTo>
                  <a:lnTo>
                    <a:pt x="153" y="322"/>
                  </a:lnTo>
                  <a:lnTo>
                    <a:pt x="156" y="324"/>
                  </a:lnTo>
                  <a:lnTo>
                    <a:pt x="158" y="326"/>
                  </a:lnTo>
                  <a:lnTo>
                    <a:pt x="158" y="326"/>
                  </a:lnTo>
                  <a:lnTo>
                    <a:pt x="158" y="329"/>
                  </a:lnTo>
                  <a:lnTo>
                    <a:pt x="158" y="331"/>
                  </a:lnTo>
                  <a:lnTo>
                    <a:pt x="160" y="333"/>
                  </a:lnTo>
                  <a:lnTo>
                    <a:pt x="163" y="331"/>
                  </a:lnTo>
                  <a:lnTo>
                    <a:pt x="163" y="329"/>
                  </a:lnTo>
                  <a:lnTo>
                    <a:pt x="165" y="329"/>
                  </a:lnTo>
                  <a:lnTo>
                    <a:pt x="165" y="326"/>
                  </a:lnTo>
                  <a:lnTo>
                    <a:pt x="165" y="326"/>
                  </a:lnTo>
                  <a:lnTo>
                    <a:pt x="165" y="324"/>
                  </a:lnTo>
                  <a:lnTo>
                    <a:pt x="165" y="324"/>
                  </a:lnTo>
                  <a:lnTo>
                    <a:pt x="165" y="324"/>
                  </a:lnTo>
                  <a:lnTo>
                    <a:pt x="165" y="322"/>
                  </a:lnTo>
                  <a:lnTo>
                    <a:pt x="165" y="319"/>
                  </a:lnTo>
                  <a:lnTo>
                    <a:pt x="165" y="317"/>
                  </a:lnTo>
                  <a:lnTo>
                    <a:pt x="165" y="315"/>
                  </a:lnTo>
                  <a:lnTo>
                    <a:pt x="168" y="315"/>
                  </a:lnTo>
                  <a:lnTo>
                    <a:pt x="168" y="315"/>
                  </a:lnTo>
                  <a:lnTo>
                    <a:pt x="165" y="312"/>
                  </a:lnTo>
                  <a:lnTo>
                    <a:pt x="165" y="312"/>
                  </a:lnTo>
                  <a:lnTo>
                    <a:pt x="168" y="310"/>
                  </a:lnTo>
                  <a:lnTo>
                    <a:pt x="168" y="310"/>
                  </a:lnTo>
                  <a:lnTo>
                    <a:pt x="170" y="310"/>
                  </a:lnTo>
                  <a:lnTo>
                    <a:pt x="170" y="310"/>
                  </a:lnTo>
                  <a:lnTo>
                    <a:pt x="172" y="310"/>
                  </a:lnTo>
                  <a:lnTo>
                    <a:pt x="172" y="310"/>
                  </a:lnTo>
                  <a:lnTo>
                    <a:pt x="175" y="310"/>
                  </a:lnTo>
                  <a:lnTo>
                    <a:pt x="175" y="312"/>
                  </a:lnTo>
                  <a:lnTo>
                    <a:pt x="177" y="312"/>
                  </a:lnTo>
                  <a:lnTo>
                    <a:pt x="179" y="312"/>
                  </a:lnTo>
                  <a:lnTo>
                    <a:pt x="179" y="312"/>
                  </a:lnTo>
                  <a:lnTo>
                    <a:pt x="179" y="312"/>
                  </a:lnTo>
                  <a:lnTo>
                    <a:pt x="182" y="312"/>
                  </a:lnTo>
                  <a:lnTo>
                    <a:pt x="182" y="312"/>
                  </a:lnTo>
                  <a:lnTo>
                    <a:pt x="184" y="312"/>
                  </a:lnTo>
                  <a:lnTo>
                    <a:pt x="186" y="312"/>
                  </a:lnTo>
                  <a:lnTo>
                    <a:pt x="191" y="312"/>
                  </a:lnTo>
                  <a:lnTo>
                    <a:pt x="193" y="310"/>
                  </a:lnTo>
                  <a:lnTo>
                    <a:pt x="198" y="310"/>
                  </a:lnTo>
                  <a:lnTo>
                    <a:pt x="201" y="310"/>
                  </a:lnTo>
                  <a:lnTo>
                    <a:pt x="203" y="310"/>
                  </a:lnTo>
                  <a:lnTo>
                    <a:pt x="203" y="312"/>
                  </a:lnTo>
                  <a:lnTo>
                    <a:pt x="208" y="312"/>
                  </a:lnTo>
                  <a:lnTo>
                    <a:pt x="210" y="315"/>
                  </a:lnTo>
                  <a:lnTo>
                    <a:pt x="215" y="315"/>
                  </a:lnTo>
                  <a:lnTo>
                    <a:pt x="219" y="315"/>
                  </a:lnTo>
                  <a:lnTo>
                    <a:pt x="224" y="315"/>
                  </a:lnTo>
                  <a:lnTo>
                    <a:pt x="226" y="315"/>
                  </a:lnTo>
                  <a:lnTo>
                    <a:pt x="229" y="315"/>
                  </a:lnTo>
                  <a:lnTo>
                    <a:pt x="231" y="315"/>
                  </a:lnTo>
                  <a:lnTo>
                    <a:pt x="231" y="315"/>
                  </a:lnTo>
                  <a:lnTo>
                    <a:pt x="234" y="319"/>
                  </a:lnTo>
                  <a:lnTo>
                    <a:pt x="236" y="322"/>
                  </a:lnTo>
                  <a:lnTo>
                    <a:pt x="238" y="322"/>
                  </a:lnTo>
                  <a:lnTo>
                    <a:pt x="241" y="319"/>
                  </a:lnTo>
                  <a:lnTo>
                    <a:pt x="243" y="319"/>
                  </a:lnTo>
                  <a:lnTo>
                    <a:pt x="243" y="317"/>
                  </a:lnTo>
                  <a:lnTo>
                    <a:pt x="245" y="312"/>
                  </a:lnTo>
                  <a:lnTo>
                    <a:pt x="245" y="310"/>
                  </a:lnTo>
                  <a:lnTo>
                    <a:pt x="248" y="307"/>
                  </a:lnTo>
                  <a:lnTo>
                    <a:pt x="250" y="305"/>
                  </a:lnTo>
                  <a:lnTo>
                    <a:pt x="252" y="300"/>
                  </a:lnTo>
                  <a:lnTo>
                    <a:pt x="255" y="300"/>
                  </a:lnTo>
                  <a:lnTo>
                    <a:pt x="257" y="296"/>
                  </a:lnTo>
                  <a:lnTo>
                    <a:pt x="259" y="293"/>
                  </a:lnTo>
                  <a:lnTo>
                    <a:pt x="264" y="291"/>
                  </a:lnTo>
                  <a:lnTo>
                    <a:pt x="269" y="289"/>
                  </a:lnTo>
                  <a:lnTo>
                    <a:pt x="271" y="286"/>
                  </a:lnTo>
                  <a:lnTo>
                    <a:pt x="274" y="286"/>
                  </a:lnTo>
                  <a:lnTo>
                    <a:pt x="278" y="284"/>
                  </a:lnTo>
                  <a:lnTo>
                    <a:pt x="285" y="284"/>
                  </a:lnTo>
                  <a:lnTo>
                    <a:pt x="290" y="284"/>
                  </a:lnTo>
                  <a:lnTo>
                    <a:pt x="295" y="281"/>
                  </a:lnTo>
                  <a:lnTo>
                    <a:pt x="302" y="281"/>
                  </a:lnTo>
                  <a:lnTo>
                    <a:pt x="307" y="281"/>
                  </a:lnTo>
                  <a:lnTo>
                    <a:pt x="311" y="279"/>
                  </a:lnTo>
                  <a:lnTo>
                    <a:pt x="316" y="279"/>
                  </a:lnTo>
                  <a:lnTo>
                    <a:pt x="321" y="279"/>
                  </a:lnTo>
                  <a:lnTo>
                    <a:pt x="325" y="277"/>
                  </a:lnTo>
                  <a:lnTo>
                    <a:pt x="328" y="277"/>
                  </a:lnTo>
                  <a:lnTo>
                    <a:pt x="330" y="274"/>
                  </a:lnTo>
                  <a:lnTo>
                    <a:pt x="333" y="274"/>
                  </a:lnTo>
                  <a:lnTo>
                    <a:pt x="337" y="272"/>
                  </a:lnTo>
                  <a:lnTo>
                    <a:pt x="340" y="272"/>
                  </a:lnTo>
                  <a:lnTo>
                    <a:pt x="342" y="270"/>
                  </a:lnTo>
                  <a:lnTo>
                    <a:pt x="347" y="270"/>
                  </a:lnTo>
                  <a:lnTo>
                    <a:pt x="349" y="267"/>
                  </a:lnTo>
                  <a:lnTo>
                    <a:pt x="351" y="267"/>
                  </a:lnTo>
                  <a:lnTo>
                    <a:pt x="356" y="265"/>
                  </a:lnTo>
                  <a:lnTo>
                    <a:pt x="358" y="265"/>
                  </a:lnTo>
                  <a:lnTo>
                    <a:pt x="361" y="263"/>
                  </a:lnTo>
                  <a:lnTo>
                    <a:pt x="363" y="263"/>
                  </a:lnTo>
                  <a:lnTo>
                    <a:pt x="368" y="260"/>
                  </a:lnTo>
                  <a:lnTo>
                    <a:pt x="370" y="260"/>
                  </a:lnTo>
                  <a:lnTo>
                    <a:pt x="373" y="258"/>
                  </a:lnTo>
                  <a:lnTo>
                    <a:pt x="377" y="258"/>
                  </a:lnTo>
                  <a:lnTo>
                    <a:pt x="377" y="258"/>
                  </a:lnTo>
                  <a:lnTo>
                    <a:pt x="380" y="253"/>
                  </a:lnTo>
                  <a:lnTo>
                    <a:pt x="380" y="251"/>
                  </a:lnTo>
                  <a:lnTo>
                    <a:pt x="380" y="248"/>
                  </a:lnTo>
                  <a:lnTo>
                    <a:pt x="380" y="246"/>
                  </a:lnTo>
                  <a:lnTo>
                    <a:pt x="382" y="244"/>
                  </a:lnTo>
                  <a:lnTo>
                    <a:pt x="382" y="241"/>
                  </a:lnTo>
                  <a:lnTo>
                    <a:pt x="382" y="239"/>
                  </a:lnTo>
                  <a:lnTo>
                    <a:pt x="382" y="237"/>
                  </a:lnTo>
                  <a:lnTo>
                    <a:pt x="382" y="234"/>
                  </a:lnTo>
                  <a:lnTo>
                    <a:pt x="384" y="232"/>
                  </a:lnTo>
                  <a:lnTo>
                    <a:pt x="384" y="229"/>
                  </a:lnTo>
                  <a:lnTo>
                    <a:pt x="384" y="227"/>
                  </a:lnTo>
                  <a:lnTo>
                    <a:pt x="387" y="222"/>
                  </a:lnTo>
                  <a:lnTo>
                    <a:pt x="387" y="220"/>
                  </a:lnTo>
                  <a:lnTo>
                    <a:pt x="387" y="218"/>
                  </a:lnTo>
                  <a:lnTo>
                    <a:pt x="387" y="218"/>
                  </a:lnTo>
                  <a:lnTo>
                    <a:pt x="387" y="215"/>
                  </a:lnTo>
                  <a:lnTo>
                    <a:pt x="387" y="21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234"/>
            <p:cNvSpPr>
              <a:spLocks/>
            </p:cNvSpPr>
            <p:nvPr userDrawn="1"/>
          </p:nvSpPr>
          <p:spPr bwMode="auto">
            <a:xfrm>
              <a:off x="2524" y="2526"/>
              <a:ext cx="2" cy="5"/>
            </a:xfrm>
            <a:custGeom>
              <a:avLst/>
              <a:gdLst>
                <a:gd name="T0" fmla="*/ 2 w 2"/>
                <a:gd name="T1" fmla="*/ 0 h 5"/>
                <a:gd name="T2" fmla="*/ 2 w 2"/>
                <a:gd name="T3" fmla="*/ 0 h 5"/>
                <a:gd name="T4" fmla="*/ 0 w 2"/>
                <a:gd name="T5" fmla="*/ 0 h 5"/>
                <a:gd name="T6" fmla="*/ 0 w 2"/>
                <a:gd name="T7" fmla="*/ 0 h 5"/>
                <a:gd name="T8" fmla="*/ 0 w 2"/>
                <a:gd name="T9" fmla="*/ 3 h 5"/>
                <a:gd name="T10" fmla="*/ 0 w 2"/>
                <a:gd name="T11" fmla="*/ 5 h 5"/>
                <a:gd name="T12" fmla="*/ 2 w 2"/>
                <a:gd name="T13" fmla="*/ 5 h 5"/>
                <a:gd name="T14" fmla="*/ 2 w 2"/>
                <a:gd name="T15" fmla="*/ 3 h 5"/>
                <a:gd name="T16" fmla="*/ 2 w 2"/>
                <a:gd name="T17" fmla="*/ 0 h 5"/>
                <a:gd name="T18" fmla="*/ 2 w 2"/>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0"/>
                  </a:moveTo>
                  <a:lnTo>
                    <a:pt x="2" y="0"/>
                  </a:lnTo>
                  <a:lnTo>
                    <a:pt x="0" y="0"/>
                  </a:lnTo>
                  <a:lnTo>
                    <a:pt x="0" y="0"/>
                  </a:lnTo>
                  <a:lnTo>
                    <a:pt x="0" y="3"/>
                  </a:lnTo>
                  <a:lnTo>
                    <a:pt x="0" y="5"/>
                  </a:lnTo>
                  <a:lnTo>
                    <a:pt x="2" y="5"/>
                  </a:lnTo>
                  <a:lnTo>
                    <a:pt x="2" y="3"/>
                  </a:lnTo>
                  <a:lnTo>
                    <a:pt x="2" y="0"/>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235"/>
            <p:cNvSpPr>
              <a:spLocks/>
            </p:cNvSpPr>
            <p:nvPr userDrawn="1"/>
          </p:nvSpPr>
          <p:spPr bwMode="auto">
            <a:xfrm>
              <a:off x="2529" y="2510"/>
              <a:ext cx="4" cy="9"/>
            </a:xfrm>
            <a:custGeom>
              <a:avLst/>
              <a:gdLst>
                <a:gd name="T0" fmla="*/ 2 w 4"/>
                <a:gd name="T1" fmla="*/ 0 h 9"/>
                <a:gd name="T2" fmla="*/ 2 w 4"/>
                <a:gd name="T3" fmla="*/ 0 h 9"/>
                <a:gd name="T4" fmla="*/ 2 w 4"/>
                <a:gd name="T5" fmla="*/ 2 h 9"/>
                <a:gd name="T6" fmla="*/ 0 w 4"/>
                <a:gd name="T7" fmla="*/ 4 h 9"/>
                <a:gd name="T8" fmla="*/ 0 w 4"/>
                <a:gd name="T9" fmla="*/ 4 h 9"/>
                <a:gd name="T10" fmla="*/ 0 w 4"/>
                <a:gd name="T11" fmla="*/ 7 h 9"/>
                <a:gd name="T12" fmla="*/ 2 w 4"/>
                <a:gd name="T13" fmla="*/ 9 h 9"/>
                <a:gd name="T14" fmla="*/ 2 w 4"/>
                <a:gd name="T15" fmla="*/ 7 h 9"/>
                <a:gd name="T16" fmla="*/ 4 w 4"/>
                <a:gd name="T17" fmla="*/ 2 h 9"/>
                <a:gd name="T18" fmla="*/ 2 w 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2" y="0"/>
                  </a:moveTo>
                  <a:lnTo>
                    <a:pt x="2" y="0"/>
                  </a:lnTo>
                  <a:lnTo>
                    <a:pt x="2" y="2"/>
                  </a:lnTo>
                  <a:lnTo>
                    <a:pt x="0" y="4"/>
                  </a:lnTo>
                  <a:lnTo>
                    <a:pt x="0" y="4"/>
                  </a:lnTo>
                  <a:lnTo>
                    <a:pt x="0" y="7"/>
                  </a:lnTo>
                  <a:lnTo>
                    <a:pt x="2" y="9"/>
                  </a:lnTo>
                  <a:lnTo>
                    <a:pt x="2" y="7"/>
                  </a:lnTo>
                  <a:lnTo>
                    <a:pt x="4" y="2"/>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236"/>
            <p:cNvSpPr>
              <a:spLocks/>
            </p:cNvSpPr>
            <p:nvPr userDrawn="1"/>
          </p:nvSpPr>
          <p:spPr bwMode="auto">
            <a:xfrm>
              <a:off x="5131" y="2600"/>
              <a:ext cx="40" cy="82"/>
            </a:xfrm>
            <a:custGeom>
              <a:avLst/>
              <a:gdLst>
                <a:gd name="T0" fmla="*/ 40 w 40"/>
                <a:gd name="T1" fmla="*/ 52 h 82"/>
                <a:gd name="T2" fmla="*/ 37 w 40"/>
                <a:gd name="T3" fmla="*/ 47 h 82"/>
                <a:gd name="T4" fmla="*/ 37 w 40"/>
                <a:gd name="T5" fmla="*/ 45 h 82"/>
                <a:gd name="T6" fmla="*/ 37 w 40"/>
                <a:gd name="T7" fmla="*/ 45 h 82"/>
                <a:gd name="T8" fmla="*/ 30 w 40"/>
                <a:gd name="T9" fmla="*/ 35 h 82"/>
                <a:gd name="T10" fmla="*/ 30 w 40"/>
                <a:gd name="T11" fmla="*/ 30 h 82"/>
                <a:gd name="T12" fmla="*/ 28 w 40"/>
                <a:gd name="T13" fmla="*/ 28 h 82"/>
                <a:gd name="T14" fmla="*/ 28 w 40"/>
                <a:gd name="T15" fmla="*/ 28 h 82"/>
                <a:gd name="T16" fmla="*/ 28 w 40"/>
                <a:gd name="T17" fmla="*/ 26 h 82"/>
                <a:gd name="T18" fmla="*/ 23 w 40"/>
                <a:gd name="T19" fmla="*/ 19 h 82"/>
                <a:gd name="T20" fmla="*/ 21 w 40"/>
                <a:gd name="T21" fmla="*/ 16 h 82"/>
                <a:gd name="T22" fmla="*/ 16 w 40"/>
                <a:gd name="T23" fmla="*/ 9 h 82"/>
                <a:gd name="T24" fmla="*/ 9 w 40"/>
                <a:gd name="T25" fmla="*/ 2 h 82"/>
                <a:gd name="T26" fmla="*/ 4 w 40"/>
                <a:gd name="T27" fmla="*/ 0 h 82"/>
                <a:gd name="T28" fmla="*/ 2 w 40"/>
                <a:gd name="T29" fmla="*/ 2 h 82"/>
                <a:gd name="T30" fmla="*/ 4 w 40"/>
                <a:gd name="T31" fmla="*/ 2 h 82"/>
                <a:gd name="T32" fmla="*/ 9 w 40"/>
                <a:gd name="T33" fmla="*/ 4 h 82"/>
                <a:gd name="T34" fmla="*/ 11 w 40"/>
                <a:gd name="T35" fmla="*/ 7 h 82"/>
                <a:gd name="T36" fmla="*/ 9 w 40"/>
                <a:gd name="T37" fmla="*/ 9 h 82"/>
                <a:gd name="T38" fmla="*/ 7 w 40"/>
                <a:gd name="T39" fmla="*/ 7 h 82"/>
                <a:gd name="T40" fmla="*/ 7 w 40"/>
                <a:gd name="T41" fmla="*/ 9 h 82"/>
                <a:gd name="T42" fmla="*/ 7 w 40"/>
                <a:gd name="T43" fmla="*/ 14 h 82"/>
                <a:gd name="T44" fmla="*/ 2 w 40"/>
                <a:gd name="T45" fmla="*/ 21 h 82"/>
                <a:gd name="T46" fmla="*/ 4 w 40"/>
                <a:gd name="T47" fmla="*/ 23 h 82"/>
                <a:gd name="T48" fmla="*/ 2 w 40"/>
                <a:gd name="T49" fmla="*/ 30 h 82"/>
                <a:gd name="T50" fmla="*/ 2 w 40"/>
                <a:gd name="T51" fmla="*/ 37 h 82"/>
                <a:gd name="T52" fmla="*/ 0 w 40"/>
                <a:gd name="T53" fmla="*/ 37 h 82"/>
                <a:gd name="T54" fmla="*/ 0 w 40"/>
                <a:gd name="T55" fmla="*/ 35 h 82"/>
                <a:gd name="T56" fmla="*/ 2 w 40"/>
                <a:gd name="T57" fmla="*/ 42 h 82"/>
                <a:gd name="T58" fmla="*/ 4 w 40"/>
                <a:gd name="T59" fmla="*/ 63 h 82"/>
                <a:gd name="T60" fmla="*/ 7 w 40"/>
                <a:gd name="T61" fmla="*/ 73 h 82"/>
                <a:gd name="T62" fmla="*/ 11 w 40"/>
                <a:gd name="T63" fmla="*/ 80 h 82"/>
                <a:gd name="T64" fmla="*/ 21 w 40"/>
                <a:gd name="T65" fmla="*/ 82 h 82"/>
                <a:gd name="T66" fmla="*/ 30 w 40"/>
                <a:gd name="T67" fmla="*/ 78 h 82"/>
                <a:gd name="T68" fmla="*/ 37 w 40"/>
                <a:gd name="T69" fmla="*/ 73 h 82"/>
                <a:gd name="T70" fmla="*/ 40 w 40"/>
                <a:gd name="T71" fmla="*/ 68 h 82"/>
                <a:gd name="T72" fmla="*/ 40 w 40"/>
                <a:gd name="T73" fmla="*/ 61 h 82"/>
                <a:gd name="T74" fmla="*/ 40 w 40"/>
                <a:gd name="T75"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82">
                  <a:moveTo>
                    <a:pt x="40" y="54"/>
                  </a:moveTo>
                  <a:lnTo>
                    <a:pt x="40" y="52"/>
                  </a:lnTo>
                  <a:lnTo>
                    <a:pt x="40" y="49"/>
                  </a:lnTo>
                  <a:lnTo>
                    <a:pt x="37" y="47"/>
                  </a:lnTo>
                  <a:lnTo>
                    <a:pt x="37" y="45"/>
                  </a:lnTo>
                  <a:lnTo>
                    <a:pt x="37" y="45"/>
                  </a:lnTo>
                  <a:lnTo>
                    <a:pt x="37" y="45"/>
                  </a:lnTo>
                  <a:lnTo>
                    <a:pt x="37" y="45"/>
                  </a:lnTo>
                  <a:lnTo>
                    <a:pt x="33" y="37"/>
                  </a:lnTo>
                  <a:lnTo>
                    <a:pt x="30" y="35"/>
                  </a:lnTo>
                  <a:lnTo>
                    <a:pt x="30" y="35"/>
                  </a:lnTo>
                  <a:lnTo>
                    <a:pt x="30" y="30"/>
                  </a:lnTo>
                  <a:lnTo>
                    <a:pt x="30" y="28"/>
                  </a:lnTo>
                  <a:lnTo>
                    <a:pt x="28" y="28"/>
                  </a:lnTo>
                  <a:lnTo>
                    <a:pt x="28" y="28"/>
                  </a:lnTo>
                  <a:lnTo>
                    <a:pt x="28" y="28"/>
                  </a:lnTo>
                  <a:lnTo>
                    <a:pt x="28" y="26"/>
                  </a:lnTo>
                  <a:lnTo>
                    <a:pt x="28" y="26"/>
                  </a:lnTo>
                  <a:lnTo>
                    <a:pt x="23" y="19"/>
                  </a:lnTo>
                  <a:lnTo>
                    <a:pt x="23" y="19"/>
                  </a:lnTo>
                  <a:lnTo>
                    <a:pt x="21" y="19"/>
                  </a:lnTo>
                  <a:lnTo>
                    <a:pt x="21" y="16"/>
                  </a:lnTo>
                  <a:lnTo>
                    <a:pt x="21" y="16"/>
                  </a:lnTo>
                  <a:lnTo>
                    <a:pt x="16" y="9"/>
                  </a:lnTo>
                  <a:lnTo>
                    <a:pt x="11" y="4"/>
                  </a:lnTo>
                  <a:lnTo>
                    <a:pt x="9" y="2"/>
                  </a:lnTo>
                  <a:lnTo>
                    <a:pt x="7" y="0"/>
                  </a:lnTo>
                  <a:lnTo>
                    <a:pt x="4" y="0"/>
                  </a:lnTo>
                  <a:lnTo>
                    <a:pt x="2" y="0"/>
                  </a:lnTo>
                  <a:lnTo>
                    <a:pt x="2" y="2"/>
                  </a:lnTo>
                  <a:lnTo>
                    <a:pt x="2" y="2"/>
                  </a:lnTo>
                  <a:lnTo>
                    <a:pt x="4" y="2"/>
                  </a:lnTo>
                  <a:lnTo>
                    <a:pt x="4" y="4"/>
                  </a:lnTo>
                  <a:lnTo>
                    <a:pt x="9" y="4"/>
                  </a:lnTo>
                  <a:lnTo>
                    <a:pt x="11" y="7"/>
                  </a:lnTo>
                  <a:lnTo>
                    <a:pt x="11" y="7"/>
                  </a:lnTo>
                  <a:lnTo>
                    <a:pt x="11" y="7"/>
                  </a:lnTo>
                  <a:lnTo>
                    <a:pt x="9" y="9"/>
                  </a:lnTo>
                  <a:lnTo>
                    <a:pt x="9" y="7"/>
                  </a:lnTo>
                  <a:lnTo>
                    <a:pt x="7" y="7"/>
                  </a:lnTo>
                  <a:lnTo>
                    <a:pt x="4" y="7"/>
                  </a:lnTo>
                  <a:lnTo>
                    <a:pt x="7" y="9"/>
                  </a:lnTo>
                  <a:lnTo>
                    <a:pt x="7" y="11"/>
                  </a:lnTo>
                  <a:lnTo>
                    <a:pt x="7" y="14"/>
                  </a:lnTo>
                  <a:lnTo>
                    <a:pt x="4" y="16"/>
                  </a:lnTo>
                  <a:lnTo>
                    <a:pt x="2" y="21"/>
                  </a:lnTo>
                  <a:lnTo>
                    <a:pt x="2" y="21"/>
                  </a:lnTo>
                  <a:lnTo>
                    <a:pt x="4" y="23"/>
                  </a:lnTo>
                  <a:lnTo>
                    <a:pt x="4" y="23"/>
                  </a:lnTo>
                  <a:lnTo>
                    <a:pt x="2" y="30"/>
                  </a:lnTo>
                  <a:lnTo>
                    <a:pt x="2" y="33"/>
                  </a:lnTo>
                  <a:lnTo>
                    <a:pt x="2" y="37"/>
                  </a:lnTo>
                  <a:lnTo>
                    <a:pt x="2" y="37"/>
                  </a:lnTo>
                  <a:lnTo>
                    <a:pt x="0" y="37"/>
                  </a:lnTo>
                  <a:lnTo>
                    <a:pt x="0" y="33"/>
                  </a:lnTo>
                  <a:lnTo>
                    <a:pt x="0" y="35"/>
                  </a:lnTo>
                  <a:lnTo>
                    <a:pt x="0" y="37"/>
                  </a:lnTo>
                  <a:lnTo>
                    <a:pt x="2" y="42"/>
                  </a:lnTo>
                  <a:lnTo>
                    <a:pt x="2" y="47"/>
                  </a:lnTo>
                  <a:lnTo>
                    <a:pt x="4" y="63"/>
                  </a:lnTo>
                  <a:lnTo>
                    <a:pt x="4" y="68"/>
                  </a:lnTo>
                  <a:lnTo>
                    <a:pt x="7" y="73"/>
                  </a:lnTo>
                  <a:lnTo>
                    <a:pt x="9" y="78"/>
                  </a:lnTo>
                  <a:lnTo>
                    <a:pt x="11" y="80"/>
                  </a:lnTo>
                  <a:lnTo>
                    <a:pt x="16" y="82"/>
                  </a:lnTo>
                  <a:lnTo>
                    <a:pt x="21" y="82"/>
                  </a:lnTo>
                  <a:lnTo>
                    <a:pt x="26" y="80"/>
                  </a:lnTo>
                  <a:lnTo>
                    <a:pt x="30" y="78"/>
                  </a:lnTo>
                  <a:lnTo>
                    <a:pt x="33" y="75"/>
                  </a:lnTo>
                  <a:lnTo>
                    <a:pt x="37" y="73"/>
                  </a:lnTo>
                  <a:lnTo>
                    <a:pt x="37" y="71"/>
                  </a:lnTo>
                  <a:lnTo>
                    <a:pt x="40" y="68"/>
                  </a:lnTo>
                  <a:lnTo>
                    <a:pt x="40" y="66"/>
                  </a:lnTo>
                  <a:lnTo>
                    <a:pt x="40" y="61"/>
                  </a:lnTo>
                  <a:lnTo>
                    <a:pt x="40" y="59"/>
                  </a:lnTo>
                  <a:lnTo>
                    <a:pt x="40"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237"/>
            <p:cNvSpPr>
              <a:spLocks noEditPoints="1"/>
            </p:cNvSpPr>
            <p:nvPr userDrawn="1"/>
          </p:nvSpPr>
          <p:spPr bwMode="auto">
            <a:xfrm>
              <a:off x="3516" y="1886"/>
              <a:ext cx="212" cy="160"/>
            </a:xfrm>
            <a:custGeom>
              <a:avLst/>
              <a:gdLst>
                <a:gd name="T0" fmla="*/ 208 w 212"/>
                <a:gd name="T1" fmla="*/ 78 h 160"/>
                <a:gd name="T2" fmla="*/ 193 w 212"/>
                <a:gd name="T3" fmla="*/ 85 h 160"/>
                <a:gd name="T4" fmla="*/ 198 w 212"/>
                <a:gd name="T5" fmla="*/ 85 h 160"/>
                <a:gd name="T6" fmla="*/ 208 w 212"/>
                <a:gd name="T7" fmla="*/ 89 h 160"/>
                <a:gd name="T8" fmla="*/ 205 w 212"/>
                <a:gd name="T9" fmla="*/ 42 h 160"/>
                <a:gd name="T10" fmla="*/ 208 w 212"/>
                <a:gd name="T11" fmla="*/ 30 h 160"/>
                <a:gd name="T12" fmla="*/ 208 w 212"/>
                <a:gd name="T13" fmla="*/ 28 h 160"/>
                <a:gd name="T14" fmla="*/ 201 w 212"/>
                <a:gd name="T15" fmla="*/ 28 h 160"/>
                <a:gd name="T16" fmla="*/ 189 w 212"/>
                <a:gd name="T17" fmla="*/ 28 h 160"/>
                <a:gd name="T18" fmla="*/ 182 w 212"/>
                <a:gd name="T19" fmla="*/ 28 h 160"/>
                <a:gd name="T20" fmla="*/ 179 w 212"/>
                <a:gd name="T21" fmla="*/ 23 h 160"/>
                <a:gd name="T22" fmla="*/ 168 w 212"/>
                <a:gd name="T23" fmla="*/ 18 h 160"/>
                <a:gd name="T24" fmla="*/ 160 w 212"/>
                <a:gd name="T25" fmla="*/ 23 h 160"/>
                <a:gd name="T26" fmla="*/ 151 w 212"/>
                <a:gd name="T27" fmla="*/ 21 h 160"/>
                <a:gd name="T28" fmla="*/ 144 w 212"/>
                <a:gd name="T29" fmla="*/ 18 h 160"/>
                <a:gd name="T30" fmla="*/ 135 w 212"/>
                <a:gd name="T31" fmla="*/ 14 h 160"/>
                <a:gd name="T32" fmla="*/ 130 w 212"/>
                <a:gd name="T33" fmla="*/ 14 h 160"/>
                <a:gd name="T34" fmla="*/ 130 w 212"/>
                <a:gd name="T35" fmla="*/ 9 h 160"/>
                <a:gd name="T36" fmla="*/ 118 w 212"/>
                <a:gd name="T37" fmla="*/ 9 h 160"/>
                <a:gd name="T38" fmla="*/ 97 w 212"/>
                <a:gd name="T39" fmla="*/ 4 h 160"/>
                <a:gd name="T40" fmla="*/ 71 w 212"/>
                <a:gd name="T41" fmla="*/ 7 h 160"/>
                <a:gd name="T42" fmla="*/ 45 w 212"/>
                <a:gd name="T43" fmla="*/ 4 h 160"/>
                <a:gd name="T44" fmla="*/ 29 w 212"/>
                <a:gd name="T45" fmla="*/ 0 h 160"/>
                <a:gd name="T46" fmla="*/ 17 w 212"/>
                <a:gd name="T47" fmla="*/ 7 h 160"/>
                <a:gd name="T48" fmla="*/ 3 w 212"/>
                <a:gd name="T49" fmla="*/ 11 h 160"/>
                <a:gd name="T50" fmla="*/ 5 w 212"/>
                <a:gd name="T51" fmla="*/ 21 h 160"/>
                <a:gd name="T52" fmla="*/ 7 w 212"/>
                <a:gd name="T53" fmla="*/ 26 h 160"/>
                <a:gd name="T54" fmla="*/ 7 w 212"/>
                <a:gd name="T55" fmla="*/ 30 h 160"/>
                <a:gd name="T56" fmla="*/ 7 w 212"/>
                <a:gd name="T57" fmla="*/ 35 h 160"/>
                <a:gd name="T58" fmla="*/ 17 w 212"/>
                <a:gd name="T59" fmla="*/ 35 h 160"/>
                <a:gd name="T60" fmla="*/ 17 w 212"/>
                <a:gd name="T61" fmla="*/ 40 h 160"/>
                <a:gd name="T62" fmla="*/ 26 w 212"/>
                <a:gd name="T63" fmla="*/ 40 h 160"/>
                <a:gd name="T64" fmla="*/ 33 w 212"/>
                <a:gd name="T65" fmla="*/ 37 h 160"/>
                <a:gd name="T66" fmla="*/ 40 w 212"/>
                <a:gd name="T67" fmla="*/ 37 h 160"/>
                <a:gd name="T68" fmla="*/ 45 w 212"/>
                <a:gd name="T69" fmla="*/ 42 h 160"/>
                <a:gd name="T70" fmla="*/ 47 w 212"/>
                <a:gd name="T71" fmla="*/ 47 h 160"/>
                <a:gd name="T72" fmla="*/ 36 w 212"/>
                <a:gd name="T73" fmla="*/ 56 h 160"/>
                <a:gd name="T74" fmla="*/ 36 w 212"/>
                <a:gd name="T75" fmla="*/ 68 h 160"/>
                <a:gd name="T76" fmla="*/ 33 w 212"/>
                <a:gd name="T77" fmla="*/ 75 h 160"/>
                <a:gd name="T78" fmla="*/ 31 w 212"/>
                <a:gd name="T79" fmla="*/ 82 h 160"/>
                <a:gd name="T80" fmla="*/ 26 w 212"/>
                <a:gd name="T81" fmla="*/ 89 h 160"/>
                <a:gd name="T82" fmla="*/ 26 w 212"/>
                <a:gd name="T83" fmla="*/ 101 h 160"/>
                <a:gd name="T84" fmla="*/ 31 w 212"/>
                <a:gd name="T85" fmla="*/ 115 h 160"/>
                <a:gd name="T86" fmla="*/ 24 w 212"/>
                <a:gd name="T87" fmla="*/ 122 h 160"/>
                <a:gd name="T88" fmla="*/ 29 w 212"/>
                <a:gd name="T89" fmla="*/ 137 h 160"/>
                <a:gd name="T90" fmla="*/ 40 w 212"/>
                <a:gd name="T91" fmla="*/ 141 h 160"/>
                <a:gd name="T92" fmla="*/ 40 w 212"/>
                <a:gd name="T93" fmla="*/ 148 h 160"/>
                <a:gd name="T94" fmla="*/ 52 w 212"/>
                <a:gd name="T95" fmla="*/ 160 h 160"/>
                <a:gd name="T96" fmla="*/ 57 w 212"/>
                <a:gd name="T97" fmla="*/ 156 h 160"/>
                <a:gd name="T98" fmla="*/ 73 w 212"/>
                <a:gd name="T99" fmla="*/ 146 h 160"/>
                <a:gd name="T100" fmla="*/ 102 w 212"/>
                <a:gd name="T101" fmla="*/ 146 h 160"/>
                <a:gd name="T102" fmla="*/ 116 w 212"/>
                <a:gd name="T103" fmla="*/ 141 h 160"/>
                <a:gd name="T104" fmla="*/ 139 w 212"/>
                <a:gd name="T105" fmla="*/ 127 h 160"/>
                <a:gd name="T106" fmla="*/ 142 w 212"/>
                <a:gd name="T107" fmla="*/ 113 h 160"/>
                <a:gd name="T108" fmla="*/ 151 w 212"/>
                <a:gd name="T109" fmla="*/ 99 h 160"/>
                <a:gd name="T110" fmla="*/ 156 w 212"/>
                <a:gd name="T111" fmla="*/ 75 h 160"/>
                <a:gd name="T112" fmla="*/ 168 w 212"/>
                <a:gd name="T113" fmla="*/ 63 h 160"/>
                <a:gd name="T114" fmla="*/ 189 w 212"/>
                <a:gd name="T11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160">
                  <a:moveTo>
                    <a:pt x="210" y="80"/>
                  </a:moveTo>
                  <a:lnTo>
                    <a:pt x="210" y="80"/>
                  </a:lnTo>
                  <a:lnTo>
                    <a:pt x="208" y="80"/>
                  </a:lnTo>
                  <a:lnTo>
                    <a:pt x="208" y="80"/>
                  </a:lnTo>
                  <a:lnTo>
                    <a:pt x="208" y="80"/>
                  </a:lnTo>
                  <a:lnTo>
                    <a:pt x="208" y="80"/>
                  </a:lnTo>
                  <a:lnTo>
                    <a:pt x="208" y="78"/>
                  </a:lnTo>
                  <a:lnTo>
                    <a:pt x="208" y="78"/>
                  </a:lnTo>
                  <a:lnTo>
                    <a:pt x="208" y="78"/>
                  </a:lnTo>
                  <a:lnTo>
                    <a:pt x="208" y="78"/>
                  </a:lnTo>
                  <a:lnTo>
                    <a:pt x="208" y="78"/>
                  </a:lnTo>
                  <a:lnTo>
                    <a:pt x="203" y="78"/>
                  </a:lnTo>
                  <a:lnTo>
                    <a:pt x="201" y="80"/>
                  </a:lnTo>
                  <a:lnTo>
                    <a:pt x="193" y="85"/>
                  </a:lnTo>
                  <a:lnTo>
                    <a:pt x="193" y="85"/>
                  </a:lnTo>
                  <a:lnTo>
                    <a:pt x="193" y="85"/>
                  </a:lnTo>
                  <a:lnTo>
                    <a:pt x="193" y="87"/>
                  </a:lnTo>
                  <a:lnTo>
                    <a:pt x="196" y="87"/>
                  </a:lnTo>
                  <a:lnTo>
                    <a:pt x="196" y="85"/>
                  </a:lnTo>
                  <a:lnTo>
                    <a:pt x="198" y="85"/>
                  </a:lnTo>
                  <a:lnTo>
                    <a:pt x="198" y="85"/>
                  </a:lnTo>
                  <a:lnTo>
                    <a:pt x="201" y="87"/>
                  </a:lnTo>
                  <a:lnTo>
                    <a:pt x="201" y="89"/>
                  </a:lnTo>
                  <a:lnTo>
                    <a:pt x="201" y="89"/>
                  </a:lnTo>
                  <a:lnTo>
                    <a:pt x="203" y="89"/>
                  </a:lnTo>
                  <a:lnTo>
                    <a:pt x="205" y="92"/>
                  </a:lnTo>
                  <a:lnTo>
                    <a:pt x="205" y="89"/>
                  </a:lnTo>
                  <a:lnTo>
                    <a:pt x="208" y="89"/>
                  </a:lnTo>
                  <a:lnTo>
                    <a:pt x="210" y="87"/>
                  </a:lnTo>
                  <a:lnTo>
                    <a:pt x="210" y="85"/>
                  </a:lnTo>
                  <a:lnTo>
                    <a:pt x="210" y="85"/>
                  </a:lnTo>
                  <a:lnTo>
                    <a:pt x="212" y="82"/>
                  </a:lnTo>
                  <a:lnTo>
                    <a:pt x="212" y="80"/>
                  </a:lnTo>
                  <a:lnTo>
                    <a:pt x="210" y="80"/>
                  </a:lnTo>
                  <a:close/>
                  <a:moveTo>
                    <a:pt x="205" y="42"/>
                  </a:moveTo>
                  <a:lnTo>
                    <a:pt x="208" y="40"/>
                  </a:lnTo>
                  <a:lnTo>
                    <a:pt x="210" y="37"/>
                  </a:lnTo>
                  <a:lnTo>
                    <a:pt x="210" y="35"/>
                  </a:lnTo>
                  <a:lnTo>
                    <a:pt x="210" y="35"/>
                  </a:lnTo>
                  <a:lnTo>
                    <a:pt x="208" y="33"/>
                  </a:lnTo>
                  <a:lnTo>
                    <a:pt x="208" y="33"/>
                  </a:lnTo>
                  <a:lnTo>
                    <a:pt x="208" y="30"/>
                  </a:lnTo>
                  <a:lnTo>
                    <a:pt x="210" y="30"/>
                  </a:lnTo>
                  <a:lnTo>
                    <a:pt x="210" y="30"/>
                  </a:lnTo>
                  <a:lnTo>
                    <a:pt x="210" y="30"/>
                  </a:lnTo>
                  <a:lnTo>
                    <a:pt x="210" y="28"/>
                  </a:lnTo>
                  <a:lnTo>
                    <a:pt x="210" y="28"/>
                  </a:lnTo>
                  <a:lnTo>
                    <a:pt x="208" y="28"/>
                  </a:lnTo>
                  <a:lnTo>
                    <a:pt x="208" y="28"/>
                  </a:lnTo>
                  <a:lnTo>
                    <a:pt x="205" y="26"/>
                  </a:lnTo>
                  <a:lnTo>
                    <a:pt x="205" y="28"/>
                  </a:lnTo>
                  <a:lnTo>
                    <a:pt x="203" y="28"/>
                  </a:lnTo>
                  <a:lnTo>
                    <a:pt x="203" y="28"/>
                  </a:lnTo>
                  <a:lnTo>
                    <a:pt x="201" y="28"/>
                  </a:lnTo>
                  <a:lnTo>
                    <a:pt x="201" y="28"/>
                  </a:lnTo>
                  <a:lnTo>
                    <a:pt x="201" y="28"/>
                  </a:lnTo>
                  <a:lnTo>
                    <a:pt x="201" y="30"/>
                  </a:lnTo>
                  <a:lnTo>
                    <a:pt x="198" y="30"/>
                  </a:lnTo>
                  <a:lnTo>
                    <a:pt x="196" y="28"/>
                  </a:lnTo>
                  <a:lnTo>
                    <a:pt x="193" y="28"/>
                  </a:lnTo>
                  <a:lnTo>
                    <a:pt x="191" y="28"/>
                  </a:lnTo>
                  <a:lnTo>
                    <a:pt x="189" y="28"/>
                  </a:lnTo>
                  <a:lnTo>
                    <a:pt x="189" y="28"/>
                  </a:lnTo>
                  <a:lnTo>
                    <a:pt x="189" y="28"/>
                  </a:lnTo>
                  <a:lnTo>
                    <a:pt x="189" y="28"/>
                  </a:lnTo>
                  <a:lnTo>
                    <a:pt x="186" y="28"/>
                  </a:lnTo>
                  <a:lnTo>
                    <a:pt x="184" y="26"/>
                  </a:lnTo>
                  <a:lnTo>
                    <a:pt x="184" y="26"/>
                  </a:lnTo>
                  <a:lnTo>
                    <a:pt x="182" y="28"/>
                  </a:lnTo>
                  <a:lnTo>
                    <a:pt x="182" y="28"/>
                  </a:lnTo>
                  <a:lnTo>
                    <a:pt x="179" y="28"/>
                  </a:lnTo>
                  <a:lnTo>
                    <a:pt x="179" y="28"/>
                  </a:lnTo>
                  <a:lnTo>
                    <a:pt x="179" y="28"/>
                  </a:lnTo>
                  <a:lnTo>
                    <a:pt x="179" y="26"/>
                  </a:lnTo>
                  <a:lnTo>
                    <a:pt x="179" y="26"/>
                  </a:lnTo>
                  <a:lnTo>
                    <a:pt x="179" y="26"/>
                  </a:lnTo>
                  <a:lnTo>
                    <a:pt x="179" y="23"/>
                  </a:lnTo>
                  <a:lnTo>
                    <a:pt x="179" y="23"/>
                  </a:lnTo>
                  <a:lnTo>
                    <a:pt x="177" y="21"/>
                  </a:lnTo>
                  <a:lnTo>
                    <a:pt x="177" y="21"/>
                  </a:lnTo>
                  <a:lnTo>
                    <a:pt x="175" y="21"/>
                  </a:lnTo>
                  <a:lnTo>
                    <a:pt x="172" y="21"/>
                  </a:lnTo>
                  <a:lnTo>
                    <a:pt x="168" y="18"/>
                  </a:lnTo>
                  <a:lnTo>
                    <a:pt x="168" y="18"/>
                  </a:lnTo>
                  <a:lnTo>
                    <a:pt x="168" y="18"/>
                  </a:lnTo>
                  <a:lnTo>
                    <a:pt x="168" y="21"/>
                  </a:lnTo>
                  <a:lnTo>
                    <a:pt x="165" y="21"/>
                  </a:lnTo>
                  <a:lnTo>
                    <a:pt x="165" y="23"/>
                  </a:lnTo>
                  <a:lnTo>
                    <a:pt x="165" y="23"/>
                  </a:lnTo>
                  <a:lnTo>
                    <a:pt x="163" y="21"/>
                  </a:lnTo>
                  <a:lnTo>
                    <a:pt x="160" y="23"/>
                  </a:lnTo>
                  <a:lnTo>
                    <a:pt x="160" y="23"/>
                  </a:lnTo>
                  <a:lnTo>
                    <a:pt x="158" y="21"/>
                  </a:lnTo>
                  <a:lnTo>
                    <a:pt x="156" y="23"/>
                  </a:lnTo>
                  <a:lnTo>
                    <a:pt x="153" y="21"/>
                  </a:lnTo>
                  <a:lnTo>
                    <a:pt x="153" y="21"/>
                  </a:lnTo>
                  <a:lnTo>
                    <a:pt x="151" y="21"/>
                  </a:lnTo>
                  <a:lnTo>
                    <a:pt x="151" y="21"/>
                  </a:lnTo>
                  <a:lnTo>
                    <a:pt x="151" y="18"/>
                  </a:lnTo>
                  <a:lnTo>
                    <a:pt x="151" y="18"/>
                  </a:lnTo>
                  <a:lnTo>
                    <a:pt x="149" y="21"/>
                  </a:lnTo>
                  <a:lnTo>
                    <a:pt x="146" y="21"/>
                  </a:lnTo>
                  <a:lnTo>
                    <a:pt x="146" y="21"/>
                  </a:lnTo>
                  <a:lnTo>
                    <a:pt x="146" y="21"/>
                  </a:lnTo>
                  <a:lnTo>
                    <a:pt x="144" y="18"/>
                  </a:lnTo>
                  <a:lnTo>
                    <a:pt x="144" y="16"/>
                  </a:lnTo>
                  <a:lnTo>
                    <a:pt x="142" y="16"/>
                  </a:lnTo>
                  <a:lnTo>
                    <a:pt x="139" y="16"/>
                  </a:lnTo>
                  <a:lnTo>
                    <a:pt x="137" y="16"/>
                  </a:lnTo>
                  <a:lnTo>
                    <a:pt x="135" y="14"/>
                  </a:lnTo>
                  <a:lnTo>
                    <a:pt x="135" y="14"/>
                  </a:lnTo>
                  <a:lnTo>
                    <a:pt x="135" y="14"/>
                  </a:lnTo>
                  <a:lnTo>
                    <a:pt x="135" y="14"/>
                  </a:lnTo>
                  <a:lnTo>
                    <a:pt x="132" y="14"/>
                  </a:lnTo>
                  <a:lnTo>
                    <a:pt x="132" y="16"/>
                  </a:lnTo>
                  <a:lnTo>
                    <a:pt x="132" y="16"/>
                  </a:lnTo>
                  <a:lnTo>
                    <a:pt x="132" y="16"/>
                  </a:lnTo>
                  <a:lnTo>
                    <a:pt x="132" y="14"/>
                  </a:lnTo>
                  <a:lnTo>
                    <a:pt x="130" y="14"/>
                  </a:lnTo>
                  <a:lnTo>
                    <a:pt x="132" y="14"/>
                  </a:lnTo>
                  <a:lnTo>
                    <a:pt x="132" y="14"/>
                  </a:lnTo>
                  <a:lnTo>
                    <a:pt x="132" y="11"/>
                  </a:lnTo>
                  <a:lnTo>
                    <a:pt x="132" y="11"/>
                  </a:lnTo>
                  <a:lnTo>
                    <a:pt x="132" y="11"/>
                  </a:lnTo>
                  <a:lnTo>
                    <a:pt x="130" y="9"/>
                  </a:lnTo>
                  <a:lnTo>
                    <a:pt x="130" y="9"/>
                  </a:lnTo>
                  <a:lnTo>
                    <a:pt x="127" y="9"/>
                  </a:lnTo>
                  <a:lnTo>
                    <a:pt x="127" y="9"/>
                  </a:lnTo>
                  <a:lnTo>
                    <a:pt x="125" y="9"/>
                  </a:lnTo>
                  <a:lnTo>
                    <a:pt x="125" y="7"/>
                  </a:lnTo>
                  <a:lnTo>
                    <a:pt x="125" y="7"/>
                  </a:lnTo>
                  <a:lnTo>
                    <a:pt x="123" y="9"/>
                  </a:lnTo>
                  <a:lnTo>
                    <a:pt x="118" y="9"/>
                  </a:lnTo>
                  <a:lnTo>
                    <a:pt x="116" y="9"/>
                  </a:lnTo>
                  <a:lnTo>
                    <a:pt x="113" y="7"/>
                  </a:lnTo>
                  <a:lnTo>
                    <a:pt x="109" y="7"/>
                  </a:lnTo>
                  <a:lnTo>
                    <a:pt x="106" y="7"/>
                  </a:lnTo>
                  <a:lnTo>
                    <a:pt x="104" y="9"/>
                  </a:lnTo>
                  <a:lnTo>
                    <a:pt x="99" y="7"/>
                  </a:lnTo>
                  <a:lnTo>
                    <a:pt x="97" y="4"/>
                  </a:lnTo>
                  <a:lnTo>
                    <a:pt x="97" y="4"/>
                  </a:lnTo>
                  <a:lnTo>
                    <a:pt x="92" y="7"/>
                  </a:lnTo>
                  <a:lnTo>
                    <a:pt x="92" y="7"/>
                  </a:lnTo>
                  <a:lnTo>
                    <a:pt x="90" y="7"/>
                  </a:lnTo>
                  <a:lnTo>
                    <a:pt x="83" y="7"/>
                  </a:lnTo>
                  <a:lnTo>
                    <a:pt x="80" y="7"/>
                  </a:lnTo>
                  <a:lnTo>
                    <a:pt x="71" y="7"/>
                  </a:lnTo>
                  <a:lnTo>
                    <a:pt x="66" y="4"/>
                  </a:lnTo>
                  <a:lnTo>
                    <a:pt x="62" y="4"/>
                  </a:lnTo>
                  <a:lnTo>
                    <a:pt x="59" y="2"/>
                  </a:lnTo>
                  <a:lnTo>
                    <a:pt x="54" y="4"/>
                  </a:lnTo>
                  <a:lnTo>
                    <a:pt x="52" y="4"/>
                  </a:lnTo>
                  <a:lnTo>
                    <a:pt x="47" y="4"/>
                  </a:lnTo>
                  <a:lnTo>
                    <a:pt x="45" y="4"/>
                  </a:lnTo>
                  <a:lnTo>
                    <a:pt x="40" y="4"/>
                  </a:lnTo>
                  <a:lnTo>
                    <a:pt x="38" y="4"/>
                  </a:lnTo>
                  <a:lnTo>
                    <a:pt x="36" y="4"/>
                  </a:lnTo>
                  <a:lnTo>
                    <a:pt x="33" y="2"/>
                  </a:lnTo>
                  <a:lnTo>
                    <a:pt x="31" y="2"/>
                  </a:lnTo>
                  <a:lnTo>
                    <a:pt x="29" y="2"/>
                  </a:lnTo>
                  <a:lnTo>
                    <a:pt x="29" y="0"/>
                  </a:lnTo>
                  <a:lnTo>
                    <a:pt x="24" y="2"/>
                  </a:lnTo>
                  <a:lnTo>
                    <a:pt x="21" y="2"/>
                  </a:lnTo>
                  <a:lnTo>
                    <a:pt x="19" y="2"/>
                  </a:lnTo>
                  <a:lnTo>
                    <a:pt x="17" y="4"/>
                  </a:lnTo>
                  <a:lnTo>
                    <a:pt x="17" y="4"/>
                  </a:lnTo>
                  <a:lnTo>
                    <a:pt x="17" y="7"/>
                  </a:lnTo>
                  <a:lnTo>
                    <a:pt x="17" y="7"/>
                  </a:lnTo>
                  <a:lnTo>
                    <a:pt x="17" y="7"/>
                  </a:lnTo>
                  <a:lnTo>
                    <a:pt x="14" y="9"/>
                  </a:lnTo>
                  <a:lnTo>
                    <a:pt x="12" y="9"/>
                  </a:lnTo>
                  <a:lnTo>
                    <a:pt x="10" y="9"/>
                  </a:lnTo>
                  <a:lnTo>
                    <a:pt x="7" y="9"/>
                  </a:lnTo>
                  <a:lnTo>
                    <a:pt x="5" y="11"/>
                  </a:lnTo>
                  <a:lnTo>
                    <a:pt x="3" y="11"/>
                  </a:lnTo>
                  <a:lnTo>
                    <a:pt x="3" y="11"/>
                  </a:lnTo>
                  <a:lnTo>
                    <a:pt x="0" y="16"/>
                  </a:lnTo>
                  <a:lnTo>
                    <a:pt x="0" y="16"/>
                  </a:lnTo>
                  <a:lnTo>
                    <a:pt x="0" y="18"/>
                  </a:lnTo>
                  <a:lnTo>
                    <a:pt x="3" y="18"/>
                  </a:lnTo>
                  <a:lnTo>
                    <a:pt x="3" y="18"/>
                  </a:lnTo>
                  <a:lnTo>
                    <a:pt x="5" y="21"/>
                  </a:lnTo>
                  <a:lnTo>
                    <a:pt x="5" y="21"/>
                  </a:lnTo>
                  <a:lnTo>
                    <a:pt x="3" y="23"/>
                  </a:lnTo>
                  <a:lnTo>
                    <a:pt x="3" y="23"/>
                  </a:lnTo>
                  <a:lnTo>
                    <a:pt x="3" y="23"/>
                  </a:lnTo>
                  <a:lnTo>
                    <a:pt x="7" y="23"/>
                  </a:lnTo>
                  <a:lnTo>
                    <a:pt x="7" y="23"/>
                  </a:lnTo>
                  <a:lnTo>
                    <a:pt x="7" y="26"/>
                  </a:lnTo>
                  <a:lnTo>
                    <a:pt x="7" y="26"/>
                  </a:lnTo>
                  <a:lnTo>
                    <a:pt x="7" y="28"/>
                  </a:lnTo>
                  <a:lnTo>
                    <a:pt x="7" y="28"/>
                  </a:lnTo>
                  <a:lnTo>
                    <a:pt x="7" y="28"/>
                  </a:lnTo>
                  <a:lnTo>
                    <a:pt x="5" y="30"/>
                  </a:lnTo>
                  <a:lnTo>
                    <a:pt x="5" y="30"/>
                  </a:lnTo>
                  <a:lnTo>
                    <a:pt x="7" y="30"/>
                  </a:lnTo>
                  <a:lnTo>
                    <a:pt x="7" y="30"/>
                  </a:lnTo>
                  <a:lnTo>
                    <a:pt x="7" y="33"/>
                  </a:lnTo>
                  <a:lnTo>
                    <a:pt x="5" y="35"/>
                  </a:lnTo>
                  <a:lnTo>
                    <a:pt x="5" y="37"/>
                  </a:lnTo>
                  <a:lnTo>
                    <a:pt x="5" y="37"/>
                  </a:lnTo>
                  <a:lnTo>
                    <a:pt x="5" y="37"/>
                  </a:lnTo>
                  <a:lnTo>
                    <a:pt x="7" y="35"/>
                  </a:lnTo>
                  <a:lnTo>
                    <a:pt x="10" y="35"/>
                  </a:lnTo>
                  <a:lnTo>
                    <a:pt x="10" y="35"/>
                  </a:lnTo>
                  <a:lnTo>
                    <a:pt x="14" y="35"/>
                  </a:lnTo>
                  <a:lnTo>
                    <a:pt x="14" y="33"/>
                  </a:lnTo>
                  <a:lnTo>
                    <a:pt x="17" y="33"/>
                  </a:lnTo>
                  <a:lnTo>
                    <a:pt x="17" y="35"/>
                  </a:lnTo>
                  <a:lnTo>
                    <a:pt x="17" y="35"/>
                  </a:lnTo>
                  <a:lnTo>
                    <a:pt x="17" y="35"/>
                  </a:lnTo>
                  <a:lnTo>
                    <a:pt x="17" y="35"/>
                  </a:lnTo>
                  <a:lnTo>
                    <a:pt x="14" y="37"/>
                  </a:lnTo>
                  <a:lnTo>
                    <a:pt x="14" y="37"/>
                  </a:lnTo>
                  <a:lnTo>
                    <a:pt x="17" y="40"/>
                  </a:lnTo>
                  <a:lnTo>
                    <a:pt x="17" y="40"/>
                  </a:lnTo>
                  <a:lnTo>
                    <a:pt x="17" y="40"/>
                  </a:lnTo>
                  <a:lnTo>
                    <a:pt x="17" y="40"/>
                  </a:lnTo>
                  <a:lnTo>
                    <a:pt x="19" y="40"/>
                  </a:lnTo>
                  <a:lnTo>
                    <a:pt x="21" y="40"/>
                  </a:lnTo>
                  <a:lnTo>
                    <a:pt x="21" y="40"/>
                  </a:lnTo>
                  <a:lnTo>
                    <a:pt x="24" y="37"/>
                  </a:lnTo>
                  <a:lnTo>
                    <a:pt x="26" y="40"/>
                  </a:lnTo>
                  <a:lnTo>
                    <a:pt x="26" y="40"/>
                  </a:lnTo>
                  <a:lnTo>
                    <a:pt x="26" y="40"/>
                  </a:lnTo>
                  <a:lnTo>
                    <a:pt x="29" y="40"/>
                  </a:lnTo>
                  <a:lnTo>
                    <a:pt x="31" y="40"/>
                  </a:lnTo>
                  <a:lnTo>
                    <a:pt x="33" y="37"/>
                  </a:lnTo>
                  <a:lnTo>
                    <a:pt x="33" y="37"/>
                  </a:lnTo>
                  <a:lnTo>
                    <a:pt x="33" y="37"/>
                  </a:lnTo>
                  <a:lnTo>
                    <a:pt x="33" y="37"/>
                  </a:lnTo>
                  <a:lnTo>
                    <a:pt x="33" y="37"/>
                  </a:lnTo>
                  <a:lnTo>
                    <a:pt x="33" y="37"/>
                  </a:lnTo>
                  <a:lnTo>
                    <a:pt x="36" y="37"/>
                  </a:lnTo>
                  <a:lnTo>
                    <a:pt x="38" y="37"/>
                  </a:lnTo>
                  <a:lnTo>
                    <a:pt x="38" y="37"/>
                  </a:lnTo>
                  <a:lnTo>
                    <a:pt x="40" y="37"/>
                  </a:lnTo>
                  <a:lnTo>
                    <a:pt x="40" y="37"/>
                  </a:lnTo>
                  <a:lnTo>
                    <a:pt x="43" y="37"/>
                  </a:lnTo>
                  <a:lnTo>
                    <a:pt x="43" y="37"/>
                  </a:lnTo>
                  <a:lnTo>
                    <a:pt x="43" y="40"/>
                  </a:lnTo>
                  <a:lnTo>
                    <a:pt x="43" y="40"/>
                  </a:lnTo>
                  <a:lnTo>
                    <a:pt x="43" y="42"/>
                  </a:lnTo>
                  <a:lnTo>
                    <a:pt x="43" y="42"/>
                  </a:lnTo>
                  <a:lnTo>
                    <a:pt x="45" y="42"/>
                  </a:lnTo>
                  <a:lnTo>
                    <a:pt x="45" y="42"/>
                  </a:lnTo>
                  <a:lnTo>
                    <a:pt x="47" y="44"/>
                  </a:lnTo>
                  <a:lnTo>
                    <a:pt x="47" y="44"/>
                  </a:lnTo>
                  <a:lnTo>
                    <a:pt x="50" y="44"/>
                  </a:lnTo>
                  <a:lnTo>
                    <a:pt x="50" y="47"/>
                  </a:lnTo>
                  <a:lnTo>
                    <a:pt x="47" y="47"/>
                  </a:lnTo>
                  <a:lnTo>
                    <a:pt x="47" y="47"/>
                  </a:lnTo>
                  <a:lnTo>
                    <a:pt x="45" y="49"/>
                  </a:lnTo>
                  <a:lnTo>
                    <a:pt x="43" y="52"/>
                  </a:lnTo>
                  <a:lnTo>
                    <a:pt x="40" y="52"/>
                  </a:lnTo>
                  <a:lnTo>
                    <a:pt x="38" y="54"/>
                  </a:lnTo>
                  <a:lnTo>
                    <a:pt x="36" y="56"/>
                  </a:lnTo>
                  <a:lnTo>
                    <a:pt x="36" y="56"/>
                  </a:lnTo>
                  <a:lnTo>
                    <a:pt x="36" y="56"/>
                  </a:lnTo>
                  <a:lnTo>
                    <a:pt x="36" y="59"/>
                  </a:lnTo>
                  <a:lnTo>
                    <a:pt x="38" y="61"/>
                  </a:lnTo>
                  <a:lnTo>
                    <a:pt x="38" y="63"/>
                  </a:lnTo>
                  <a:lnTo>
                    <a:pt x="36" y="66"/>
                  </a:lnTo>
                  <a:lnTo>
                    <a:pt x="36" y="68"/>
                  </a:lnTo>
                  <a:lnTo>
                    <a:pt x="36" y="68"/>
                  </a:lnTo>
                  <a:lnTo>
                    <a:pt x="36" y="68"/>
                  </a:lnTo>
                  <a:lnTo>
                    <a:pt x="36" y="70"/>
                  </a:lnTo>
                  <a:lnTo>
                    <a:pt x="36" y="70"/>
                  </a:lnTo>
                  <a:lnTo>
                    <a:pt x="36" y="70"/>
                  </a:lnTo>
                  <a:lnTo>
                    <a:pt x="33" y="73"/>
                  </a:lnTo>
                  <a:lnTo>
                    <a:pt x="33" y="73"/>
                  </a:lnTo>
                  <a:lnTo>
                    <a:pt x="33" y="75"/>
                  </a:lnTo>
                  <a:lnTo>
                    <a:pt x="33" y="75"/>
                  </a:lnTo>
                  <a:lnTo>
                    <a:pt x="33" y="78"/>
                  </a:lnTo>
                  <a:lnTo>
                    <a:pt x="36" y="78"/>
                  </a:lnTo>
                  <a:lnTo>
                    <a:pt x="33" y="78"/>
                  </a:lnTo>
                  <a:lnTo>
                    <a:pt x="33" y="80"/>
                  </a:lnTo>
                  <a:lnTo>
                    <a:pt x="31" y="82"/>
                  </a:lnTo>
                  <a:lnTo>
                    <a:pt x="31" y="82"/>
                  </a:lnTo>
                  <a:lnTo>
                    <a:pt x="31" y="82"/>
                  </a:lnTo>
                  <a:lnTo>
                    <a:pt x="24" y="82"/>
                  </a:lnTo>
                  <a:lnTo>
                    <a:pt x="24" y="82"/>
                  </a:lnTo>
                  <a:lnTo>
                    <a:pt x="24" y="82"/>
                  </a:lnTo>
                  <a:lnTo>
                    <a:pt x="24" y="85"/>
                  </a:lnTo>
                  <a:lnTo>
                    <a:pt x="26" y="87"/>
                  </a:lnTo>
                  <a:lnTo>
                    <a:pt x="26" y="87"/>
                  </a:lnTo>
                  <a:lnTo>
                    <a:pt x="26" y="89"/>
                  </a:lnTo>
                  <a:lnTo>
                    <a:pt x="29" y="94"/>
                  </a:lnTo>
                  <a:lnTo>
                    <a:pt x="31" y="94"/>
                  </a:lnTo>
                  <a:lnTo>
                    <a:pt x="31" y="96"/>
                  </a:lnTo>
                  <a:lnTo>
                    <a:pt x="31" y="96"/>
                  </a:lnTo>
                  <a:lnTo>
                    <a:pt x="31" y="99"/>
                  </a:lnTo>
                  <a:lnTo>
                    <a:pt x="29" y="101"/>
                  </a:lnTo>
                  <a:lnTo>
                    <a:pt x="26" y="101"/>
                  </a:lnTo>
                  <a:lnTo>
                    <a:pt x="26" y="104"/>
                  </a:lnTo>
                  <a:lnTo>
                    <a:pt x="26" y="104"/>
                  </a:lnTo>
                  <a:lnTo>
                    <a:pt x="26" y="106"/>
                  </a:lnTo>
                  <a:lnTo>
                    <a:pt x="24" y="108"/>
                  </a:lnTo>
                  <a:lnTo>
                    <a:pt x="24" y="108"/>
                  </a:lnTo>
                  <a:lnTo>
                    <a:pt x="29" y="115"/>
                  </a:lnTo>
                  <a:lnTo>
                    <a:pt x="31" y="115"/>
                  </a:lnTo>
                  <a:lnTo>
                    <a:pt x="31" y="115"/>
                  </a:lnTo>
                  <a:lnTo>
                    <a:pt x="31" y="115"/>
                  </a:lnTo>
                  <a:lnTo>
                    <a:pt x="29" y="118"/>
                  </a:lnTo>
                  <a:lnTo>
                    <a:pt x="29" y="118"/>
                  </a:lnTo>
                  <a:lnTo>
                    <a:pt x="26" y="118"/>
                  </a:lnTo>
                  <a:lnTo>
                    <a:pt x="24" y="120"/>
                  </a:lnTo>
                  <a:lnTo>
                    <a:pt x="24" y="122"/>
                  </a:lnTo>
                  <a:lnTo>
                    <a:pt x="21" y="125"/>
                  </a:lnTo>
                  <a:lnTo>
                    <a:pt x="21" y="127"/>
                  </a:lnTo>
                  <a:lnTo>
                    <a:pt x="21" y="130"/>
                  </a:lnTo>
                  <a:lnTo>
                    <a:pt x="21" y="130"/>
                  </a:lnTo>
                  <a:lnTo>
                    <a:pt x="21" y="137"/>
                  </a:lnTo>
                  <a:lnTo>
                    <a:pt x="26" y="134"/>
                  </a:lnTo>
                  <a:lnTo>
                    <a:pt x="29" y="137"/>
                  </a:lnTo>
                  <a:lnTo>
                    <a:pt x="31" y="134"/>
                  </a:lnTo>
                  <a:lnTo>
                    <a:pt x="31" y="134"/>
                  </a:lnTo>
                  <a:lnTo>
                    <a:pt x="31" y="134"/>
                  </a:lnTo>
                  <a:lnTo>
                    <a:pt x="31" y="137"/>
                  </a:lnTo>
                  <a:lnTo>
                    <a:pt x="38" y="141"/>
                  </a:lnTo>
                  <a:lnTo>
                    <a:pt x="38" y="144"/>
                  </a:lnTo>
                  <a:lnTo>
                    <a:pt x="40" y="141"/>
                  </a:lnTo>
                  <a:lnTo>
                    <a:pt x="43" y="141"/>
                  </a:lnTo>
                  <a:lnTo>
                    <a:pt x="40" y="141"/>
                  </a:lnTo>
                  <a:lnTo>
                    <a:pt x="40" y="144"/>
                  </a:lnTo>
                  <a:lnTo>
                    <a:pt x="38" y="146"/>
                  </a:lnTo>
                  <a:lnTo>
                    <a:pt x="38" y="148"/>
                  </a:lnTo>
                  <a:lnTo>
                    <a:pt x="40" y="148"/>
                  </a:lnTo>
                  <a:lnTo>
                    <a:pt x="40" y="148"/>
                  </a:lnTo>
                  <a:lnTo>
                    <a:pt x="40" y="151"/>
                  </a:lnTo>
                  <a:lnTo>
                    <a:pt x="40" y="153"/>
                  </a:lnTo>
                  <a:lnTo>
                    <a:pt x="43" y="153"/>
                  </a:lnTo>
                  <a:lnTo>
                    <a:pt x="45" y="158"/>
                  </a:lnTo>
                  <a:lnTo>
                    <a:pt x="45" y="158"/>
                  </a:lnTo>
                  <a:lnTo>
                    <a:pt x="47" y="160"/>
                  </a:lnTo>
                  <a:lnTo>
                    <a:pt x="52" y="160"/>
                  </a:lnTo>
                  <a:lnTo>
                    <a:pt x="52" y="160"/>
                  </a:lnTo>
                  <a:lnTo>
                    <a:pt x="54" y="160"/>
                  </a:lnTo>
                  <a:lnTo>
                    <a:pt x="54" y="158"/>
                  </a:lnTo>
                  <a:lnTo>
                    <a:pt x="54" y="158"/>
                  </a:lnTo>
                  <a:lnTo>
                    <a:pt x="54" y="158"/>
                  </a:lnTo>
                  <a:lnTo>
                    <a:pt x="57" y="158"/>
                  </a:lnTo>
                  <a:lnTo>
                    <a:pt x="57" y="156"/>
                  </a:lnTo>
                  <a:lnTo>
                    <a:pt x="59" y="153"/>
                  </a:lnTo>
                  <a:lnTo>
                    <a:pt x="59" y="153"/>
                  </a:lnTo>
                  <a:lnTo>
                    <a:pt x="64" y="151"/>
                  </a:lnTo>
                  <a:lnTo>
                    <a:pt x="69" y="151"/>
                  </a:lnTo>
                  <a:lnTo>
                    <a:pt x="71" y="148"/>
                  </a:lnTo>
                  <a:lnTo>
                    <a:pt x="73" y="146"/>
                  </a:lnTo>
                  <a:lnTo>
                    <a:pt x="73" y="146"/>
                  </a:lnTo>
                  <a:lnTo>
                    <a:pt x="83" y="146"/>
                  </a:lnTo>
                  <a:lnTo>
                    <a:pt x="87" y="146"/>
                  </a:lnTo>
                  <a:lnTo>
                    <a:pt x="90" y="146"/>
                  </a:lnTo>
                  <a:lnTo>
                    <a:pt x="92" y="146"/>
                  </a:lnTo>
                  <a:lnTo>
                    <a:pt x="95" y="146"/>
                  </a:lnTo>
                  <a:lnTo>
                    <a:pt x="99" y="146"/>
                  </a:lnTo>
                  <a:lnTo>
                    <a:pt x="102" y="146"/>
                  </a:lnTo>
                  <a:lnTo>
                    <a:pt x="104" y="146"/>
                  </a:lnTo>
                  <a:lnTo>
                    <a:pt x="104" y="144"/>
                  </a:lnTo>
                  <a:lnTo>
                    <a:pt x="106" y="144"/>
                  </a:lnTo>
                  <a:lnTo>
                    <a:pt x="111" y="144"/>
                  </a:lnTo>
                  <a:lnTo>
                    <a:pt x="111" y="146"/>
                  </a:lnTo>
                  <a:lnTo>
                    <a:pt x="113" y="144"/>
                  </a:lnTo>
                  <a:lnTo>
                    <a:pt x="116" y="141"/>
                  </a:lnTo>
                  <a:lnTo>
                    <a:pt x="118" y="134"/>
                  </a:lnTo>
                  <a:lnTo>
                    <a:pt x="123" y="132"/>
                  </a:lnTo>
                  <a:lnTo>
                    <a:pt x="127" y="127"/>
                  </a:lnTo>
                  <a:lnTo>
                    <a:pt x="135" y="127"/>
                  </a:lnTo>
                  <a:lnTo>
                    <a:pt x="137" y="127"/>
                  </a:lnTo>
                  <a:lnTo>
                    <a:pt x="137" y="127"/>
                  </a:lnTo>
                  <a:lnTo>
                    <a:pt x="139" y="127"/>
                  </a:lnTo>
                  <a:lnTo>
                    <a:pt x="137" y="125"/>
                  </a:lnTo>
                  <a:lnTo>
                    <a:pt x="137" y="122"/>
                  </a:lnTo>
                  <a:lnTo>
                    <a:pt x="137" y="122"/>
                  </a:lnTo>
                  <a:lnTo>
                    <a:pt x="137" y="120"/>
                  </a:lnTo>
                  <a:lnTo>
                    <a:pt x="139" y="118"/>
                  </a:lnTo>
                  <a:lnTo>
                    <a:pt x="139" y="115"/>
                  </a:lnTo>
                  <a:lnTo>
                    <a:pt x="142" y="113"/>
                  </a:lnTo>
                  <a:lnTo>
                    <a:pt x="142" y="111"/>
                  </a:lnTo>
                  <a:lnTo>
                    <a:pt x="144" y="108"/>
                  </a:lnTo>
                  <a:lnTo>
                    <a:pt x="151" y="106"/>
                  </a:lnTo>
                  <a:lnTo>
                    <a:pt x="153" y="104"/>
                  </a:lnTo>
                  <a:lnTo>
                    <a:pt x="156" y="101"/>
                  </a:lnTo>
                  <a:lnTo>
                    <a:pt x="153" y="101"/>
                  </a:lnTo>
                  <a:lnTo>
                    <a:pt x="151" y="99"/>
                  </a:lnTo>
                  <a:lnTo>
                    <a:pt x="149" y="99"/>
                  </a:lnTo>
                  <a:lnTo>
                    <a:pt x="149" y="96"/>
                  </a:lnTo>
                  <a:lnTo>
                    <a:pt x="146" y="89"/>
                  </a:lnTo>
                  <a:lnTo>
                    <a:pt x="146" y="87"/>
                  </a:lnTo>
                  <a:lnTo>
                    <a:pt x="151" y="78"/>
                  </a:lnTo>
                  <a:lnTo>
                    <a:pt x="153" y="78"/>
                  </a:lnTo>
                  <a:lnTo>
                    <a:pt x="156" y="75"/>
                  </a:lnTo>
                  <a:lnTo>
                    <a:pt x="160" y="70"/>
                  </a:lnTo>
                  <a:lnTo>
                    <a:pt x="163" y="66"/>
                  </a:lnTo>
                  <a:lnTo>
                    <a:pt x="165" y="66"/>
                  </a:lnTo>
                  <a:lnTo>
                    <a:pt x="165" y="66"/>
                  </a:lnTo>
                  <a:lnTo>
                    <a:pt x="165" y="63"/>
                  </a:lnTo>
                  <a:lnTo>
                    <a:pt x="168" y="63"/>
                  </a:lnTo>
                  <a:lnTo>
                    <a:pt x="168" y="63"/>
                  </a:lnTo>
                  <a:lnTo>
                    <a:pt x="168" y="61"/>
                  </a:lnTo>
                  <a:lnTo>
                    <a:pt x="165" y="61"/>
                  </a:lnTo>
                  <a:lnTo>
                    <a:pt x="168" y="59"/>
                  </a:lnTo>
                  <a:lnTo>
                    <a:pt x="172" y="56"/>
                  </a:lnTo>
                  <a:lnTo>
                    <a:pt x="175" y="54"/>
                  </a:lnTo>
                  <a:lnTo>
                    <a:pt x="182" y="54"/>
                  </a:lnTo>
                  <a:lnTo>
                    <a:pt x="189" y="52"/>
                  </a:lnTo>
                  <a:lnTo>
                    <a:pt x="191" y="49"/>
                  </a:lnTo>
                  <a:lnTo>
                    <a:pt x="193" y="47"/>
                  </a:lnTo>
                  <a:lnTo>
                    <a:pt x="205"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238"/>
            <p:cNvSpPr>
              <a:spLocks/>
            </p:cNvSpPr>
            <p:nvPr userDrawn="1"/>
          </p:nvSpPr>
          <p:spPr bwMode="auto">
            <a:xfrm>
              <a:off x="4101" y="2550"/>
              <a:ext cx="207" cy="184"/>
            </a:xfrm>
            <a:custGeom>
              <a:avLst/>
              <a:gdLst>
                <a:gd name="T0" fmla="*/ 200 w 207"/>
                <a:gd name="T1" fmla="*/ 130 h 184"/>
                <a:gd name="T2" fmla="*/ 193 w 207"/>
                <a:gd name="T3" fmla="*/ 113 h 184"/>
                <a:gd name="T4" fmla="*/ 184 w 207"/>
                <a:gd name="T5" fmla="*/ 102 h 184"/>
                <a:gd name="T6" fmla="*/ 172 w 207"/>
                <a:gd name="T7" fmla="*/ 95 h 184"/>
                <a:gd name="T8" fmla="*/ 165 w 207"/>
                <a:gd name="T9" fmla="*/ 87 h 184"/>
                <a:gd name="T10" fmla="*/ 176 w 207"/>
                <a:gd name="T11" fmla="*/ 80 h 184"/>
                <a:gd name="T12" fmla="*/ 184 w 207"/>
                <a:gd name="T13" fmla="*/ 76 h 184"/>
                <a:gd name="T14" fmla="*/ 184 w 207"/>
                <a:gd name="T15" fmla="*/ 59 h 184"/>
                <a:gd name="T16" fmla="*/ 179 w 207"/>
                <a:gd name="T17" fmla="*/ 57 h 184"/>
                <a:gd name="T18" fmla="*/ 181 w 207"/>
                <a:gd name="T19" fmla="*/ 50 h 184"/>
                <a:gd name="T20" fmla="*/ 181 w 207"/>
                <a:gd name="T21" fmla="*/ 45 h 184"/>
                <a:gd name="T22" fmla="*/ 169 w 207"/>
                <a:gd name="T23" fmla="*/ 33 h 184"/>
                <a:gd name="T24" fmla="*/ 165 w 207"/>
                <a:gd name="T25" fmla="*/ 31 h 184"/>
                <a:gd name="T26" fmla="*/ 165 w 207"/>
                <a:gd name="T27" fmla="*/ 12 h 184"/>
                <a:gd name="T28" fmla="*/ 165 w 207"/>
                <a:gd name="T29" fmla="*/ 7 h 184"/>
                <a:gd name="T30" fmla="*/ 158 w 207"/>
                <a:gd name="T31" fmla="*/ 0 h 184"/>
                <a:gd name="T32" fmla="*/ 158 w 207"/>
                <a:gd name="T33" fmla="*/ 2 h 184"/>
                <a:gd name="T34" fmla="*/ 146 w 207"/>
                <a:gd name="T35" fmla="*/ 5 h 184"/>
                <a:gd name="T36" fmla="*/ 151 w 207"/>
                <a:gd name="T37" fmla="*/ 16 h 184"/>
                <a:gd name="T38" fmla="*/ 143 w 207"/>
                <a:gd name="T39" fmla="*/ 33 h 184"/>
                <a:gd name="T40" fmla="*/ 132 w 207"/>
                <a:gd name="T41" fmla="*/ 52 h 184"/>
                <a:gd name="T42" fmla="*/ 122 w 207"/>
                <a:gd name="T43" fmla="*/ 52 h 184"/>
                <a:gd name="T44" fmla="*/ 108 w 207"/>
                <a:gd name="T45" fmla="*/ 43 h 184"/>
                <a:gd name="T46" fmla="*/ 99 w 207"/>
                <a:gd name="T47" fmla="*/ 52 h 184"/>
                <a:gd name="T48" fmla="*/ 89 w 207"/>
                <a:gd name="T49" fmla="*/ 57 h 184"/>
                <a:gd name="T50" fmla="*/ 68 w 207"/>
                <a:gd name="T51" fmla="*/ 54 h 184"/>
                <a:gd name="T52" fmla="*/ 47 w 207"/>
                <a:gd name="T53" fmla="*/ 57 h 184"/>
                <a:gd name="T54" fmla="*/ 33 w 207"/>
                <a:gd name="T55" fmla="*/ 43 h 184"/>
                <a:gd name="T56" fmla="*/ 21 w 207"/>
                <a:gd name="T57" fmla="*/ 40 h 184"/>
                <a:gd name="T58" fmla="*/ 16 w 207"/>
                <a:gd name="T59" fmla="*/ 45 h 184"/>
                <a:gd name="T60" fmla="*/ 12 w 207"/>
                <a:gd name="T61" fmla="*/ 57 h 184"/>
                <a:gd name="T62" fmla="*/ 9 w 207"/>
                <a:gd name="T63" fmla="*/ 64 h 184"/>
                <a:gd name="T64" fmla="*/ 2 w 207"/>
                <a:gd name="T65" fmla="*/ 73 h 184"/>
                <a:gd name="T66" fmla="*/ 2 w 207"/>
                <a:gd name="T67" fmla="*/ 80 h 184"/>
                <a:gd name="T68" fmla="*/ 16 w 207"/>
                <a:gd name="T69" fmla="*/ 90 h 184"/>
                <a:gd name="T70" fmla="*/ 21 w 207"/>
                <a:gd name="T71" fmla="*/ 102 h 184"/>
                <a:gd name="T72" fmla="*/ 37 w 207"/>
                <a:gd name="T73" fmla="*/ 113 h 184"/>
                <a:gd name="T74" fmla="*/ 42 w 207"/>
                <a:gd name="T75" fmla="*/ 125 h 184"/>
                <a:gd name="T76" fmla="*/ 52 w 207"/>
                <a:gd name="T77" fmla="*/ 135 h 184"/>
                <a:gd name="T78" fmla="*/ 59 w 207"/>
                <a:gd name="T79" fmla="*/ 142 h 184"/>
                <a:gd name="T80" fmla="*/ 66 w 207"/>
                <a:gd name="T81" fmla="*/ 156 h 184"/>
                <a:gd name="T82" fmla="*/ 73 w 207"/>
                <a:gd name="T83" fmla="*/ 163 h 184"/>
                <a:gd name="T84" fmla="*/ 80 w 207"/>
                <a:gd name="T85" fmla="*/ 165 h 184"/>
                <a:gd name="T86" fmla="*/ 92 w 207"/>
                <a:gd name="T87" fmla="*/ 163 h 184"/>
                <a:gd name="T88" fmla="*/ 103 w 207"/>
                <a:gd name="T89" fmla="*/ 161 h 184"/>
                <a:gd name="T90" fmla="*/ 118 w 207"/>
                <a:gd name="T91" fmla="*/ 175 h 184"/>
                <a:gd name="T92" fmla="*/ 122 w 207"/>
                <a:gd name="T93" fmla="*/ 182 h 184"/>
                <a:gd name="T94" fmla="*/ 125 w 207"/>
                <a:gd name="T95" fmla="*/ 182 h 184"/>
                <a:gd name="T96" fmla="*/ 136 w 207"/>
                <a:gd name="T97" fmla="*/ 180 h 184"/>
                <a:gd name="T98" fmla="*/ 146 w 207"/>
                <a:gd name="T99" fmla="*/ 182 h 184"/>
                <a:gd name="T100" fmla="*/ 151 w 207"/>
                <a:gd name="T101" fmla="*/ 180 h 184"/>
                <a:gd name="T102" fmla="*/ 165 w 207"/>
                <a:gd name="T103" fmla="*/ 175 h 184"/>
                <a:gd name="T104" fmla="*/ 179 w 207"/>
                <a:gd name="T105" fmla="*/ 173 h 184"/>
                <a:gd name="T106" fmla="*/ 202 w 207"/>
                <a:gd name="T107"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4">
                  <a:moveTo>
                    <a:pt x="207" y="142"/>
                  </a:moveTo>
                  <a:lnTo>
                    <a:pt x="205" y="139"/>
                  </a:lnTo>
                  <a:lnTo>
                    <a:pt x="202" y="137"/>
                  </a:lnTo>
                  <a:lnTo>
                    <a:pt x="202" y="135"/>
                  </a:lnTo>
                  <a:lnTo>
                    <a:pt x="202" y="135"/>
                  </a:lnTo>
                  <a:lnTo>
                    <a:pt x="200" y="130"/>
                  </a:lnTo>
                  <a:lnTo>
                    <a:pt x="200" y="128"/>
                  </a:lnTo>
                  <a:lnTo>
                    <a:pt x="198" y="125"/>
                  </a:lnTo>
                  <a:lnTo>
                    <a:pt x="198" y="118"/>
                  </a:lnTo>
                  <a:lnTo>
                    <a:pt x="195" y="118"/>
                  </a:lnTo>
                  <a:lnTo>
                    <a:pt x="195" y="116"/>
                  </a:lnTo>
                  <a:lnTo>
                    <a:pt x="193" y="113"/>
                  </a:lnTo>
                  <a:lnTo>
                    <a:pt x="193" y="111"/>
                  </a:lnTo>
                  <a:lnTo>
                    <a:pt x="188" y="111"/>
                  </a:lnTo>
                  <a:lnTo>
                    <a:pt x="186" y="109"/>
                  </a:lnTo>
                  <a:lnTo>
                    <a:pt x="184" y="106"/>
                  </a:lnTo>
                  <a:lnTo>
                    <a:pt x="184" y="104"/>
                  </a:lnTo>
                  <a:lnTo>
                    <a:pt x="184" y="102"/>
                  </a:lnTo>
                  <a:lnTo>
                    <a:pt x="181" y="102"/>
                  </a:lnTo>
                  <a:lnTo>
                    <a:pt x="181" y="99"/>
                  </a:lnTo>
                  <a:lnTo>
                    <a:pt x="176" y="97"/>
                  </a:lnTo>
                  <a:lnTo>
                    <a:pt x="174" y="95"/>
                  </a:lnTo>
                  <a:lnTo>
                    <a:pt x="174" y="95"/>
                  </a:lnTo>
                  <a:lnTo>
                    <a:pt x="172" y="95"/>
                  </a:lnTo>
                  <a:lnTo>
                    <a:pt x="169" y="95"/>
                  </a:lnTo>
                  <a:lnTo>
                    <a:pt x="165" y="92"/>
                  </a:lnTo>
                  <a:lnTo>
                    <a:pt x="165" y="92"/>
                  </a:lnTo>
                  <a:lnTo>
                    <a:pt x="165" y="92"/>
                  </a:lnTo>
                  <a:lnTo>
                    <a:pt x="165" y="90"/>
                  </a:lnTo>
                  <a:lnTo>
                    <a:pt x="165" y="87"/>
                  </a:lnTo>
                  <a:lnTo>
                    <a:pt x="167" y="83"/>
                  </a:lnTo>
                  <a:lnTo>
                    <a:pt x="169" y="80"/>
                  </a:lnTo>
                  <a:lnTo>
                    <a:pt x="169" y="80"/>
                  </a:lnTo>
                  <a:lnTo>
                    <a:pt x="172" y="80"/>
                  </a:lnTo>
                  <a:lnTo>
                    <a:pt x="174" y="80"/>
                  </a:lnTo>
                  <a:lnTo>
                    <a:pt x="176" y="80"/>
                  </a:lnTo>
                  <a:lnTo>
                    <a:pt x="179" y="80"/>
                  </a:lnTo>
                  <a:lnTo>
                    <a:pt x="181" y="80"/>
                  </a:lnTo>
                  <a:lnTo>
                    <a:pt x="184" y="78"/>
                  </a:lnTo>
                  <a:lnTo>
                    <a:pt x="184" y="78"/>
                  </a:lnTo>
                  <a:lnTo>
                    <a:pt x="184" y="76"/>
                  </a:lnTo>
                  <a:lnTo>
                    <a:pt x="184" y="76"/>
                  </a:lnTo>
                  <a:lnTo>
                    <a:pt x="184" y="73"/>
                  </a:lnTo>
                  <a:lnTo>
                    <a:pt x="184" y="66"/>
                  </a:lnTo>
                  <a:lnTo>
                    <a:pt x="184" y="64"/>
                  </a:lnTo>
                  <a:lnTo>
                    <a:pt x="184" y="59"/>
                  </a:lnTo>
                  <a:lnTo>
                    <a:pt x="184" y="59"/>
                  </a:lnTo>
                  <a:lnTo>
                    <a:pt x="184" y="59"/>
                  </a:lnTo>
                  <a:lnTo>
                    <a:pt x="181" y="59"/>
                  </a:lnTo>
                  <a:lnTo>
                    <a:pt x="181" y="59"/>
                  </a:lnTo>
                  <a:lnTo>
                    <a:pt x="181" y="59"/>
                  </a:lnTo>
                  <a:lnTo>
                    <a:pt x="179" y="57"/>
                  </a:lnTo>
                  <a:lnTo>
                    <a:pt x="179" y="57"/>
                  </a:lnTo>
                  <a:lnTo>
                    <a:pt x="179" y="57"/>
                  </a:lnTo>
                  <a:lnTo>
                    <a:pt x="179" y="57"/>
                  </a:lnTo>
                  <a:lnTo>
                    <a:pt x="179" y="54"/>
                  </a:lnTo>
                  <a:lnTo>
                    <a:pt x="181" y="52"/>
                  </a:lnTo>
                  <a:lnTo>
                    <a:pt x="181" y="50"/>
                  </a:lnTo>
                  <a:lnTo>
                    <a:pt x="181" y="50"/>
                  </a:lnTo>
                  <a:lnTo>
                    <a:pt x="181" y="50"/>
                  </a:lnTo>
                  <a:lnTo>
                    <a:pt x="181" y="50"/>
                  </a:lnTo>
                  <a:lnTo>
                    <a:pt x="181" y="50"/>
                  </a:lnTo>
                  <a:lnTo>
                    <a:pt x="181" y="50"/>
                  </a:lnTo>
                  <a:lnTo>
                    <a:pt x="181" y="47"/>
                  </a:lnTo>
                  <a:lnTo>
                    <a:pt x="181" y="47"/>
                  </a:lnTo>
                  <a:lnTo>
                    <a:pt x="181" y="45"/>
                  </a:lnTo>
                  <a:lnTo>
                    <a:pt x="181" y="45"/>
                  </a:lnTo>
                  <a:lnTo>
                    <a:pt x="181" y="45"/>
                  </a:lnTo>
                  <a:lnTo>
                    <a:pt x="181" y="43"/>
                  </a:lnTo>
                  <a:lnTo>
                    <a:pt x="179" y="43"/>
                  </a:lnTo>
                  <a:lnTo>
                    <a:pt x="172" y="35"/>
                  </a:lnTo>
                  <a:lnTo>
                    <a:pt x="169" y="33"/>
                  </a:lnTo>
                  <a:lnTo>
                    <a:pt x="169" y="33"/>
                  </a:lnTo>
                  <a:lnTo>
                    <a:pt x="169" y="33"/>
                  </a:lnTo>
                  <a:lnTo>
                    <a:pt x="165" y="31"/>
                  </a:lnTo>
                  <a:lnTo>
                    <a:pt x="165" y="31"/>
                  </a:lnTo>
                  <a:lnTo>
                    <a:pt x="165" y="31"/>
                  </a:lnTo>
                  <a:lnTo>
                    <a:pt x="165" y="31"/>
                  </a:lnTo>
                  <a:lnTo>
                    <a:pt x="167" y="28"/>
                  </a:lnTo>
                  <a:lnTo>
                    <a:pt x="167" y="28"/>
                  </a:lnTo>
                  <a:lnTo>
                    <a:pt x="167" y="28"/>
                  </a:lnTo>
                  <a:lnTo>
                    <a:pt x="165" y="14"/>
                  </a:lnTo>
                  <a:lnTo>
                    <a:pt x="165" y="12"/>
                  </a:lnTo>
                  <a:lnTo>
                    <a:pt x="165" y="12"/>
                  </a:lnTo>
                  <a:lnTo>
                    <a:pt x="165" y="12"/>
                  </a:lnTo>
                  <a:lnTo>
                    <a:pt x="165" y="12"/>
                  </a:lnTo>
                  <a:lnTo>
                    <a:pt x="165" y="12"/>
                  </a:lnTo>
                  <a:lnTo>
                    <a:pt x="165" y="12"/>
                  </a:lnTo>
                  <a:lnTo>
                    <a:pt x="165" y="12"/>
                  </a:lnTo>
                  <a:lnTo>
                    <a:pt x="165" y="7"/>
                  </a:lnTo>
                  <a:lnTo>
                    <a:pt x="165" y="5"/>
                  </a:lnTo>
                  <a:lnTo>
                    <a:pt x="167" y="2"/>
                  </a:lnTo>
                  <a:lnTo>
                    <a:pt x="167" y="0"/>
                  </a:lnTo>
                  <a:lnTo>
                    <a:pt x="158" y="0"/>
                  </a:lnTo>
                  <a:lnTo>
                    <a:pt x="158" y="0"/>
                  </a:lnTo>
                  <a:lnTo>
                    <a:pt x="158" y="0"/>
                  </a:lnTo>
                  <a:lnTo>
                    <a:pt x="158" y="0"/>
                  </a:lnTo>
                  <a:lnTo>
                    <a:pt x="158" y="0"/>
                  </a:lnTo>
                  <a:lnTo>
                    <a:pt x="158" y="0"/>
                  </a:lnTo>
                  <a:lnTo>
                    <a:pt x="158" y="0"/>
                  </a:lnTo>
                  <a:lnTo>
                    <a:pt x="158" y="2"/>
                  </a:lnTo>
                  <a:lnTo>
                    <a:pt x="158" y="2"/>
                  </a:lnTo>
                  <a:lnTo>
                    <a:pt x="158" y="2"/>
                  </a:lnTo>
                  <a:lnTo>
                    <a:pt x="158" y="2"/>
                  </a:lnTo>
                  <a:lnTo>
                    <a:pt x="158" y="2"/>
                  </a:lnTo>
                  <a:lnTo>
                    <a:pt x="158" y="5"/>
                  </a:lnTo>
                  <a:lnTo>
                    <a:pt x="158" y="5"/>
                  </a:lnTo>
                  <a:lnTo>
                    <a:pt x="146" y="5"/>
                  </a:lnTo>
                  <a:lnTo>
                    <a:pt x="151" y="9"/>
                  </a:lnTo>
                  <a:lnTo>
                    <a:pt x="151" y="9"/>
                  </a:lnTo>
                  <a:lnTo>
                    <a:pt x="151" y="12"/>
                  </a:lnTo>
                  <a:lnTo>
                    <a:pt x="151" y="12"/>
                  </a:lnTo>
                  <a:lnTo>
                    <a:pt x="151" y="14"/>
                  </a:lnTo>
                  <a:lnTo>
                    <a:pt x="151" y="16"/>
                  </a:lnTo>
                  <a:lnTo>
                    <a:pt x="151" y="19"/>
                  </a:lnTo>
                  <a:lnTo>
                    <a:pt x="151" y="21"/>
                  </a:lnTo>
                  <a:lnTo>
                    <a:pt x="153" y="24"/>
                  </a:lnTo>
                  <a:lnTo>
                    <a:pt x="153" y="24"/>
                  </a:lnTo>
                  <a:lnTo>
                    <a:pt x="153" y="24"/>
                  </a:lnTo>
                  <a:lnTo>
                    <a:pt x="143" y="33"/>
                  </a:lnTo>
                  <a:lnTo>
                    <a:pt x="143" y="33"/>
                  </a:lnTo>
                  <a:lnTo>
                    <a:pt x="141" y="35"/>
                  </a:lnTo>
                  <a:lnTo>
                    <a:pt x="141" y="38"/>
                  </a:lnTo>
                  <a:lnTo>
                    <a:pt x="141" y="40"/>
                  </a:lnTo>
                  <a:lnTo>
                    <a:pt x="139" y="43"/>
                  </a:lnTo>
                  <a:lnTo>
                    <a:pt x="132" y="52"/>
                  </a:lnTo>
                  <a:lnTo>
                    <a:pt x="129" y="52"/>
                  </a:lnTo>
                  <a:lnTo>
                    <a:pt x="125" y="52"/>
                  </a:lnTo>
                  <a:lnTo>
                    <a:pt x="122" y="52"/>
                  </a:lnTo>
                  <a:lnTo>
                    <a:pt x="122" y="52"/>
                  </a:lnTo>
                  <a:lnTo>
                    <a:pt x="122" y="52"/>
                  </a:lnTo>
                  <a:lnTo>
                    <a:pt x="122" y="52"/>
                  </a:lnTo>
                  <a:lnTo>
                    <a:pt x="122" y="52"/>
                  </a:lnTo>
                  <a:lnTo>
                    <a:pt x="122" y="52"/>
                  </a:lnTo>
                  <a:lnTo>
                    <a:pt x="122" y="52"/>
                  </a:lnTo>
                  <a:lnTo>
                    <a:pt x="118" y="47"/>
                  </a:lnTo>
                  <a:lnTo>
                    <a:pt x="108" y="40"/>
                  </a:lnTo>
                  <a:lnTo>
                    <a:pt x="108" y="43"/>
                  </a:lnTo>
                  <a:lnTo>
                    <a:pt x="101" y="45"/>
                  </a:lnTo>
                  <a:lnTo>
                    <a:pt x="101" y="45"/>
                  </a:lnTo>
                  <a:lnTo>
                    <a:pt x="101" y="45"/>
                  </a:lnTo>
                  <a:lnTo>
                    <a:pt x="101" y="47"/>
                  </a:lnTo>
                  <a:lnTo>
                    <a:pt x="99" y="50"/>
                  </a:lnTo>
                  <a:lnTo>
                    <a:pt x="99" y="52"/>
                  </a:lnTo>
                  <a:lnTo>
                    <a:pt x="94" y="52"/>
                  </a:lnTo>
                  <a:lnTo>
                    <a:pt x="92" y="54"/>
                  </a:lnTo>
                  <a:lnTo>
                    <a:pt x="89" y="54"/>
                  </a:lnTo>
                  <a:lnTo>
                    <a:pt x="89" y="54"/>
                  </a:lnTo>
                  <a:lnTo>
                    <a:pt x="89" y="54"/>
                  </a:lnTo>
                  <a:lnTo>
                    <a:pt x="89" y="57"/>
                  </a:lnTo>
                  <a:lnTo>
                    <a:pt x="87" y="59"/>
                  </a:lnTo>
                  <a:lnTo>
                    <a:pt x="87" y="59"/>
                  </a:lnTo>
                  <a:lnTo>
                    <a:pt x="87" y="61"/>
                  </a:lnTo>
                  <a:lnTo>
                    <a:pt x="73" y="61"/>
                  </a:lnTo>
                  <a:lnTo>
                    <a:pt x="70" y="59"/>
                  </a:lnTo>
                  <a:lnTo>
                    <a:pt x="68" y="54"/>
                  </a:lnTo>
                  <a:lnTo>
                    <a:pt x="68" y="54"/>
                  </a:lnTo>
                  <a:lnTo>
                    <a:pt x="68" y="54"/>
                  </a:lnTo>
                  <a:lnTo>
                    <a:pt x="54" y="54"/>
                  </a:lnTo>
                  <a:lnTo>
                    <a:pt x="52" y="54"/>
                  </a:lnTo>
                  <a:lnTo>
                    <a:pt x="49" y="57"/>
                  </a:lnTo>
                  <a:lnTo>
                    <a:pt x="47" y="57"/>
                  </a:lnTo>
                  <a:lnTo>
                    <a:pt x="44" y="57"/>
                  </a:lnTo>
                  <a:lnTo>
                    <a:pt x="37" y="47"/>
                  </a:lnTo>
                  <a:lnTo>
                    <a:pt x="35" y="47"/>
                  </a:lnTo>
                  <a:lnTo>
                    <a:pt x="35" y="45"/>
                  </a:lnTo>
                  <a:lnTo>
                    <a:pt x="35" y="45"/>
                  </a:lnTo>
                  <a:lnTo>
                    <a:pt x="33" y="43"/>
                  </a:lnTo>
                  <a:lnTo>
                    <a:pt x="33" y="43"/>
                  </a:lnTo>
                  <a:lnTo>
                    <a:pt x="33" y="43"/>
                  </a:lnTo>
                  <a:lnTo>
                    <a:pt x="33" y="40"/>
                  </a:lnTo>
                  <a:lnTo>
                    <a:pt x="30" y="38"/>
                  </a:lnTo>
                  <a:lnTo>
                    <a:pt x="30" y="38"/>
                  </a:lnTo>
                  <a:lnTo>
                    <a:pt x="21" y="40"/>
                  </a:lnTo>
                  <a:lnTo>
                    <a:pt x="19" y="40"/>
                  </a:lnTo>
                  <a:lnTo>
                    <a:pt x="16" y="40"/>
                  </a:lnTo>
                  <a:lnTo>
                    <a:pt x="16" y="40"/>
                  </a:lnTo>
                  <a:lnTo>
                    <a:pt x="16" y="43"/>
                  </a:lnTo>
                  <a:lnTo>
                    <a:pt x="16" y="43"/>
                  </a:lnTo>
                  <a:lnTo>
                    <a:pt x="16" y="45"/>
                  </a:lnTo>
                  <a:lnTo>
                    <a:pt x="16" y="45"/>
                  </a:lnTo>
                  <a:lnTo>
                    <a:pt x="14" y="47"/>
                  </a:lnTo>
                  <a:lnTo>
                    <a:pt x="12" y="50"/>
                  </a:lnTo>
                  <a:lnTo>
                    <a:pt x="12" y="52"/>
                  </a:lnTo>
                  <a:lnTo>
                    <a:pt x="12" y="54"/>
                  </a:lnTo>
                  <a:lnTo>
                    <a:pt x="12" y="57"/>
                  </a:lnTo>
                  <a:lnTo>
                    <a:pt x="12" y="57"/>
                  </a:lnTo>
                  <a:lnTo>
                    <a:pt x="9" y="59"/>
                  </a:lnTo>
                  <a:lnTo>
                    <a:pt x="9" y="59"/>
                  </a:lnTo>
                  <a:lnTo>
                    <a:pt x="9" y="61"/>
                  </a:lnTo>
                  <a:lnTo>
                    <a:pt x="9" y="64"/>
                  </a:lnTo>
                  <a:lnTo>
                    <a:pt x="9" y="64"/>
                  </a:lnTo>
                  <a:lnTo>
                    <a:pt x="7" y="66"/>
                  </a:lnTo>
                  <a:lnTo>
                    <a:pt x="7" y="69"/>
                  </a:lnTo>
                  <a:lnTo>
                    <a:pt x="7" y="69"/>
                  </a:lnTo>
                  <a:lnTo>
                    <a:pt x="7" y="71"/>
                  </a:lnTo>
                  <a:lnTo>
                    <a:pt x="2" y="71"/>
                  </a:lnTo>
                  <a:lnTo>
                    <a:pt x="2" y="73"/>
                  </a:lnTo>
                  <a:lnTo>
                    <a:pt x="0" y="73"/>
                  </a:lnTo>
                  <a:lnTo>
                    <a:pt x="0" y="76"/>
                  </a:lnTo>
                  <a:lnTo>
                    <a:pt x="0" y="76"/>
                  </a:lnTo>
                  <a:lnTo>
                    <a:pt x="2" y="76"/>
                  </a:lnTo>
                  <a:lnTo>
                    <a:pt x="0" y="78"/>
                  </a:lnTo>
                  <a:lnTo>
                    <a:pt x="2" y="80"/>
                  </a:lnTo>
                  <a:lnTo>
                    <a:pt x="2" y="83"/>
                  </a:lnTo>
                  <a:lnTo>
                    <a:pt x="4" y="83"/>
                  </a:lnTo>
                  <a:lnTo>
                    <a:pt x="7" y="83"/>
                  </a:lnTo>
                  <a:lnTo>
                    <a:pt x="12" y="85"/>
                  </a:lnTo>
                  <a:lnTo>
                    <a:pt x="14" y="85"/>
                  </a:lnTo>
                  <a:lnTo>
                    <a:pt x="16" y="90"/>
                  </a:lnTo>
                  <a:lnTo>
                    <a:pt x="19" y="92"/>
                  </a:lnTo>
                  <a:lnTo>
                    <a:pt x="21" y="95"/>
                  </a:lnTo>
                  <a:lnTo>
                    <a:pt x="21" y="97"/>
                  </a:lnTo>
                  <a:lnTo>
                    <a:pt x="19" y="99"/>
                  </a:lnTo>
                  <a:lnTo>
                    <a:pt x="19" y="99"/>
                  </a:lnTo>
                  <a:lnTo>
                    <a:pt x="21" y="102"/>
                  </a:lnTo>
                  <a:lnTo>
                    <a:pt x="23" y="104"/>
                  </a:lnTo>
                  <a:lnTo>
                    <a:pt x="26" y="104"/>
                  </a:lnTo>
                  <a:lnTo>
                    <a:pt x="33" y="109"/>
                  </a:lnTo>
                  <a:lnTo>
                    <a:pt x="35" y="111"/>
                  </a:lnTo>
                  <a:lnTo>
                    <a:pt x="35" y="113"/>
                  </a:lnTo>
                  <a:lnTo>
                    <a:pt x="37" y="113"/>
                  </a:lnTo>
                  <a:lnTo>
                    <a:pt x="40" y="116"/>
                  </a:lnTo>
                  <a:lnTo>
                    <a:pt x="42" y="118"/>
                  </a:lnTo>
                  <a:lnTo>
                    <a:pt x="40" y="121"/>
                  </a:lnTo>
                  <a:lnTo>
                    <a:pt x="40" y="123"/>
                  </a:lnTo>
                  <a:lnTo>
                    <a:pt x="42" y="123"/>
                  </a:lnTo>
                  <a:lnTo>
                    <a:pt x="42" y="125"/>
                  </a:lnTo>
                  <a:lnTo>
                    <a:pt x="42" y="128"/>
                  </a:lnTo>
                  <a:lnTo>
                    <a:pt x="44" y="130"/>
                  </a:lnTo>
                  <a:lnTo>
                    <a:pt x="44" y="130"/>
                  </a:lnTo>
                  <a:lnTo>
                    <a:pt x="49" y="130"/>
                  </a:lnTo>
                  <a:lnTo>
                    <a:pt x="49" y="132"/>
                  </a:lnTo>
                  <a:lnTo>
                    <a:pt x="52" y="135"/>
                  </a:lnTo>
                  <a:lnTo>
                    <a:pt x="54" y="135"/>
                  </a:lnTo>
                  <a:lnTo>
                    <a:pt x="56" y="137"/>
                  </a:lnTo>
                  <a:lnTo>
                    <a:pt x="56" y="137"/>
                  </a:lnTo>
                  <a:lnTo>
                    <a:pt x="56" y="139"/>
                  </a:lnTo>
                  <a:lnTo>
                    <a:pt x="59" y="139"/>
                  </a:lnTo>
                  <a:lnTo>
                    <a:pt x="59" y="142"/>
                  </a:lnTo>
                  <a:lnTo>
                    <a:pt x="59" y="147"/>
                  </a:lnTo>
                  <a:lnTo>
                    <a:pt x="59" y="149"/>
                  </a:lnTo>
                  <a:lnTo>
                    <a:pt x="61" y="149"/>
                  </a:lnTo>
                  <a:lnTo>
                    <a:pt x="61" y="151"/>
                  </a:lnTo>
                  <a:lnTo>
                    <a:pt x="63" y="154"/>
                  </a:lnTo>
                  <a:lnTo>
                    <a:pt x="66" y="156"/>
                  </a:lnTo>
                  <a:lnTo>
                    <a:pt x="66" y="156"/>
                  </a:lnTo>
                  <a:lnTo>
                    <a:pt x="68" y="158"/>
                  </a:lnTo>
                  <a:lnTo>
                    <a:pt x="68" y="161"/>
                  </a:lnTo>
                  <a:lnTo>
                    <a:pt x="68" y="161"/>
                  </a:lnTo>
                  <a:lnTo>
                    <a:pt x="70" y="161"/>
                  </a:lnTo>
                  <a:lnTo>
                    <a:pt x="73" y="163"/>
                  </a:lnTo>
                  <a:lnTo>
                    <a:pt x="73" y="163"/>
                  </a:lnTo>
                  <a:lnTo>
                    <a:pt x="73" y="165"/>
                  </a:lnTo>
                  <a:lnTo>
                    <a:pt x="75" y="165"/>
                  </a:lnTo>
                  <a:lnTo>
                    <a:pt x="77" y="165"/>
                  </a:lnTo>
                  <a:lnTo>
                    <a:pt x="77" y="165"/>
                  </a:lnTo>
                  <a:lnTo>
                    <a:pt x="80" y="165"/>
                  </a:lnTo>
                  <a:lnTo>
                    <a:pt x="80" y="165"/>
                  </a:lnTo>
                  <a:lnTo>
                    <a:pt x="82" y="165"/>
                  </a:lnTo>
                  <a:lnTo>
                    <a:pt x="85" y="163"/>
                  </a:lnTo>
                  <a:lnTo>
                    <a:pt x="85" y="163"/>
                  </a:lnTo>
                  <a:lnTo>
                    <a:pt x="89" y="163"/>
                  </a:lnTo>
                  <a:lnTo>
                    <a:pt x="92" y="163"/>
                  </a:lnTo>
                  <a:lnTo>
                    <a:pt x="94" y="165"/>
                  </a:lnTo>
                  <a:lnTo>
                    <a:pt x="94" y="165"/>
                  </a:lnTo>
                  <a:lnTo>
                    <a:pt x="99" y="163"/>
                  </a:lnTo>
                  <a:lnTo>
                    <a:pt x="99" y="161"/>
                  </a:lnTo>
                  <a:lnTo>
                    <a:pt x="101" y="161"/>
                  </a:lnTo>
                  <a:lnTo>
                    <a:pt x="103" y="161"/>
                  </a:lnTo>
                  <a:lnTo>
                    <a:pt x="106" y="163"/>
                  </a:lnTo>
                  <a:lnTo>
                    <a:pt x="106" y="165"/>
                  </a:lnTo>
                  <a:lnTo>
                    <a:pt x="108" y="168"/>
                  </a:lnTo>
                  <a:lnTo>
                    <a:pt x="110" y="170"/>
                  </a:lnTo>
                  <a:lnTo>
                    <a:pt x="113" y="173"/>
                  </a:lnTo>
                  <a:lnTo>
                    <a:pt x="118" y="175"/>
                  </a:lnTo>
                  <a:lnTo>
                    <a:pt x="118" y="177"/>
                  </a:lnTo>
                  <a:lnTo>
                    <a:pt x="120" y="177"/>
                  </a:lnTo>
                  <a:lnTo>
                    <a:pt x="120" y="180"/>
                  </a:lnTo>
                  <a:lnTo>
                    <a:pt x="120" y="180"/>
                  </a:lnTo>
                  <a:lnTo>
                    <a:pt x="120" y="182"/>
                  </a:lnTo>
                  <a:lnTo>
                    <a:pt x="122" y="182"/>
                  </a:lnTo>
                  <a:lnTo>
                    <a:pt x="122" y="180"/>
                  </a:lnTo>
                  <a:lnTo>
                    <a:pt x="122" y="182"/>
                  </a:lnTo>
                  <a:lnTo>
                    <a:pt x="125" y="182"/>
                  </a:lnTo>
                  <a:lnTo>
                    <a:pt x="125" y="182"/>
                  </a:lnTo>
                  <a:lnTo>
                    <a:pt x="125" y="184"/>
                  </a:lnTo>
                  <a:lnTo>
                    <a:pt x="125" y="182"/>
                  </a:lnTo>
                  <a:lnTo>
                    <a:pt x="127" y="182"/>
                  </a:lnTo>
                  <a:lnTo>
                    <a:pt x="129" y="180"/>
                  </a:lnTo>
                  <a:lnTo>
                    <a:pt x="132" y="177"/>
                  </a:lnTo>
                  <a:lnTo>
                    <a:pt x="132" y="177"/>
                  </a:lnTo>
                  <a:lnTo>
                    <a:pt x="134" y="180"/>
                  </a:lnTo>
                  <a:lnTo>
                    <a:pt x="136" y="180"/>
                  </a:lnTo>
                  <a:lnTo>
                    <a:pt x="139" y="180"/>
                  </a:lnTo>
                  <a:lnTo>
                    <a:pt x="139" y="180"/>
                  </a:lnTo>
                  <a:lnTo>
                    <a:pt x="143" y="177"/>
                  </a:lnTo>
                  <a:lnTo>
                    <a:pt x="143" y="177"/>
                  </a:lnTo>
                  <a:lnTo>
                    <a:pt x="143" y="180"/>
                  </a:lnTo>
                  <a:lnTo>
                    <a:pt x="146" y="182"/>
                  </a:lnTo>
                  <a:lnTo>
                    <a:pt x="148" y="182"/>
                  </a:lnTo>
                  <a:lnTo>
                    <a:pt x="148" y="184"/>
                  </a:lnTo>
                  <a:lnTo>
                    <a:pt x="148" y="184"/>
                  </a:lnTo>
                  <a:lnTo>
                    <a:pt x="148" y="184"/>
                  </a:lnTo>
                  <a:lnTo>
                    <a:pt x="151" y="182"/>
                  </a:lnTo>
                  <a:lnTo>
                    <a:pt x="151" y="180"/>
                  </a:lnTo>
                  <a:lnTo>
                    <a:pt x="153" y="180"/>
                  </a:lnTo>
                  <a:lnTo>
                    <a:pt x="155" y="180"/>
                  </a:lnTo>
                  <a:lnTo>
                    <a:pt x="160" y="177"/>
                  </a:lnTo>
                  <a:lnTo>
                    <a:pt x="160" y="177"/>
                  </a:lnTo>
                  <a:lnTo>
                    <a:pt x="162" y="177"/>
                  </a:lnTo>
                  <a:lnTo>
                    <a:pt x="165" y="175"/>
                  </a:lnTo>
                  <a:lnTo>
                    <a:pt x="167" y="177"/>
                  </a:lnTo>
                  <a:lnTo>
                    <a:pt x="172" y="180"/>
                  </a:lnTo>
                  <a:lnTo>
                    <a:pt x="174" y="180"/>
                  </a:lnTo>
                  <a:lnTo>
                    <a:pt x="174" y="177"/>
                  </a:lnTo>
                  <a:lnTo>
                    <a:pt x="176" y="177"/>
                  </a:lnTo>
                  <a:lnTo>
                    <a:pt x="179" y="173"/>
                  </a:lnTo>
                  <a:lnTo>
                    <a:pt x="184" y="168"/>
                  </a:lnTo>
                  <a:lnTo>
                    <a:pt x="186" y="165"/>
                  </a:lnTo>
                  <a:lnTo>
                    <a:pt x="191" y="161"/>
                  </a:lnTo>
                  <a:lnTo>
                    <a:pt x="195" y="156"/>
                  </a:lnTo>
                  <a:lnTo>
                    <a:pt x="200" y="149"/>
                  </a:lnTo>
                  <a:lnTo>
                    <a:pt x="202" y="147"/>
                  </a:lnTo>
                  <a:lnTo>
                    <a:pt x="207" y="142"/>
                  </a:lnTo>
                  <a:lnTo>
                    <a:pt x="207" y="1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239"/>
            <p:cNvSpPr>
              <a:spLocks noEditPoints="1"/>
            </p:cNvSpPr>
            <p:nvPr userDrawn="1"/>
          </p:nvSpPr>
          <p:spPr bwMode="auto">
            <a:xfrm>
              <a:off x="5857" y="1992"/>
              <a:ext cx="73" cy="92"/>
            </a:xfrm>
            <a:custGeom>
              <a:avLst/>
              <a:gdLst>
                <a:gd name="T0" fmla="*/ 33 w 73"/>
                <a:gd name="T1" fmla="*/ 90 h 92"/>
                <a:gd name="T2" fmla="*/ 23 w 73"/>
                <a:gd name="T3" fmla="*/ 85 h 92"/>
                <a:gd name="T4" fmla="*/ 23 w 73"/>
                <a:gd name="T5" fmla="*/ 90 h 92"/>
                <a:gd name="T6" fmla="*/ 28 w 73"/>
                <a:gd name="T7" fmla="*/ 87 h 92"/>
                <a:gd name="T8" fmla="*/ 49 w 73"/>
                <a:gd name="T9" fmla="*/ 85 h 92"/>
                <a:gd name="T10" fmla="*/ 18 w 73"/>
                <a:gd name="T11" fmla="*/ 78 h 92"/>
                <a:gd name="T12" fmla="*/ 21 w 73"/>
                <a:gd name="T13" fmla="*/ 83 h 92"/>
                <a:gd name="T14" fmla="*/ 18 w 73"/>
                <a:gd name="T15" fmla="*/ 78 h 92"/>
                <a:gd name="T16" fmla="*/ 49 w 73"/>
                <a:gd name="T17" fmla="*/ 80 h 92"/>
                <a:gd name="T18" fmla="*/ 51 w 73"/>
                <a:gd name="T19" fmla="*/ 83 h 92"/>
                <a:gd name="T20" fmla="*/ 54 w 73"/>
                <a:gd name="T21" fmla="*/ 80 h 92"/>
                <a:gd name="T22" fmla="*/ 61 w 73"/>
                <a:gd name="T23" fmla="*/ 80 h 92"/>
                <a:gd name="T24" fmla="*/ 63 w 73"/>
                <a:gd name="T25" fmla="*/ 76 h 92"/>
                <a:gd name="T26" fmla="*/ 11 w 73"/>
                <a:gd name="T27" fmla="*/ 47 h 92"/>
                <a:gd name="T28" fmla="*/ 0 w 73"/>
                <a:gd name="T29" fmla="*/ 16 h 92"/>
                <a:gd name="T30" fmla="*/ 2 w 73"/>
                <a:gd name="T31" fmla="*/ 21 h 92"/>
                <a:gd name="T32" fmla="*/ 70 w 73"/>
                <a:gd name="T33" fmla="*/ 57 h 92"/>
                <a:gd name="T34" fmla="*/ 68 w 73"/>
                <a:gd name="T35" fmla="*/ 54 h 92"/>
                <a:gd name="T36" fmla="*/ 63 w 73"/>
                <a:gd name="T37" fmla="*/ 50 h 92"/>
                <a:gd name="T38" fmla="*/ 61 w 73"/>
                <a:gd name="T39" fmla="*/ 40 h 92"/>
                <a:gd name="T40" fmla="*/ 47 w 73"/>
                <a:gd name="T41" fmla="*/ 19 h 92"/>
                <a:gd name="T42" fmla="*/ 25 w 73"/>
                <a:gd name="T43" fmla="*/ 0 h 92"/>
                <a:gd name="T44" fmla="*/ 23 w 73"/>
                <a:gd name="T45" fmla="*/ 5 h 92"/>
                <a:gd name="T46" fmla="*/ 16 w 73"/>
                <a:gd name="T47" fmla="*/ 5 h 92"/>
                <a:gd name="T48" fmla="*/ 7 w 73"/>
                <a:gd name="T49" fmla="*/ 7 h 92"/>
                <a:gd name="T50" fmla="*/ 4 w 73"/>
                <a:gd name="T51" fmla="*/ 9 h 92"/>
                <a:gd name="T52" fmla="*/ 4 w 73"/>
                <a:gd name="T53" fmla="*/ 16 h 92"/>
                <a:gd name="T54" fmla="*/ 2 w 73"/>
                <a:gd name="T55" fmla="*/ 19 h 92"/>
                <a:gd name="T56" fmla="*/ 7 w 73"/>
                <a:gd name="T57" fmla="*/ 24 h 92"/>
                <a:gd name="T58" fmla="*/ 11 w 73"/>
                <a:gd name="T59" fmla="*/ 31 h 92"/>
                <a:gd name="T60" fmla="*/ 16 w 73"/>
                <a:gd name="T61" fmla="*/ 35 h 92"/>
                <a:gd name="T62" fmla="*/ 16 w 73"/>
                <a:gd name="T63" fmla="*/ 38 h 92"/>
                <a:gd name="T64" fmla="*/ 7 w 73"/>
                <a:gd name="T65" fmla="*/ 33 h 92"/>
                <a:gd name="T66" fmla="*/ 4 w 73"/>
                <a:gd name="T67" fmla="*/ 38 h 92"/>
                <a:gd name="T68" fmla="*/ 9 w 73"/>
                <a:gd name="T69" fmla="*/ 40 h 92"/>
                <a:gd name="T70" fmla="*/ 14 w 73"/>
                <a:gd name="T71" fmla="*/ 47 h 92"/>
                <a:gd name="T72" fmla="*/ 16 w 73"/>
                <a:gd name="T73" fmla="*/ 54 h 92"/>
                <a:gd name="T74" fmla="*/ 21 w 73"/>
                <a:gd name="T75" fmla="*/ 57 h 92"/>
                <a:gd name="T76" fmla="*/ 21 w 73"/>
                <a:gd name="T77" fmla="*/ 61 h 92"/>
                <a:gd name="T78" fmla="*/ 21 w 73"/>
                <a:gd name="T79" fmla="*/ 64 h 92"/>
                <a:gd name="T80" fmla="*/ 21 w 73"/>
                <a:gd name="T81" fmla="*/ 66 h 92"/>
                <a:gd name="T82" fmla="*/ 21 w 73"/>
                <a:gd name="T83" fmla="*/ 76 h 92"/>
                <a:gd name="T84" fmla="*/ 28 w 73"/>
                <a:gd name="T85" fmla="*/ 80 h 92"/>
                <a:gd name="T86" fmla="*/ 28 w 73"/>
                <a:gd name="T87" fmla="*/ 83 h 92"/>
                <a:gd name="T88" fmla="*/ 23 w 73"/>
                <a:gd name="T89" fmla="*/ 83 h 92"/>
                <a:gd name="T90" fmla="*/ 30 w 73"/>
                <a:gd name="T91" fmla="*/ 90 h 92"/>
                <a:gd name="T92" fmla="*/ 33 w 73"/>
                <a:gd name="T93" fmla="*/ 87 h 92"/>
                <a:gd name="T94" fmla="*/ 37 w 73"/>
                <a:gd name="T95" fmla="*/ 85 h 92"/>
                <a:gd name="T96" fmla="*/ 40 w 73"/>
                <a:gd name="T97" fmla="*/ 85 h 92"/>
                <a:gd name="T98" fmla="*/ 44 w 73"/>
                <a:gd name="T99" fmla="*/ 87 h 92"/>
                <a:gd name="T100" fmla="*/ 42 w 73"/>
                <a:gd name="T101" fmla="*/ 80 h 92"/>
                <a:gd name="T102" fmla="*/ 47 w 73"/>
                <a:gd name="T103" fmla="*/ 83 h 92"/>
                <a:gd name="T104" fmla="*/ 47 w 73"/>
                <a:gd name="T105" fmla="*/ 80 h 92"/>
                <a:gd name="T106" fmla="*/ 51 w 73"/>
                <a:gd name="T107" fmla="*/ 76 h 92"/>
                <a:gd name="T108" fmla="*/ 56 w 73"/>
                <a:gd name="T109" fmla="*/ 78 h 92"/>
                <a:gd name="T110" fmla="*/ 58 w 73"/>
                <a:gd name="T111" fmla="*/ 76 h 92"/>
                <a:gd name="T112" fmla="*/ 63 w 73"/>
                <a:gd name="T113" fmla="*/ 76 h 92"/>
                <a:gd name="T114" fmla="*/ 73 w 73"/>
                <a:gd name="T115" fmla="*/ 7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 h="92">
                  <a:moveTo>
                    <a:pt x="33" y="92"/>
                  </a:moveTo>
                  <a:lnTo>
                    <a:pt x="35" y="92"/>
                  </a:lnTo>
                  <a:lnTo>
                    <a:pt x="35" y="90"/>
                  </a:lnTo>
                  <a:lnTo>
                    <a:pt x="33" y="90"/>
                  </a:lnTo>
                  <a:lnTo>
                    <a:pt x="33" y="90"/>
                  </a:lnTo>
                  <a:lnTo>
                    <a:pt x="33" y="90"/>
                  </a:lnTo>
                  <a:lnTo>
                    <a:pt x="33" y="92"/>
                  </a:lnTo>
                  <a:close/>
                  <a:moveTo>
                    <a:pt x="23" y="85"/>
                  </a:moveTo>
                  <a:lnTo>
                    <a:pt x="23" y="87"/>
                  </a:lnTo>
                  <a:lnTo>
                    <a:pt x="23" y="90"/>
                  </a:lnTo>
                  <a:lnTo>
                    <a:pt x="23" y="90"/>
                  </a:lnTo>
                  <a:lnTo>
                    <a:pt x="23" y="90"/>
                  </a:lnTo>
                  <a:lnTo>
                    <a:pt x="23" y="90"/>
                  </a:lnTo>
                  <a:lnTo>
                    <a:pt x="25" y="90"/>
                  </a:lnTo>
                  <a:lnTo>
                    <a:pt x="25" y="90"/>
                  </a:lnTo>
                  <a:lnTo>
                    <a:pt x="28" y="87"/>
                  </a:lnTo>
                  <a:lnTo>
                    <a:pt x="25" y="87"/>
                  </a:lnTo>
                  <a:lnTo>
                    <a:pt x="23" y="85"/>
                  </a:lnTo>
                  <a:close/>
                  <a:moveTo>
                    <a:pt x="49" y="83"/>
                  </a:moveTo>
                  <a:lnTo>
                    <a:pt x="49" y="85"/>
                  </a:lnTo>
                  <a:lnTo>
                    <a:pt x="51" y="85"/>
                  </a:lnTo>
                  <a:lnTo>
                    <a:pt x="51" y="85"/>
                  </a:lnTo>
                  <a:lnTo>
                    <a:pt x="49" y="83"/>
                  </a:lnTo>
                  <a:close/>
                  <a:moveTo>
                    <a:pt x="18" y="78"/>
                  </a:moveTo>
                  <a:lnTo>
                    <a:pt x="16" y="80"/>
                  </a:lnTo>
                  <a:lnTo>
                    <a:pt x="18" y="80"/>
                  </a:lnTo>
                  <a:lnTo>
                    <a:pt x="18" y="80"/>
                  </a:lnTo>
                  <a:lnTo>
                    <a:pt x="21" y="83"/>
                  </a:lnTo>
                  <a:lnTo>
                    <a:pt x="21" y="83"/>
                  </a:lnTo>
                  <a:lnTo>
                    <a:pt x="21" y="83"/>
                  </a:lnTo>
                  <a:lnTo>
                    <a:pt x="21" y="80"/>
                  </a:lnTo>
                  <a:lnTo>
                    <a:pt x="18" y="78"/>
                  </a:lnTo>
                  <a:close/>
                  <a:moveTo>
                    <a:pt x="54" y="80"/>
                  </a:moveTo>
                  <a:lnTo>
                    <a:pt x="51" y="80"/>
                  </a:lnTo>
                  <a:lnTo>
                    <a:pt x="49" y="78"/>
                  </a:lnTo>
                  <a:lnTo>
                    <a:pt x="49" y="80"/>
                  </a:lnTo>
                  <a:lnTo>
                    <a:pt x="49" y="80"/>
                  </a:lnTo>
                  <a:lnTo>
                    <a:pt x="51" y="83"/>
                  </a:lnTo>
                  <a:lnTo>
                    <a:pt x="51" y="83"/>
                  </a:lnTo>
                  <a:lnTo>
                    <a:pt x="51" y="83"/>
                  </a:lnTo>
                  <a:lnTo>
                    <a:pt x="54" y="83"/>
                  </a:lnTo>
                  <a:lnTo>
                    <a:pt x="54" y="83"/>
                  </a:lnTo>
                  <a:lnTo>
                    <a:pt x="54" y="80"/>
                  </a:lnTo>
                  <a:lnTo>
                    <a:pt x="54" y="80"/>
                  </a:lnTo>
                  <a:close/>
                  <a:moveTo>
                    <a:pt x="63" y="76"/>
                  </a:moveTo>
                  <a:lnTo>
                    <a:pt x="61" y="78"/>
                  </a:lnTo>
                  <a:lnTo>
                    <a:pt x="61" y="80"/>
                  </a:lnTo>
                  <a:lnTo>
                    <a:pt x="61" y="80"/>
                  </a:lnTo>
                  <a:lnTo>
                    <a:pt x="66" y="83"/>
                  </a:lnTo>
                  <a:lnTo>
                    <a:pt x="66" y="80"/>
                  </a:lnTo>
                  <a:lnTo>
                    <a:pt x="63" y="76"/>
                  </a:lnTo>
                  <a:lnTo>
                    <a:pt x="63" y="76"/>
                  </a:lnTo>
                  <a:close/>
                  <a:moveTo>
                    <a:pt x="9" y="42"/>
                  </a:moveTo>
                  <a:lnTo>
                    <a:pt x="9" y="42"/>
                  </a:lnTo>
                  <a:lnTo>
                    <a:pt x="9" y="45"/>
                  </a:lnTo>
                  <a:lnTo>
                    <a:pt x="11" y="47"/>
                  </a:lnTo>
                  <a:lnTo>
                    <a:pt x="11" y="45"/>
                  </a:lnTo>
                  <a:lnTo>
                    <a:pt x="9" y="42"/>
                  </a:lnTo>
                  <a:close/>
                  <a:moveTo>
                    <a:pt x="0" y="16"/>
                  </a:moveTo>
                  <a:lnTo>
                    <a:pt x="0" y="16"/>
                  </a:lnTo>
                  <a:lnTo>
                    <a:pt x="0" y="16"/>
                  </a:lnTo>
                  <a:lnTo>
                    <a:pt x="0" y="19"/>
                  </a:lnTo>
                  <a:lnTo>
                    <a:pt x="2" y="21"/>
                  </a:lnTo>
                  <a:lnTo>
                    <a:pt x="2" y="21"/>
                  </a:lnTo>
                  <a:lnTo>
                    <a:pt x="2" y="21"/>
                  </a:lnTo>
                  <a:lnTo>
                    <a:pt x="2" y="19"/>
                  </a:lnTo>
                  <a:lnTo>
                    <a:pt x="0" y="16"/>
                  </a:lnTo>
                  <a:close/>
                  <a:moveTo>
                    <a:pt x="70" y="57"/>
                  </a:moveTo>
                  <a:lnTo>
                    <a:pt x="70" y="54"/>
                  </a:lnTo>
                  <a:lnTo>
                    <a:pt x="68" y="54"/>
                  </a:lnTo>
                  <a:lnTo>
                    <a:pt x="68" y="54"/>
                  </a:lnTo>
                  <a:lnTo>
                    <a:pt x="68" y="54"/>
                  </a:lnTo>
                  <a:lnTo>
                    <a:pt x="66" y="54"/>
                  </a:lnTo>
                  <a:lnTo>
                    <a:pt x="66" y="52"/>
                  </a:lnTo>
                  <a:lnTo>
                    <a:pt x="66" y="52"/>
                  </a:lnTo>
                  <a:lnTo>
                    <a:pt x="63" y="50"/>
                  </a:lnTo>
                  <a:lnTo>
                    <a:pt x="63" y="47"/>
                  </a:lnTo>
                  <a:lnTo>
                    <a:pt x="63" y="45"/>
                  </a:lnTo>
                  <a:lnTo>
                    <a:pt x="61" y="42"/>
                  </a:lnTo>
                  <a:lnTo>
                    <a:pt x="61" y="40"/>
                  </a:lnTo>
                  <a:lnTo>
                    <a:pt x="58" y="35"/>
                  </a:lnTo>
                  <a:lnTo>
                    <a:pt x="58" y="33"/>
                  </a:lnTo>
                  <a:lnTo>
                    <a:pt x="54" y="28"/>
                  </a:lnTo>
                  <a:lnTo>
                    <a:pt x="47" y="19"/>
                  </a:lnTo>
                  <a:lnTo>
                    <a:pt x="40" y="14"/>
                  </a:lnTo>
                  <a:lnTo>
                    <a:pt x="33" y="9"/>
                  </a:lnTo>
                  <a:lnTo>
                    <a:pt x="25" y="0"/>
                  </a:lnTo>
                  <a:lnTo>
                    <a:pt x="25" y="0"/>
                  </a:lnTo>
                  <a:lnTo>
                    <a:pt x="25" y="2"/>
                  </a:lnTo>
                  <a:lnTo>
                    <a:pt x="25" y="5"/>
                  </a:lnTo>
                  <a:lnTo>
                    <a:pt x="23" y="5"/>
                  </a:lnTo>
                  <a:lnTo>
                    <a:pt x="23" y="5"/>
                  </a:lnTo>
                  <a:lnTo>
                    <a:pt x="23" y="5"/>
                  </a:lnTo>
                  <a:lnTo>
                    <a:pt x="21" y="7"/>
                  </a:lnTo>
                  <a:lnTo>
                    <a:pt x="18" y="7"/>
                  </a:lnTo>
                  <a:lnTo>
                    <a:pt x="16" y="5"/>
                  </a:lnTo>
                  <a:lnTo>
                    <a:pt x="14" y="5"/>
                  </a:lnTo>
                  <a:lnTo>
                    <a:pt x="14" y="7"/>
                  </a:lnTo>
                  <a:lnTo>
                    <a:pt x="9" y="5"/>
                  </a:lnTo>
                  <a:lnTo>
                    <a:pt x="7" y="7"/>
                  </a:lnTo>
                  <a:lnTo>
                    <a:pt x="7" y="7"/>
                  </a:lnTo>
                  <a:lnTo>
                    <a:pt x="4" y="7"/>
                  </a:lnTo>
                  <a:lnTo>
                    <a:pt x="4" y="9"/>
                  </a:lnTo>
                  <a:lnTo>
                    <a:pt x="4" y="9"/>
                  </a:lnTo>
                  <a:lnTo>
                    <a:pt x="4" y="12"/>
                  </a:lnTo>
                  <a:lnTo>
                    <a:pt x="2" y="14"/>
                  </a:lnTo>
                  <a:lnTo>
                    <a:pt x="4" y="16"/>
                  </a:lnTo>
                  <a:lnTo>
                    <a:pt x="4" y="16"/>
                  </a:lnTo>
                  <a:lnTo>
                    <a:pt x="2" y="16"/>
                  </a:lnTo>
                  <a:lnTo>
                    <a:pt x="2" y="19"/>
                  </a:lnTo>
                  <a:lnTo>
                    <a:pt x="2" y="19"/>
                  </a:lnTo>
                  <a:lnTo>
                    <a:pt x="2" y="19"/>
                  </a:lnTo>
                  <a:lnTo>
                    <a:pt x="4" y="19"/>
                  </a:lnTo>
                  <a:lnTo>
                    <a:pt x="4" y="21"/>
                  </a:lnTo>
                  <a:lnTo>
                    <a:pt x="7" y="21"/>
                  </a:lnTo>
                  <a:lnTo>
                    <a:pt x="7" y="24"/>
                  </a:lnTo>
                  <a:lnTo>
                    <a:pt x="7" y="26"/>
                  </a:lnTo>
                  <a:lnTo>
                    <a:pt x="9" y="28"/>
                  </a:lnTo>
                  <a:lnTo>
                    <a:pt x="11" y="31"/>
                  </a:lnTo>
                  <a:lnTo>
                    <a:pt x="11" y="31"/>
                  </a:lnTo>
                  <a:lnTo>
                    <a:pt x="11" y="31"/>
                  </a:lnTo>
                  <a:lnTo>
                    <a:pt x="14" y="35"/>
                  </a:lnTo>
                  <a:lnTo>
                    <a:pt x="16" y="35"/>
                  </a:lnTo>
                  <a:lnTo>
                    <a:pt x="16" y="35"/>
                  </a:lnTo>
                  <a:lnTo>
                    <a:pt x="16" y="35"/>
                  </a:lnTo>
                  <a:lnTo>
                    <a:pt x="16" y="38"/>
                  </a:lnTo>
                  <a:lnTo>
                    <a:pt x="16" y="38"/>
                  </a:lnTo>
                  <a:lnTo>
                    <a:pt x="16" y="38"/>
                  </a:lnTo>
                  <a:lnTo>
                    <a:pt x="14" y="35"/>
                  </a:lnTo>
                  <a:lnTo>
                    <a:pt x="11" y="35"/>
                  </a:lnTo>
                  <a:lnTo>
                    <a:pt x="9" y="33"/>
                  </a:lnTo>
                  <a:lnTo>
                    <a:pt x="7" y="33"/>
                  </a:lnTo>
                  <a:lnTo>
                    <a:pt x="7" y="35"/>
                  </a:lnTo>
                  <a:lnTo>
                    <a:pt x="7" y="35"/>
                  </a:lnTo>
                  <a:lnTo>
                    <a:pt x="4" y="38"/>
                  </a:lnTo>
                  <a:lnTo>
                    <a:pt x="4" y="38"/>
                  </a:lnTo>
                  <a:lnTo>
                    <a:pt x="4" y="40"/>
                  </a:lnTo>
                  <a:lnTo>
                    <a:pt x="7" y="40"/>
                  </a:lnTo>
                  <a:lnTo>
                    <a:pt x="9" y="42"/>
                  </a:lnTo>
                  <a:lnTo>
                    <a:pt x="9" y="40"/>
                  </a:lnTo>
                  <a:lnTo>
                    <a:pt x="11" y="40"/>
                  </a:lnTo>
                  <a:lnTo>
                    <a:pt x="11" y="42"/>
                  </a:lnTo>
                  <a:lnTo>
                    <a:pt x="14" y="45"/>
                  </a:lnTo>
                  <a:lnTo>
                    <a:pt x="14" y="47"/>
                  </a:lnTo>
                  <a:lnTo>
                    <a:pt x="14" y="47"/>
                  </a:lnTo>
                  <a:lnTo>
                    <a:pt x="16" y="50"/>
                  </a:lnTo>
                  <a:lnTo>
                    <a:pt x="16" y="52"/>
                  </a:lnTo>
                  <a:lnTo>
                    <a:pt x="16" y="54"/>
                  </a:lnTo>
                  <a:lnTo>
                    <a:pt x="18" y="54"/>
                  </a:lnTo>
                  <a:lnTo>
                    <a:pt x="21" y="54"/>
                  </a:lnTo>
                  <a:lnTo>
                    <a:pt x="18" y="57"/>
                  </a:lnTo>
                  <a:lnTo>
                    <a:pt x="21" y="57"/>
                  </a:lnTo>
                  <a:lnTo>
                    <a:pt x="21" y="57"/>
                  </a:lnTo>
                  <a:lnTo>
                    <a:pt x="21" y="59"/>
                  </a:lnTo>
                  <a:lnTo>
                    <a:pt x="23" y="61"/>
                  </a:lnTo>
                  <a:lnTo>
                    <a:pt x="21" y="61"/>
                  </a:lnTo>
                  <a:lnTo>
                    <a:pt x="21" y="61"/>
                  </a:lnTo>
                  <a:lnTo>
                    <a:pt x="18" y="64"/>
                  </a:lnTo>
                  <a:lnTo>
                    <a:pt x="18" y="64"/>
                  </a:lnTo>
                  <a:lnTo>
                    <a:pt x="21" y="64"/>
                  </a:lnTo>
                  <a:lnTo>
                    <a:pt x="23" y="64"/>
                  </a:lnTo>
                  <a:lnTo>
                    <a:pt x="21" y="66"/>
                  </a:lnTo>
                  <a:lnTo>
                    <a:pt x="21" y="66"/>
                  </a:lnTo>
                  <a:lnTo>
                    <a:pt x="21" y="66"/>
                  </a:lnTo>
                  <a:lnTo>
                    <a:pt x="21" y="71"/>
                  </a:lnTo>
                  <a:lnTo>
                    <a:pt x="21" y="73"/>
                  </a:lnTo>
                  <a:lnTo>
                    <a:pt x="21" y="73"/>
                  </a:lnTo>
                  <a:lnTo>
                    <a:pt x="21" y="76"/>
                  </a:lnTo>
                  <a:lnTo>
                    <a:pt x="23" y="78"/>
                  </a:lnTo>
                  <a:lnTo>
                    <a:pt x="25" y="80"/>
                  </a:lnTo>
                  <a:lnTo>
                    <a:pt x="25" y="80"/>
                  </a:lnTo>
                  <a:lnTo>
                    <a:pt x="28" y="80"/>
                  </a:lnTo>
                  <a:lnTo>
                    <a:pt x="28" y="80"/>
                  </a:lnTo>
                  <a:lnTo>
                    <a:pt x="28" y="83"/>
                  </a:lnTo>
                  <a:lnTo>
                    <a:pt x="25" y="83"/>
                  </a:lnTo>
                  <a:lnTo>
                    <a:pt x="28" y="83"/>
                  </a:lnTo>
                  <a:lnTo>
                    <a:pt x="28" y="83"/>
                  </a:lnTo>
                  <a:lnTo>
                    <a:pt x="25" y="83"/>
                  </a:lnTo>
                  <a:lnTo>
                    <a:pt x="23" y="83"/>
                  </a:lnTo>
                  <a:lnTo>
                    <a:pt x="23" y="83"/>
                  </a:lnTo>
                  <a:lnTo>
                    <a:pt x="25" y="85"/>
                  </a:lnTo>
                  <a:lnTo>
                    <a:pt x="28" y="87"/>
                  </a:lnTo>
                  <a:lnTo>
                    <a:pt x="30" y="90"/>
                  </a:lnTo>
                  <a:lnTo>
                    <a:pt x="30" y="90"/>
                  </a:lnTo>
                  <a:lnTo>
                    <a:pt x="30" y="92"/>
                  </a:lnTo>
                  <a:lnTo>
                    <a:pt x="33" y="92"/>
                  </a:lnTo>
                  <a:lnTo>
                    <a:pt x="33" y="90"/>
                  </a:lnTo>
                  <a:lnTo>
                    <a:pt x="33" y="87"/>
                  </a:lnTo>
                  <a:lnTo>
                    <a:pt x="35" y="87"/>
                  </a:lnTo>
                  <a:lnTo>
                    <a:pt x="35" y="87"/>
                  </a:lnTo>
                  <a:lnTo>
                    <a:pt x="37" y="90"/>
                  </a:lnTo>
                  <a:lnTo>
                    <a:pt x="37" y="85"/>
                  </a:lnTo>
                  <a:lnTo>
                    <a:pt x="40" y="83"/>
                  </a:lnTo>
                  <a:lnTo>
                    <a:pt x="40" y="83"/>
                  </a:lnTo>
                  <a:lnTo>
                    <a:pt x="42" y="85"/>
                  </a:lnTo>
                  <a:lnTo>
                    <a:pt x="40" y="85"/>
                  </a:lnTo>
                  <a:lnTo>
                    <a:pt x="40" y="87"/>
                  </a:lnTo>
                  <a:lnTo>
                    <a:pt x="44" y="87"/>
                  </a:lnTo>
                  <a:lnTo>
                    <a:pt x="44" y="87"/>
                  </a:lnTo>
                  <a:lnTo>
                    <a:pt x="44" y="87"/>
                  </a:lnTo>
                  <a:lnTo>
                    <a:pt x="44" y="85"/>
                  </a:lnTo>
                  <a:lnTo>
                    <a:pt x="44" y="83"/>
                  </a:lnTo>
                  <a:lnTo>
                    <a:pt x="42" y="83"/>
                  </a:lnTo>
                  <a:lnTo>
                    <a:pt x="42" y="80"/>
                  </a:lnTo>
                  <a:lnTo>
                    <a:pt x="42" y="80"/>
                  </a:lnTo>
                  <a:lnTo>
                    <a:pt x="44" y="80"/>
                  </a:lnTo>
                  <a:lnTo>
                    <a:pt x="44" y="83"/>
                  </a:lnTo>
                  <a:lnTo>
                    <a:pt x="47" y="83"/>
                  </a:lnTo>
                  <a:lnTo>
                    <a:pt x="49" y="83"/>
                  </a:lnTo>
                  <a:lnTo>
                    <a:pt x="49" y="83"/>
                  </a:lnTo>
                  <a:lnTo>
                    <a:pt x="47" y="80"/>
                  </a:lnTo>
                  <a:lnTo>
                    <a:pt x="47" y="80"/>
                  </a:lnTo>
                  <a:lnTo>
                    <a:pt x="47" y="78"/>
                  </a:lnTo>
                  <a:lnTo>
                    <a:pt x="47" y="78"/>
                  </a:lnTo>
                  <a:lnTo>
                    <a:pt x="49" y="78"/>
                  </a:lnTo>
                  <a:lnTo>
                    <a:pt x="51" y="76"/>
                  </a:lnTo>
                  <a:lnTo>
                    <a:pt x="51" y="76"/>
                  </a:lnTo>
                  <a:lnTo>
                    <a:pt x="54" y="78"/>
                  </a:lnTo>
                  <a:lnTo>
                    <a:pt x="54" y="78"/>
                  </a:lnTo>
                  <a:lnTo>
                    <a:pt x="56" y="78"/>
                  </a:lnTo>
                  <a:lnTo>
                    <a:pt x="58" y="80"/>
                  </a:lnTo>
                  <a:lnTo>
                    <a:pt x="61" y="80"/>
                  </a:lnTo>
                  <a:lnTo>
                    <a:pt x="58" y="78"/>
                  </a:lnTo>
                  <a:lnTo>
                    <a:pt x="58" y="76"/>
                  </a:lnTo>
                  <a:lnTo>
                    <a:pt x="58" y="76"/>
                  </a:lnTo>
                  <a:lnTo>
                    <a:pt x="58" y="76"/>
                  </a:lnTo>
                  <a:lnTo>
                    <a:pt x="61" y="73"/>
                  </a:lnTo>
                  <a:lnTo>
                    <a:pt x="63" y="76"/>
                  </a:lnTo>
                  <a:lnTo>
                    <a:pt x="68" y="76"/>
                  </a:lnTo>
                  <a:lnTo>
                    <a:pt x="68" y="73"/>
                  </a:lnTo>
                  <a:lnTo>
                    <a:pt x="70" y="73"/>
                  </a:lnTo>
                  <a:lnTo>
                    <a:pt x="73" y="71"/>
                  </a:lnTo>
                  <a:lnTo>
                    <a:pt x="73" y="66"/>
                  </a:lnTo>
                  <a:lnTo>
                    <a:pt x="70" y="61"/>
                  </a:lnTo>
                  <a:lnTo>
                    <a:pt x="70"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240"/>
            <p:cNvSpPr>
              <a:spLocks noEditPoints="1"/>
            </p:cNvSpPr>
            <p:nvPr userDrawn="1"/>
          </p:nvSpPr>
          <p:spPr bwMode="auto">
            <a:xfrm>
              <a:off x="3955" y="3276"/>
              <a:ext cx="297" cy="267"/>
            </a:xfrm>
            <a:custGeom>
              <a:avLst/>
              <a:gdLst>
                <a:gd name="T0" fmla="*/ 280 w 297"/>
                <a:gd name="T1" fmla="*/ 97 h 267"/>
                <a:gd name="T2" fmla="*/ 266 w 297"/>
                <a:gd name="T3" fmla="*/ 106 h 267"/>
                <a:gd name="T4" fmla="*/ 259 w 297"/>
                <a:gd name="T5" fmla="*/ 90 h 267"/>
                <a:gd name="T6" fmla="*/ 271 w 297"/>
                <a:gd name="T7" fmla="*/ 76 h 267"/>
                <a:gd name="T8" fmla="*/ 280 w 297"/>
                <a:gd name="T9" fmla="*/ 76 h 267"/>
                <a:gd name="T10" fmla="*/ 282 w 297"/>
                <a:gd name="T11" fmla="*/ 47 h 267"/>
                <a:gd name="T12" fmla="*/ 278 w 297"/>
                <a:gd name="T13" fmla="*/ 33 h 267"/>
                <a:gd name="T14" fmla="*/ 273 w 297"/>
                <a:gd name="T15" fmla="*/ 14 h 267"/>
                <a:gd name="T16" fmla="*/ 264 w 297"/>
                <a:gd name="T17" fmla="*/ 2 h 267"/>
                <a:gd name="T18" fmla="*/ 235 w 297"/>
                <a:gd name="T19" fmla="*/ 0 h 267"/>
                <a:gd name="T20" fmla="*/ 219 w 297"/>
                <a:gd name="T21" fmla="*/ 9 h 267"/>
                <a:gd name="T22" fmla="*/ 207 w 297"/>
                <a:gd name="T23" fmla="*/ 21 h 267"/>
                <a:gd name="T24" fmla="*/ 200 w 297"/>
                <a:gd name="T25" fmla="*/ 26 h 267"/>
                <a:gd name="T26" fmla="*/ 193 w 297"/>
                <a:gd name="T27" fmla="*/ 33 h 267"/>
                <a:gd name="T28" fmla="*/ 176 w 297"/>
                <a:gd name="T29" fmla="*/ 52 h 267"/>
                <a:gd name="T30" fmla="*/ 167 w 297"/>
                <a:gd name="T31" fmla="*/ 68 h 267"/>
                <a:gd name="T32" fmla="*/ 155 w 297"/>
                <a:gd name="T33" fmla="*/ 76 h 267"/>
                <a:gd name="T34" fmla="*/ 139 w 297"/>
                <a:gd name="T35" fmla="*/ 73 h 267"/>
                <a:gd name="T36" fmla="*/ 125 w 297"/>
                <a:gd name="T37" fmla="*/ 66 h 267"/>
                <a:gd name="T38" fmla="*/ 115 w 297"/>
                <a:gd name="T39" fmla="*/ 73 h 267"/>
                <a:gd name="T40" fmla="*/ 103 w 297"/>
                <a:gd name="T41" fmla="*/ 92 h 267"/>
                <a:gd name="T42" fmla="*/ 94 w 297"/>
                <a:gd name="T43" fmla="*/ 99 h 267"/>
                <a:gd name="T44" fmla="*/ 77 w 297"/>
                <a:gd name="T45" fmla="*/ 99 h 267"/>
                <a:gd name="T46" fmla="*/ 80 w 297"/>
                <a:gd name="T47" fmla="*/ 83 h 267"/>
                <a:gd name="T48" fmla="*/ 73 w 297"/>
                <a:gd name="T49" fmla="*/ 64 h 267"/>
                <a:gd name="T50" fmla="*/ 63 w 297"/>
                <a:gd name="T51" fmla="*/ 92 h 267"/>
                <a:gd name="T52" fmla="*/ 59 w 297"/>
                <a:gd name="T53" fmla="*/ 135 h 267"/>
                <a:gd name="T54" fmla="*/ 49 w 297"/>
                <a:gd name="T55" fmla="*/ 142 h 267"/>
                <a:gd name="T56" fmla="*/ 28 w 297"/>
                <a:gd name="T57" fmla="*/ 139 h 267"/>
                <a:gd name="T58" fmla="*/ 16 w 297"/>
                <a:gd name="T59" fmla="*/ 135 h 267"/>
                <a:gd name="T60" fmla="*/ 14 w 297"/>
                <a:gd name="T61" fmla="*/ 128 h 267"/>
                <a:gd name="T62" fmla="*/ 7 w 297"/>
                <a:gd name="T63" fmla="*/ 128 h 267"/>
                <a:gd name="T64" fmla="*/ 0 w 297"/>
                <a:gd name="T65" fmla="*/ 135 h 267"/>
                <a:gd name="T66" fmla="*/ 21 w 297"/>
                <a:gd name="T67" fmla="*/ 187 h 267"/>
                <a:gd name="T68" fmla="*/ 30 w 297"/>
                <a:gd name="T69" fmla="*/ 220 h 267"/>
                <a:gd name="T70" fmla="*/ 26 w 297"/>
                <a:gd name="T71" fmla="*/ 229 h 267"/>
                <a:gd name="T72" fmla="*/ 33 w 297"/>
                <a:gd name="T73" fmla="*/ 246 h 267"/>
                <a:gd name="T74" fmla="*/ 33 w 297"/>
                <a:gd name="T75" fmla="*/ 253 h 267"/>
                <a:gd name="T76" fmla="*/ 40 w 297"/>
                <a:gd name="T77" fmla="*/ 253 h 267"/>
                <a:gd name="T78" fmla="*/ 44 w 297"/>
                <a:gd name="T79" fmla="*/ 258 h 267"/>
                <a:gd name="T80" fmla="*/ 54 w 297"/>
                <a:gd name="T81" fmla="*/ 265 h 267"/>
                <a:gd name="T82" fmla="*/ 75 w 297"/>
                <a:gd name="T83" fmla="*/ 258 h 267"/>
                <a:gd name="T84" fmla="*/ 101 w 297"/>
                <a:gd name="T85" fmla="*/ 250 h 267"/>
                <a:gd name="T86" fmla="*/ 125 w 297"/>
                <a:gd name="T87" fmla="*/ 248 h 267"/>
                <a:gd name="T88" fmla="*/ 153 w 297"/>
                <a:gd name="T89" fmla="*/ 248 h 267"/>
                <a:gd name="T90" fmla="*/ 174 w 297"/>
                <a:gd name="T91" fmla="*/ 243 h 267"/>
                <a:gd name="T92" fmla="*/ 212 w 297"/>
                <a:gd name="T93" fmla="*/ 220 h 267"/>
                <a:gd name="T94" fmla="*/ 245 w 297"/>
                <a:gd name="T95" fmla="*/ 187 h 267"/>
                <a:gd name="T96" fmla="*/ 275 w 297"/>
                <a:gd name="T97" fmla="*/ 142 h 267"/>
                <a:gd name="T98" fmla="*/ 292 w 297"/>
                <a:gd name="T99" fmla="*/ 116 h 267"/>
                <a:gd name="T100" fmla="*/ 231 w 297"/>
                <a:gd name="T101" fmla="*/ 154 h 267"/>
                <a:gd name="T102" fmla="*/ 223 w 297"/>
                <a:gd name="T103" fmla="*/ 165 h 267"/>
                <a:gd name="T104" fmla="*/ 214 w 297"/>
                <a:gd name="T105" fmla="*/ 168 h 267"/>
                <a:gd name="T106" fmla="*/ 207 w 297"/>
                <a:gd name="T107" fmla="*/ 177 h 267"/>
                <a:gd name="T108" fmla="*/ 198 w 297"/>
                <a:gd name="T109" fmla="*/ 175 h 267"/>
                <a:gd name="T110" fmla="*/ 193 w 297"/>
                <a:gd name="T111" fmla="*/ 170 h 267"/>
                <a:gd name="T112" fmla="*/ 188 w 297"/>
                <a:gd name="T113" fmla="*/ 158 h 267"/>
                <a:gd name="T114" fmla="*/ 198 w 297"/>
                <a:gd name="T115" fmla="*/ 151 h 267"/>
                <a:gd name="T116" fmla="*/ 207 w 297"/>
                <a:gd name="T117" fmla="*/ 142 h 267"/>
                <a:gd name="T118" fmla="*/ 219 w 297"/>
                <a:gd name="T119" fmla="*/ 137 h 267"/>
                <a:gd name="T120" fmla="*/ 228 w 297"/>
                <a:gd name="T121" fmla="*/ 14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7" h="267">
                  <a:moveTo>
                    <a:pt x="292" y="99"/>
                  </a:moveTo>
                  <a:lnTo>
                    <a:pt x="289" y="99"/>
                  </a:lnTo>
                  <a:lnTo>
                    <a:pt x="287" y="99"/>
                  </a:lnTo>
                  <a:lnTo>
                    <a:pt x="285" y="99"/>
                  </a:lnTo>
                  <a:lnTo>
                    <a:pt x="282" y="99"/>
                  </a:lnTo>
                  <a:lnTo>
                    <a:pt x="282" y="99"/>
                  </a:lnTo>
                  <a:lnTo>
                    <a:pt x="280" y="97"/>
                  </a:lnTo>
                  <a:lnTo>
                    <a:pt x="280" y="97"/>
                  </a:lnTo>
                  <a:lnTo>
                    <a:pt x="280" y="102"/>
                  </a:lnTo>
                  <a:lnTo>
                    <a:pt x="280" y="106"/>
                  </a:lnTo>
                  <a:lnTo>
                    <a:pt x="280" y="109"/>
                  </a:lnTo>
                  <a:lnTo>
                    <a:pt x="275" y="109"/>
                  </a:lnTo>
                  <a:lnTo>
                    <a:pt x="271" y="109"/>
                  </a:lnTo>
                  <a:lnTo>
                    <a:pt x="266" y="106"/>
                  </a:lnTo>
                  <a:lnTo>
                    <a:pt x="264" y="104"/>
                  </a:lnTo>
                  <a:lnTo>
                    <a:pt x="261" y="99"/>
                  </a:lnTo>
                  <a:lnTo>
                    <a:pt x="261" y="97"/>
                  </a:lnTo>
                  <a:lnTo>
                    <a:pt x="259" y="97"/>
                  </a:lnTo>
                  <a:lnTo>
                    <a:pt x="259" y="97"/>
                  </a:lnTo>
                  <a:lnTo>
                    <a:pt x="259" y="94"/>
                  </a:lnTo>
                  <a:lnTo>
                    <a:pt x="259" y="90"/>
                  </a:lnTo>
                  <a:lnTo>
                    <a:pt x="259" y="90"/>
                  </a:lnTo>
                  <a:lnTo>
                    <a:pt x="261" y="85"/>
                  </a:lnTo>
                  <a:lnTo>
                    <a:pt x="264" y="83"/>
                  </a:lnTo>
                  <a:lnTo>
                    <a:pt x="266" y="80"/>
                  </a:lnTo>
                  <a:lnTo>
                    <a:pt x="268" y="78"/>
                  </a:lnTo>
                  <a:lnTo>
                    <a:pt x="271" y="76"/>
                  </a:lnTo>
                  <a:lnTo>
                    <a:pt x="271" y="76"/>
                  </a:lnTo>
                  <a:lnTo>
                    <a:pt x="271" y="76"/>
                  </a:lnTo>
                  <a:lnTo>
                    <a:pt x="275" y="78"/>
                  </a:lnTo>
                  <a:lnTo>
                    <a:pt x="280" y="80"/>
                  </a:lnTo>
                  <a:lnTo>
                    <a:pt x="280" y="80"/>
                  </a:lnTo>
                  <a:lnTo>
                    <a:pt x="280" y="80"/>
                  </a:lnTo>
                  <a:lnTo>
                    <a:pt x="280" y="78"/>
                  </a:lnTo>
                  <a:lnTo>
                    <a:pt x="280" y="76"/>
                  </a:lnTo>
                  <a:lnTo>
                    <a:pt x="282" y="73"/>
                  </a:lnTo>
                  <a:lnTo>
                    <a:pt x="282" y="66"/>
                  </a:lnTo>
                  <a:lnTo>
                    <a:pt x="282" y="66"/>
                  </a:lnTo>
                  <a:lnTo>
                    <a:pt x="282" y="61"/>
                  </a:lnTo>
                  <a:lnTo>
                    <a:pt x="282" y="57"/>
                  </a:lnTo>
                  <a:lnTo>
                    <a:pt x="282" y="52"/>
                  </a:lnTo>
                  <a:lnTo>
                    <a:pt x="282" y="47"/>
                  </a:lnTo>
                  <a:lnTo>
                    <a:pt x="282" y="47"/>
                  </a:lnTo>
                  <a:lnTo>
                    <a:pt x="282" y="45"/>
                  </a:lnTo>
                  <a:lnTo>
                    <a:pt x="280" y="42"/>
                  </a:lnTo>
                  <a:lnTo>
                    <a:pt x="280" y="40"/>
                  </a:lnTo>
                  <a:lnTo>
                    <a:pt x="280" y="35"/>
                  </a:lnTo>
                  <a:lnTo>
                    <a:pt x="278" y="33"/>
                  </a:lnTo>
                  <a:lnTo>
                    <a:pt x="278" y="33"/>
                  </a:lnTo>
                  <a:lnTo>
                    <a:pt x="278" y="31"/>
                  </a:lnTo>
                  <a:lnTo>
                    <a:pt x="275" y="28"/>
                  </a:lnTo>
                  <a:lnTo>
                    <a:pt x="275" y="28"/>
                  </a:lnTo>
                  <a:lnTo>
                    <a:pt x="275" y="26"/>
                  </a:lnTo>
                  <a:lnTo>
                    <a:pt x="275" y="23"/>
                  </a:lnTo>
                  <a:lnTo>
                    <a:pt x="273" y="19"/>
                  </a:lnTo>
                  <a:lnTo>
                    <a:pt x="273" y="14"/>
                  </a:lnTo>
                  <a:lnTo>
                    <a:pt x="273" y="9"/>
                  </a:lnTo>
                  <a:lnTo>
                    <a:pt x="271" y="7"/>
                  </a:lnTo>
                  <a:lnTo>
                    <a:pt x="271" y="7"/>
                  </a:lnTo>
                  <a:lnTo>
                    <a:pt x="271" y="5"/>
                  </a:lnTo>
                  <a:lnTo>
                    <a:pt x="271" y="5"/>
                  </a:lnTo>
                  <a:lnTo>
                    <a:pt x="268" y="2"/>
                  </a:lnTo>
                  <a:lnTo>
                    <a:pt x="264" y="2"/>
                  </a:lnTo>
                  <a:lnTo>
                    <a:pt x="261" y="2"/>
                  </a:lnTo>
                  <a:lnTo>
                    <a:pt x="256" y="2"/>
                  </a:lnTo>
                  <a:lnTo>
                    <a:pt x="252" y="2"/>
                  </a:lnTo>
                  <a:lnTo>
                    <a:pt x="247" y="0"/>
                  </a:lnTo>
                  <a:lnTo>
                    <a:pt x="242" y="0"/>
                  </a:lnTo>
                  <a:lnTo>
                    <a:pt x="238" y="0"/>
                  </a:lnTo>
                  <a:lnTo>
                    <a:pt x="235" y="0"/>
                  </a:lnTo>
                  <a:lnTo>
                    <a:pt x="233" y="0"/>
                  </a:lnTo>
                  <a:lnTo>
                    <a:pt x="231" y="2"/>
                  </a:lnTo>
                  <a:lnTo>
                    <a:pt x="228" y="5"/>
                  </a:lnTo>
                  <a:lnTo>
                    <a:pt x="226" y="7"/>
                  </a:lnTo>
                  <a:lnTo>
                    <a:pt x="223" y="7"/>
                  </a:lnTo>
                  <a:lnTo>
                    <a:pt x="221" y="9"/>
                  </a:lnTo>
                  <a:lnTo>
                    <a:pt x="219" y="9"/>
                  </a:lnTo>
                  <a:lnTo>
                    <a:pt x="214" y="12"/>
                  </a:lnTo>
                  <a:lnTo>
                    <a:pt x="212" y="14"/>
                  </a:lnTo>
                  <a:lnTo>
                    <a:pt x="209" y="16"/>
                  </a:lnTo>
                  <a:lnTo>
                    <a:pt x="209" y="19"/>
                  </a:lnTo>
                  <a:lnTo>
                    <a:pt x="209" y="19"/>
                  </a:lnTo>
                  <a:lnTo>
                    <a:pt x="207" y="19"/>
                  </a:lnTo>
                  <a:lnTo>
                    <a:pt x="207" y="21"/>
                  </a:lnTo>
                  <a:lnTo>
                    <a:pt x="207" y="21"/>
                  </a:lnTo>
                  <a:lnTo>
                    <a:pt x="207" y="21"/>
                  </a:lnTo>
                  <a:lnTo>
                    <a:pt x="205" y="21"/>
                  </a:lnTo>
                  <a:lnTo>
                    <a:pt x="205" y="23"/>
                  </a:lnTo>
                  <a:lnTo>
                    <a:pt x="202" y="23"/>
                  </a:lnTo>
                  <a:lnTo>
                    <a:pt x="202" y="26"/>
                  </a:lnTo>
                  <a:lnTo>
                    <a:pt x="200" y="26"/>
                  </a:lnTo>
                  <a:lnTo>
                    <a:pt x="198" y="26"/>
                  </a:lnTo>
                  <a:lnTo>
                    <a:pt x="198" y="28"/>
                  </a:lnTo>
                  <a:lnTo>
                    <a:pt x="195" y="28"/>
                  </a:lnTo>
                  <a:lnTo>
                    <a:pt x="195" y="28"/>
                  </a:lnTo>
                  <a:lnTo>
                    <a:pt x="195" y="31"/>
                  </a:lnTo>
                  <a:lnTo>
                    <a:pt x="193" y="33"/>
                  </a:lnTo>
                  <a:lnTo>
                    <a:pt x="193" y="33"/>
                  </a:lnTo>
                  <a:lnTo>
                    <a:pt x="188" y="42"/>
                  </a:lnTo>
                  <a:lnTo>
                    <a:pt x="188" y="45"/>
                  </a:lnTo>
                  <a:lnTo>
                    <a:pt x="186" y="47"/>
                  </a:lnTo>
                  <a:lnTo>
                    <a:pt x="183" y="49"/>
                  </a:lnTo>
                  <a:lnTo>
                    <a:pt x="181" y="52"/>
                  </a:lnTo>
                  <a:lnTo>
                    <a:pt x="181" y="52"/>
                  </a:lnTo>
                  <a:lnTo>
                    <a:pt x="176" y="52"/>
                  </a:lnTo>
                  <a:lnTo>
                    <a:pt x="174" y="54"/>
                  </a:lnTo>
                  <a:lnTo>
                    <a:pt x="172" y="54"/>
                  </a:lnTo>
                  <a:lnTo>
                    <a:pt x="172" y="54"/>
                  </a:lnTo>
                  <a:lnTo>
                    <a:pt x="172" y="59"/>
                  </a:lnTo>
                  <a:lnTo>
                    <a:pt x="169" y="64"/>
                  </a:lnTo>
                  <a:lnTo>
                    <a:pt x="167" y="66"/>
                  </a:lnTo>
                  <a:lnTo>
                    <a:pt x="167" y="68"/>
                  </a:lnTo>
                  <a:lnTo>
                    <a:pt x="167" y="73"/>
                  </a:lnTo>
                  <a:lnTo>
                    <a:pt x="165" y="73"/>
                  </a:lnTo>
                  <a:lnTo>
                    <a:pt x="162" y="76"/>
                  </a:lnTo>
                  <a:lnTo>
                    <a:pt x="162" y="76"/>
                  </a:lnTo>
                  <a:lnTo>
                    <a:pt x="160" y="76"/>
                  </a:lnTo>
                  <a:lnTo>
                    <a:pt x="158" y="76"/>
                  </a:lnTo>
                  <a:lnTo>
                    <a:pt x="155" y="76"/>
                  </a:lnTo>
                  <a:lnTo>
                    <a:pt x="153" y="78"/>
                  </a:lnTo>
                  <a:lnTo>
                    <a:pt x="150" y="78"/>
                  </a:lnTo>
                  <a:lnTo>
                    <a:pt x="148" y="76"/>
                  </a:lnTo>
                  <a:lnTo>
                    <a:pt x="143" y="76"/>
                  </a:lnTo>
                  <a:lnTo>
                    <a:pt x="143" y="76"/>
                  </a:lnTo>
                  <a:lnTo>
                    <a:pt x="141" y="73"/>
                  </a:lnTo>
                  <a:lnTo>
                    <a:pt x="139" y="73"/>
                  </a:lnTo>
                  <a:lnTo>
                    <a:pt x="136" y="73"/>
                  </a:lnTo>
                  <a:lnTo>
                    <a:pt x="136" y="73"/>
                  </a:lnTo>
                  <a:lnTo>
                    <a:pt x="134" y="71"/>
                  </a:lnTo>
                  <a:lnTo>
                    <a:pt x="132" y="68"/>
                  </a:lnTo>
                  <a:lnTo>
                    <a:pt x="129" y="66"/>
                  </a:lnTo>
                  <a:lnTo>
                    <a:pt x="127" y="66"/>
                  </a:lnTo>
                  <a:lnTo>
                    <a:pt x="125" y="66"/>
                  </a:lnTo>
                  <a:lnTo>
                    <a:pt x="122" y="66"/>
                  </a:lnTo>
                  <a:lnTo>
                    <a:pt x="120" y="66"/>
                  </a:lnTo>
                  <a:lnTo>
                    <a:pt x="120" y="66"/>
                  </a:lnTo>
                  <a:lnTo>
                    <a:pt x="117" y="68"/>
                  </a:lnTo>
                  <a:lnTo>
                    <a:pt x="117" y="68"/>
                  </a:lnTo>
                  <a:lnTo>
                    <a:pt x="115" y="73"/>
                  </a:lnTo>
                  <a:lnTo>
                    <a:pt x="115" y="73"/>
                  </a:lnTo>
                  <a:lnTo>
                    <a:pt x="115" y="78"/>
                  </a:lnTo>
                  <a:lnTo>
                    <a:pt x="113" y="83"/>
                  </a:lnTo>
                  <a:lnTo>
                    <a:pt x="113" y="83"/>
                  </a:lnTo>
                  <a:lnTo>
                    <a:pt x="110" y="85"/>
                  </a:lnTo>
                  <a:lnTo>
                    <a:pt x="110" y="85"/>
                  </a:lnTo>
                  <a:lnTo>
                    <a:pt x="106" y="90"/>
                  </a:lnTo>
                  <a:lnTo>
                    <a:pt x="103" y="92"/>
                  </a:lnTo>
                  <a:lnTo>
                    <a:pt x="101" y="94"/>
                  </a:lnTo>
                  <a:lnTo>
                    <a:pt x="99" y="94"/>
                  </a:lnTo>
                  <a:lnTo>
                    <a:pt x="99" y="94"/>
                  </a:lnTo>
                  <a:lnTo>
                    <a:pt x="96" y="97"/>
                  </a:lnTo>
                  <a:lnTo>
                    <a:pt x="96" y="97"/>
                  </a:lnTo>
                  <a:lnTo>
                    <a:pt x="94" y="99"/>
                  </a:lnTo>
                  <a:lnTo>
                    <a:pt x="94" y="99"/>
                  </a:lnTo>
                  <a:lnTo>
                    <a:pt x="92" y="99"/>
                  </a:lnTo>
                  <a:lnTo>
                    <a:pt x="92" y="99"/>
                  </a:lnTo>
                  <a:lnTo>
                    <a:pt x="84" y="99"/>
                  </a:lnTo>
                  <a:lnTo>
                    <a:pt x="82" y="99"/>
                  </a:lnTo>
                  <a:lnTo>
                    <a:pt x="80" y="97"/>
                  </a:lnTo>
                  <a:lnTo>
                    <a:pt x="77" y="99"/>
                  </a:lnTo>
                  <a:lnTo>
                    <a:pt x="77" y="99"/>
                  </a:lnTo>
                  <a:lnTo>
                    <a:pt x="75" y="97"/>
                  </a:lnTo>
                  <a:lnTo>
                    <a:pt x="75" y="92"/>
                  </a:lnTo>
                  <a:lnTo>
                    <a:pt x="75" y="90"/>
                  </a:lnTo>
                  <a:lnTo>
                    <a:pt x="77" y="87"/>
                  </a:lnTo>
                  <a:lnTo>
                    <a:pt x="77" y="87"/>
                  </a:lnTo>
                  <a:lnTo>
                    <a:pt x="80" y="85"/>
                  </a:lnTo>
                  <a:lnTo>
                    <a:pt x="80" y="83"/>
                  </a:lnTo>
                  <a:lnTo>
                    <a:pt x="80" y="83"/>
                  </a:lnTo>
                  <a:lnTo>
                    <a:pt x="80" y="80"/>
                  </a:lnTo>
                  <a:lnTo>
                    <a:pt x="80" y="78"/>
                  </a:lnTo>
                  <a:lnTo>
                    <a:pt x="77" y="76"/>
                  </a:lnTo>
                  <a:lnTo>
                    <a:pt x="75" y="71"/>
                  </a:lnTo>
                  <a:lnTo>
                    <a:pt x="73" y="64"/>
                  </a:lnTo>
                  <a:lnTo>
                    <a:pt x="73" y="64"/>
                  </a:lnTo>
                  <a:lnTo>
                    <a:pt x="70" y="61"/>
                  </a:lnTo>
                  <a:lnTo>
                    <a:pt x="66" y="57"/>
                  </a:lnTo>
                  <a:lnTo>
                    <a:pt x="66" y="54"/>
                  </a:lnTo>
                  <a:lnTo>
                    <a:pt x="66" y="64"/>
                  </a:lnTo>
                  <a:lnTo>
                    <a:pt x="66" y="73"/>
                  </a:lnTo>
                  <a:lnTo>
                    <a:pt x="63" y="83"/>
                  </a:lnTo>
                  <a:lnTo>
                    <a:pt x="63" y="92"/>
                  </a:lnTo>
                  <a:lnTo>
                    <a:pt x="63" y="102"/>
                  </a:lnTo>
                  <a:lnTo>
                    <a:pt x="63" y="111"/>
                  </a:lnTo>
                  <a:lnTo>
                    <a:pt x="63" y="120"/>
                  </a:lnTo>
                  <a:lnTo>
                    <a:pt x="63" y="130"/>
                  </a:lnTo>
                  <a:lnTo>
                    <a:pt x="63" y="132"/>
                  </a:lnTo>
                  <a:lnTo>
                    <a:pt x="61" y="132"/>
                  </a:lnTo>
                  <a:lnTo>
                    <a:pt x="59" y="135"/>
                  </a:lnTo>
                  <a:lnTo>
                    <a:pt x="56" y="135"/>
                  </a:lnTo>
                  <a:lnTo>
                    <a:pt x="54" y="137"/>
                  </a:lnTo>
                  <a:lnTo>
                    <a:pt x="54" y="137"/>
                  </a:lnTo>
                  <a:lnTo>
                    <a:pt x="51" y="139"/>
                  </a:lnTo>
                  <a:lnTo>
                    <a:pt x="51" y="139"/>
                  </a:lnTo>
                  <a:lnTo>
                    <a:pt x="51" y="142"/>
                  </a:lnTo>
                  <a:lnTo>
                    <a:pt x="49" y="142"/>
                  </a:lnTo>
                  <a:lnTo>
                    <a:pt x="49" y="142"/>
                  </a:lnTo>
                  <a:lnTo>
                    <a:pt x="47" y="142"/>
                  </a:lnTo>
                  <a:lnTo>
                    <a:pt x="42" y="142"/>
                  </a:lnTo>
                  <a:lnTo>
                    <a:pt x="37" y="142"/>
                  </a:lnTo>
                  <a:lnTo>
                    <a:pt x="33" y="142"/>
                  </a:lnTo>
                  <a:lnTo>
                    <a:pt x="30" y="142"/>
                  </a:lnTo>
                  <a:lnTo>
                    <a:pt x="28" y="139"/>
                  </a:lnTo>
                  <a:lnTo>
                    <a:pt x="26" y="139"/>
                  </a:lnTo>
                  <a:lnTo>
                    <a:pt x="23" y="139"/>
                  </a:lnTo>
                  <a:lnTo>
                    <a:pt x="21" y="139"/>
                  </a:lnTo>
                  <a:lnTo>
                    <a:pt x="18" y="137"/>
                  </a:lnTo>
                  <a:lnTo>
                    <a:pt x="18" y="137"/>
                  </a:lnTo>
                  <a:lnTo>
                    <a:pt x="16" y="135"/>
                  </a:lnTo>
                  <a:lnTo>
                    <a:pt x="16" y="135"/>
                  </a:lnTo>
                  <a:lnTo>
                    <a:pt x="16" y="132"/>
                  </a:lnTo>
                  <a:lnTo>
                    <a:pt x="16" y="132"/>
                  </a:lnTo>
                  <a:lnTo>
                    <a:pt x="16" y="130"/>
                  </a:lnTo>
                  <a:lnTo>
                    <a:pt x="16" y="128"/>
                  </a:lnTo>
                  <a:lnTo>
                    <a:pt x="16" y="128"/>
                  </a:lnTo>
                  <a:lnTo>
                    <a:pt x="14" y="128"/>
                  </a:lnTo>
                  <a:lnTo>
                    <a:pt x="14" y="128"/>
                  </a:lnTo>
                  <a:lnTo>
                    <a:pt x="14" y="125"/>
                  </a:lnTo>
                  <a:lnTo>
                    <a:pt x="14" y="125"/>
                  </a:lnTo>
                  <a:lnTo>
                    <a:pt x="11" y="123"/>
                  </a:lnTo>
                  <a:lnTo>
                    <a:pt x="9" y="125"/>
                  </a:lnTo>
                  <a:lnTo>
                    <a:pt x="7" y="125"/>
                  </a:lnTo>
                  <a:lnTo>
                    <a:pt x="7" y="128"/>
                  </a:lnTo>
                  <a:lnTo>
                    <a:pt x="7" y="128"/>
                  </a:lnTo>
                  <a:lnTo>
                    <a:pt x="7" y="130"/>
                  </a:lnTo>
                  <a:lnTo>
                    <a:pt x="7" y="132"/>
                  </a:lnTo>
                  <a:lnTo>
                    <a:pt x="7" y="132"/>
                  </a:lnTo>
                  <a:lnTo>
                    <a:pt x="4" y="132"/>
                  </a:lnTo>
                  <a:lnTo>
                    <a:pt x="4" y="132"/>
                  </a:lnTo>
                  <a:lnTo>
                    <a:pt x="4" y="132"/>
                  </a:lnTo>
                  <a:lnTo>
                    <a:pt x="0" y="135"/>
                  </a:lnTo>
                  <a:lnTo>
                    <a:pt x="0" y="137"/>
                  </a:lnTo>
                  <a:lnTo>
                    <a:pt x="0" y="137"/>
                  </a:lnTo>
                  <a:lnTo>
                    <a:pt x="4" y="144"/>
                  </a:lnTo>
                  <a:lnTo>
                    <a:pt x="9" y="154"/>
                  </a:lnTo>
                  <a:lnTo>
                    <a:pt x="14" y="168"/>
                  </a:lnTo>
                  <a:lnTo>
                    <a:pt x="16" y="175"/>
                  </a:lnTo>
                  <a:lnTo>
                    <a:pt x="21" y="187"/>
                  </a:lnTo>
                  <a:lnTo>
                    <a:pt x="26" y="194"/>
                  </a:lnTo>
                  <a:lnTo>
                    <a:pt x="30" y="201"/>
                  </a:lnTo>
                  <a:lnTo>
                    <a:pt x="30" y="201"/>
                  </a:lnTo>
                  <a:lnTo>
                    <a:pt x="33" y="210"/>
                  </a:lnTo>
                  <a:lnTo>
                    <a:pt x="33" y="213"/>
                  </a:lnTo>
                  <a:lnTo>
                    <a:pt x="33" y="217"/>
                  </a:lnTo>
                  <a:lnTo>
                    <a:pt x="30" y="220"/>
                  </a:lnTo>
                  <a:lnTo>
                    <a:pt x="28" y="222"/>
                  </a:lnTo>
                  <a:lnTo>
                    <a:pt x="28" y="224"/>
                  </a:lnTo>
                  <a:lnTo>
                    <a:pt x="26" y="222"/>
                  </a:lnTo>
                  <a:lnTo>
                    <a:pt x="23" y="222"/>
                  </a:lnTo>
                  <a:lnTo>
                    <a:pt x="23" y="224"/>
                  </a:lnTo>
                  <a:lnTo>
                    <a:pt x="23" y="227"/>
                  </a:lnTo>
                  <a:lnTo>
                    <a:pt x="26" y="229"/>
                  </a:lnTo>
                  <a:lnTo>
                    <a:pt x="26" y="232"/>
                  </a:lnTo>
                  <a:lnTo>
                    <a:pt x="28" y="232"/>
                  </a:lnTo>
                  <a:lnTo>
                    <a:pt x="28" y="236"/>
                  </a:lnTo>
                  <a:lnTo>
                    <a:pt x="30" y="236"/>
                  </a:lnTo>
                  <a:lnTo>
                    <a:pt x="30" y="239"/>
                  </a:lnTo>
                  <a:lnTo>
                    <a:pt x="33" y="243"/>
                  </a:lnTo>
                  <a:lnTo>
                    <a:pt x="33" y="246"/>
                  </a:lnTo>
                  <a:lnTo>
                    <a:pt x="33" y="248"/>
                  </a:lnTo>
                  <a:lnTo>
                    <a:pt x="33" y="248"/>
                  </a:lnTo>
                  <a:lnTo>
                    <a:pt x="30" y="250"/>
                  </a:lnTo>
                  <a:lnTo>
                    <a:pt x="33" y="253"/>
                  </a:lnTo>
                  <a:lnTo>
                    <a:pt x="33" y="255"/>
                  </a:lnTo>
                  <a:lnTo>
                    <a:pt x="33" y="258"/>
                  </a:lnTo>
                  <a:lnTo>
                    <a:pt x="33" y="253"/>
                  </a:lnTo>
                  <a:lnTo>
                    <a:pt x="35" y="253"/>
                  </a:lnTo>
                  <a:lnTo>
                    <a:pt x="35" y="250"/>
                  </a:lnTo>
                  <a:lnTo>
                    <a:pt x="35" y="250"/>
                  </a:lnTo>
                  <a:lnTo>
                    <a:pt x="37" y="250"/>
                  </a:lnTo>
                  <a:lnTo>
                    <a:pt x="40" y="250"/>
                  </a:lnTo>
                  <a:lnTo>
                    <a:pt x="40" y="250"/>
                  </a:lnTo>
                  <a:lnTo>
                    <a:pt x="40" y="253"/>
                  </a:lnTo>
                  <a:lnTo>
                    <a:pt x="40" y="255"/>
                  </a:lnTo>
                  <a:lnTo>
                    <a:pt x="40" y="255"/>
                  </a:lnTo>
                  <a:lnTo>
                    <a:pt x="40" y="258"/>
                  </a:lnTo>
                  <a:lnTo>
                    <a:pt x="42" y="258"/>
                  </a:lnTo>
                  <a:lnTo>
                    <a:pt x="42" y="258"/>
                  </a:lnTo>
                  <a:lnTo>
                    <a:pt x="44" y="258"/>
                  </a:lnTo>
                  <a:lnTo>
                    <a:pt x="44" y="258"/>
                  </a:lnTo>
                  <a:lnTo>
                    <a:pt x="47" y="258"/>
                  </a:lnTo>
                  <a:lnTo>
                    <a:pt x="47" y="258"/>
                  </a:lnTo>
                  <a:lnTo>
                    <a:pt x="49" y="260"/>
                  </a:lnTo>
                  <a:lnTo>
                    <a:pt x="49" y="262"/>
                  </a:lnTo>
                  <a:lnTo>
                    <a:pt x="49" y="262"/>
                  </a:lnTo>
                  <a:lnTo>
                    <a:pt x="49" y="262"/>
                  </a:lnTo>
                  <a:lnTo>
                    <a:pt x="54" y="265"/>
                  </a:lnTo>
                  <a:lnTo>
                    <a:pt x="59" y="265"/>
                  </a:lnTo>
                  <a:lnTo>
                    <a:pt x="59" y="265"/>
                  </a:lnTo>
                  <a:lnTo>
                    <a:pt x="61" y="267"/>
                  </a:lnTo>
                  <a:lnTo>
                    <a:pt x="68" y="260"/>
                  </a:lnTo>
                  <a:lnTo>
                    <a:pt x="70" y="260"/>
                  </a:lnTo>
                  <a:lnTo>
                    <a:pt x="75" y="258"/>
                  </a:lnTo>
                  <a:lnTo>
                    <a:pt x="75" y="258"/>
                  </a:lnTo>
                  <a:lnTo>
                    <a:pt x="77" y="258"/>
                  </a:lnTo>
                  <a:lnTo>
                    <a:pt x="80" y="258"/>
                  </a:lnTo>
                  <a:lnTo>
                    <a:pt x="82" y="258"/>
                  </a:lnTo>
                  <a:lnTo>
                    <a:pt x="84" y="258"/>
                  </a:lnTo>
                  <a:lnTo>
                    <a:pt x="87" y="258"/>
                  </a:lnTo>
                  <a:lnTo>
                    <a:pt x="92" y="258"/>
                  </a:lnTo>
                  <a:lnTo>
                    <a:pt x="101" y="250"/>
                  </a:lnTo>
                  <a:lnTo>
                    <a:pt x="103" y="250"/>
                  </a:lnTo>
                  <a:lnTo>
                    <a:pt x="106" y="250"/>
                  </a:lnTo>
                  <a:lnTo>
                    <a:pt x="108" y="250"/>
                  </a:lnTo>
                  <a:lnTo>
                    <a:pt x="113" y="250"/>
                  </a:lnTo>
                  <a:lnTo>
                    <a:pt x="117" y="250"/>
                  </a:lnTo>
                  <a:lnTo>
                    <a:pt x="120" y="250"/>
                  </a:lnTo>
                  <a:lnTo>
                    <a:pt x="125" y="248"/>
                  </a:lnTo>
                  <a:lnTo>
                    <a:pt x="127" y="248"/>
                  </a:lnTo>
                  <a:lnTo>
                    <a:pt x="134" y="250"/>
                  </a:lnTo>
                  <a:lnTo>
                    <a:pt x="141" y="253"/>
                  </a:lnTo>
                  <a:lnTo>
                    <a:pt x="146" y="253"/>
                  </a:lnTo>
                  <a:lnTo>
                    <a:pt x="148" y="250"/>
                  </a:lnTo>
                  <a:lnTo>
                    <a:pt x="148" y="248"/>
                  </a:lnTo>
                  <a:lnTo>
                    <a:pt x="153" y="248"/>
                  </a:lnTo>
                  <a:lnTo>
                    <a:pt x="158" y="250"/>
                  </a:lnTo>
                  <a:lnTo>
                    <a:pt x="160" y="250"/>
                  </a:lnTo>
                  <a:lnTo>
                    <a:pt x="160" y="250"/>
                  </a:lnTo>
                  <a:lnTo>
                    <a:pt x="160" y="246"/>
                  </a:lnTo>
                  <a:lnTo>
                    <a:pt x="162" y="243"/>
                  </a:lnTo>
                  <a:lnTo>
                    <a:pt x="167" y="243"/>
                  </a:lnTo>
                  <a:lnTo>
                    <a:pt x="174" y="243"/>
                  </a:lnTo>
                  <a:lnTo>
                    <a:pt x="176" y="243"/>
                  </a:lnTo>
                  <a:lnTo>
                    <a:pt x="186" y="239"/>
                  </a:lnTo>
                  <a:lnTo>
                    <a:pt x="190" y="236"/>
                  </a:lnTo>
                  <a:lnTo>
                    <a:pt x="198" y="229"/>
                  </a:lnTo>
                  <a:lnTo>
                    <a:pt x="200" y="229"/>
                  </a:lnTo>
                  <a:lnTo>
                    <a:pt x="207" y="224"/>
                  </a:lnTo>
                  <a:lnTo>
                    <a:pt x="212" y="220"/>
                  </a:lnTo>
                  <a:lnTo>
                    <a:pt x="219" y="213"/>
                  </a:lnTo>
                  <a:lnTo>
                    <a:pt x="223" y="208"/>
                  </a:lnTo>
                  <a:lnTo>
                    <a:pt x="231" y="201"/>
                  </a:lnTo>
                  <a:lnTo>
                    <a:pt x="235" y="196"/>
                  </a:lnTo>
                  <a:lnTo>
                    <a:pt x="238" y="196"/>
                  </a:lnTo>
                  <a:lnTo>
                    <a:pt x="240" y="194"/>
                  </a:lnTo>
                  <a:lnTo>
                    <a:pt x="245" y="187"/>
                  </a:lnTo>
                  <a:lnTo>
                    <a:pt x="249" y="180"/>
                  </a:lnTo>
                  <a:lnTo>
                    <a:pt x="252" y="175"/>
                  </a:lnTo>
                  <a:lnTo>
                    <a:pt x="256" y="168"/>
                  </a:lnTo>
                  <a:lnTo>
                    <a:pt x="259" y="163"/>
                  </a:lnTo>
                  <a:lnTo>
                    <a:pt x="264" y="156"/>
                  </a:lnTo>
                  <a:lnTo>
                    <a:pt x="266" y="151"/>
                  </a:lnTo>
                  <a:lnTo>
                    <a:pt x="275" y="142"/>
                  </a:lnTo>
                  <a:lnTo>
                    <a:pt x="275" y="142"/>
                  </a:lnTo>
                  <a:lnTo>
                    <a:pt x="278" y="142"/>
                  </a:lnTo>
                  <a:lnTo>
                    <a:pt x="280" y="142"/>
                  </a:lnTo>
                  <a:lnTo>
                    <a:pt x="285" y="137"/>
                  </a:lnTo>
                  <a:lnTo>
                    <a:pt x="285" y="132"/>
                  </a:lnTo>
                  <a:lnTo>
                    <a:pt x="289" y="128"/>
                  </a:lnTo>
                  <a:lnTo>
                    <a:pt x="292" y="116"/>
                  </a:lnTo>
                  <a:lnTo>
                    <a:pt x="292" y="111"/>
                  </a:lnTo>
                  <a:lnTo>
                    <a:pt x="297" y="104"/>
                  </a:lnTo>
                  <a:lnTo>
                    <a:pt x="297" y="99"/>
                  </a:lnTo>
                  <a:lnTo>
                    <a:pt x="294" y="99"/>
                  </a:lnTo>
                  <a:lnTo>
                    <a:pt x="292" y="99"/>
                  </a:lnTo>
                  <a:close/>
                  <a:moveTo>
                    <a:pt x="231" y="151"/>
                  </a:moveTo>
                  <a:lnTo>
                    <a:pt x="231" y="154"/>
                  </a:lnTo>
                  <a:lnTo>
                    <a:pt x="228" y="156"/>
                  </a:lnTo>
                  <a:lnTo>
                    <a:pt x="228" y="156"/>
                  </a:lnTo>
                  <a:lnTo>
                    <a:pt x="228" y="158"/>
                  </a:lnTo>
                  <a:lnTo>
                    <a:pt x="226" y="158"/>
                  </a:lnTo>
                  <a:lnTo>
                    <a:pt x="226" y="161"/>
                  </a:lnTo>
                  <a:lnTo>
                    <a:pt x="226" y="163"/>
                  </a:lnTo>
                  <a:lnTo>
                    <a:pt x="223" y="165"/>
                  </a:lnTo>
                  <a:lnTo>
                    <a:pt x="223" y="165"/>
                  </a:lnTo>
                  <a:lnTo>
                    <a:pt x="221" y="165"/>
                  </a:lnTo>
                  <a:lnTo>
                    <a:pt x="219" y="168"/>
                  </a:lnTo>
                  <a:lnTo>
                    <a:pt x="216" y="168"/>
                  </a:lnTo>
                  <a:lnTo>
                    <a:pt x="216" y="168"/>
                  </a:lnTo>
                  <a:lnTo>
                    <a:pt x="216" y="168"/>
                  </a:lnTo>
                  <a:lnTo>
                    <a:pt x="214" y="168"/>
                  </a:lnTo>
                  <a:lnTo>
                    <a:pt x="214" y="168"/>
                  </a:lnTo>
                  <a:lnTo>
                    <a:pt x="212" y="168"/>
                  </a:lnTo>
                  <a:lnTo>
                    <a:pt x="212" y="170"/>
                  </a:lnTo>
                  <a:lnTo>
                    <a:pt x="209" y="175"/>
                  </a:lnTo>
                  <a:lnTo>
                    <a:pt x="207" y="175"/>
                  </a:lnTo>
                  <a:lnTo>
                    <a:pt x="207" y="177"/>
                  </a:lnTo>
                  <a:lnTo>
                    <a:pt x="207" y="177"/>
                  </a:lnTo>
                  <a:lnTo>
                    <a:pt x="207" y="177"/>
                  </a:lnTo>
                  <a:lnTo>
                    <a:pt x="205" y="180"/>
                  </a:lnTo>
                  <a:lnTo>
                    <a:pt x="202" y="177"/>
                  </a:lnTo>
                  <a:lnTo>
                    <a:pt x="200" y="177"/>
                  </a:lnTo>
                  <a:lnTo>
                    <a:pt x="200" y="177"/>
                  </a:lnTo>
                  <a:lnTo>
                    <a:pt x="198" y="175"/>
                  </a:lnTo>
                  <a:lnTo>
                    <a:pt x="198" y="175"/>
                  </a:lnTo>
                  <a:lnTo>
                    <a:pt x="198" y="172"/>
                  </a:lnTo>
                  <a:lnTo>
                    <a:pt x="195" y="172"/>
                  </a:lnTo>
                  <a:lnTo>
                    <a:pt x="195" y="172"/>
                  </a:lnTo>
                  <a:lnTo>
                    <a:pt x="195" y="172"/>
                  </a:lnTo>
                  <a:lnTo>
                    <a:pt x="195" y="172"/>
                  </a:lnTo>
                  <a:lnTo>
                    <a:pt x="195" y="170"/>
                  </a:lnTo>
                  <a:lnTo>
                    <a:pt x="193" y="170"/>
                  </a:lnTo>
                  <a:lnTo>
                    <a:pt x="195" y="168"/>
                  </a:lnTo>
                  <a:lnTo>
                    <a:pt x="193" y="168"/>
                  </a:lnTo>
                  <a:lnTo>
                    <a:pt x="193" y="165"/>
                  </a:lnTo>
                  <a:lnTo>
                    <a:pt x="190" y="163"/>
                  </a:lnTo>
                  <a:lnTo>
                    <a:pt x="190" y="161"/>
                  </a:lnTo>
                  <a:lnTo>
                    <a:pt x="190" y="161"/>
                  </a:lnTo>
                  <a:lnTo>
                    <a:pt x="188" y="158"/>
                  </a:lnTo>
                  <a:lnTo>
                    <a:pt x="188" y="158"/>
                  </a:lnTo>
                  <a:lnTo>
                    <a:pt x="190" y="156"/>
                  </a:lnTo>
                  <a:lnTo>
                    <a:pt x="193" y="156"/>
                  </a:lnTo>
                  <a:lnTo>
                    <a:pt x="193" y="156"/>
                  </a:lnTo>
                  <a:lnTo>
                    <a:pt x="195" y="154"/>
                  </a:lnTo>
                  <a:lnTo>
                    <a:pt x="195" y="151"/>
                  </a:lnTo>
                  <a:lnTo>
                    <a:pt x="198" y="151"/>
                  </a:lnTo>
                  <a:lnTo>
                    <a:pt x="198" y="149"/>
                  </a:lnTo>
                  <a:lnTo>
                    <a:pt x="198" y="149"/>
                  </a:lnTo>
                  <a:lnTo>
                    <a:pt x="200" y="146"/>
                  </a:lnTo>
                  <a:lnTo>
                    <a:pt x="200" y="144"/>
                  </a:lnTo>
                  <a:lnTo>
                    <a:pt x="202" y="142"/>
                  </a:lnTo>
                  <a:lnTo>
                    <a:pt x="205" y="142"/>
                  </a:lnTo>
                  <a:lnTo>
                    <a:pt x="207" y="142"/>
                  </a:lnTo>
                  <a:lnTo>
                    <a:pt x="209" y="139"/>
                  </a:lnTo>
                  <a:lnTo>
                    <a:pt x="212" y="137"/>
                  </a:lnTo>
                  <a:lnTo>
                    <a:pt x="216" y="137"/>
                  </a:lnTo>
                  <a:lnTo>
                    <a:pt x="216" y="135"/>
                  </a:lnTo>
                  <a:lnTo>
                    <a:pt x="219" y="135"/>
                  </a:lnTo>
                  <a:lnTo>
                    <a:pt x="219" y="135"/>
                  </a:lnTo>
                  <a:lnTo>
                    <a:pt x="219" y="137"/>
                  </a:lnTo>
                  <a:lnTo>
                    <a:pt x="219" y="137"/>
                  </a:lnTo>
                  <a:lnTo>
                    <a:pt x="221" y="139"/>
                  </a:lnTo>
                  <a:lnTo>
                    <a:pt x="221" y="139"/>
                  </a:lnTo>
                  <a:lnTo>
                    <a:pt x="223" y="142"/>
                  </a:lnTo>
                  <a:lnTo>
                    <a:pt x="226" y="144"/>
                  </a:lnTo>
                  <a:lnTo>
                    <a:pt x="228" y="144"/>
                  </a:lnTo>
                  <a:lnTo>
                    <a:pt x="228" y="146"/>
                  </a:lnTo>
                  <a:lnTo>
                    <a:pt x="231" y="146"/>
                  </a:lnTo>
                  <a:lnTo>
                    <a:pt x="231" y="146"/>
                  </a:lnTo>
                  <a:lnTo>
                    <a:pt x="231" y="149"/>
                  </a:lnTo>
                  <a:lnTo>
                    <a:pt x="231" y="149"/>
                  </a:lnTo>
                  <a:lnTo>
                    <a:pt x="231" y="15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241"/>
            <p:cNvSpPr>
              <a:spLocks/>
            </p:cNvSpPr>
            <p:nvPr userDrawn="1"/>
          </p:nvSpPr>
          <p:spPr bwMode="auto">
            <a:xfrm>
              <a:off x="4414" y="2555"/>
              <a:ext cx="191" cy="288"/>
            </a:xfrm>
            <a:custGeom>
              <a:avLst/>
              <a:gdLst>
                <a:gd name="T0" fmla="*/ 186 w 191"/>
                <a:gd name="T1" fmla="*/ 30 h 288"/>
                <a:gd name="T2" fmla="*/ 184 w 191"/>
                <a:gd name="T3" fmla="*/ 33 h 288"/>
                <a:gd name="T4" fmla="*/ 186 w 191"/>
                <a:gd name="T5" fmla="*/ 28 h 288"/>
                <a:gd name="T6" fmla="*/ 186 w 191"/>
                <a:gd name="T7" fmla="*/ 7 h 288"/>
                <a:gd name="T8" fmla="*/ 179 w 191"/>
                <a:gd name="T9" fmla="*/ 0 h 288"/>
                <a:gd name="T10" fmla="*/ 165 w 191"/>
                <a:gd name="T11" fmla="*/ 9 h 288"/>
                <a:gd name="T12" fmla="*/ 144 w 191"/>
                <a:gd name="T13" fmla="*/ 16 h 288"/>
                <a:gd name="T14" fmla="*/ 135 w 191"/>
                <a:gd name="T15" fmla="*/ 14 h 288"/>
                <a:gd name="T16" fmla="*/ 116 w 191"/>
                <a:gd name="T17" fmla="*/ 16 h 288"/>
                <a:gd name="T18" fmla="*/ 99 w 191"/>
                <a:gd name="T19" fmla="*/ 26 h 288"/>
                <a:gd name="T20" fmla="*/ 85 w 191"/>
                <a:gd name="T21" fmla="*/ 26 h 288"/>
                <a:gd name="T22" fmla="*/ 59 w 191"/>
                <a:gd name="T23" fmla="*/ 33 h 288"/>
                <a:gd name="T24" fmla="*/ 43 w 191"/>
                <a:gd name="T25" fmla="*/ 14 h 288"/>
                <a:gd name="T26" fmla="*/ 33 w 191"/>
                <a:gd name="T27" fmla="*/ 21 h 288"/>
                <a:gd name="T28" fmla="*/ 31 w 191"/>
                <a:gd name="T29" fmla="*/ 26 h 288"/>
                <a:gd name="T30" fmla="*/ 31 w 191"/>
                <a:gd name="T31" fmla="*/ 30 h 288"/>
                <a:gd name="T32" fmla="*/ 33 w 191"/>
                <a:gd name="T33" fmla="*/ 38 h 288"/>
                <a:gd name="T34" fmla="*/ 40 w 191"/>
                <a:gd name="T35" fmla="*/ 47 h 288"/>
                <a:gd name="T36" fmla="*/ 47 w 191"/>
                <a:gd name="T37" fmla="*/ 56 h 288"/>
                <a:gd name="T38" fmla="*/ 54 w 191"/>
                <a:gd name="T39" fmla="*/ 64 h 288"/>
                <a:gd name="T40" fmla="*/ 78 w 191"/>
                <a:gd name="T41" fmla="*/ 71 h 288"/>
                <a:gd name="T42" fmla="*/ 104 w 191"/>
                <a:gd name="T43" fmla="*/ 82 h 288"/>
                <a:gd name="T44" fmla="*/ 125 w 191"/>
                <a:gd name="T45" fmla="*/ 90 h 288"/>
                <a:gd name="T46" fmla="*/ 104 w 191"/>
                <a:gd name="T47" fmla="*/ 111 h 288"/>
                <a:gd name="T48" fmla="*/ 85 w 191"/>
                <a:gd name="T49" fmla="*/ 132 h 288"/>
                <a:gd name="T50" fmla="*/ 73 w 191"/>
                <a:gd name="T51" fmla="*/ 149 h 288"/>
                <a:gd name="T52" fmla="*/ 57 w 191"/>
                <a:gd name="T53" fmla="*/ 149 h 288"/>
                <a:gd name="T54" fmla="*/ 47 w 191"/>
                <a:gd name="T55" fmla="*/ 151 h 288"/>
                <a:gd name="T56" fmla="*/ 36 w 191"/>
                <a:gd name="T57" fmla="*/ 158 h 288"/>
                <a:gd name="T58" fmla="*/ 26 w 191"/>
                <a:gd name="T59" fmla="*/ 163 h 288"/>
                <a:gd name="T60" fmla="*/ 17 w 191"/>
                <a:gd name="T61" fmla="*/ 170 h 288"/>
                <a:gd name="T62" fmla="*/ 3 w 191"/>
                <a:gd name="T63" fmla="*/ 189 h 288"/>
                <a:gd name="T64" fmla="*/ 0 w 191"/>
                <a:gd name="T65" fmla="*/ 205 h 288"/>
                <a:gd name="T66" fmla="*/ 0 w 191"/>
                <a:gd name="T67" fmla="*/ 269 h 288"/>
                <a:gd name="T68" fmla="*/ 10 w 191"/>
                <a:gd name="T69" fmla="*/ 283 h 288"/>
                <a:gd name="T70" fmla="*/ 12 w 191"/>
                <a:gd name="T71" fmla="*/ 286 h 288"/>
                <a:gd name="T72" fmla="*/ 19 w 191"/>
                <a:gd name="T73" fmla="*/ 274 h 288"/>
                <a:gd name="T74" fmla="*/ 26 w 191"/>
                <a:gd name="T75" fmla="*/ 264 h 288"/>
                <a:gd name="T76" fmla="*/ 33 w 191"/>
                <a:gd name="T77" fmla="*/ 257 h 288"/>
                <a:gd name="T78" fmla="*/ 64 w 191"/>
                <a:gd name="T79" fmla="*/ 224 h 288"/>
                <a:gd name="T80" fmla="*/ 111 w 191"/>
                <a:gd name="T81" fmla="*/ 184 h 288"/>
                <a:gd name="T82" fmla="*/ 142 w 191"/>
                <a:gd name="T83" fmla="*/ 137 h 288"/>
                <a:gd name="T84" fmla="*/ 156 w 191"/>
                <a:gd name="T85" fmla="*/ 106 h 288"/>
                <a:gd name="T86" fmla="*/ 163 w 191"/>
                <a:gd name="T87" fmla="*/ 85 h 288"/>
                <a:gd name="T88" fmla="*/ 175 w 191"/>
                <a:gd name="T89" fmla="*/ 66 h 288"/>
                <a:gd name="T90" fmla="*/ 182 w 191"/>
                <a:gd name="T91" fmla="*/ 47 h 288"/>
                <a:gd name="T92" fmla="*/ 184 w 191"/>
                <a:gd name="T93" fmla="*/ 33 h 288"/>
                <a:gd name="T94" fmla="*/ 191 w 191"/>
                <a:gd name="T95" fmla="*/ 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1" h="288">
                  <a:moveTo>
                    <a:pt x="191" y="33"/>
                  </a:moveTo>
                  <a:lnTo>
                    <a:pt x="189" y="30"/>
                  </a:lnTo>
                  <a:lnTo>
                    <a:pt x="186" y="30"/>
                  </a:lnTo>
                  <a:lnTo>
                    <a:pt x="186" y="30"/>
                  </a:lnTo>
                  <a:lnTo>
                    <a:pt x="186" y="30"/>
                  </a:lnTo>
                  <a:lnTo>
                    <a:pt x="184" y="33"/>
                  </a:lnTo>
                  <a:lnTo>
                    <a:pt x="184" y="33"/>
                  </a:lnTo>
                  <a:lnTo>
                    <a:pt x="184" y="33"/>
                  </a:lnTo>
                  <a:lnTo>
                    <a:pt x="184" y="30"/>
                  </a:lnTo>
                  <a:lnTo>
                    <a:pt x="186" y="30"/>
                  </a:lnTo>
                  <a:lnTo>
                    <a:pt x="186" y="28"/>
                  </a:lnTo>
                  <a:lnTo>
                    <a:pt x="186" y="28"/>
                  </a:lnTo>
                  <a:lnTo>
                    <a:pt x="184" y="19"/>
                  </a:lnTo>
                  <a:lnTo>
                    <a:pt x="184" y="14"/>
                  </a:lnTo>
                  <a:lnTo>
                    <a:pt x="184" y="9"/>
                  </a:lnTo>
                  <a:lnTo>
                    <a:pt x="186" y="7"/>
                  </a:lnTo>
                  <a:lnTo>
                    <a:pt x="186" y="4"/>
                  </a:lnTo>
                  <a:lnTo>
                    <a:pt x="186" y="2"/>
                  </a:lnTo>
                  <a:lnTo>
                    <a:pt x="186" y="2"/>
                  </a:lnTo>
                  <a:lnTo>
                    <a:pt x="179" y="0"/>
                  </a:lnTo>
                  <a:lnTo>
                    <a:pt x="175" y="0"/>
                  </a:lnTo>
                  <a:lnTo>
                    <a:pt x="175" y="2"/>
                  </a:lnTo>
                  <a:lnTo>
                    <a:pt x="172" y="4"/>
                  </a:lnTo>
                  <a:lnTo>
                    <a:pt x="165" y="9"/>
                  </a:lnTo>
                  <a:lnTo>
                    <a:pt x="158" y="11"/>
                  </a:lnTo>
                  <a:lnTo>
                    <a:pt x="153" y="14"/>
                  </a:lnTo>
                  <a:lnTo>
                    <a:pt x="146" y="14"/>
                  </a:lnTo>
                  <a:lnTo>
                    <a:pt x="144" y="16"/>
                  </a:lnTo>
                  <a:lnTo>
                    <a:pt x="144" y="16"/>
                  </a:lnTo>
                  <a:lnTo>
                    <a:pt x="139" y="14"/>
                  </a:lnTo>
                  <a:lnTo>
                    <a:pt x="137" y="14"/>
                  </a:lnTo>
                  <a:lnTo>
                    <a:pt x="135" y="14"/>
                  </a:lnTo>
                  <a:lnTo>
                    <a:pt x="127" y="19"/>
                  </a:lnTo>
                  <a:lnTo>
                    <a:pt x="123" y="19"/>
                  </a:lnTo>
                  <a:lnTo>
                    <a:pt x="118" y="16"/>
                  </a:lnTo>
                  <a:lnTo>
                    <a:pt x="116" y="16"/>
                  </a:lnTo>
                  <a:lnTo>
                    <a:pt x="113" y="19"/>
                  </a:lnTo>
                  <a:lnTo>
                    <a:pt x="109" y="21"/>
                  </a:lnTo>
                  <a:lnTo>
                    <a:pt x="102" y="26"/>
                  </a:lnTo>
                  <a:lnTo>
                    <a:pt x="99" y="26"/>
                  </a:lnTo>
                  <a:lnTo>
                    <a:pt x="94" y="26"/>
                  </a:lnTo>
                  <a:lnTo>
                    <a:pt x="92" y="26"/>
                  </a:lnTo>
                  <a:lnTo>
                    <a:pt x="87" y="23"/>
                  </a:lnTo>
                  <a:lnTo>
                    <a:pt x="85" y="26"/>
                  </a:lnTo>
                  <a:lnTo>
                    <a:pt x="78" y="28"/>
                  </a:lnTo>
                  <a:lnTo>
                    <a:pt x="71" y="33"/>
                  </a:lnTo>
                  <a:lnTo>
                    <a:pt x="61" y="33"/>
                  </a:lnTo>
                  <a:lnTo>
                    <a:pt x="59" y="33"/>
                  </a:lnTo>
                  <a:lnTo>
                    <a:pt x="57" y="30"/>
                  </a:lnTo>
                  <a:lnTo>
                    <a:pt x="52" y="26"/>
                  </a:lnTo>
                  <a:lnTo>
                    <a:pt x="47" y="21"/>
                  </a:lnTo>
                  <a:lnTo>
                    <a:pt x="43" y="14"/>
                  </a:lnTo>
                  <a:lnTo>
                    <a:pt x="40" y="9"/>
                  </a:lnTo>
                  <a:lnTo>
                    <a:pt x="38" y="14"/>
                  </a:lnTo>
                  <a:lnTo>
                    <a:pt x="36" y="16"/>
                  </a:lnTo>
                  <a:lnTo>
                    <a:pt x="33" y="21"/>
                  </a:lnTo>
                  <a:lnTo>
                    <a:pt x="33" y="21"/>
                  </a:lnTo>
                  <a:lnTo>
                    <a:pt x="33" y="23"/>
                  </a:lnTo>
                  <a:lnTo>
                    <a:pt x="31" y="23"/>
                  </a:lnTo>
                  <a:lnTo>
                    <a:pt x="31" y="26"/>
                  </a:lnTo>
                  <a:lnTo>
                    <a:pt x="28" y="28"/>
                  </a:lnTo>
                  <a:lnTo>
                    <a:pt x="28" y="28"/>
                  </a:lnTo>
                  <a:lnTo>
                    <a:pt x="28" y="30"/>
                  </a:lnTo>
                  <a:lnTo>
                    <a:pt x="31" y="30"/>
                  </a:lnTo>
                  <a:lnTo>
                    <a:pt x="31" y="33"/>
                  </a:lnTo>
                  <a:lnTo>
                    <a:pt x="33" y="35"/>
                  </a:lnTo>
                  <a:lnTo>
                    <a:pt x="33" y="38"/>
                  </a:lnTo>
                  <a:lnTo>
                    <a:pt x="33" y="38"/>
                  </a:lnTo>
                  <a:lnTo>
                    <a:pt x="36" y="42"/>
                  </a:lnTo>
                  <a:lnTo>
                    <a:pt x="38" y="42"/>
                  </a:lnTo>
                  <a:lnTo>
                    <a:pt x="38" y="45"/>
                  </a:lnTo>
                  <a:lnTo>
                    <a:pt x="40" y="47"/>
                  </a:lnTo>
                  <a:lnTo>
                    <a:pt x="40" y="49"/>
                  </a:lnTo>
                  <a:lnTo>
                    <a:pt x="43" y="52"/>
                  </a:lnTo>
                  <a:lnTo>
                    <a:pt x="45" y="54"/>
                  </a:lnTo>
                  <a:lnTo>
                    <a:pt x="47" y="56"/>
                  </a:lnTo>
                  <a:lnTo>
                    <a:pt x="47" y="56"/>
                  </a:lnTo>
                  <a:lnTo>
                    <a:pt x="52" y="59"/>
                  </a:lnTo>
                  <a:lnTo>
                    <a:pt x="54" y="64"/>
                  </a:lnTo>
                  <a:lnTo>
                    <a:pt x="54" y="64"/>
                  </a:lnTo>
                  <a:lnTo>
                    <a:pt x="59" y="66"/>
                  </a:lnTo>
                  <a:lnTo>
                    <a:pt x="66" y="68"/>
                  </a:lnTo>
                  <a:lnTo>
                    <a:pt x="71" y="68"/>
                  </a:lnTo>
                  <a:lnTo>
                    <a:pt x="78" y="71"/>
                  </a:lnTo>
                  <a:lnTo>
                    <a:pt x="83" y="73"/>
                  </a:lnTo>
                  <a:lnTo>
                    <a:pt x="90" y="75"/>
                  </a:lnTo>
                  <a:lnTo>
                    <a:pt x="97" y="80"/>
                  </a:lnTo>
                  <a:lnTo>
                    <a:pt x="104" y="82"/>
                  </a:lnTo>
                  <a:lnTo>
                    <a:pt x="109" y="82"/>
                  </a:lnTo>
                  <a:lnTo>
                    <a:pt x="111" y="85"/>
                  </a:lnTo>
                  <a:lnTo>
                    <a:pt x="130" y="85"/>
                  </a:lnTo>
                  <a:lnTo>
                    <a:pt x="125" y="90"/>
                  </a:lnTo>
                  <a:lnTo>
                    <a:pt x="118" y="94"/>
                  </a:lnTo>
                  <a:lnTo>
                    <a:pt x="113" y="101"/>
                  </a:lnTo>
                  <a:lnTo>
                    <a:pt x="111" y="104"/>
                  </a:lnTo>
                  <a:lnTo>
                    <a:pt x="104" y="111"/>
                  </a:lnTo>
                  <a:lnTo>
                    <a:pt x="102" y="116"/>
                  </a:lnTo>
                  <a:lnTo>
                    <a:pt x="97" y="120"/>
                  </a:lnTo>
                  <a:lnTo>
                    <a:pt x="92" y="125"/>
                  </a:lnTo>
                  <a:lnTo>
                    <a:pt x="85" y="132"/>
                  </a:lnTo>
                  <a:lnTo>
                    <a:pt x="83" y="137"/>
                  </a:lnTo>
                  <a:lnTo>
                    <a:pt x="78" y="144"/>
                  </a:lnTo>
                  <a:lnTo>
                    <a:pt x="73" y="149"/>
                  </a:lnTo>
                  <a:lnTo>
                    <a:pt x="73" y="149"/>
                  </a:lnTo>
                  <a:lnTo>
                    <a:pt x="69" y="149"/>
                  </a:lnTo>
                  <a:lnTo>
                    <a:pt x="64" y="149"/>
                  </a:lnTo>
                  <a:lnTo>
                    <a:pt x="57" y="149"/>
                  </a:lnTo>
                  <a:lnTo>
                    <a:pt x="57" y="149"/>
                  </a:lnTo>
                  <a:lnTo>
                    <a:pt x="54" y="149"/>
                  </a:lnTo>
                  <a:lnTo>
                    <a:pt x="52" y="149"/>
                  </a:lnTo>
                  <a:lnTo>
                    <a:pt x="47" y="151"/>
                  </a:lnTo>
                  <a:lnTo>
                    <a:pt x="47" y="151"/>
                  </a:lnTo>
                  <a:lnTo>
                    <a:pt x="43" y="153"/>
                  </a:lnTo>
                  <a:lnTo>
                    <a:pt x="40" y="156"/>
                  </a:lnTo>
                  <a:lnTo>
                    <a:pt x="38" y="156"/>
                  </a:lnTo>
                  <a:lnTo>
                    <a:pt x="36" y="158"/>
                  </a:lnTo>
                  <a:lnTo>
                    <a:pt x="36" y="160"/>
                  </a:lnTo>
                  <a:lnTo>
                    <a:pt x="36" y="160"/>
                  </a:lnTo>
                  <a:lnTo>
                    <a:pt x="33" y="163"/>
                  </a:lnTo>
                  <a:lnTo>
                    <a:pt x="26" y="163"/>
                  </a:lnTo>
                  <a:lnTo>
                    <a:pt x="24" y="165"/>
                  </a:lnTo>
                  <a:lnTo>
                    <a:pt x="19" y="165"/>
                  </a:lnTo>
                  <a:lnTo>
                    <a:pt x="17" y="168"/>
                  </a:lnTo>
                  <a:lnTo>
                    <a:pt x="17" y="170"/>
                  </a:lnTo>
                  <a:lnTo>
                    <a:pt x="14" y="172"/>
                  </a:lnTo>
                  <a:lnTo>
                    <a:pt x="12" y="177"/>
                  </a:lnTo>
                  <a:lnTo>
                    <a:pt x="7" y="184"/>
                  </a:lnTo>
                  <a:lnTo>
                    <a:pt x="3" y="189"/>
                  </a:lnTo>
                  <a:lnTo>
                    <a:pt x="0" y="194"/>
                  </a:lnTo>
                  <a:lnTo>
                    <a:pt x="0" y="194"/>
                  </a:lnTo>
                  <a:lnTo>
                    <a:pt x="0" y="196"/>
                  </a:lnTo>
                  <a:lnTo>
                    <a:pt x="0" y="205"/>
                  </a:lnTo>
                  <a:lnTo>
                    <a:pt x="0" y="224"/>
                  </a:lnTo>
                  <a:lnTo>
                    <a:pt x="0" y="241"/>
                  </a:lnTo>
                  <a:lnTo>
                    <a:pt x="0" y="260"/>
                  </a:lnTo>
                  <a:lnTo>
                    <a:pt x="0" y="269"/>
                  </a:lnTo>
                  <a:lnTo>
                    <a:pt x="0" y="272"/>
                  </a:lnTo>
                  <a:lnTo>
                    <a:pt x="3" y="274"/>
                  </a:lnTo>
                  <a:lnTo>
                    <a:pt x="5" y="279"/>
                  </a:lnTo>
                  <a:lnTo>
                    <a:pt x="10" y="283"/>
                  </a:lnTo>
                  <a:lnTo>
                    <a:pt x="10" y="286"/>
                  </a:lnTo>
                  <a:lnTo>
                    <a:pt x="12" y="286"/>
                  </a:lnTo>
                  <a:lnTo>
                    <a:pt x="12" y="288"/>
                  </a:lnTo>
                  <a:lnTo>
                    <a:pt x="12" y="286"/>
                  </a:lnTo>
                  <a:lnTo>
                    <a:pt x="14" y="283"/>
                  </a:lnTo>
                  <a:lnTo>
                    <a:pt x="17" y="279"/>
                  </a:lnTo>
                  <a:lnTo>
                    <a:pt x="17" y="276"/>
                  </a:lnTo>
                  <a:lnTo>
                    <a:pt x="19" y="274"/>
                  </a:lnTo>
                  <a:lnTo>
                    <a:pt x="19" y="274"/>
                  </a:lnTo>
                  <a:lnTo>
                    <a:pt x="21" y="272"/>
                  </a:lnTo>
                  <a:lnTo>
                    <a:pt x="24" y="269"/>
                  </a:lnTo>
                  <a:lnTo>
                    <a:pt x="26" y="264"/>
                  </a:lnTo>
                  <a:lnTo>
                    <a:pt x="28" y="262"/>
                  </a:lnTo>
                  <a:lnTo>
                    <a:pt x="31" y="260"/>
                  </a:lnTo>
                  <a:lnTo>
                    <a:pt x="31" y="257"/>
                  </a:lnTo>
                  <a:lnTo>
                    <a:pt x="33" y="257"/>
                  </a:lnTo>
                  <a:lnTo>
                    <a:pt x="47" y="238"/>
                  </a:lnTo>
                  <a:lnTo>
                    <a:pt x="52" y="234"/>
                  </a:lnTo>
                  <a:lnTo>
                    <a:pt x="57" y="229"/>
                  </a:lnTo>
                  <a:lnTo>
                    <a:pt x="64" y="224"/>
                  </a:lnTo>
                  <a:lnTo>
                    <a:pt x="73" y="215"/>
                  </a:lnTo>
                  <a:lnTo>
                    <a:pt x="90" y="203"/>
                  </a:lnTo>
                  <a:lnTo>
                    <a:pt x="94" y="201"/>
                  </a:lnTo>
                  <a:lnTo>
                    <a:pt x="111" y="184"/>
                  </a:lnTo>
                  <a:lnTo>
                    <a:pt x="120" y="170"/>
                  </a:lnTo>
                  <a:lnTo>
                    <a:pt x="130" y="158"/>
                  </a:lnTo>
                  <a:lnTo>
                    <a:pt x="135" y="149"/>
                  </a:lnTo>
                  <a:lnTo>
                    <a:pt x="142" y="137"/>
                  </a:lnTo>
                  <a:lnTo>
                    <a:pt x="149" y="123"/>
                  </a:lnTo>
                  <a:lnTo>
                    <a:pt x="151" y="118"/>
                  </a:lnTo>
                  <a:lnTo>
                    <a:pt x="153" y="111"/>
                  </a:lnTo>
                  <a:lnTo>
                    <a:pt x="156" y="106"/>
                  </a:lnTo>
                  <a:lnTo>
                    <a:pt x="158" y="99"/>
                  </a:lnTo>
                  <a:lnTo>
                    <a:pt x="160" y="94"/>
                  </a:lnTo>
                  <a:lnTo>
                    <a:pt x="163" y="92"/>
                  </a:lnTo>
                  <a:lnTo>
                    <a:pt x="163" y="85"/>
                  </a:lnTo>
                  <a:lnTo>
                    <a:pt x="168" y="80"/>
                  </a:lnTo>
                  <a:lnTo>
                    <a:pt x="172" y="73"/>
                  </a:lnTo>
                  <a:lnTo>
                    <a:pt x="172" y="71"/>
                  </a:lnTo>
                  <a:lnTo>
                    <a:pt x="175" y="66"/>
                  </a:lnTo>
                  <a:lnTo>
                    <a:pt x="177" y="61"/>
                  </a:lnTo>
                  <a:lnTo>
                    <a:pt x="179" y="59"/>
                  </a:lnTo>
                  <a:lnTo>
                    <a:pt x="182" y="54"/>
                  </a:lnTo>
                  <a:lnTo>
                    <a:pt x="182" y="47"/>
                  </a:lnTo>
                  <a:lnTo>
                    <a:pt x="182" y="42"/>
                  </a:lnTo>
                  <a:lnTo>
                    <a:pt x="182" y="35"/>
                  </a:lnTo>
                  <a:lnTo>
                    <a:pt x="182" y="35"/>
                  </a:lnTo>
                  <a:lnTo>
                    <a:pt x="184" y="33"/>
                  </a:lnTo>
                  <a:lnTo>
                    <a:pt x="186" y="33"/>
                  </a:lnTo>
                  <a:lnTo>
                    <a:pt x="189" y="33"/>
                  </a:lnTo>
                  <a:lnTo>
                    <a:pt x="191" y="33"/>
                  </a:lnTo>
                  <a:lnTo>
                    <a:pt x="191" y="33"/>
                  </a:lnTo>
                  <a:lnTo>
                    <a:pt x="191"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242"/>
            <p:cNvSpPr>
              <a:spLocks/>
            </p:cNvSpPr>
            <p:nvPr userDrawn="1"/>
          </p:nvSpPr>
          <p:spPr bwMode="auto">
            <a:xfrm>
              <a:off x="3896" y="1822"/>
              <a:ext cx="52" cy="28"/>
            </a:xfrm>
            <a:custGeom>
              <a:avLst/>
              <a:gdLst>
                <a:gd name="T0" fmla="*/ 49 w 52"/>
                <a:gd name="T1" fmla="*/ 4 h 28"/>
                <a:gd name="T2" fmla="*/ 49 w 52"/>
                <a:gd name="T3" fmla="*/ 2 h 28"/>
                <a:gd name="T4" fmla="*/ 49 w 52"/>
                <a:gd name="T5" fmla="*/ 0 h 28"/>
                <a:gd name="T6" fmla="*/ 44 w 52"/>
                <a:gd name="T7" fmla="*/ 0 h 28"/>
                <a:gd name="T8" fmla="*/ 42 w 52"/>
                <a:gd name="T9" fmla="*/ 2 h 28"/>
                <a:gd name="T10" fmla="*/ 37 w 52"/>
                <a:gd name="T11" fmla="*/ 2 h 28"/>
                <a:gd name="T12" fmla="*/ 30 w 52"/>
                <a:gd name="T13" fmla="*/ 4 h 28"/>
                <a:gd name="T14" fmla="*/ 26 w 52"/>
                <a:gd name="T15" fmla="*/ 4 h 28"/>
                <a:gd name="T16" fmla="*/ 23 w 52"/>
                <a:gd name="T17" fmla="*/ 7 h 28"/>
                <a:gd name="T18" fmla="*/ 21 w 52"/>
                <a:gd name="T19" fmla="*/ 9 h 28"/>
                <a:gd name="T20" fmla="*/ 19 w 52"/>
                <a:gd name="T21" fmla="*/ 9 h 28"/>
                <a:gd name="T22" fmla="*/ 11 w 52"/>
                <a:gd name="T23" fmla="*/ 7 h 28"/>
                <a:gd name="T24" fmla="*/ 9 w 52"/>
                <a:gd name="T25" fmla="*/ 7 h 28"/>
                <a:gd name="T26" fmla="*/ 4 w 52"/>
                <a:gd name="T27" fmla="*/ 7 h 28"/>
                <a:gd name="T28" fmla="*/ 2 w 52"/>
                <a:gd name="T29" fmla="*/ 9 h 28"/>
                <a:gd name="T30" fmla="*/ 2 w 52"/>
                <a:gd name="T31" fmla="*/ 12 h 28"/>
                <a:gd name="T32" fmla="*/ 2 w 52"/>
                <a:gd name="T33" fmla="*/ 12 h 28"/>
                <a:gd name="T34" fmla="*/ 4 w 52"/>
                <a:gd name="T35" fmla="*/ 14 h 28"/>
                <a:gd name="T36" fmla="*/ 2 w 52"/>
                <a:gd name="T37" fmla="*/ 16 h 28"/>
                <a:gd name="T38" fmla="*/ 2 w 52"/>
                <a:gd name="T39" fmla="*/ 16 h 28"/>
                <a:gd name="T40" fmla="*/ 4 w 52"/>
                <a:gd name="T41" fmla="*/ 21 h 28"/>
                <a:gd name="T42" fmla="*/ 7 w 52"/>
                <a:gd name="T43" fmla="*/ 21 h 28"/>
                <a:gd name="T44" fmla="*/ 9 w 52"/>
                <a:gd name="T45" fmla="*/ 26 h 28"/>
                <a:gd name="T46" fmla="*/ 4 w 52"/>
                <a:gd name="T47" fmla="*/ 26 h 28"/>
                <a:gd name="T48" fmla="*/ 9 w 52"/>
                <a:gd name="T49" fmla="*/ 28 h 28"/>
                <a:gd name="T50" fmla="*/ 11 w 52"/>
                <a:gd name="T51" fmla="*/ 28 h 28"/>
                <a:gd name="T52" fmla="*/ 14 w 52"/>
                <a:gd name="T53" fmla="*/ 28 h 28"/>
                <a:gd name="T54" fmla="*/ 19 w 52"/>
                <a:gd name="T55" fmla="*/ 28 h 28"/>
                <a:gd name="T56" fmla="*/ 21 w 52"/>
                <a:gd name="T57" fmla="*/ 23 h 28"/>
                <a:gd name="T58" fmla="*/ 21 w 52"/>
                <a:gd name="T59" fmla="*/ 26 h 28"/>
                <a:gd name="T60" fmla="*/ 26 w 52"/>
                <a:gd name="T61" fmla="*/ 28 h 28"/>
                <a:gd name="T62" fmla="*/ 30 w 52"/>
                <a:gd name="T63" fmla="*/ 28 h 28"/>
                <a:gd name="T64" fmla="*/ 33 w 52"/>
                <a:gd name="T65" fmla="*/ 28 h 28"/>
                <a:gd name="T66" fmla="*/ 33 w 52"/>
                <a:gd name="T67" fmla="*/ 26 h 28"/>
                <a:gd name="T68" fmla="*/ 33 w 52"/>
                <a:gd name="T69" fmla="*/ 23 h 28"/>
                <a:gd name="T70" fmla="*/ 37 w 52"/>
                <a:gd name="T71" fmla="*/ 21 h 28"/>
                <a:gd name="T72" fmla="*/ 40 w 52"/>
                <a:gd name="T73" fmla="*/ 16 h 28"/>
                <a:gd name="T74" fmla="*/ 37 w 52"/>
                <a:gd name="T75" fmla="*/ 14 h 28"/>
                <a:gd name="T76" fmla="*/ 40 w 52"/>
                <a:gd name="T77" fmla="*/ 12 h 28"/>
                <a:gd name="T78" fmla="*/ 42 w 52"/>
                <a:gd name="T79" fmla="*/ 12 h 28"/>
                <a:gd name="T80" fmla="*/ 47 w 52"/>
                <a:gd name="T81" fmla="*/ 9 h 28"/>
                <a:gd name="T82" fmla="*/ 47 w 52"/>
                <a:gd name="T83" fmla="*/ 7 h 28"/>
                <a:gd name="T84" fmla="*/ 49 w 52"/>
                <a:gd name="T85" fmla="*/ 7 h 28"/>
                <a:gd name="T86" fmla="*/ 52 w 52"/>
                <a:gd name="T8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28">
                  <a:moveTo>
                    <a:pt x="52" y="7"/>
                  </a:moveTo>
                  <a:lnTo>
                    <a:pt x="52" y="4"/>
                  </a:lnTo>
                  <a:lnTo>
                    <a:pt x="49" y="4"/>
                  </a:lnTo>
                  <a:lnTo>
                    <a:pt x="49" y="2"/>
                  </a:lnTo>
                  <a:lnTo>
                    <a:pt x="49" y="2"/>
                  </a:lnTo>
                  <a:lnTo>
                    <a:pt x="49" y="2"/>
                  </a:lnTo>
                  <a:lnTo>
                    <a:pt x="49" y="0"/>
                  </a:lnTo>
                  <a:lnTo>
                    <a:pt x="49" y="0"/>
                  </a:lnTo>
                  <a:lnTo>
                    <a:pt x="49" y="0"/>
                  </a:lnTo>
                  <a:lnTo>
                    <a:pt x="44" y="0"/>
                  </a:lnTo>
                  <a:lnTo>
                    <a:pt x="44" y="0"/>
                  </a:lnTo>
                  <a:lnTo>
                    <a:pt x="44" y="0"/>
                  </a:lnTo>
                  <a:lnTo>
                    <a:pt x="44" y="2"/>
                  </a:lnTo>
                  <a:lnTo>
                    <a:pt x="44" y="2"/>
                  </a:lnTo>
                  <a:lnTo>
                    <a:pt x="42" y="2"/>
                  </a:lnTo>
                  <a:lnTo>
                    <a:pt x="40" y="2"/>
                  </a:lnTo>
                  <a:lnTo>
                    <a:pt x="40" y="2"/>
                  </a:lnTo>
                  <a:lnTo>
                    <a:pt x="37" y="2"/>
                  </a:lnTo>
                  <a:lnTo>
                    <a:pt x="37" y="4"/>
                  </a:lnTo>
                  <a:lnTo>
                    <a:pt x="35" y="4"/>
                  </a:lnTo>
                  <a:lnTo>
                    <a:pt x="30" y="4"/>
                  </a:lnTo>
                  <a:lnTo>
                    <a:pt x="28" y="4"/>
                  </a:lnTo>
                  <a:lnTo>
                    <a:pt x="26" y="4"/>
                  </a:lnTo>
                  <a:lnTo>
                    <a:pt x="26" y="4"/>
                  </a:lnTo>
                  <a:lnTo>
                    <a:pt x="26" y="4"/>
                  </a:lnTo>
                  <a:lnTo>
                    <a:pt x="23" y="4"/>
                  </a:lnTo>
                  <a:lnTo>
                    <a:pt x="23" y="7"/>
                  </a:lnTo>
                  <a:lnTo>
                    <a:pt x="23" y="7"/>
                  </a:lnTo>
                  <a:lnTo>
                    <a:pt x="21" y="7"/>
                  </a:lnTo>
                  <a:lnTo>
                    <a:pt x="21" y="9"/>
                  </a:lnTo>
                  <a:lnTo>
                    <a:pt x="21" y="9"/>
                  </a:lnTo>
                  <a:lnTo>
                    <a:pt x="19" y="9"/>
                  </a:lnTo>
                  <a:lnTo>
                    <a:pt x="19" y="9"/>
                  </a:lnTo>
                  <a:lnTo>
                    <a:pt x="19" y="7"/>
                  </a:lnTo>
                  <a:lnTo>
                    <a:pt x="16" y="7"/>
                  </a:lnTo>
                  <a:lnTo>
                    <a:pt x="11" y="7"/>
                  </a:lnTo>
                  <a:lnTo>
                    <a:pt x="11" y="7"/>
                  </a:lnTo>
                  <a:lnTo>
                    <a:pt x="9" y="7"/>
                  </a:lnTo>
                  <a:lnTo>
                    <a:pt x="9" y="7"/>
                  </a:lnTo>
                  <a:lnTo>
                    <a:pt x="7" y="7"/>
                  </a:lnTo>
                  <a:lnTo>
                    <a:pt x="7" y="7"/>
                  </a:lnTo>
                  <a:lnTo>
                    <a:pt x="4" y="7"/>
                  </a:lnTo>
                  <a:lnTo>
                    <a:pt x="4" y="7"/>
                  </a:lnTo>
                  <a:lnTo>
                    <a:pt x="4" y="9"/>
                  </a:lnTo>
                  <a:lnTo>
                    <a:pt x="2" y="9"/>
                  </a:lnTo>
                  <a:lnTo>
                    <a:pt x="2" y="9"/>
                  </a:lnTo>
                  <a:lnTo>
                    <a:pt x="0" y="12"/>
                  </a:lnTo>
                  <a:lnTo>
                    <a:pt x="2" y="12"/>
                  </a:lnTo>
                  <a:lnTo>
                    <a:pt x="2" y="12"/>
                  </a:lnTo>
                  <a:lnTo>
                    <a:pt x="2" y="12"/>
                  </a:lnTo>
                  <a:lnTo>
                    <a:pt x="2" y="12"/>
                  </a:lnTo>
                  <a:lnTo>
                    <a:pt x="4" y="14"/>
                  </a:lnTo>
                  <a:lnTo>
                    <a:pt x="4" y="14"/>
                  </a:lnTo>
                  <a:lnTo>
                    <a:pt x="4" y="14"/>
                  </a:lnTo>
                  <a:lnTo>
                    <a:pt x="4" y="14"/>
                  </a:lnTo>
                  <a:lnTo>
                    <a:pt x="4" y="14"/>
                  </a:lnTo>
                  <a:lnTo>
                    <a:pt x="2" y="16"/>
                  </a:lnTo>
                  <a:lnTo>
                    <a:pt x="2" y="16"/>
                  </a:lnTo>
                  <a:lnTo>
                    <a:pt x="2" y="16"/>
                  </a:lnTo>
                  <a:lnTo>
                    <a:pt x="2" y="16"/>
                  </a:lnTo>
                  <a:lnTo>
                    <a:pt x="4" y="16"/>
                  </a:lnTo>
                  <a:lnTo>
                    <a:pt x="4" y="19"/>
                  </a:lnTo>
                  <a:lnTo>
                    <a:pt x="4" y="21"/>
                  </a:lnTo>
                  <a:lnTo>
                    <a:pt x="4" y="21"/>
                  </a:lnTo>
                  <a:lnTo>
                    <a:pt x="4" y="21"/>
                  </a:lnTo>
                  <a:lnTo>
                    <a:pt x="7" y="21"/>
                  </a:lnTo>
                  <a:lnTo>
                    <a:pt x="9" y="23"/>
                  </a:lnTo>
                  <a:lnTo>
                    <a:pt x="9" y="26"/>
                  </a:lnTo>
                  <a:lnTo>
                    <a:pt x="9" y="26"/>
                  </a:lnTo>
                  <a:lnTo>
                    <a:pt x="7" y="26"/>
                  </a:lnTo>
                  <a:lnTo>
                    <a:pt x="7" y="26"/>
                  </a:lnTo>
                  <a:lnTo>
                    <a:pt x="4" y="26"/>
                  </a:lnTo>
                  <a:lnTo>
                    <a:pt x="4" y="26"/>
                  </a:lnTo>
                  <a:lnTo>
                    <a:pt x="4" y="28"/>
                  </a:lnTo>
                  <a:lnTo>
                    <a:pt x="9" y="28"/>
                  </a:lnTo>
                  <a:lnTo>
                    <a:pt x="9" y="28"/>
                  </a:lnTo>
                  <a:lnTo>
                    <a:pt x="11" y="28"/>
                  </a:lnTo>
                  <a:lnTo>
                    <a:pt x="11" y="28"/>
                  </a:lnTo>
                  <a:lnTo>
                    <a:pt x="11" y="26"/>
                  </a:lnTo>
                  <a:lnTo>
                    <a:pt x="11" y="28"/>
                  </a:lnTo>
                  <a:lnTo>
                    <a:pt x="14" y="28"/>
                  </a:lnTo>
                  <a:lnTo>
                    <a:pt x="16" y="28"/>
                  </a:lnTo>
                  <a:lnTo>
                    <a:pt x="16" y="28"/>
                  </a:lnTo>
                  <a:lnTo>
                    <a:pt x="19" y="28"/>
                  </a:lnTo>
                  <a:lnTo>
                    <a:pt x="19" y="26"/>
                  </a:lnTo>
                  <a:lnTo>
                    <a:pt x="21" y="23"/>
                  </a:lnTo>
                  <a:lnTo>
                    <a:pt x="21" y="23"/>
                  </a:lnTo>
                  <a:lnTo>
                    <a:pt x="21" y="23"/>
                  </a:lnTo>
                  <a:lnTo>
                    <a:pt x="21" y="26"/>
                  </a:lnTo>
                  <a:lnTo>
                    <a:pt x="21" y="26"/>
                  </a:lnTo>
                  <a:lnTo>
                    <a:pt x="23" y="26"/>
                  </a:lnTo>
                  <a:lnTo>
                    <a:pt x="23" y="28"/>
                  </a:lnTo>
                  <a:lnTo>
                    <a:pt x="26" y="28"/>
                  </a:lnTo>
                  <a:lnTo>
                    <a:pt x="26" y="28"/>
                  </a:lnTo>
                  <a:lnTo>
                    <a:pt x="28" y="28"/>
                  </a:lnTo>
                  <a:lnTo>
                    <a:pt x="30" y="28"/>
                  </a:lnTo>
                  <a:lnTo>
                    <a:pt x="33" y="28"/>
                  </a:lnTo>
                  <a:lnTo>
                    <a:pt x="33" y="28"/>
                  </a:lnTo>
                  <a:lnTo>
                    <a:pt x="33" y="28"/>
                  </a:lnTo>
                  <a:lnTo>
                    <a:pt x="33" y="26"/>
                  </a:lnTo>
                  <a:lnTo>
                    <a:pt x="33" y="26"/>
                  </a:lnTo>
                  <a:lnTo>
                    <a:pt x="33" y="26"/>
                  </a:lnTo>
                  <a:lnTo>
                    <a:pt x="33" y="23"/>
                  </a:lnTo>
                  <a:lnTo>
                    <a:pt x="33" y="23"/>
                  </a:lnTo>
                  <a:lnTo>
                    <a:pt x="33" y="23"/>
                  </a:lnTo>
                  <a:lnTo>
                    <a:pt x="33" y="23"/>
                  </a:lnTo>
                  <a:lnTo>
                    <a:pt x="35" y="21"/>
                  </a:lnTo>
                  <a:lnTo>
                    <a:pt x="37" y="21"/>
                  </a:lnTo>
                  <a:lnTo>
                    <a:pt x="37" y="19"/>
                  </a:lnTo>
                  <a:lnTo>
                    <a:pt x="40" y="19"/>
                  </a:lnTo>
                  <a:lnTo>
                    <a:pt x="40" y="16"/>
                  </a:lnTo>
                  <a:lnTo>
                    <a:pt x="37" y="16"/>
                  </a:lnTo>
                  <a:lnTo>
                    <a:pt x="37" y="14"/>
                  </a:lnTo>
                  <a:lnTo>
                    <a:pt x="37" y="14"/>
                  </a:lnTo>
                  <a:lnTo>
                    <a:pt x="37" y="14"/>
                  </a:lnTo>
                  <a:lnTo>
                    <a:pt x="37" y="12"/>
                  </a:lnTo>
                  <a:lnTo>
                    <a:pt x="40" y="12"/>
                  </a:lnTo>
                  <a:lnTo>
                    <a:pt x="40" y="12"/>
                  </a:lnTo>
                  <a:lnTo>
                    <a:pt x="42" y="12"/>
                  </a:lnTo>
                  <a:lnTo>
                    <a:pt x="42" y="12"/>
                  </a:lnTo>
                  <a:lnTo>
                    <a:pt x="44" y="12"/>
                  </a:lnTo>
                  <a:lnTo>
                    <a:pt x="44" y="9"/>
                  </a:lnTo>
                  <a:lnTo>
                    <a:pt x="47" y="9"/>
                  </a:lnTo>
                  <a:lnTo>
                    <a:pt x="47" y="9"/>
                  </a:lnTo>
                  <a:lnTo>
                    <a:pt x="49" y="9"/>
                  </a:lnTo>
                  <a:lnTo>
                    <a:pt x="47" y="7"/>
                  </a:lnTo>
                  <a:lnTo>
                    <a:pt x="49" y="7"/>
                  </a:lnTo>
                  <a:lnTo>
                    <a:pt x="49" y="7"/>
                  </a:lnTo>
                  <a:lnTo>
                    <a:pt x="49" y="7"/>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243"/>
            <p:cNvSpPr>
              <a:spLocks/>
            </p:cNvSpPr>
            <p:nvPr userDrawn="1"/>
          </p:nvSpPr>
          <p:spPr bwMode="auto">
            <a:xfrm>
              <a:off x="3952" y="1765"/>
              <a:ext cx="92" cy="38"/>
            </a:xfrm>
            <a:custGeom>
              <a:avLst/>
              <a:gdLst>
                <a:gd name="T0" fmla="*/ 85 w 92"/>
                <a:gd name="T1" fmla="*/ 7 h 38"/>
                <a:gd name="T2" fmla="*/ 83 w 92"/>
                <a:gd name="T3" fmla="*/ 5 h 38"/>
                <a:gd name="T4" fmla="*/ 73 w 92"/>
                <a:gd name="T5" fmla="*/ 2 h 38"/>
                <a:gd name="T6" fmla="*/ 69 w 92"/>
                <a:gd name="T7" fmla="*/ 2 h 38"/>
                <a:gd name="T8" fmla="*/ 66 w 92"/>
                <a:gd name="T9" fmla="*/ 5 h 38"/>
                <a:gd name="T10" fmla="*/ 62 w 92"/>
                <a:gd name="T11" fmla="*/ 5 h 38"/>
                <a:gd name="T12" fmla="*/ 59 w 92"/>
                <a:gd name="T13" fmla="*/ 5 h 38"/>
                <a:gd name="T14" fmla="*/ 57 w 92"/>
                <a:gd name="T15" fmla="*/ 5 h 38"/>
                <a:gd name="T16" fmla="*/ 52 w 92"/>
                <a:gd name="T17" fmla="*/ 7 h 38"/>
                <a:gd name="T18" fmla="*/ 50 w 92"/>
                <a:gd name="T19" fmla="*/ 7 h 38"/>
                <a:gd name="T20" fmla="*/ 47 w 92"/>
                <a:gd name="T21" fmla="*/ 7 h 38"/>
                <a:gd name="T22" fmla="*/ 47 w 92"/>
                <a:gd name="T23" fmla="*/ 5 h 38"/>
                <a:gd name="T24" fmla="*/ 45 w 92"/>
                <a:gd name="T25" fmla="*/ 2 h 38"/>
                <a:gd name="T26" fmla="*/ 43 w 92"/>
                <a:gd name="T27" fmla="*/ 2 h 38"/>
                <a:gd name="T28" fmla="*/ 40 w 92"/>
                <a:gd name="T29" fmla="*/ 0 h 38"/>
                <a:gd name="T30" fmla="*/ 38 w 92"/>
                <a:gd name="T31" fmla="*/ 5 h 38"/>
                <a:gd name="T32" fmla="*/ 33 w 92"/>
                <a:gd name="T33" fmla="*/ 2 h 38"/>
                <a:gd name="T34" fmla="*/ 31 w 92"/>
                <a:gd name="T35" fmla="*/ 2 h 38"/>
                <a:gd name="T36" fmla="*/ 26 w 92"/>
                <a:gd name="T37" fmla="*/ 2 h 38"/>
                <a:gd name="T38" fmla="*/ 24 w 92"/>
                <a:gd name="T39" fmla="*/ 5 h 38"/>
                <a:gd name="T40" fmla="*/ 21 w 92"/>
                <a:gd name="T41" fmla="*/ 7 h 38"/>
                <a:gd name="T42" fmla="*/ 21 w 92"/>
                <a:gd name="T43" fmla="*/ 9 h 38"/>
                <a:gd name="T44" fmla="*/ 17 w 92"/>
                <a:gd name="T45" fmla="*/ 12 h 38"/>
                <a:gd name="T46" fmla="*/ 14 w 92"/>
                <a:gd name="T47" fmla="*/ 14 h 38"/>
                <a:gd name="T48" fmla="*/ 7 w 92"/>
                <a:gd name="T49" fmla="*/ 14 h 38"/>
                <a:gd name="T50" fmla="*/ 5 w 92"/>
                <a:gd name="T51" fmla="*/ 16 h 38"/>
                <a:gd name="T52" fmla="*/ 3 w 92"/>
                <a:gd name="T53" fmla="*/ 21 h 38"/>
                <a:gd name="T54" fmla="*/ 0 w 92"/>
                <a:gd name="T55" fmla="*/ 24 h 38"/>
                <a:gd name="T56" fmla="*/ 5 w 92"/>
                <a:gd name="T57" fmla="*/ 31 h 38"/>
                <a:gd name="T58" fmla="*/ 7 w 92"/>
                <a:gd name="T59" fmla="*/ 33 h 38"/>
                <a:gd name="T60" fmla="*/ 10 w 92"/>
                <a:gd name="T61" fmla="*/ 33 h 38"/>
                <a:gd name="T62" fmla="*/ 17 w 92"/>
                <a:gd name="T63" fmla="*/ 38 h 38"/>
                <a:gd name="T64" fmla="*/ 29 w 92"/>
                <a:gd name="T65" fmla="*/ 38 h 38"/>
                <a:gd name="T66" fmla="*/ 33 w 92"/>
                <a:gd name="T67" fmla="*/ 35 h 38"/>
                <a:gd name="T68" fmla="*/ 33 w 92"/>
                <a:gd name="T69" fmla="*/ 33 h 38"/>
                <a:gd name="T70" fmla="*/ 43 w 92"/>
                <a:gd name="T71" fmla="*/ 31 h 38"/>
                <a:gd name="T72" fmla="*/ 45 w 92"/>
                <a:gd name="T73" fmla="*/ 28 h 38"/>
                <a:gd name="T74" fmla="*/ 50 w 92"/>
                <a:gd name="T75" fmla="*/ 31 h 38"/>
                <a:gd name="T76" fmla="*/ 57 w 92"/>
                <a:gd name="T77" fmla="*/ 26 h 38"/>
                <a:gd name="T78" fmla="*/ 62 w 92"/>
                <a:gd name="T79" fmla="*/ 21 h 38"/>
                <a:gd name="T80" fmla="*/ 69 w 92"/>
                <a:gd name="T81" fmla="*/ 21 h 38"/>
                <a:gd name="T82" fmla="*/ 76 w 92"/>
                <a:gd name="T83" fmla="*/ 21 h 38"/>
                <a:gd name="T84" fmla="*/ 78 w 92"/>
                <a:gd name="T85" fmla="*/ 24 h 38"/>
                <a:gd name="T86" fmla="*/ 80 w 92"/>
                <a:gd name="T87" fmla="*/ 24 h 38"/>
                <a:gd name="T88" fmla="*/ 87 w 92"/>
                <a:gd name="T89" fmla="*/ 24 h 38"/>
                <a:gd name="T90" fmla="*/ 90 w 92"/>
                <a:gd name="T91" fmla="*/ 19 h 38"/>
                <a:gd name="T92" fmla="*/ 92 w 92"/>
                <a:gd name="T93" fmla="*/ 14 h 38"/>
                <a:gd name="T94" fmla="*/ 92 w 92"/>
                <a:gd name="T95"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38">
                  <a:moveTo>
                    <a:pt x="92" y="9"/>
                  </a:moveTo>
                  <a:lnTo>
                    <a:pt x="87" y="9"/>
                  </a:lnTo>
                  <a:lnTo>
                    <a:pt x="85" y="7"/>
                  </a:lnTo>
                  <a:lnTo>
                    <a:pt x="83" y="7"/>
                  </a:lnTo>
                  <a:lnTo>
                    <a:pt x="83" y="5"/>
                  </a:lnTo>
                  <a:lnTo>
                    <a:pt x="83" y="5"/>
                  </a:lnTo>
                  <a:lnTo>
                    <a:pt x="78" y="5"/>
                  </a:lnTo>
                  <a:lnTo>
                    <a:pt x="78" y="2"/>
                  </a:lnTo>
                  <a:lnTo>
                    <a:pt x="73" y="2"/>
                  </a:lnTo>
                  <a:lnTo>
                    <a:pt x="71" y="2"/>
                  </a:lnTo>
                  <a:lnTo>
                    <a:pt x="69" y="2"/>
                  </a:lnTo>
                  <a:lnTo>
                    <a:pt x="69" y="2"/>
                  </a:lnTo>
                  <a:lnTo>
                    <a:pt x="69" y="5"/>
                  </a:lnTo>
                  <a:lnTo>
                    <a:pt x="66" y="5"/>
                  </a:lnTo>
                  <a:lnTo>
                    <a:pt x="66" y="5"/>
                  </a:lnTo>
                  <a:lnTo>
                    <a:pt x="64" y="5"/>
                  </a:lnTo>
                  <a:lnTo>
                    <a:pt x="64" y="5"/>
                  </a:lnTo>
                  <a:lnTo>
                    <a:pt x="62" y="5"/>
                  </a:lnTo>
                  <a:lnTo>
                    <a:pt x="59" y="5"/>
                  </a:lnTo>
                  <a:lnTo>
                    <a:pt x="59" y="5"/>
                  </a:lnTo>
                  <a:lnTo>
                    <a:pt x="59" y="5"/>
                  </a:lnTo>
                  <a:lnTo>
                    <a:pt x="57" y="5"/>
                  </a:lnTo>
                  <a:lnTo>
                    <a:pt x="57" y="5"/>
                  </a:lnTo>
                  <a:lnTo>
                    <a:pt x="57" y="5"/>
                  </a:lnTo>
                  <a:lnTo>
                    <a:pt x="54" y="5"/>
                  </a:lnTo>
                  <a:lnTo>
                    <a:pt x="54" y="5"/>
                  </a:lnTo>
                  <a:lnTo>
                    <a:pt x="52" y="7"/>
                  </a:lnTo>
                  <a:lnTo>
                    <a:pt x="52" y="7"/>
                  </a:lnTo>
                  <a:lnTo>
                    <a:pt x="50" y="7"/>
                  </a:lnTo>
                  <a:lnTo>
                    <a:pt x="50" y="7"/>
                  </a:lnTo>
                  <a:lnTo>
                    <a:pt x="47" y="7"/>
                  </a:lnTo>
                  <a:lnTo>
                    <a:pt x="47" y="7"/>
                  </a:lnTo>
                  <a:lnTo>
                    <a:pt x="47" y="7"/>
                  </a:lnTo>
                  <a:lnTo>
                    <a:pt x="47" y="7"/>
                  </a:lnTo>
                  <a:lnTo>
                    <a:pt x="47" y="5"/>
                  </a:lnTo>
                  <a:lnTo>
                    <a:pt x="47" y="5"/>
                  </a:lnTo>
                  <a:lnTo>
                    <a:pt x="47" y="5"/>
                  </a:lnTo>
                  <a:lnTo>
                    <a:pt x="45" y="5"/>
                  </a:lnTo>
                  <a:lnTo>
                    <a:pt x="45" y="2"/>
                  </a:lnTo>
                  <a:lnTo>
                    <a:pt x="45" y="2"/>
                  </a:lnTo>
                  <a:lnTo>
                    <a:pt x="45" y="2"/>
                  </a:lnTo>
                  <a:lnTo>
                    <a:pt x="43" y="2"/>
                  </a:lnTo>
                  <a:lnTo>
                    <a:pt x="43" y="0"/>
                  </a:lnTo>
                  <a:lnTo>
                    <a:pt x="43" y="0"/>
                  </a:lnTo>
                  <a:lnTo>
                    <a:pt x="40" y="0"/>
                  </a:lnTo>
                  <a:lnTo>
                    <a:pt x="40" y="0"/>
                  </a:lnTo>
                  <a:lnTo>
                    <a:pt x="38" y="2"/>
                  </a:lnTo>
                  <a:lnTo>
                    <a:pt x="38" y="5"/>
                  </a:lnTo>
                  <a:lnTo>
                    <a:pt x="36" y="5"/>
                  </a:lnTo>
                  <a:lnTo>
                    <a:pt x="33" y="2"/>
                  </a:lnTo>
                  <a:lnTo>
                    <a:pt x="33" y="2"/>
                  </a:lnTo>
                  <a:lnTo>
                    <a:pt x="33" y="2"/>
                  </a:lnTo>
                  <a:lnTo>
                    <a:pt x="31" y="2"/>
                  </a:lnTo>
                  <a:lnTo>
                    <a:pt x="31" y="2"/>
                  </a:lnTo>
                  <a:lnTo>
                    <a:pt x="29" y="2"/>
                  </a:lnTo>
                  <a:lnTo>
                    <a:pt x="29" y="2"/>
                  </a:lnTo>
                  <a:lnTo>
                    <a:pt x="26" y="2"/>
                  </a:lnTo>
                  <a:lnTo>
                    <a:pt x="26" y="2"/>
                  </a:lnTo>
                  <a:lnTo>
                    <a:pt x="26" y="5"/>
                  </a:lnTo>
                  <a:lnTo>
                    <a:pt x="24" y="5"/>
                  </a:lnTo>
                  <a:lnTo>
                    <a:pt x="24" y="5"/>
                  </a:lnTo>
                  <a:lnTo>
                    <a:pt x="21" y="7"/>
                  </a:lnTo>
                  <a:lnTo>
                    <a:pt x="21" y="7"/>
                  </a:lnTo>
                  <a:lnTo>
                    <a:pt x="21" y="7"/>
                  </a:lnTo>
                  <a:lnTo>
                    <a:pt x="21" y="9"/>
                  </a:lnTo>
                  <a:lnTo>
                    <a:pt x="21" y="9"/>
                  </a:lnTo>
                  <a:lnTo>
                    <a:pt x="19" y="12"/>
                  </a:lnTo>
                  <a:lnTo>
                    <a:pt x="19" y="12"/>
                  </a:lnTo>
                  <a:lnTo>
                    <a:pt x="17" y="12"/>
                  </a:lnTo>
                  <a:lnTo>
                    <a:pt x="17" y="12"/>
                  </a:lnTo>
                  <a:lnTo>
                    <a:pt x="17" y="14"/>
                  </a:lnTo>
                  <a:lnTo>
                    <a:pt x="14" y="14"/>
                  </a:lnTo>
                  <a:lnTo>
                    <a:pt x="12" y="14"/>
                  </a:lnTo>
                  <a:lnTo>
                    <a:pt x="10" y="16"/>
                  </a:lnTo>
                  <a:lnTo>
                    <a:pt x="7" y="14"/>
                  </a:lnTo>
                  <a:lnTo>
                    <a:pt x="5" y="14"/>
                  </a:lnTo>
                  <a:lnTo>
                    <a:pt x="5" y="14"/>
                  </a:lnTo>
                  <a:lnTo>
                    <a:pt x="5" y="16"/>
                  </a:lnTo>
                  <a:lnTo>
                    <a:pt x="3" y="19"/>
                  </a:lnTo>
                  <a:lnTo>
                    <a:pt x="3" y="21"/>
                  </a:lnTo>
                  <a:lnTo>
                    <a:pt x="3" y="21"/>
                  </a:lnTo>
                  <a:lnTo>
                    <a:pt x="3" y="21"/>
                  </a:lnTo>
                  <a:lnTo>
                    <a:pt x="3" y="21"/>
                  </a:lnTo>
                  <a:lnTo>
                    <a:pt x="0" y="24"/>
                  </a:lnTo>
                  <a:lnTo>
                    <a:pt x="0" y="24"/>
                  </a:lnTo>
                  <a:lnTo>
                    <a:pt x="3" y="28"/>
                  </a:lnTo>
                  <a:lnTo>
                    <a:pt x="5" y="31"/>
                  </a:lnTo>
                  <a:lnTo>
                    <a:pt x="5" y="31"/>
                  </a:lnTo>
                  <a:lnTo>
                    <a:pt x="5" y="33"/>
                  </a:lnTo>
                  <a:lnTo>
                    <a:pt x="7" y="33"/>
                  </a:lnTo>
                  <a:lnTo>
                    <a:pt x="7" y="33"/>
                  </a:lnTo>
                  <a:lnTo>
                    <a:pt x="7" y="33"/>
                  </a:lnTo>
                  <a:lnTo>
                    <a:pt x="10" y="33"/>
                  </a:lnTo>
                  <a:lnTo>
                    <a:pt x="12" y="35"/>
                  </a:lnTo>
                  <a:lnTo>
                    <a:pt x="14" y="35"/>
                  </a:lnTo>
                  <a:lnTo>
                    <a:pt x="17" y="38"/>
                  </a:lnTo>
                  <a:lnTo>
                    <a:pt x="19" y="38"/>
                  </a:lnTo>
                  <a:lnTo>
                    <a:pt x="21" y="38"/>
                  </a:lnTo>
                  <a:lnTo>
                    <a:pt x="29" y="38"/>
                  </a:lnTo>
                  <a:lnTo>
                    <a:pt x="31" y="38"/>
                  </a:lnTo>
                  <a:lnTo>
                    <a:pt x="33" y="35"/>
                  </a:lnTo>
                  <a:lnTo>
                    <a:pt x="33" y="35"/>
                  </a:lnTo>
                  <a:lnTo>
                    <a:pt x="33" y="35"/>
                  </a:lnTo>
                  <a:lnTo>
                    <a:pt x="33" y="33"/>
                  </a:lnTo>
                  <a:lnTo>
                    <a:pt x="33" y="33"/>
                  </a:lnTo>
                  <a:lnTo>
                    <a:pt x="36" y="31"/>
                  </a:lnTo>
                  <a:lnTo>
                    <a:pt x="40" y="31"/>
                  </a:lnTo>
                  <a:lnTo>
                    <a:pt x="43" y="31"/>
                  </a:lnTo>
                  <a:lnTo>
                    <a:pt x="45" y="28"/>
                  </a:lnTo>
                  <a:lnTo>
                    <a:pt x="45" y="28"/>
                  </a:lnTo>
                  <a:lnTo>
                    <a:pt x="45" y="28"/>
                  </a:lnTo>
                  <a:lnTo>
                    <a:pt x="47" y="28"/>
                  </a:lnTo>
                  <a:lnTo>
                    <a:pt x="50" y="28"/>
                  </a:lnTo>
                  <a:lnTo>
                    <a:pt x="50" y="31"/>
                  </a:lnTo>
                  <a:lnTo>
                    <a:pt x="52" y="28"/>
                  </a:lnTo>
                  <a:lnTo>
                    <a:pt x="54" y="28"/>
                  </a:lnTo>
                  <a:lnTo>
                    <a:pt x="57" y="26"/>
                  </a:lnTo>
                  <a:lnTo>
                    <a:pt x="59" y="21"/>
                  </a:lnTo>
                  <a:lnTo>
                    <a:pt x="59" y="21"/>
                  </a:lnTo>
                  <a:lnTo>
                    <a:pt x="62" y="21"/>
                  </a:lnTo>
                  <a:lnTo>
                    <a:pt x="66" y="21"/>
                  </a:lnTo>
                  <a:lnTo>
                    <a:pt x="69" y="21"/>
                  </a:lnTo>
                  <a:lnTo>
                    <a:pt x="69" y="21"/>
                  </a:lnTo>
                  <a:lnTo>
                    <a:pt x="71" y="21"/>
                  </a:lnTo>
                  <a:lnTo>
                    <a:pt x="76" y="21"/>
                  </a:lnTo>
                  <a:lnTo>
                    <a:pt x="76" y="21"/>
                  </a:lnTo>
                  <a:lnTo>
                    <a:pt x="76" y="21"/>
                  </a:lnTo>
                  <a:lnTo>
                    <a:pt x="78" y="21"/>
                  </a:lnTo>
                  <a:lnTo>
                    <a:pt x="78" y="24"/>
                  </a:lnTo>
                  <a:lnTo>
                    <a:pt x="78" y="24"/>
                  </a:lnTo>
                  <a:lnTo>
                    <a:pt x="78" y="24"/>
                  </a:lnTo>
                  <a:lnTo>
                    <a:pt x="80" y="24"/>
                  </a:lnTo>
                  <a:lnTo>
                    <a:pt x="80" y="26"/>
                  </a:lnTo>
                  <a:lnTo>
                    <a:pt x="80" y="26"/>
                  </a:lnTo>
                  <a:lnTo>
                    <a:pt x="87" y="24"/>
                  </a:lnTo>
                  <a:lnTo>
                    <a:pt x="87" y="24"/>
                  </a:lnTo>
                  <a:lnTo>
                    <a:pt x="87" y="21"/>
                  </a:lnTo>
                  <a:lnTo>
                    <a:pt x="90" y="19"/>
                  </a:lnTo>
                  <a:lnTo>
                    <a:pt x="90" y="16"/>
                  </a:lnTo>
                  <a:lnTo>
                    <a:pt x="90" y="14"/>
                  </a:lnTo>
                  <a:lnTo>
                    <a:pt x="92" y="14"/>
                  </a:lnTo>
                  <a:lnTo>
                    <a:pt x="92" y="12"/>
                  </a:lnTo>
                  <a:lnTo>
                    <a:pt x="92" y="12"/>
                  </a:lnTo>
                  <a:lnTo>
                    <a:pt x="92" y="9"/>
                  </a:lnTo>
                  <a:lnTo>
                    <a:pt x="92" y="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244"/>
            <p:cNvSpPr>
              <a:spLocks/>
            </p:cNvSpPr>
            <p:nvPr userDrawn="1"/>
          </p:nvSpPr>
          <p:spPr bwMode="auto">
            <a:xfrm>
              <a:off x="5581" y="2777"/>
              <a:ext cx="5" cy="5"/>
            </a:xfrm>
            <a:custGeom>
              <a:avLst/>
              <a:gdLst>
                <a:gd name="T0" fmla="*/ 5 w 5"/>
                <a:gd name="T1" fmla="*/ 2 h 5"/>
                <a:gd name="T2" fmla="*/ 5 w 5"/>
                <a:gd name="T3" fmla="*/ 0 h 5"/>
                <a:gd name="T4" fmla="*/ 2 w 5"/>
                <a:gd name="T5" fmla="*/ 0 h 5"/>
                <a:gd name="T6" fmla="*/ 0 w 5"/>
                <a:gd name="T7" fmla="*/ 0 h 5"/>
                <a:gd name="T8" fmla="*/ 0 w 5"/>
                <a:gd name="T9" fmla="*/ 2 h 5"/>
                <a:gd name="T10" fmla="*/ 2 w 5"/>
                <a:gd name="T11" fmla="*/ 5 h 5"/>
                <a:gd name="T12" fmla="*/ 5 w 5"/>
                <a:gd name="T13" fmla="*/ 2 h 5"/>
                <a:gd name="T14" fmla="*/ 5 w 5"/>
                <a:gd name="T15" fmla="*/ 2 h 5"/>
                <a:gd name="T16" fmla="*/ 5 w 5"/>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5" y="2"/>
                  </a:moveTo>
                  <a:lnTo>
                    <a:pt x="5" y="0"/>
                  </a:lnTo>
                  <a:lnTo>
                    <a:pt x="2" y="0"/>
                  </a:lnTo>
                  <a:lnTo>
                    <a:pt x="0" y="0"/>
                  </a:lnTo>
                  <a:lnTo>
                    <a:pt x="0" y="2"/>
                  </a:lnTo>
                  <a:lnTo>
                    <a:pt x="2" y="5"/>
                  </a:lnTo>
                  <a:lnTo>
                    <a:pt x="5" y="2"/>
                  </a:lnTo>
                  <a:lnTo>
                    <a:pt x="5" y="2"/>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245"/>
            <p:cNvSpPr>
              <a:spLocks noEditPoints="1"/>
            </p:cNvSpPr>
            <p:nvPr userDrawn="1"/>
          </p:nvSpPr>
          <p:spPr bwMode="auto">
            <a:xfrm>
              <a:off x="3408" y="2597"/>
              <a:ext cx="54" cy="64"/>
            </a:xfrm>
            <a:custGeom>
              <a:avLst/>
              <a:gdLst>
                <a:gd name="T0" fmla="*/ 12 w 54"/>
                <a:gd name="T1" fmla="*/ 50 h 64"/>
                <a:gd name="T2" fmla="*/ 5 w 54"/>
                <a:gd name="T3" fmla="*/ 50 h 64"/>
                <a:gd name="T4" fmla="*/ 14 w 54"/>
                <a:gd name="T5" fmla="*/ 55 h 64"/>
                <a:gd name="T6" fmla="*/ 14 w 54"/>
                <a:gd name="T7" fmla="*/ 52 h 64"/>
                <a:gd name="T8" fmla="*/ 14 w 54"/>
                <a:gd name="T9" fmla="*/ 50 h 64"/>
                <a:gd name="T10" fmla="*/ 52 w 54"/>
                <a:gd name="T11" fmla="*/ 33 h 64"/>
                <a:gd name="T12" fmla="*/ 49 w 54"/>
                <a:gd name="T13" fmla="*/ 36 h 64"/>
                <a:gd name="T14" fmla="*/ 47 w 54"/>
                <a:gd name="T15" fmla="*/ 36 h 64"/>
                <a:gd name="T16" fmla="*/ 47 w 54"/>
                <a:gd name="T17" fmla="*/ 33 h 64"/>
                <a:gd name="T18" fmla="*/ 49 w 54"/>
                <a:gd name="T19" fmla="*/ 31 h 64"/>
                <a:gd name="T20" fmla="*/ 52 w 54"/>
                <a:gd name="T21" fmla="*/ 26 h 64"/>
                <a:gd name="T22" fmla="*/ 49 w 54"/>
                <a:gd name="T23" fmla="*/ 24 h 64"/>
                <a:gd name="T24" fmla="*/ 49 w 54"/>
                <a:gd name="T25" fmla="*/ 19 h 64"/>
                <a:gd name="T26" fmla="*/ 47 w 54"/>
                <a:gd name="T27" fmla="*/ 19 h 64"/>
                <a:gd name="T28" fmla="*/ 47 w 54"/>
                <a:gd name="T29" fmla="*/ 17 h 64"/>
                <a:gd name="T30" fmla="*/ 47 w 54"/>
                <a:gd name="T31" fmla="*/ 14 h 64"/>
                <a:gd name="T32" fmla="*/ 47 w 54"/>
                <a:gd name="T33" fmla="*/ 12 h 64"/>
                <a:gd name="T34" fmla="*/ 42 w 54"/>
                <a:gd name="T35" fmla="*/ 7 h 64"/>
                <a:gd name="T36" fmla="*/ 40 w 54"/>
                <a:gd name="T37" fmla="*/ 3 h 64"/>
                <a:gd name="T38" fmla="*/ 38 w 54"/>
                <a:gd name="T39" fmla="*/ 0 h 64"/>
                <a:gd name="T40" fmla="*/ 33 w 54"/>
                <a:gd name="T41" fmla="*/ 0 h 64"/>
                <a:gd name="T42" fmla="*/ 26 w 54"/>
                <a:gd name="T43" fmla="*/ 0 h 64"/>
                <a:gd name="T44" fmla="*/ 21 w 54"/>
                <a:gd name="T45" fmla="*/ 3 h 64"/>
                <a:gd name="T46" fmla="*/ 16 w 54"/>
                <a:gd name="T47" fmla="*/ 3 h 64"/>
                <a:gd name="T48" fmla="*/ 14 w 54"/>
                <a:gd name="T49" fmla="*/ 5 h 64"/>
                <a:gd name="T50" fmla="*/ 12 w 54"/>
                <a:gd name="T51" fmla="*/ 7 h 64"/>
                <a:gd name="T52" fmla="*/ 12 w 54"/>
                <a:gd name="T53" fmla="*/ 7 h 64"/>
                <a:gd name="T54" fmla="*/ 12 w 54"/>
                <a:gd name="T55" fmla="*/ 10 h 64"/>
                <a:gd name="T56" fmla="*/ 7 w 54"/>
                <a:gd name="T57" fmla="*/ 14 h 64"/>
                <a:gd name="T58" fmla="*/ 5 w 54"/>
                <a:gd name="T59" fmla="*/ 17 h 64"/>
                <a:gd name="T60" fmla="*/ 5 w 54"/>
                <a:gd name="T61" fmla="*/ 19 h 64"/>
                <a:gd name="T62" fmla="*/ 2 w 54"/>
                <a:gd name="T63" fmla="*/ 19 h 64"/>
                <a:gd name="T64" fmla="*/ 0 w 54"/>
                <a:gd name="T65" fmla="*/ 19 h 64"/>
                <a:gd name="T66" fmla="*/ 2 w 54"/>
                <a:gd name="T67" fmla="*/ 24 h 64"/>
                <a:gd name="T68" fmla="*/ 5 w 54"/>
                <a:gd name="T69" fmla="*/ 24 h 64"/>
                <a:gd name="T70" fmla="*/ 0 w 54"/>
                <a:gd name="T71" fmla="*/ 26 h 64"/>
                <a:gd name="T72" fmla="*/ 2 w 54"/>
                <a:gd name="T73" fmla="*/ 29 h 64"/>
                <a:gd name="T74" fmla="*/ 2 w 54"/>
                <a:gd name="T75" fmla="*/ 29 h 64"/>
                <a:gd name="T76" fmla="*/ 7 w 54"/>
                <a:gd name="T77" fmla="*/ 29 h 64"/>
                <a:gd name="T78" fmla="*/ 7 w 54"/>
                <a:gd name="T79" fmla="*/ 29 h 64"/>
                <a:gd name="T80" fmla="*/ 2 w 54"/>
                <a:gd name="T81" fmla="*/ 33 h 64"/>
                <a:gd name="T82" fmla="*/ 0 w 54"/>
                <a:gd name="T83" fmla="*/ 31 h 64"/>
                <a:gd name="T84" fmla="*/ 0 w 54"/>
                <a:gd name="T85" fmla="*/ 33 h 64"/>
                <a:gd name="T86" fmla="*/ 2 w 54"/>
                <a:gd name="T87" fmla="*/ 38 h 64"/>
                <a:gd name="T88" fmla="*/ 5 w 54"/>
                <a:gd name="T89" fmla="*/ 38 h 64"/>
                <a:gd name="T90" fmla="*/ 7 w 54"/>
                <a:gd name="T91" fmla="*/ 45 h 64"/>
                <a:gd name="T92" fmla="*/ 9 w 54"/>
                <a:gd name="T93" fmla="*/ 45 h 64"/>
                <a:gd name="T94" fmla="*/ 12 w 54"/>
                <a:gd name="T95" fmla="*/ 48 h 64"/>
                <a:gd name="T96" fmla="*/ 14 w 54"/>
                <a:gd name="T97" fmla="*/ 48 h 64"/>
                <a:gd name="T98" fmla="*/ 14 w 54"/>
                <a:gd name="T99" fmla="*/ 52 h 64"/>
                <a:gd name="T100" fmla="*/ 14 w 54"/>
                <a:gd name="T101" fmla="*/ 55 h 64"/>
                <a:gd name="T102" fmla="*/ 23 w 54"/>
                <a:gd name="T103" fmla="*/ 59 h 64"/>
                <a:gd name="T104" fmla="*/ 30 w 54"/>
                <a:gd name="T105" fmla="*/ 64 h 64"/>
                <a:gd name="T106" fmla="*/ 33 w 54"/>
                <a:gd name="T107" fmla="*/ 64 h 64"/>
                <a:gd name="T108" fmla="*/ 38 w 54"/>
                <a:gd name="T109" fmla="*/ 57 h 64"/>
                <a:gd name="T110" fmla="*/ 40 w 54"/>
                <a:gd name="T111" fmla="*/ 55 h 64"/>
                <a:gd name="T112" fmla="*/ 45 w 54"/>
                <a:gd name="T113" fmla="*/ 52 h 64"/>
                <a:gd name="T114" fmla="*/ 47 w 54"/>
                <a:gd name="T115" fmla="*/ 48 h 64"/>
                <a:gd name="T116" fmla="*/ 49 w 54"/>
                <a:gd name="T117" fmla="*/ 40 h 64"/>
                <a:gd name="T118" fmla="*/ 54 w 54"/>
                <a:gd name="T119" fmla="*/ 38 h 64"/>
                <a:gd name="T120" fmla="*/ 54 w 54"/>
                <a:gd name="T121" fmla="*/ 36 h 64"/>
                <a:gd name="T122" fmla="*/ 54 w 54"/>
                <a:gd name="T123" fmla="*/ 31 h 64"/>
                <a:gd name="T124" fmla="*/ 54 w 54"/>
                <a:gd name="T125"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 h="64">
                  <a:moveTo>
                    <a:pt x="14" y="50"/>
                  </a:moveTo>
                  <a:lnTo>
                    <a:pt x="12" y="50"/>
                  </a:lnTo>
                  <a:lnTo>
                    <a:pt x="7" y="50"/>
                  </a:lnTo>
                  <a:lnTo>
                    <a:pt x="5" y="50"/>
                  </a:lnTo>
                  <a:lnTo>
                    <a:pt x="12" y="52"/>
                  </a:lnTo>
                  <a:lnTo>
                    <a:pt x="14" y="55"/>
                  </a:lnTo>
                  <a:lnTo>
                    <a:pt x="14" y="55"/>
                  </a:lnTo>
                  <a:lnTo>
                    <a:pt x="14" y="52"/>
                  </a:lnTo>
                  <a:lnTo>
                    <a:pt x="14" y="50"/>
                  </a:lnTo>
                  <a:lnTo>
                    <a:pt x="14" y="50"/>
                  </a:lnTo>
                  <a:close/>
                  <a:moveTo>
                    <a:pt x="54" y="31"/>
                  </a:moveTo>
                  <a:lnTo>
                    <a:pt x="52" y="33"/>
                  </a:lnTo>
                  <a:lnTo>
                    <a:pt x="49" y="36"/>
                  </a:lnTo>
                  <a:lnTo>
                    <a:pt x="49" y="36"/>
                  </a:lnTo>
                  <a:lnTo>
                    <a:pt x="47" y="36"/>
                  </a:lnTo>
                  <a:lnTo>
                    <a:pt x="47" y="36"/>
                  </a:lnTo>
                  <a:lnTo>
                    <a:pt x="47" y="36"/>
                  </a:lnTo>
                  <a:lnTo>
                    <a:pt x="47" y="33"/>
                  </a:lnTo>
                  <a:lnTo>
                    <a:pt x="47" y="33"/>
                  </a:lnTo>
                  <a:lnTo>
                    <a:pt x="49" y="31"/>
                  </a:lnTo>
                  <a:lnTo>
                    <a:pt x="52" y="29"/>
                  </a:lnTo>
                  <a:lnTo>
                    <a:pt x="52" y="26"/>
                  </a:lnTo>
                  <a:lnTo>
                    <a:pt x="49" y="26"/>
                  </a:lnTo>
                  <a:lnTo>
                    <a:pt x="49" y="24"/>
                  </a:lnTo>
                  <a:lnTo>
                    <a:pt x="49" y="22"/>
                  </a:lnTo>
                  <a:lnTo>
                    <a:pt x="49" y="19"/>
                  </a:lnTo>
                  <a:lnTo>
                    <a:pt x="47" y="19"/>
                  </a:lnTo>
                  <a:lnTo>
                    <a:pt x="47" y="19"/>
                  </a:lnTo>
                  <a:lnTo>
                    <a:pt x="47" y="19"/>
                  </a:lnTo>
                  <a:lnTo>
                    <a:pt x="47" y="17"/>
                  </a:lnTo>
                  <a:lnTo>
                    <a:pt x="47" y="14"/>
                  </a:lnTo>
                  <a:lnTo>
                    <a:pt x="47" y="14"/>
                  </a:lnTo>
                  <a:lnTo>
                    <a:pt x="47" y="14"/>
                  </a:lnTo>
                  <a:lnTo>
                    <a:pt x="47" y="12"/>
                  </a:lnTo>
                  <a:lnTo>
                    <a:pt x="45" y="10"/>
                  </a:lnTo>
                  <a:lnTo>
                    <a:pt x="42" y="7"/>
                  </a:lnTo>
                  <a:lnTo>
                    <a:pt x="42" y="5"/>
                  </a:lnTo>
                  <a:lnTo>
                    <a:pt x="40" y="3"/>
                  </a:lnTo>
                  <a:lnTo>
                    <a:pt x="40" y="0"/>
                  </a:lnTo>
                  <a:lnTo>
                    <a:pt x="38" y="0"/>
                  </a:lnTo>
                  <a:lnTo>
                    <a:pt x="38" y="0"/>
                  </a:lnTo>
                  <a:lnTo>
                    <a:pt x="33" y="0"/>
                  </a:lnTo>
                  <a:lnTo>
                    <a:pt x="28" y="0"/>
                  </a:lnTo>
                  <a:lnTo>
                    <a:pt x="26" y="0"/>
                  </a:lnTo>
                  <a:lnTo>
                    <a:pt x="26" y="0"/>
                  </a:lnTo>
                  <a:lnTo>
                    <a:pt x="21" y="3"/>
                  </a:lnTo>
                  <a:lnTo>
                    <a:pt x="19" y="0"/>
                  </a:lnTo>
                  <a:lnTo>
                    <a:pt x="16" y="3"/>
                  </a:lnTo>
                  <a:lnTo>
                    <a:pt x="14" y="3"/>
                  </a:lnTo>
                  <a:lnTo>
                    <a:pt x="14" y="5"/>
                  </a:lnTo>
                  <a:lnTo>
                    <a:pt x="14" y="5"/>
                  </a:lnTo>
                  <a:lnTo>
                    <a:pt x="12" y="7"/>
                  </a:lnTo>
                  <a:lnTo>
                    <a:pt x="12" y="7"/>
                  </a:lnTo>
                  <a:lnTo>
                    <a:pt x="12" y="7"/>
                  </a:lnTo>
                  <a:lnTo>
                    <a:pt x="12" y="10"/>
                  </a:lnTo>
                  <a:lnTo>
                    <a:pt x="12" y="10"/>
                  </a:lnTo>
                  <a:lnTo>
                    <a:pt x="9" y="12"/>
                  </a:lnTo>
                  <a:lnTo>
                    <a:pt x="7" y="14"/>
                  </a:lnTo>
                  <a:lnTo>
                    <a:pt x="5" y="14"/>
                  </a:lnTo>
                  <a:lnTo>
                    <a:pt x="5" y="17"/>
                  </a:lnTo>
                  <a:lnTo>
                    <a:pt x="5" y="19"/>
                  </a:lnTo>
                  <a:lnTo>
                    <a:pt x="5" y="19"/>
                  </a:lnTo>
                  <a:lnTo>
                    <a:pt x="2" y="19"/>
                  </a:lnTo>
                  <a:lnTo>
                    <a:pt x="2" y="19"/>
                  </a:lnTo>
                  <a:lnTo>
                    <a:pt x="0" y="19"/>
                  </a:lnTo>
                  <a:lnTo>
                    <a:pt x="0" y="19"/>
                  </a:lnTo>
                  <a:lnTo>
                    <a:pt x="0" y="22"/>
                  </a:lnTo>
                  <a:lnTo>
                    <a:pt x="2" y="24"/>
                  </a:lnTo>
                  <a:lnTo>
                    <a:pt x="5" y="24"/>
                  </a:lnTo>
                  <a:lnTo>
                    <a:pt x="5" y="24"/>
                  </a:lnTo>
                  <a:lnTo>
                    <a:pt x="0" y="24"/>
                  </a:lnTo>
                  <a:lnTo>
                    <a:pt x="0" y="26"/>
                  </a:lnTo>
                  <a:lnTo>
                    <a:pt x="0" y="26"/>
                  </a:lnTo>
                  <a:lnTo>
                    <a:pt x="2" y="29"/>
                  </a:lnTo>
                  <a:lnTo>
                    <a:pt x="2" y="29"/>
                  </a:lnTo>
                  <a:lnTo>
                    <a:pt x="2" y="29"/>
                  </a:lnTo>
                  <a:lnTo>
                    <a:pt x="5" y="29"/>
                  </a:lnTo>
                  <a:lnTo>
                    <a:pt x="7" y="29"/>
                  </a:lnTo>
                  <a:lnTo>
                    <a:pt x="7" y="29"/>
                  </a:lnTo>
                  <a:lnTo>
                    <a:pt x="7" y="29"/>
                  </a:lnTo>
                  <a:lnTo>
                    <a:pt x="5" y="31"/>
                  </a:lnTo>
                  <a:lnTo>
                    <a:pt x="2" y="33"/>
                  </a:lnTo>
                  <a:lnTo>
                    <a:pt x="2" y="33"/>
                  </a:lnTo>
                  <a:lnTo>
                    <a:pt x="0" y="31"/>
                  </a:lnTo>
                  <a:lnTo>
                    <a:pt x="0" y="31"/>
                  </a:lnTo>
                  <a:lnTo>
                    <a:pt x="0" y="33"/>
                  </a:lnTo>
                  <a:lnTo>
                    <a:pt x="0" y="36"/>
                  </a:lnTo>
                  <a:lnTo>
                    <a:pt x="2" y="38"/>
                  </a:lnTo>
                  <a:lnTo>
                    <a:pt x="5" y="38"/>
                  </a:lnTo>
                  <a:lnTo>
                    <a:pt x="5" y="38"/>
                  </a:lnTo>
                  <a:lnTo>
                    <a:pt x="7" y="40"/>
                  </a:lnTo>
                  <a:lnTo>
                    <a:pt x="7" y="45"/>
                  </a:lnTo>
                  <a:lnTo>
                    <a:pt x="7" y="45"/>
                  </a:lnTo>
                  <a:lnTo>
                    <a:pt x="9" y="45"/>
                  </a:lnTo>
                  <a:lnTo>
                    <a:pt x="9" y="48"/>
                  </a:lnTo>
                  <a:lnTo>
                    <a:pt x="12" y="48"/>
                  </a:lnTo>
                  <a:lnTo>
                    <a:pt x="14" y="48"/>
                  </a:lnTo>
                  <a:lnTo>
                    <a:pt x="14" y="48"/>
                  </a:lnTo>
                  <a:lnTo>
                    <a:pt x="14" y="50"/>
                  </a:lnTo>
                  <a:lnTo>
                    <a:pt x="14" y="52"/>
                  </a:lnTo>
                  <a:lnTo>
                    <a:pt x="14" y="55"/>
                  </a:lnTo>
                  <a:lnTo>
                    <a:pt x="14" y="55"/>
                  </a:lnTo>
                  <a:lnTo>
                    <a:pt x="16" y="55"/>
                  </a:lnTo>
                  <a:lnTo>
                    <a:pt x="23" y="59"/>
                  </a:lnTo>
                  <a:lnTo>
                    <a:pt x="28" y="62"/>
                  </a:lnTo>
                  <a:lnTo>
                    <a:pt x="30" y="64"/>
                  </a:lnTo>
                  <a:lnTo>
                    <a:pt x="33" y="64"/>
                  </a:lnTo>
                  <a:lnTo>
                    <a:pt x="33" y="64"/>
                  </a:lnTo>
                  <a:lnTo>
                    <a:pt x="35" y="62"/>
                  </a:lnTo>
                  <a:lnTo>
                    <a:pt x="38" y="57"/>
                  </a:lnTo>
                  <a:lnTo>
                    <a:pt x="38" y="57"/>
                  </a:lnTo>
                  <a:lnTo>
                    <a:pt x="40" y="55"/>
                  </a:lnTo>
                  <a:lnTo>
                    <a:pt x="42" y="52"/>
                  </a:lnTo>
                  <a:lnTo>
                    <a:pt x="45" y="52"/>
                  </a:lnTo>
                  <a:lnTo>
                    <a:pt x="47" y="48"/>
                  </a:lnTo>
                  <a:lnTo>
                    <a:pt x="47" y="48"/>
                  </a:lnTo>
                  <a:lnTo>
                    <a:pt x="49" y="45"/>
                  </a:lnTo>
                  <a:lnTo>
                    <a:pt x="49" y="40"/>
                  </a:lnTo>
                  <a:lnTo>
                    <a:pt x="52" y="38"/>
                  </a:lnTo>
                  <a:lnTo>
                    <a:pt x="54" y="38"/>
                  </a:lnTo>
                  <a:lnTo>
                    <a:pt x="54" y="38"/>
                  </a:lnTo>
                  <a:lnTo>
                    <a:pt x="54" y="36"/>
                  </a:lnTo>
                  <a:lnTo>
                    <a:pt x="54" y="33"/>
                  </a:lnTo>
                  <a:lnTo>
                    <a:pt x="54" y="31"/>
                  </a:lnTo>
                  <a:lnTo>
                    <a:pt x="54" y="31"/>
                  </a:lnTo>
                  <a:lnTo>
                    <a:pt x="54"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246"/>
            <p:cNvSpPr>
              <a:spLocks/>
            </p:cNvSpPr>
            <p:nvPr userDrawn="1"/>
          </p:nvSpPr>
          <p:spPr bwMode="auto">
            <a:xfrm>
              <a:off x="3988" y="1836"/>
              <a:ext cx="70" cy="80"/>
            </a:xfrm>
            <a:custGeom>
              <a:avLst/>
              <a:gdLst>
                <a:gd name="T0" fmla="*/ 63 w 70"/>
                <a:gd name="T1" fmla="*/ 57 h 80"/>
                <a:gd name="T2" fmla="*/ 61 w 70"/>
                <a:gd name="T3" fmla="*/ 52 h 80"/>
                <a:gd name="T4" fmla="*/ 61 w 70"/>
                <a:gd name="T5" fmla="*/ 45 h 80"/>
                <a:gd name="T6" fmla="*/ 66 w 70"/>
                <a:gd name="T7" fmla="*/ 40 h 80"/>
                <a:gd name="T8" fmla="*/ 63 w 70"/>
                <a:gd name="T9" fmla="*/ 38 h 80"/>
                <a:gd name="T10" fmla="*/ 66 w 70"/>
                <a:gd name="T11" fmla="*/ 33 h 80"/>
                <a:gd name="T12" fmla="*/ 59 w 70"/>
                <a:gd name="T13" fmla="*/ 31 h 80"/>
                <a:gd name="T14" fmla="*/ 49 w 70"/>
                <a:gd name="T15" fmla="*/ 31 h 80"/>
                <a:gd name="T16" fmla="*/ 42 w 70"/>
                <a:gd name="T17" fmla="*/ 28 h 80"/>
                <a:gd name="T18" fmla="*/ 44 w 70"/>
                <a:gd name="T19" fmla="*/ 26 h 80"/>
                <a:gd name="T20" fmla="*/ 42 w 70"/>
                <a:gd name="T21" fmla="*/ 24 h 80"/>
                <a:gd name="T22" fmla="*/ 44 w 70"/>
                <a:gd name="T23" fmla="*/ 21 h 80"/>
                <a:gd name="T24" fmla="*/ 42 w 70"/>
                <a:gd name="T25" fmla="*/ 19 h 80"/>
                <a:gd name="T26" fmla="*/ 35 w 70"/>
                <a:gd name="T27" fmla="*/ 16 h 80"/>
                <a:gd name="T28" fmla="*/ 33 w 70"/>
                <a:gd name="T29" fmla="*/ 12 h 80"/>
                <a:gd name="T30" fmla="*/ 33 w 70"/>
                <a:gd name="T31" fmla="*/ 7 h 80"/>
                <a:gd name="T32" fmla="*/ 30 w 70"/>
                <a:gd name="T33" fmla="*/ 7 h 80"/>
                <a:gd name="T34" fmla="*/ 23 w 70"/>
                <a:gd name="T35" fmla="*/ 2 h 80"/>
                <a:gd name="T36" fmla="*/ 16 w 70"/>
                <a:gd name="T37" fmla="*/ 0 h 80"/>
                <a:gd name="T38" fmla="*/ 9 w 70"/>
                <a:gd name="T39" fmla="*/ 2 h 80"/>
                <a:gd name="T40" fmla="*/ 4 w 70"/>
                <a:gd name="T41" fmla="*/ 2 h 80"/>
                <a:gd name="T42" fmla="*/ 0 w 70"/>
                <a:gd name="T43" fmla="*/ 5 h 80"/>
                <a:gd name="T44" fmla="*/ 0 w 70"/>
                <a:gd name="T45" fmla="*/ 7 h 80"/>
                <a:gd name="T46" fmla="*/ 4 w 70"/>
                <a:gd name="T47" fmla="*/ 12 h 80"/>
                <a:gd name="T48" fmla="*/ 7 w 70"/>
                <a:gd name="T49" fmla="*/ 16 h 80"/>
                <a:gd name="T50" fmla="*/ 9 w 70"/>
                <a:gd name="T51" fmla="*/ 19 h 80"/>
                <a:gd name="T52" fmla="*/ 4 w 70"/>
                <a:gd name="T53" fmla="*/ 19 h 80"/>
                <a:gd name="T54" fmla="*/ 4 w 70"/>
                <a:gd name="T55" fmla="*/ 26 h 80"/>
                <a:gd name="T56" fmla="*/ 4 w 70"/>
                <a:gd name="T57" fmla="*/ 28 h 80"/>
                <a:gd name="T58" fmla="*/ 9 w 70"/>
                <a:gd name="T59" fmla="*/ 28 h 80"/>
                <a:gd name="T60" fmla="*/ 4 w 70"/>
                <a:gd name="T61" fmla="*/ 35 h 80"/>
                <a:gd name="T62" fmla="*/ 7 w 70"/>
                <a:gd name="T63" fmla="*/ 40 h 80"/>
                <a:gd name="T64" fmla="*/ 14 w 70"/>
                <a:gd name="T65" fmla="*/ 45 h 80"/>
                <a:gd name="T66" fmla="*/ 9 w 70"/>
                <a:gd name="T67" fmla="*/ 45 h 80"/>
                <a:gd name="T68" fmla="*/ 11 w 70"/>
                <a:gd name="T69" fmla="*/ 52 h 80"/>
                <a:gd name="T70" fmla="*/ 9 w 70"/>
                <a:gd name="T71" fmla="*/ 54 h 80"/>
                <a:gd name="T72" fmla="*/ 7 w 70"/>
                <a:gd name="T73" fmla="*/ 57 h 80"/>
                <a:gd name="T74" fmla="*/ 16 w 70"/>
                <a:gd name="T75" fmla="*/ 61 h 80"/>
                <a:gd name="T76" fmla="*/ 26 w 70"/>
                <a:gd name="T77" fmla="*/ 66 h 80"/>
                <a:gd name="T78" fmla="*/ 30 w 70"/>
                <a:gd name="T79" fmla="*/ 68 h 80"/>
                <a:gd name="T80" fmla="*/ 33 w 70"/>
                <a:gd name="T81" fmla="*/ 64 h 80"/>
                <a:gd name="T82" fmla="*/ 33 w 70"/>
                <a:gd name="T83" fmla="*/ 61 h 80"/>
                <a:gd name="T84" fmla="*/ 35 w 70"/>
                <a:gd name="T85" fmla="*/ 64 h 80"/>
                <a:gd name="T86" fmla="*/ 42 w 70"/>
                <a:gd name="T87" fmla="*/ 68 h 80"/>
                <a:gd name="T88" fmla="*/ 51 w 70"/>
                <a:gd name="T89" fmla="*/ 73 h 80"/>
                <a:gd name="T90" fmla="*/ 49 w 70"/>
                <a:gd name="T91" fmla="*/ 78 h 80"/>
                <a:gd name="T92" fmla="*/ 49 w 70"/>
                <a:gd name="T93" fmla="*/ 80 h 80"/>
                <a:gd name="T94" fmla="*/ 56 w 70"/>
                <a:gd name="T95" fmla="*/ 80 h 80"/>
                <a:gd name="T96" fmla="*/ 61 w 70"/>
                <a:gd name="T97" fmla="*/ 80 h 80"/>
                <a:gd name="T98" fmla="*/ 63 w 70"/>
                <a:gd name="T99" fmla="*/ 76 h 80"/>
                <a:gd name="T100" fmla="*/ 63 w 70"/>
                <a:gd name="T101" fmla="*/ 71 h 80"/>
                <a:gd name="T102" fmla="*/ 68 w 70"/>
                <a:gd name="T103" fmla="*/ 68 h 80"/>
                <a:gd name="T104" fmla="*/ 70 w 70"/>
                <a:gd name="T105"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80">
                  <a:moveTo>
                    <a:pt x="68" y="61"/>
                  </a:moveTo>
                  <a:lnTo>
                    <a:pt x="68" y="59"/>
                  </a:lnTo>
                  <a:lnTo>
                    <a:pt x="68" y="59"/>
                  </a:lnTo>
                  <a:lnTo>
                    <a:pt x="66" y="59"/>
                  </a:lnTo>
                  <a:lnTo>
                    <a:pt x="63" y="57"/>
                  </a:lnTo>
                  <a:lnTo>
                    <a:pt x="63" y="54"/>
                  </a:lnTo>
                  <a:lnTo>
                    <a:pt x="63" y="54"/>
                  </a:lnTo>
                  <a:lnTo>
                    <a:pt x="61" y="52"/>
                  </a:lnTo>
                  <a:lnTo>
                    <a:pt x="61" y="52"/>
                  </a:lnTo>
                  <a:lnTo>
                    <a:pt x="61" y="52"/>
                  </a:lnTo>
                  <a:lnTo>
                    <a:pt x="61" y="50"/>
                  </a:lnTo>
                  <a:lnTo>
                    <a:pt x="61" y="47"/>
                  </a:lnTo>
                  <a:lnTo>
                    <a:pt x="61" y="47"/>
                  </a:lnTo>
                  <a:lnTo>
                    <a:pt x="61" y="45"/>
                  </a:lnTo>
                  <a:lnTo>
                    <a:pt x="61" y="45"/>
                  </a:lnTo>
                  <a:lnTo>
                    <a:pt x="63" y="45"/>
                  </a:lnTo>
                  <a:lnTo>
                    <a:pt x="63" y="42"/>
                  </a:lnTo>
                  <a:lnTo>
                    <a:pt x="63" y="42"/>
                  </a:lnTo>
                  <a:lnTo>
                    <a:pt x="66" y="40"/>
                  </a:lnTo>
                  <a:lnTo>
                    <a:pt x="66" y="40"/>
                  </a:lnTo>
                  <a:lnTo>
                    <a:pt x="66" y="40"/>
                  </a:lnTo>
                  <a:lnTo>
                    <a:pt x="66" y="40"/>
                  </a:lnTo>
                  <a:lnTo>
                    <a:pt x="63" y="40"/>
                  </a:lnTo>
                  <a:lnTo>
                    <a:pt x="63" y="38"/>
                  </a:lnTo>
                  <a:lnTo>
                    <a:pt x="63" y="38"/>
                  </a:lnTo>
                  <a:lnTo>
                    <a:pt x="61" y="38"/>
                  </a:lnTo>
                  <a:lnTo>
                    <a:pt x="61" y="35"/>
                  </a:lnTo>
                  <a:lnTo>
                    <a:pt x="63" y="35"/>
                  </a:lnTo>
                  <a:lnTo>
                    <a:pt x="63" y="33"/>
                  </a:lnTo>
                  <a:lnTo>
                    <a:pt x="66" y="33"/>
                  </a:lnTo>
                  <a:lnTo>
                    <a:pt x="66" y="33"/>
                  </a:lnTo>
                  <a:lnTo>
                    <a:pt x="66" y="33"/>
                  </a:lnTo>
                  <a:lnTo>
                    <a:pt x="63" y="33"/>
                  </a:lnTo>
                  <a:lnTo>
                    <a:pt x="61" y="31"/>
                  </a:lnTo>
                  <a:lnTo>
                    <a:pt x="59" y="31"/>
                  </a:lnTo>
                  <a:lnTo>
                    <a:pt x="56" y="33"/>
                  </a:lnTo>
                  <a:lnTo>
                    <a:pt x="54" y="35"/>
                  </a:lnTo>
                  <a:lnTo>
                    <a:pt x="54" y="33"/>
                  </a:lnTo>
                  <a:lnTo>
                    <a:pt x="51" y="33"/>
                  </a:lnTo>
                  <a:lnTo>
                    <a:pt x="49" y="31"/>
                  </a:lnTo>
                  <a:lnTo>
                    <a:pt x="47" y="31"/>
                  </a:lnTo>
                  <a:lnTo>
                    <a:pt x="47" y="31"/>
                  </a:lnTo>
                  <a:lnTo>
                    <a:pt x="44" y="28"/>
                  </a:lnTo>
                  <a:lnTo>
                    <a:pt x="42" y="28"/>
                  </a:lnTo>
                  <a:lnTo>
                    <a:pt x="42" y="28"/>
                  </a:lnTo>
                  <a:lnTo>
                    <a:pt x="42" y="28"/>
                  </a:lnTo>
                  <a:lnTo>
                    <a:pt x="44" y="28"/>
                  </a:lnTo>
                  <a:lnTo>
                    <a:pt x="44" y="28"/>
                  </a:lnTo>
                  <a:lnTo>
                    <a:pt x="44" y="26"/>
                  </a:lnTo>
                  <a:lnTo>
                    <a:pt x="44" y="26"/>
                  </a:lnTo>
                  <a:lnTo>
                    <a:pt x="44" y="26"/>
                  </a:lnTo>
                  <a:lnTo>
                    <a:pt x="42" y="26"/>
                  </a:lnTo>
                  <a:lnTo>
                    <a:pt x="42" y="26"/>
                  </a:lnTo>
                  <a:lnTo>
                    <a:pt x="42" y="26"/>
                  </a:lnTo>
                  <a:lnTo>
                    <a:pt x="42" y="24"/>
                  </a:lnTo>
                  <a:lnTo>
                    <a:pt x="42" y="24"/>
                  </a:lnTo>
                  <a:lnTo>
                    <a:pt x="42" y="24"/>
                  </a:lnTo>
                  <a:lnTo>
                    <a:pt x="42" y="24"/>
                  </a:lnTo>
                  <a:lnTo>
                    <a:pt x="42" y="21"/>
                  </a:lnTo>
                  <a:lnTo>
                    <a:pt x="44" y="21"/>
                  </a:lnTo>
                  <a:lnTo>
                    <a:pt x="44" y="21"/>
                  </a:lnTo>
                  <a:lnTo>
                    <a:pt x="44" y="21"/>
                  </a:lnTo>
                  <a:lnTo>
                    <a:pt x="44" y="19"/>
                  </a:lnTo>
                  <a:lnTo>
                    <a:pt x="42" y="19"/>
                  </a:lnTo>
                  <a:lnTo>
                    <a:pt x="42" y="19"/>
                  </a:lnTo>
                  <a:lnTo>
                    <a:pt x="40" y="19"/>
                  </a:lnTo>
                  <a:lnTo>
                    <a:pt x="37" y="16"/>
                  </a:lnTo>
                  <a:lnTo>
                    <a:pt x="37" y="16"/>
                  </a:lnTo>
                  <a:lnTo>
                    <a:pt x="35" y="16"/>
                  </a:lnTo>
                  <a:lnTo>
                    <a:pt x="35" y="16"/>
                  </a:lnTo>
                  <a:lnTo>
                    <a:pt x="33" y="14"/>
                  </a:lnTo>
                  <a:lnTo>
                    <a:pt x="33" y="14"/>
                  </a:lnTo>
                  <a:lnTo>
                    <a:pt x="33" y="14"/>
                  </a:lnTo>
                  <a:lnTo>
                    <a:pt x="33" y="14"/>
                  </a:lnTo>
                  <a:lnTo>
                    <a:pt x="33" y="12"/>
                  </a:lnTo>
                  <a:lnTo>
                    <a:pt x="33" y="12"/>
                  </a:lnTo>
                  <a:lnTo>
                    <a:pt x="33" y="12"/>
                  </a:lnTo>
                  <a:lnTo>
                    <a:pt x="33" y="9"/>
                  </a:lnTo>
                  <a:lnTo>
                    <a:pt x="33" y="9"/>
                  </a:lnTo>
                  <a:lnTo>
                    <a:pt x="33" y="7"/>
                  </a:lnTo>
                  <a:lnTo>
                    <a:pt x="30" y="7"/>
                  </a:lnTo>
                  <a:lnTo>
                    <a:pt x="30" y="7"/>
                  </a:lnTo>
                  <a:lnTo>
                    <a:pt x="30" y="9"/>
                  </a:lnTo>
                  <a:lnTo>
                    <a:pt x="30" y="9"/>
                  </a:lnTo>
                  <a:lnTo>
                    <a:pt x="30" y="7"/>
                  </a:lnTo>
                  <a:lnTo>
                    <a:pt x="28" y="5"/>
                  </a:lnTo>
                  <a:lnTo>
                    <a:pt x="28" y="5"/>
                  </a:lnTo>
                  <a:lnTo>
                    <a:pt x="26" y="5"/>
                  </a:lnTo>
                  <a:lnTo>
                    <a:pt x="23" y="2"/>
                  </a:lnTo>
                  <a:lnTo>
                    <a:pt x="23" y="2"/>
                  </a:lnTo>
                  <a:lnTo>
                    <a:pt x="23" y="0"/>
                  </a:lnTo>
                  <a:lnTo>
                    <a:pt x="21" y="0"/>
                  </a:lnTo>
                  <a:lnTo>
                    <a:pt x="21" y="0"/>
                  </a:lnTo>
                  <a:lnTo>
                    <a:pt x="16" y="0"/>
                  </a:lnTo>
                  <a:lnTo>
                    <a:pt x="16" y="0"/>
                  </a:lnTo>
                  <a:lnTo>
                    <a:pt x="14" y="0"/>
                  </a:lnTo>
                  <a:lnTo>
                    <a:pt x="11" y="0"/>
                  </a:lnTo>
                  <a:lnTo>
                    <a:pt x="11" y="0"/>
                  </a:lnTo>
                  <a:lnTo>
                    <a:pt x="9" y="0"/>
                  </a:lnTo>
                  <a:lnTo>
                    <a:pt x="9" y="2"/>
                  </a:lnTo>
                  <a:lnTo>
                    <a:pt x="9" y="2"/>
                  </a:lnTo>
                  <a:lnTo>
                    <a:pt x="7" y="2"/>
                  </a:lnTo>
                  <a:lnTo>
                    <a:pt x="7" y="2"/>
                  </a:lnTo>
                  <a:lnTo>
                    <a:pt x="4" y="2"/>
                  </a:lnTo>
                  <a:lnTo>
                    <a:pt x="4" y="2"/>
                  </a:lnTo>
                  <a:lnTo>
                    <a:pt x="4" y="2"/>
                  </a:lnTo>
                  <a:lnTo>
                    <a:pt x="2" y="2"/>
                  </a:lnTo>
                  <a:lnTo>
                    <a:pt x="2" y="2"/>
                  </a:lnTo>
                  <a:lnTo>
                    <a:pt x="2" y="5"/>
                  </a:lnTo>
                  <a:lnTo>
                    <a:pt x="0" y="5"/>
                  </a:lnTo>
                  <a:lnTo>
                    <a:pt x="0" y="5"/>
                  </a:lnTo>
                  <a:lnTo>
                    <a:pt x="0" y="5"/>
                  </a:lnTo>
                  <a:lnTo>
                    <a:pt x="0" y="5"/>
                  </a:lnTo>
                  <a:lnTo>
                    <a:pt x="0" y="7"/>
                  </a:lnTo>
                  <a:lnTo>
                    <a:pt x="0" y="7"/>
                  </a:lnTo>
                  <a:lnTo>
                    <a:pt x="2" y="9"/>
                  </a:lnTo>
                  <a:lnTo>
                    <a:pt x="0" y="12"/>
                  </a:lnTo>
                  <a:lnTo>
                    <a:pt x="2" y="12"/>
                  </a:lnTo>
                  <a:lnTo>
                    <a:pt x="2" y="12"/>
                  </a:lnTo>
                  <a:lnTo>
                    <a:pt x="4" y="12"/>
                  </a:lnTo>
                  <a:lnTo>
                    <a:pt x="2" y="14"/>
                  </a:lnTo>
                  <a:lnTo>
                    <a:pt x="2" y="14"/>
                  </a:lnTo>
                  <a:lnTo>
                    <a:pt x="2" y="14"/>
                  </a:lnTo>
                  <a:lnTo>
                    <a:pt x="4" y="16"/>
                  </a:lnTo>
                  <a:lnTo>
                    <a:pt x="7" y="16"/>
                  </a:lnTo>
                  <a:lnTo>
                    <a:pt x="9" y="19"/>
                  </a:lnTo>
                  <a:lnTo>
                    <a:pt x="9" y="19"/>
                  </a:lnTo>
                  <a:lnTo>
                    <a:pt x="9" y="19"/>
                  </a:lnTo>
                  <a:lnTo>
                    <a:pt x="9" y="19"/>
                  </a:lnTo>
                  <a:lnTo>
                    <a:pt x="9" y="19"/>
                  </a:lnTo>
                  <a:lnTo>
                    <a:pt x="9" y="19"/>
                  </a:lnTo>
                  <a:lnTo>
                    <a:pt x="7" y="19"/>
                  </a:lnTo>
                  <a:lnTo>
                    <a:pt x="7" y="19"/>
                  </a:lnTo>
                  <a:lnTo>
                    <a:pt x="4" y="19"/>
                  </a:lnTo>
                  <a:lnTo>
                    <a:pt x="4" y="19"/>
                  </a:lnTo>
                  <a:lnTo>
                    <a:pt x="4" y="21"/>
                  </a:lnTo>
                  <a:lnTo>
                    <a:pt x="4" y="21"/>
                  </a:lnTo>
                  <a:lnTo>
                    <a:pt x="4" y="26"/>
                  </a:lnTo>
                  <a:lnTo>
                    <a:pt x="4" y="26"/>
                  </a:lnTo>
                  <a:lnTo>
                    <a:pt x="4" y="26"/>
                  </a:lnTo>
                  <a:lnTo>
                    <a:pt x="4" y="26"/>
                  </a:lnTo>
                  <a:lnTo>
                    <a:pt x="2" y="26"/>
                  </a:lnTo>
                  <a:lnTo>
                    <a:pt x="2" y="26"/>
                  </a:lnTo>
                  <a:lnTo>
                    <a:pt x="2" y="28"/>
                  </a:lnTo>
                  <a:lnTo>
                    <a:pt x="4" y="28"/>
                  </a:lnTo>
                  <a:lnTo>
                    <a:pt x="4" y="26"/>
                  </a:lnTo>
                  <a:lnTo>
                    <a:pt x="7" y="26"/>
                  </a:lnTo>
                  <a:lnTo>
                    <a:pt x="9" y="28"/>
                  </a:lnTo>
                  <a:lnTo>
                    <a:pt x="9" y="28"/>
                  </a:lnTo>
                  <a:lnTo>
                    <a:pt x="9" y="28"/>
                  </a:lnTo>
                  <a:lnTo>
                    <a:pt x="9" y="31"/>
                  </a:lnTo>
                  <a:lnTo>
                    <a:pt x="7" y="31"/>
                  </a:lnTo>
                  <a:lnTo>
                    <a:pt x="7" y="33"/>
                  </a:lnTo>
                  <a:lnTo>
                    <a:pt x="7" y="35"/>
                  </a:lnTo>
                  <a:lnTo>
                    <a:pt x="4" y="35"/>
                  </a:lnTo>
                  <a:lnTo>
                    <a:pt x="4" y="38"/>
                  </a:lnTo>
                  <a:lnTo>
                    <a:pt x="4" y="38"/>
                  </a:lnTo>
                  <a:lnTo>
                    <a:pt x="4" y="38"/>
                  </a:lnTo>
                  <a:lnTo>
                    <a:pt x="7" y="40"/>
                  </a:lnTo>
                  <a:lnTo>
                    <a:pt x="7" y="40"/>
                  </a:lnTo>
                  <a:lnTo>
                    <a:pt x="9" y="40"/>
                  </a:lnTo>
                  <a:lnTo>
                    <a:pt x="11" y="42"/>
                  </a:lnTo>
                  <a:lnTo>
                    <a:pt x="11" y="45"/>
                  </a:lnTo>
                  <a:lnTo>
                    <a:pt x="14" y="45"/>
                  </a:lnTo>
                  <a:lnTo>
                    <a:pt x="14" y="45"/>
                  </a:lnTo>
                  <a:lnTo>
                    <a:pt x="14" y="45"/>
                  </a:lnTo>
                  <a:lnTo>
                    <a:pt x="11" y="45"/>
                  </a:lnTo>
                  <a:lnTo>
                    <a:pt x="9" y="45"/>
                  </a:lnTo>
                  <a:lnTo>
                    <a:pt x="9" y="45"/>
                  </a:lnTo>
                  <a:lnTo>
                    <a:pt x="9" y="45"/>
                  </a:lnTo>
                  <a:lnTo>
                    <a:pt x="7" y="47"/>
                  </a:lnTo>
                  <a:lnTo>
                    <a:pt x="7" y="47"/>
                  </a:lnTo>
                  <a:lnTo>
                    <a:pt x="9" y="50"/>
                  </a:lnTo>
                  <a:lnTo>
                    <a:pt x="11" y="52"/>
                  </a:lnTo>
                  <a:lnTo>
                    <a:pt x="11" y="52"/>
                  </a:lnTo>
                  <a:lnTo>
                    <a:pt x="11" y="54"/>
                  </a:lnTo>
                  <a:lnTo>
                    <a:pt x="11" y="54"/>
                  </a:lnTo>
                  <a:lnTo>
                    <a:pt x="11" y="54"/>
                  </a:lnTo>
                  <a:lnTo>
                    <a:pt x="9" y="54"/>
                  </a:lnTo>
                  <a:lnTo>
                    <a:pt x="9" y="54"/>
                  </a:lnTo>
                  <a:lnTo>
                    <a:pt x="9" y="54"/>
                  </a:lnTo>
                  <a:lnTo>
                    <a:pt x="7" y="54"/>
                  </a:lnTo>
                  <a:lnTo>
                    <a:pt x="7" y="54"/>
                  </a:lnTo>
                  <a:lnTo>
                    <a:pt x="7" y="57"/>
                  </a:lnTo>
                  <a:lnTo>
                    <a:pt x="7" y="57"/>
                  </a:lnTo>
                  <a:lnTo>
                    <a:pt x="9" y="57"/>
                  </a:lnTo>
                  <a:lnTo>
                    <a:pt x="11" y="59"/>
                  </a:lnTo>
                  <a:lnTo>
                    <a:pt x="14" y="61"/>
                  </a:lnTo>
                  <a:lnTo>
                    <a:pt x="14" y="61"/>
                  </a:lnTo>
                  <a:lnTo>
                    <a:pt x="16" y="61"/>
                  </a:lnTo>
                  <a:lnTo>
                    <a:pt x="16" y="64"/>
                  </a:lnTo>
                  <a:lnTo>
                    <a:pt x="18" y="64"/>
                  </a:lnTo>
                  <a:lnTo>
                    <a:pt x="21" y="64"/>
                  </a:lnTo>
                  <a:lnTo>
                    <a:pt x="23" y="66"/>
                  </a:lnTo>
                  <a:lnTo>
                    <a:pt x="26" y="66"/>
                  </a:lnTo>
                  <a:lnTo>
                    <a:pt x="28" y="68"/>
                  </a:lnTo>
                  <a:lnTo>
                    <a:pt x="28" y="68"/>
                  </a:lnTo>
                  <a:lnTo>
                    <a:pt x="28" y="68"/>
                  </a:lnTo>
                  <a:lnTo>
                    <a:pt x="30" y="68"/>
                  </a:lnTo>
                  <a:lnTo>
                    <a:pt x="30" y="68"/>
                  </a:lnTo>
                  <a:lnTo>
                    <a:pt x="28" y="68"/>
                  </a:lnTo>
                  <a:lnTo>
                    <a:pt x="30" y="66"/>
                  </a:lnTo>
                  <a:lnTo>
                    <a:pt x="33" y="66"/>
                  </a:lnTo>
                  <a:lnTo>
                    <a:pt x="33" y="64"/>
                  </a:lnTo>
                  <a:lnTo>
                    <a:pt x="33" y="64"/>
                  </a:lnTo>
                  <a:lnTo>
                    <a:pt x="33" y="64"/>
                  </a:lnTo>
                  <a:lnTo>
                    <a:pt x="30" y="61"/>
                  </a:lnTo>
                  <a:lnTo>
                    <a:pt x="30" y="61"/>
                  </a:lnTo>
                  <a:lnTo>
                    <a:pt x="33" y="61"/>
                  </a:lnTo>
                  <a:lnTo>
                    <a:pt x="33" y="61"/>
                  </a:lnTo>
                  <a:lnTo>
                    <a:pt x="35" y="61"/>
                  </a:lnTo>
                  <a:lnTo>
                    <a:pt x="35" y="61"/>
                  </a:lnTo>
                  <a:lnTo>
                    <a:pt x="35" y="61"/>
                  </a:lnTo>
                  <a:lnTo>
                    <a:pt x="35" y="61"/>
                  </a:lnTo>
                  <a:lnTo>
                    <a:pt x="35" y="64"/>
                  </a:lnTo>
                  <a:lnTo>
                    <a:pt x="37" y="64"/>
                  </a:lnTo>
                  <a:lnTo>
                    <a:pt x="40" y="64"/>
                  </a:lnTo>
                  <a:lnTo>
                    <a:pt x="40" y="66"/>
                  </a:lnTo>
                  <a:lnTo>
                    <a:pt x="42" y="66"/>
                  </a:lnTo>
                  <a:lnTo>
                    <a:pt x="42" y="68"/>
                  </a:lnTo>
                  <a:lnTo>
                    <a:pt x="44" y="68"/>
                  </a:lnTo>
                  <a:lnTo>
                    <a:pt x="44" y="68"/>
                  </a:lnTo>
                  <a:lnTo>
                    <a:pt x="44" y="71"/>
                  </a:lnTo>
                  <a:lnTo>
                    <a:pt x="49" y="73"/>
                  </a:lnTo>
                  <a:lnTo>
                    <a:pt x="51" y="73"/>
                  </a:lnTo>
                  <a:lnTo>
                    <a:pt x="51" y="73"/>
                  </a:lnTo>
                  <a:lnTo>
                    <a:pt x="51" y="73"/>
                  </a:lnTo>
                  <a:lnTo>
                    <a:pt x="51" y="73"/>
                  </a:lnTo>
                  <a:lnTo>
                    <a:pt x="49" y="78"/>
                  </a:lnTo>
                  <a:lnTo>
                    <a:pt x="49" y="78"/>
                  </a:lnTo>
                  <a:lnTo>
                    <a:pt x="47" y="78"/>
                  </a:lnTo>
                  <a:lnTo>
                    <a:pt x="47" y="80"/>
                  </a:lnTo>
                  <a:lnTo>
                    <a:pt x="47" y="80"/>
                  </a:lnTo>
                  <a:lnTo>
                    <a:pt x="49" y="80"/>
                  </a:lnTo>
                  <a:lnTo>
                    <a:pt x="49" y="80"/>
                  </a:lnTo>
                  <a:lnTo>
                    <a:pt x="51" y="80"/>
                  </a:lnTo>
                  <a:lnTo>
                    <a:pt x="51" y="80"/>
                  </a:lnTo>
                  <a:lnTo>
                    <a:pt x="54" y="80"/>
                  </a:lnTo>
                  <a:lnTo>
                    <a:pt x="54" y="80"/>
                  </a:lnTo>
                  <a:lnTo>
                    <a:pt x="56" y="80"/>
                  </a:lnTo>
                  <a:lnTo>
                    <a:pt x="56" y="80"/>
                  </a:lnTo>
                  <a:lnTo>
                    <a:pt x="59" y="80"/>
                  </a:lnTo>
                  <a:lnTo>
                    <a:pt x="59" y="78"/>
                  </a:lnTo>
                  <a:lnTo>
                    <a:pt x="61" y="80"/>
                  </a:lnTo>
                  <a:lnTo>
                    <a:pt x="61" y="80"/>
                  </a:lnTo>
                  <a:lnTo>
                    <a:pt x="61" y="80"/>
                  </a:lnTo>
                  <a:lnTo>
                    <a:pt x="63" y="80"/>
                  </a:lnTo>
                  <a:lnTo>
                    <a:pt x="63" y="78"/>
                  </a:lnTo>
                  <a:lnTo>
                    <a:pt x="63" y="78"/>
                  </a:lnTo>
                  <a:lnTo>
                    <a:pt x="63" y="76"/>
                  </a:lnTo>
                  <a:lnTo>
                    <a:pt x="63" y="76"/>
                  </a:lnTo>
                  <a:lnTo>
                    <a:pt x="63" y="76"/>
                  </a:lnTo>
                  <a:lnTo>
                    <a:pt x="63" y="73"/>
                  </a:lnTo>
                  <a:lnTo>
                    <a:pt x="63" y="71"/>
                  </a:lnTo>
                  <a:lnTo>
                    <a:pt x="63" y="71"/>
                  </a:lnTo>
                  <a:lnTo>
                    <a:pt x="63" y="71"/>
                  </a:lnTo>
                  <a:lnTo>
                    <a:pt x="63" y="68"/>
                  </a:lnTo>
                  <a:lnTo>
                    <a:pt x="63" y="68"/>
                  </a:lnTo>
                  <a:lnTo>
                    <a:pt x="63" y="68"/>
                  </a:lnTo>
                  <a:lnTo>
                    <a:pt x="68" y="68"/>
                  </a:lnTo>
                  <a:lnTo>
                    <a:pt x="68" y="66"/>
                  </a:lnTo>
                  <a:lnTo>
                    <a:pt x="70" y="66"/>
                  </a:lnTo>
                  <a:lnTo>
                    <a:pt x="70" y="64"/>
                  </a:lnTo>
                  <a:lnTo>
                    <a:pt x="70" y="64"/>
                  </a:lnTo>
                  <a:lnTo>
                    <a:pt x="70" y="64"/>
                  </a:lnTo>
                  <a:lnTo>
                    <a:pt x="70" y="61"/>
                  </a:lnTo>
                  <a:lnTo>
                    <a:pt x="68"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247"/>
            <p:cNvSpPr>
              <a:spLocks/>
            </p:cNvSpPr>
            <p:nvPr userDrawn="1"/>
          </p:nvSpPr>
          <p:spPr bwMode="auto">
            <a:xfrm>
              <a:off x="3332" y="2455"/>
              <a:ext cx="111" cy="93"/>
            </a:xfrm>
            <a:custGeom>
              <a:avLst/>
              <a:gdLst>
                <a:gd name="T0" fmla="*/ 111 w 111"/>
                <a:gd name="T1" fmla="*/ 81 h 93"/>
                <a:gd name="T2" fmla="*/ 111 w 111"/>
                <a:gd name="T3" fmla="*/ 76 h 93"/>
                <a:gd name="T4" fmla="*/ 109 w 111"/>
                <a:gd name="T5" fmla="*/ 71 h 93"/>
                <a:gd name="T6" fmla="*/ 104 w 111"/>
                <a:gd name="T7" fmla="*/ 71 h 93"/>
                <a:gd name="T8" fmla="*/ 104 w 111"/>
                <a:gd name="T9" fmla="*/ 69 h 93"/>
                <a:gd name="T10" fmla="*/ 102 w 111"/>
                <a:gd name="T11" fmla="*/ 62 h 93"/>
                <a:gd name="T12" fmla="*/ 102 w 111"/>
                <a:gd name="T13" fmla="*/ 57 h 93"/>
                <a:gd name="T14" fmla="*/ 99 w 111"/>
                <a:gd name="T15" fmla="*/ 50 h 93"/>
                <a:gd name="T16" fmla="*/ 99 w 111"/>
                <a:gd name="T17" fmla="*/ 43 h 93"/>
                <a:gd name="T18" fmla="*/ 92 w 111"/>
                <a:gd name="T19" fmla="*/ 36 h 93"/>
                <a:gd name="T20" fmla="*/ 88 w 111"/>
                <a:gd name="T21" fmla="*/ 31 h 93"/>
                <a:gd name="T22" fmla="*/ 88 w 111"/>
                <a:gd name="T23" fmla="*/ 31 h 93"/>
                <a:gd name="T24" fmla="*/ 83 w 111"/>
                <a:gd name="T25" fmla="*/ 26 h 93"/>
                <a:gd name="T26" fmla="*/ 81 w 111"/>
                <a:gd name="T27" fmla="*/ 24 h 93"/>
                <a:gd name="T28" fmla="*/ 78 w 111"/>
                <a:gd name="T29" fmla="*/ 15 h 93"/>
                <a:gd name="T30" fmla="*/ 76 w 111"/>
                <a:gd name="T31" fmla="*/ 12 h 93"/>
                <a:gd name="T32" fmla="*/ 71 w 111"/>
                <a:gd name="T33" fmla="*/ 12 h 93"/>
                <a:gd name="T34" fmla="*/ 69 w 111"/>
                <a:gd name="T35" fmla="*/ 12 h 93"/>
                <a:gd name="T36" fmla="*/ 64 w 111"/>
                <a:gd name="T37" fmla="*/ 5 h 93"/>
                <a:gd name="T38" fmla="*/ 50 w 111"/>
                <a:gd name="T39" fmla="*/ 0 h 93"/>
                <a:gd name="T40" fmla="*/ 48 w 111"/>
                <a:gd name="T41" fmla="*/ 0 h 93"/>
                <a:gd name="T42" fmla="*/ 43 w 111"/>
                <a:gd name="T43" fmla="*/ 3 h 93"/>
                <a:gd name="T44" fmla="*/ 33 w 111"/>
                <a:gd name="T45" fmla="*/ 5 h 93"/>
                <a:gd name="T46" fmla="*/ 26 w 111"/>
                <a:gd name="T47" fmla="*/ 3 h 93"/>
                <a:gd name="T48" fmla="*/ 22 w 111"/>
                <a:gd name="T49" fmla="*/ 10 h 93"/>
                <a:gd name="T50" fmla="*/ 19 w 111"/>
                <a:gd name="T51" fmla="*/ 19 h 93"/>
                <a:gd name="T52" fmla="*/ 3 w 111"/>
                <a:gd name="T53" fmla="*/ 41 h 93"/>
                <a:gd name="T54" fmla="*/ 3 w 111"/>
                <a:gd name="T55" fmla="*/ 43 h 93"/>
                <a:gd name="T56" fmla="*/ 10 w 111"/>
                <a:gd name="T57" fmla="*/ 48 h 93"/>
                <a:gd name="T58" fmla="*/ 15 w 111"/>
                <a:gd name="T59" fmla="*/ 57 h 93"/>
                <a:gd name="T60" fmla="*/ 15 w 111"/>
                <a:gd name="T61" fmla="*/ 57 h 93"/>
                <a:gd name="T62" fmla="*/ 17 w 111"/>
                <a:gd name="T63" fmla="*/ 64 h 93"/>
                <a:gd name="T64" fmla="*/ 33 w 111"/>
                <a:gd name="T65" fmla="*/ 67 h 93"/>
                <a:gd name="T66" fmla="*/ 43 w 111"/>
                <a:gd name="T67" fmla="*/ 62 h 93"/>
                <a:gd name="T68" fmla="*/ 52 w 111"/>
                <a:gd name="T69" fmla="*/ 64 h 93"/>
                <a:gd name="T70" fmla="*/ 59 w 111"/>
                <a:gd name="T71" fmla="*/ 69 h 93"/>
                <a:gd name="T72" fmla="*/ 64 w 111"/>
                <a:gd name="T73" fmla="*/ 67 h 93"/>
                <a:gd name="T74" fmla="*/ 64 w 111"/>
                <a:gd name="T75" fmla="*/ 71 h 93"/>
                <a:gd name="T76" fmla="*/ 50 w 111"/>
                <a:gd name="T77" fmla="*/ 69 h 93"/>
                <a:gd name="T78" fmla="*/ 45 w 111"/>
                <a:gd name="T79" fmla="*/ 67 h 93"/>
                <a:gd name="T80" fmla="*/ 40 w 111"/>
                <a:gd name="T81" fmla="*/ 69 h 93"/>
                <a:gd name="T82" fmla="*/ 31 w 111"/>
                <a:gd name="T83" fmla="*/ 71 h 93"/>
                <a:gd name="T84" fmla="*/ 24 w 111"/>
                <a:gd name="T85" fmla="*/ 76 h 93"/>
                <a:gd name="T86" fmla="*/ 12 w 111"/>
                <a:gd name="T87" fmla="*/ 76 h 93"/>
                <a:gd name="T88" fmla="*/ 12 w 111"/>
                <a:gd name="T89" fmla="*/ 85 h 93"/>
                <a:gd name="T90" fmla="*/ 15 w 111"/>
                <a:gd name="T91" fmla="*/ 85 h 93"/>
                <a:gd name="T92" fmla="*/ 19 w 111"/>
                <a:gd name="T93" fmla="*/ 85 h 93"/>
                <a:gd name="T94" fmla="*/ 17 w 111"/>
                <a:gd name="T95" fmla="*/ 85 h 93"/>
                <a:gd name="T96" fmla="*/ 12 w 111"/>
                <a:gd name="T97" fmla="*/ 90 h 93"/>
                <a:gd name="T98" fmla="*/ 19 w 111"/>
                <a:gd name="T99" fmla="*/ 93 h 93"/>
                <a:gd name="T100" fmla="*/ 29 w 111"/>
                <a:gd name="T101" fmla="*/ 90 h 93"/>
                <a:gd name="T102" fmla="*/ 45 w 111"/>
                <a:gd name="T103" fmla="*/ 85 h 93"/>
                <a:gd name="T104" fmla="*/ 69 w 111"/>
                <a:gd name="T105" fmla="*/ 85 h 93"/>
                <a:gd name="T106" fmla="*/ 81 w 111"/>
                <a:gd name="T107" fmla="*/ 85 h 93"/>
                <a:gd name="T108" fmla="*/ 81 w 111"/>
                <a:gd name="T109" fmla="*/ 88 h 93"/>
                <a:gd name="T110" fmla="*/ 83 w 111"/>
                <a:gd name="T111" fmla="*/ 88 h 93"/>
                <a:gd name="T112" fmla="*/ 88 w 111"/>
                <a:gd name="T113" fmla="*/ 90 h 93"/>
                <a:gd name="T114" fmla="*/ 92 w 111"/>
                <a:gd name="T115" fmla="*/ 93 h 93"/>
                <a:gd name="T116" fmla="*/ 102 w 111"/>
                <a:gd name="T117" fmla="*/ 90 h 93"/>
                <a:gd name="T118" fmla="*/ 111 w 111"/>
                <a:gd name="T11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93">
                  <a:moveTo>
                    <a:pt x="111" y="88"/>
                  </a:moveTo>
                  <a:lnTo>
                    <a:pt x="111" y="85"/>
                  </a:lnTo>
                  <a:lnTo>
                    <a:pt x="111" y="83"/>
                  </a:lnTo>
                  <a:lnTo>
                    <a:pt x="111" y="81"/>
                  </a:lnTo>
                  <a:lnTo>
                    <a:pt x="111" y="78"/>
                  </a:lnTo>
                  <a:lnTo>
                    <a:pt x="111" y="78"/>
                  </a:lnTo>
                  <a:lnTo>
                    <a:pt x="111" y="78"/>
                  </a:lnTo>
                  <a:lnTo>
                    <a:pt x="111" y="76"/>
                  </a:lnTo>
                  <a:lnTo>
                    <a:pt x="109" y="74"/>
                  </a:lnTo>
                  <a:lnTo>
                    <a:pt x="109" y="74"/>
                  </a:lnTo>
                  <a:lnTo>
                    <a:pt x="109" y="71"/>
                  </a:lnTo>
                  <a:lnTo>
                    <a:pt x="109" y="71"/>
                  </a:lnTo>
                  <a:lnTo>
                    <a:pt x="106" y="71"/>
                  </a:lnTo>
                  <a:lnTo>
                    <a:pt x="106" y="69"/>
                  </a:lnTo>
                  <a:lnTo>
                    <a:pt x="104" y="71"/>
                  </a:lnTo>
                  <a:lnTo>
                    <a:pt x="104" y="71"/>
                  </a:lnTo>
                  <a:lnTo>
                    <a:pt x="104" y="71"/>
                  </a:lnTo>
                  <a:lnTo>
                    <a:pt x="104" y="71"/>
                  </a:lnTo>
                  <a:lnTo>
                    <a:pt x="104" y="69"/>
                  </a:lnTo>
                  <a:lnTo>
                    <a:pt x="104" y="69"/>
                  </a:lnTo>
                  <a:lnTo>
                    <a:pt x="102" y="67"/>
                  </a:lnTo>
                  <a:lnTo>
                    <a:pt x="99" y="64"/>
                  </a:lnTo>
                  <a:lnTo>
                    <a:pt x="99" y="62"/>
                  </a:lnTo>
                  <a:lnTo>
                    <a:pt x="102" y="62"/>
                  </a:lnTo>
                  <a:lnTo>
                    <a:pt x="102" y="62"/>
                  </a:lnTo>
                  <a:lnTo>
                    <a:pt x="102" y="59"/>
                  </a:lnTo>
                  <a:lnTo>
                    <a:pt x="102" y="59"/>
                  </a:lnTo>
                  <a:lnTo>
                    <a:pt x="102" y="57"/>
                  </a:lnTo>
                  <a:lnTo>
                    <a:pt x="102" y="55"/>
                  </a:lnTo>
                  <a:lnTo>
                    <a:pt x="102" y="52"/>
                  </a:lnTo>
                  <a:lnTo>
                    <a:pt x="99" y="52"/>
                  </a:lnTo>
                  <a:lnTo>
                    <a:pt x="99" y="50"/>
                  </a:lnTo>
                  <a:lnTo>
                    <a:pt x="99" y="50"/>
                  </a:lnTo>
                  <a:lnTo>
                    <a:pt x="97" y="48"/>
                  </a:lnTo>
                  <a:lnTo>
                    <a:pt x="97" y="45"/>
                  </a:lnTo>
                  <a:lnTo>
                    <a:pt x="99" y="43"/>
                  </a:lnTo>
                  <a:lnTo>
                    <a:pt x="97" y="41"/>
                  </a:lnTo>
                  <a:lnTo>
                    <a:pt x="97" y="41"/>
                  </a:lnTo>
                  <a:lnTo>
                    <a:pt x="95" y="38"/>
                  </a:lnTo>
                  <a:lnTo>
                    <a:pt x="92" y="36"/>
                  </a:lnTo>
                  <a:lnTo>
                    <a:pt x="92" y="36"/>
                  </a:lnTo>
                  <a:lnTo>
                    <a:pt x="90" y="33"/>
                  </a:lnTo>
                  <a:lnTo>
                    <a:pt x="88" y="33"/>
                  </a:lnTo>
                  <a:lnTo>
                    <a:pt x="88" y="31"/>
                  </a:lnTo>
                  <a:lnTo>
                    <a:pt x="88" y="31"/>
                  </a:lnTo>
                  <a:lnTo>
                    <a:pt x="85" y="31"/>
                  </a:lnTo>
                  <a:lnTo>
                    <a:pt x="85" y="31"/>
                  </a:lnTo>
                  <a:lnTo>
                    <a:pt x="88" y="31"/>
                  </a:lnTo>
                  <a:lnTo>
                    <a:pt x="85" y="29"/>
                  </a:lnTo>
                  <a:lnTo>
                    <a:pt x="85" y="26"/>
                  </a:lnTo>
                  <a:lnTo>
                    <a:pt x="83" y="26"/>
                  </a:lnTo>
                  <a:lnTo>
                    <a:pt x="83" y="26"/>
                  </a:lnTo>
                  <a:lnTo>
                    <a:pt x="83" y="26"/>
                  </a:lnTo>
                  <a:lnTo>
                    <a:pt x="83" y="24"/>
                  </a:lnTo>
                  <a:lnTo>
                    <a:pt x="83" y="24"/>
                  </a:lnTo>
                  <a:lnTo>
                    <a:pt x="81" y="24"/>
                  </a:lnTo>
                  <a:lnTo>
                    <a:pt x="81" y="24"/>
                  </a:lnTo>
                  <a:lnTo>
                    <a:pt x="78" y="22"/>
                  </a:lnTo>
                  <a:lnTo>
                    <a:pt x="78" y="17"/>
                  </a:lnTo>
                  <a:lnTo>
                    <a:pt x="78" y="15"/>
                  </a:lnTo>
                  <a:lnTo>
                    <a:pt x="76" y="15"/>
                  </a:lnTo>
                  <a:lnTo>
                    <a:pt x="76" y="12"/>
                  </a:lnTo>
                  <a:lnTo>
                    <a:pt x="76" y="12"/>
                  </a:lnTo>
                  <a:lnTo>
                    <a:pt x="76" y="12"/>
                  </a:lnTo>
                  <a:lnTo>
                    <a:pt x="76" y="12"/>
                  </a:lnTo>
                  <a:lnTo>
                    <a:pt x="73" y="12"/>
                  </a:lnTo>
                  <a:lnTo>
                    <a:pt x="73" y="12"/>
                  </a:lnTo>
                  <a:lnTo>
                    <a:pt x="71" y="12"/>
                  </a:lnTo>
                  <a:lnTo>
                    <a:pt x="71" y="12"/>
                  </a:lnTo>
                  <a:lnTo>
                    <a:pt x="71" y="12"/>
                  </a:lnTo>
                  <a:lnTo>
                    <a:pt x="69" y="12"/>
                  </a:lnTo>
                  <a:lnTo>
                    <a:pt x="69" y="12"/>
                  </a:lnTo>
                  <a:lnTo>
                    <a:pt x="66" y="10"/>
                  </a:lnTo>
                  <a:lnTo>
                    <a:pt x="66" y="10"/>
                  </a:lnTo>
                  <a:lnTo>
                    <a:pt x="66" y="7"/>
                  </a:lnTo>
                  <a:lnTo>
                    <a:pt x="64" y="5"/>
                  </a:lnTo>
                  <a:lnTo>
                    <a:pt x="62" y="3"/>
                  </a:lnTo>
                  <a:lnTo>
                    <a:pt x="57" y="0"/>
                  </a:lnTo>
                  <a:lnTo>
                    <a:pt x="52" y="0"/>
                  </a:lnTo>
                  <a:lnTo>
                    <a:pt x="50" y="0"/>
                  </a:lnTo>
                  <a:lnTo>
                    <a:pt x="48" y="0"/>
                  </a:lnTo>
                  <a:lnTo>
                    <a:pt x="48" y="0"/>
                  </a:lnTo>
                  <a:lnTo>
                    <a:pt x="48" y="0"/>
                  </a:lnTo>
                  <a:lnTo>
                    <a:pt x="48" y="0"/>
                  </a:lnTo>
                  <a:lnTo>
                    <a:pt x="45" y="0"/>
                  </a:lnTo>
                  <a:lnTo>
                    <a:pt x="45" y="0"/>
                  </a:lnTo>
                  <a:lnTo>
                    <a:pt x="45" y="3"/>
                  </a:lnTo>
                  <a:lnTo>
                    <a:pt x="43" y="3"/>
                  </a:lnTo>
                  <a:lnTo>
                    <a:pt x="40" y="3"/>
                  </a:lnTo>
                  <a:lnTo>
                    <a:pt x="38" y="3"/>
                  </a:lnTo>
                  <a:lnTo>
                    <a:pt x="36" y="5"/>
                  </a:lnTo>
                  <a:lnTo>
                    <a:pt x="33" y="5"/>
                  </a:lnTo>
                  <a:lnTo>
                    <a:pt x="31" y="5"/>
                  </a:lnTo>
                  <a:lnTo>
                    <a:pt x="29" y="5"/>
                  </a:lnTo>
                  <a:lnTo>
                    <a:pt x="26" y="3"/>
                  </a:lnTo>
                  <a:lnTo>
                    <a:pt x="26" y="3"/>
                  </a:lnTo>
                  <a:lnTo>
                    <a:pt x="24" y="3"/>
                  </a:lnTo>
                  <a:lnTo>
                    <a:pt x="24" y="5"/>
                  </a:lnTo>
                  <a:lnTo>
                    <a:pt x="22" y="7"/>
                  </a:lnTo>
                  <a:lnTo>
                    <a:pt x="22" y="10"/>
                  </a:lnTo>
                  <a:lnTo>
                    <a:pt x="22" y="10"/>
                  </a:lnTo>
                  <a:lnTo>
                    <a:pt x="19" y="12"/>
                  </a:lnTo>
                  <a:lnTo>
                    <a:pt x="19" y="17"/>
                  </a:lnTo>
                  <a:lnTo>
                    <a:pt x="19" y="19"/>
                  </a:lnTo>
                  <a:lnTo>
                    <a:pt x="19" y="22"/>
                  </a:lnTo>
                  <a:lnTo>
                    <a:pt x="12" y="29"/>
                  </a:lnTo>
                  <a:lnTo>
                    <a:pt x="7" y="38"/>
                  </a:lnTo>
                  <a:lnTo>
                    <a:pt x="3" y="41"/>
                  </a:lnTo>
                  <a:lnTo>
                    <a:pt x="0" y="41"/>
                  </a:lnTo>
                  <a:lnTo>
                    <a:pt x="0" y="43"/>
                  </a:lnTo>
                  <a:lnTo>
                    <a:pt x="3" y="43"/>
                  </a:lnTo>
                  <a:lnTo>
                    <a:pt x="3" y="43"/>
                  </a:lnTo>
                  <a:lnTo>
                    <a:pt x="5" y="43"/>
                  </a:lnTo>
                  <a:lnTo>
                    <a:pt x="7" y="43"/>
                  </a:lnTo>
                  <a:lnTo>
                    <a:pt x="7" y="48"/>
                  </a:lnTo>
                  <a:lnTo>
                    <a:pt x="10" y="48"/>
                  </a:lnTo>
                  <a:lnTo>
                    <a:pt x="12" y="52"/>
                  </a:lnTo>
                  <a:lnTo>
                    <a:pt x="12" y="55"/>
                  </a:lnTo>
                  <a:lnTo>
                    <a:pt x="12" y="57"/>
                  </a:lnTo>
                  <a:lnTo>
                    <a:pt x="15" y="57"/>
                  </a:lnTo>
                  <a:lnTo>
                    <a:pt x="15" y="57"/>
                  </a:lnTo>
                  <a:lnTo>
                    <a:pt x="17" y="57"/>
                  </a:lnTo>
                  <a:lnTo>
                    <a:pt x="17" y="57"/>
                  </a:lnTo>
                  <a:lnTo>
                    <a:pt x="15" y="57"/>
                  </a:lnTo>
                  <a:lnTo>
                    <a:pt x="15" y="59"/>
                  </a:lnTo>
                  <a:lnTo>
                    <a:pt x="15" y="59"/>
                  </a:lnTo>
                  <a:lnTo>
                    <a:pt x="15" y="62"/>
                  </a:lnTo>
                  <a:lnTo>
                    <a:pt x="17" y="64"/>
                  </a:lnTo>
                  <a:lnTo>
                    <a:pt x="17" y="67"/>
                  </a:lnTo>
                  <a:lnTo>
                    <a:pt x="22" y="67"/>
                  </a:lnTo>
                  <a:lnTo>
                    <a:pt x="26" y="67"/>
                  </a:lnTo>
                  <a:lnTo>
                    <a:pt x="33" y="67"/>
                  </a:lnTo>
                  <a:lnTo>
                    <a:pt x="36" y="67"/>
                  </a:lnTo>
                  <a:lnTo>
                    <a:pt x="38" y="62"/>
                  </a:lnTo>
                  <a:lnTo>
                    <a:pt x="40" y="62"/>
                  </a:lnTo>
                  <a:lnTo>
                    <a:pt x="43" y="62"/>
                  </a:lnTo>
                  <a:lnTo>
                    <a:pt x="45" y="62"/>
                  </a:lnTo>
                  <a:lnTo>
                    <a:pt x="48" y="62"/>
                  </a:lnTo>
                  <a:lnTo>
                    <a:pt x="50" y="64"/>
                  </a:lnTo>
                  <a:lnTo>
                    <a:pt x="52" y="64"/>
                  </a:lnTo>
                  <a:lnTo>
                    <a:pt x="55" y="64"/>
                  </a:lnTo>
                  <a:lnTo>
                    <a:pt x="55" y="67"/>
                  </a:lnTo>
                  <a:lnTo>
                    <a:pt x="57" y="67"/>
                  </a:lnTo>
                  <a:lnTo>
                    <a:pt x="59" y="69"/>
                  </a:lnTo>
                  <a:lnTo>
                    <a:pt x="59" y="69"/>
                  </a:lnTo>
                  <a:lnTo>
                    <a:pt x="62" y="67"/>
                  </a:lnTo>
                  <a:lnTo>
                    <a:pt x="62" y="67"/>
                  </a:lnTo>
                  <a:lnTo>
                    <a:pt x="64" y="67"/>
                  </a:lnTo>
                  <a:lnTo>
                    <a:pt x="66" y="69"/>
                  </a:lnTo>
                  <a:lnTo>
                    <a:pt x="66" y="69"/>
                  </a:lnTo>
                  <a:lnTo>
                    <a:pt x="66" y="71"/>
                  </a:lnTo>
                  <a:lnTo>
                    <a:pt x="64" y="71"/>
                  </a:lnTo>
                  <a:lnTo>
                    <a:pt x="59" y="74"/>
                  </a:lnTo>
                  <a:lnTo>
                    <a:pt x="57" y="74"/>
                  </a:lnTo>
                  <a:lnTo>
                    <a:pt x="52" y="71"/>
                  </a:lnTo>
                  <a:lnTo>
                    <a:pt x="50" y="69"/>
                  </a:lnTo>
                  <a:lnTo>
                    <a:pt x="48" y="69"/>
                  </a:lnTo>
                  <a:lnTo>
                    <a:pt x="48" y="69"/>
                  </a:lnTo>
                  <a:lnTo>
                    <a:pt x="45" y="67"/>
                  </a:lnTo>
                  <a:lnTo>
                    <a:pt x="45" y="67"/>
                  </a:lnTo>
                  <a:lnTo>
                    <a:pt x="43" y="67"/>
                  </a:lnTo>
                  <a:lnTo>
                    <a:pt x="43" y="67"/>
                  </a:lnTo>
                  <a:lnTo>
                    <a:pt x="43" y="69"/>
                  </a:lnTo>
                  <a:lnTo>
                    <a:pt x="40" y="69"/>
                  </a:lnTo>
                  <a:lnTo>
                    <a:pt x="40" y="69"/>
                  </a:lnTo>
                  <a:lnTo>
                    <a:pt x="36" y="71"/>
                  </a:lnTo>
                  <a:lnTo>
                    <a:pt x="33" y="71"/>
                  </a:lnTo>
                  <a:lnTo>
                    <a:pt x="31" y="71"/>
                  </a:lnTo>
                  <a:lnTo>
                    <a:pt x="31" y="71"/>
                  </a:lnTo>
                  <a:lnTo>
                    <a:pt x="31" y="76"/>
                  </a:lnTo>
                  <a:lnTo>
                    <a:pt x="26" y="76"/>
                  </a:lnTo>
                  <a:lnTo>
                    <a:pt x="24" y="76"/>
                  </a:lnTo>
                  <a:lnTo>
                    <a:pt x="19" y="76"/>
                  </a:lnTo>
                  <a:lnTo>
                    <a:pt x="15" y="76"/>
                  </a:lnTo>
                  <a:lnTo>
                    <a:pt x="15" y="76"/>
                  </a:lnTo>
                  <a:lnTo>
                    <a:pt x="12" y="76"/>
                  </a:lnTo>
                  <a:lnTo>
                    <a:pt x="12" y="78"/>
                  </a:lnTo>
                  <a:lnTo>
                    <a:pt x="12" y="81"/>
                  </a:lnTo>
                  <a:lnTo>
                    <a:pt x="12" y="85"/>
                  </a:lnTo>
                  <a:lnTo>
                    <a:pt x="12" y="85"/>
                  </a:lnTo>
                  <a:lnTo>
                    <a:pt x="12" y="85"/>
                  </a:lnTo>
                  <a:lnTo>
                    <a:pt x="12" y="88"/>
                  </a:lnTo>
                  <a:lnTo>
                    <a:pt x="15" y="88"/>
                  </a:lnTo>
                  <a:lnTo>
                    <a:pt x="15" y="85"/>
                  </a:lnTo>
                  <a:lnTo>
                    <a:pt x="15" y="85"/>
                  </a:lnTo>
                  <a:lnTo>
                    <a:pt x="17" y="85"/>
                  </a:lnTo>
                  <a:lnTo>
                    <a:pt x="17" y="85"/>
                  </a:lnTo>
                  <a:lnTo>
                    <a:pt x="19" y="85"/>
                  </a:lnTo>
                  <a:lnTo>
                    <a:pt x="19" y="85"/>
                  </a:lnTo>
                  <a:lnTo>
                    <a:pt x="19" y="88"/>
                  </a:lnTo>
                  <a:lnTo>
                    <a:pt x="17" y="88"/>
                  </a:lnTo>
                  <a:lnTo>
                    <a:pt x="17" y="85"/>
                  </a:lnTo>
                  <a:lnTo>
                    <a:pt x="15" y="88"/>
                  </a:lnTo>
                  <a:lnTo>
                    <a:pt x="12" y="88"/>
                  </a:lnTo>
                  <a:lnTo>
                    <a:pt x="12" y="90"/>
                  </a:lnTo>
                  <a:lnTo>
                    <a:pt x="12" y="90"/>
                  </a:lnTo>
                  <a:lnTo>
                    <a:pt x="15" y="93"/>
                  </a:lnTo>
                  <a:lnTo>
                    <a:pt x="15" y="93"/>
                  </a:lnTo>
                  <a:lnTo>
                    <a:pt x="17" y="93"/>
                  </a:lnTo>
                  <a:lnTo>
                    <a:pt x="19" y="93"/>
                  </a:lnTo>
                  <a:lnTo>
                    <a:pt x="19" y="90"/>
                  </a:lnTo>
                  <a:lnTo>
                    <a:pt x="22" y="90"/>
                  </a:lnTo>
                  <a:lnTo>
                    <a:pt x="24" y="90"/>
                  </a:lnTo>
                  <a:lnTo>
                    <a:pt x="29" y="90"/>
                  </a:lnTo>
                  <a:lnTo>
                    <a:pt x="36" y="90"/>
                  </a:lnTo>
                  <a:lnTo>
                    <a:pt x="38" y="88"/>
                  </a:lnTo>
                  <a:lnTo>
                    <a:pt x="43" y="85"/>
                  </a:lnTo>
                  <a:lnTo>
                    <a:pt x="45" y="85"/>
                  </a:lnTo>
                  <a:lnTo>
                    <a:pt x="50" y="85"/>
                  </a:lnTo>
                  <a:lnTo>
                    <a:pt x="57" y="85"/>
                  </a:lnTo>
                  <a:lnTo>
                    <a:pt x="62" y="85"/>
                  </a:lnTo>
                  <a:lnTo>
                    <a:pt x="69" y="85"/>
                  </a:lnTo>
                  <a:lnTo>
                    <a:pt x="76" y="85"/>
                  </a:lnTo>
                  <a:lnTo>
                    <a:pt x="76" y="85"/>
                  </a:lnTo>
                  <a:lnTo>
                    <a:pt x="78" y="85"/>
                  </a:lnTo>
                  <a:lnTo>
                    <a:pt x="81" y="85"/>
                  </a:lnTo>
                  <a:lnTo>
                    <a:pt x="81" y="85"/>
                  </a:lnTo>
                  <a:lnTo>
                    <a:pt x="81" y="85"/>
                  </a:lnTo>
                  <a:lnTo>
                    <a:pt x="81" y="88"/>
                  </a:lnTo>
                  <a:lnTo>
                    <a:pt x="81" y="88"/>
                  </a:lnTo>
                  <a:lnTo>
                    <a:pt x="81" y="90"/>
                  </a:lnTo>
                  <a:lnTo>
                    <a:pt x="83" y="90"/>
                  </a:lnTo>
                  <a:lnTo>
                    <a:pt x="83" y="90"/>
                  </a:lnTo>
                  <a:lnTo>
                    <a:pt x="83" y="88"/>
                  </a:lnTo>
                  <a:lnTo>
                    <a:pt x="83" y="88"/>
                  </a:lnTo>
                  <a:lnTo>
                    <a:pt x="85" y="88"/>
                  </a:lnTo>
                  <a:lnTo>
                    <a:pt x="85" y="90"/>
                  </a:lnTo>
                  <a:lnTo>
                    <a:pt x="88" y="90"/>
                  </a:lnTo>
                  <a:lnTo>
                    <a:pt x="90" y="90"/>
                  </a:lnTo>
                  <a:lnTo>
                    <a:pt x="90" y="93"/>
                  </a:lnTo>
                  <a:lnTo>
                    <a:pt x="92" y="93"/>
                  </a:lnTo>
                  <a:lnTo>
                    <a:pt x="92" y="93"/>
                  </a:lnTo>
                  <a:lnTo>
                    <a:pt x="95" y="93"/>
                  </a:lnTo>
                  <a:lnTo>
                    <a:pt x="97" y="93"/>
                  </a:lnTo>
                  <a:lnTo>
                    <a:pt x="99" y="90"/>
                  </a:lnTo>
                  <a:lnTo>
                    <a:pt x="102" y="90"/>
                  </a:lnTo>
                  <a:lnTo>
                    <a:pt x="104" y="90"/>
                  </a:lnTo>
                  <a:lnTo>
                    <a:pt x="109" y="90"/>
                  </a:lnTo>
                  <a:lnTo>
                    <a:pt x="111" y="90"/>
                  </a:lnTo>
                  <a:lnTo>
                    <a:pt x="111" y="90"/>
                  </a:lnTo>
                  <a:lnTo>
                    <a:pt x="111" y="90"/>
                  </a:lnTo>
                  <a:lnTo>
                    <a:pt x="111" y="88"/>
                  </a:lnTo>
                  <a:lnTo>
                    <a:pt x="111"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248"/>
            <p:cNvSpPr>
              <a:spLocks noEditPoints="1"/>
            </p:cNvSpPr>
            <p:nvPr userDrawn="1"/>
          </p:nvSpPr>
          <p:spPr bwMode="auto">
            <a:xfrm>
              <a:off x="3773" y="2772"/>
              <a:ext cx="19" cy="36"/>
            </a:xfrm>
            <a:custGeom>
              <a:avLst/>
              <a:gdLst>
                <a:gd name="T0" fmla="*/ 5 w 19"/>
                <a:gd name="T1" fmla="*/ 26 h 36"/>
                <a:gd name="T2" fmla="*/ 2 w 19"/>
                <a:gd name="T3" fmla="*/ 26 h 36"/>
                <a:gd name="T4" fmla="*/ 0 w 19"/>
                <a:gd name="T5" fmla="*/ 29 h 36"/>
                <a:gd name="T6" fmla="*/ 0 w 19"/>
                <a:gd name="T7" fmla="*/ 31 h 36"/>
                <a:gd name="T8" fmla="*/ 0 w 19"/>
                <a:gd name="T9" fmla="*/ 31 h 36"/>
                <a:gd name="T10" fmla="*/ 0 w 19"/>
                <a:gd name="T11" fmla="*/ 33 h 36"/>
                <a:gd name="T12" fmla="*/ 0 w 19"/>
                <a:gd name="T13" fmla="*/ 33 h 36"/>
                <a:gd name="T14" fmla="*/ 2 w 19"/>
                <a:gd name="T15" fmla="*/ 36 h 36"/>
                <a:gd name="T16" fmla="*/ 2 w 19"/>
                <a:gd name="T17" fmla="*/ 33 h 36"/>
                <a:gd name="T18" fmla="*/ 5 w 19"/>
                <a:gd name="T19" fmla="*/ 31 h 36"/>
                <a:gd name="T20" fmla="*/ 5 w 19"/>
                <a:gd name="T21" fmla="*/ 29 h 36"/>
                <a:gd name="T22" fmla="*/ 5 w 19"/>
                <a:gd name="T23" fmla="*/ 26 h 36"/>
                <a:gd name="T24" fmla="*/ 19 w 19"/>
                <a:gd name="T25" fmla="*/ 0 h 36"/>
                <a:gd name="T26" fmla="*/ 19 w 19"/>
                <a:gd name="T27" fmla="*/ 0 h 36"/>
                <a:gd name="T28" fmla="*/ 17 w 19"/>
                <a:gd name="T29" fmla="*/ 0 h 36"/>
                <a:gd name="T30" fmla="*/ 17 w 19"/>
                <a:gd name="T31" fmla="*/ 0 h 36"/>
                <a:gd name="T32" fmla="*/ 17 w 19"/>
                <a:gd name="T33" fmla="*/ 3 h 36"/>
                <a:gd name="T34" fmla="*/ 17 w 19"/>
                <a:gd name="T35" fmla="*/ 3 h 36"/>
                <a:gd name="T36" fmla="*/ 17 w 19"/>
                <a:gd name="T37" fmla="*/ 3 h 36"/>
                <a:gd name="T38" fmla="*/ 19 w 19"/>
                <a:gd name="T39" fmla="*/ 3 h 36"/>
                <a:gd name="T40" fmla="*/ 19 w 19"/>
                <a:gd name="T41" fmla="*/ 0 h 36"/>
                <a:gd name="T42" fmla="*/ 19 w 19"/>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6">
                  <a:moveTo>
                    <a:pt x="5" y="26"/>
                  </a:moveTo>
                  <a:lnTo>
                    <a:pt x="2" y="26"/>
                  </a:lnTo>
                  <a:lnTo>
                    <a:pt x="0" y="29"/>
                  </a:lnTo>
                  <a:lnTo>
                    <a:pt x="0" y="31"/>
                  </a:lnTo>
                  <a:lnTo>
                    <a:pt x="0" y="31"/>
                  </a:lnTo>
                  <a:lnTo>
                    <a:pt x="0" y="33"/>
                  </a:lnTo>
                  <a:lnTo>
                    <a:pt x="0" y="33"/>
                  </a:lnTo>
                  <a:lnTo>
                    <a:pt x="2" y="36"/>
                  </a:lnTo>
                  <a:lnTo>
                    <a:pt x="2" y="33"/>
                  </a:lnTo>
                  <a:lnTo>
                    <a:pt x="5" y="31"/>
                  </a:lnTo>
                  <a:lnTo>
                    <a:pt x="5" y="29"/>
                  </a:lnTo>
                  <a:lnTo>
                    <a:pt x="5" y="26"/>
                  </a:lnTo>
                  <a:close/>
                  <a:moveTo>
                    <a:pt x="19" y="0"/>
                  </a:moveTo>
                  <a:lnTo>
                    <a:pt x="19" y="0"/>
                  </a:lnTo>
                  <a:lnTo>
                    <a:pt x="17" y="0"/>
                  </a:lnTo>
                  <a:lnTo>
                    <a:pt x="17" y="0"/>
                  </a:lnTo>
                  <a:lnTo>
                    <a:pt x="17" y="3"/>
                  </a:lnTo>
                  <a:lnTo>
                    <a:pt x="17" y="3"/>
                  </a:lnTo>
                  <a:lnTo>
                    <a:pt x="17" y="3"/>
                  </a:lnTo>
                  <a:lnTo>
                    <a:pt x="19" y="3"/>
                  </a:lnTo>
                  <a:lnTo>
                    <a:pt x="19" y="0"/>
                  </a:lnTo>
                  <a:lnTo>
                    <a:pt x="19"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249"/>
            <p:cNvSpPr>
              <a:spLocks/>
            </p:cNvSpPr>
            <p:nvPr userDrawn="1"/>
          </p:nvSpPr>
          <p:spPr bwMode="auto">
            <a:xfrm>
              <a:off x="3882" y="1881"/>
              <a:ext cx="0" cy="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250"/>
            <p:cNvSpPr>
              <a:spLocks/>
            </p:cNvSpPr>
            <p:nvPr userDrawn="1"/>
          </p:nvSpPr>
          <p:spPr bwMode="auto">
            <a:xfrm>
              <a:off x="4190" y="2831"/>
              <a:ext cx="36" cy="36"/>
            </a:xfrm>
            <a:custGeom>
              <a:avLst/>
              <a:gdLst>
                <a:gd name="T0" fmla="*/ 36 w 36"/>
                <a:gd name="T1" fmla="*/ 19 h 36"/>
                <a:gd name="T2" fmla="*/ 36 w 36"/>
                <a:gd name="T3" fmla="*/ 12 h 36"/>
                <a:gd name="T4" fmla="*/ 36 w 36"/>
                <a:gd name="T5" fmla="*/ 7 h 36"/>
                <a:gd name="T6" fmla="*/ 33 w 36"/>
                <a:gd name="T7" fmla="*/ 5 h 36"/>
                <a:gd name="T8" fmla="*/ 29 w 36"/>
                <a:gd name="T9" fmla="*/ 0 h 36"/>
                <a:gd name="T10" fmla="*/ 31 w 36"/>
                <a:gd name="T11" fmla="*/ 0 h 36"/>
                <a:gd name="T12" fmla="*/ 29 w 36"/>
                <a:gd name="T13" fmla="*/ 0 h 36"/>
                <a:gd name="T14" fmla="*/ 26 w 36"/>
                <a:gd name="T15" fmla="*/ 0 h 36"/>
                <a:gd name="T16" fmla="*/ 24 w 36"/>
                <a:gd name="T17" fmla="*/ 3 h 36"/>
                <a:gd name="T18" fmla="*/ 21 w 36"/>
                <a:gd name="T19" fmla="*/ 5 h 36"/>
                <a:gd name="T20" fmla="*/ 19 w 36"/>
                <a:gd name="T21" fmla="*/ 7 h 36"/>
                <a:gd name="T22" fmla="*/ 19 w 36"/>
                <a:gd name="T23" fmla="*/ 7 h 36"/>
                <a:gd name="T24" fmla="*/ 17 w 36"/>
                <a:gd name="T25" fmla="*/ 5 h 36"/>
                <a:gd name="T26" fmla="*/ 12 w 36"/>
                <a:gd name="T27" fmla="*/ 5 h 36"/>
                <a:gd name="T28" fmla="*/ 10 w 36"/>
                <a:gd name="T29" fmla="*/ 7 h 36"/>
                <a:gd name="T30" fmla="*/ 7 w 36"/>
                <a:gd name="T31" fmla="*/ 10 h 36"/>
                <a:gd name="T32" fmla="*/ 5 w 36"/>
                <a:gd name="T33" fmla="*/ 12 h 36"/>
                <a:gd name="T34" fmla="*/ 5 w 36"/>
                <a:gd name="T35" fmla="*/ 17 h 36"/>
                <a:gd name="T36" fmla="*/ 5 w 36"/>
                <a:gd name="T37" fmla="*/ 22 h 36"/>
                <a:gd name="T38" fmla="*/ 5 w 36"/>
                <a:gd name="T39" fmla="*/ 24 h 36"/>
                <a:gd name="T40" fmla="*/ 0 w 36"/>
                <a:gd name="T41" fmla="*/ 26 h 36"/>
                <a:gd name="T42" fmla="*/ 0 w 36"/>
                <a:gd name="T43" fmla="*/ 29 h 36"/>
                <a:gd name="T44" fmla="*/ 0 w 36"/>
                <a:gd name="T45" fmla="*/ 33 h 36"/>
                <a:gd name="T46" fmla="*/ 3 w 36"/>
                <a:gd name="T47" fmla="*/ 33 h 36"/>
                <a:gd name="T48" fmla="*/ 3 w 36"/>
                <a:gd name="T49" fmla="*/ 31 h 36"/>
                <a:gd name="T50" fmla="*/ 5 w 36"/>
                <a:gd name="T51" fmla="*/ 31 h 36"/>
                <a:gd name="T52" fmla="*/ 7 w 36"/>
                <a:gd name="T53" fmla="*/ 36 h 36"/>
                <a:gd name="T54" fmla="*/ 10 w 36"/>
                <a:gd name="T55" fmla="*/ 36 h 36"/>
                <a:gd name="T56" fmla="*/ 14 w 36"/>
                <a:gd name="T57" fmla="*/ 36 h 36"/>
                <a:gd name="T58" fmla="*/ 17 w 36"/>
                <a:gd name="T59" fmla="*/ 33 h 36"/>
                <a:gd name="T60" fmla="*/ 19 w 36"/>
                <a:gd name="T61" fmla="*/ 31 h 36"/>
                <a:gd name="T62" fmla="*/ 19 w 36"/>
                <a:gd name="T63" fmla="*/ 26 h 36"/>
                <a:gd name="T64" fmla="*/ 21 w 36"/>
                <a:gd name="T65" fmla="*/ 29 h 36"/>
                <a:gd name="T66" fmla="*/ 24 w 36"/>
                <a:gd name="T67" fmla="*/ 26 h 36"/>
                <a:gd name="T68" fmla="*/ 26 w 36"/>
                <a:gd name="T69" fmla="*/ 26 h 36"/>
                <a:gd name="T70" fmla="*/ 29 w 36"/>
                <a:gd name="T71" fmla="*/ 26 h 36"/>
                <a:gd name="T72" fmla="*/ 31 w 36"/>
                <a:gd name="T73" fmla="*/ 26 h 36"/>
                <a:gd name="T74" fmla="*/ 33 w 36"/>
                <a:gd name="T75" fmla="*/ 26 h 36"/>
                <a:gd name="T76" fmla="*/ 36 w 36"/>
                <a:gd name="T77" fmla="*/ 26 h 36"/>
                <a:gd name="T78" fmla="*/ 36 w 36"/>
                <a:gd name="T79" fmla="*/ 26 h 36"/>
                <a:gd name="T80" fmla="*/ 36 w 36"/>
                <a:gd name="T81"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6">
                  <a:moveTo>
                    <a:pt x="36" y="19"/>
                  </a:moveTo>
                  <a:lnTo>
                    <a:pt x="36" y="19"/>
                  </a:lnTo>
                  <a:lnTo>
                    <a:pt x="36" y="17"/>
                  </a:lnTo>
                  <a:lnTo>
                    <a:pt x="36" y="12"/>
                  </a:lnTo>
                  <a:lnTo>
                    <a:pt x="36" y="10"/>
                  </a:lnTo>
                  <a:lnTo>
                    <a:pt x="36" y="7"/>
                  </a:lnTo>
                  <a:lnTo>
                    <a:pt x="33" y="7"/>
                  </a:lnTo>
                  <a:lnTo>
                    <a:pt x="33" y="5"/>
                  </a:lnTo>
                  <a:lnTo>
                    <a:pt x="31" y="3"/>
                  </a:lnTo>
                  <a:lnTo>
                    <a:pt x="29" y="0"/>
                  </a:lnTo>
                  <a:lnTo>
                    <a:pt x="29" y="0"/>
                  </a:lnTo>
                  <a:lnTo>
                    <a:pt x="31" y="0"/>
                  </a:lnTo>
                  <a:lnTo>
                    <a:pt x="29" y="0"/>
                  </a:lnTo>
                  <a:lnTo>
                    <a:pt x="29" y="0"/>
                  </a:lnTo>
                  <a:lnTo>
                    <a:pt x="26" y="0"/>
                  </a:lnTo>
                  <a:lnTo>
                    <a:pt x="26" y="0"/>
                  </a:lnTo>
                  <a:lnTo>
                    <a:pt x="26" y="3"/>
                  </a:lnTo>
                  <a:lnTo>
                    <a:pt x="24" y="3"/>
                  </a:lnTo>
                  <a:lnTo>
                    <a:pt x="24" y="5"/>
                  </a:lnTo>
                  <a:lnTo>
                    <a:pt x="21" y="5"/>
                  </a:lnTo>
                  <a:lnTo>
                    <a:pt x="21" y="7"/>
                  </a:lnTo>
                  <a:lnTo>
                    <a:pt x="19" y="7"/>
                  </a:lnTo>
                  <a:lnTo>
                    <a:pt x="19" y="7"/>
                  </a:lnTo>
                  <a:lnTo>
                    <a:pt x="19" y="7"/>
                  </a:lnTo>
                  <a:lnTo>
                    <a:pt x="17" y="5"/>
                  </a:lnTo>
                  <a:lnTo>
                    <a:pt x="17" y="5"/>
                  </a:lnTo>
                  <a:lnTo>
                    <a:pt x="14" y="5"/>
                  </a:lnTo>
                  <a:lnTo>
                    <a:pt x="12" y="5"/>
                  </a:lnTo>
                  <a:lnTo>
                    <a:pt x="12" y="7"/>
                  </a:lnTo>
                  <a:lnTo>
                    <a:pt x="10" y="7"/>
                  </a:lnTo>
                  <a:lnTo>
                    <a:pt x="10" y="7"/>
                  </a:lnTo>
                  <a:lnTo>
                    <a:pt x="7" y="10"/>
                  </a:lnTo>
                  <a:lnTo>
                    <a:pt x="7" y="12"/>
                  </a:lnTo>
                  <a:lnTo>
                    <a:pt x="5" y="12"/>
                  </a:lnTo>
                  <a:lnTo>
                    <a:pt x="5" y="15"/>
                  </a:lnTo>
                  <a:lnTo>
                    <a:pt x="5" y="17"/>
                  </a:lnTo>
                  <a:lnTo>
                    <a:pt x="5" y="19"/>
                  </a:lnTo>
                  <a:lnTo>
                    <a:pt x="5" y="22"/>
                  </a:lnTo>
                  <a:lnTo>
                    <a:pt x="5" y="24"/>
                  </a:lnTo>
                  <a:lnTo>
                    <a:pt x="5" y="24"/>
                  </a:lnTo>
                  <a:lnTo>
                    <a:pt x="3" y="26"/>
                  </a:lnTo>
                  <a:lnTo>
                    <a:pt x="0" y="26"/>
                  </a:lnTo>
                  <a:lnTo>
                    <a:pt x="0" y="26"/>
                  </a:lnTo>
                  <a:lnTo>
                    <a:pt x="0" y="29"/>
                  </a:lnTo>
                  <a:lnTo>
                    <a:pt x="0" y="31"/>
                  </a:lnTo>
                  <a:lnTo>
                    <a:pt x="0" y="33"/>
                  </a:lnTo>
                  <a:lnTo>
                    <a:pt x="0" y="33"/>
                  </a:lnTo>
                  <a:lnTo>
                    <a:pt x="3" y="33"/>
                  </a:lnTo>
                  <a:lnTo>
                    <a:pt x="3" y="33"/>
                  </a:lnTo>
                  <a:lnTo>
                    <a:pt x="3" y="31"/>
                  </a:lnTo>
                  <a:lnTo>
                    <a:pt x="3" y="31"/>
                  </a:lnTo>
                  <a:lnTo>
                    <a:pt x="5" y="31"/>
                  </a:lnTo>
                  <a:lnTo>
                    <a:pt x="7" y="33"/>
                  </a:lnTo>
                  <a:lnTo>
                    <a:pt x="7" y="36"/>
                  </a:lnTo>
                  <a:lnTo>
                    <a:pt x="10" y="36"/>
                  </a:lnTo>
                  <a:lnTo>
                    <a:pt x="10" y="36"/>
                  </a:lnTo>
                  <a:lnTo>
                    <a:pt x="14" y="36"/>
                  </a:lnTo>
                  <a:lnTo>
                    <a:pt x="14" y="36"/>
                  </a:lnTo>
                  <a:lnTo>
                    <a:pt x="17" y="36"/>
                  </a:lnTo>
                  <a:lnTo>
                    <a:pt x="17" y="33"/>
                  </a:lnTo>
                  <a:lnTo>
                    <a:pt x="19" y="33"/>
                  </a:lnTo>
                  <a:lnTo>
                    <a:pt x="19" y="31"/>
                  </a:lnTo>
                  <a:lnTo>
                    <a:pt x="19" y="26"/>
                  </a:lnTo>
                  <a:lnTo>
                    <a:pt x="19" y="26"/>
                  </a:lnTo>
                  <a:lnTo>
                    <a:pt x="21" y="29"/>
                  </a:lnTo>
                  <a:lnTo>
                    <a:pt x="21" y="29"/>
                  </a:lnTo>
                  <a:lnTo>
                    <a:pt x="24" y="29"/>
                  </a:lnTo>
                  <a:lnTo>
                    <a:pt x="24" y="26"/>
                  </a:lnTo>
                  <a:lnTo>
                    <a:pt x="24" y="26"/>
                  </a:lnTo>
                  <a:lnTo>
                    <a:pt x="26" y="26"/>
                  </a:lnTo>
                  <a:lnTo>
                    <a:pt x="29" y="26"/>
                  </a:lnTo>
                  <a:lnTo>
                    <a:pt x="29" y="26"/>
                  </a:lnTo>
                  <a:lnTo>
                    <a:pt x="31" y="26"/>
                  </a:lnTo>
                  <a:lnTo>
                    <a:pt x="31" y="26"/>
                  </a:lnTo>
                  <a:lnTo>
                    <a:pt x="31" y="26"/>
                  </a:lnTo>
                  <a:lnTo>
                    <a:pt x="33" y="26"/>
                  </a:lnTo>
                  <a:lnTo>
                    <a:pt x="33" y="26"/>
                  </a:lnTo>
                  <a:lnTo>
                    <a:pt x="36" y="26"/>
                  </a:lnTo>
                  <a:lnTo>
                    <a:pt x="36" y="26"/>
                  </a:lnTo>
                  <a:lnTo>
                    <a:pt x="36" y="26"/>
                  </a:lnTo>
                  <a:lnTo>
                    <a:pt x="36" y="24"/>
                  </a:lnTo>
                  <a:lnTo>
                    <a:pt x="36" y="22"/>
                  </a:lnTo>
                  <a:lnTo>
                    <a:pt x="3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251"/>
            <p:cNvSpPr>
              <a:spLocks noEditPoints="1"/>
            </p:cNvSpPr>
            <p:nvPr userDrawn="1"/>
          </p:nvSpPr>
          <p:spPr bwMode="auto">
            <a:xfrm>
              <a:off x="3992" y="1183"/>
              <a:ext cx="2376" cy="755"/>
            </a:xfrm>
            <a:custGeom>
              <a:avLst/>
              <a:gdLst>
                <a:gd name="T0" fmla="*/ 811 w 2376"/>
                <a:gd name="T1" fmla="*/ 31 h 755"/>
                <a:gd name="T2" fmla="*/ 872 w 2376"/>
                <a:gd name="T3" fmla="*/ 29 h 755"/>
                <a:gd name="T4" fmla="*/ 450 w 2376"/>
                <a:gd name="T5" fmla="*/ 133 h 755"/>
                <a:gd name="T6" fmla="*/ 623 w 2376"/>
                <a:gd name="T7" fmla="*/ 135 h 755"/>
                <a:gd name="T8" fmla="*/ 408 w 2376"/>
                <a:gd name="T9" fmla="*/ 142 h 755"/>
                <a:gd name="T10" fmla="*/ 509 w 2376"/>
                <a:gd name="T11" fmla="*/ 189 h 755"/>
                <a:gd name="T12" fmla="*/ 1511 w 2376"/>
                <a:gd name="T13" fmla="*/ 102 h 755"/>
                <a:gd name="T14" fmla="*/ 1532 w 2376"/>
                <a:gd name="T15" fmla="*/ 130 h 755"/>
                <a:gd name="T16" fmla="*/ 1601 w 2376"/>
                <a:gd name="T17" fmla="*/ 100 h 755"/>
                <a:gd name="T18" fmla="*/ 924 w 2376"/>
                <a:gd name="T19" fmla="*/ 36 h 755"/>
                <a:gd name="T20" fmla="*/ 1407 w 2376"/>
                <a:gd name="T21" fmla="*/ 92 h 755"/>
                <a:gd name="T22" fmla="*/ 2143 w 2376"/>
                <a:gd name="T23" fmla="*/ 679 h 755"/>
                <a:gd name="T24" fmla="*/ 2364 w 2376"/>
                <a:gd name="T25" fmla="*/ 286 h 755"/>
                <a:gd name="T26" fmla="*/ 2298 w 2376"/>
                <a:gd name="T27" fmla="*/ 246 h 755"/>
                <a:gd name="T28" fmla="*/ 2129 w 2376"/>
                <a:gd name="T29" fmla="*/ 201 h 755"/>
                <a:gd name="T30" fmla="*/ 1742 w 2376"/>
                <a:gd name="T31" fmla="*/ 173 h 755"/>
                <a:gd name="T32" fmla="*/ 1537 w 2376"/>
                <a:gd name="T33" fmla="*/ 149 h 755"/>
                <a:gd name="T34" fmla="*/ 1388 w 2376"/>
                <a:gd name="T35" fmla="*/ 145 h 755"/>
                <a:gd name="T36" fmla="*/ 1183 w 2376"/>
                <a:gd name="T37" fmla="*/ 140 h 755"/>
                <a:gd name="T38" fmla="*/ 1129 w 2376"/>
                <a:gd name="T39" fmla="*/ 92 h 755"/>
                <a:gd name="T40" fmla="*/ 945 w 2376"/>
                <a:gd name="T41" fmla="*/ 81 h 755"/>
                <a:gd name="T42" fmla="*/ 839 w 2376"/>
                <a:gd name="T43" fmla="*/ 123 h 755"/>
                <a:gd name="T44" fmla="*/ 811 w 2376"/>
                <a:gd name="T45" fmla="*/ 180 h 755"/>
                <a:gd name="T46" fmla="*/ 693 w 2376"/>
                <a:gd name="T47" fmla="*/ 154 h 755"/>
                <a:gd name="T48" fmla="*/ 693 w 2376"/>
                <a:gd name="T49" fmla="*/ 246 h 755"/>
                <a:gd name="T50" fmla="*/ 625 w 2376"/>
                <a:gd name="T51" fmla="*/ 197 h 755"/>
                <a:gd name="T52" fmla="*/ 443 w 2376"/>
                <a:gd name="T53" fmla="*/ 208 h 755"/>
                <a:gd name="T54" fmla="*/ 318 w 2376"/>
                <a:gd name="T55" fmla="*/ 258 h 755"/>
                <a:gd name="T56" fmla="*/ 172 w 2376"/>
                <a:gd name="T57" fmla="*/ 249 h 755"/>
                <a:gd name="T58" fmla="*/ 146 w 2376"/>
                <a:gd name="T59" fmla="*/ 189 h 755"/>
                <a:gd name="T60" fmla="*/ 144 w 2376"/>
                <a:gd name="T61" fmla="*/ 296 h 755"/>
                <a:gd name="T62" fmla="*/ 116 w 2376"/>
                <a:gd name="T63" fmla="*/ 419 h 755"/>
                <a:gd name="T64" fmla="*/ 203 w 2376"/>
                <a:gd name="T65" fmla="*/ 502 h 755"/>
                <a:gd name="T66" fmla="*/ 271 w 2376"/>
                <a:gd name="T67" fmla="*/ 565 h 755"/>
                <a:gd name="T68" fmla="*/ 316 w 2376"/>
                <a:gd name="T69" fmla="*/ 632 h 755"/>
                <a:gd name="T70" fmla="*/ 417 w 2376"/>
                <a:gd name="T71" fmla="*/ 726 h 755"/>
                <a:gd name="T72" fmla="*/ 469 w 2376"/>
                <a:gd name="T73" fmla="*/ 672 h 755"/>
                <a:gd name="T74" fmla="*/ 474 w 2376"/>
                <a:gd name="T75" fmla="*/ 570 h 755"/>
                <a:gd name="T76" fmla="*/ 632 w 2376"/>
                <a:gd name="T77" fmla="*/ 558 h 755"/>
                <a:gd name="T78" fmla="*/ 688 w 2376"/>
                <a:gd name="T79" fmla="*/ 487 h 755"/>
                <a:gd name="T80" fmla="*/ 851 w 2376"/>
                <a:gd name="T81" fmla="*/ 499 h 755"/>
                <a:gd name="T82" fmla="*/ 1035 w 2376"/>
                <a:gd name="T83" fmla="*/ 556 h 755"/>
                <a:gd name="T84" fmla="*/ 1157 w 2376"/>
                <a:gd name="T85" fmla="*/ 563 h 755"/>
                <a:gd name="T86" fmla="*/ 1256 w 2376"/>
                <a:gd name="T87" fmla="*/ 554 h 755"/>
                <a:gd name="T88" fmla="*/ 1431 w 2376"/>
                <a:gd name="T89" fmla="*/ 577 h 755"/>
                <a:gd name="T90" fmla="*/ 1601 w 2376"/>
                <a:gd name="T91" fmla="*/ 520 h 755"/>
                <a:gd name="T92" fmla="*/ 1770 w 2376"/>
                <a:gd name="T93" fmla="*/ 582 h 755"/>
                <a:gd name="T94" fmla="*/ 1895 w 2376"/>
                <a:gd name="T95" fmla="*/ 658 h 755"/>
                <a:gd name="T96" fmla="*/ 1923 w 2376"/>
                <a:gd name="T97" fmla="*/ 724 h 755"/>
                <a:gd name="T98" fmla="*/ 1867 w 2376"/>
                <a:gd name="T99" fmla="*/ 502 h 755"/>
                <a:gd name="T100" fmla="*/ 1926 w 2376"/>
                <a:gd name="T101" fmla="*/ 388 h 755"/>
                <a:gd name="T102" fmla="*/ 2046 w 2376"/>
                <a:gd name="T103" fmla="*/ 343 h 755"/>
                <a:gd name="T104" fmla="*/ 2084 w 2376"/>
                <a:gd name="T105" fmla="*/ 416 h 755"/>
                <a:gd name="T106" fmla="*/ 2204 w 2376"/>
                <a:gd name="T107" fmla="*/ 452 h 755"/>
                <a:gd name="T108" fmla="*/ 2232 w 2376"/>
                <a:gd name="T109" fmla="*/ 374 h 755"/>
                <a:gd name="T110" fmla="*/ 2244 w 2376"/>
                <a:gd name="T111" fmla="*/ 293 h 755"/>
                <a:gd name="T112" fmla="*/ 2260 w 2376"/>
                <a:gd name="T113" fmla="*/ 270 h 755"/>
                <a:gd name="T114" fmla="*/ 436 w 2376"/>
                <a:gd name="T115" fmla="*/ 19 h 755"/>
                <a:gd name="T116" fmla="*/ 382 w 2376"/>
                <a:gd name="T117" fmla="*/ 24 h 755"/>
                <a:gd name="T118" fmla="*/ 283 w 2376"/>
                <a:gd name="T119" fmla="*/ 17 h 755"/>
                <a:gd name="T120" fmla="*/ 1916 w 2376"/>
                <a:gd name="T121" fmla="*/ 487 h 755"/>
                <a:gd name="T122" fmla="*/ 288 w 2376"/>
                <a:gd name="T123" fmla="*/ 24 h 755"/>
                <a:gd name="T124" fmla="*/ 363 w 2376"/>
                <a:gd name="T125" fmla="*/ 14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6" h="755">
                  <a:moveTo>
                    <a:pt x="797" y="22"/>
                  </a:moveTo>
                  <a:lnTo>
                    <a:pt x="799" y="22"/>
                  </a:lnTo>
                  <a:lnTo>
                    <a:pt x="802" y="24"/>
                  </a:lnTo>
                  <a:lnTo>
                    <a:pt x="811" y="24"/>
                  </a:lnTo>
                  <a:lnTo>
                    <a:pt x="820" y="26"/>
                  </a:lnTo>
                  <a:lnTo>
                    <a:pt x="823" y="26"/>
                  </a:lnTo>
                  <a:lnTo>
                    <a:pt x="828" y="24"/>
                  </a:lnTo>
                  <a:lnTo>
                    <a:pt x="828" y="24"/>
                  </a:lnTo>
                  <a:lnTo>
                    <a:pt x="830" y="24"/>
                  </a:lnTo>
                  <a:lnTo>
                    <a:pt x="832" y="24"/>
                  </a:lnTo>
                  <a:lnTo>
                    <a:pt x="842" y="24"/>
                  </a:lnTo>
                  <a:lnTo>
                    <a:pt x="856" y="22"/>
                  </a:lnTo>
                  <a:lnTo>
                    <a:pt x="858" y="22"/>
                  </a:lnTo>
                  <a:lnTo>
                    <a:pt x="858" y="22"/>
                  </a:lnTo>
                  <a:lnTo>
                    <a:pt x="856" y="22"/>
                  </a:lnTo>
                  <a:lnTo>
                    <a:pt x="856" y="19"/>
                  </a:lnTo>
                  <a:lnTo>
                    <a:pt x="851" y="19"/>
                  </a:lnTo>
                  <a:lnTo>
                    <a:pt x="851" y="19"/>
                  </a:lnTo>
                  <a:lnTo>
                    <a:pt x="851" y="17"/>
                  </a:lnTo>
                  <a:lnTo>
                    <a:pt x="849" y="17"/>
                  </a:lnTo>
                  <a:lnTo>
                    <a:pt x="851" y="17"/>
                  </a:lnTo>
                  <a:lnTo>
                    <a:pt x="856" y="17"/>
                  </a:lnTo>
                  <a:lnTo>
                    <a:pt x="856" y="14"/>
                  </a:lnTo>
                  <a:lnTo>
                    <a:pt x="856" y="14"/>
                  </a:lnTo>
                  <a:lnTo>
                    <a:pt x="856" y="14"/>
                  </a:lnTo>
                  <a:lnTo>
                    <a:pt x="856" y="14"/>
                  </a:lnTo>
                  <a:lnTo>
                    <a:pt x="853" y="14"/>
                  </a:lnTo>
                  <a:lnTo>
                    <a:pt x="849" y="14"/>
                  </a:lnTo>
                  <a:lnTo>
                    <a:pt x="839" y="12"/>
                  </a:lnTo>
                  <a:lnTo>
                    <a:pt x="839" y="12"/>
                  </a:lnTo>
                  <a:lnTo>
                    <a:pt x="837" y="12"/>
                  </a:lnTo>
                  <a:lnTo>
                    <a:pt x="835" y="10"/>
                  </a:lnTo>
                  <a:lnTo>
                    <a:pt x="835" y="10"/>
                  </a:lnTo>
                  <a:lnTo>
                    <a:pt x="830" y="10"/>
                  </a:lnTo>
                  <a:lnTo>
                    <a:pt x="828" y="10"/>
                  </a:lnTo>
                  <a:lnTo>
                    <a:pt x="828" y="10"/>
                  </a:lnTo>
                  <a:lnTo>
                    <a:pt x="825" y="7"/>
                  </a:lnTo>
                  <a:lnTo>
                    <a:pt x="825" y="7"/>
                  </a:lnTo>
                  <a:lnTo>
                    <a:pt x="818" y="7"/>
                  </a:lnTo>
                  <a:lnTo>
                    <a:pt x="818" y="10"/>
                  </a:lnTo>
                  <a:lnTo>
                    <a:pt x="816" y="10"/>
                  </a:lnTo>
                  <a:lnTo>
                    <a:pt x="813" y="10"/>
                  </a:lnTo>
                  <a:lnTo>
                    <a:pt x="811" y="10"/>
                  </a:lnTo>
                  <a:lnTo>
                    <a:pt x="809" y="10"/>
                  </a:lnTo>
                  <a:lnTo>
                    <a:pt x="806" y="10"/>
                  </a:lnTo>
                  <a:lnTo>
                    <a:pt x="804" y="12"/>
                  </a:lnTo>
                  <a:lnTo>
                    <a:pt x="802" y="10"/>
                  </a:lnTo>
                  <a:lnTo>
                    <a:pt x="799" y="12"/>
                  </a:lnTo>
                  <a:lnTo>
                    <a:pt x="797" y="12"/>
                  </a:lnTo>
                  <a:lnTo>
                    <a:pt x="797" y="12"/>
                  </a:lnTo>
                  <a:lnTo>
                    <a:pt x="797" y="12"/>
                  </a:lnTo>
                  <a:lnTo>
                    <a:pt x="795" y="12"/>
                  </a:lnTo>
                  <a:lnTo>
                    <a:pt x="795" y="14"/>
                  </a:lnTo>
                  <a:lnTo>
                    <a:pt x="795" y="14"/>
                  </a:lnTo>
                  <a:lnTo>
                    <a:pt x="797" y="14"/>
                  </a:lnTo>
                  <a:lnTo>
                    <a:pt x="804" y="14"/>
                  </a:lnTo>
                  <a:lnTo>
                    <a:pt x="802" y="14"/>
                  </a:lnTo>
                  <a:lnTo>
                    <a:pt x="802" y="17"/>
                  </a:lnTo>
                  <a:lnTo>
                    <a:pt x="799" y="17"/>
                  </a:lnTo>
                  <a:lnTo>
                    <a:pt x="797" y="19"/>
                  </a:lnTo>
                  <a:lnTo>
                    <a:pt x="792" y="19"/>
                  </a:lnTo>
                  <a:lnTo>
                    <a:pt x="790" y="19"/>
                  </a:lnTo>
                  <a:lnTo>
                    <a:pt x="790" y="19"/>
                  </a:lnTo>
                  <a:lnTo>
                    <a:pt x="792" y="22"/>
                  </a:lnTo>
                  <a:lnTo>
                    <a:pt x="797" y="22"/>
                  </a:lnTo>
                  <a:close/>
                  <a:moveTo>
                    <a:pt x="410" y="163"/>
                  </a:moveTo>
                  <a:lnTo>
                    <a:pt x="408" y="166"/>
                  </a:lnTo>
                  <a:lnTo>
                    <a:pt x="408" y="166"/>
                  </a:lnTo>
                  <a:lnTo>
                    <a:pt x="408" y="166"/>
                  </a:lnTo>
                  <a:lnTo>
                    <a:pt x="408" y="166"/>
                  </a:lnTo>
                  <a:lnTo>
                    <a:pt x="410" y="168"/>
                  </a:lnTo>
                  <a:lnTo>
                    <a:pt x="413" y="166"/>
                  </a:lnTo>
                  <a:lnTo>
                    <a:pt x="415" y="168"/>
                  </a:lnTo>
                  <a:lnTo>
                    <a:pt x="415" y="168"/>
                  </a:lnTo>
                  <a:lnTo>
                    <a:pt x="417" y="171"/>
                  </a:lnTo>
                  <a:lnTo>
                    <a:pt x="420" y="171"/>
                  </a:lnTo>
                  <a:lnTo>
                    <a:pt x="420" y="171"/>
                  </a:lnTo>
                  <a:lnTo>
                    <a:pt x="420" y="173"/>
                  </a:lnTo>
                  <a:lnTo>
                    <a:pt x="422" y="171"/>
                  </a:lnTo>
                  <a:lnTo>
                    <a:pt x="422" y="171"/>
                  </a:lnTo>
                  <a:lnTo>
                    <a:pt x="420" y="171"/>
                  </a:lnTo>
                  <a:lnTo>
                    <a:pt x="420" y="171"/>
                  </a:lnTo>
                  <a:lnTo>
                    <a:pt x="422" y="168"/>
                  </a:lnTo>
                  <a:lnTo>
                    <a:pt x="420" y="168"/>
                  </a:lnTo>
                  <a:lnTo>
                    <a:pt x="420" y="168"/>
                  </a:lnTo>
                  <a:lnTo>
                    <a:pt x="420" y="168"/>
                  </a:lnTo>
                  <a:lnTo>
                    <a:pt x="417" y="166"/>
                  </a:lnTo>
                  <a:lnTo>
                    <a:pt x="415" y="166"/>
                  </a:lnTo>
                  <a:lnTo>
                    <a:pt x="415" y="163"/>
                  </a:lnTo>
                  <a:lnTo>
                    <a:pt x="413" y="163"/>
                  </a:lnTo>
                  <a:lnTo>
                    <a:pt x="413" y="163"/>
                  </a:lnTo>
                  <a:lnTo>
                    <a:pt x="413" y="166"/>
                  </a:lnTo>
                  <a:lnTo>
                    <a:pt x="413" y="163"/>
                  </a:lnTo>
                  <a:lnTo>
                    <a:pt x="410" y="163"/>
                  </a:lnTo>
                  <a:close/>
                  <a:moveTo>
                    <a:pt x="818" y="29"/>
                  </a:moveTo>
                  <a:lnTo>
                    <a:pt x="820" y="29"/>
                  </a:lnTo>
                  <a:lnTo>
                    <a:pt x="823" y="29"/>
                  </a:lnTo>
                  <a:lnTo>
                    <a:pt x="823" y="26"/>
                  </a:lnTo>
                  <a:lnTo>
                    <a:pt x="818" y="26"/>
                  </a:lnTo>
                  <a:lnTo>
                    <a:pt x="809" y="26"/>
                  </a:lnTo>
                  <a:lnTo>
                    <a:pt x="802" y="24"/>
                  </a:lnTo>
                  <a:lnTo>
                    <a:pt x="797" y="24"/>
                  </a:lnTo>
                  <a:lnTo>
                    <a:pt x="795" y="24"/>
                  </a:lnTo>
                  <a:lnTo>
                    <a:pt x="792" y="24"/>
                  </a:lnTo>
                  <a:lnTo>
                    <a:pt x="790" y="26"/>
                  </a:lnTo>
                  <a:lnTo>
                    <a:pt x="792" y="26"/>
                  </a:lnTo>
                  <a:lnTo>
                    <a:pt x="797" y="29"/>
                  </a:lnTo>
                  <a:lnTo>
                    <a:pt x="802" y="29"/>
                  </a:lnTo>
                  <a:lnTo>
                    <a:pt x="809" y="31"/>
                  </a:lnTo>
                  <a:lnTo>
                    <a:pt x="811" y="31"/>
                  </a:lnTo>
                  <a:lnTo>
                    <a:pt x="813" y="31"/>
                  </a:lnTo>
                  <a:lnTo>
                    <a:pt x="816" y="29"/>
                  </a:lnTo>
                  <a:lnTo>
                    <a:pt x="818" y="29"/>
                  </a:lnTo>
                  <a:close/>
                  <a:moveTo>
                    <a:pt x="898" y="31"/>
                  </a:moveTo>
                  <a:lnTo>
                    <a:pt x="901" y="31"/>
                  </a:lnTo>
                  <a:lnTo>
                    <a:pt x="903" y="31"/>
                  </a:lnTo>
                  <a:lnTo>
                    <a:pt x="901" y="31"/>
                  </a:lnTo>
                  <a:lnTo>
                    <a:pt x="898" y="29"/>
                  </a:lnTo>
                  <a:lnTo>
                    <a:pt x="898" y="31"/>
                  </a:lnTo>
                  <a:lnTo>
                    <a:pt x="898" y="31"/>
                  </a:lnTo>
                  <a:lnTo>
                    <a:pt x="898" y="31"/>
                  </a:lnTo>
                  <a:close/>
                  <a:moveTo>
                    <a:pt x="738" y="140"/>
                  </a:moveTo>
                  <a:lnTo>
                    <a:pt x="743" y="142"/>
                  </a:lnTo>
                  <a:lnTo>
                    <a:pt x="750" y="142"/>
                  </a:lnTo>
                  <a:lnTo>
                    <a:pt x="750" y="142"/>
                  </a:lnTo>
                  <a:lnTo>
                    <a:pt x="750" y="140"/>
                  </a:lnTo>
                  <a:lnTo>
                    <a:pt x="747" y="137"/>
                  </a:lnTo>
                  <a:lnTo>
                    <a:pt x="745" y="137"/>
                  </a:lnTo>
                  <a:lnTo>
                    <a:pt x="745" y="135"/>
                  </a:lnTo>
                  <a:lnTo>
                    <a:pt x="740" y="135"/>
                  </a:lnTo>
                  <a:lnTo>
                    <a:pt x="738" y="140"/>
                  </a:lnTo>
                  <a:lnTo>
                    <a:pt x="738" y="140"/>
                  </a:lnTo>
                  <a:lnTo>
                    <a:pt x="738" y="140"/>
                  </a:lnTo>
                  <a:close/>
                  <a:moveTo>
                    <a:pt x="851" y="24"/>
                  </a:moveTo>
                  <a:lnTo>
                    <a:pt x="849" y="24"/>
                  </a:lnTo>
                  <a:lnTo>
                    <a:pt x="846" y="24"/>
                  </a:lnTo>
                  <a:lnTo>
                    <a:pt x="844" y="24"/>
                  </a:lnTo>
                  <a:lnTo>
                    <a:pt x="839" y="24"/>
                  </a:lnTo>
                  <a:lnTo>
                    <a:pt x="839" y="24"/>
                  </a:lnTo>
                  <a:lnTo>
                    <a:pt x="839" y="24"/>
                  </a:lnTo>
                  <a:lnTo>
                    <a:pt x="839" y="24"/>
                  </a:lnTo>
                  <a:lnTo>
                    <a:pt x="835" y="24"/>
                  </a:lnTo>
                  <a:lnTo>
                    <a:pt x="835" y="24"/>
                  </a:lnTo>
                  <a:lnTo>
                    <a:pt x="832" y="24"/>
                  </a:lnTo>
                  <a:lnTo>
                    <a:pt x="832" y="26"/>
                  </a:lnTo>
                  <a:lnTo>
                    <a:pt x="830" y="26"/>
                  </a:lnTo>
                  <a:lnTo>
                    <a:pt x="830" y="29"/>
                  </a:lnTo>
                  <a:lnTo>
                    <a:pt x="828" y="29"/>
                  </a:lnTo>
                  <a:lnTo>
                    <a:pt x="828" y="29"/>
                  </a:lnTo>
                  <a:lnTo>
                    <a:pt x="823" y="31"/>
                  </a:lnTo>
                  <a:lnTo>
                    <a:pt x="820" y="33"/>
                  </a:lnTo>
                  <a:lnTo>
                    <a:pt x="825" y="33"/>
                  </a:lnTo>
                  <a:lnTo>
                    <a:pt x="828" y="33"/>
                  </a:lnTo>
                  <a:lnTo>
                    <a:pt x="830" y="33"/>
                  </a:lnTo>
                  <a:lnTo>
                    <a:pt x="837" y="33"/>
                  </a:lnTo>
                  <a:lnTo>
                    <a:pt x="839" y="36"/>
                  </a:lnTo>
                  <a:lnTo>
                    <a:pt x="842" y="36"/>
                  </a:lnTo>
                  <a:lnTo>
                    <a:pt x="844" y="38"/>
                  </a:lnTo>
                  <a:lnTo>
                    <a:pt x="846" y="38"/>
                  </a:lnTo>
                  <a:lnTo>
                    <a:pt x="846" y="38"/>
                  </a:lnTo>
                  <a:lnTo>
                    <a:pt x="849" y="38"/>
                  </a:lnTo>
                  <a:lnTo>
                    <a:pt x="851" y="38"/>
                  </a:lnTo>
                  <a:lnTo>
                    <a:pt x="853" y="40"/>
                  </a:lnTo>
                  <a:lnTo>
                    <a:pt x="856" y="38"/>
                  </a:lnTo>
                  <a:lnTo>
                    <a:pt x="856" y="38"/>
                  </a:lnTo>
                  <a:lnTo>
                    <a:pt x="861" y="40"/>
                  </a:lnTo>
                  <a:lnTo>
                    <a:pt x="861" y="40"/>
                  </a:lnTo>
                  <a:lnTo>
                    <a:pt x="868" y="40"/>
                  </a:lnTo>
                  <a:lnTo>
                    <a:pt x="868" y="40"/>
                  </a:lnTo>
                  <a:lnTo>
                    <a:pt x="875" y="40"/>
                  </a:lnTo>
                  <a:lnTo>
                    <a:pt x="875" y="40"/>
                  </a:lnTo>
                  <a:lnTo>
                    <a:pt x="875" y="40"/>
                  </a:lnTo>
                  <a:lnTo>
                    <a:pt x="882" y="43"/>
                  </a:lnTo>
                  <a:lnTo>
                    <a:pt x="884" y="43"/>
                  </a:lnTo>
                  <a:lnTo>
                    <a:pt x="886" y="43"/>
                  </a:lnTo>
                  <a:lnTo>
                    <a:pt x="889" y="43"/>
                  </a:lnTo>
                  <a:lnTo>
                    <a:pt x="891" y="43"/>
                  </a:lnTo>
                  <a:lnTo>
                    <a:pt x="894" y="43"/>
                  </a:lnTo>
                  <a:lnTo>
                    <a:pt x="896" y="43"/>
                  </a:lnTo>
                  <a:lnTo>
                    <a:pt x="901" y="43"/>
                  </a:lnTo>
                  <a:lnTo>
                    <a:pt x="908" y="43"/>
                  </a:lnTo>
                  <a:lnTo>
                    <a:pt x="908" y="43"/>
                  </a:lnTo>
                  <a:lnTo>
                    <a:pt x="910" y="40"/>
                  </a:lnTo>
                  <a:lnTo>
                    <a:pt x="910" y="40"/>
                  </a:lnTo>
                  <a:lnTo>
                    <a:pt x="908" y="38"/>
                  </a:lnTo>
                  <a:lnTo>
                    <a:pt x="905" y="38"/>
                  </a:lnTo>
                  <a:lnTo>
                    <a:pt x="903" y="38"/>
                  </a:lnTo>
                  <a:lnTo>
                    <a:pt x="898" y="36"/>
                  </a:lnTo>
                  <a:lnTo>
                    <a:pt x="894" y="36"/>
                  </a:lnTo>
                  <a:lnTo>
                    <a:pt x="896" y="36"/>
                  </a:lnTo>
                  <a:lnTo>
                    <a:pt x="896" y="36"/>
                  </a:lnTo>
                  <a:lnTo>
                    <a:pt x="898" y="36"/>
                  </a:lnTo>
                  <a:lnTo>
                    <a:pt x="901" y="36"/>
                  </a:lnTo>
                  <a:lnTo>
                    <a:pt x="901" y="36"/>
                  </a:lnTo>
                  <a:lnTo>
                    <a:pt x="901" y="33"/>
                  </a:lnTo>
                  <a:lnTo>
                    <a:pt x="898" y="33"/>
                  </a:lnTo>
                  <a:lnTo>
                    <a:pt x="898" y="33"/>
                  </a:lnTo>
                  <a:lnTo>
                    <a:pt x="898" y="33"/>
                  </a:lnTo>
                  <a:lnTo>
                    <a:pt x="898" y="31"/>
                  </a:lnTo>
                  <a:lnTo>
                    <a:pt x="898" y="31"/>
                  </a:lnTo>
                  <a:lnTo>
                    <a:pt x="898" y="31"/>
                  </a:lnTo>
                  <a:lnTo>
                    <a:pt x="898" y="31"/>
                  </a:lnTo>
                  <a:lnTo>
                    <a:pt x="896" y="29"/>
                  </a:lnTo>
                  <a:lnTo>
                    <a:pt x="898" y="29"/>
                  </a:lnTo>
                  <a:lnTo>
                    <a:pt x="896" y="29"/>
                  </a:lnTo>
                  <a:lnTo>
                    <a:pt x="894" y="26"/>
                  </a:lnTo>
                  <a:lnTo>
                    <a:pt x="891" y="26"/>
                  </a:lnTo>
                  <a:lnTo>
                    <a:pt x="889" y="26"/>
                  </a:lnTo>
                  <a:lnTo>
                    <a:pt x="889" y="26"/>
                  </a:lnTo>
                  <a:lnTo>
                    <a:pt x="886" y="26"/>
                  </a:lnTo>
                  <a:lnTo>
                    <a:pt x="884" y="26"/>
                  </a:lnTo>
                  <a:lnTo>
                    <a:pt x="879" y="24"/>
                  </a:lnTo>
                  <a:lnTo>
                    <a:pt x="877" y="24"/>
                  </a:lnTo>
                  <a:lnTo>
                    <a:pt x="875" y="24"/>
                  </a:lnTo>
                  <a:lnTo>
                    <a:pt x="875" y="26"/>
                  </a:lnTo>
                  <a:lnTo>
                    <a:pt x="877" y="26"/>
                  </a:lnTo>
                  <a:lnTo>
                    <a:pt x="877" y="26"/>
                  </a:lnTo>
                  <a:lnTo>
                    <a:pt x="875" y="26"/>
                  </a:lnTo>
                  <a:lnTo>
                    <a:pt x="872" y="26"/>
                  </a:lnTo>
                  <a:lnTo>
                    <a:pt x="872" y="29"/>
                  </a:lnTo>
                  <a:lnTo>
                    <a:pt x="870" y="29"/>
                  </a:lnTo>
                  <a:lnTo>
                    <a:pt x="870" y="29"/>
                  </a:lnTo>
                  <a:lnTo>
                    <a:pt x="870" y="29"/>
                  </a:lnTo>
                  <a:lnTo>
                    <a:pt x="868" y="29"/>
                  </a:lnTo>
                  <a:lnTo>
                    <a:pt x="870" y="26"/>
                  </a:lnTo>
                  <a:lnTo>
                    <a:pt x="870" y="26"/>
                  </a:lnTo>
                  <a:lnTo>
                    <a:pt x="870" y="26"/>
                  </a:lnTo>
                  <a:lnTo>
                    <a:pt x="870" y="24"/>
                  </a:lnTo>
                  <a:lnTo>
                    <a:pt x="868" y="24"/>
                  </a:lnTo>
                  <a:lnTo>
                    <a:pt x="863" y="24"/>
                  </a:lnTo>
                  <a:lnTo>
                    <a:pt x="863" y="24"/>
                  </a:lnTo>
                  <a:lnTo>
                    <a:pt x="858" y="24"/>
                  </a:lnTo>
                  <a:lnTo>
                    <a:pt x="851" y="24"/>
                  </a:lnTo>
                  <a:close/>
                  <a:moveTo>
                    <a:pt x="811" y="104"/>
                  </a:moveTo>
                  <a:lnTo>
                    <a:pt x="811" y="104"/>
                  </a:lnTo>
                  <a:lnTo>
                    <a:pt x="809" y="104"/>
                  </a:lnTo>
                  <a:lnTo>
                    <a:pt x="809" y="104"/>
                  </a:lnTo>
                  <a:lnTo>
                    <a:pt x="811" y="107"/>
                  </a:lnTo>
                  <a:lnTo>
                    <a:pt x="816" y="107"/>
                  </a:lnTo>
                  <a:lnTo>
                    <a:pt x="818" y="107"/>
                  </a:lnTo>
                  <a:lnTo>
                    <a:pt x="818" y="107"/>
                  </a:lnTo>
                  <a:lnTo>
                    <a:pt x="818" y="104"/>
                  </a:lnTo>
                  <a:lnTo>
                    <a:pt x="818" y="104"/>
                  </a:lnTo>
                  <a:lnTo>
                    <a:pt x="816" y="104"/>
                  </a:lnTo>
                  <a:lnTo>
                    <a:pt x="813" y="104"/>
                  </a:lnTo>
                  <a:lnTo>
                    <a:pt x="813" y="104"/>
                  </a:lnTo>
                  <a:lnTo>
                    <a:pt x="811" y="104"/>
                  </a:lnTo>
                  <a:close/>
                  <a:moveTo>
                    <a:pt x="481" y="83"/>
                  </a:moveTo>
                  <a:lnTo>
                    <a:pt x="481" y="83"/>
                  </a:lnTo>
                  <a:lnTo>
                    <a:pt x="481" y="85"/>
                  </a:lnTo>
                  <a:lnTo>
                    <a:pt x="481" y="85"/>
                  </a:lnTo>
                  <a:lnTo>
                    <a:pt x="481" y="85"/>
                  </a:lnTo>
                  <a:lnTo>
                    <a:pt x="481" y="85"/>
                  </a:lnTo>
                  <a:lnTo>
                    <a:pt x="479" y="85"/>
                  </a:lnTo>
                  <a:lnTo>
                    <a:pt x="476" y="85"/>
                  </a:lnTo>
                  <a:lnTo>
                    <a:pt x="476" y="85"/>
                  </a:lnTo>
                  <a:lnTo>
                    <a:pt x="472" y="85"/>
                  </a:lnTo>
                  <a:lnTo>
                    <a:pt x="469" y="85"/>
                  </a:lnTo>
                  <a:lnTo>
                    <a:pt x="469" y="88"/>
                  </a:lnTo>
                  <a:lnTo>
                    <a:pt x="467" y="88"/>
                  </a:lnTo>
                  <a:lnTo>
                    <a:pt x="462" y="88"/>
                  </a:lnTo>
                  <a:lnTo>
                    <a:pt x="460" y="90"/>
                  </a:lnTo>
                  <a:lnTo>
                    <a:pt x="458" y="90"/>
                  </a:lnTo>
                  <a:lnTo>
                    <a:pt x="458" y="90"/>
                  </a:lnTo>
                  <a:lnTo>
                    <a:pt x="455" y="90"/>
                  </a:lnTo>
                  <a:lnTo>
                    <a:pt x="453" y="92"/>
                  </a:lnTo>
                  <a:lnTo>
                    <a:pt x="448" y="92"/>
                  </a:lnTo>
                  <a:lnTo>
                    <a:pt x="448" y="92"/>
                  </a:lnTo>
                  <a:lnTo>
                    <a:pt x="450" y="92"/>
                  </a:lnTo>
                  <a:lnTo>
                    <a:pt x="446" y="95"/>
                  </a:lnTo>
                  <a:lnTo>
                    <a:pt x="446" y="95"/>
                  </a:lnTo>
                  <a:lnTo>
                    <a:pt x="446" y="97"/>
                  </a:lnTo>
                  <a:lnTo>
                    <a:pt x="446" y="97"/>
                  </a:lnTo>
                  <a:lnTo>
                    <a:pt x="441" y="97"/>
                  </a:lnTo>
                  <a:lnTo>
                    <a:pt x="439" y="97"/>
                  </a:lnTo>
                  <a:lnTo>
                    <a:pt x="439" y="97"/>
                  </a:lnTo>
                  <a:lnTo>
                    <a:pt x="436" y="97"/>
                  </a:lnTo>
                  <a:lnTo>
                    <a:pt x="436" y="97"/>
                  </a:lnTo>
                  <a:lnTo>
                    <a:pt x="436" y="100"/>
                  </a:lnTo>
                  <a:lnTo>
                    <a:pt x="436" y="100"/>
                  </a:lnTo>
                  <a:lnTo>
                    <a:pt x="434" y="102"/>
                  </a:lnTo>
                  <a:lnTo>
                    <a:pt x="434" y="102"/>
                  </a:lnTo>
                  <a:lnTo>
                    <a:pt x="432" y="102"/>
                  </a:lnTo>
                  <a:lnTo>
                    <a:pt x="432" y="100"/>
                  </a:lnTo>
                  <a:lnTo>
                    <a:pt x="429" y="100"/>
                  </a:lnTo>
                  <a:lnTo>
                    <a:pt x="427" y="100"/>
                  </a:lnTo>
                  <a:lnTo>
                    <a:pt x="427" y="100"/>
                  </a:lnTo>
                  <a:lnTo>
                    <a:pt x="425" y="102"/>
                  </a:lnTo>
                  <a:lnTo>
                    <a:pt x="425" y="102"/>
                  </a:lnTo>
                  <a:lnTo>
                    <a:pt x="427" y="102"/>
                  </a:lnTo>
                  <a:lnTo>
                    <a:pt x="429" y="104"/>
                  </a:lnTo>
                  <a:lnTo>
                    <a:pt x="432" y="104"/>
                  </a:lnTo>
                  <a:lnTo>
                    <a:pt x="434" y="104"/>
                  </a:lnTo>
                  <a:lnTo>
                    <a:pt x="436" y="104"/>
                  </a:lnTo>
                  <a:lnTo>
                    <a:pt x="432" y="104"/>
                  </a:lnTo>
                  <a:lnTo>
                    <a:pt x="429" y="107"/>
                  </a:lnTo>
                  <a:lnTo>
                    <a:pt x="427" y="109"/>
                  </a:lnTo>
                  <a:lnTo>
                    <a:pt x="427" y="109"/>
                  </a:lnTo>
                  <a:lnTo>
                    <a:pt x="427" y="109"/>
                  </a:lnTo>
                  <a:lnTo>
                    <a:pt x="427" y="111"/>
                  </a:lnTo>
                  <a:lnTo>
                    <a:pt x="429" y="111"/>
                  </a:lnTo>
                  <a:lnTo>
                    <a:pt x="432" y="111"/>
                  </a:lnTo>
                  <a:lnTo>
                    <a:pt x="434" y="111"/>
                  </a:lnTo>
                  <a:lnTo>
                    <a:pt x="434" y="111"/>
                  </a:lnTo>
                  <a:lnTo>
                    <a:pt x="427" y="114"/>
                  </a:lnTo>
                  <a:lnTo>
                    <a:pt x="425" y="114"/>
                  </a:lnTo>
                  <a:lnTo>
                    <a:pt x="422" y="116"/>
                  </a:lnTo>
                  <a:lnTo>
                    <a:pt x="422" y="119"/>
                  </a:lnTo>
                  <a:lnTo>
                    <a:pt x="422" y="119"/>
                  </a:lnTo>
                  <a:lnTo>
                    <a:pt x="420" y="119"/>
                  </a:lnTo>
                  <a:lnTo>
                    <a:pt x="420" y="121"/>
                  </a:lnTo>
                  <a:lnTo>
                    <a:pt x="420" y="121"/>
                  </a:lnTo>
                  <a:lnTo>
                    <a:pt x="417" y="121"/>
                  </a:lnTo>
                  <a:lnTo>
                    <a:pt x="415" y="121"/>
                  </a:lnTo>
                  <a:lnTo>
                    <a:pt x="413" y="123"/>
                  </a:lnTo>
                  <a:lnTo>
                    <a:pt x="410" y="123"/>
                  </a:lnTo>
                  <a:lnTo>
                    <a:pt x="410" y="123"/>
                  </a:lnTo>
                  <a:lnTo>
                    <a:pt x="410" y="126"/>
                  </a:lnTo>
                  <a:lnTo>
                    <a:pt x="417" y="128"/>
                  </a:lnTo>
                  <a:lnTo>
                    <a:pt x="417" y="128"/>
                  </a:lnTo>
                  <a:lnTo>
                    <a:pt x="420" y="130"/>
                  </a:lnTo>
                  <a:lnTo>
                    <a:pt x="422" y="130"/>
                  </a:lnTo>
                  <a:lnTo>
                    <a:pt x="425" y="130"/>
                  </a:lnTo>
                  <a:lnTo>
                    <a:pt x="429" y="130"/>
                  </a:lnTo>
                  <a:lnTo>
                    <a:pt x="432" y="130"/>
                  </a:lnTo>
                  <a:lnTo>
                    <a:pt x="436" y="130"/>
                  </a:lnTo>
                  <a:lnTo>
                    <a:pt x="443" y="130"/>
                  </a:lnTo>
                  <a:lnTo>
                    <a:pt x="446" y="133"/>
                  </a:lnTo>
                  <a:lnTo>
                    <a:pt x="448" y="133"/>
                  </a:lnTo>
                  <a:lnTo>
                    <a:pt x="450" y="133"/>
                  </a:lnTo>
                  <a:lnTo>
                    <a:pt x="453" y="130"/>
                  </a:lnTo>
                  <a:lnTo>
                    <a:pt x="455" y="128"/>
                  </a:lnTo>
                  <a:lnTo>
                    <a:pt x="458" y="126"/>
                  </a:lnTo>
                  <a:lnTo>
                    <a:pt x="460" y="126"/>
                  </a:lnTo>
                  <a:lnTo>
                    <a:pt x="458" y="123"/>
                  </a:lnTo>
                  <a:lnTo>
                    <a:pt x="455" y="123"/>
                  </a:lnTo>
                  <a:lnTo>
                    <a:pt x="455" y="123"/>
                  </a:lnTo>
                  <a:lnTo>
                    <a:pt x="458" y="123"/>
                  </a:lnTo>
                  <a:lnTo>
                    <a:pt x="460" y="123"/>
                  </a:lnTo>
                  <a:lnTo>
                    <a:pt x="460" y="123"/>
                  </a:lnTo>
                  <a:lnTo>
                    <a:pt x="460" y="123"/>
                  </a:lnTo>
                  <a:lnTo>
                    <a:pt x="462" y="123"/>
                  </a:lnTo>
                  <a:lnTo>
                    <a:pt x="462" y="123"/>
                  </a:lnTo>
                  <a:lnTo>
                    <a:pt x="460" y="121"/>
                  </a:lnTo>
                  <a:lnTo>
                    <a:pt x="460" y="121"/>
                  </a:lnTo>
                  <a:lnTo>
                    <a:pt x="460" y="121"/>
                  </a:lnTo>
                  <a:lnTo>
                    <a:pt x="467" y="119"/>
                  </a:lnTo>
                  <a:lnTo>
                    <a:pt x="467" y="116"/>
                  </a:lnTo>
                  <a:lnTo>
                    <a:pt x="467" y="116"/>
                  </a:lnTo>
                  <a:lnTo>
                    <a:pt x="467" y="114"/>
                  </a:lnTo>
                  <a:lnTo>
                    <a:pt x="465" y="114"/>
                  </a:lnTo>
                  <a:lnTo>
                    <a:pt x="465" y="111"/>
                  </a:lnTo>
                  <a:lnTo>
                    <a:pt x="465" y="111"/>
                  </a:lnTo>
                  <a:lnTo>
                    <a:pt x="469" y="111"/>
                  </a:lnTo>
                  <a:lnTo>
                    <a:pt x="472" y="111"/>
                  </a:lnTo>
                  <a:lnTo>
                    <a:pt x="472" y="111"/>
                  </a:lnTo>
                  <a:lnTo>
                    <a:pt x="472" y="111"/>
                  </a:lnTo>
                  <a:lnTo>
                    <a:pt x="472" y="109"/>
                  </a:lnTo>
                  <a:lnTo>
                    <a:pt x="472" y="109"/>
                  </a:lnTo>
                  <a:lnTo>
                    <a:pt x="472" y="109"/>
                  </a:lnTo>
                  <a:lnTo>
                    <a:pt x="476" y="109"/>
                  </a:lnTo>
                  <a:lnTo>
                    <a:pt x="479" y="109"/>
                  </a:lnTo>
                  <a:lnTo>
                    <a:pt x="479" y="109"/>
                  </a:lnTo>
                  <a:lnTo>
                    <a:pt x="479" y="109"/>
                  </a:lnTo>
                  <a:lnTo>
                    <a:pt x="479" y="109"/>
                  </a:lnTo>
                  <a:lnTo>
                    <a:pt x="479" y="107"/>
                  </a:lnTo>
                  <a:lnTo>
                    <a:pt x="481" y="107"/>
                  </a:lnTo>
                  <a:lnTo>
                    <a:pt x="481" y="107"/>
                  </a:lnTo>
                  <a:lnTo>
                    <a:pt x="483" y="107"/>
                  </a:lnTo>
                  <a:lnTo>
                    <a:pt x="483" y="107"/>
                  </a:lnTo>
                  <a:lnTo>
                    <a:pt x="486" y="104"/>
                  </a:lnTo>
                  <a:lnTo>
                    <a:pt x="486" y="104"/>
                  </a:lnTo>
                  <a:lnTo>
                    <a:pt x="486" y="104"/>
                  </a:lnTo>
                  <a:lnTo>
                    <a:pt x="481" y="104"/>
                  </a:lnTo>
                  <a:lnTo>
                    <a:pt x="481" y="104"/>
                  </a:lnTo>
                  <a:lnTo>
                    <a:pt x="483" y="102"/>
                  </a:lnTo>
                  <a:lnTo>
                    <a:pt x="486" y="102"/>
                  </a:lnTo>
                  <a:lnTo>
                    <a:pt x="486" y="102"/>
                  </a:lnTo>
                  <a:lnTo>
                    <a:pt x="488" y="102"/>
                  </a:lnTo>
                  <a:lnTo>
                    <a:pt x="488" y="102"/>
                  </a:lnTo>
                  <a:lnTo>
                    <a:pt x="488" y="100"/>
                  </a:lnTo>
                  <a:lnTo>
                    <a:pt x="491" y="100"/>
                  </a:lnTo>
                  <a:lnTo>
                    <a:pt x="491" y="100"/>
                  </a:lnTo>
                  <a:lnTo>
                    <a:pt x="493" y="97"/>
                  </a:lnTo>
                  <a:lnTo>
                    <a:pt x="495" y="97"/>
                  </a:lnTo>
                  <a:lnTo>
                    <a:pt x="495" y="97"/>
                  </a:lnTo>
                  <a:lnTo>
                    <a:pt x="500" y="97"/>
                  </a:lnTo>
                  <a:lnTo>
                    <a:pt x="512" y="95"/>
                  </a:lnTo>
                  <a:lnTo>
                    <a:pt x="514" y="92"/>
                  </a:lnTo>
                  <a:lnTo>
                    <a:pt x="519" y="92"/>
                  </a:lnTo>
                  <a:lnTo>
                    <a:pt x="519" y="92"/>
                  </a:lnTo>
                  <a:lnTo>
                    <a:pt x="526" y="92"/>
                  </a:lnTo>
                  <a:lnTo>
                    <a:pt x="531" y="90"/>
                  </a:lnTo>
                  <a:lnTo>
                    <a:pt x="535" y="90"/>
                  </a:lnTo>
                  <a:lnTo>
                    <a:pt x="540" y="88"/>
                  </a:lnTo>
                  <a:lnTo>
                    <a:pt x="547" y="88"/>
                  </a:lnTo>
                  <a:lnTo>
                    <a:pt x="552" y="85"/>
                  </a:lnTo>
                  <a:lnTo>
                    <a:pt x="554" y="85"/>
                  </a:lnTo>
                  <a:lnTo>
                    <a:pt x="557" y="85"/>
                  </a:lnTo>
                  <a:lnTo>
                    <a:pt x="559" y="85"/>
                  </a:lnTo>
                  <a:lnTo>
                    <a:pt x="564" y="83"/>
                  </a:lnTo>
                  <a:lnTo>
                    <a:pt x="566" y="83"/>
                  </a:lnTo>
                  <a:lnTo>
                    <a:pt x="568" y="83"/>
                  </a:lnTo>
                  <a:lnTo>
                    <a:pt x="571" y="81"/>
                  </a:lnTo>
                  <a:lnTo>
                    <a:pt x="573" y="78"/>
                  </a:lnTo>
                  <a:lnTo>
                    <a:pt x="573" y="78"/>
                  </a:lnTo>
                  <a:lnTo>
                    <a:pt x="571" y="76"/>
                  </a:lnTo>
                  <a:lnTo>
                    <a:pt x="573" y="76"/>
                  </a:lnTo>
                  <a:lnTo>
                    <a:pt x="571" y="76"/>
                  </a:lnTo>
                  <a:lnTo>
                    <a:pt x="571" y="74"/>
                  </a:lnTo>
                  <a:lnTo>
                    <a:pt x="566" y="74"/>
                  </a:lnTo>
                  <a:lnTo>
                    <a:pt x="564" y="71"/>
                  </a:lnTo>
                  <a:lnTo>
                    <a:pt x="557" y="71"/>
                  </a:lnTo>
                  <a:lnTo>
                    <a:pt x="552" y="71"/>
                  </a:lnTo>
                  <a:lnTo>
                    <a:pt x="552" y="71"/>
                  </a:lnTo>
                  <a:lnTo>
                    <a:pt x="549" y="71"/>
                  </a:lnTo>
                  <a:lnTo>
                    <a:pt x="545" y="71"/>
                  </a:lnTo>
                  <a:lnTo>
                    <a:pt x="540" y="74"/>
                  </a:lnTo>
                  <a:lnTo>
                    <a:pt x="535" y="76"/>
                  </a:lnTo>
                  <a:lnTo>
                    <a:pt x="535" y="76"/>
                  </a:lnTo>
                  <a:lnTo>
                    <a:pt x="535" y="76"/>
                  </a:lnTo>
                  <a:lnTo>
                    <a:pt x="535" y="78"/>
                  </a:lnTo>
                  <a:lnTo>
                    <a:pt x="533" y="78"/>
                  </a:lnTo>
                  <a:lnTo>
                    <a:pt x="531" y="78"/>
                  </a:lnTo>
                  <a:lnTo>
                    <a:pt x="531" y="78"/>
                  </a:lnTo>
                  <a:lnTo>
                    <a:pt x="528" y="78"/>
                  </a:lnTo>
                  <a:lnTo>
                    <a:pt x="526" y="78"/>
                  </a:lnTo>
                  <a:lnTo>
                    <a:pt x="526" y="78"/>
                  </a:lnTo>
                  <a:lnTo>
                    <a:pt x="524" y="81"/>
                  </a:lnTo>
                  <a:lnTo>
                    <a:pt x="521" y="81"/>
                  </a:lnTo>
                  <a:lnTo>
                    <a:pt x="509" y="83"/>
                  </a:lnTo>
                  <a:lnTo>
                    <a:pt x="505" y="83"/>
                  </a:lnTo>
                  <a:lnTo>
                    <a:pt x="502" y="83"/>
                  </a:lnTo>
                  <a:lnTo>
                    <a:pt x="498" y="83"/>
                  </a:lnTo>
                  <a:lnTo>
                    <a:pt x="495" y="83"/>
                  </a:lnTo>
                  <a:lnTo>
                    <a:pt x="488" y="83"/>
                  </a:lnTo>
                  <a:lnTo>
                    <a:pt x="486" y="83"/>
                  </a:lnTo>
                  <a:lnTo>
                    <a:pt x="481" y="83"/>
                  </a:lnTo>
                  <a:lnTo>
                    <a:pt x="481" y="83"/>
                  </a:lnTo>
                  <a:close/>
                  <a:moveTo>
                    <a:pt x="623" y="135"/>
                  </a:moveTo>
                  <a:lnTo>
                    <a:pt x="623" y="135"/>
                  </a:lnTo>
                  <a:lnTo>
                    <a:pt x="623" y="135"/>
                  </a:lnTo>
                  <a:lnTo>
                    <a:pt x="625" y="135"/>
                  </a:lnTo>
                  <a:lnTo>
                    <a:pt x="625" y="135"/>
                  </a:lnTo>
                  <a:lnTo>
                    <a:pt x="627" y="135"/>
                  </a:lnTo>
                  <a:lnTo>
                    <a:pt x="630" y="135"/>
                  </a:lnTo>
                  <a:lnTo>
                    <a:pt x="632" y="135"/>
                  </a:lnTo>
                  <a:lnTo>
                    <a:pt x="634" y="135"/>
                  </a:lnTo>
                  <a:lnTo>
                    <a:pt x="641" y="135"/>
                  </a:lnTo>
                  <a:lnTo>
                    <a:pt x="644" y="135"/>
                  </a:lnTo>
                  <a:lnTo>
                    <a:pt x="644" y="133"/>
                  </a:lnTo>
                  <a:lnTo>
                    <a:pt x="641" y="133"/>
                  </a:lnTo>
                  <a:lnTo>
                    <a:pt x="639" y="130"/>
                  </a:lnTo>
                  <a:lnTo>
                    <a:pt x="639" y="130"/>
                  </a:lnTo>
                  <a:lnTo>
                    <a:pt x="637" y="130"/>
                  </a:lnTo>
                  <a:lnTo>
                    <a:pt x="634" y="128"/>
                  </a:lnTo>
                  <a:lnTo>
                    <a:pt x="632" y="128"/>
                  </a:lnTo>
                  <a:lnTo>
                    <a:pt x="632" y="128"/>
                  </a:lnTo>
                  <a:lnTo>
                    <a:pt x="625" y="128"/>
                  </a:lnTo>
                  <a:lnTo>
                    <a:pt x="623" y="130"/>
                  </a:lnTo>
                  <a:lnTo>
                    <a:pt x="620" y="130"/>
                  </a:lnTo>
                  <a:lnTo>
                    <a:pt x="623" y="133"/>
                  </a:lnTo>
                  <a:lnTo>
                    <a:pt x="623" y="135"/>
                  </a:lnTo>
                  <a:close/>
                  <a:moveTo>
                    <a:pt x="721" y="149"/>
                  </a:moveTo>
                  <a:lnTo>
                    <a:pt x="724" y="149"/>
                  </a:lnTo>
                  <a:lnTo>
                    <a:pt x="731" y="149"/>
                  </a:lnTo>
                  <a:lnTo>
                    <a:pt x="733" y="149"/>
                  </a:lnTo>
                  <a:lnTo>
                    <a:pt x="736" y="147"/>
                  </a:lnTo>
                  <a:lnTo>
                    <a:pt x="736" y="147"/>
                  </a:lnTo>
                  <a:lnTo>
                    <a:pt x="738" y="145"/>
                  </a:lnTo>
                  <a:lnTo>
                    <a:pt x="738" y="145"/>
                  </a:lnTo>
                  <a:lnTo>
                    <a:pt x="736" y="145"/>
                  </a:lnTo>
                  <a:lnTo>
                    <a:pt x="729" y="142"/>
                  </a:lnTo>
                  <a:lnTo>
                    <a:pt x="726" y="142"/>
                  </a:lnTo>
                  <a:lnTo>
                    <a:pt x="724" y="145"/>
                  </a:lnTo>
                  <a:lnTo>
                    <a:pt x="724" y="145"/>
                  </a:lnTo>
                  <a:lnTo>
                    <a:pt x="724" y="147"/>
                  </a:lnTo>
                  <a:lnTo>
                    <a:pt x="721" y="147"/>
                  </a:lnTo>
                  <a:lnTo>
                    <a:pt x="721" y="149"/>
                  </a:lnTo>
                  <a:lnTo>
                    <a:pt x="721" y="149"/>
                  </a:lnTo>
                  <a:close/>
                  <a:moveTo>
                    <a:pt x="483" y="175"/>
                  </a:moveTo>
                  <a:lnTo>
                    <a:pt x="481" y="175"/>
                  </a:lnTo>
                  <a:lnTo>
                    <a:pt x="481" y="175"/>
                  </a:lnTo>
                  <a:lnTo>
                    <a:pt x="474" y="173"/>
                  </a:lnTo>
                  <a:lnTo>
                    <a:pt x="472" y="173"/>
                  </a:lnTo>
                  <a:lnTo>
                    <a:pt x="465" y="168"/>
                  </a:lnTo>
                  <a:lnTo>
                    <a:pt x="458" y="166"/>
                  </a:lnTo>
                  <a:lnTo>
                    <a:pt x="453" y="163"/>
                  </a:lnTo>
                  <a:lnTo>
                    <a:pt x="448" y="159"/>
                  </a:lnTo>
                  <a:lnTo>
                    <a:pt x="448" y="159"/>
                  </a:lnTo>
                  <a:lnTo>
                    <a:pt x="446" y="156"/>
                  </a:lnTo>
                  <a:lnTo>
                    <a:pt x="443" y="154"/>
                  </a:lnTo>
                  <a:lnTo>
                    <a:pt x="443" y="154"/>
                  </a:lnTo>
                  <a:lnTo>
                    <a:pt x="443" y="152"/>
                  </a:lnTo>
                  <a:lnTo>
                    <a:pt x="443" y="152"/>
                  </a:lnTo>
                  <a:lnTo>
                    <a:pt x="443" y="149"/>
                  </a:lnTo>
                  <a:lnTo>
                    <a:pt x="441" y="149"/>
                  </a:lnTo>
                  <a:lnTo>
                    <a:pt x="441" y="147"/>
                  </a:lnTo>
                  <a:lnTo>
                    <a:pt x="441" y="147"/>
                  </a:lnTo>
                  <a:lnTo>
                    <a:pt x="441" y="147"/>
                  </a:lnTo>
                  <a:lnTo>
                    <a:pt x="441" y="145"/>
                  </a:lnTo>
                  <a:lnTo>
                    <a:pt x="441" y="145"/>
                  </a:lnTo>
                  <a:lnTo>
                    <a:pt x="441" y="145"/>
                  </a:lnTo>
                  <a:lnTo>
                    <a:pt x="443" y="145"/>
                  </a:lnTo>
                  <a:lnTo>
                    <a:pt x="443" y="142"/>
                  </a:lnTo>
                  <a:lnTo>
                    <a:pt x="443" y="142"/>
                  </a:lnTo>
                  <a:lnTo>
                    <a:pt x="443" y="140"/>
                  </a:lnTo>
                  <a:lnTo>
                    <a:pt x="443" y="140"/>
                  </a:lnTo>
                  <a:lnTo>
                    <a:pt x="448" y="140"/>
                  </a:lnTo>
                  <a:lnTo>
                    <a:pt x="448" y="140"/>
                  </a:lnTo>
                  <a:lnTo>
                    <a:pt x="448" y="140"/>
                  </a:lnTo>
                  <a:lnTo>
                    <a:pt x="448" y="137"/>
                  </a:lnTo>
                  <a:lnTo>
                    <a:pt x="446" y="137"/>
                  </a:lnTo>
                  <a:lnTo>
                    <a:pt x="446" y="137"/>
                  </a:lnTo>
                  <a:lnTo>
                    <a:pt x="448" y="135"/>
                  </a:lnTo>
                  <a:lnTo>
                    <a:pt x="448" y="135"/>
                  </a:lnTo>
                  <a:lnTo>
                    <a:pt x="448" y="133"/>
                  </a:lnTo>
                  <a:lnTo>
                    <a:pt x="448" y="133"/>
                  </a:lnTo>
                  <a:lnTo>
                    <a:pt x="443" y="133"/>
                  </a:lnTo>
                  <a:lnTo>
                    <a:pt x="439" y="133"/>
                  </a:lnTo>
                  <a:lnTo>
                    <a:pt x="434" y="133"/>
                  </a:lnTo>
                  <a:lnTo>
                    <a:pt x="432" y="130"/>
                  </a:lnTo>
                  <a:lnTo>
                    <a:pt x="427" y="130"/>
                  </a:lnTo>
                  <a:lnTo>
                    <a:pt x="427" y="130"/>
                  </a:lnTo>
                  <a:lnTo>
                    <a:pt x="425" y="130"/>
                  </a:lnTo>
                  <a:lnTo>
                    <a:pt x="420" y="133"/>
                  </a:lnTo>
                  <a:lnTo>
                    <a:pt x="420" y="133"/>
                  </a:lnTo>
                  <a:lnTo>
                    <a:pt x="417" y="133"/>
                  </a:lnTo>
                  <a:lnTo>
                    <a:pt x="415" y="133"/>
                  </a:lnTo>
                  <a:lnTo>
                    <a:pt x="413" y="133"/>
                  </a:lnTo>
                  <a:lnTo>
                    <a:pt x="413" y="133"/>
                  </a:lnTo>
                  <a:lnTo>
                    <a:pt x="410" y="133"/>
                  </a:lnTo>
                  <a:lnTo>
                    <a:pt x="408" y="133"/>
                  </a:lnTo>
                  <a:lnTo>
                    <a:pt x="408" y="133"/>
                  </a:lnTo>
                  <a:lnTo>
                    <a:pt x="408" y="135"/>
                  </a:lnTo>
                  <a:lnTo>
                    <a:pt x="408" y="135"/>
                  </a:lnTo>
                  <a:lnTo>
                    <a:pt x="408" y="137"/>
                  </a:lnTo>
                  <a:lnTo>
                    <a:pt x="408" y="137"/>
                  </a:lnTo>
                  <a:lnTo>
                    <a:pt x="410" y="137"/>
                  </a:lnTo>
                  <a:lnTo>
                    <a:pt x="410" y="137"/>
                  </a:lnTo>
                  <a:lnTo>
                    <a:pt x="408" y="137"/>
                  </a:lnTo>
                  <a:lnTo>
                    <a:pt x="406" y="137"/>
                  </a:lnTo>
                  <a:lnTo>
                    <a:pt x="406" y="137"/>
                  </a:lnTo>
                  <a:lnTo>
                    <a:pt x="403" y="140"/>
                  </a:lnTo>
                  <a:lnTo>
                    <a:pt x="401" y="140"/>
                  </a:lnTo>
                  <a:lnTo>
                    <a:pt x="401" y="140"/>
                  </a:lnTo>
                  <a:lnTo>
                    <a:pt x="401" y="142"/>
                  </a:lnTo>
                  <a:lnTo>
                    <a:pt x="403" y="142"/>
                  </a:lnTo>
                  <a:lnTo>
                    <a:pt x="403" y="142"/>
                  </a:lnTo>
                  <a:lnTo>
                    <a:pt x="408" y="142"/>
                  </a:lnTo>
                  <a:lnTo>
                    <a:pt x="406" y="145"/>
                  </a:lnTo>
                  <a:lnTo>
                    <a:pt x="406" y="145"/>
                  </a:lnTo>
                  <a:lnTo>
                    <a:pt x="408" y="145"/>
                  </a:lnTo>
                  <a:lnTo>
                    <a:pt x="406" y="145"/>
                  </a:lnTo>
                  <a:lnTo>
                    <a:pt x="406" y="147"/>
                  </a:lnTo>
                  <a:lnTo>
                    <a:pt x="406" y="147"/>
                  </a:lnTo>
                  <a:lnTo>
                    <a:pt x="406" y="149"/>
                  </a:lnTo>
                  <a:lnTo>
                    <a:pt x="406" y="149"/>
                  </a:lnTo>
                  <a:lnTo>
                    <a:pt x="406" y="149"/>
                  </a:lnTo>
                  <a:lnTo>
                    <a:pt x="403" y="149"/>
                  </a:lnTo>
                  <a:lnTo>
                    <a:pt x="403" y="152"/>
                  </a:lnTo>
                  <a:lnTo>
                    <a:pt x="403" y="152"/>
                  </a:lnTo>
                  <a:lnTo>
                    <a:pt x="403" y="152"/>
                  </a:lnTo>
                  <a:lnTo>
                    <a:pt x="401" y="152"/>
                  </a:lnTo>
                  <a:lnTo>
                    <a:pt x="396" y="152"/>
                  </a:lnTo>
                  <a:lnTo>
                    <a:pt x="396" y="152"/>
                  </a:lnTo>
                  <a:lnTo>
                    <a:pt x="394" y="152"/>
                  </a:lnTo>
                  <a:lnTo>
                    <a:pt x="394" y="152"/>
                  </a:lnTo>
                  <a:lnTo>
                    <a:pt x="394" y="154"/>
                  </a:lnTo>
                  <a:lnTo>
                    <a:pt x="394" y="154"/>
                  </a:lnTo>
                  <a:lnTo>
                    <a:pt x="394" y="156"/>
                  </a:lnTo>
                  <a:lnTo>
                    <a:pt x="394" y="159"/>
                  </a:lnTo>
                  <a:lnTo>
                    <a:pt x="396" y="161"/>
                  </a:lnTo>
                  <a:lnTo>
                    <a:pt x="396" y="161"/>
                  </a:lnTo>
                  <a:lnTo>
                    <a:pt x="399" y="161"/>
                  </a:lnTo>
                  <a:lnTo>
                    <a:pt x="401" y="163"/>
                  </a:lnTo>
                  <a:lnTo>
                    <a:pt x="403" y="163"/>
                  </a:lnTo>
                  <a:lnTo>
                    <a:pt x="406" y="163"/>
                  </a:lnTo>
                  <a:lnTo>
                    <a:pt x="408" y="161"/>
                  </a:lnTo>
                  <a:lnTo>
                    <a:pt x="413" y="163"/>
                  </a:lnTo>
                  <a:lnTo>
                    <a:pt x="415" y="163"/>
                  </a:lnTo>
                  <a:lnTo>
                    <a:pt x="420" y="161"/>
                  </a:lnTo>
                  <a:lnTo>
                    <a:pt x="422" y="161"/>
                  </a:lnTo>
                  <a:lnTo>
                    <a:pt x="420" y="163"/>
                  </a:lnTo>
                  <a:lnTo>
                    <a:pt x="422" y="163"/>
                  </a:lnTo>
                  <a:lnTo>
                    <a:pt x="422" y="166"/>
                  </a:lnTo>
                  <a:lnTo>
                    <a:pt x="425" y="166"/>
                  </a:lnTo>
                  <a:lnTo>
                    <a:pt x="425" y="166"/>
                  </a:lnTo>
                  <a:lnTo>
                    <a:pt x="425" y="166"/>
                  </a:lnTo>
                  <a:lnTo>
                    <a:pt x="429" y="168"/>
                  </a:lnTo>
                  <a:lnTo>
                    <a:pt x="434" y="168"/>
                  </a:lnTo>
                  <a:lnTo>
                    <a:pt x="434" y="171"/>
                  </a:lnTo>
                  <a:lnTo>
                    <a:pt x="432" y="168"/>
                  </a:lnTo>
                  <a:lnTo>
                    <a:pt x="429" y="168"/>
                  </a:lnTo>
                  <a:lnTo>
                    <a:pt x="432" y="171"/>
                  </a:lnTo>
                  <a:lnTo>
                    <a:pt x="427" y="171"/>
                  </a:lnTo>
                  <a:lnTo>
                    <a:pt x="427" y="171"/>
                  </a:lnTo>
                  <a:lnTo>
                    <a:pt x="427" y="171"/>
                  </a:lnTo>
                  <a:lnTo>
                    <a:pt x="429" y="173"/>
                  </a:lnTo>
                  <a:lnTo>
                    <a:pt x="429" y="173"/>
                  </a:lnTo>
                  <a:lnTo>
                    <a:pt x="427" y="173"/>
                  </a:lnTo>
                  <a:lnTo>
                    <a:pt x="425" y="173"/>
                  </a:lnTo>
                  <a:lnTo>
                    <a:pt x="432" y="175"/>
                  </a:lnTo>
                  <a:lnTo>
                    <a:pt x="436" y="175"/>
                  </a:lnTo>
                  <a:lnTo>
                    <a:pt x="439" y="175"/>
                  </a:lnTo>
                  <a:lnTo>
                    <a:pt x="441" y="178"/>
                  </a:lnTo>
                  <a:lnTo>
                    <a:pt x="443" y="178"/>
                  </a:lnTo>
                  <a:lnTo>
                    <a:pt x="443" y="175"/>
                  </a:lnTo>
                  <a:lnTo>
                    <a:pt x="443" y="175"/>
                  </a:lnTo>
                  <a:lnTo>
                    <a:pt x="446" y="178"/>
                  </a:lnTo>
                  <a:lnTo>
                    <a:pt x="448" y="178"/>
                  </a:lnTo>
                  <a:lnTo>
                    <a:pt x="453" y="178"/>
                  </a:lnTo>
                  <a:lnTo>
                    <a:pt x="458" y="178"/>
                  </a:lnTo>
                  <a:lnTo>
                    <a:pt x="458" y="178"/>
                  </a:lnTo>
                  <a:lnTo>
                    <a:pt x="458" y="178"/>
                  </a:lnTo>
                  <a:lnTo>
                    <a:pt x="460" y="178"/>
                  </a:lnTo>
                  <a:lnTo>
                    <a:pt x="460" y="178"/>
                  </a:lnTo>
                  <a:lnTo>
                    <a:pt x="462" y="178"/>
                  </a:lnTo>
                  <a:lnTo>
                    <a:pt x="462" y="178"/>
                  </a:lnTo>
                  <a:lnTo>
                    <a:pt x="465" y="178"/>
                  </a:lnTo>
                  <a:lnTo>
                    <a:pt x="465" y="178"/>
                  </a:lnTo>
                  <a:lnTo>
                    <a:pt x="469" y="180"/>
                  </a:lnTo>
                  <a:lnTo>
                    <a:pt x="469" y="178"/>
                  </a:lnTo>
                  <a:lnTo>
                    <a:pt x="469" y="178"/>
                  </a:lnTo>
                  <a:lnTo>
                    <a:pt x="467" y="178"/>
                  </a:lnTo>
                  <a:lnTo>
                    <a:pt x="467" y="178"/>
                  </a:lnTo>
                  <a:lnTo>
                    <a:pt x="465" y="175"/>
                  </a:lnTo>
                  <a:lnTo>
                    <a:pt x="467" y="175"/>
                  </a:lnTo>
                  <a:lnTo>
                    <a:pt x="467" y="175"/>
                  </a:lnTo>
                  <a:lnTo>
                    <a:pt x="469" y="178"/>
                  </a:lnTo>
                  <a:lnTo>
                    <a:pt x="469" y="178"/>
                  </a:lnTo>
                  <a:lnTo>
                    <a:pt x="472" y="178"/>
                  </a:lnTo>
                  <a:lnTo>
                    <a:pt x="476" y="178"/>
                  </a:lnTo>
                  <a:lnTo>
                    <a:pt x="479" y="178"/>
                  </a:lnTo>
                  <a:lnTo>
                    <a:pt x="479" y="178"/>
                  </a:lnTo>
                  <a:lnTo>
                    <a:pt x="481" y="178"/>
                  </a:lnTo>
                  <a:lnTo>
                    <a:pt x="483" y="175"/>
                  </a:lnTo>
                  <a:close/>
                  <a:moveTo>
                    <a:pt x="526" y="189"/>
                  </a:moveTo>
                  <a:lnTo>
                    <a:pt x="526" y="189"/>
                  </a:lnTo>
                  <a:lnTo>
                    <a:pt x="521" y="189"/>
                  </a:lnTo>
                  <a:lnTo>
                    <a:pt x="519" y="187"/>
                  </a:lnTo>
                  <a:lnTo>
                    <a:pt x="514" y="185"/>
                  </a:lnTo>
                  <a:lnTo>
                    <a:pt x="512" y="185"/>
                  </a:lnTo>
                  <a:lnTo>
                    <a:pt x="509" y="182"/>
                  </a:lnTo>
                  <a:lnTo>
                    <a:pt x="507" y="182"/>
                  </a:lnTo>
                  <a:lnTo>
                    <a:pt x="505" y="180"/>
                  </a:lnTo>
                  <a:lnTo>
                    <a:pt x="505" y="180"/>
                  </a:lnTo>
                  <a:lnTo>
                    <a:pt x="502" y="180"/>
                  </a:lnTo>
                  <a:lnTo>
                    <a:pt x="500" y="180"/>
                  </a:lnTo>
                  <a:lnTo>
                    <a:pt x="500" y="182"/>
                  </a:lnTo>
                  <a:lnTo>
                    <a:pt x="500" y="182"/>
                  </a:lnTo>
                  <a:lnTo>
                    <a:pt x="498" y="182"/>
                  </a:lnTo>
                  <a:lnTo>
                    <a:pt x="498" y="185"/>
                  </a:lnTo>
                  <a:lnTo>
                    <a:pt x="500" y="187"/>
                  </a:lnTo>
                  <a:lnTo>
                    <a:pt x="500" y="187"/>
                  </a:lnTo>
                  <a:lnTo>
                    <a:pt x="500" y="187"/>
                  </a:lnTo>
                  <a:lnTo>
                    <a:pt x="502" y="187"/>
                  </a:lnTo>
                  <a:lnTo>
                    <a:pt x="507" y="189"/>
                  </a:lnTo>
                  <a:lnTo>
                    <a:pt x="507" y="192"/>
                  </a:lnTo>
                  <a:lnTo>
                    <a:pt x="509" y="189"/>
                  </a:lnTo>
                  <a:lnTo>
                    <a:pt x="509" y="189"/>
                  </a:lnTo>
                  <a:lnTo>
                    <a:pt x="512" y="189"/>
                  </a:lnTo>
                  <a:lnTo>
                    <a:pt x="512" y="192"/>
                  </a:lnTo>
                  <a:lnTo>
                    <a:pt x="514" y="192"/>
                  </a:lnTo>
                  <a:lnTo>
                    <a:pt x="516" y="192"/>
                  </a:lnTo>
                  <a:lnTo>
                    <a:pt x="516" y="194"/>
                  </a:lnTo>
                  <a:lnTo>
                    <a:pt x="516" y="194"/>
                  </a:lnTo>
                  <a:lnTo>
                    <a:pt x="519" y="194"/>
                  </a:lnTo>
                  <a:lnTo>
                    <a:pt x="519" y="194"/>
                  </a:lnTo>
                  <a:lnTo>
                    <a:pt x="521" y="194"/>
                  </a:lnTo>
                  <a:lnTo>
                    <a:pt x="524" y="194"/>
                  </a:lnTo>
                  <a:lnTo>
                    <a:pt x="526" y="194"/>
                  </a:lnTo>
                  <a:lnTo>
                    <a:pt x="526" y="194"/>
                  </a:lnTo>
                  <a:lnTo>
                    <a:pt x="528" y="194"/>
                  </a:lnTo>
                  <a:lnTo>
                    <a:pt x="528" y="192"/>
                  </a:lnTo>
                  <a:lnTo>
                    <a:pt x="528" y="192"/>
                  </a:lnTo>
                  <a:lnTo>
                    <a:pt x="526" y="189"/>
                  </a:lnTo>
                  <a:close/>
                  <a:moveTo>
                    <a:pt x="601" y="180"/>
                  </a:moveTo>
                  <a:lnTo>
                    <a:pt x="604" y="180"/>
                  </a:lnTo>
                  <a:lnTo>
                    <a:pt x="604" y="180"/>
                  </a:lnTo>
                  <a:lnTo>
                    <a:pt x="604" y="180"/>
                  </a:lnTo>
                  <a:lnTo>
                    <a:pt x="599" y="178"/>
                  </a:lnTo>
                  <a:lnTo>
                    <a:pt x="599" y="175"/>
                  </a:lnTo>
                  <a:lnTo>
                    <a:pt x="599" y="175"/>
                  </a:lnTo>
                  <a:lnTo>
                    <a:pt x="599" y="175"/>
                  </a:lnTo>
                  <a:lnTo>
                    <a:pt x="599" y="175"/>
                  </a:lnTo>
                  <a:lnTo>
                    <a:pt x="601" y="178"/>
                  </a:lnTo>
                  <a:lnTo>
                    <a:pt x="601" y="180"/>
                  </a:lnTo>
                  <a:close/>
                  <a:moveTo>
                    <a:pt x="679" y="137"/>
                  </a:moveTo>
                  <a:lnTo>
                    <a:pt x="684" y="137"/>
                  </a:lnTo>
                  <a:lnTo>
                    <a:pt x="684" y="140"/>
                  </a:lnTo>
                  <a:lnTo>
                    <a:pt x="686" y="140"/>
                  </a:lnTo>
                  <a:lnTo>
                    <a:pt x="686" y="140"/>
                  </a:lnTo>
                  <a:lnTo>
                    <a:pt x="686" y="137"/>
                  </a:lnTo>
                  <a:lnTo>
                    <a:pt x="686" y="137"/>
                  </a:lnTo>
                  <a:lnTo>
                    <a:pt x="684" y="137"/>
                  </a:lnTo>
                  <a:lnTo>
                    <a:pt x="686" y="137"/>
                  </a:lnTo>
                  <a:lnTo>
                    <a:pt x="688" y="135"/>
                  </a:lnTo>
                  <a:lnTo>
                    <a:pt x="684" y="135"/>
                  </a:lnTo>
                  <a:lnTo>
                    <a:pt x="681" y="135"/>
                  </a:lnTo>
                  <a:lnTo>
                    <a:pt x="679" y="135"/>
                  </a:lnTo>
                  <a:lnTo>
                    <a:pt x="677" y="135"/>
                  </a:lnTo>
                  <a:lnTo>
                    <a:pt x="677" y="135"/>
                  </a:lnTo>
                  <a:lnTo>
                    <a:pt x="677" y="137"/>
                  </a:lnTo>
                  <a:lnTo>
                    <a:pt x="679" y="137"/>
                  </a:lnTo>
                  <a:close/>
                  <a:moveTo>
                    <a:pt x="1520" y="161"/>
                  </a:moveTo>
                  <a:lnTo>
                    <a:pt x="1518" y="161"/>
                  </a:lnTo>
                  <a:lnTo>
                    <a:pt x="1518" y="161"/>
                  </a:lnTo>
                  <a:lnTo>
                    <a:pt x="1518" y="161"/>
                  </a:lnTo>
                  <a:lnTo>
                    <a:pt x="1520" y="163"/>
                  </a:lnTo>
                  <a:lnTo>
                    <a:pt x="1523" y="163"/>
                  </a:lnTo>
                  <a:lnTo>
                    <a:pt x="1523" y="163"/>
                  </a:lnTo>
                  <a:lnTo>
                    <a:pt x="1525" y="163"/>
                  </a:lnTo>
                  <a:lnTo>
                    <a:pt x="1525" y="163"/>
                  </a:lnTo>
                  <a:lnTo>
                    <a:pt x="1525" y="163"/>
                  </a:lnTo>
                  <a:lnTo>
                    <a:pt x="1528" y="163"/>
                  </a:lnTo>
                  <a:lnTo>
                    <a:pt x="1530" y="163"/>
                  </a:lnTo>
                  <a:lnTo>
                    <a:pt x="1530" y="163"/>
                  </a:lnTo>
                  <a:lnTo>
                    <a:pt x="1530" y="161"/>
                  </a:lnTo>
                  <a:lnTo>
                    <a:pt x="1528" y="161"/>
                  </a:lnTo>
                  <a:lnTo>
                    <a:pt x="1528" y="161"/>
                  </a:lnTo>
                  <a:lnTo>
                    <a:pt x="1520" y="161"/>
                  </a:lnTo>
                  <a:lnTo>
                    <a:pt x="1520" y="161"/>
                  </a:lnTo>
                  <a:close/>
                  <a:moveTo>
                    <a:pt x="1431" y="90"/>
                  </a:moveTo>
                  <a:lnTo>
                    <a:pt x="1433" y="90"/>
                  </a:lnTo>
                  <a:lnTo>
                    <a:pt x="1429" y="90"/>
                  </a:lnTo>
                  <a:lnTo>
                    <a:pt x="1429" y="90"/>
                  </a:lnTo>
                  <a:lnTo>
                    <a:pt x="1433" y="95"/>
                  </a:lnTo>
                  <a:lnTo>
                    <a:pt x="1438" y="97"/>
                  </a:lnTo>
                  <a:lnTo>
                    <a:pt x="1436" y="97"/>
                  </a:lnTo>
                  <a:lnTo>
                    <a:pt x="1433" y="97"/>
                  </a:lnTo>
                  <a:lnTo>
                    <a:pt x="1433" y="97"/>
                  </a:lnTo>
                  <a:lnTo>
                    <a:pt x="1436" y="100"/>
                  </a:lnTo>
                  <a:lnTo>
                    <a:pt x="1438" y="100"/>
                  </a:lnTo>
                  <a:lnTo>
                    <a:pt x="1443" y="102"/>
                  </a:lnTo>
                  <a:lnTo>
                    <a:pt x="1447" y="102"/>
                  </a:lnTo>
                  <a:lnTo>
                    <a:pt x="1450" y="102"/>
                  </a:lnTo>
                  <a:lnTo>
                    <a:pt x="1450" y="104"/>
                  </a:lnTo>
                  <a:lnTo>
                    <a:pt x="1457" y="107"/>
                  </a:lnTo>
                  <a:lnTo>
                    <a:pt x="1459" y="107"/>
                  </a:lnTo>
                  <a:lnTo>
                    <a:pt x="1462" y="107"/>
                  </a:lnTo>
                  <a:lnTo>
                    <a:pt x="1473" y="109"/>
                  </a:lnTo>
                  <a:lnTo>
                    <a:pt x="1476" y="109"/>
                  </a:lnTo>
                  <a:lnTo>
                    <a:pt x="1476" y="109"/>
                  </a:lnTo>
                  <a:lnTo>
                    <a:pt x="1478" y="109"/>
                  </a:lnTo>
                  <a:lnTo>
                    <a:pt x="1478" y="109"/>
                  </a:lnTo>
                  <a:lnTo>
                    <a:pt x="1478" y="107"/>
                  </a:lnTo>
                  <a:lnTo>
                    <a:pt x="1478" y="107"/>
                  </a:lnTo>
                  <a:lnTo>
                    <a:pt x="1476" y="104"/>
                  </a:lnTo>
                  <a:lnTo>
                    <a:pt x="1476" y="104"/>
                  </a:lnTo>
                  <a:lnTo>
                    <a:pt x="1476" y="104"/>
                  </a:lnTo>
                  <a:lnTo>
                    <a:pt x="1478" y="104"/>
                  </a:lnTo>
                  <a:lnTo>
                    <a:pt x="1483" y="104"/>
                  </a:lnTo>
                  <a:lnTo>
                    <a:pt x="1487" y="107"/>
                  </a:lnTo>
                  <a:lnTo>
                    <a:pt x="1490" y="107"/>
                  </a:lnTo>
                  <a:lnTo>
                    <a:pt x="1492" y="104"/>
                  </a:lnTo>
                  <a:lnTo>
                    <a:pt x="1499" y="104"/>
                  </a:lnTo>
                  <a:lnTo>
                    <a:pt x="1499" y="104"/>
                  </a:lnTo>
                  <a:lnTo>
                    <a:pt x="1502" y="104"/>
                  </a:lnTo>
                  <a:lnTo>
                    <a:pt x="1504" y="104"/>
                  </a:lnTo>
                  <a:lnTo>
                    <a:pt x="1506" y="104"/>
                  </a:lnTo>
                  <a:lnTo>
                    <a:pt x="1509" y="104"/>
                  </a:lnTo>
                  <a:lnTo>
                    <a:pt x="1511" y="107"/>
                  </a:lnTo>
                  <a:lnTo>
                    <a:pt x="1513" y="107"/>
                  </a:lnTo>
                  <a:lnTo>
                    <a:pt x="1516" y="107"/>
                  </a:lnTo>
                  <a:lnTo>
                    <a:pt x="1516" y="107"/>
                  </a:lnTo>
                  <a:lnTo>
                    <a:pt x="1518" y="107"/>
                  </a:lnTo>
                  <a:lnTo>
                    <a:pt x="1520" y="104"/>
                  </a:lnTo>
                  <a:lnTo>
                    <a:pt x="1516" y="102"/>
                  </a:lnTo>
                  <a:lnTo>
                    <a:pt x="1511" y="102"/>
                  </a:lnTo>
                  <a:lnTo>
                    <a:pt x="1509" y="102"/>
                  </a:lnTo>
                  <a:lnTo>
                    <a:pt x="1499" y="97"/>
                  </a:lnTo>
                  <a:lnTo>
                    <a:pt x="1497" y="97"/>
                  </a:lnTo>
                  <a:lnTo>
                    <a:pt x="1497" y="95"/>
                  </a:lnTo>
                  <a:lnTo>
                    <a:pt x="1490" y="92"/>
                  </a:lnTo>
                  <a:lnTo>
                    <a:pt x="1492" y="92"/>
                  </a:lnTo>
                  <a:lnTo>
                    <a:pt x="1495" y="92"/>
                  </a:lnTo>
                  <a:lnTo>
                    <a:pt x="1499" y="92"/>
                  </a:lnTo>
                  <a:lnTo>
                    <a:pt x="1502" y="92"/>
                  </a:lnTo>
                  <a:lnTo>
                    <a:pt x="1502" y="92"/>
                  </a:lnTo>
                  <a:lnTo>
                    <a:pt x="1502" y="95"/>
                  </a:lnTo>
                  <a:lnTo>
                    <a:pt x="1502" y="95"/>
                  </a:lnTo>
                  <a:lnTo>
                    <a:pt x="1504" y="95"/>
                  </a:lnTo>
                  <a:lnTo>
                    <a:pt x="1506" y="97"/>
                  </a:lnTo>
                  <a:lnTo>
                    <a:pt x="1509" y="100"/>
                  </a:lnTo>
                  <a:lnTo>
                    <a:pt x="1511" y="100"/>
                  </a:lnTo>
                  <a:lnTo>
                    <a:pt x="1516" y="102"/>
                  </a:lnTo>
                  <a:lnTo>
                    <a:pt x="1520" y="102"/>
                  </a:lnTo>
                  <a:lnTo>
                    <a:pt x="1523" y="102"/>
                  </a:lnTo>
                  <a:lnTo>
                    <a:pt x="1530" y="102"/>
                  </a:lnTo>
                  <a:lnTo>
                    <a:pt x="1532" y="102"/>
                  </a:lnTo>
                  <a:lnTo>
                    <a:pt x="1532" y="102"/>
                  </a:lnTo>
                  <a:lnTo>
                    <a:pt x="1535" y="100"/>
                  </a:lnTo>
                  <a:lnTo>
                    <a:pt x="1532" y="97"/>
                  </a:lnTo>
                  <a:lnTo>
                    <a:pt x="1530" y="97"/>
                  </a:lnTo>
                  <a:lnTo>
                    <a:pt x="1530" y="97"/>
                  </a:lnTo>
                  <a:lnTo>
                    <a:pt x="1530" y="95"/>
                  </a:lnTo>
                  <a:lnTo>
                    <a:pt x="1535" y="95"/>
                  </a:lnTo>
                  <a:lnTo>
                    <a:pt x="1532" y="95"/>
                  </a:lnTo>
                  <a:lnTo>
                    <a:pt x="1532" y="95"/>
                  </a:lnTo>
                  <a:lnTo>
                    <a:pt x="1504" y="90"/>
                  </a:lnTo>
                  <a:lnTo>
                    <a:pt x="1504" y="90"/>
                  </a:lnTo>
                  <a:lnTo>
                    <a:pt x="1502" y="90"/>
                  </a:lnTo>
                  <a:lnTo>
                    <a:pt x="1499" y="90"/>
                  </a:lnTo>
                  <a:lnTo>
                    <a:pt x="1497" y="90"/>
                  </a:lnTo>
                  <a:lnTo>
                    <a:pt x="1492" y="90"/>
                  </a:lnTo>
                  <a:lnTo>
                    <a:pt x="1487" y="88"/>
                  </a:lnTo>
                  <a:lnTo>
                    <a:pt x="1480" y="85"/>
                  </a:lnTo>
                  <a:lnTo>
                    <a:pt x="1476" y="85"/>
                  </a:lnTo>
                  <a:lnTo>
                    <a:pt x="1471" y="85"/>
                  </a:lnTo>
                  <a:lnTo>
                    <a:pt x="1471" y="85"/>
                  </a:lnTo>
                  <a:lnTo>
                    <a:pt x="1469" y="88"/>
                  </a:lnTo>
                  <a:lnTo>
                    <a:pt x="1469" y="88"/>
                  </a:lnTo>
                  <a:lnTo>
                    <a:pt x="1469" y="88"/>
                  </a:lnTo>
                  <a:lnTo>
                    <a:pt x="1471" y="90"/>
                  </a:lnTo>
                  <a:lnTo>
                    <a:pt x="1473" y="90"/>
                  </a:lnTo>
                  <a:lnTo>
                    <a:pt x="1473" y="90"/>
                  </a:lnTo>
                  <a:lnTo>
                    <a:pt x="1476" y="92"/>
                  </a:lnTo>
                  <a:lnTo>
                    <a:pt x="1476" y="92"/>
                  </a:lnTo>
                  <a:lnTo>
                    <a:pt x="1476" y="92"/>
                  </a:lnTo>
                  <a:lnTo>
                    <a:pt x="1473" y="92"/>
                  </a:lnTo>
                  <a:lnTo>
                    <a:pt x="1471" y="92"/>
                  </a:lnTo>
                  <a:lnTo>
                    <a:pt x="1471" y="92"/>
                  </a:lnTo>
                  <a:lnTo>
                    <a:pt x="1469" y="92"/>
                  </a:lnTo>
                  <a:lnTo>
                    <a:pt x="1466" y="90"/>
                  </a:lnTo>
                  <a:lnTo>
                    <a:pt x="1464" y="90"/>
                  </a:lnTo>
                  <a:lnTo>
                    <a:pt x="1462" y="90"/>
                  </a:lnTo>
                  <a:lnTo>
                    <a:pt x="1462" y="90"/>
                  </a:lnTo>
                  <a:lnTo>
                    <a:pt x="1454" y="88"/>
                  </a:lnTo>
                  <a:lnTo>
                    <a:pt x="1450" y="88"/>
                  </a:lnTo>
                  <a:lnTo>
                    <a:pt x="1445" y="85"/>
                  </a:lnTo>
                  <a:lnTo>
                    <a:pt x="1443" y="85"/>
                  </a:lnTo>
                  <a:lnTo>
                    <a:pt x="1440" y="85"/>
                  </a:lnTo>
                  <a:lnTo>
                    <a:pt x="1438" y="83"/>
                  </a:lnTo>
                  <a:lnTo>
                    <a:pt x="1436" y="83"/>
                  </a:lnTo>
                  <a:lnTo>
                    <a:pt x="1433" y="85"/>
                  </a:lnTo>
                  <a:lnTo>
                    <a:pt x="1431" y="85"/>
                  </a:lnTo>
                  <a:lnTo>
                    <a:pt x="1431" y="85"/>
                  </a:lnTo>
                  <a:lnTo>
                    <a:pt x="1431" y="85"/>
                  </a:lnTo>
                  <a:lnTo>
                    <a:pt x="1431" y="85"/>
                  </a:lnTo>
                  <a:lnTo>
                    <a:pt x="1429" y="88"/>
                  </a:lnTo>
                  <a:lnTo>
                    <a:pt x="1426" y="88"/>
                  </a:lnTo>
                  <a:lnTo>
                    <a:pt x="1426" y="88"/>
                  </a:lnTo>
                  <a:lnTo>
                    <a:pt x="1426" y="88"/>
                  </a:lnTo>
                  <a:lnTo>
                    <a:pt x="1431" y="90"/>
                  </a:lnTo>
                  <a:close/>
                  <a:moveTo>
                    <a:pt x="1516" y="119"/>
                  </a:moveTo>
                  <a:lnTo>
                    <a:pt x="1513" y="116"/>
                  </a:lnTo>
                  <a:lnTo>
                    <a:pt x="1511" y="116"/>
                  </a:lnTo>
                  <a:lnTo>
                    <a:pt x="1511" y="116"/>
                  </a:lnTo>
                  <a:lnTo>
                    <a:pt x="1509" y="116"/>
                  </a:lnTo>
                  <a:lnTo>
                    <a:pt x="1509" y="116"/>
                  </a:lnTo>
                  <a:lnTo>
                    <a:pt x="1502" y="116"/>
                  </a:lnTo>
                  <a:lnTo>
                    <a:pt x="1502" y="116"/>
                  </a:lnTo>
                  <a:lnTo>
                    <a:pt x="1499" y="116"/>
                  </a:lnTo>
                  <a:lnTo>
                    <a:pt x="1499" y="116"/>
                  </a:lnTo>
                  <a:lnTo>
                    <a:pt x="1506" y="121"/>
                  </a:lnTo>
                  <a:lnTo>
                    <a:pt x="1511" y="121"/>
                  </a:lnTo>
                  <a:lnTo>
                    <a:pt x="1511" y="121"/>
                  </a:lnTo>
                  <a:lnTo>
                    <a:pt x="1516" y="121"/>
                  </a:lnTo>
                  <a:lnTo>
                    <a:pt x="1516" y="119"/>
                  </a:lnTo>
                  <a:close/>
                  <a:moveTo>
                    <a:pt x="1530" y="121"/>
                  </a:moveTo>
                  <a:lnTo>
                    <a:pt x="1528" y="121"/>
                  </a:lnTo>
                  <a:lnTo>
                    <a:pt x="1523" y="123"/>
                  </a:lnTo>
                  <a:lnTo>
                    <a:pt x="1520" y="123"/>
                  </a:lnTo>
                  <a:lnTo>
                    <a:pt x="1520" y="123"/>
                  </a:lnTo>
                  <a:lnTo>
                    <a:pt x="1520" y="123"/>
                  </a:lnTo>
                  <a:lnTo>
                    <a:pt x="1520" y="123"/>
                  </a:lnTo>
                  <a:lnTo>
                    <a:pt x="1520" y="126"/>
                  </a:lnTo>
                  <a:lnTo>
                    <a:pt x="1520" y="128"/>
                  </a:lnTo>
                  <a:lnTo>
                    <a:pt x="1520" y="128"/>
                  </a:lnTo>
                  <a:lnTo>
                    <a:pt x="1518" y="128"/>
                  </a:lnTo>
                  <a:lnTo>
                    <a:pt x="1513" y="130"/>
                  </a:lnTo>
                  <a:lnTo>
                    <a:pt x="1511" y="130"/>
                  </a:lnTo>
                  <a:lnTo>
                    <a:pt x="1516" y="130"/>
                  </a:lnTo>
                  <a:lnTo>
                    <a:pt x="1516" y="130"/>
                  </a:lnTo>
                  <a:lnTo>
                    <a:pt x="1518" y="130"/>
                  </a:lnTo>
                  <a:lnTo>
                    <a:pt x="1520" y="130"/>
                  </a:lnTo>
                  <a:lnTo>
                    <a:pt x="1523" y="130"/>
                  </a:lnTo>
                  <a:lnTo>
                    <a:pt x="1525" y="130"/>
                  </a:lnTo>
                  <a:lnTo>
                    <a:pt x="1532" y="130"/>
                  </a:lnTo>
                  <a:lnTo>
                    <a:pt x="1539" y="133"/>
                  </a:lnTo>
                  <a:lnTo>
                    <a:pt x="1546" y="133"/>
                  </a:lnTo>
                  <a:lnTo>
                    <a:pt x="1551" y="133"/>
                  </a:lnTo>
                  <a:lnTo>
                    <a:pt x="1553" y="133"/>
                  </a:lnTo>
                  <a:lnTo>
                    <a:pt x="1556" y="133"/>
                  </a:lnTo>
                  <a:lnTo>
                    <a:pt x="1561" y="133"/>
                  </a:lnTo>
                  <a:lnTo>
                    <a:pt x="1565" y="133"/>
                  </a:lnTo>
                  <a:lnTo>
                    <a:pt x="1565" y="133"/>
                  </a:lnTo>
                  <a:lnTo>
                    <a:pt x="1561" y="128"/>
                  </a:lnTo>
                  <a:lnTo>
                    <a:pt x="1558" y="128"/>
                  </a:lnTo>
                  <a:lnTo>
                    <a:pt x="1556" y="128"/>
                  </a:lnTo>
                  <a:lnTo>
                    <a:pt x="1542" y="123"/>
                  </a:lnTo>
                  <a:lnTo>
                    <a:pt x="1537" y="123"/>
                  </a:lnTo>
                  <a:lnTo>
                    <a:pt x="1532" y="121"/>
                  </a:lnTo>
                  <a:lnTo>
                    <a:pt x="1530" y="121"/>
                  </a:lnTo>
                  <a:close/>
                  <a:moveTo>
                    <a:pt x="2077" y="171"/>
                  </a:moveTo>
                  <a:lnTo>
                    <a:pt x="2077" y="171"/>
                  </a:lnTo>
                  <a:lnTo>
                    <a:pt x="2079" y="171"/>
                  </a:lnTo>
                  <a:lnTo>
                    <a:pt x="2086" y="175"/>
                  </a:lnTo>
                  <a:lnTo>
                    <a:pt x="2086" y="175"/>
                  </a:lnTo>
                  <a:lnTo>
                    <a:pt x="2088" y="173"/>
                  </a:lnTo>
                  <a:lnTo>
                    <a:pt x="2096" y="173"/>
                  </a:lnTo>
                  <a:lnTo>
                    <a:pt x="2096" y="171"/>
                  </a:lnTo>
                  <a:lnTo>
                    <a:pt x="2096" y="171"/>
                  </a:lnTo>
                  <a:lnTo>
                    <a:pt x="2098" y="171"/>
                  </a:lnTo>
                  <a:lnTo>
                    <a:pt x="2100" y="171"/>
                  </a:lnTo>
                  <a:lnTo>
                    <a:pt x="2105" y="173"/>
                  </a:lnTo>
                  <a:lnTo>
                    <a:pt x="2107" y="173"/>
                  </a:lnTo>
                  <a:lnTo>
                    <a:pt x="2110" y="173"/>
                  </a:lnTo>
                  <a:lnTo>
                    <a:pt x="2114" y="171"/>
                  </a:lnTo>
                  <a:lnTo>
                    <a:pt x="2121" y="171"/>
                  </a:lnTo>
                  <a:lnTo>
                    <a:pt x="2124" y="171"/>
                  </a:lnTo>
                  <a:lnTo>
                    <a:pt x="2124" y="168"/>
                  </a:lnTo>
                  <a:lnTo>
                    <a:pt x="2124" y="168"/>
                  </a:lnTo>
                  <a:lnTo>
                    <a:pt x="2121" y="166"/>
                  </a:lnTo>
                  <a:lnTo>
                    <a:pt x="2121" y="166"/>
                  </a:lnTo>
                  <a:lnTo>
                    <a:pt x="2117" y="166"/>
                  </a:lnTo>
                  <a:lnTo>
                    <a:pt x="2112" y="163"/>
                  </a:lnTo>
                  <a:lnTo>
                    <a:pt x="2110" y="163"/>
                  </a:lnTo>
                  <a:lnTo>
                    <a:pt x="2107" y="163"/>
                  </a:lnTo>
                  <a:lnTo>
                    <a:pt x="2107" y="163"/>
                  </a:lnTo>
                  <a:lnTo>
                    <a:pt x="2103" y="161"/>
                  </a:lnTo>
                  <a:lnTo>
                    <a:pt x="2103" y="161"/>
                  </a:lnTo>
                  <a:lnTo>
                    <a:pt x="2096" y="161"/>
                  </a:lnTo>
                  <a:lnTo>
                    <a:pt x="2093" y="161"/>
                  </a:lnTo>
                  <a:lnTo>
                    <a:pt x="2091" y="161"/>
                  </a:lnTo>
                  <a:lnTo>
                    <a:pt x="2091" y="161"/>
                  </a:lnTo>
                  <a:lnTo>
                    <a:pt x="2088" y="161"/>
                  </a:lnTo>
                  <a:lnTo>
                    <a:pt x="2086" y="161"/>
                  </a:lnTo>
                  <a:lnTo>
                    <a:pt x="2084" y="161"/>
                  </a:lnTo>
                  <a:lnTo>
                    <a:pt x="2084" y="161"/>
                  </a:lnTo>
                  <a:lnTo>
                    <a:pt x="2084" y="161"/>
                  </a:lnTo>
                  <a:lnTo>
                    <a:pt x="2081" y="161"/>
                  </a:lnTo>
                  <a:lnTo>
                    <a:pt x="2081" y="161"/>
                  </a:lnTo>
                  <a:lnTo>
                    <a:pt x="2081" y="161"/>
                  </a:lnTo>
                  <a:lnTo>
                    <a:pt x="2079" y="163"/>
                  </a:lnTo>
                  <a:lnTo>
                    <a:pt x="2079" y="163"/>
                  </a:lnTo>
                  <a:lnTo>
                    <a:pt x="2077" y="166"/>
                  </a:lnTo>
                  <a:lnTo>
                    <a:pt x="2074" y="168"/>
                  </a:lnTo>
                  <a:lnTo>
                    <a:pt x="2077" y="168"/>
                  </a:lnTo>
                  <a:lnTo>
                    <a:pt x="2077" y="171"/>
                  </a:lnTo>
                  <a:close/>
                  <a:moveTo>
                    <a:pt x="1964" y="192"/>
                  </a:moveTo>
                  <a:lnTo>
                    <a:pt x="1966" y="192"/>
                  </a:lnTo>
                  <a:lnTo>
                    <a:pt x="1968" y="192"/>
                  </a:lnTo>
                  <a:lnTo>
                    <a:pt x="1973" y="194"/>
                  </a:lnTo>
                  <a:lnTo>
                    <a:pt x="1975" y="194"/>
                  </a:lnTo>
                  <a:lnTo>
                    <a:pt x="1985" y="197"/>
                  </a:lnTo>
                  <a:lnTo>
                    <a:pt x="1989" y="197"/>
                  </a:lnTo>
                  <a:lnTo>
                    <a:pt x="1989" y="197"/>
                  </a:lnTo>
                  <a:lnTo>
                    <a:pt x="1989" y="194"/>
                  </a:lnTo>
                  <a:lnTo>
                    <a:pt x="1987" y="194"/>
                  </a:lnTo>
                  <a:lnTo>
                    <a:pt x="1987" y="192"/>
                  </a:lnTo>
                  <a:lnTo>
                    <a:pt x="1987" y="192"/>
                  </a:lnTo>
                  <a:lnTo>
                    <a:pt x="1987" y="192"/>
                  </a:lnTo>
                  <a:lnTo>
                    <a:pt x="1985" y="192"/>
                  </a:lnTo>
                  <a:lnTo>
                    <a:pt x="1985" y="192"/>
                  </a:lnTo>
                  <a:lnTo>
                    <a:pt x="1968" y="189"/>
                  </a:lnTo>
                  <a:lnTo>
                    <a:pt x="1966" y="189"/>
                  </a:lnTo>
                  <a:lnTo>
                    <a:pt x="1964" y="189"/>
                  </a:lnTo>
                  <a:lnTo>
                    <a:pt x="1964" y="189"/>
                  </a:lnTo>
                  <a:lnTo>
                    <a:pt x="1964" y="192"/>
                  </a:lnTo>
                  <a:lnTo>
                    <a:pt x="1964" y="192"/>
                  </a:lnTo>
                  <a:close/>
                  <a:moveTo>
                    <a:pt x="1546" y="95"/>
                  </a:moveTo>
                  <a:lnTo>
                    <a:pt x="1546" y="95"/>
                  </a:lnTo>
                  <a:lnTo>
                    <a:pt x="1549" y="97"/>
                  </a:lnTo>
                  <a:lnTo>
                    <a:pt x="1551" y="100"/>
                  </a:lnTo>
                  <a:lnTo>
                    <a:pt x="1551" y="100"/>
                  </a:lnTo>
                  <a:lnTo>
                    <a:pt x="1561" y="102"/>
                  </a:lnTo>
                  <a:lnTo>
                    <a:pt x="1565" y="102"/>
                  </a:lnTo>
                  <a:lnTo>
                    <a:pt x="1570" y="104"/>
                  </a:lnTo>
                  <a:lnTo>
                    <a:pt x="1572" y="104"/>
                  </a:lnTo>
                  <a:lnTo>
                    <a:pt x="1577" y="104"/>
                  </a:lnTo>
                  <a:lnTo>
                    <a:pt x="1579" y="104"/>
                  </a:lnTo>
                  <a:lnTo>
                    <a:pt x="1584" y="107"/>
                  </a:lnTo>
                  <a:lnTo>
                    <a:pt x="1586" y="107"/>
                  </a:lnTo>
                  <a:lnTo>
                    <a:pt x="1589" y="107"/>
                  </a:lnTo>
                  <a:lnTo>
                    <a:pt x="1598" y="107"/>
                  </a:lnTo>
                  <a:lnTo>
                    <a:pt x="1605" y="107"/>
                  </a:lnTo>
                  <a:lnTo>
                    <a:pt x="1608" y="107"/>
                  </a:lnTo>
                  <a:lnTo>
                    <a:pt x="1612" y="107"/>
                  </a:lnTo>
                  <a:lnTo>
                    <a:pt x="1615" y="104"/>
                  </a:lnTo>
                  <a:lnTo>
                    <a:pt x="1615" y="104"/>
                  </a:lnTo>
                  <a:lnTo>
                    <a:pt x="1612" y="102"/>
                  </a:lnTo>
                  <a:lnTo>
                    <a:pt x="1610" y="100"/>
                  </a:lnTo>
                  <a:lnTo>
                    <a:pt x="1610" y="102"/>
                  </a:lnTo>
                  <a:lnTo>
                    <a:pt x="1610" y="102"/>
                  </a:lnTo>
                  <a:lnTo>
                    <a:pt x="1610" y="102"/>
                  </a:lnTo>
                  <a:lnTo>
                    <a:pt x="1608" y="102"/>
                  </a:lnTo>
                  <a:lnTo>
                    <a:pt x="1605" y="100"/>
                  </a:lnTo>
                  <a:lnTo>
                    <a:pt x="1601" y="100"/>
                  </a:lnTo>
                  <a:lnTo>
                    <a:pt x="1594" y="100"/>
                  </a:lnTo>
                  <a:lnTo>
                    <a:pt x="1586" y="100"/>
                  </a:lnTo>
                  <a:lnTo>
                    <a:pt x="1586" y="100"/>
                  </a:lnTo>
                  <a:lnTo>
                    <a:pt x="1582" y="100"/>
                  </a:lnTo>
                  <a:lnTo>
                    <a:pt x="1579" y="100"/>
                  </a:lnTo>
                  <a:lnTo>
                    <a:pt x="1579" y="97"/>
                  </a:lnTo>
                  <a:lnTo>
                    <a:pt x="1577" y="97"/>
                  </a:lnTo>
                  <a:lnTo>
                    <a:pt x="1577" y="97"/>
                  </a:lnTo>
                  <a:lnTo>
                    <a:pt x="1575" y="97"/>
                  </a:lnTo>
                  <a:lnTo>
                    <a:pt x="1563" y="97"/>
                  </a:lnTo>
                  <a:lnTo>
                    <a:pt x="1563" y="97"/>
                  </a:lnTo>
                  <a:lnTo>
                    <a:pt x="1558" y="97"/>
                  </a:lnTo>
                  <a:lnTo>
                    <a:pt x="1556" y="97"/>
                  </a:lnTo>
                  <a:lnTo>
                    <a:pt x="1553" y="97"/>
                  </a:lnTo>
                  <a:lnTo>
                    <a:pt x="1551" y="95"/>
                  </a:lnTo>
                  <a:lnTo>
                    <a:pt x="1546" y="95"/>
                  </a:lnTo>
                  <a:lnTo>
                    <a:pt x="1546" y="95"/>
                  </a:lnTo>
                  <a:close/>
                  <a:moveTo>
                    <a:pt x="1886" y="199"/>
                  </a:moveTo>
                  <a:lnTo>
                    <a:pt x="1888" y="201"/>
                  </a:lnTo>
                  <a:lnTo>
                    <a:pt x="1890" y="204"/>
                  </a:lnTo>
                  <a:lnTo>
                    <a:pt x="1893" y="204"/>
                  </a:lnTo>
                  <a:lnTo>
                    <a:pt x="1893" y="206"/>
                  </a:lnTo>
                  <a:lnTo>
                    <a:pt x="1898" y="206"/>
                  </a:lnTo>
                  <a:lnTo>
                    <a:pt x="1900" y="206"/>
                  </a:lnTo>
                  <a:lnTo>
                    <a:pt x="1900" y="206"/>
                  </a:lnTo>
                  <a:lnTo>
                    <a:pt x="1900" y="208"/>
                  </a:lnTo>
                  <a:lnTo>
                    <a:pt x="1902" y="208"/>
                  </a:lnTo>
                  <a:lnTo>
                    <a:pt x="1902" y="208"/>
                  </a:lnTo>
                  <a:lnTo>
                    <a:pt x="1900" y="206"/>
                  </a:lnTo>
                  <a:lnTo>
                    <a:pt x="1900" y="206"/>
                  </a:lnTo>
                  <a:lnTo>
                    <a:pt x="1895" y="204"/>
                  </a:lnTo>
                  <a:lnTo>
                    <a:pt x="1893" y="204"/>
                  </a:lnTo>
                  <a:lnTo>
                    <a:pt x="1890" y="201"/>
                  </a:lnTo>
                  <a:lnTo>
                    <a:pt x="1888" y="199"/>
                  </a:lnTo>
                  <a:lnTo>
                    <a:pt x="1888" y="199"/>
                  </a:lnTo>
                  <a:lnTo>
                    <a:pt x="1890" y="199"/>
                  </a:lnTo>
                  <a:lnTo>
                    <a:pt x="1890" y="197"/>
                  </a:lnTo>
                  <a:lnTo>
                    <a:pt x="1888" y="197"/>
                  </a:lnTo>
                  <a:lnTo>
                    <a:pt x="1886" y="194"/>
                  </a:lnTo>
                  <a:lnTo>
                    <a:pt x="1886" y="194"/>
                  </a:lnTo>
                  <a:lnTo>
                    <a:pt x="1883" y="197"/>
                  </a:lnTo>
                  <a:lnTo>
                    <a:pt x="1886" y="197"/>
                  </a:lnTo>
                  <a:lnTo>
                    <a:pt x="1883" y="199"/>
                  </a:lnTo>
                  <a:lnTo>
                    <a:pt x="1886" y="199"/>
                  </a:lnTo>
                  <a:close/>
                  <a:moveTo>
                    <a:pt x="922" y="55"/>
                  </a:moveTo>
                  <a:lnTo>
                    <a:pt x="922" y="55"/>
                  </a:lnTo>
                  <a:lnTo>
                    <a:pt x="927" y="57"/>
                  </a:lnTo>
                  <a:lnTo>
                    <a:pt x="929" y="55"/>
                  </a:lnTo>
                  <a:lnTo>
                    <a:pt x="934" y="55"/>
                  </a:lnTo>
                  <a:lnTo>
                    <a:pt x="938" y="52"/>
                  </a:lnTo>
                  <a:lnTo>
                    <a:pt x="938" y="52"/>
                  </a:lnTo>
                  <a:lnTo>
                    <a:pt x="945" y="52"/>
                  </a:lnTo>
                  <a:lnTo>
                    <a:pt x="950" y="52"/>
                  </a:lnTo>
                  <a:lnTo>
                    <a:pt x="955" y="52"/>
                  </a:lnTo>
                  <a:lnTo>
                    <a:pt x="957" y="52"/>
                  </a:lnTo>
                  <a:lnTo>
                    <a:pt x="957" y="52"/>
                  </a:lnTo>
                  <a:lnTo>
                    <a:pt x="957" y="52"/>
                  </a:lnTo>
                  <a:lnTo>
                    <a:pt x="960" y="52"/>
                  </a:lnTo>
                  <a:lnTo>
                    <a:pt x="969" y="52"/>
                  </a:lnTo>
                  <a:lnTo>
                    <a:pt x="974" y="50"/>
                  </a:lnTo>
                  <a:lnTo>
                    <a:pt x="976" y="50"/>
                  </a:lnTo>
                  <a:lnTo>
                    <a:pt x="978" y="50"/>
                  </a:lnTo>
                  <a:lnTo>
                    <a:pt x="978" y="50"/>
                  </a:lnTo>
                  <a:lnTo>
                    <a:pt x="983" y="48"/>
                  </a:lnTo>
                  <a:lnTo>
                    <a:pt x="981" y="45"/>
                  </a:lnTo>
                  <a:lnTo>
                    <a:pt x="978" y="45"/>
                  </a:lnTo>
                  <a:lnTo>
                    <a:pt x="978" y="45"/>
                  </a:lnTo>
                  <a:lnTo>
                    <a:pt x="976" y="43"/>
                  </a:lnTo>
                  <a:lnTo>
                    <a:pt x="974" y="43"/>
                  </a:lnTo>
                  <a:lnTo>
                    <a:pt x="974" y="43"/>
                  </a:lnTo>
                  <a:lnTo>
                    <a:pt x="971" y="43"/>
                  </a:lnTo>
                  <a:lnTo>
                    <a:pt x="969" y="43"/>
                  </a:lnTo>
                  <a:lnTo>
                    <a:pt x="964" y="43"/>
                  </a:lnTo>
                  <a:lnTo>
                    <a:pt x="964" y="40"/>
                  </a:lnTo>
                  <a:lnTo>
                    <a:pt x="964" y="40"/>
                  </a:lnTo>
                  <a:lnTo>
                    <a:pt x="962" y="40"/>
                  </a:lnTo>
                  <a:lnTo>
                    <a:pt x="960" y="40"/>
                  </a:lnTo>
                  <a:lnTo>
                    <a:pt x="957" y="38"/>
                  </a:lnTo>
                  <a:lnTo>
                    <a:pt x="955" y="38"/>
                  </a:lnTo>
                  <a:lnTo>
                    <a:pt x="952" y="38"/>
                  </a:lnTo>
                  <a:lnTo>
                    <a:pt x="950" y="38"/>
                  </a:lnTo>
                  <a:lnTo>
                    <a:pt x="948" y="38"/>
                  </a:lnTo>
                  <a:lnTo>
                    <a:pt x="948" y="38"/>
                  </a:lnTo>
                  <a:lnTo>
                    <a:pt x="945" y="38"/>
                  </a:lnTo>
                  <a:lnTo>
                    <a:pt x="945" y="38"/>
                  </a:lnTo>
                  <a:lnTo>
                    <a:pt x="943" y="40"/>
                  </a:lnTo>
                  <a:lnTo>
                    <a:pt x="943" y="40"/>
                  </a:lnTo>
                  <a:lnTo>
                    <a:pt x="943" y="43"/>
                  </a:lnTo>
                  <a:lnTo>
                    <a:pt x="943" y="43"/>
                  </a:lnTo>
                  <a:lnTo>
                    <a:pt x="941" y="43"/>
                  </a:lnTo>
                  <a:lnTo>
                    <a:pt x="941" y="38"/>
                  </a:lnTo>
                  <a:lnTo>
                    <a:pt x="941" y="38"/>
                  </a:lnTo>
                  <a:lnTo>
                    <a:pt x="941" y="36"/>
                  </a:lnTo>
                  <a:lnTo>
                    <a:pt x="941" y="36"/>
                  </a:lnTo>
                  <a:lnTo>
                    <a:pt x="941" y="36"/>
                  </a:lnTo>
                  <a:lnTo>
                    <a:pt x="941" y="36"/>
                  </a:lnTo>
                  <a:lnTo>
                    <a:pt x="941" y="36"/>
                  </a:lnTo>
                  <a:lnTo>
                    <a:pt x="936" y="33"/>
                  </a:lnTo>
                  <a:lnTo>
                    <a:pt x="931" y="33"/>
                  </a:lnTo>
                  <a:lnTo>
                    <a:pt x="929" y="33"/>
                  </a:lnTo>
                  <a:lnTo>
                    <a:pt x="929" y="33"/>
                  </a:lnTo>
                  <a:lnTo>
                    <a:pt x="929" y="33"/>
                  </a:lnTo>
                  <a:lnTo>
                    <a:pt x="931" y="36"/>
                  </a:lnTo>
                  <a:lnTo>
                    <a:pt x="934" y="36"/>
                  </a:lnTo>
                  <a:lnTo>
                    <a:pt x="931" y="36"/>
                  </a:lnTo>
                  <a:lnTo>
                    <a:pt x="929" y="36"/>
                  </a:lnTo>
                  <a:lnTo>
                    <a:pt x="927" y="36"/>
                  </a:lnTo>
                  <a:lnTo>
                    <a:pt x="927" y="36"/>
                  </a:lnTo>
                  <a:lnTo>
                    <a:pt x="924" y="33"/>
                  </a:lnTo>
                  <a:lnTo>
                    <a:pt x="924" y="36"/>
                  </a:lnTo>
                  <a:lnTo>
                    <a:pt x="924" y="36"/>
                  </a:lnTo>
                  <a:lnTo>
                    <a:pt x="924" y="36"/>
                  </a:lnTo>
                  <a:lnTo>
                    <a:pt x="924" y="36"/>
                  </a:lnTo>
                  <a:lnTo>
                    <a:pt x="922" y="36"/>
                  </a:lnTo>
                  <a:lnTo>
                    <a:pt x="922" y="38"/>
                  </a:lnTo>
                  <a:lnTo>
                    <a:pt x="922" y="38"/>
                  </a:lnTo>
                  <a:lnTo>
                    <a:pt x="922" y="38"/>
                  </a:lnTo>
                  <a:lnTo>
                    <a:pt x="922" y="38"/>
                  </a:lnTo>
                  <a:lnTo>
                    <a:pt x="922" y="40"/>
                  </a:lnTo>
                  <a:lnTo>
                    <a:pt x="922" y="40"/>
                  </a:lnTo>
                  <a:lnTo>
                    <a:pt x="922" y="40"/>
                  </a:lnTo>
                  <a:lnTo>
                    <a:pt x="922" y="40"/>
                  </a:lnTo>
                  <a:lnTo>
                    <a:pt x="922" y="40"/>
                  </a:lnTo>
                  <a:lnTo>
                    <a:pt x="924" y="43"/>
                  </a:lnTo>
                  <a:lnTo>
                    <a:pt x="927" y="43"/>
                  </a:lnTo>
                  <a:lnTo>
                    <a:pt x="924" y="43"/>
                  </a:lnTo>
                  <a:lnTo>
                    <a:pt x="922" y="43"/>
                  </a:lnTo>
                  <a:lnTo>
                    <a:pt x="919" y="43"/>
                  </a:lnTo>
                  <a:lnTo>
                    <a:pt x="919" y="43"/>
                  </a:lnTo>
                  <a:lnTo>
                    <a:pt x="919" y="45"/>
                  </a:lnTo>
                  <a:lnTo>
                    <a:pt x="919" y="45"/>
                  </a:lnTo>
                  <a:lnTo>
                    <a:pt x="922" y="48"/>
                  </a:lnTo>
                  <a:lnTo>
                    <a:pt x="922" y="48"/>
                  </a:lnTo>
                  <a:lnTo>
                    <a:pt x="922" y="48"/>
                  </a:lnTo>
                  <a:lnTo>
                    <a:pt x="922" y="48"/>
                  </a:lnTo>
                  <a:lnTo>
                    <a:pt x="922" y="50"/>
                  </a:lnTo>
                  <a:lnTo>
                    <a:pt x="922" y="50"/>
                  </a:lnTo>
                  <a:lnTo>
                    <a:pt x="919" y="52"/>
                  </a:lnTo>
                  <a:lnTo>
                    <a:pt x="919" y="52"/>
                  </a:lnTo>
                  <a:lnTo>
                    <a:pt x="919" y="55"/>
                  </a:lnTo>
                  <a:lnTo>
                    <a:pt x="919" y="55"/>
                  </a:lnTo>
                  <a:lnTo>
                    <a:pt x="922" y="55"/>
                  </a:lnTo>
                  <a:close/>
                  <a:moveTo>
                    <a:pt x="1101" y="78"/>
                  </a:moveTo>
                  <a:lnTo>
                    <a:pt x="1103" y="78"/>
                  </a:lnTo>
                  <a:lnTo>
                    <a:pt x="1106" y="78"/>
                  </a:lnTo>
                  <a:lnTo>
                    <a:pt x="1108" y="81"/>
                  </a:lnTo>
                  <a:lnTo>
                    <a:pt x="1108" y="81"/>
                  </a:lnTo>
                  <a:lnTo>
                    <a:pt x="1108" y="78"/>
                  </a:lnTo>
                  <a:lnTo>
                    <a:pt x="1108" y="78"/>
                  </a:lnTo>
                  <a:lnTo>
                    <a:pt x="1108" y="78"/>
                  </a:lnTo>
                  <a:lnTo>
                    <a:pt x="1108" y="78"/>
                  </a:lnTo>
                  <a:lnTo>
                    <a:pt x="1106" y="76"/>
                  </a:lnTo>
                  <a:lnTo>
                    <a:pt x="1103" y="76"/>
                  </a:lnTo>
                  <a:lnTo>
                    <a:pt x="1103" y="76"/>
                  </a:lnTo>
                  <a:lnTo>
                    <a:pt x="1099" y="76"/>
                  </a:lnTo>
                  <a:lnTo>
                    <a:pt x="1099" y="76"/>
                  </a:lnTo>
                  <a:lnTo>
                    <a:pt x="1099" y="78"/>
                  </a:lnTo>
                  <a:lnTo>
                    <a:pt x="1101" y="78"/>
                  </a:lnTo>
                  <a:close/>
                  <a:moveTo>
                    <a:pt x="1268" y="135"/>
                  </a:moveTo>
                  <a:lnTo>
                    <a:pt x="1271" y="135"/>
                  </a:lnTo>
                  <a:lnTo>
                    <a:pt x="1268" y="135"/>
                  </a:lnTo>
                  <a:lnTo>
                    <a:pt x="1266" y="135"/>
                  </a:lnTo>
                  <a:lnTo>
                    <a:pt x="1264" y="135"/>
                  </a:lnTo>
                  <a:lnTo>
                    <a:pt x="1261" y="135"/>
                  </a:lnTo>
                  <a:lnTo>
                    <a:pt x="1261" y="135"/>
                  </a:lnTo>
                  <a:lnTo>
                    <a:pt x="1264" y="135"/>
                  </a:lnTo>
                  <a:lnTo>
                    <a:pt x="1268" y="135"/>
                  </a:lnTo>
                  <a:close/>
                  <a:moveTo>
                    <a:pt x="1308" y="123"/>
                  </a:moveTo>
                  <a:lnTo>
                    <a:pt x="1308" y="123"/>
                  </a:lnTo>
                  <a:lnTo>
                    <a:pt x="1311" y="123"/>
                  </a:lnTo>
                  <a:lnTo>
                    <a:pt x="1311" y="121"/>
                  </a:lnTo>
                  <a:lnTo>
                    <a:pt x="1311" y="121"/>
                  </a:lnTo>
                  <a:lnTo>
                    <a:pt x="1308" y="121"/>
                  </a:lnTo>
                  <a:lnTo>
                    <a:pt x="1306" y="121"/>
                  </a:lnTo>
                  <a:lnTo>
                    <a:pt x="1306" y="121"/>
                  </a:lnTo>
                  <a:lnTo>
                    <a:pt x="1306" y="121"/>
                  </a:lnTo>
                  <a:lnTo>
                    <a:pt x="1308" y="123"/>
                  </a:lnTo>
                  <a:close/>
                  <a:moveTo>
                    <a:pt x="1139" y="111"/>
                  </a:moveTo>
                  <a:lnTo>
                    <a:pt x="1139" y="111"/>
                  </a:lnTo>
                  <a:lnTo>
                    <a:pt x="1139" y="111"/>
                  </a:lnTo>
                  <a:lnTo>
                    <a:pt x="1141" y="114"/>
                  </a:lnTo>
                  <a:lnTo>
                    <a:pt x="1139" y="114"/>
                  </a:lnTo>
                  <a:lnTo>
                    <a:pt x="1136" y="114"/>
                  </a:lnTo>
                  <a:lnTo>
                    <a:pt x="1136" y="114"/>
                  </a:lnTo>
                  <a:lnTo>
                    <a:pt x="1134" y="114"/>
                  </a:lnTo>
                  <a:lnTo>
                    <a:pt x="1139" y="116"/>
                  </a:lnTo>
                  <a:lnTo>
                    <a:pt x="1143" y="116"/>
                  </a:lnTo>
                  <a:lnTo>
                    <a:pt x="1146" y="116"/>
                  </a:lnTo>
                  <a:lnTo>
                    <a:pt x="1148" y="119"/>
                  </a:lnTo>
                  <a:lnTo>
                    <a:pt x="1155" y="119"/>
                  </a:lnTo>
                  <a:lnTo>
                    <a:pt x="1155" y="119"/>
                  </a:lnTo>
                  <a:lnTo>
                    <a:pt x="1157" y="116"/>
                  </a:lnTo>
                  <a:lnTo>
                    <a:pt x="1157" y="116"/>
                  </a:lnTo>
                  <a:lnTo>
                    <a:pt x="1160" y="116"/>
                  </a:lnTo>
                  <a:lnTo>
                    <a:pt x="1157" y="114"/>
                  </a:lnTo>
                  <a:lnTo>
                    <a:pt x="1157" y="114"/>
                  </a:lnTo>
                  <a:lnTo>
                    <a:pt x="1157" y="114"/>
                  </a:lnTo>
                  <a:lnTo>
                    <a:pt x="1155" y="114"/>
                  </a:lnTo>
                  <a:lnTo>
                    <a:pt x="1150" y="111"/>
                  </a:lnTo>
                  <a:lnTo>
                    <a:pt x="1139" y="111"/>
                  </a:lnTo>
                  <a:lnTo>
                    <a:pt x="1139" y="111"/>
                  </a:lnTo>
                  <a:close/>
                  <a:moveTo>
                    <a:pt x="1407" y="92"/>
                  </a:moveTo>
                  <a:lnTo>
                    <a:pt x="1410" y="92"/>
                  </a:lnTo>
                  <a:lnTo>
                    <a:pt x="1412" y="95"/>
                  </a:lnTo>
                  <a:lnTo>
                    <a:pt x="1412" y="95"/>
                  </a:lnTo>
                  <a:lnTo>
                    <a:pt x="1412" y="95"/>
                  </a:lnTo>
                  <a:lnTo>
                    <a:pt x="1414" y="97"/>
                  </a:lnTo>
                  <a:lnTo>
                    <a:pt x="1417" y="97"/>
                  </a:lnTo>
                  <a:lnTo>
                    <a:pt x="1419" y="97"/>
                  </a:lnTo>
                  <a:lnTo>
                    <a:pt x="1419" y="97"/>
                  </a:lnTo>
                  <a:lnTo>
                    <a:pt x="1419" y="95"/>
                  </a:lnTo>
                  <a:lnTo>
                    <a:pt x="1417" y="95"/>
                  </a:lnTo>
                  <a:lnTo>
                    <a:pt x="1419" y="92"/>
                  </a:lnTo>
                  <a:lnTo>
                    <a:pt x="1417" y="92"/>
                  </a:lnTo>
                  <a:lnTo>
                    <a:pt x="1412" y="92"/>
                  </a:lnTo>
                  <a:lnTo>
                    <a:pt x="1412" y="92"/>
                  </a:lnTo>
                  <a:lnTo>
                    <a:pt x="1410" y="90"/>
                  </a:lnTo>
                  <a:lnTo>
                    <a:pt x="1407" y="90"/>
                  </a:lnTo>
                  <a:lnTo>
                    <a:pt x="1407" y="90"/>
                  </a:lnTo>
                  <a:lnTo>
                    <a:pt x="1407" y="92"/>
                  </a:lnTo>
                  <a:close/>
                  <a:moveTo>
                    <a:pt x="2171" y="651"/>
                  </a:moveTo>
                  <a:lnTo>
                    <a:pt x="2171" y="651"/>
                  </a:lnTo>
                  <a:lnTo>
                    <a:pt x="2166" y="655"/>
                  </a:lnTo>
                  <a:lnTo>
                    <a:pt x="2166" y="658"/>
                  </a:lnTo>
                  <a:lnTo>
                    <a:pt x="2164" y="660"/>
                  </a:lnTo>
                  <a:lnTo>
                    <a:pt x="2164" y="665"/>
                  </a:lnTo>
                  <a:lnTo>
                    <a:pt x="2166" y="665"/>
                  </a:lnTo>
                  <a:lnTo>
                    <a:pt x="2166" y="662"/>
                  </a:lnTo>
                  <a:lnTo>
                    <a:pt x="2169" y="660"/>
                  </a:lnTo>
                  <a:lnTo>
                    <a:pt x="2169" y="660"/>
                  </a:lnTo>
                  <a:lnTo>
                    <a:pt x="2171" y="660"/>
                  </a:lnTo>
                  <a:lnTo>
                    <a:pt x="2171" y="658"/>
                  </a:lnTo>
                  <a:lnTo>
                    <a:pt x="2171" y="655"/>
                  </a:lnTo>
                  <a:lnTo>
                    <a:pt x="2173" y="651"/>
                  </a:lnTo>
                  <a:lnTo>
                    <a:pt x="2171" y="651"/>
                  </a:lnTo>
                  <a:close/>
                  <a:moveTo>
                    <a:pt x="2194" y="584"/>
                  </a:moveTo>
                  <a:lnTo>
                    <a:pt x="2194" y="582"/>
                  </a:lnTo>
                  <a:lnTo>
                    <a:pt x="2194" y="582"/>
                  </a:lnTo>
                  <a:lnTo>
                    <a:pt x="2192" y="580"/>
                  </a:lnTo>
                  <a:lnTo>
                    <a:pt x="2192" y="587"/>
                  </a:lnTo>
                  <a:lnTo>
                    <a:pt x="2194" y="587"/>
                  </a:lnTo>
                  <a:lnTo>
                    <a:pt x="2197" y="589"/>
                  </a:lnTo>
                  <a:lnTo>
                    <a:pt x="2197" y="587"/>
                  </a:lnTo>
                  <a:lnTo>
                    <a:pt x="2197" y="587"/>
                  </a:lnTo>
                  <a:lnTo>
                    <a:pt x="2194" y="584"/>
                  </a:lnTo>
                  <a:close/>
                  <a:moveTo>
                    <a:pt x="2197" y="563"/>
                  </a:moveTo>
                  <a:lnTo>
                    <a:pt x="2197" y="561"/>
                  </a:lnTo>
                  <a:lnTo>
                    <a:pt x="2194" y="558"/>
                  </a:lnTo>
                  <a:lnTo>
                    <a:pt x="2192" y="558"/>
                  </a:lnTo>
                  <a:lnTo>
                    <a:pt x="2192" y="558"/>
                  </a:lnTo>
                  <a:lnTo>
                    <a:pt x="2194" y="563"/>
                  </a:lnTo>
                  <a:lnTo>
                    <a:pt x="2194" y="565"/>
                  </a:lnTo>
                  <a:lnTo>
                    <a:pt x="2190" y="565"/>
                  </a:lnTo>
                  <a:lnTo>
                    <a:pt x="2190" y="568"/>
                  </a:lnTo>
                  <a:lnTo>
                    <a:pt x="2187" y="568"/>
                  </a:lnTo>
                  <a:lnTo>
                    <a:pt x="2187" y="568"/>
                  </a:lnTo>
                  <a:lnTo>
                    <a:pt x="2190" y="568"/>
                  </a:lnTo>
                  <a:lnTo>
                    <a:pt x="2192" y="572"/>
                  </a:lnTo>
                  <a:lnTo>
                    <a:pt x="2192" y="572"/>
                  </a:lnTo>
                  <a:lnTo>
                    <a:pt x="2194" y="572"/>
                  </a:lnTo>
                  <a:lnTo>
                    <a:pt x="2194" y="572"/>
                  </a:lnTo>
                  <a:lnTo>
                    <a:pt x="2194" y="570"/>
                  </a:lnTo>
                  <a:lnTo>
                    <a:pt x="2197" y="570"/>
                  </a:lnTo>
                  <a:lnTo>
                    <a:pt x="2199" y="570"/>
                  </a:lnTo>
                  <a:lnTo>
                    <a:pt x="2199" y="568"/>
                  </a:lnTo>
                  <a:lnTo>
                    <a:pt x="2199" y="563"/>
                  </a:lnTo>
                  <a:lnTo>
                    <a:pt x="2197" y="563"/>
                  </a:lnTo>
                  <a:close/>
                  <a:moveTo>
                    <a:pt x="2145" y="700"/>
                  </a:moveTo>
                  <a:lnTo>
                    <a:pt x="2140" y="703"/>
                  </a:lnTo>
                  <a:lnTo>
                    <a:pt x="2140" y="703"/>
                  </a:lnTo>
                  <a:lnTo>
                    <a:pt x="2143" y="705"/>
                  </a:lnTo>
                  <a:lnTo>
                    <a:pt x="2143" y="705"/>
                  </a:lnTo>
                  <a:lnTo>
                    <a:pt x="2143" y="703"/>
                  </a:lnTo>
                  <a:lnTo>
                    <a:pt x="2145" y="703"/>
                  </a:lnTo>
                  <a:lnTo>
                    <a:pt x="2145" y="703"/>
                  </a:lnTo>
                  <a:lnTo>
                    <a:pt x="2145" y="700"/>
                  </a:lnTo>
                  <a:close/>
                  <a:moveTo>
                    <a:pt x="2129" y="691"/>
                  </a:moveTo>
                  <a:lnTo>
                    <a:pt x="2126" y="688"/>
                  </a:lnTo>
                  <a:lnTo>
                    <a:pt x="2124" y="688"/>
                  </a:lnTo>
                  <a:lnTo>
                    <a:pt x="2124" y="693"/>
                  </a:lnTo>
                  <a:lnTo>
                    <a:pt x="2124" y="693"/>
                  </a:lnTo>
                  <a:lnTo>
                    <a:pt x="2124" y="695"/>
                  </a:lnTo>
                  <a:lnTo>
                    <a:pt x="2124" y="695"/>
                  </a:lnTo>
                  <a:lnTo>
                    <a:pt x="2124" y="698"/>
                  </a:lnTo>
                  <a:lnTo>
                    <a:pt x="2121" y="698"/>
                  </a:lnTo>
                  <a:lnTo>
                    <a:pt x="2121" y="700"/>
                  </a:lnTo>
                  <a:lnTo>
                    <a:pt x="2121" y="703"/>
                  </a:lnTo>
                  <a:lnTo>
                    <a:pt x="2121" y="705"/>
                  </a:lnTo>
                  <a:lnTo>
                    <a:pt x="2126" y="705"/>
                  </a:lnTo>
                  <a:lnTo>
                    <a:pt x="2124" y="703"/>
                  </a:lnTo>
                  <a:lnTo>
                    <a:pt x="2126" y="700"/>
                  </a:lnTo>
                  <a:lnTo>
                    <a:pt x="2126" y="698"/>
                  </a:lnTo>
                  <a:lnTo>
                    <a:pt x="2126" y="695"/>
                  </a:lnTo>
                  <a:lnTo>
                    <a:pt x="2126" y="693"/>
                  </a:lnTo>
                  <a:lnTo>
                    <a:pt x="2129" y="693"/>
                  </a:lnTo>
                  <a:lnTo>
                    <a:pt x="2129" y="693"/>
                  </a:lnTo>
                  <a:lnTo>
                    <a:pt x="2131" y="691"/>
                  </a:lnTo>
                  <a:lnTo>
                    <a:pt x="2131" y="691"/>
                  </a:lnTo>
                  <a:lnTo>
                    <a:pt x="2131" y="688"/>
                  </a:lnTo>
                  <a:lnTo>
                    <a:pt x="2129" y="691"/>
                  </a:lnTo>
                  <a:close/>
                  <a:moveTo>
                    <a:pt x="2154" y="667"/>
                  </a:moveTo>
                  <a:lnTo>
                    <a:pt x="2154" y="667"/>
                  </a:lnTo>
                  <a:lnTo>
                    <a:pt x="2154" y="665"/>
                  </a:lnTo>
                  <a:lnTo>
                    <a:pt x="2154" y="665"/>
                  </a:lnTo>
                  <a:lnTo>
                    <a:pt x="2152" y="665"/>
                  </a:lnTo>
                  <a:lnTo>
                    <a:pt x="2152" y="667"/>
                  </a:lnTo>
                  <a:lnTo>
                    <a:pt x="2150" y="669"/>
                  </a:lnTo>
                  <a:lnTo>
                    <a:pt x="2147" y="672"/>
                  </a:lnTo>
                  <a:lnTo>
                    <a:pt x="2145" y="672"/>
                  </a:lnTo>
                  <a:lnTo>
                    <a:pt x="2143" y="669"/>
                  </a:lnTo>
                  <a:lnTo>
                    <a:pt x="2143" y="669"/>
                  </a:lnTo>
                  <a:lnTo>
                    <a:pt x="2143" y="669"/>
                  </a:lnTo>
                  <a:lnTo>
                    <a:pt x="2143" y="672"/>
                  </a:lnTo>
                  <a:lnTo>
                    <a:pt x="2143" y="672"/>
                  </a:lnTo>
                  <a:lnTo>
                    <a:pt x="2140" y="674"/>
                  </a:lnTo>
                  <a:lnTo>
                    <a:pt x="2140" y="674"/>
                  </a:lnTo>
                  <a:lnTo>
                    <a:pt x="2140" y="679"/>
                  </a:lnTo>
                  <a:lnTo>
                    <a:pt x="2138" y="681"/>
                  </a:lnTo>
                  <a:lnTo>
                    <a:pt x="2138" y="684"/>
                  </a:lnTo>
                  <a:lnTo>
                    <a:pt x="2138" y="686"/>
                  </a:lnTo>
                  <a:lnTo>
                    <a:pt x="2138" y="686"/>
                  </a:lnTo>
                  <a:lnTo>
                    <a:pt x="2138" y="688"/>
                  </a:lnTo>
                  <a:lnTo>
                    <a:pt x="2138" y="691"/>
                  </a:lnTo>
                  <a:lnTo>
                    <a:pt x="2140" y="688"/>
                  </a:lnTo>
                  <a:lnTo>
                    <a:pt x="2140" y="686"/>
                  </a:lnTo>
                  <a:lnTo>
                    <a:pt x="2140" y="684"/>
                  </a:lnTo>
                  <a:lnTo>
                    <a:pt x="2143" y="681"/>
                  </a:lnTo>
                  <a:lnTo>
                    <a:pt x="2143" y="681"/>
                  </a:lnTo>
                  <a:lnTo>
                    <a:pt x="2143" y="679"/>
                  </a:lnTo>
                  <a:lnTo>
                    <a:pt x="2143" y="679"/>
                  </a:lnTo>
                  <a:lnTo>
                    <a:pt x="2145" y="679"/>
                  </a:lnTo>
                  <a:lnTo>
                    <a:pt x="2147" y="679"/>
                  </a:lnTo>
                  <a:lnTo>
                    <a:pt x="2147" y="674"/>
                  </a:lnTo>
                  <a:lnTo>
                    <a:pt x="2150" y="672"/>
                  </a:lnTo>
                  <a:lnTo>
                    <a:pt x="2152" y="672"/>
                  </a:lnTo>
                  <a:lnTo>
                    <a:pt x="2154" y="669"/>
                  </a:lnTo>
                  <a:lnTo>
                    <a:pt x="2157" y="669"/>
                  </a:lnTo>
                  <a:lnTo>
                    <a:pt x="2157" y="669"/>
                  </a:lnTo>
                  <a:lnTo>
                    <a:pt x="2157" y="667"/>
                  </a:lnTo>
                  <a:lnTo>
                    <a:pt x="2154" y="667"/>
                  </a:lnTo>
                  <a:close/>
                  <a:moveTo>
                    <a:pt x="479" y="665"/>
                  </a:moveTo>
                  <a:lnTo>
                    <a:pt x="479" y="665"/>
                  </a:lnTo>
                  <a:lnTo>
                    <a:pt x="479" y="667"/>
                  </a:lnTo>
                  <a:lnTo>
                    <a:pt x="479" y="667"/>
                  </a:lnTo>
                  <a:lnTo>
                    <a:pt x="479" y="665"/>
                  </a:lnTo>
                  <a:lnTo>
                    <a:pt x="479" y="662"/>
                  </a:lnTo>
                  <a:lnTo>
                    <a:pt x="479" y="665"/>
                  </a:lnTo>
                  <a:close/>
                  <a:moveTo>
                    <a:pt x="684" y="249"/>
                  </a:moveTo>
                  <a:lnTo>
                    <a:pt x="681" y="249"/>
                  </a:lnTo>
                  <a:lnTo>
                    <a:pt x="681" y="246"/>
                  </a:lnTo>
                  <a:lnTo>
                    <a:pt x="679" y="246"/>
                  </a:lnTo>
                  <a:lnTo>
                    <a:pt x="677" y="246"/>
                  </a:lnTo>
                  <a:lnTo>
                    <a:pt x="677" y="249"/>
                  </a:lnTo>
                  <a:lnTo>
                    <a:pt x="679" y="251"/>
                  </a:lnTo>
                  <a:lnTo>
                    <a:pt x="684" y="251"/>
                  </a:lnTo>
                  <a:lnTo>
                    <a:pt x="686" y="251"/>
                  </a:lnTo>
                  <a:lnTo>
                    <a:pt x="686" y="251"/>
                  </a:lnTo>
                  <a:lnTo>
                    <a:pt x="686" y="251"/>
                  </a:lnTo>
                  <a:lnTo>
                    <a:pt x="686" y="251"/>
                  </a:lnTo>
                  <a:lnTo>
                    <a:pt x="686" y="249"/>
                  </a:lnTo>
                  <a:lnTo>
                    <a:pt x="684" y="249"/>
                  </a:lnTo>
                  <a:close/>
                  <a:moveTo>
                    <a:pt x="1822" y="471"/>
                  </a:moveTo>
                  <a:lnTo>
                    <a:pt x="1820" y="471"/>
                  </a:lnTo>
                  <a:lnTo>
                    <a:pt x="1817" y="473"/>
                  </a:lnTo>
                  <a:lnTo>
                    <a:pt x="1817" y="473"/>
                  </a:lnTo>
                  <a:lnTo>
                    <a:pt x="1820" y="473"/>
                  </a:lnTo>
                  <a:lnTo>
                    <a:pt x="1820" y="473"/>
                  </a:lnTo>
                  <a:lnTo>
                    <a:pt x="1822" y="473"/>
                  </a:lnTo>
                  <a:lnTo>
                    <a:pt x="1824" y="473"/>
                  </a:lnTo>
                  <a:lnTo>
                    <a:pt x="1822" y="471"/>
                  </a:lnTo>
                  <a:lnTo>
                    <a:pt x="1822" y="471"/>
                  </a:lnTo>
                  <a:lnTo>
                    <a:pt x="1822" y="471"/>
                  </a:lnTo>
                  <a:close/>
                  <a:moveTo>
                    <a:pt x="623" y="199"/>
                  </a:moveTo>
                  <a:lnTo>
                    <a:pt x="623" y="197"/>
                  </a:lnTo>
                  <a:lnTo>
                    <a:pt x="623" y="197"/>
                  </a:lnTo>
                  <a:lnTo>
                    <a:pt x="620" y="197"/>
                  </a:lnTo>
                  <a:lnTo>
                    <a:pt x="618" y="199"/>
                  </a:lnTo>
                  <a:lnTo>
                    <a:pt x="618" y="199"/>
                  </a:lnTo>
                  <a:lnTo>
                    <a:pt x="620" y="199"/>
                  </a:lnTo>
                  <a:lnTo>
                    <a:pt x="623" y="199"/>
                  </a:lnTo>
                  <a:close/>
                  <a:moveTo>
                    <a:pt x="2199" y="556"/>
                  </a:moveTo>
                  <a:lnTo>
                    <a:pt x="2199" y="556"/>
                  </a:lnTo>
                  <a:lnTo>
                    <a:pt x="2197" y="556"/>
                  </a:lnTo>
                  <a:lnTo>
                    <a:pt x="2194" y="558"/>
                  </a:lnTo>
                  <a:lnTo>
                    <a:pt x="2194" y="558"/>
                  </a:lnTo>
                  <a:lnTo>
                    <a:pt x="2197" y="558"/>
                  </a:lnTo>
                  <a:lnTo>
                    <a:pt x="2199" y="561"/>
                  </a:lnTo>
                  <a:lnTo>
                    <a:pt x="2202" y="561"/>
                  </a:lnTo>
                  <a:lnTo>
                    <a:pt x="2202" y="561"/>
                  </a:lnTo>
                  <a:lnTo>
                    <a:pt x="2199" y="558"/>
                  </a:lnTo>
                  <a:lnTo>
                    <a:pt x="2199" y="556"/>
                  </a:lnTo>
                  <a:close/>
                  <a:moveTo>
                    <a:pt x="1827" y="476"/>
                  </a:moveTo>
                  <a:lnTo>
                    <a:pt x="1829" y="476"/>
                  </a:lnTo>
                  <a:lnTo>
                    <a:pt x="1829" y="476"/>
                  </a:lnTo>
                  <a:lnTo>
                    <a:pt x="1832" y="476"/>
                  </a:lnTo>
                  <a:lnTo>
                    <a:pt x="1832" y="476"/>
                  </a:lnTo>
                  <a:lnTo>
                    <a:pt x="1836" y="480"/>
                  </a:lnTo>
                  <a:lnTo>
                    <a:pt x="1839" y="478"/>
                  </a:lnTo>
                  <a:lnTo>
                    <a:pt x="1839" y="478"/>
                  </a:lnTo>
                  <a:lnTo>
                    <a:pt x="1839" y="478"/>
                  </a:lnTo>
                  <a:lnTo>
                    <a:pt x="1841" y="476"/>
                  </a:lnTo>
                  <a:lnTo>
                    <a:pt x="1839" y="476"/>
                  </a:lnTo>
                  <a:lnTo>
                    <a:pt x="1839" y="473"/>
                  </a:lnTo>
                  <a:lnTo>
                    <a:pt x="1839" y="473"/>
                  </a:lnTo>
                  <a:lnTo>
                    <a:pt x="1839" y="471"/>
                  </a:lnTo>
                  <a:lnTo>
                    <a:pt x="1839" y="471"/>
                  </a:lnTo>
                  <a:lnTo>
                    <a:pt x="1836" y="471"/>
                  </a:lnTo>
                  <a:lnTo>
                    <a:pt x="1834" y="471"/>
                  </a:lnTo>
                  <a:lnTo>
                    <a:pt x="1834" y="471"/>
                  </a:lnTo>
                  <a:lnTo>
                    <a:pt x="1827" y="468"/>
                  </a:lnTo>
                  <a:lnTo>
                    <a:pt x="1827" y="468"/>
                  </a:lnTo>
                  <a:lnTo>
                    <a:pt x="1827" y="473"/>
                  </a:lnTo>
                  <a:lnTo>
                    <a:pt x="1827" y="473"/>
                  </a:lnTo>
                  <a:lnTo>
                    <a:pt x="1827" y="476"/>
                  </a:lnTo>
                  <a:close/>
                  <a:moveTo>
                    <a:pt x="2159" y="402"/>
                  </a:moveTo>
                  <a:lnTo>
                    <a:pt x="2159" y="402"/>
                  </a:lnTo>
                  <a:lnTo>
                    <a:pt x="2162" y="402"/>
                  </a:lnTo>
                  <a:lnTo>
                    <a:pt x="2162" y="402"/>
                  </a:lnTo>
                  <a:lnTo>
                    <a:pt x="2164" y="398"/>
                  </a:lnTo>
                  <a:lnTo>
                    <a:pt x="2166" y="398"/>
                  </a:lnTo>
                  <a:lnTo>
                    <a:pt x="2171" y="395"/>
                  </a:lnTo>
                  <a:lnTo>
                    <a:pt x="2169" y="395"/>
                  </a:lnTo>
                  <a:lnTo>
                    <a:pt x="2166" y="390"/>
                  </a:lnTo>
                  <a:lnTo>
                    <a:pt x="2162" y="388"/>
                  </a:lnTo>
                  <a:lnTo>
                    <a:pt x="2162" y="388"/>
                  </a:lnTo>
                  <a:lnTo>
                    <a:pt x="2159" y="393"/>
                  </a:lnTo>
                  <a:lnTo>
                    <a:pt x="2154" y="393"/>
                  </a:lnTo>
                  <a:lnTo>
                    <a:pt x="2154" y="395"/>
                  </a:lnTo>
                  <a:lnTo>
                    <a:pt x="2157" y="395"/>
                  </a:lnTo>
                  <a:lnTo>
                    <a:pt x="2159" y="398"/>
                  </a:lnTo>
                  <a:lnTo>
                    <a:pt x="2159" y="400"/>
                  </a:lnTo>
                  <a:lnTo>
                    <a:pt x="2159" y="402"/>
                  </a:lnTo>
                  <a:lnTo>
                    <a:pt x="2159" y="402"/>
                  </a:lnTo>
                  <a:close/>
                  <a:moveTo>
                    <a:pt x="2376" y="289"/>
                  </a:moveTo>
                  <a:lnTo>
                    <a:pt x="2374" y="289"/>
                  </a:lnTo>
                  <a:lnTo>
                    <a:pt x="2371" y="289"/>
                  </a:lnTo>
                  <a:lnTo>
                    <a:pt x="2371" y="289"/>
                  </a:lnTo>
                  <a:lnTo>
                    <a:pt x="2369" y="286"/>
                  </a:lnTo>
                  <a:lnTo>
                    <a:pt x="2364" y="286"/>
                  </a:lnTo>
                  <a:lnTo>
                    <a:pt x="2364" y="286"/>
                  </a:lnTo>
                  <a:lnTo>
                    <a:pt x="2362" y="286"/>
                  </a:lnTo>
                  <a:lnTo>
                    <a:pt x="2362" y="286"/>
                  </a:lnTo>
                  <a:lnTo>
                    <a:pt x="2359" y="284"/>
                  </a:lnTo>
                  <a:lnTo>
                    <a:pt x="2359" y="284"/>
                  </a:lnTo>
                  <a:lnTo>
                    <a:pt x="2359" y="284"/>
                  </a:lnTo>
                  <a:lnTo>
                    <a:pt x="2359" y="284"/>
                  </a:lnTo>
                  <a:lnTo>
                    <a:pt x="2357" y="282"/>
                  </a:lnTo>
                  <a:lnTo>
                    <a:pt x="2355" y="282"/>
                  </a:lnTo>
                  <a:lnTo>
                    <a:pt x="2355" y="282"/>
                  </a:lnTo>
                  <a:lnTo>
                    <a:pt x="2355" y="282"/>
                  </a:lnTo>
                  <a:lnTo>
                    <a:pt x="2355" y="282"/>
                  </a:lnTo>
                  <a:lnTo>
                    <a:pt x="2355" y="282"/>
                  </a:lnTo>
                  <a:lnTo>
                    <a:pt x="2357" y="282"/>
                  </a:lnTo>
                  <a:lnTo>
                    <a:pt x="2359" y="282"/>
                  </a:lnTo>
                  <a:lnTo>
                    <a:pt x="2362" y="279"/>
                  </a:lnTo>
                  <a:lnTo>
                    <a:pt x="2362" y="279"/>
                  </a:lnTo>
                  <a:lnTo>
                    <a:pt x="2362" y="279"/>
                  </a:lnTo>
                  <a:lnTo>
                    <a:pt x="2359" y="277"/>
                  </a:lnTo>
                  <a:lnTo>
                    <a:pt x="2357" y="275"/>
                  </a:lnTo>
                  <a:lnTo>
                    <a:pt x="2355" y="275"/>
                  </a:lnTo>
                  <a:lnTo>
                    <a:pt x="2352" y="275"/>
                  </a:lnTo>
                  <a:lnTo>
                    <a:pt x="2352" y="275"/>
                  </a:lnTo>
                  <a:lnTo>
                    <a:pt x="2350" y="275"/>
                  </a:lnTo>
                  <a:lnTo>
                    <a:pt x="2355" y="275"/>
                  </a:lnTo>
                  <a:lnTo>
                    <a:pt x="2355" y="275"/>
                  </a:lnTo>
                  <a:lnTo>
                    <a:pt x="2352" y="272"/>
                  </a:lnTo>
                  <a:lnTo>
                    <a:pt x="2350" y="270"/>
                  </a:lnTo>
                  <a:lnTo>
                    <a:pt x="2350" y="270"/>
                  </a:lnTo>
                  <a:lnTo>
                    <a:pt x="2348" y="270"/>
                  </a:lnTo>
                  <a:lnTo>
                    <a:pt x="2348" y="270"/>
                  </a:lnTo>
                  <a:lnTo>
                    <a:pt x="2348" y="270"/>
                  </a:lnTo>
                  <a:lnTo>
                    <a:pt x="2341" y="267"/>
                  </a:lnTo>
                  <a:lnTo>
                    <a:pt x="2336" y="267"/>
                  </a:lnTo>
                  <a:lnTo>
                    <a:pt x="2336" y="267"/>
                  </a:lnTo>
                  <a:lnTo>
                    <a:pt x="2338" y="267"/>
                  </a:lnTo>
                  <a:lnTo>
                    <a:pt x="2341" y="267"/>
                  </a:lnTo>
                  <a:lnTo>
                    <a:pt x="2345" y="267"/>
                  </a:lnTo>
                  <a:lnTo>
                    <a:pt x="2345" y="267"/>
                  </a:lnTo>
                  <a:lnTo>
                    <a:pt x="2348" y="270"/>
                  </a:lnTo>
                  <a:lnTo>
                    <a:pt x="2348" y="270"/>
                  </a:lnTo>
                  <a:lnTo>
                    <a:pt x="2352" y="270"/>
                  </a:lnTo>
                  <a:lnTo>
                    <a:pt x="2352" y="270"/>
                  </a:lnTo>
                  <a:lnTo>
                    <a:pt x="2355" y="270"/>
                  </a:lnTo>
                  <a:lnTo>
                    <a:pt x="2355" y="270"/>
                  </a:lnTo>
                  <a:lnTo>
                    <a:pt x="2359" y="270"/>
                  </a:lnTo>
                  <a:lnTo>
                    <a:pt x="2359" y="270"/>
                  </a:lnTo>
                  <a:lnTo>
                    <a:pt x="2364" y="270"/>
                  </a:lnTo>
                  <a:lnTo>
                    <a:pt x="2364" y="270"/>
                  </a:lnTo>
                  <a:lnTo>
                    <a:pt x="2364" y="270"/>
                  </a:lnTo>
                  <a:lnTo>
                    <a:pt x="2364" y="270"/>
                  </a:lnTo>
                  <a:lnTo>
                    <a:pt x="2362" y="267"/>
                  </a:lnTo>
                  <a:lnTo>
                    <a:pt x="2357" y="267"/>
                  </a:lnTo>
                  <a:lnTo>
                    <a:pt x="2355" y="265"/>
                  </a:lnTo>
                  <a:lnTo>
                    <a:pt x="2352" y="265"/>
                  </a:lnTo>
                  <a:lnTo>
                    <a:pt x="2352" y="265"/>
                  </a:lnTo>
                  <a:lnTo>
                    <a:pt x="2352" y="265"/>
                  </a:lnTo>
                  <a:lnTo>
                    <a:pt x="2357" y="265"/>
                  </a:lnTo>
                  <a:lnTo>
                    <a:pt x="2359" y="267"/>
                  </a:lnTo>
                  <a:lnTo>
                    <a:pt x="2362" y="267"/>
                  </a:lnTo>
                  <a:lnTo>
                    <a:pt x="2364" y="267"/>
                  </a:lnTo>
                  <a:lnTo>
                    <a:pt x="2369" y="267"/>
                  </a:lnTo>
                  <a:lnTo>
                    <a:pt x="2369" y="267"/>
                  </a:lnTo>
                  <a:lnTo>
                    <a:pt x="2367" y="265"/>
                  </a:lnTo>
                  <a:lnTo>
                    <a:pt x="2364" y="265"/>
                  </a:lnTo>
                  <a:lnTo>
                    <a:pt x="2364" y="263"/>
                  </a:lnTo>
                  <a:lnTo>
                    <a:pt x="2364" y="263"/>
                  </a:lnTo>
                  <a:lnTo>
                    <a:pt x="2364" y="260"/>
                  </a:lnTo>
                  <a:lnTo>
                    <a:pt x="2367" y="260"/>
                  </a:lnTo>
                  <a:lnTo>
                    <a:pt x="2367" y="260"/>
                  </a:lnTo>
                  <a:lnTo>
                    <a:pt x="2369" y="260"/>
                  </a:lnTo>
                  <a:lnTo>
                    <a:pt x="2369" y="260"/>
                  </a:lnTo>
                  <a:lnTo>
                    <a:pt x="2369" y="260"/>
                  </a:lnTo>
                  <a:lnTo>
                    <a:pt x="2367" y="258"/>
                  </a:lnTo>
                  <a:lnTo>
                    <a:pt x="2364" y="258"/>
                  </a:lnTo>
                  <a:lnTo>
                    <a:pt x="2359" y="258"/>
                  </a:lnTo>
                  <a:lnTo>
                    <a:pt x="2359" y="258"/>
                  </a:lnTo>
                  <a:lnTo>
                    <a:pt x="2357" y="256"/>
                  </a:lnTo>
                  <a:lnTo>
                    <a:pt x="2357" y="256"/>
                  </a:lnTo>
                  <a:lnTo>
                    <a:pt x="2355" y="256"/>
                  </a:lnTo>
                  <a:lnTo>
                    <a:pt x="2355" y="256"/>
                  </a:lnTo>
                  <a:lnTo>
                    <a:pt x="2352" y="256"/>
                  </a:lnTo>
                  <a:lnTo>
                    <a:pt x="2352" y="256"/>
                  </a:lnTo>
                  <a:lnTo>
                    <a:pt x="2352" y="256"/>
                  </a:lnTo>
                  <a:lnTo>
                    <a:pt x="2352" y="256"/>
                  </a:lnTo>
                  <a:lnTo>
                    <a:pt x="2350" y="256"/>
                  </a:lnTo>
                  <a:lnTo>
                    <a:pt x="2350" y="253"/>
                  </a:lnTo>
                  <a:lnTo>
                    <a:pt x="2341" y="251"/>
                  </a:lnTo>
                  <a:lnTo>
                    <a:pt x="2336" y="251"/>
                  </a:lnTo>
                  <a:lnTo>
                    <a:pt x="2329" y="249"/>
                  </a:lnTo>
                  <a:lnTo>
                    <a:pt x="2324" y="246"/>
                  </a:lnTo>
                  <a:lnTo>
                    <a:pt x="2317" y="244"/>
                  </a:lnTo>
                  <a:lnTo>
                    <a:pt x="2312" y="244"/>
                  </a:lnTo>
                  <a:lnTo>
                    <a:pt x="2310" y="244"/>
                  </a:lnTo>
                  <a:lnTo>
                    <a:pt x="2305" y="241"/>
                  </a:lnTo>
                  <a:lnTo>
                    <a:pt x="2303" y="241"/>
                  </a:lnTo>
                  <a:lnTo>
                    <a:pt x="2296" y="241"/>
                  </a:lnTo>
                  <a:lnTo>
                    <a:pt x="2298" y="241"/>
                  </a:lnTo>
                  <a:lnTo>
                    <a:pt x="2305" y="244"/>
                  </a:lnTo>
                  <a:lnTo>
                    <a:pt x="2305" y="244"/>
                  </a:lnTo>
                  <a:lnTo>
                    <a:pt x="2308" y="244"/>
                  </a:lnTo>
                  <a:lnTo>
                    <a:pt x="2305" y="244"/>
                  </a:lnTo>
                  <a:lnTo>
                    <a:pt x="2301" y="244"/>
                  </a:lnTo>
                  <a:lnTo>
                    <a:pt x="2298" y="244"/>
                  </a:lnTo>
                  <a:lnTo>
                    <a:pt x="2296" y="241"/>
                  </a:lnTo>
                  <a:lnTo>
                    <a:pt x="2296" y="241"/>
                  </a:lnTo>
                  <a:lnTo>
                    <a:pt x="2296" y="244"/>
                  </a:lnTo>
                  <a:lnTo>
                    <a:pt x="2298" y="244"/>
                  </a:lnTo>
                  <a:lnTo>
                    <a:pt x="2301" y="244"/>
                  </a:lnTo>
                  <a:lnTo>
                    <a:pt x="2298" y="246"/>
                  </a:lnTo>
                  <a:lnTo>
                    <a:pt x="2298" y="246"/>
                  </a:lnTo>
                  <a:lnTo>
                    <a:pt x="2296" y="244"/>
                  </a:lnTo>
                  <a:lnTo>
                    <a:pt x="2296" y="244"/>
                  </a:lnTo>
                  <a:lnTo>
                    <a:pt x="2293" y="241"/>
                  </a:lnTo>
                  <a:lnTo>
                    <a:pt x="2296" y="241"/>
                  </a:lnTo>
                  <a:lnTo>
                    <a:pt x="2293" y="241"/>
                  </a:lnTo>
                  <a:lnTo>
                    <a:pt x="2289" y="241"/>
                  </a:lnTo>
                  <a:lnTo>
                    <a:pt x="2286" y="239"/>
                  </a:lnTo>
                  <a:lnTo>
                    <a:pt x="2286" y="239"/>
                  </a:lnTo>
                  <a:lnTo>
                    <a:pt x="2284" y="241"/>
                  </a:lnTo>
                  <a:lnTo>
                    <a:pt x="2275" y="241"/>
                  </a:lnTo>
                  <a:lnTo>
                    <a:pt x="2275" y="241"/>
                  </a:lnTo>
                  <a:lnTo>
                    <a:pt x="2275" y="241"/>
                  </a:lnTo>
                  <a:lnTo>
                    <a:pt x="2277" y="241"/>
                  </a:lnTo>
                  <a:lnTo>
                    <a:pt x="2277" y="241"/>
                  </a:lnTo>
                  <a:lnTo>
                    <a:pt x="2279" y="241"/>
                  </a:lnTo>
                  <a:lnTo>
                    <a:pt x="2282" y="241"/>
                  </a:lnTo>
                  <a:lnTo>
                    <a:pt x="2284" y="244"/>
                  </a:lnTo>
                  <a:lnTo>
                    <a:pt x="2284" y="244"/>
                  </a:lnTo>
                  <a:lnTo>
                    <a:pt x="2286" y="244"/>
                  </a:lnTo>
                  <a:lnTo>
                    <a:pt x="2289" y="246"/>
                  </a:lnTo>
                  <a:lnTo>
                    <a:pt x="2291" y="246"/>
                  </a:lnTo>
                  <a:lnTo>
                    <a:pt x="2291" y="249"/>
                  </a:lnTo>
                  <a:lnTo>
                    <a:pt x="2291" y="249"/>
                  </a:lnTo>
                  <a:lnTo>
                    <a:pt x="2291" y="249"/>
                  </a:lnTo>
                  <a:lnTo>
                    <a:pt x="2293" y="251"/>
                  </a:lnTo>
                  <a:lnTo>
                    <a:pt x="2296" y="251"/>
                  </a:lnTo>
                  <a:lnTo>
                    <a:pt x="2298" y="251"/>
                  </a:lnTo>
                  <a:lnTo>
                    <a:pt x="2301" y="251"/>
                  </a:lnTo>
                  <a:lnTo>
                    <a:pt x="2303" y="253"/>
                  </a:lnTo>
                  <a:lnTo>
                    <a:pt x="2303" y="253"/>
                  </a:lnTo>
                  <a:lnTo>
                    <a:pt x="2305" y="256"/>
                  </a:lnTo>
                  <a:lnTo>
                    <a:pt x="2305" y="256"/>
                  </a:lnTo>
                  <a:lnTo>
                    <a:pt x="2305" y="256"/>
                  </a:lnTo>
                  <a:lnTo>
                    <a:pt x="2305" y="256"/>
                  </a:lnTo>
                  <a:lnTo>
                    <a:pt x="2305" y="256"/>
                  </a:lnTo>
                  <a:lnTo>
                    <a:pt x="2301" y="253"/>
                  </a:lnTo>
                  <a:lnTo>
                    <a:pt x="2298" y="253"/>
                  </a:lnTo>
                  <a:lnTo>
                    <a:pt x="2296" y="253"/>
                  </a:lnTo>
                  <a:lnTo>
                    <a:pt x="2296" y="253"/>
                  </a:lnTo>
                  <a:lnTo>
                    <a:pt x="2296" y="253"/>
                  </a:lnTo>
                  <a:lnTo>
                    <a:pt x="2296" y="253"/>
                  </a:lnTo>
                  <a:lnTo>
                    <a:pt x="2296" y="253"/>
                  </a:lnTo>
                  <a:lnTo>
                    <a:pt x="2293" y="253"/>
                  </a:lnTo>
                  <a:lnTo>
                    <a:pt x="2291" y="251"/>
                  </a:lnTo>
                  <a:lnTo>
                    <a:pt x="2289" y="251"/>
                  </a:lnTo>
                  <a:lnTo>
                    <a:pt x="2286" y="251"/>
                  </a:lnTo>
                  <a:lnTo>
                    <a:pt x="2286" y="249"/>
                  </a:lnTo>
                  <a:lnTo>
                    <a:pt x="2284" y="249"/>
                  </a:lnTo>
                  <a:lnTo>
                    <a:pt x="2282" y="249"/>
                  </a:lnTo>
                  <a:lnTo>
                    <a:pt x="2279" y="249"/>
                  </a:lnTo>
                  <a:lnTo>
                    <a:pt x="2279" y="246"/>
                  </a:lnTo>
                  <a:lnTo>
                    <a:pt x="2277" y="244"/>
                  </a:lnTo>
                  <a:lnTo>
                    <a:pt x="2275" y="244"/>
                  </a:lnTo>
                  <a:lnTo>
                    <a:pt x="2272" y="241"/>
                  </a:lnTo>
                  <a:lnTo>
                    <a:pt x="2270" y="241"/>
                  </a:lnTo>
                  <a:lnTo>
                    <a:pt x="2268" y="239"/>
                  </a:lnTo>
                  <a:lnTo>
                    <a:pt x="2265" y="237"/>
                  </a:lnTo>
                  <a:lnTo>
                    <a:pt x="2263" y="237"/>
                  </a:lnTo>
                  <a:lnTo>
                    <a:pt x="2260" y="234"/>
                  </a:lnTo>
                  <a:lnTo>
                    <a:pt x="2258" y="234"/>
                  </a:lnTo>
                  <a:lnTo>
                    <a:pt x="2258" y="234"/>
                  </a:lnTo>
                  <a:lnTo>
                    <a:pt x="2258" y="237"/>
                  </a:lnTo>
                  <a:lnTo>
                    <a:pt x="2258" y="237"/>
                  </a:lnTo>
                  <a:lnTo>
                    <a:pt x="2256" y="237"/>
                  </a:lnTo>
                  <a:lnTo>
                    <a:pt x="2256" y="234"/>
                  </a:lnTo>
                  <a:lnTo>
                    <a:pt x="2253" y="232"/>
                  </a:lnTo>
                  <a:lnTo>
                    <a:pt x="2251" y="232"/>
                  </a:lnTo>
                  <a:lnTo>
                    <a:pt x="2251" y="232"/>
                  </a:lnTo>
                  <a:lnTo>
                    <a:pt x="2249" y="230"/>
                  </a:lnTo>
                  <a:lnTo>
                    <a:pt x="2216" y="223"/>
                  </a:lnTo>
                  <a:lnTo>
                    <a:pt x="2211" y="220"/>
                  </a:lnTo>
                  <a:lnTo>
                    <a:pt x="2206" y="220"/>
                  </a:lnTo>
                  <a:lnTo>
                    <a:pt x="2204" y="220"/>
                  </a:lnTo>
                  <a:lnTo>
                    <a:pt x="2204" y="220"/>
                  </a:lnTo>
                  <a:lnTo>
                    <a:pt x="2204" y="220"/>
                  </a:lnTo>
                  <a:lnTo>
                    <a:pt x="2202" y="220"/>
                  </a:lnTo>
                  <a:lnTo>
                    <a:pt x="2202" y="220"/>
                  </a:lnTo>
                  <a:lnTo>
                    <a:pt x="2202" y="220"/>
                  </a:lnTo>
                  <a:lnTo>
                    <a:pt x="2199" y="218"/>
                  </a:lnTo>
                  <a:lnTo>
                    <a:pt x="2185" y="215"/>
                  </a:lnTo>
                  <a:lnTo>
                    <a:pt x="2183" y="213"/>
                  </a:lnTo>
                  <a:lnTo>
                    <a:pt x="2185" y="215"/>
                  </a:lnTo>
                  <a:lnTo>
                    <a:pt x="2194" y="218"/>
                  </a:lnTo>
                  <a:lnTo>
                    <a:pt x="2197" y="218"/>
                  </a:lnTo>
                  <a:lnTo>
                    <a:pt x="2197" y="220"/>
                  </a:lnTo>
                  <a:lnTo>
                    <a:pt x="2194" y="220"/>
                  </a:lnTo>
                  <a:lnTo>
                    <a:pt x="2194" y="218"/>
                  </a:lnTo>
                  <a:lnTo>
                    <a:pt x="2192" y="218"/>
                  </a:lnTo>
                  <a:lnTo>
                    <a:pt x="2190" y="218"/>
                  </a:lnTo>
                  <a:lnTo>
                    <a:pt x="2187" y="215"/>
                  </a:lnTo>
                  <a:lnTo>
                    <a:pt x="2183" y="215"/>
                  </a:lnTo>
                  <a:lnTo>
                    <a:pt x="2180" y="215"/>
                  </a:lnTo>
                  <a:lnTo>
                    <a:pt x="2178" y="213"/>
                  </a:lnTo>
                  <a:lnTo>
                    <a:pt x="2176" y="213"/>
                  </a:lnTo>
                  <a:lnTo>
                    <a:pt x="2178" y="213"/>
                  </a:lnTo>
                  <a:lnTo>
                    <a:pt x="2180" y="213"/>
                  </a:lnTo>
                  <a:lnTo>
                    <a:pt x="2176" y="213"/>
                  </a:lnTo>
                  <a:lnTo>
                    <a:pt x="2171" y="211"/>
                  </a:lnTo>
                  <a:lnTo>
                    <a:pt x="2164" y="211"/>
                  </a:lnTo>
                  <a:lnTo>
                    <a:pt x="2162" y="208"/>
                  </a:lnTo>
                  <a:lnTo>
                    <a:pt x="2159" y="208"/>
                  </a:lnTo>
                  <a:lnTo>
                    <a:pt x="2159" y="208"/>
                  </a:lnTo>
                  <a:lnTo>
                    <a:pt x="2157" y="208"/>
                  </a:lnTo>
                  <a:lnTo>
                    <a:pt x="2154" y="208"/>
                  </a:lnTo>
                  <a:lnTo>
                    <a:pt x="2154" y="208"/>
                  </a:lnTo>
                  <a:lnTo>
                    <a:pt x="2152" y="206"/>
                  </a:lnTo>
                  <a:lnTo>
                    <a:pt x="2147" y="206"/>
                  </a:lnTo>
                  <a:lnTo>
                    <a:pt x="2145" y="206"/>
                  </a:lnTo>
                  <a:lnTo>
                    <a:pt x="2133" y="201"/>
                  </a:lnTo>
                  <a:lnTo>
                    <a:pt x="2129" y="201"/>
                  </a:lnTo>
                  <a:lnTo>
                    <a:pt x="2126" y="201"/>
                  </a:lnTo>
                  <a:lnTo>
                    <a:pt x="2126" y="199"/>
                  </a:lnTo>
                  <a:lnTo>
                    <a:pt x="2124" y="199"/>
                  </a:lnTo>
                  <a:lnTo>
                    <a:pt x="2117" y="199"/>
                  </a:lnTo>
                  <a:lnTo>
                    <a:pt x="2110" y="197"/>
                  </a:lnTo>
                  <a:lnTo>
                    <a:pt x="2098" y="197"/>
                  </a:lnTo>
                  <a:lnTo>
                    <a:pt x="2091" y="194"/>
                  </a:lnTo>
                  <a:lnTo>
                    <a:pt x="2081" y="192"/>
                  </a:lnTo>
                  <a:lnTo>
                    <a:pt x="2074" y="192"/>
                  </a:lnTo>
                  <a:lnTo>
                    <a:pt x="2072" y="189"/>
                  </a:lnTo>
                  <a:lnTo>
                    <a:pt x="2070" y="189"/>
                  </a:lnTo>
                  <a:lnTo>
                    <a:pt x="2065" y="192"/>
                  </a:lnTo>
                  <a:lnTo>
                    <a:pt x="2058" y="192"/>
                  </a:lnTo>
                  <a:lnTo>
                    <a:pt x="2051" y="192"/>
                  </a:lnTo>
                  <a:lnTo>
                    <a:pt x="2046" y="192"/>
                  </a:lnTo>
                  <a:lnTo>
                    <a:pt x="2041" y="192"/>
                  </a:lnTo>
                  <a:lnTo>
                    <a:pt x="2037" y="189"/>
                  </a:lnTo>
                  <a:lnTo>
                    <a:pt x="2037" y="189"/>
                  </a:lnTo>
                  <a:lnTo>
                    <a:pt x="2039" y="192"/>
                  </a:lnTo>
                  <a:lnTo>
                    <a:pt x="2034" y="192"/>
                  </a:lnTo>
                  <a:lnTo>
                    <a:pt x="2030" y="189"/>
                  </a:lnTo>
                  <a:lnTo>
                    <a:pt x="2025" y="189"/>
                  </a:lnTo>
                  <a:lnTo>
                    <a:pt x="2015" y="189"/>
                  </a:lnTo>
                  <a:lnTo>
                    <a:pt x="2004" y="187"/>
                  </a:lnTo>
                  <a:lnTo>
                    <a:pt x="1999" y="187"/>
                  </a:lnTo>
                  <a:lnTo>
                    <a:pt x="1994" y="187"/>
                  </a:lnTo>
                  <a:lnTo>
                    <a:pt x="1999" y="189"/>
                  </a:lnTo>
                  <a:lnTo>
                    <a:pt x="1999" y="192"/>
                  </a:lnTo>
                  <a:lnTo>
                    <a:pt x="2001" y="194"/>
                  </a:lnTo>
                  <a:lnTo>
                    <a:pt x="2001" y="194"/>
                  </a:lnTo>
                  <a:lnTo>
                    <a:pt x="2001" y="194"/>
                  </a:lnTo>
                  <a:lnTo>
                    <a:pt x="2008" y="197"/>
                  </a:lnTo>
                  <a:lnTo>
                    <a:pt x="2015" y="199"/>
                  </a:lnTo>
                  <a:lnTo>
                    <a:pt x="2020" y="201"/>
                  </a:lnTo>
                  <a:lnTo>
                    <a:pt x="2025" y="204"/>
                  </a:lnTo>
                  <a:lnTo>
                    <a:pt x="2027" y="206"/>
                  </a:lnTo>
                  <a:lnTo>
                    <a:pt x="2027" y="208"/>
                  </a:lnTo>
                  <a:lnTo>
                    <a:pt x="2020" y="211"/>
                  </a:lnTo>
                  <a:lnTo>
                    <a:pt x="2015" y="211"/>
                  </a:lnTo>
                  <a:lnTo>
                    <a:pt x="2008" y="208"/>
                  </a:lnTo>
                  <a:lnTo>
                    <a:pt x="2004" y="206"/>
                  </a:lnTo>
                  <a:lnTo>
                    <a:pt x="1997" y="204"/>
                  </a:lnTo>
                  <a:lnTo>
                    <a:pt x="1989" y="201"/>
                  </a:lnTo>
                  <a:lnTo>
                    <a:pt x="1987" y="201"/>
                  </a:lnTo>
                  <a:lnTo>
                    <a:pt x="1985" y="201"/>
                  </a:lnTo>
                  <a:lnTo>
                    <a:pt x="1980" y="199"/>
                  </a:lnTo>
                  <a:lnTo>
                    <a:pt x="1975" y="197"/>
                  </a:lnTo>
                  <a:lnTo>
                    <a:pt x="1973" y="194"/>
                  </a:lnTo>
                  <a:lnTo>
                    <a:pt x="1971" y="194"/>
                  </a:lnTo>
                  <a:lnTo>
                    <a:pt x="1968" y="194"/>
                  </a:lnTo>
                  <a:lnTo>
                    <a:pt x="1964" y="194"/>
                  </a:lnTo>
                  <a:lnTo>
                    <a:pt x="1961" y="197"/>
                  </a:lnTo>
                  <a:lnTo>
                    <a:pt x="1961" y="197"/>
                  </a:lnTo>
                  <a:lnTo>
                    <a:pt x="1959" y="197"/>
                  </a:lnTo>
                  <a:lnTo>
                    <a:pt x="1947" y="197"/>
                  </a:lnTo>
                  <a:lnTo>
                    <a:pt x="1942" y="197"/>
                  </a:lnTo>
                  <a:lnTo>
                    <a:pt x="1926" y="197"/>
                  </a:lnTo>
                  <a:lnTo>
                    <a:pt x="1919" y="194"/>
                  </a:lnTo>
                  <a:lnTo>
                    <a:pt x="1914" y="194"/>
                  </a:lnTo>
                  <a:lnTo>
                    <a:pt x="1912" y="194"/>
                  </a:lnTo>
                  <a:lnTo>
                    <a:pt x="1909" y="194"/>
                  </a:lnTo>
                  <a:lnTo>
                    <a:pt x="1905" y="194"/>
                  </a:lnTo>
                  <a:lnTo>
                    <a:pt x="1902" y="194"/>
                  </a:lnTo>
                  <a:lnTo>
                    <a:pt x="1895" y="194"/>
                  </a:lnTo>
                  <a:lnTo>
                    <a:pt x="1895" y="197"/>
                  </a:lnTo>
                  <a:lnTo>
                    <a:pt x="1893" y="197"/>
                  </a:lnTo>
                  <a:lnTo>
                    <a:pt x="1890" y="199"/>
                  </a:lnTo>
                  <a:lnTo>
                    <a:pt x="1893" y="201"/>
                  </a:lnTo>
                  <a:lnTo>
                    <a:pt x="1895" y="204"/>
                  </a:lnTo>
                  <a:lnTo>
                    <a:pt x="1900" y="206"/>
                  </a:lnTo>
                  <a:lnTo>
                    <a:pt x="1902" y="208"/>
                  </a:lnTo>
                  <a:lnTo>
                    <a:pt x="1902" y="208"/>
                  </a:lnTo>
                  <a:lnTo>
                    <a:pt x="1902" y="211"/>
                  </a:lnTo>
                  <a:lnTo>
                    <a:pt x="1905" y="213"/>
                  </a:lnTo>
                  <a:lnTo>
                    <a:pt x="1905" y="213"/>
                  </a:lnTo>
                  <a:lnTo>
                    <a:pt x="1902" y="215"/>
                  </a:lnTo>
                  <a:lnTo>
                    <a:pt x="1902" y="213"/>
                  </a:lnTo>
                  <a:lnTo>
                    <a:pt x="1902" y="213"/>
                  </a:lnTo>
                  <a:lnTo>
                    <a:pt x="1900" y="208"/>
                  </a:lnTo>
                  <a:lnTo>
                    <a:pt x="1898" y="206"/>
                  </a:lnTo>
                  <a:lnTo>
                    <a:pt x="1893" y="206"/>
                  </a:lnTo>
                  <a:lnTo>
                    <a:pt x="1890" y="204"/>
                  </a:lnTo>
                  <a:lnTo>
                    <a:pt x="1886" y="201"/>
                  </a:lnTo>
                  <a:lnTo>
                    <a:pt x="1881" y="199"/>
                  </a:lnTo>
                  <a:lnTo>
                    <a:pt x="1879" y="197"/>
                  </a:lnTo>
                  <a:lnTo>
                    <a:pt x="1874" y="194"/>
                  </a:lnTo>
                  <a:lnTo>
                    <a:pt x="1865" y="194"/>
                  </a:lnTo>
                  <a:lnTo>
                    <a:pt x="1860" y="192"/>
                  </a:lnTo>
                  <a:lnTo>
                    <a:pt x="1855" y="192"/>
                  </a:lnTo>
                  <a:lnTo>
                    <a:pt x="1855" y="189"/>
                  </a:lnTo>
                  <a:lnTo>
                    <a:pt x="1853" y="187"/>
                  </a:lnTo>
                  <a:lnTo>
                    <a:pt x="1850" y="187"/>
                  </a:lnTo>
                  <a:lnTo>
                    <a:pt x="1850" y="185"/>
                  </a:lnTo>
                  <a:lnTo>
                    <a:pt x="1848" y="182"/>
                  </a:lnTo>
                  <a:lnTo>
                    <a:pt x="1846" y="182"/>
                  </a:lnTo>
                  <a:lnTo>
                    <a:pt x="1843" y="180"/>
                  </a:lnTo>
                  <a:lnTo>
                    <a:pt x="1839" y="178"/>
                  </a:lnTo>
                  <a:lnTo>
                    <a:pt x="1836" y="178"/>
                  </a:lnTo>
                  <a:lnTo>
                    <a:pt x="1829" y="175"/>
                  </a:lnTo>
                  <a:lnTo>
                    <a:pt x="1817" y="173"/>
                  </a:lnTo>
                  <a:lnTo>
                    <a:pt x="1806" y="171"/>
                  </a:lnTo>
                  <a:lnTo>
                    <a:pt x="1796" y="171"/>
                  </a:lnTo>
                  <a:lnTo>
                    <a:pt x="1787" y="171"/>
                  </a:lnTo>
                  <a:lnTo>
                    <a:pt x="1775" y="171"/>
                  </a:lnTo>
                  <a:lnTo>
                    <a:pt x="1773" y="171"/>
                  </a:lnTo>
                  <a:lnTo>
                    <a:pt x="1766" y="171"/>
                  </a:lnTo>
                  <a:lnTo>
                    <a:pt x="1758" y="171"/>
                  </a:lnTo>
                  <a:lnTo>
                    <a:pt x="1754" y="173"/>
                  </a:lnTo>
                  <a:lnTo>
                    <a:pt x="1749" y="173"/>
                  </a:lnTo>
                  <a:lnTo>
                    <a:pt x="1742" y="173"/>
                  </a:lnTo>
                  <a:lnTo>
                    <a:pt x="1737" y="175"/>
                  </a:lnTo>
                  <a:lnTo>
                    <a:pt x="1723" y="171"/>
                  </a:lnTo>
                  <a:lnTo>
                    <a:pt x="1725" y="171"/>
                  </a:lnTo>
                  <a:lnTo>
                    <a:pt x="1728" y="171"/>
                  </a:lnTo>
                  <a:lnTo>
                    <a:pt x="1718" y="168"/>
                  </a:lnTo>
                  <a:lnTo>
                    <a:pt x="1714" y="166"/>
                  </a:lnTo>
                  <a:lnTo>
                    <a:pt x="1707" y="166"/>
                  </a:lnTo>
                  <a:lnTo>
                    <a:pt x="1704" y="163"/>
                  </a:lnTo>
                  <a:lnTo>
                    <a:pt x="1702" y="166"/>
                  </a:lnTo>
                  <a:lnTo>
                    <a:pt x="1697" y="166"/>
                  </a:lnTo>
                  <a:lnTo>
                    <a:pt x="1697" y="168"/>
                  </a:lnTo>
                  <a:lnTo>
                    <a:pt x="1697" y="166"/>
                  </a:lnTo>
                  <a:lnTo>
                    <a:pt x="1700" y="163"/>
                  </a:lnTo>
                  <a:lnTo>
                    <a:pt x="1700" y="163"/>
                  </a:lnTo>
                  <a:lnTo>
                    <a:pt x="1697" y="163"/>
                  </a:lnTo>
                  <a:lnTo>
                    <a:pt x="1697" y="161"/>
                  </a:lnTo>
                  <a:lnTo>
                    <a:pt x="1690" y="163"/>
                  </a:lnTo>
                  <a:lnTo>
                    <a:pt x="1688" y="161"/>
                  </a:lnTo>
                  <a:lnTo>
                    <a:pt x="1685" y="161"/>
                  </a:lnTo>
                  <a:lnTo>
                    <a:pt x="1685" y="161"/>
                  </a:lnTo>
                  <a:lnTo>
                    <a:pt x="1678" y="159"/>
                  </a:lnTo>
                  <a:lnTo>
                    <a:pt x="1674" y="159"/>
                  </a:lnTo>
                  <a:lnTo>
                    <a:pt x="1671" y="159"/>
                  </a:lnTo>
                  <a:lnTo>
                    <a:pt x="1669" y="159"/>
                  </a:lnTo>
                  <a:lnTo>
                    <a:pt x="1669" y="159"/>
                  </a:lnTo>
                  <a:lnTo>
                    <a:pt x="1669" y="159"/>
                  </a:lnTo>
                  <a:lnTo>
                    <a:pt x="1669" y="156"/>
                  </a:lnTo>
                  <a:lnTo>
                    <a:pt x="1671" y="156"/>
                  </a:lnTo>
                  <a:lnTo>
                    <a:pt x="1681" y="156"/>
                  </a:lnTo>
                  <a:lnTo>
                    <a:pt x="1681" y="156"/>
                  </a:lnTo>
                  <a:lnTo>
                    <a:pt x="1678" y="154"/>
                  </a:lnTo>
                  <a:lnTo>
                    <a:pt x="1678" y="154"/>
                  </a:lnTo>
                  <a:lnTo>
                    <a:pt x="1671" y="152"/>
                  </a:lnTo>
                  <a:lnTo>
                    <a:pt x="1667" y="152"/>
                  </a:lnTo>
                  <a:lnTo>
                    <a:pt x="1657" y="149"/>
                  </a:lnTo>
                  <a:lnTo>
                    <a:pt x="1650" y="149"/>
                  </a:lnTo>
                  <a:lnTo>
                    <a:pt x="1636" y="149"/>
                  </a:lnTo>
                  <a:lnTo>
                    <a:pt x="1634" y="149"/>
                  </a:lnTo>
                  <a:lnTo>
                    <a:pt x="1634" y="149"/>
                  </a:lnTo>
                  <a:lnTo>
                    <a:pt x="1634" y="152"/>
                  </a:lnTo>
                  <a:lnTo>
                    <a:pt x="1631" y="156"/>
                  </a:lnTo>
                  <a:lnTo>
                    <a:pt x="1631" y="156"/>
                  </a:lnTo>
                  <a:lnTo>
                    <a:pt x="1629" y="159"/>
                  </a:lnTo>
                  <a:lnTo>
                    <a:pt x="1622" y="159"/>
                  </a:lnTo>
                  <a:lnTo>
                    <a:pt x="1619" y="159"/>
                  </a:lnTo>
                  <a:lnTo>
                    <a:pt x="1617" y="159"/>
                  </a:lnTo>
                  <a:lnTo>
                    <a:pt x="1617" y="156"/>
                  </a:lnTo>
                  <a:lnTo>
                    <a:pt x="1617" y="156"/>
                  </a:lnTo>
                  <a:lnTo>
                    <a:pt x="1617" y="156"/>
                  </a:lnTo>
                  <a:lnTo>
                    <a:pt x="1615" y="156"/>
                  </a:lnTo>
                  <a:lnTo>
                    <a:pt x="1615" y="156"/>
                  </a:lnTo>
                  <a:lnTo>
                    <a:pt x="1615" y="156"/>
                  </a:lnTo>
                  <a:lnTo>
                    <a:pt x="1617" y="156"/>
                  </a:lnTo>
                  <a:lnTo>
                    <a:pt x="1619" y="156"/>
                  </a:lnTo>
                  <a:lnTo>
                    <a:pt x="1624" y="154"/>
                  </a:lnTo>
                  <a:lnTo>
                    <a:pt x="1622" y="154"/>
                  </a:lnTo>
                  <a:lnTo>
                    <a:pt x="1619" y="152"/>
                  </a:lnTo>
                  <a:lnTo>
                    <a:pt x="1617" y="152"/>
                  </a:lnTo>
                  <a:lnTo>
                    <a:pt x="1617" y="149"/>
                  </a:lnTo>
                  <a:lnTo>
                    <a:pt x="1617" y="149"/>
                  </a:lnTo>
                  <a:lnTo>
                    <a:pt x="1617" y="149"/>
                  </a:lnTo>
                  <a:lnTo>
                    <a:pt x="1622" y="152"/>
                  </a:lnTo>
                  <a:lnTo>
                    <a:pt x="1624" y="152"/>
                  </a:lnTo>
                  <a:lnTo>
                    <a:pt x="1624" y="152"/>
                  </a:lnTo>
                  <a:lnTo>
                    <a:pt x="1627" y="154"/>
                  </a:lnTo>
                  <a:lnTo>
                    <a:pt x="1629" y="154"/>
                  </a:lnTo>
                  <a:lnTo>
                    <a:pt x="1629" y="154"/>
                  </a:lnTo>
                  <a:lnTo>
                    <a:pt x="1631" y="152"/>
                  </a:lnTo>
                  <a:lnTo>
                    <a:pt x="1631" y="149"/>
                  </a:lnTo>
                  <a:lnTo>
                    <a:pt x="1629" y="149"/>
                  </a:lnTo>
                  <a:lnTo>
                    <a:pt x="1627" y="149"/>
                  </a:lnTo>
                  <a:lnTo>
                    <a:pt x="1608" y="149"/>
                  </a:lnTo>
                  <a:lnTo>
                    <a:pt x="1601" y="152"/>
                  </a:lnTo>
                  <a:lnTo>
                    <a:pt x="1598" y="152"/>
                  </a:lnTo>
                  <a:lnTo>
                    <a:pt x="1596" y="149"/>
                  </a:lnTo>
                  <a:lnTo>
                    <a:pt x="1598" y="149"/>
                  </a:lnTo>
                  <a:lnTo>
                    <a:pt x="1601" y="149"/>
                  </a:lnTo>
                  <a:lnTo>
                    <a:pt x="1601" y="147"/>
                  </a:lnTo>
                  <a:lnTo>
                    <a:pt x="1603" y="147"/>
                  </a:lnTo>
                  <a:lnTo>
                    <a:pt x="1605" y="147"/>
                  </a:lnTo>
                  <a:lnTo>
                    <a:pt x="1610" y="147"/>
                  </a:lnTo>
                  <a:lnTo>
                    <a:pt x="1619" y="147"/>
                  </a:lnTo>
                  <a:lnTo>
                    <a:pt x="1619" y="147"/>
                  </a:lnTo>
                  <a:lnTo>
                    <a:pt x="1615" y="147"/>
                  </a:lnTo>
                  <a:lnTo>
                    <a:pt x="1610" y="145"/>
                  </a:lnTo>
                  <a:lnTo>
                    <a:pt x="1608" y="145"/>
                  </a:lnTo>
                  <a:lnTo>
                    <a:pt x="1603" y="145"/>
                  </a:lnTo>
                  <a:lnTo>
                    <a:pt x="1594" y="145"/>
                  </a:lnTo>
                  <a:lnTo>
                    <a:pt x="1589" y="142"/>
                  </a:lnTo>
                  <a:lnTo>
                    <a:pt x="1579" y="142"/>
                  </a:lnTo>
                  <a:lnTo>
                    <a:pt x="1577" y="142"/>
                  </a:lnTo>
                  <a:lnTo>
                    <a:pt x="1558" y="142"/>
                  </a:lnTo>
                  <a:lnTo>
                    <a:pt x="1549" y="140"/>
                  </a:lnTo>
                  <a:lnTo>
                    <a:pt x="1546" y="140"/>
                  </a:lnTo>
                  <a:lnTo>
                    <a:pt x="1539" y="140"/>
                  </a:lnTo>
                  <a:lnTo>
                    <a:pt x="1537" y="140"/>
                  </a:lnTo>
                  <a:lnTo>
                    <a:pt x="1537" y="140"/>
                  </a:lnTo>
                  <a:lnTo>
                    <a:pt x="1537" y="140"/>
                  </a:lnTo>
                  <a:lnTo>
                    <a:pt x="1544" y="142"/>
                  </a:lnTo>
                  <a:lnTo>
                    <a:pt x="1546" y="142"/>
                  </a:lnTo>
                  <a:lnTo>
                    <a:pt x="1549" y="145"/>
                  </a:lnTo>
                  <a:lnTo>
                    <a:pt x="1544" y="145"/>
                  </a:lnTo>
                  <a:lnTo>
                    <a:pt x="1542" y="145"/>
                  </a:lnTo>
                  <a:lnTo>
                    <a:pt x="1532" y="145"/>
                  </a:lnTo>
                  <a:lnTo>
                    <a:pt x="1530" y="147"/>
                  </a:lnTo>
                  <a:lnTo>
                    <a:pt x="1530" y="149"/>
                  </a:lnTo>
                  <a:lnTo>
                    <a:pt x="1530" y="149"/>
                  </a:lnTo>
                  <a:lnTo>
                    <a:pt x="1532" y="152"/>
                  </a:lnTo>
                  <a:lnTo>
                    <a:pt x="1537" y="152"/>
                  </a:lnTo>
                  <a:lnTo>
                    <a:pt x="1537" y="149"/>
                  </a:lnTo>
                  <a:lnTo>
                    <a:pt x="1537" y="149"/>
                  </a:lnTo>
                  <a:lnTo>
                    <a:pt x="1544" y="149"/>
                  </a:lnTo>
                  <a:lnTo>
                    <a:pt x="1546" y="152"/>
                  </a:lnTo>
                  <a:lnTo>
                    <a:pt x="1544" y="152"/>
                  </a:lnTo>
                  <a:lnTo>
                    <a:pt x="1542" y="152"/>
                  </a:lnTo>
                  <a:lnTo>
                    <a:pt x="1542" y="154"/>
                  </a:lnTo>
                  <a:lnTo>
                    <a:pt x="1539" y="154"/>
                  </a:lnTo>
                  <a:lnTo>
                    <a:pt x="1544" y="156"/>
                  </a:lnTo>
                  <a:lnTo>
                    <a:pt x="1546" y="156"/>
                  </a:lnTo>
                  <a:lnTo>
                    <a:pt x="1549" y="159"/>
                  </a:lnTo>
                  <a:lnTo>
                    <a:pt x="1556" y="161"/>
                  </a:lnTo>
                  <a:lnTo>
                    <a:pt x="1558" y="163"/>
                  </a:lnTo>
                  <a:lnTo>
                    <a:pt x="1553" y="163"/>
                  </a:lnTo>
                  <a:lnTo>
                    <a:pt x="1551" y="163"/>
                  </a:lnTo>
                  <a:lnTo>
                    <a:pt x="1549" y="163"/>
                  </a:lnTo>
                  <a:lnTo>
                    <a:pt x="1544" y="161"/>
                  </a:lnTo>
                  <a:lnTo>
                    <a:pt x="1539" y="161"/>
                  </a:lnTo>
                  <a:lnTo>
                    <a:pt x="1537" y="161"/>
                  </a:lnTo>
                  <a:lnTo>
                    <a:pt x="1537" y="161"/>
                  </a:lnTo>
                  <a:lnTo>
                    <a:pt x="1535" y="161"/>
                  </a:lnTo>
                  <a:lnTo>
                    <a:pt x="1532" y="161"/>
                  </a:lnTo>
                  <a:lnTo>
                    <a:pt x="1532" y="161"/>
                  </a:lnTo>
                  <a:lnTo>
                    <a:pt x="1532" y="161"/>
                  </a:lnTo>
                  <a:lnTo>
                    <a:pt x="1532" y="163"/>
                  </a:lnTo>
                  <a:lnTo>
                    <a:pt x="1532" y="163"/>
                  </a:lnTo>
                  <a:lnTo>
                    <a:pt x="1532" y="163"/>
                  </a:lnTo>
                  <a:lnTo>
                    <a:pt x="1535" y="166"/>
                  </a:lnTo>
                  <a:lnTo>
                    <a:pt x="1535" y="166"/>
                  </a:lnTo>
                  <a:lnTo>
                    <a:pt x="1539" y="166"/>
                  </a:lnTo>
                  <a:lnTo>
                    <a:pt x="1537" y="166"/>
                  </a:lnTo>
                  <a:lnTo>
                    <a:pt x="1537" y="166"/>
                  </a:lnTo>
                  <a:lnTo>
                    <a:pt x="1537" y="166"/>
                  </a:lnTo>
                  <a:lnTo>
                    <a:pt x="1535" y="168"/>
                  </a:lnTo>
                  <a:lnTo>
                    <a:pt x="1537" y="168"/>
                  </a:lnTo>
                  <a:lnTo>
                    <a:pt x="1537" y="168"/>
                  </a:lnTo>
                  <a:lnTo>
                    <a:pt x="1539" y="168"/>
                  </a:lnTo>
                  <a:lnTo>
                    <a:pt x="1539" y="168"/>
                  </a:lnTo>
                  <a:lnTo>
                    <a:pt x="1537" y="168"/>
                  </a:lnTo>
                  <a:lnTo>
                    <a:pt x="1532" y="168"/>
                  </a:lnTo>
                  <a:lnTo>
                    <a:pt x="1528" y="166"/>
                  </a:lnTo>
                  <a:lnTo>
                    <a:pt x="1525" y="166"/>
                  </a:lnTo>
                  <a:lnTo>
                    <a:pt x="1523" y="163"/>
                  </a:lnTo>
                  <a:lnTo>
                    <a:pt x="1509" y="161"/>
                  </a:lnTo>
                  <a:lnTo>
                    <a:pt x="1504" y="161"/>
                  </a:lnTo>
                  <a:lnTo>
                    <a:pt x="1502" y="161"/>
                  </a:lnTo>
                  <a:lnTo>
                    <a:pt x="1497" y="161"/>
                  </a:lnTo>
                  <a:lnTo>
                    <a:pt x="1497" y="161"/>
                  </a:lnTo>
                  <a:lnTo>
                    <a:pt x="1492" y="163"/>
                  </a:lnTo>
                  <a:lnTo>
                    <a:pt x="1490" y="163"/>
                  </a:lnTo>
                  <a:lnTo>
                    <a:pt x="1490" y="163"/>
                  </a:lnTo>
                  <a:lnTo>
                    <a:pt x="1483" y="166"/>
                  </a:lnTo>
                  <a:lnTo>
                    <a:pt x="1476" y="163"/>
                  </a:lnTo>
                  <a:lnTo>
                    <a:pt x="1471" y="163"/>
                  </a:lnTo>
                  <a:lnTo>
                    <a:pt x="1466" y="161"/>
                  </a:lnTo>
                  <a:lnTo>
                    <a:pt x="1459" y="159"/>
                  </a:lnTo>
                  <a:lnTo>
                    <a:pt x="1459" y="159"/>
                  </a:lnTo>
                  <a:lnTo>
                    <a:pt x="1457" y="156"/>
                  </a:lnTo>
                  <a:lnTo>
                    <a:pt x="1454" y="156"/>
                  </a:lnTo>
                  <a:lnTo>
                    <a:pt x="1452" y="156"/>
                  </a:lnTo>
                  <a:lnTo>
                    <a:pt x="1452" y="156"/>
                  </a:lnTo>
                  <a:lnTo>
                    <a:pt x="1452" y="159"/>
                  </a:lnTo>
                  <a:lnTo>
                    <a:pt x="1452" y="161"/>
                  </a:lnTo>
                  <a:lnTo>
                    <a:pt x="1454" y="163"/>
                  </a:lnTo>
                  <a:lnTo>
                    <a:pt x="1457" y="166"/>
                  </a:lnTo>
                  <a:lnTo>
                    <a:pt x="1457" y="166"/>
                  </a:lnTo>
                  <a:lnTo>
                    <a:pt x="1459" y="166"/>
                  </a:lnTo>
                  <a:lnTo>
                    <a:pt x="1457" y="168"/>
                  </a:lnTo>
                  <a:lnTo>
                    <a:pt x="1457" y="171"/>
                  </a:lnTo>
                  <a:lnTo>
                    <a:pt x="1459" y="173"/>
                  </a:lnTo>
                  <a:lnTo>
                    <a:pt x="1459" y="175"/>
                  </a:lnTo>
                  <a:lnTo>
                    <a:pt x="1457" y="175"/>
                  </a:lnTo>
                  <a:lnTo>
                    <a:pt x="1457" y="175"/>
                  </a:lnTo>
                  <a:lnTo>
                    <a:pt x="1454" y="175"/>
                  </a:lnTo>
                  <a:lnTo>
                    <a:pt x="1452" y="175"/>
                  </a:lnTo>
                  <a:lnTo>
                    <a:pt x="1447" y="173"/>
                  </a:lnTo>
                  <a:lnTo>
                    <a:pt x="1447" y="173"/>
                  </a:lnTo>
                  <a:lnTo>
                    <a:pt x="1447" y="173"/>
                  </a:lnTo>
                  <a:lnTo>
                    <a:pt x="1445" y="173"/>
                  </a:lnTo>
                  <a:lnTo>
                    <a:pt x="1440" y="173"/>
                  </a:lnTo>
                  <a:lnTo>
                    <a:pt x="1436" y="171"/>
                  </a:lnTo>
                  <a:lnTo>
                    <a:pt x="1431" y="168"/>
                  </a:lnTo>
                  <a:lnTo>
                    <a:pt x="1421" y="163"/>
                  </a:lnTo>
                  <a:lnTo>
                    <a:pt x="1417" y="163"/>
                  </a:lnTo>
                  <a:lnTo>
                    <a:pt x="1414" y="161"/>
                  </a:lnTo>
                  <a:lnTo>
                    <a:pt x="1410" y="161"/>
                  </a:lnTo>
                  <a:lnTo>
                    <a:pt x="1407" y="159"/>
                  </a:lnTo>
                  <a:lnTo>
                    <a:pt x="1410" y="159"/>
                  </a:lnTo>
                  <a:lnTo>
                    <a:pt x="1412" y="159"/>
                  </a:lnTo>
                  <a:lnTo>
                    <a:pt x="1414" y="159"/>
                  </a:lnTo>
                  <a:lnTo>
                    <a:pt x="1410" y="156"/>
                  </a:lnTo>
                  <a:lnTo>
                    <a:pt x="1407" y="156"/>
                  </a:lnTo>
                  <a:lnTo>
                    <a:pt x="1407" y="154"/>
                  </a:lnTo>
                  <a:lnTo>
                    <a:pt x="1407" y="156"/>
                  </a:lnTo>
                  <a:lnTo>
                    <a:pt x="1410" y="156"/>
                  </a:lnTo>
                  <a:lnTo>
                    <a:pt x="1410" y="159"/>
                  </a:lnTo>
                  <a:lnTo>
                    <a:pt x="1407" y="159"/>
                  </a:lnTo>
                  <a:lnTo>
                    <a:pt x="1393" y="152"/>
                  </a:lnTo>
                  <a:lnTo>
                    <a:pt x="1386" y="149"/>
                  </a:lnTo>
                  <a:lnTo>
                    <a:pt x="1384" y="149"/>
                  </a:lnTo>
                  <a:lnTo>
                    <a:pt x="1379" y="147"/>
                  </a:lnTo>
                  <a:lnTo>
                    <a:pt x="1379" y="147"/>
                  </a:lnTo>
                  <a:lnTo>
                    <a:pt x="1386" y="149"/>
                  </a:lnTo>
                  <a:lnTo>
                    <a:pt x="1393" y="149"/>
                  </a:lnTo>
                  <a:lnTo>
                    <a:pt x="1400" y="152"/>
                  </a:lnTo>
                  <a:lnTo>
                    <a:pt x="1405" y="152"/>
                  </a:lnTo>
                  <a:lnTo>
                    <a:pt x="1405" y="152"/>
                  </a:lnTo>
                  <a:lnTo>
                    <a:pt x="1403" y="149"/>
                  </a:lnTo>
                  <a:lnTo>
                    <a:pt x="1398" y="147"/>
                  </a:lnTo>
                  <a:lnTo>
                    <a:pt x="1396" y="145"/>
                  </a:lnTo>
                  <a:lnTo>
                    <a:pt x="1388" y="145"/>
                  </a:lnTo>
                  <a:lnTo>
                    <a:pt x="1386" y="145"/>
                  </a:lnTo>
                  <a:lnTo>
                    <a:pt x="1386" y="145"/>
                  </a:lnTo>
                  <a:lnTo>
                    <a:pt x="1388" y="145"/>
                  </a:lnTo>
                  <a:lnTo>
                    <a:pt x="1391" y="145"/>
                  </a:lnTo>
                  <a:lnTo>
                    <a:pt x="1391" y="142"/>
                  </a:lnTo>
                  <a:lnTo>
                    <a:pt x="1393" y="142"/>
                  </a:lnTo>
                  <a:lnTo>
                    <a:pt x="1391" y="140"/>
                  </a:lnTo>
                  <a:lnTo>
                    <a:pt x="1386" y="140"/>
                  </a:lnTo>
                  <a:lnTo>
                    <a:pt x="1381" y="140"/>
                  </a:lnTo>
                  <a:lnTo>
                    <a:pt x="1381" y="140"/>
                  </a:lnTo>
                  <a:lnTo>
                    <a:pt x="1381" y="137"/>
                  </a:lnTo>
                  <a:lnTo>
                    <a:pt x="1384" y="137"/>
                  </a:lnTo>
                  <a:lnTo>
                    <a:pt x="1384" y="135"/>
                  </a:lnTo>
                  <a:lnTo>
                    <a:pt x="1384" y="135"/>
                  </a:lnTo>
                  <a:lnTo>
                    <a:pt x="1381" y="135"/>
                  </a:lnTo>
                  <a:lnTo>
                    <a:pt x="1381" y="135"/>
                  </a:lnTo>
                  <a:lnTo>
                    <a:pt x="1379" y="135"/>
                  </a:lnTo>
                  <a:lnTo>
                    <a:pt x="1379" y="133"/>
                  </a:lnTo>
                  <a:lnTo>
                    <a:pt x="1377" y="133"/>
                  </a:lnTo>
                  <a:lnTo>
                    <a:pt x="1374" y="133"/>
                  </a:lnTo>
                  <a:lnTo>
                    <a:pt x="1370" y="133"/>
                  </a:lnTo>
                  <a:lnTo>
                    <a:pt x="1367" y="133"/>
                  </a:lnTo>
                  <a:lnTo>
                    <a:pt x="1367" y="130"/>
                  </a:lnTo>
                  <a:lnTo>
                    <a:pt x="1365" y="130"/>
                  </a:lnTo>
                  <a:lnTo>
                    <a:pt x="1363" y="130"/>
                  </a:lnTo>
                  <a:lnTo>
                    <a:pt x="1363" y="130"/>
                  </a:lnTo>
                  <a:lnTo>
                    <a:pt x="1363" y="130"/>
                  </a:lnTo>
                  <a:lnTo>
                    <a:pt x="1358" y="128"/>
                  </a:lnTo>
                  <a:lnTo>
                    <a:pt x="1348" y="128"/>
                  </a:lnTo>
                  <a:lnTo>
                    <a:pt x="1346" y="128"/>
                  </a:lnTo>
                  <a:lnTo>
                    <a:pt x="1348" y="130"/>
                  </a:lnTo>
                  <a:lnTo>
                    <a:pt x="1346" y="130"/>
                  </a:lnTo>
                  <a:lnTo>
                    <a:pt x="1341" y="130"/>
                  </a:lnTo>
                  <a:lnTo>
                    <a:pt x="1341" y="130"/>
                  </a:lnTo>
                  <a:lnTo>
                    <a:pt x="1341" y="130"/>
                  </a:lnTo>
                  <a:lnTo>
                    <a:pt x="1339" y="128"/>
                  </a:lnTo>
                  <a:lnTo>
                    <a:pt x="1339" y="128"/>
                  </a:lnTo>
                  <a:lnTo>
                    <a:pt x="1339" y="128"/>
                  </a:lnTo>
                  <a:lnTo>
                    <a:pt x="1337" y="128"/>
                  </a:lnTo>
                  <a:lnTo>
                    <a:pt x="1337" y="128"/>
                  </a:lnTo>
                  <a:lnTo>
                    <a:pt x="1334" y="128"/>
                  </a:lnTo>
                  <a:lnTo>
                    <a:pt x="1334" y="128"/>
                  </a:lnTo>
                  <a:lnTo>
                    <a:pt x="1332" y="130"/>
                  </a:lnTo>
                  <a:lnTo>
                    <a:pt x="1330" y="128"/>
                  </a:lnTo>
                  <a:lnTo>
                    <a:pt x="1315" y="126"/>
                  </a:lnTo>
                  <a:lnTo>
                    <a:pt x="1311" y="123"/>
                  </a:lnTo>
                  <a:lnTo>
                    <a:pt x="1311" y="123"/>
                  </a:lnTo>
                  <a:lnTo>
                    <a:pt x="1306" y="126"/>
                  </a:lnTo>
                  <a:lnTo>
                    <a:pt x="1306" y="126"/>
                  </a:lnTo>
                  <a:lnTo>
                    <a:pt x="1306" y="126"/>
                  </a:lnTo>
                  <a:lnTo>
                    <a:pt x="1301" y="126"/>
                  </a:lnTo>
                  <a:lnTo>
                    <a:pt x="1299" y="126"/>
                  </a:lnTo>
                  <a:lnTo>
                    <a:pt x="1301" y="128"/>
                  </a:lnTo>
                  <a:lnTo>
                    <a:pt x="1304" y="130"/>
                  </a:lnTo>
                  <a:lnTo>
                    <a:pt x="1304" y="130"/>
                  </a:lnTo>
                  <a:lnTo>
                    <a:pt x="1306" y="130"/>
                  </a:lnTo>
                  <a:lnTo>
                    <a:pt x="1308" y="133"/>
                  </a:lnTo>
                  <a:lnTo>
                    <a:pt x="1311" y="133"/>
                  </a:lnTo>
                  <a:lnTo>
                    <a:pt x="1311" y="133"/>
                  </a:lnTo>
                  <a:lnTo>
                    <a:pt x="1311" y="135"/>
                  </a:lnTo>
                  <a:lnTo>
                    <a:pt x="1311" y="135"/>
                  </a:lnTo>
                  <a:lnTo>
                    <a:pt x="1311" y="135"/>
                  </a:lnTo>
                  <a:lnTo>
                    <a:pt x="1311" y="137"/>
                  </a:lnTo>
                  <a:lnTo>
                    <a:pt x="1311" y="137"/>
                  </a:lnTo>
                  <a:lnTo>
                    <a:pt x="1308" y="137"/>
                  </a:lnTo>
                  <a:lnTo>
                    <a:pt x="1301" y="137"/>
                  </a:lnTo>
                  <a:lnTo>
                    <a:pt x="1301" y="137"/>
                  </a:lnTo>
                  <a:lnTo>
                    <a:pt x="1301" y="137"/>
                  </a:lnTo>
                  <a:lnTo>
                    <a:pt x="1304" y="137"/>
                  </a:lnTo>
                  <a:lnTo>
                    <a:pt x="1306" y="137"/>
                  </a:lnTo>
                  <a:lnTo>
                    <a:pt x="1306" y="140"/>
                  </a:lnTo>
                  <a:lnTo>
                    <a:pt x="1304" y="140"/>
                  </a:lnTo>
                  <a:lnTo>
                    <a:pt x="1299" y="140"/>
                  </a:lnTo>
                  <a:lnTo>
                    <a:pt x="1297" y="140"/>
                  </a:lnTo>
                  <a:lnTo>
                    <a:pt x="1294" y="137"/>
                  </a:lnTo>
                  <a:lnTo>
                    <a:pt x="1292" y="137"/>
                  </a:lnTo>
                  <a:lnTo>
                    <a:pt x="1287" y="137"/>
                  </a:lnTo>
                  <a:lnTo>
                    <a:pt x="1282" y="137"/>
                  </a:lnTo>
                  <a:lnTo>
                    <a:pt x="1275" y="137"/>
                  </a:lnTo>
                  <a:lnTo>
                    <a:pt x="1268" y="137"/>
                  </a:lnTo>
                  <a:lnTo>
                    <a:pt x="1266" y="137"/>
                  </a:lnTo>
                  <a:lnTo>
                    <a:pt x="1259" y="135"/>
                  </a:lnTo>
                  <a:lnTo>
                    <a:pt x="1252" y="135"/>
                  </a:lnTo>
                  <a:lnTo>
                    <a:pt x="1242" y="133"/>
                  </a:lnTo>
                  <a:lnTo>
                    <a:pt x="1240" y="130"/>
                  </a:lnTo>
                  <a:lnTo>
                    <a:pt x="1240" y="128"/>
                  </a:lnTo>
                  <a:lnTo>
                    <a:pt x="1242" y="128"/>
                  </a:lnTo>
                  <a:lnTo>
                    <a:pt x="1245" y="128"/>
                  </a:lnTo>
                  <a:lnTo>
                    <a:pt x="1245" y="128"/>
                  </a:lnTo>
                  <a:lnTo>
                    <a:pt x="1245" y="128"/>
                  </a:lnTo>
                  <a:lnTo>
                    <a:pt x="1238" y="128"/>
                  </a:lnTo>
                  <a:lnTo>
                    <a:pt x="1223" y="126"/>
                  </a:lnTo>
                  <a:lnTo>
                    <a:pt x="1212" y="126"/>
                  </a:lnTo>
                  <a:lnTo>
                    <a:pt x="1195" y="126"/>
                  </a:lnTo>
                  <a:lnTo>
                    <a:pt x="1190" y="126"/>
                  </a:lnTo>
                  <a:lnTo>
                    <a:pt x="1181" y="128"/>
                  </a:lnTo>
                  <a:lnTo>
                    <a:pt x="1179" y="128"/>
                  </a:lnTo>
                  <a:lnTo>
                    <a:pt x="1176" y="128"/>
                  </a:lnTo>
                  <a:lnTo>
                    <a:pt x="1176" y="130"/>
                  </a:lnTo>
                  <a:lnTo>
                    <a:pt x="1181" y="130"/>
                  </a:lnTo>
                  <a:lnTo>
                    <a:pt x="1181" y="130"/>
                  </a:lnTo>
                  <a:lnTo>
                    <a:pt x="1183" y="130"/>
                  </a:lnTo>
                  <a:lnTo>
                    <a:pt x="1183" y="130"/>
                  </a:lnTo>
                  <a:lnTo>
                    <a:pt x="1183" y="130"/>
                  </a:lnTo>
                  <a:lnTo>
                    <a:pt x="1181" y="133"/>
                  </a:lnTo>
                  <a:lnTo>
                    <a:pt x="1181" y="133"/>
                  </a:lnTo>
                  <a:lnTo>
                    <a:pt x="1183" y="135"/>
                  </a:lnTo>
                  <a:lnTo>
                    <a:pt x="1183" y="135"/>
                  </a:lnTo>
                  <a:lnTo>
                    <a:pt x="1183" y="137"/>
                  </a:lnTo>
                  <a:lnTo>
                    <a:pt x="1183" y="140"/>
                  </a:lnTo>
                  <a:lnTo>
                    <a:pt x="1183" y="140"/>
                  </a:lnTo>
                  <a:lnTo>
                    <a:pt x="1186" y="142"/>
                  </a:lnTo>
                  <a:lnTo>
                    <a:pt x="1188" y="142"/>
                  </a:lnTo>
                  <a:lnTo>
                    <a:pt x="1193" y="142"/>
                  </a:lnTo>
                  <a:lnTo>
                    <a:pt x="1193" y="142"/>
                  </a:lnTo>
                  <a:lnTo>
                    <a:pt x="1193" y="142"/>
                  </a:lnTo>
                  <a:lnTo>
                    <a:pt x="1188" y="142"/>
                  </a:lnTo>
                  <a:lnTo>
                    <a:pt x="1186" y="142"/>
                  </a:lnTo>
                  <a:lnTo>
                    <a:pt x="1183" y="140"/>
                  </a:lnTo>
                  <a:lnTo>
                    <a:pt x="1183" y="140"/>
                  </a:lnTo>
                  <a:lnTo>
                    <a:pt x="1183" y="140"/>
                  </a:lnTo>
                  <a:lnTo>
                    <a:pt x="1183" y="137"/>
                  </a:lnTo>
                  <a:lnTo>
                    <a:pt x="1183" y="135"/>
                  </a:lnTo>
                  <a:lnTo>
                    <a:pt x="1181" y="135"/>
                  </a:lnTo>
                  <a:lnTo>
                    <a:pt x="1179" y="130"/>
                  </a:lnTo>
                  <a:lnTo>
                    <a:pt x="1174" y="130"/>
                  </a:lnTo>
                  <a:lnTo>
                    <a:pt x="1172" y="128"/>
                  </a:lnTo>
                  <a:lnTo>
                    <a:pt x="1172" y="128"/>
                  </a:lnTo>
                  <a:lnTo>
                    <a:pt x="1172" y="126"/>
                  </a:lnTo>
                  <a:lnTo>
                    <a:pt x="1169" y="126"/>
                  </a:lnTo>
                  <a:lnTo>
                    <a:pt x="1165" y="123"/>
                  </a:lnTo>
                  <a:lnTo>
                    <a:pt x="1162" y="121"/>
                  </a:lnTo>
                  <a:lnTo>
                    <a:pt x="1160" y="121"/>
                  </a:lnTo>
                  <a:lnTo>
                    <a:pt x="1160" y="121"/>
                  </a:lnTo>
                  <a:lnTo>
                    <a:pt x="1162" y="123"/>
                  </a:lnTo>
                  <a:lnTo>
                    <a:pt x="1162" y="123"/>
                  </a:lnTo>
                  <a:lnTo>
                    <a:pt x="1162" y="123"/>
                  </a:lnTo>
                  <a:lnTo>
                    <a:pt x="1157" y="126"/>
                  </a:lnTo>
                  <a:lnTo>
                    <a:pt x="1155" y="126"/>
                  </a:lnTo>
                  <a:lnTo>
                    <a:pt x="1150" y="123"/>
                  </a:lnTo>
                  <a:lnTo>
                    <a:pt x="1143" y="123"/>
                  </a:lnTo>
                  <a:lnTo>
                    <a:pt x="1141" y="121"/>
                  </a:lnTo>
                  <a:lnTo>
                    <a:pt x="1139" y="121"/>
                  </a:lnTo>
                  <a:lnTo>
                    <a:pt x="1141" y="121"/>
                  </a:lnTo>
                  <a:lnTo>
                    <a:pt x="1141" y="119"/>
                  </a:lnTo>
                  <a:lnTo>
                    <a:pt x="1139" y="119"/>
                  </a:lnTo>
                  <a:lnTo>
                    <a:pt x="1136" y="119"/>
                  </a:lnTo>
                  <a:lnTo>
                    <a:pt x="1136" y="121"/>
                  </a:lnTo>
                  <a:lnTo>
                    <a:pt x="1134" y="121"/>
                  </a:lnTo>
                  <a:lnTo>
                    <a:pt x="1125" y="121"/>
                  </a:lnTo>
                  <a:lnTo>
                    <a:pt x="1125" y="121"/>
                  </a:lnTo>
                  <a:lnTo>
                    <a:pt x="1122" y="121"/>
                  </a:lnTo>
                  <a:lnTo>
                    <a:pt x="1122" y="121"/>
                  </a:lnTo>
                  <a:lnTo>
                    <a:pt x="1122" y="123"/>
                  </a:lnTo>
                  <a:lnTo>
                    <a:pt x="1122" y="123"/>
                  </a:lnTo>
                  <a:lnTo>
                    <a:pt x="1125" y="126"/>
                  </a:lnTo>
                  <a:lnTo>
                    <a:pt x="1129" y="126"/>
                  </a:lnTo>
                  <a:lnTo>
                    <a:pt x="1132" y="126"/>
                  </a:lnTo>
                  <a:lnTo>
                    <a:pt x="1136" y="123"/>
                  </a:lnTo>
                  <a:lnTo>
                    <a:pt x="1136" y="123"/>
                  </a:lnTo>
                  <a:lnTo>
                    <a:pt x="1139" y="126"/>
                  </a:lnTo>
                  <a:lnTo>
                    <a:pt x="1139" y="126"/>
                  </a:lnTo>
                  <a:lnTo>
                    <a:pt x="1134" y="126"/>
                  </a:lnTo>
                  <a:lnTo>
                    <a:pt x="1129" y="128"/>
                  </a:lnTo>
                  <a:lnTo>
                    <a:pt x="1127" y="130"/>
                  </a:lnTo>
                  <a:lnTo>
                    <a:pt x="1122" y="128"/>
                  </a:lnTo>
                  <a:lnTo>
                    <a:pt x="1122" y="130"/>
                  </a:lnTo>
                  <a:lnTo>
                    <a:pt x="1122" y="130"/>
                  </a:lnTo>
                  <a:lnTo>
                    <a:pt x="1115" y="130"/>
                  </a:lnTo>
                  <a:lnTo>
                    <a:pt x="1113" y="133"/>
                  </a:lnTo>
                  <a:lnTo>
                    <a:pt x="1113" y="133"/>
                  </a:lnTo>
                  <a:lnTo>
                    <a:pt x="1110" y="133"/>
                  </a:lnTo>
                  <a:lnTo>
                    <a:pt x="1110" y="133"/>
                  </a:lnTo>
                  <a:lnTo>
                    <a:pt x="1108" y="135"/>
                  </a:lnTo>
                  <a:lnTo>
                    <a:pt x="1103" y="135"/>
                  </a:lnTo>
                  <a:lnTo>
                    <a:pt x="1099" y="133"/>
                  </a:lnTo>
                  <a:lnTo>
                    <a:pt x="1092" y="135"/>
                  </a:lnTo>
                  <a:lnTo>
                    <a:pt x="1089" y="135"/>
                  </a:lnTo>
                  <a:lnTo>
                    <a:pt x="1089" y="135"/>
                  </a:lnTo>
                  <a:lnTo>
                    <a:pt x="1089" y="137"/>
                  </a:lnTo>
                  <a:lnTo>
                    <a:pt x="1089" y="137"/>
                  </a:lnTo>
                  <a:lnTo>
                    <a:pt x="1087" y="140"/>
                  </a:lnTo>
                  <a:lnTo>
                    <a:pt x="1084" y="140"/>
                  </a:lnTo>
                  <a:lnTo>
                    <a:pt x="1080" y="140"/>
                  </a:lnTo>
                  <a:lnTo>
                    <a:pt x="1082" y="140"/>
                  </a:lnTo>
                  <a:lnTo>
                    <a:pt x="1084" y="137"/>
                  </a:lnTo>
                  <a:lnTo>
                    <a:pt x="1084" y="133"/>
                  </a:lnTo>
                  <a:lnTo>
                    <a:pt x="1092" y="130"/>
                  </a:lnTo>
                  <a:lnTo>
                    <a:pt x="1092" y="130"/>
                  </a:lnTo>
                  <a:lnTo>
                    <a:pt x="1094" y="128"/>
                  </a:lnTo>
                  <a:lnTo>
                    <a:pt x="1094" y="126"/>
                  </a:lnTo>
                  <a:lnTo>
                    <a:pt x="1101" y="126"/>
                  </a:lnTo>
                  <a:lnTo>
                    <a:pt x="1106" y="126"/>
                  </a:lnTo>
                  <a:lnTo>
                    <a:pt x="1110" y="119"/>
                  </a:lnTo>
                  <a:lnTo>
                    <a:pt x="1115" y="119"/>
                  </a:lnTo>
                  <a:lnTo>
                    <a:pt x="1117" y="116"/>
                  </a:lnTo>
                  <a:lnTo>
                    <a:pt x="1117" y="116"/>
                  </a:lnTo>
                  <a:lnTo>
                    <a:pt x="1117" y="116"/>
                  </a:lnTo>
                  <a:lnTo>
                    <a:pt x="1115" y="116"/>
                  </a:lnTo>
                  <a:lnTo>
                    <a:pt x="1115" y="114"/>
                  </a:lnTo>
                  <a:lnTo>
                    <a:pt x="1117" y="114"/>
                  </a:lnTo>
                  <a:lnTo>
                    <a:pt x="1120" y="111"/>
                  </a:lnTo>
                  <a:lnTo>
                    <a:pt x="1125" y="111"/>
                  </a:lnTo>
                  <a:lnTo>
                    <a:pt x="1127" y="109"/>
                  </a:lnTo>
                  <a:lnTo>
                    <a:pt x="1132" y="107"/>
                  </a:lnTo>
                  <a:lnTo>
                    <a:pt x="1134" y="107"/>
                  </a:lnTo>
                  <a:lnTo>
                    <a:pt x="1141" y="104"/>
                  </a:lnTo>
                  <a:lnTo>
                    <a:pt x="1143" y="100"/>
                  </a:lnTo>
                  <a:lnTo>
                    <a:pt x="1143" y="95"/>
                  </a:lnTo>
                  <a:lnTo>
                    <a:pt x="1139" y="95"/>
                  </a:lnTo>
                  <a:lnTo>
                    <a:pt x="1136" y="95"/>
                  </a:lnTo>
                  <a:lnTo>
                    <a:pt x="1134" y="92"/>
                  </a:lnTo>
                  <a:lnTo>
                    <a:pt x="1132" y="92"/>
                  </a:lnTo>
                  <a:lnTo>
                    <a:pt x="1132" y="95"/>
                  </a:lnTo>
                  <a:lnTo>
                    <a:pt x="1125" y="90"/>
                  </a:lnTo>
                  <a:lnTo>
                    <a:pt x="1120" y="90"/>
                  </a:lnTo>
                  <a:lnTo>
                    <a:pt x="1120" y="90"/>
                  </a:lnTo>
                  <a:lnTo>
                    <a:pt x="1120" y="90"/>
                  </a:lnTo>
                  <a:lnTo>
                    <a:pt x="1122" y="90"/>
                  </a:lnTo>
                  <a:lnTo>
                    <a:pt x="1129" y="92"/>
                  </a:lnTo>
                  <a:lnTo>
                    <a:pt x="1134" y="92"/>
                  </a:lnTo>
                  <a:lnTo>
                    <a:pt x="1136" y="92"/>
                  </a:lnTo>
                  <a:lnTo>
                    <a:pt x="1136" y="92"/>
                  </a:lnTo>
                  <a:lnTo>
                    <a:pt x="1136" y="95"/>
                  </a:lnTo>
                  <a:lnTo>
                    <a:pt x="1139" y="95"/>
                  </a:lnTo>
                  <a:lnTo>
                    <a:pt x="1139" y="92"/>
                  </a:lnTo>
                  <a:lnTo>
                    <a:pt x="1139" y="92"/>
                  </a:lnTo>
                  <a:lnTo>
                    <a:pt x="1136" y="90"/>
                  </a:lnTo>
                  <a:lnTo>
                    <a:pt x="1134" y="88"/>
                  </a:lnTo>
                  <a:lnTo>
                    <a:pt x="1132" y="88"/>
                  </a:lnTo>
                  <a:lnTo>
                    <a:pt x="1127" y="85"/>
                  </a:lnTo>
                  <a:lnTo>
                    <a:pt x="1125" y="83"/>
                  </a:lnTo>
                  <a:lnTo>
                    <a:pt x="1122" y="83"/>
                  </a:lnTo>
                  <a:lnTo>
                    <a:pt x="1120" y="83"/>
                  </a:lnTo>
                  <a:lnTo>
                    <a:pt x="1117" y="83"/>
                  </a:lnTo>
                  <a:lnTo>
                    <a:pt x="1120" y="83"/>
                  </a:lnTo>
                  <a:lnTo>
                    <a:pt x="1122" y="83"/>
                  </a:lnTo>
                  <a:lnTo>
                    <a:pt x="1122" y="85"/>
                  </a:lnTo>
                  <a:lnTo>
                    <a:pt x="1122" y="85"/>
                  </a:lnTo>
                  <a:lnTo>
                    <a:pt x="1120" y="85"/>
                  </a:lnTo>
                  <a:lnTo>
                    <a:pt x="1117" y="85"/>
                  </a:lnTo>
                  <a:lnTo>
                    <a:pt x="1117" y="85"/>
                  </a:lnTo>
                  <a:lnTo>
                    <a:pt x="1117" y="85"/>
                  </a:lnTo>
                  <a:lnTo>
                    <a:pt x="1115" y="83"/>
                  </a:lnTo>
                  <a:lnTo>
                    <a:pt x="1115" y="83"/>
                  </a:lnTo>
                  <a:lnTo>
                    <a:pt x="1110" y="81"/>
                  </a:lnTo>
                  <a:lnTo>
                    <a:pt x="1108" y="81"/>
                  </a:lnTo>
                  <a:lnTo>
                    <a:pt x="1106" y="81"/>
                  </a:lnTo>
                  <a:lnTo>
                    <a:pt x="1103" y="81"/>
                  </a:lnTo>
                  <a:lnTo>
                    <a:pt x="1103" y="81"/>
                  </a:lnTo>
                  <a:lnTo>
                    <a:pt x="1103" y="81"/>
                  </a:lnTo>
                  <a:lnTo>
                    <a:pt x="1103" y="78"/>
                  </a:lnTo>
                  <a:lnTo>
                    <a:pt x="1099" y="78"/>
                  </a:lnTo>
                  <a:lnTo>
                    <a:pt x="1096" y="78"/>
                  </a:lnTo>
                  <a:lnTo>
                    <a:pt x="1094" y="76"/>
                  </a:lnTo>
                  <a:lnTo>
                    <a:pt x="1089" y="76"/>
                  </a:lnTo>
                  <a:lnTo>
                    <a:pt x="1087" y="76"/>
                  </a:lnTo>
                  <a:lnTo>
                    <a:pt x="1077" y="76"/>
                  </a:lnTo>
                  <a:lnTo>
                    <a:pt x="1073" y="76"/>
                  </a:lnTo>
                  <a:lnTo>
                    <a:pt x="1063" y="76"/>
                  </a:lnTo>
                  <a:lnTo>
                    <a:pt x="1056" y="76"/>
                  </a:lnTo>
                  <a:lnTo>
                    <a:pt x="1051" y="76"/>
                  </a:lnTo>
                  <a:lnTo>
                    <a:pt x="1049" y="76"/>
                  </a:lnTo>
                  <a:lnTo>
                    <a:pt x="1049" y="76"/>
                  </a:lnTo>
                  <a:lnTo>
                    <a:pt x="1049" y="76"/>
                  </a:lnTo>
                  <a:lnTo>
                    <a:pt x="1049" y="78"/>
                  </a:lnTo>
                  <a:lnTo>
                    <a:pt x="1049" y="78"/>
                  </a:lnTo>
                  <a:lnTo>
                    <a:pt x="1047" y="78"/>
                  </a:lnTo>
                  <a:lnTo>
                    <a:pt x="1042" y="78"/>
                  </a:lnTo>
                  <a:lnTo>
                    <a:pt x="1037" y="78"/>
                  </a:lnTo>
                  <a:lnTo>
                    <a:pt x="1035" y="78"/>
                  </a:lnTo>
                  <a:lnTo>
                    <a:pt x="1033" y="78"/>
                  </a:lnTo>
                  <a:lnTo>
                    <a:pt x="1030" y="78"/>
                  </a:lnTo>
                  <a:lnTo>
                    <a:pt x="1033" y="78"/>
                  </a:lnTo>
                  <a:lnTo>
                    <a:pt x="1035" y="78"/>
                  </a:lnTo>
                  <a:lnTo>
                    <a:pt x="1035" y="76"/>
                  </a:lnTo>
                  <a:lnTo>
                    <a:pt x="1037" y="74"/>
                  </a:lnTo>
                  <a:lnTo>
                    <a:pt x="1037" y="71"/>
                  </a:lnTo>
                  <a:lnTo>
                    <a:pt x="1035" y="71"/>
                  </a:lnTo>
                  <a:lnTo>
                    <a:pt x="1030" y="71"/>
                  </a:lnTo>
                  <a:lnTo>
                    <a:pt x="1028" y="71"/>
                  </a:lnTo>
                  <a:lnTo>
                    <a:pt x="1028" y="71"/>
                  </a:lnTo>
                  <a:lnTo>
                    <a:pt x="1021" y="71"/>
                  </a:lnTo>
                  <a:lnTo>
                    <a:pt x="1018" y="71"/>
                  </a:lnTo>
                  <a:lnTo>
                    <a:pt x="1016" y="71"/>
                  </a:lnTo>
                  <a:lnTo>
                    <a:pt x="1014" y="71"/>
                  </a:lnTo>
                  <a:lnTo>
                    <a:pt x="1011" y="69"/>
                  </a:lnTo>
                  <a:lnTo>
                    <a:pt x="1009" y="69"/>
                  </a:lnTo>
                  <a:lnTo>
                    <a:pt x="995" y="69"/>
                  </a:lnTo>
                  <a:lnTo>
                    <a:pt x="995" y="69"/>
                  </a:lnTo>
                  <a:lnTo>
                    <a:pt x="1002" y="69"/>
                  </a:lnTo>
                  <a:lnTo>
                    <a:pt x="1007" y="66"/>
                  </a:lnTo>
                  <a:lnTo>
                    <a:pt x="1009" y="66"/>
                  </a:lnTo>
                  <a:lnTo>
                    <a:pt x="1011" y="64"/>
                  </a:lnTo>
                  <a:lnTo>
                    <a:pt x="1009" y="64"/>
                  </a:lnTo>
                  <a:lnTo>
                    <a:pt x="1009" y="64"/>
                  </a:lnTo>
                  <a:lnTo>
                    <a:pt x="1004" y="62"/>
                  </a:lnTo>
                  <a:lnTo>
                    <a:pt x="1000" y="62"/>
                  </a:lnTo>
                  <a:lnTo>
                    <a:pt x="995" y="62"/>
                  </a:lnTo>
                  <a:lnTo>
                    <a:pt x="993" y="62"/>
                  </a:lnTo>
                  <a:lnTo>
                    <a:pt x="983" y="59"/>
                  </a:lnTo>
                  <a:lnTo>
                    <a:pt x="981" y="59"/>
                  </a:lnTo>
                  <a:lnTo>
                    <a:pt x="978" y="62"/>
                  </a:lnTo>
                  <a:lnTo>
                    <a:pt x="974" y="62"/>
                  </a:lnTo>
                  <a:lnTo>
                    <a:pt x="971" y="62"/>
                  </a:lnTo>
                  <a:lnTo>
                    <a:pt x="969" y="62"/>
                  </a:lnTo>
                  <a:lnTo>
                    <a:pt x="960" y="69"/>
                  </a:lnTo>
                  <a:lnTo>
                    <a:pt x="960" y="69"/>
                  </a:lnTo>
                  <a:lnTo>
                    <a:pt x="960" y="71"/>
                  </a:lnTo>
                  <a:lnTo>
                    <a:pt x="957" y="71"/>
                  </a:lnTo>
                  <a:lnTo>
                    <a:pt x="957" y="74"/>
                  </a:lnTo>
                  <a:lnTo>
                    <a:pt x="960" y="74"/>
                  </a:lnTo>
                  <a:lnTo>
                    <a:pt x="962" y="74"/>
                  </a:lnTo>
                  <a:lnTo>
                    <a:pt x="964" y="76"/>
                  </a:lnTo>
                  <a:lnTo>
                    <a:pt x="964" y="76"/>
                  </a:lnTo>
                  <a:lnTo>
                    <a:pt x="964" y="78"/>
                  </a:lnTo>
                  <a:lnTo>
                    <a:pt x="967" y="78"/>
                  </a:lnTo>
                  <a:lnTo>
                    <a:pt x="969" y="78"/>
                  </a:lnTo>
                  <a:lnTo>
                    <a:pt x="976" y="78"/>
                  </a:lnTo>
                  <a:lnTo>
                    <a:pt x="974" y="81"/>
                  </a:lnTo>
                  <a:lnTo>
                    <a:pt x="971" y="78"/>
                  </a:lnTo>
                  <a:lnTo>
                    <a:pt x="967" y="78"/>
                  </a:lnTo>
                  <a:lnTo>
                    <a:pt x="964" y="78"/>
                  </a:lnTo>
                  <a:lnTo>
                    <a:pt x="960" y="78"/>
                  </a:lnTo>
                  <a:lnTo>
                    <a:pt x="952" y="78"/>
                  </a:lnTo>
                  <a:lnTo>
                    <a:pt x="950" y="78"/>
                  </a:lnTo>
                  <a:lnTo>
                    <a:pt x="941" y="78"/>
                  </a:lnTo>
                  <a:lnTo>
                    <a:pt x="941" y="78"/>
                  </a:lnTo>
                  <a:lnTo>
                    <a:pt x="943" y="81"/>
                  </a:lnTo>
                  <a:lnTo>
                    <a:pt x="945" y="81"/>
                  </a:lnTo>
                  <a:lnTo>
                    <a:pt x="952" y="83"/>
                  </a:lnTo>
                  <a:lnTo>
                    <a:pt x="955" y="83"/>
                  </a:lnTo>
                  <a:lnTo>
                    <a:pt x="957" y="85"/>
                  </a:lnTo>
                  <a:lnTo>
                    <a:pt x="962" y="88"/>
                  </a:lnTo>
                  <a:lnTo>
                    <a:pt x="962" y="90"/>
                  </a:lnTo>
                  <a:lnTo>
                    <a:pt x="962" y="90"/>
                  </a:lnTo>
                  <a:lnTo>
                    <a:pt x="960" y="90"/>
                  </a:lnTo>
                  <a:lnTo>
                    <a:pt x="960" y="90"/>
                  </a:lnTo>
                  <a:lnTo>
                    <a:pt x="960" y="90"/>
                  </a:lnTo>
                  <a:lnTo>
                    <a:pt x="960" y="88"/>
                  </a:lnTo>
                  <a:lnTo>
                    <a:pt x="960" y="85"/>
                  </a:lnTo>
                  <a:lnTo>
                    <a:pt x="957" y="85"/>
                  </a:lnTo>
                  <a:lnTo>
                    <a:pt x="957" y="85"/>
                  </a:lnTo>
                  <a:lnTo>
                    <a:pt x="955" y="85"/>
                  </a:lnTo>
                  <a:lnTo>
                    <a:pt x="950" y="83"/>
                  </a:lnTo>
                  <a:lnTo>
                    <a:pt x="948" y="83"/>
                  </a:lnTo>
                  <a:lnTo>
                    <a:pt x="943" y="83"/>
                  </a:lnTo>
                  <a:lnTo>
                    <a:pt x="943" y="83"/>
                  </a:lnTo>
                  <a:lnTo>
                    <a:pt x="938" y="83"/>
                  </a:lnTo>
                  <a:lnTo>
                    <a:pt x="938" y="85"/>
                  </a:lnTo>
                  <a:lnTo>
                    <a:pt x="936" y="85"/>
                  </a:lnTo>
                  <a:lnTo>
                    <a:pt x="936" y="85"/>
                  </a:lnTo>
                  <a:lnTo>
                    <a:pt x="934" y="85"/>
                  </a:lnTo>
                  <a:lnTo>
                    <a:pt x="934" y="85"/>
                  </a:lnTo>
                  <a:lnTo>
                    <a:pt x="931" y="88"/>
                  </a:lnTo>
                  <a:lnTo>
                    <a:pt x="929" y="85"/>
                  </a:lnTo>
                  <a:lnTo>
                    <a:pt x="929" y="88"/>
                  </a:lnTo>
                  <a:lnTo>
                    <a:pt x="924" y="88"/>
                  </a:lnTo>
                  <a:lnTo>
                    <a:pt x="922" y="88"/>
                  </a:lnTo>
                  <a:lnTo>
                    <a:pt x="922" y="88"/>
                  </a:lnTo>
                  <a:lnTo>
                    <a:pt x="922" y="88"/>
                  </a:lnTo>
                  <a:lnTo>
                    <a:pt x="919" y="88"/>
                  </a:lnTo>
                  <a:lnTo>
                    <a:pt x="915" y="88"/>
                  </a:lnTo>
                  <a:lnTo>
                    <a:pt x="912" y="90"/>
                  </a:lnTo>
                  <a:lnTo>
                    <a:pt x="910" y="88"/>
                  </a:lnTo>
                  <a:lnTo>
                    <a:pt x="912" y="88"/>
                  </a:lnTo>
                  <a:lnTo>
                    <a:pt x="912" y="85"/>
                  </a:lnTo>
                  <a:lnTo>
                    <a:pt x="910" y="85"/>
                  </a:lnTo>
                  <a:lnTo>
                    <a:pt x="905" y="85"/>
                  </a:lnTo>
                  <a:lnTo>
                    <a:pt x="903" y="85"/>
                  </a:lnTo>
                  <a:lnTo>
                    <a:pt x="901" y="85"/>
                  </a:lnTo>
                  <a:lnTo>
                    <a:pt x="894" y="85"/>
                  </a:lnTo>
                  <a:lnTo>
                    <a:pt x="894" y="85"/>
                  </a:lnTo>
                  <a:lnTo>
                    <a:pt x="891" y="85"/>
                  </a:lnTo>
                  <a:lnTo>
                    <a:pt x="889" y="85"/>
                  </a:lnTo>
                  <a:lnTo>
                    <a:pt x="884" y="85"/>
                  </a:lnTo>
                  <a:lnTo>
                    <a:pt x="884" y="85"/>
                  </a:lnTo>
                  <a:lnTo>
                    <a:pt x="879" y="85"/>
                  </a:lnTo>
                  <a:lnTo>
                    <a:pt x="877" y="85"/>
                  </a:lnTo>
                  <a:lnTo>
                    <a:pt x="877" y="88"/>
                  </a:lnTo>
                  <a:lnTo>
                    <a:pt x="875" y="85"/>
                  </a:lnTo>
                  <a:lnTo>
                    <a:pt x="875" y="88"/>
                  </a:lnTo>
                  <a:lnTo>
                    <a:pt x="877" y="88"/>
                  </a:lnTo>
                  <a:lnTo>
                    <a:pt x="877" y="88"/>
                  </a:lnTo>
                  <a:lnTo>
                    <a:pt x="879" y="88"/>
                  </a:lnTo>
                  <a:lnTo>
                    <a:pt x="879" y="88"/>
                  </a:lnTo>
                  <a:lnTo>
                    <a:pt x="879" y="88"/>
                  </a:lnTo>
                  <a:lnTo>
                    <a:pt x="882" y="88"/>
                  </a:lnTo>
                  <a:lnTo>
                    <a:pt x="884" y="88"/>
                  </a:lnTo>
                  <a:lnTo>
                    <a:pt x="884" y="88"/>
                  </a:lnTo>
                  <a:lnTo>
                    <a:pt x="886" y="88"/>
                  </a:lnTo>
                  <a:lnTo>
                    <a:pt x="891" y="88"/>
                  </a:lnTo>
                  <a:lnTo>
                    <a:pt x="891" y="88"/>
                  </a:lnTo>
                  <a:lnTo>
                    <a:pt x="886" y="90"/>
                  </a:lnTo>
                  <a:lnTo>
                    <a:pt x="875" y="90"/>
                  </a:lnTo>
                  <a:lnTo>
                    <a:pt x="872" y="90"/>
                  </a:lnTo>
                  <a:lnTo>
                    <a:pt x="865" y="92"/>
                  </a:lnTo>
                  <a:lnTo>
                    <a:pt x="863" y="92"/>
                  </a:lnTo>
                  <a:lnTo>
                    <a:pt x="858" y="92"/>
                  </a:lnTo>
                  <a:lnTo>
                    <a:pt x="849" y="95"/>
                  </a:lnTo>
                  <a:lnTo>
                    <a:pt x="842" y="95"/>
                  </a:lnTo>
                  <a:lnTo>
                    <a:pt x="839" y="95"/>
                  </a:lnTo>
                  <a:lnTo>
                    <a:pt x="832" y="97"/>
                  </a:lnTo>
                  <a:lnTo>
                    <a:pt x="832" y="100"/>
                  </a:lnTo>
                  <a:lnTo>
                    <a:pt x="823" y="102"/>
                  </a:lnTo>
                  <a:lnTo>
                    <a:pt x="816" y="100"/>
                  </a:lnTo>
                  <a:lnTo>
                    <a:pt x="813" y="100"/>
                  </a:lnTo>
                  <a:lnTo>
                    <a:pt x="813" y="102"/>
                  </a:lnTo>
                  <a:lnTo>
                    <a:pt x="816" y="102"/>
                  </a:lnTo>
                  <a:lnTo>
                    <a:pt x="818" y="102"/>
                  </a:lnTo>
                  <a:lnTo>
                    <a:pt x="820" y="102"/>
                  </a:lnTo>
                  <a:lnTo>
                    <a:pt x="823" y="104"/>
                  </a:lnTo>
                  <a:lnTo>
                    <a:pt x="823" y="104"/>
                  </a:lnTo>
                  <a:lnTo>
                    <a:pt x="820" y="107"/>
                  </a:lnTo>
                  <a:lnTo>
                    <a:pt x="818" y="109"/>
                  </a:lnTo>
                  <a:lnTo>
                    <a:pt x="816" y="109"/>
                  </a:lnTo>
                  <a:lnTo>
                    <a:pt x="809" y="107"/>
                  </a:lnTo>
                  <a:lnTo>
                    <a:pt x="809" y="107"/>
                  </a:lnTo>
                  <a:lnTo>
                    <a:pt x="809" y="109"/>
                  </a:lnTo>
                  <a:lnTo>
                    <a:pt x="806" y="107"/>
                  </a:lnTo>
                  <a:lnTo>
                    <a:pt x="806" y="109"/>
                  </a:lnTo>
                  <a:lnTo>
                    <a:pt x="811" y="109"/>
                  </a:lnTo>
                  <a:lnTo>
                    <a:pt x="816" y="111"/>
                  </a:lnTo>
                  <a:lnTo>
                    <a:pt x="820" y="111"/>
                  </a:lnTo>
                  <a:lnTo>
                    <a:pt x="823" y="111"/>
                  </a:lnTo>
                  <a:lnTo>
                    <a:pt x="825" y="114"/>
                  </a:lnTo>
                  <a:lnTo>
                    <a:pt x="828" y="114"/>
                  </a:lnTo>
                  <a:lnTo>
                    <a:pt x="825" y="114"/>
                  </a:lnTo>
                  <a:lnTo>
                    <a:pt x="820" y="114"/>
                  </a:lnTo>
                  <a:lnTo>
                    <a:pt x="818" y="114"/>
                  </a:lnTo>
                  <a:lnTo>
                    <a:pt x="816" y="111"/>
                  </a:lnTo>
                  <a:lnTo>
                    <a:pt x="813" y="114"/>
                  </a:lnTo>
                  <a:lnTo>
                    <a:pt x="813" y="114"/>
                  </a:lnTo>
                  <a:lnTo>
                    <a:pt x="816" y="116"/>
                  </a:lnTo>
                  <a:lnTo>
                    <a:pt x="820" y="116"/>
                  </a:lnTo>
                  <a:lnTo>
                    <a:pt x="823" y="116"/>
                  </a:lnTo>
                  <a:lnTo>
                    <a:pt x="835" y="123"/>
                  </a:lnTo>
                  <a:lnTo>
                    <a:pt x="837" y="123"/>
                  </a:lnTo>
                  <a:lnTo>
                    <a:pt x="839" y="123"/>
                  </a:lnTo>
                  <a:lnTo>
                    <a:pt x="839" y="123"/>
                  </a:lnTo>
                  <a:lnTo>
                    <a:pt x="839" y="123"/>
                  </a:lnTo>
                  <a:lnTo>
                    <a:pt x="837" y="126"/>
                  </a:lnTo>
                  <a:lnTo>
                    <a:pt x="837" y="126"/>
                  </a:lnTo>
                  <a:lnTo>
                    <a:pt x="828" y="128"/>
                  </a:lnTo>
                  <a:lnTo>
                    <a:pt x="825" y="128"/>
                  </a:lnTo>
                  <a:lnTo>
                    <a:pt x="825" y="128"/>
                  </a:lnTo>
                  <a:lnTo>
                    <a:pt x="825" y="128"/>
                  </a:lnTo>
                  <a:lnTo>
                    <a:pt x="823" y="130"/>
                  </a:lnTo>
                  <a:lnTo>
                    <a:pt x="825" y="130"/>
                  </a:lnTo>
                  <a:lnTo>
                    <a:pt x="825" y="130"/>
                  </a:lnTo>
                  <a:lnTo>
                    <a:pt x="828" y="133"/>
                  </a:lnTo>
                  <a:lnTo>
                    <a:pt x="837" y="135"/>
                  </a:lnTo>
                  <a:lnTo>
                    <a:pt x="837" y="135"/>
                  </a:lnTo>
                  <a:lnTo>
                    <a:pt x="835" y="135"/>
                  </a:lnTo>
                  <a:lnTo>
                    <a:pt x="832" y="133"/>
                  </a:lnTo>
                  <a:lnTo>
                    <a:pt x="828" y="133"/>
                  </a:lnTo>
                  <a:lnTo>
                    <a:pt x="823" y="130"/>
                  </a:lnTo>
                  <a:lnTo>
                    <a:pt x="823" y="130"/>
                  </a:lnTo>
                  <a:lnTo>
                    <a:pt x="823" y="130"/>
                  </a:lnTo>
                  <a:lnTo>
                    <a:pt x="823" y="128"/>
                  </a:lnTo>
                  <a:lnTo>
                    <a:pt x="823" y="128"/>
                  </a:lnTo>
                  <a:lnTo>
                    <a:pt x="825" y="128"/>
                  </a:lnTo>
                  <a:lnTo>
                    <a:pt x="828" y="126"/>
                  </a:lnTo>
                  <a:lnTo>
                    <a:pt x="830" y="126"/>
                  </a:lnTo>
                  <a:lnTo>
                    <a:pt x="832" y="123"/>
                  </a:lnTo>
                  <a:lnTo>
                    <a:pt x="832" y="123"/>
                  </a:lnTo>
                  <a:lnTo>
                    <a:pt x="830" y="121"/>
                  </a:lnTo>
                  <a:lnTo>
                    <a:pt x="828" y="121"/>
                  </a:lnTo>
                  <a:lnTo>
                    <a:pt x="818" y="123"/>
                  </a:lnTo>
                  <a:lnTo>
                    <a:pt x="816" y="123"/>
                  </a:lnTo>
                  <a:lnTo>
                    <a:pt x="813" y="126"/>
                  </a:lnTo>
                  <a:lnTo>
                    <a:pt x="811" y="126"/>
                  </a:lnTo>
                  <a:lnTo>
                    <a:pt x="809" y="126"/>
                  </a:lnTo>
                  <a:lnTo>
                    <a:pt x="804" y="123"/>
                  </a:lnTo>
                  <a:lnTo>
                    <a:pt x="802" y="126"/>
                  </a:lnTo>
                  <a:lnTo>
                    <a:pt x="792" y="126"/>
                  </a:lnTo>
                  <a:lnTo>
                    <a:pt x="790" y="126"/>
                  </a:lnTo>
                  <a:lnTo>
                    <a:pt x="769" y="126"/>
                  </a:lnTo>
                  <a:lnTo>
                    <a:pt x="764" y="126"/>
                  </a:lnTo>
                  <a:lnTo>
                    <a:pt x="754" y="128"/>
                  </a:lnTo>
                  <a:lnTo>
                    <a:pt x="754" y="128"/>
                  </a:lnTo>
                  <a:lnTo>
                    <a:pt x="754" y="128"/>
                  </a:lnTo>
                  <a:lnTo>
                    <a:pt x="754" y="130"/>
                  </a:lnTo>
                  <a:lnTo>
                    <a:pt x="754" y="130"/>
                  </a:lnTo>
                  <a:lnTo>
                    <a:pt x="754" y="133"/>
                  </a:lnTo>
                  <a:lnTo>
                    <a:pt x="757" y="133"/>
                  </a:lnTo>
                  <a:lnTo>
                    <a:pt x="757" y="135"/>
                  </a:lnTo>
                  <a:lnTo>
                    <a:pt x="759" y="135"/>
                  </a:lnTo>
                  <a:lnTo>
                    <a:pt x="762" y="135"/>
                  </a:lnTo>
                  <a:lnTo>
                    <a:pt x="764" y="137"/>
                  </a:lnTo>
                  <a:lnTo>
                    <a:pt x="764" y="137"/>
                  </a:lnTo>
                  <a:lnTo>
                    <a:pt x="764" y="140"/>
                  </a:lnTo>
                  <a:lnTo>
                    <a:pt x="764" y="140"/>
                  </a:lnTo>
                  <a:lnTo>
                    <a:pt x="766" y="142"/>
                  </a:lnTo>
                  <a:lnTo>
                    <a:pt x="766" y="142"/>
                  </a:lnTo>
                  <a:lnTo>
                    <a:pt x="769" y="145"/>
                  </a:lnTo>
                  <a:lnTo>
                    <a:pt x="771" y="145"/>
                  </a:lnTo>
                  <a:lnTo>
                    <a:pt x="776" y="147"/>
                  </a:lnTo>
                  <a:lnTo>
                    <a:pt x="778" y="147"/>
                  </a:lnTo>
                  <a:lnTo>
                    <a:pt x="780" y="147"/>
                  </a:lnTo>
                  <a:lnTo>
                    <a:pt x="785" y="149"/>
                  </a:lnTo>
                  <a:lnTo>
                    <a:pt x="790" y="149"/>
                  </a:lnTo>
                  <a:lnTo>
                    <a:pt x="790" y="149"/>
                  </a:lnTo>
                  <a:lnTo>
                    <a:pt x="792" y="149"/>
                  </a:lnTo>
                  <a:lnTo>
                    <a:pt x="795" y="152"/>
                  </a:lnTo>
                  <a:lnTo>
                    <a:pt x="795" y="152"/>
                  </a:lnTo>
                  <a:lnTo>
                    <a:pt x="799" y="156"/>
                  </a:lnTo>
                  <a:lnTo>
                    <a:pt x="802" y="156"/>
                  </a:lnTo>
                  <a:lnTo>
                    <a:pt x="809" y="156"/>
                  </a:lnTo>
                  <a:lnTo>
                    <a:pt x="811" y="156"/>
                  </a:lnTo>
                  <a:lnTo>
                    <a:pt x="816" y="159"/>
                  </a:lnTo>
                  <a:lnTo>
                    <a:pt x="816" y="161"/>
                  </a:lnTo>
                  <a:lnTo>
                    <a:pt x="816" y="161"/>
                  </a:lnTo>
                  <a:lnTo>
                    <a:pt x="816" y="161"/>
                  </a:lnTo>
                  <a:lnTo>
                    <a:pt x="816" y="163"/>
                  </a:lnTo>
                  <a:lnTo>
                    <a:pt x="816" y="163"/>
                  </a:lnTo>
                  <a:lnTo>
                    <a:pt x="816" y="166"/>
                  </a:lnTo>
                  <a:lnTo>
                    <a:pt x="816" y="171"/>
                  </a:lnTo>
                  <a:lnTo>
                    <a:pt x="820" y="171"/>
                  </a:lnTo>
                  <a:lnTo>
                    <a:pt x="825" y="175"/>
                  </a:lnTo>
                  <a:lnTo>
                    <a:pt x="828" y="178"/>
                  </a:lnTo>
                  <a:lnTo>
                    <a:pt x="830" y="180"/>
                  </a:lnTo>
                  <a:lnTo>
                    <a:pt x="832" y="180"/>
                  </a:lnTo>
                  <a:lnTo>
                    <a:pt x="832" y="182"/>
                  </a:lnTo>
                  <a:lnTo>
                    <a:pt x="830" y="182"/>
                  </a:lnTo>
                  <a:lnTo>
                    <a:pt x="828" y="182"/>
                  </a:lnTo>
                  <a:lnTo>
                    <a:pt x="825" y="185"/>
                  </a:lnTo>
                  <a:lnTo>
                    <a:pt x="825" y="185"/>
                  </a:lnTo>
                  <a:lnTo>
                    <a:pt x="828" y="187"/>
                  </a:lnTo>
                  <a:lnTo>
                    <a:pt x="828" y="187"/>
                  </a:lnTo>
                  <a:lnTo>
                    <a:pt x="828" y="187"/>
                  </a:lnTo>
                  <a:lnTo>
                    <a:pt x="825" y="187"/>
                  </a:lnTo>
                  <a:lnTo>
                    <a:pt x="825" y="187"/>
                  </a:lnTo>
                  <a:lnTo>
                    <a:pt x="823" y="187"/>
                  </a:lnTo>
                  <a:lnTo>
                    <a:pt x="820" y="185"/>
                  </a:lnTo>
                  <a:lnTo>
                    <a:pt x="820" y="185"/>
                  </a:lnTo>
                  <a:lnTo>
                    <a:pt x="820" y="182"/>
                  </a:lnTo>
                  <a:lnTo>
                    <a:pt x="820" y="178"/>
                  </a:lnTo>
                  <a:lnTo>
                    <a:pt x="820" y="178"/>
                  </a:lnTo>
                  <a:lnTo>
                    <a:pt x="818" y="175"/>
                  </a:lnTo>
                  <a:lnTo>
                    <a:pt x="818" y="173"/>
                  </a:lnTo>
                  <a:lnTo>
                    <a:pt x="813" y="173"/>
                  </a:lnTo>
                  <a:lnTo>
                    <a:pt x="813" y="173"/>
                  </a:lnTo>
                  <a:lnTo>
                    <a:pt x="811" y="173"/>
                  </a:lnTo>
                  <a:lnTo>
                    <a:pt x="811" y="178"/>
                  </a:lnTo>
                  <a:lnTo>
                    <a:pt x="811" y="180"/>
                  </a:lnTo>
                  <a:lnTo>
                    <a:pt x="811" y="180"/>
                  </a:lnTo>
                  <a:lnTo>
                    <a:pt x="811" y="180"/>
                  </a:lnTo>
                  <a:lnTo>
                    <a:pt x="813" y="182"/>
                  </a:lnTo>
                  <a:lnTo>
                    <a:pt x="811" y="180"/>
                  </a:lnTo>
                  <a:lnTo>
                    <a:pt x="809" y="178"/>
                  </a:lnTo>
                  <a:lnTo>
                    <a:pt x="809" y="175"/>
                  </a:lnTo>
                  <a:lnTo>
                    <a:pt x="809" y="175"/>
                  </a:lnTo>
                  <a:lnTo>
                    <a:pt x="809" y="173"/>
                  </a:lnTo>
                  <a:lnTo>
                    <a:pt x="806" y="171"/>
                  </a:lnTo>
                  <a:lnTo>
                    <a:pt x="806" y="171"/>
                  </a:lnTo>
                  <a:lnTo>
                    <a:pt x="804" y="171"/>
                  </a:lnTo>
                  <a:lnTo>
                    <a:pt x="804" y="166"/>
                  </a:lnTo>
                  <a:lnTo>
                    <a:pt x="806" y="166"/>
                  </a:lnTo>
                  <a:lnTo>
                    <a:pt x="809" y="163"/>
                  </a:lnTo>
                  <a:lnTo>
                    <a:pt x="811" y="163"/>
                  </a:lnTo>
                  <a:lnTo>
                    <a:pt x="811" y="161"/>
                  </a:lnTo>
                  <a:lnTo>
                    <a:pt x="811" y="161"/>
                  </a:lnTo>
                  <a:lnTo>
                    <a:pt x="811" y="159"/>
                  </a:lnTo>
                  <a:lnTo>
                    <a:pt x="809" y="159"/>
                  </a:lnTo>
                  <a:lnTo>
                    <a:pt x="806" y="159"/>
                  </a:lnTo>
                  <a:lnTo>
                    <a:pt x="804" y="159"/>
                  </a:lnTo>
                  <a:lnTo>
                    <a:pt x="802" y="159"/>
                  </a:lnTo>
                  <a:lnTo>
                    <a:pt x="795" y="159"/>
                  </a:lnTo>
                  <a:lnTo>
                    <a:pt x="790" y="159"/>
                  </a:lnTo>
                  <a:lnTo>
                    <a:pt x="787" y="159"/>
                  </a:lnTo>
                  <a:lnTo>
                    <a:pt x="776" y="154"/>
                  </a:lnTo>
                  <a:lnTo>
                    <a:pt x="776" y="154"/>
                  </a:lnTo>
                  <a:lnTo>
                    <a:pt x="773" y="152"/>
                  </a:lnTo>
                  <a:lnTo>
                    <a:pt x="773" y="152"/>
                  </a:lnTo>
                  <a:lnTo>
                    <a:pt x="769" y="152"/>
                  </a:lnTo>
                  <a:lnTo>
                    <a:pt x="762" y="149"/>
                  </a:lnTo>
                  <a:lnTo>
                    <a:pt x="752" y="147"/>
                  </a:lnTo>
                  <a:lnTo>
                    <a:pt x="740" y="147"/>
                  </a:lnTo>
                  <a:lnTo>
                    <a:pt x="738" y="147"/>
                  </a:lnTo>
                  <a:lnTo>
                    <a:pt x="736" y="149"/>
                  </a:lnTo>
                  <a:lnTo>
                    <a:pt x="733" y="149"/>
                  </a:lnTo>
                  <a:lnTo>
                    <a:pt x="731" y="152"/>
                  </a:lnTo>
                  <a:lnTo>
                    <a:pt x="731" y="152"/>
                  </a:lnTo>
                  <a:lnTo>
                    <a:pt x="731" y="152"/>
                  </a:lnTo>
                  <a:lnTo>
                    <a:pt x="731" y="152"/>
                  </a:lnTo>
                  <a:lnTo>
                    <a:pt x="731" y="152"/>
                  </a:lnTo>
                  <a:lnTo>
                    <a:pt x="736" y="152"/>
                  </a:lnTo>
                  <a:lnTo>
                    <a:pt x="738" y="152"/>
                  </a:lnTo>
                  <a:lnTo>
                    <a:pt x="740" y="154"/>
                  </a:lnTo>
                  <a:lnTo>
                    <a:pt x="743" y="154"/>
                  </a:lnTo>
                  <a:lnTo>
                    <a:pt x="743" y="156"/>
                  </a:lnTo>
                  <a:lnTo>
                    <a:pt x="738" y="156"/>
                  </a:lnTo>
                  <a:lnTo>
                    <a:pt x="736" y="156"/>
                  </a:lnTo>
                  <a:lnTo>
                    <a:pt x="726" y="154"/>
                  </a:lnTo>
                  <a:lnTo>
                    <a:pt x="724" y="154"/>
                  </a:lnTo>
                  <a:lnTo>
                    <a:pt x="719" y="154"/>
                  </a:lnTo>
                  <a:lnTo>
                    <a:pt x="714" y="156"/>
                  </a:lnTo>
                  <a:lnTo>
                    <a:pt x="714" y="156"/>
                  </a:lnTo>
                  <a:lnTo>
                    <a:pt x="717" y="156"/>
                  </a:lnTo>
                  <a:lnTo>
                    <a:pt x="719" y="159"/>
                  </a:lnTo>
                  <a:lnTo>
                    <a:pt x="721" y="161"/>
                  </a:lnTo>
                  <a:lnTo>
                    <a:pt x="724" y="161"/>
                  </a:lnTo>
                  <a:lnTo>
                    <a:pt x="731" y="163"/>
                  </a:lnTo>
                  <a:lnTo>
                    <a:pt x="733" y="163"/>
                  </a:lnTo>
                  <a:lnTo>
                    <a:pt x="740" y="166"/>
                  </a:lnTo>
                  <a:lnTo>
                    <a:pt x="743" y="166"/>
                  </a:lnTo>
                  <a:lnTo>
                    <a:pt x="745" y="166"/>
                  </a:lnTo>
                  <a:lnTo>
                    <a:pt x="750" y="166"/>
                  </a:lnTo>
                  <a:lnTo>
                    <a:pt x="754" y="171"/>
                  </a:lnTo>
                  <a:lnTo>
                    <a:pt x="757" y="171"/>
                  </a:lnTo>
                  <a:lnTo>
                    <a:pt x="757" y="171"/>
                  </a:lnTo>
                  <a:lnTo>
                    <a:pt x="759" y="171"/>
                  </a:lnTo>
                  <a:lnTo>
                    <a:pt x="762" y="171"/>
                  </a:lnTo>
                  <a:lnTo>
                    <a:pt x="762" y="171"/>
                  </a:lnTo>
                  <a:lnTo>
                    <a:pt x="764" y="171"/>
                  </a:lnTo>
                  <a:lnTo>
                    <a:pt x="764" y="173"/>
                  </a:lnTo>
                  <a:lnTo>
                    <a:pt x="764" y="173"/>
                  </a:lnTo>
                  <a:lnTo>
                    <a:pt x="757" y="173"/>
                  </a:lnTo>
                  <a:lnTo>
                    <a:pt x="754" y="173"/>
                  </a:lnTo>
                  <a:lnTo>
                    <a:pt x="750" y="171"/>
                  </a:lnTo>
                  <a:lnTo>
                    <a:pt x="743" y="168"/>
                  </a:lnTo>
                  <a:lnTo>
                    <a:pt x="736" y="168"/>
                  </a:lnTo>
                  <a:lnTo>
                    <a:pt x="733" y="168"/>
                  </a:lnTo>
                  <a:lnTo>
                    <a:pt x="731" y="168"/>
                  </a:lnTo>
                  <a:lnTo>
                    <a:pt x="721" y="168"/>
                  </a:lnTo>
                  <a:lnTo>
                    <a:pt x="717" y="166"/>
                  </a:lnTo>
                  <a:lnTo>
                    <a:pt x="712" y="166"/>
                  </a:lnTo>
                  <a:lnTo>
                    <a:pt x="710" y="166"/>
                  </a:lnTo>
                  <a:lnTo>
                    <a:pt x="710" y="163"/>
                  </a:lnTo>
                  <a:lnTo>
                    <a:pt x="710" y="163"/>
                  </a:lnTo>
                  <a:lnTo>
                    <a:pt x="710" y="161"/>
                  </a:lnTo>
                  <a:lnTo>
                    <a:pt x="710" y="159"/>
                  </a:lnTo>
                  <a:lnTo>
                    <a:pt x="705" y="156"/>
                  </a:lnTo>
                  <a:lnTo>
                    <a:pt x="703" y="154"/>
                  </a:lnTo>
                  <a:lnTo>
                    <a:pt x="705" y="154"/>
                  </a:lnTo>
                  <a:lnTo>
                    <a:pt x="705" y="152"/>
                  </a:lnTo>
                  <a:lnTo>
                    <a:pt x="705" y="149"/>
                  </a:lnTo>
                  <a:lnTo>
                    <a:pt x="705" y="149"/>
                  </a:lnTo>
                  <a:lnTo>
                    <a:pt x="707" y="149"/>
                  </a:lnTo>
                  <a:lnTo>
                    <a:pt x="705" y="147"/>
                  </a:lnTo>
                  <a:lnTo>
                    <a:pt x="705" y="147"/>
                  </a:lnTo>
                  <a:lnTo>
                    <a:pt x="703" y="147"/>
                  </a:lnTo>
                  <a:lnTo>
                    <a:pt x="703" y="145"/>
                  </a:lnTo>
                  <a:lnTo>
                    <a:pt x="700" y="145"/>
                  </a:lnTo>
                  <a:lnTo>
                    <a:pt x="698" y="142"/>
                  </a:lnTo>
                  <a:lnTo>
                    <a:pt x="696" y="140"/>
                  </a:lnTo>
                  <a:lnTo>
                    <a:pt x="693" y="140"/>
                  </a:lnTo>
                  <a:lnTo>
                    <a:pt x="691" y="140"/>
                  </a:lnTo>
                  <a:lnTo>
                    <a:pt x="688" y="140"/>
                  </a:lnTo>
                  <a:lnTo>
                    <a:pt x="688" y="140"/>
                  </a:lnTo>
                  <a:lnTo>
                    <a:pt x="691" y="142"/>
                  </a:lnTo>
                  <a:lnTo>
                    <a:pt x="693" y="145"/>
                  </a:lnTo>
                  <a:lnTo>
                    <a:pt x="696" y="145"/>
                  </a:lnTo>
                  <a:lnTo>
                    <a:pt x="696" y="147"/>
                  </a:lnTo>
                  <a:lnTo>
                    <a:pt x="698" y="149"/>
                  </a:lnTo>
                  <a:lnTo>
                    <a:pt x="698" y="152"/>
                  </a:lnTo>
                  <a:lnTo>
                    <a:pt x="698" y="152"/>
                  </a:lnTo>
                  <a:lnTo>
                    <a:pt x="696" y="152"/>
                  </a:lnTo>
                  <a:lnTo>
                    <a:pt x="693" y="154"/>
                  </a:lnTo>
                  <a:lnTo>
                    <a:pt x="691" y="154"/>
                  </a:lnTo>
                  <a:lnTo>
                    <a:pt x="686" y="156"/>
                  </a:lnTo>
                  <a:lnTo>
                    <a:pt x="684" y="156"/>
                  </a:lnTo>
                  <a:lnTo>
                    <a:pt x="681" y="163"/>
                  </a:lnTo>
                  <a:lnTo>
                    <a:pt x="681" y="163"/>
                  </a:lnTo>
                  <a:lnTo>
                    <a:pt x="686" y="166"/>
                  </a:lnTo>
                  <a:lnTo>
                    <a:pt x="688" y="166"/>
                  </a:lnTo>
                  <a:lnTo>
                    <a:pt x="688" y="168"/>
                  </a:lnTo>
                  <a:lnTo>
                    <a:pt x="693" y="171"/>
                  </a:lnTo>
                  <a:lnTo>
                    <a:pt x="705" y="178"/>
                  </a:lnTo>
                  <a:lnTo>
                    <a:pt x="705" y="178"/>
                  </a:lnTo>
                  <a:lnTo>
                    <a:pt x="705" y="180"/>
                  </a:lnTo>
                  <a:lnTo>
                    <a:pt x="703" y="185"/>
                  </a:lnTo>
                  <a:lnTo>
                    <a:pt x="703" y="185"/>
                  </a:lnTo>
                  <a:lnTo>
                    <a:pt x="703" y="192"/>
                  </a:lnTo>
                  <a:lnTo>
                    <a:pt x="705" y="194"/>
                  </a:lnTo>
                  <a:lnTo>
                    <a:pt x="707" y="197"/>
                  </a:lnTo>
                  <a:lnTo>
                    <a:pt x="710" y="197"/>
                  </a:lnTo>
                  <a:lnTo>
                    <a:pt x="712" y="199"/>
                  </a:lnTo>
                  <a:lnTo>
                    <a:pt x="712" y="204"/>
                  </a:lnTo>
                  <a:lnTo>
                    <a:pt x="714" y="204"/>
                  </a:lnTo>
                  <a:lnTo>
                    <a:pt x="714" y="204"/>
                  </a:lnTo>
                  <a:lnTo>
                    <a:pt x="721" y="204"/>
                  </a:lnTo>
                  <a:lnTo>
                    <a:pt x="726" y="204"/>
                  </a:lnTo>
                  <a:lnTo>
                    <a:pt x="731" y="204"/>
                  </a:lnTo>
                  <a:lnTo>
                    <a:pt x="733" y="201"/>
                  </a:lnTo>
                  <a:lnTo>
                    <a:pt x="736" y="201"/>
                  </a:lnTo>
                  <a:lnTo>
                    <a:pt x="743" y="201"/>
                  </a:lnTo>
                  <a:lnTo>
                    <a:pt x="752" y="204"/>
                  </a:lnTo>
                  <a:lnTo>
                    <a:pt x="762" y="206"/>
                  </a:lnTo>
                  <a:lnTo>
                    <a:pt x="764" y="208"/>
                  </a:lnTo>
                  <a:lnTo>
                    <a:pt x="766" y="208"/>
                  </a:lnTo>
                  <a:lnTo>
                    <a:pt x="771" y="213"/>
                  </a:lnTo>
                  <a:lnTo>
                    <a:pt x="776" y="215"/>
                  </a:lnTo>
                  <a:lnTo>
                    <a:pt x="778" y="218"/>
                  </a:lnTo>
                  <a:lnTo>
                    <a:pt x="778" y="220"/>
                  </a:lnTo>
                  <a:lnTo>
                    <a:pt x="778" y="220"/>
                  </a:lnTo>
                  <a:lnTo>
                    <a:pt x="776" y="220"/>
                  </a:lnTo>
                  <a:lnTo>
                    <a:pt x="776" y="220"/>
                  </a:lnTo>
                  <a:lnTo>
                    <a:pt x="776" y="225"/>
                  </a:lnTo>
                  <a:lnTo>
                    <a:pt x="776" y="225"/>
                  </a:lnTo>
                  <a:lnTo>
                    <a:pt x="778" y="230"/>
                  </a:lnTo>
                  <a:lnTo>
                    <a:pt x="787" y="230"/>
                  </a:lnTo>
                  <a:lnTo>
                    <a:pt x="792" y="232"/>
                  </a:lnTo>
                  <a:lnTo>
                    <a:pt x="797" y="232"/>
                  </a:lnTo>
                  <a:lnTo>
                    <a:pt x="797" y="232"/>
                  </a:lnTo>
                  <a:lnTo>
                    <a:pt x="799" y="232"/>
                  </a:lnTo>
                  <a:lnTo>
                    <a:pt x="795" y="232"/>
                  </a:lnTo>
                  <a:lnTo>
                    <a:pt x="785" y="232"/>
                  </a:lnTo>
                  <a:lnTo>
                    <a:pt x="783" y="232"/>
                  </a:lnTo>
                  <a:lnTo>
                    <a:pt x="780" y="232"/>
                  </a:lnTo>
                  <a:lnTo>
                    <a:pt x="780" y="230"/>
                  </a:lnTo>
                  <a:lnTo>
                    <a:pt x="776" y="230"/>
                  </a:lnTo>
                  <a:lnTo>
                    <a:pt x="776" y="230"/>
                  </a:lnTo>
                  <a:lnTo>
                    <a:pt x="773" y="227"/>
                  </a:lnTo>
                  <a:lnTo>
                    <a:pt x="771" y="225"/>
                  </a:lnTo>
                  <a:lnTo>
                    <a:pt x="769" y="218"/>
                  </a:lnTo>
                  <a:lnTo>
                    <a:pt x="766" y="215"/>
                  </a:lnTo>
                  <a:lnTo>
                    <a:pt x="764" y="213"/>
                  </a:lnTo>
                  <a:lnTo>
                    <a:pt x="757" y="211"/>
                  </a:lnTo>
                  <a:lnTo>
                    <a:pt x="752" y="208"/>
                  </a:lnTo>
                  <a:lnTo>
                    <a:pt x="750" y="206"/>
                  </a:lnTo>
                  <a:lnTo>
                    <a:pt x="747" y="206"/>
                  </a:lnTo>
                  <a:lnTo>
                    <a:pt x="745" y="206"/>
                  </a:lnTo>
                  <a:lnTo>
                    <a:pt x="740" y="208"/>
                  </a:lnTo>
                  <a:lnTo>
                    <a:pt x="733" y="208"/>
                  </a:lnTo>
                  <a:lnTo>
                    <a:pt x="726" y="211"/>
                  </a:lnTo>
                  <a:lnTo>
                    <a:pt x="726" y="213"/>
                  </a:lnTo>
                  <a:lnTo>
                    <a:pt x="729" y="218"/>
                  </a:lnTo>
                  <a:lnTo>
                    <a:pt x="731" y="218"/>
                  </a:lnTo>
                  <a:lnTo>
                    <a:pt x="733" y="220"/>
                  </a:lnTo>
                  <a:lnTo>
                    <a:pt x="736" y="223"/>
                  </a:lnTo>
                  <a:lnTo>
                    <a:pt x="738" y="225"/>
                  </a:lnTo>
                  <a:lnTo>
                    <a:pt x="738" y="227"/>
                  </a:lnTo>
                  <a:lnTo>
                    <a:pt x="740" y="230"/>
                  </a:lnTo>
                  <a:lnTo>
                    <a:pt x="738" y="230"/>
                  </a:lnTo>
                  <a:lnTo>
                    <a:pt x="733" y="234"/>
                  </a:lnTo>
                  <a:lnTo>
                    <a:pt x="733" y="237"/>
                  </a:lnTo>
                  <a:lnTo>
                    <a:pt x="733" y="241"/>
                  </a:lnTo>
                  <a:lnTo>
                    <a:pt x="733" y="241"/>
                  </a:lnTo>
                  <a:lnTo>
                    <a:pt x="731" y="246"/>
                  </a:lnTo>
                  <a:lnTo>
                    <a:pt x="729" y="246"/>
                  </a:lnTo>
                  <a:lnTo>
                    <a:pt x="719" y="251"/>
                  </a:lnTo>
                  <a:lnTo>
                    <a:pt x="719" y="251"/>
                  </a:lnTo>
                  <a:lnTo>
                    <a:pt x="719" y="256"/>
                  </a:lnTo>
                  <a:lnTo>
                    <a:pt x="717" y="256"/>
                  </a:lnTo>
                  <a:lnTo>
                    <a:pt x="714" y="256"/>
                  </a:lnTo>
                  <a:lnTo>
                    <a:pt x="710" y="256"/>
                  </a:lnTo>
                  <a:lnTo>
                    <a:pt x="705" y="253"/>
                  </a:lnTo>
                  <a:lnTo>
                    <a:pt x="703" y="253"/>
                  </a:lnTo>
                  <a:lnTo>
                    <a:pt x="691" y="256"/>
                  </a:lnTo>
                  <a:lnTo>
                    <a:pt x="686" y="253"/>
                  </a:lnTo>
                  <a:lnTo>
                    <a:pt x="681" y="251"/>
                  </a:lnTo>
                  <a:lnTo>
                    <a:pt x="677" y="251"/>
                  </a:lnTo>
                  <a:lnTo>
                    <a:pt x="674" y="251"/>
                  </a:lnTo>
                  <a:lnTo>
                    <a:pt x="672" y="249"/>
                  </a:lnTo>
                  <a:lnTo>
                    <a:pt x="672" y="249"/>
                  </a:lnTo>
                  <a:lnTo>
                    <a:pt x="670" y="246"/>
                  </a:lnTo>
                  <a:lnTo>
                    <a:pt x="670" y="246"/>
                  </a:lnTo>
                  <a:lnTo>
                    <a:pt x="670" y="246"/>
                  </a:lnTo>
                  <a:lnTo>
                    <a:pt x="672" y="246"/>
                  </a:lnTo>
                  <a:lnTo>
                    <a:pt x="679" y="246"/>
                  </a:lnTo>
                  <a:lnTo>
                    <a:pt x="681" y="246"/>
                  </a:lnTo>
                  <a:lnTo>
                    <a:pt x="681" y="246"/>
                  </a:lnTo>
                  <a:lnTo>
                    <a:pt x="684" y="246"/>
                  </a:lnTo>
                  <a:lnTo>
                    <a:pt x="688" y="249"/>
                  </a:lnTo>
                  <a:lnTo>
                    <a:pt x="691" y="249"/>
                  </a:lnTo>
                  <a:lnTo>
                    <a:pt x="691" y="246"/>
                  </a:lnTo>
                  <a:lnTo>
                    <a:pt x="691" y="246"/>
                  </a:lnTo>
                  <a:lnTo>
                    <a:pt x="693" y="246"/>
                  </a:lnTo>
                  <a:lnTo>
                    <a:pt x="691" y="249"/>
                  </a:lnTo>
                  <a:lnTo>
                    <a:pt x="691" y="249"/>
                  </a:lnTo>
                  <a:lnTo>
                    <a:pt x="691" y="249"/>
                  </a:lnTo>
                  <a:lnTo>
                    <a:pt x="691" y="249"/>
                  </a:lnTo>
                  <a:lnTo>
                    <a:pt x="693" y="251"/>
                  </a:lnTo>
                  <a:lnTo>
                    <a:pt x="696" y="251"/>
                  </a:lnTo>
                  <a:lnTo>
                    <a:pt x="698" y="251"/>
                  </a:lnTo>
                  <a:lnTo>
                    <a:pt x="700" y="249"/>
                  </a:lnTo>
                  <a:lnTo>
                    <a:pt x="703" y="249"/>
                  </a:lnTo>
                  <a:lnTo>
                    <a:pt x="705" y="249"/>
                  </a:lnTo>
                  <a:lnTo>
                    <a:pt x="705" y="246"/>
                  </a:lnTo>
                  <a:lnTo>
                    <a:pt x="703" y="244"/>
                  </a:lnTo>
                  <a:lnTo>
                    <a:pt x="700" y="244"/>
                  </a:lnTo>
                  <a:lnTo>
                    <a:pt x="705" y="244"/>
                  </a:lnTo>
                  <a:lnTo>
                    <a:pt x="707" y="241"/>
                  </a:lnTo>
                  <a:lnTo>
                    <a:pt x="712" y="232"/>
                  </a:lnTo>
                  <a:lnTo>
                    <a:pt x="714" y="230"/>
                  </a:lnTo>
                  <a:lnTo>
                    <a:pt x="717" y="230"/>
                  </a:lnTo>
                  <a:lnTo>
                    <a:pt x="717" y="227"/>
                  </a:lnTo>
                  <a:lnTo>
                    <a:pt x="717" y="225"/>
                  </a:lnTo>
                  <a:lnTo>
                    <a:pt x="714" y="223"/>
                  </a:lnTo>
                  <a:lnTo>
                    <a:pt x="712" y="220"/>
                  </a:lnTo>
                  <a:lnTo>
                    <a:pt x="714" y="220"/>
                  </a:lnTo>
                  <a:lnTo>
                    <a:pt x="714" y="215"/>
                  </a:lnTo>
                  <a:lnTo>
                    <a:pt x="717" y="215"/>
                  </a:lnTo>
                  <a:lnTo>
                    <a:pt x="717" y="215"/>
                  </a:lnTo>
                  <a:lnTo>
                    <a:pt x="714" y="213"/>
                  </a:lnTo>
                  <a:lnTo>
                    <a:pt x="710" y="211"/>
                  </a:lnTo>
                  <a:lnTo>
                    <a:pt x="703" y="211"/>
                  </a:lnTo>
                  <a:lnTo>
                    <a:pt x="700" y="208"/>
                  </a:lnTo>
                  <a:lnTo>
                    <a:pt x="698" y="206"/>
                  </a:lnTo>
                  <a:lnTo>
                    <a:pt x="696" y="206"/>
                  </a:lnTo>
                  <a:lnTo>
                    <a:pt x="696" y="204"/>
                  </a:lnTo>
                  <a:lnTo>
                    <a:pt x="693" y="199"/>
                  </a:lnTo>
                  <a:lnTo>
                    <a:pt x="693" y="199"/>
                  </a:lnTo>
                  <a:lnTo>
                    <a:pt x="691" y="192"/>
                  </a:lnTo>
                  <a:lnTo>
                    <a:pt x="686" y="185"/>
                  </a:lnTo>
                  <a:lnTo>
                    <a:pt x="684" y="185"/>
                  </a:lnTo>
                  <a:lnTo>
                    <a:pt x="684" y="182"/>
                  </a:lnTo>
                  <a:lnTo>
                    <a:pt x="686" y="182"/>
                  </a:lnTo>
                  <a:lnTo>
                    <a:pt x="686" y="180"/>
                  </a:lnTo>
                  <a:lnTo>
                    <a:pt x="681" y="175"/>
                  </a:lnTo>
                  <a:lnTo>
                    <a:pt x="679" y="173"/>
                  </a:lnTo>
                  <a:lnTo>
                    <a:pt x="677" y="168"/>
                  </a:lnTo>
                  <a:lnTo>
                    <a:pt x="670" y="166"/>
                  </a:lnTo>
                  <a:lnTo>
                    <a:pt x="665" y="163"/>
                  </a:lnTo>
                  <a:lnTo>
                    <a:pt x="665" y="163"/>
                  </a:lnTo>
                  <a:lnTo>
                    <a:pt x="665" y="161"/>
                  </a:lnTo>
                  <a:lnTo>
                    <a:pt x="667" y="161"/>
                  </a:lnTo>
                  <a:lnTo>
                    <a:pt x="667" y="159"/>
                  </a:lnTo>
                  <a:lnTo>
                    <a:pt x="667" y="156"/>
                  </a:lnTo>
                  <a:lnTo>
                    <a:pt x="667" y="154"/>
                  </a:lnTo>
                  <a:lnTo>
                    <a:pt x="667" y="152"/>
                  </a:lnTo>
                  <a:lnTo>
                    <a:pt x="667" y="147"/>
                  </a:lnTo>
                  <a:lnTo>
                    <a:pt x="665" y="145"/>
                  </a:lnTo>
                  <a:lnTo>
                    <a:pt x="665" y="142"/>
                  </a:lnTo>
                  <a:lnTo>
                    <a:pt x="660" y="142"/>
                  </a:lnTo>
                  <a:lnTo>
                    <a:pt x="658" y="140"/>
                  </a:lnTo>
                  <a:lnTo>
                    <a:pt x="653" y="140"/>
                  </a:lnTo>
                  <a:lnTo>
                    <a:pt x="651" y="140"/>
                  </a:lnTo>
                  <a:lnTo>
                    <a:pt x="646" y="137"/>
                  </a:lnTo>
                  <a:lnTo>
                    <a:pt x="644" y="137"/>
                  </a:lnTo>
                  <a:lnTo>
                    <a:pt x="634" y="140"/>
                  </a:lnTo>
                  <a:lnTo>
                    <a:pt x="627" y="137"/>
                  </a:lnTo>
                  <a:lnTo>
                    <a:pt x="625" y="140"/>
                  </a:lnTo>
                  <a:lnTo>
                    <a:pt x="623" y="140"/>
                  </a:lnTo>
                  <a:lnTo>
                    <a:pt x="620" y="140"/>
                  </a:lnTo>
                  <a:lnTo>
                    <a:pt x="620" y="137"/>
                  </a:lnTo>
                  <a:lnTo>
                    <a:pt x="620" y="137"/>
                  </a:lnTo>
                  <a:lnTo>
                    <a:pt x="620" y="137"/>
                  </a:lnTo>
                  <a:lnTo>
                    <a:pt x="620" y="137"/>
                  </a:lnTo>
                  <a:lnTo>
                    <a:pt x="618" y="137"/>
                  </a:lnTo>
                  <a:lnTo>
                    <a:pt x="615" y="142"/>
                  </a:lnTo>
                  <a:lnTo>
                    <a:pt x="615" y="147"/>
                  </a:lnTo>
                  <a:lnTo>
                    <a:pt x="615" y="154"/>
                  </a:lnTo>
                  <a:lnTo>
                    <a:pt x="615" y="156"/>
                  </a:lnTo>
                  <a:lnTo>
                    <a:pt x="615" y="159"/>
                  </a:lnTo>
                  <a:lnTo>
                    <a:pt x="613" y="161"/>
                  </a:lnTo>
                  <a:lnTo>
                    <a:pt x="608" y="163"/>
                  </a:lnTo>
                  <a:lnTo>
                    <a:pt x="606" y="166"/>
                  </a:lnTo>
                  <a:lnTo>
                    <a:pt x="601" y="166"/>
                  </a:lnTo>
                  <a:lnTo>
                    <a:pt x="601" y="168"/>
                  </a:lnTo>
                  <a:lnTo>
                    <a:pt x="599" y="171"/>
                  </a:lnTo>
                  <a:lnTo>
                    <a:pt x="601" y="171"/>
                  </a:lnTo>
                  <a:lnTo>
                    <a:pt x="601" y="171"/>
                  </a:lnTo>
                  <a:lnTo>
                    <a:pt x="601" y="173"/>
                  </a:lnTo>
                  <a:lnTo>
                    <a:pt x="601" y="173"/>
                  </a:lnTo>
                  <a:lnTo>
                    <a:pt x="601" y="173"/>
                  </a:lnTo>
                  <a:lnTo>
                    <a:pt x="601" y="175"/>
                  </a:lnTo>
                  <a:lnTo>
                    <a:pt x="604" y="175"/>
                  </a:lnTo>
                  <a:lnTo>
                    <a:pt x="608" y="173"/>
                  </a:lnTo>
                  <a:lnTo>
                    <a:pt x="608" y="175"/>
                  </a:lnTo>
                  <a:lnTo>
                    <a:pt x="611" y="175"/>
                  </a:lnTo>
                  <a:lnTo>
                    <a:pt x="613" y="180"/>
                  </a:lnTo>
                  <a:lnTo>
                    <a:pt x="613" y="182"/>
                  </a:lnTo>
                  <a:lnTo>
                    <a:pt x="613" y="185"/>
                  </a:lnTo>
                  <a:lnTo>
                    <a:pt x="615" y="185"/>
                  </a:lnTo>
                  <a:lnTo>
                    <a:pt x="615" y="187"/>
                  </a:lnTo>
                  <a:lnTo>
                    <a:pt x="615" y="187"/>
                  </a:lnTo>
                  <a:lnTo>
                    <a:pt x="615" y="189"/>
                  </a:lnTo>
                  <a:lnTo>
                    <a:pt x="613" y="189"/>
                  </a:lnTo>
                  <a:lnTo>
                    <a:pt x="613" y="192"/>
                  </a:lnTo>
                  <a:lnTo>
                    <a:pt x="613" y="194"/>
                  </a:lnTo>
                  <a:lnTo>
                    <a:pt x="613" y="194"/>
                  </a:lnTo>
                  <a:lnTo>
                    <a:pt x="615" y="197"/>
                  </a:lnTo>
                  <a:lnTo>
                    <a:pt x="615" y="197"/>
                  </a:lnTo>
                  <a:lnTo>
                    <a:pt x="615" y="197"/>
                  </a:lnTo>
                  <a:lnTo>
                    <a:pt x="615" y="194"/>
                  </a:lnTo>
                  <a:lnTo>
                    <a:pt x="618" y="194"/>
                  </a:lnTo>
                  <a:lnTo>
                    <a:pt x="625" y="197"/>
                  </a:lnTo>
                  <a:lnTo>
                    <a:pt x="627" y="197"/>
                  </a:lnTo>
                  <a:lnTo>
                    <a:pt x="632" y="199"/>
                  </a:lnTo>
                  <a:lnTo>
                    <a:pt x="632" y="199"/>
                  </a:lnTo>
                  <a:lnTo>
                    <a:pt x="634" y="201"/>
                  </a:lnTo>
                  <a:lnTo>
                    <a:pt x="639" y="206"/>
                  </a:lnTo>
                  <a:lnTo>
                    <a:pt x="644" y="206"/>
                  </a:lnTo>
                  <a:lnTo>
                    <a:pt x="646" y="208"/>
                  </a:lnTo>
                  <a:lnTo>
                    <a:pt x="646" y="208"/>
                  </a:lnTo>
                  <a:lnTo>
                    <a:pt x="648" y="208"/>
                  </a:lnTo>
                  <a:lnTo>
                    <a:pt x="651" y="208"/>
                  </a:lnTo>
                  <a:lnTo>
                    <a:pt x="651" y="211"/>
                  </a:lnTo>
                  <a:lnTo>
                    <a:pt x="651" y="213"/>
                  </a:lnTo>
                  <a:lnTo>
                    <a:pt x="648" y="218"/>
                  </a:lnTo>
                  <a:lnTo>
                    <a:pt x="646" y="218"/>
                  </a:lnTo>
                  <a:lnTo>
                    <a:pt x="644" y="218"/>
                  </a:lnTo>
                  <a:lnTo>
                    <a:pt x="637" y="215"/>
                  </a:lnTo>
                  <a:lnTo>
                    <a:pt x="634" y="213"/>
                  </a:lnTo>
                  <a:lnTo>
                    <a:pt x="627" y="211"/>
                  </a:lnTo>
                  <a:lnTo>
                    <a:pt x="623" y="208"/>
                  </a:lnTo>
                  <a:lnTo>
                    <a:pt x="620" y="208"/>
                  </a:lnTo>
                  <a:lnTo>
                    <a:pt x="615" y="208"/>
                  </a:lnTo>
                  <a:lnTo>
                    <a:pt x="613" y="206"/>
                  </a:lnTo>
                  <a:lnTo>
                    <a:pt x="611" y="206"/>
                  </a:lnTo>
                  <a:lnTo>
                    <a:pt x="606" y="206"/>
                  </a:lnTo>
                  <a:lnTo>
                    <a:pt x="604" y="204"/>
                  </a:lnTo>
                  <a:lnTo>
                    <a:pt x="601" y="204"/>
                  </a:lnTo>
                  <a:lnTo>
                    <a:pt x="599" y="204"/>
                  </a:lnTo>
                  <a:lnTo>
                    <a:pt x="594" y="201"/>
                  </a:lnTo>
                  <a:lnTo>
                    <a:pt x="592" y="201"/>
                  </a:lnTo>
                  <a:lnTo>
                    <a:pt x="592" y="201"/>
                  </a:lnTo>
                  <a:lnTo>
                    <a:pt x="587" y="199"/>
                  </a:lnTo>
                  <a:lnTo>
                    <a:pt x="580" y="197"/>
                  </a:lnTo>
                  <a:lnTo>
                    <a:pt x="568" y="194"/>
                  </a:lnTo>
                  <a:lnTo>
                    <a:pt x="557" y="194"/>
                  </a:lnTo>
                  <a:lnTo>
                    <a:pt x="545" y="192"/>
                  </a:lnTo>
                  <a:lnTo>
                    <a:pt x="535" y="192"/>
                  </a:lnTo>
                  <a:lnTo>
                    <a:pt x="533" y="192"/>
                  </a:lnTo>
                  <a:lnTo>
                    <a:pt x="533" y="192"/>
                  </a:lnTo>
                  <a:lnTo>
                    <a:pt x="531" y="194"/>
                  </a:lnTo>
                  <a:lnTo>
                    <a:pt x="526" y="194"/>
                  </a:lnTo>
                  <a:lnTo>
                    <a:pt x="526" y="197"/>
                  </a:lnTo>
                  <a:lnTo>
                    <a:pt x="528" y="199"/>
                  </a:lnTo>
                  <a:lnTo>
                    <a:pt x="535" y="204"/>
                  </a:lnTo>
                  <a:lnTo>
                    <a:pt x="538" y="204"/>
                  </a:lnTo>
                  <a:lnTo>
                    <a:pt x="540" y="206"/>
                  </a:lnTo>
                  <a:lnTo>
                    <a:pt x="540" y="208"/>
                  </a:lnTo>
                  <a:lnTo>
                    <a:pt x="538" y="211"/>
                  </a:lnTo>
                  <a:lnTo>
                    <a:pt x="535" y="211"/>
                  </a:lnTo>
                  <a:lnTo>
                    <a:pt x="533" y="211"/>
                  </a:lnTo>
                  <a:lnTo>
                    <a:pt x="528" y="211"/>
                  </a:lnTo>
                  <a:lnTo>
                    <a:pt x="528" y="213"/>
                  </a:lnTo>
                  <a:lnTo>
                    <a:pt x="531" y="215"/>
                  </a:lnTo>
                  <a:lnTo>
                    <a:pt x="531" y="215"/>
                  </a:lnTo>
                  <a:lnTo>
                    <a:pt x="531" y="218"/>
                  </a:lnTo>
                  <a:lnTo>
                    <a:pt x="531" y="218"/>
                  </a:lnTo>
                  <a:lnTo>
                    <a:pt x="531" y="218"/>
                  </a:lnTo>
                  <a:lnTo>
                    <a:pt x="528" y="218"/>
                  </a:lnTo>
                  <a:lnTo>
                    <a:pt x="528" y="218"/>
                  </a:lnTo>
                  <a:lnTo>
                    <a:pt x="524" y="218"/>
                  </a:lnTo>
                  <a:lnTo>
                    <a:pt x="519" y="215"/>
                  </a:lnTo>
                  <a:lnTo>
                    <a:pt x="519" y="213"/>
                  </a:lnTo>
                  <a:lnTo>
                    <a:pt x="519" y="213"/>
                  </a:lnTo>
                  <a:lnTo>
                    <a:pt x="521" y="211"/>
                  </a:lnTo>
                  <a:lnTo>
                    <a:pt x="521" y="211"/>
                  </a:lnTo>
                  <a:lnTo>
                    <a:pt x="519" y="208"/>
                  </a:lnTo>
                  <a:lnTo>
                    <a:pt x="516" y="208"/>
                  </a:lnTo>
                  <a:lnTo>
                    <a:pt x="514" y="206"/>
                  </a:lnTo>
                  <a:lnTo>
                    <a:pt x="514" y="206"/>
                  </a:lnTo>
                  <a:lnTo>
                    <a:pt x="514" y="206"/>
                  </a:lnTo>
                  <a:lnTo>
                    <a:pt x="507" y="208"/>
                  </a:lnTo>
                  <a:lnTo>
                    <a:pt x="505" y="208"/>
                  </a:lnTo>
                  <a:lnTo>
                    <a:pt x="505" y="208"/>
                  </a:lnTo>
                  <a:lnTo>
                    <a:pt x="495" y="213"/>
                  </a:lnTo>
                  <a:lnTo>
                    <a:pt x="493" y="215"/>
                  </a:lnTo>
                  <a:lnTo>
                    <a:pt x="488" y="213"/>
                  </a:lnTo>
                  <a:lnTo>
                    <a:pt x="486" y="213"/>
                  </a:lnTo>
                  <a:lnTo>
                    <a:pt x="481" y="213"/>
                  </a:lnTo>
                  <a:lnTo>
                    <a:pt x="476" y="213"/>
                  </a:lnTo>
                  <a:lnTo>
                    <a:pt x="474" y="213"/>
                  </a:lnTo>
                  <a:lnTo>
                    <a:pt x="472" y="213"/>
                  </a:lnTo>
                  <a:lnTo>
                    <a:pt x="469" y="213"/>
                  </a:lnTo>
                  <a:lnTo>
                    <a:pt x="465" y="215"/>
                  </a:lnTo>
                  <a:lnTo>
                    <a:pt x="462" y="218"/>
                  </a:lnTo>
                  <a:lnTo>
                    <a:pt x="465" y="220"/>
                  </a:lnTo>
                  <a:lnTo>
                    <a:pt x="462" y="220"/>
                  </a:lnTo>
                  <a:lnTo>
                    <a:pt x="460" y="220"/>
                  </a:lnTo>
                  <a:lnTo>
                    <a:pt x="458" y="220"/>
                  </a:lnTo>
                  <a:lnTo>
                    <a:pt x="458" y="220"/>
                  </a:lnTo>
                  <a:lnTo>
                    <a:pt x="455" y="220"/>
                  </a:lnTo>
                  <a:lnTo>
                    <a:pt x="453" y="220"/>
                  </a:lnTo>
                  <a:lnTo>
                    <a:pt x="450" y="220"/>
                  </a:lnTo>
                  <a:lnTo>
                    <a:pt x="450" y="220"/>
                  </a:lnTo>
                  <a:lnTo>
                    <a:pt x="446" y="220"/>
                  </a:lnTo>
                  <a:lnTo>
                    <a:pt x="443" y="220"/>
                  </a:lnTo>
                  <a:lnTo>
                    <a:pt x="441" y="220"/>
                  </a:lnTo>
                  <a:lnTo>
                    <a:pt x="441" y="218"/>
                  </a:lnTo>
                  <a:lnTo>
                    <a:pt x="441" y="218"/>
                  </a:lnTo>
                  <a:lnTo>
                    <a:pt x="446" y="218"/>
                  </a:lnTo>
                  <a:lnTo>
                    <a:pt x="446" y="218"/>
                  </a:lnTo>
                  <a:lnTo>
                    <a:pt x="448" y="218"/>
                  </a:lnTo>
                  <a:lnTo>
                    <a:pt x="450" y="215"/>
                  </a:lnTo>
                  <a:lnTo>
                    <a:pt x="448" y="215"/>
                  </a:lnTo>
                  <a:lnTo>
                    <a:pt x="446" y="213"/>
                  </a:lnTo>
                  <a:lnTo>
                    <a:pt x="446" y="211"/>
                  </a:lnTo>
                  <a:lnTo>
                    <a:pt x="446" y="211"/>
                  </a:lnTo>
                  <a:lnTo>
                    <a:pt x="446" y="211"/>
                  </a:lnTo>
                  <a:lnTo>
                    <a:pt x="448" y="208"/>
                  </a:lnTo>
                  <a:lnTo>
                    <a:pt x="446" y="208"/>
                  </a:lnTo>
                  <a:lnTo>
                    <a:pt x="446" y="208"/>
                  </a:lnTo>
                  <a:lnTo>
                    <a:pt x="443" y="208"/>
                  </a:lnTo>
                  <a:lnTo>
                    <a:pt x="446" y="208"/>
                  </a:lnTo>
                  <a:lnTo>
                    <a:pt x="453" y="206"/>
                  </a:lnTo>
                  <a:lnTo>
                    <a:pt x="453" y="206"/>
                  </a:lnTo>
                  <a:lnTo>
                    <a:pt x="448" y="206"/>
                  </a:lnTo>
                  <a:lnTo>
                    <a:pt x="443" y="206"/>
                  </a:lnTo>
                  <a:lnTo>
                    <a:pt x="439" y="208"/>
                  </a:lnTo>
                  <a:lnTo>
                    <a:pt x="432" y="211"/>
                  </a:lnTo>
                  <a:lnTo>
                    <a:pt x="427" y="213"/>
                  </a:lnTo>
                  <a:lnTo>
                    <a:pt x="427" y="213"/>
                  </a:lnTo>
                  <a:lnTo>
                    <a:pt x="429" y="213"/>
                  </a:lnTo>
                  <a:lnTo>
                    <a:pt x="432" y="215"/>
                  </a:lnTo>
                  <a:lnTo>
                    <a:pt x="432" y="215"/>
                  </a:lnTo>
                  <a:lnTo>
                    <a:pt x="432" y="218"/>
                  </a:lnTo>
                  <a:lnTo>
                    <a:pt x="429" y="218"/>
                  </a:lnTo>
                  <a:lnTo>
                    <a:pt x="429" y="218"/>
                  </a:lnTo>
                  <a:lnTo>
                    <a:pt x="429" y="218"/>
                  </a:lnTo>
                  <a:lnTo>
                    <a:pt x="427" y="218"/>
                  </a:lnTo>
                  <a:lnTo>
                    <a:pt x="427" y="218"/>
                  </a:lnTo>
                  <a:lnTo>
                    <a:pt x="427" y="218"/>
                  </a:lnTo>
                  <a:lnTo>
                    <a:pt x="427" y="215"/>
                  </a:lnTo>
                  <a:lnTo>
                    <a:pt x="425" y="215"/>
                  </a:lnTo>
                  <a:lnTo>
                    <a:pt x="422" y="215"/>
                  </a:lnTo>
                  <a:lnTo>
                    <a:pt x="422" y="215"/>
                  </a:lnTo>
                  <a:lnTo>
                    <a:pt x="417" y="215"/>
                  </a:lnTo>
                  <a:lnTo>
                    <a:pt x="415" y="218"/>
                  </a:lnTo>
                  <a:lnTo>
                    <a:pt x="410" y="218"/>
                  </a:lnTo>
                  <a:lnTo>
                    <a:pt x="408" y="218"/>
                  </a:lnTo>
                  <a:lnTo>
                    <a:pt x="406" y="218"/>
                  </a:lnTo>
                  <a:lnTo>
                    <a:pt x="403" y="220"/>
                  </a:lnTo>
                  <a:lnTo>
                    <a:pt x="401" y="220"/>
                  </a:lnTo>
                  <a:lnTo>
                    <a:pt x="396" y="223"/>
                  </a:lnTo>
                  <a:lnTo>
                    <a:pt x="387" y="227"/>
                  </a:lnTo>
                  <a:lnTo>
                    <a:pt x="384" y="227"/>
                  </a:lnTo>
                  <a:lnTo>
                    <a:pt x="384" y="227"/>
                  </a:lnTo>
                  <a:lnTo>
                    <a:pt x="382" y="227"/>
                  </a:lnTo>
                  <a:lnTo>
                    <a:pt x="382" y="227"/>
                  </a:lnTo>
                  <a:lnTo>
                    <a:pt x="382" y="227"/>
                  </a:lnTo>
                  <a:lnTo>
                    <a:pt x="384" y="230"/>
                  </a:lnTo>
                  <a:lnTo>
                    <a:pt x="384" y="230"/>
                  </a:lnTo>
                  <a:lnTo>
                    <a:pt x="382" y="230"/>
                  </a:lnTo>
                  <a:lnTo>
                    <a:pt x="377" y="230"/>
                  </a:lnTo>
                  <a:lnTo>
                    <a:pt x="373" y="232"/>
                  </a:lnTo>
                  <a:lnTo>
                    <a:pt x="373" y="232"/>
                  </a:lnTo>
                  <a:lnTo>
                    <a:pt x="373" y="234"/>
                  </a:lnTo>
                  <a:lnTo>
                    <a:pt x="373" y="237"/>
                  </a:lnTo>
                  <a:lnTo>
                    <a:pt x="373" y="237"/>
                  </a:lnTo>
                  <a:lnTo>
                    <a:pt x="373" y="241"/>
                  </a:lnTo>
                  <a:lnTo>
                    <a:pt x="373" y="244"/>
                  </a:lnTo>
                  <a:lnTo>
                    <a:pt x="370" y="244"/>
                  </a:lnTo>
                  <a:lnTo>
                    <a:pt x="359" y="246"/>
                  </a:lnTo>
                  <a:lnTo>
                    <a:pt x="359" y="246"/>
                  </a:lnTo>
                  <a:lnTo>
                    <a:pt x="356" y="246"/>
                  </a:lnTo>
                  <a:lnTo>
                    <a:pt x="356" y="246"/>
                  </a:lnTo>
                  <a:lnTo>
                    <a:pt x="354" y="246"/>
                  </a:lnTo>
                  <a:lnTo>
                    <a:pt x="351" y="246"/>
                  </a:lnTo>
                  <a:lnTo>
                    <a:pt x="349" y="246"/>
                  </a:lnTo>
                  <a:lnTo>
                    <a:pt x="349" y="244"/>
                  </a:lnTo>
                  <a:lnTo>
                    <a:pt x="347" y="244"/>
                  </a:lnTo>
                  <a:lnTo>
                    <a:pt x="342" y="239"/>
                  </a:lnTo>
                  <a:lnTo>
                    <a:pt x="335" y="237"/>
                  </a:lnTo>
                  <a:lnTo>
                    <a:pt x="333" y="237"/>
                  </a:lnTo>
                  <a:lnTo>
                    <a:pt x="333" y="234"/>
                  </a:lnTo>
                  <a:lnTo>
                    <a:pt x="333" y="234"/>
                  </a:lnTo>
                  <a:lnTo>
                    <a:pt x="337" y="230"/>
                  </a:lnTo>
                  <a:lnTo>
                    <a:pt x="340" y="230"/>
                  </a:lnTo>
                  <a:lnTo>
                    <a:pt x="347" y="227"/>
                  </a:lnTo>
                  <a:lnTo>
                    <a:pt x="351" y="227"/>
                  </a:lnTo>
                  <a:lnTo>
                    <a:pt x="354" y="227"/>
                  </a:lnTo>
                  <a:lnTo>
                    <a:pt x="354" y="225"/>
                  </a:lnTo>
                  <a:lnTo>
                    <a:pt x="349" y="223"/>
                  </a:lnTo>
                  <a:lnTo>
                    <a:pt x="344" y="220"/>
                  </a:lnTo>
                  <a:lnTo>
                    <a:pt x="340" y="215"/>
                  </a:lnTo>
                  <a:lnTo>
                    <a:pt x="335" y="215"/>
                  </a:lnTo>
                  <a:lnTo>
                    <a:pt x="328" y="213"/>
                  </a:lnTo>
                  <a:lnTo>
                    <a:pt x="316" y="215"/>
                  </a:lnTo>
                  <a:lnTo>
                    <a:pt x="314" y="215"/>
                  </a:lnTo>
                  <a:lnTo>
                    <a:pt x="307" y="213"/>
                  </a:lnTo>
                  <a:lnTo>
                    <a:pt x="304" y="213"/>
                  </a:lnTo>
                  <a:lnTo>
                    <a:pt x="304" y="213"/>
                  </a:lnTo>
                  <a:lnTo>
                    <a:pt x="304" y="213"/>
                  </a:lnTo>
                  <a:lnTo>
                    <a:pt x="304" y="213"/>
                  </a:lnTo>
                  <a:lnTo>
                    <a:pt x="316" y="218"/>
                  </a:lnTo>
                  <a:lnTo>
                    <a:pt x="318" y="220"/>
                  </a:lnTo>
                  <a:lnTo>
                    <a:pt x="318" y="223"/>
                  </a:lnTo>
                  <a:lnTo>
                    <a:pt x="318" y="223"/>
                  </a:lnTo>
                  <a:lnTo>
                    <a:pt x="318" y="223"/>
                  </a:lnTo>
                  <a:lnTo>
                    <a:pt x="318" y="225"/>
                  </a:lnTo>
                  <a:lnTo>
                    <a:pt x="318" y="230"/>
                  </a:lnTo>
                  <a:lnTo>
                    <a:pt x="318" y="234"/>
                  </a:lnTo>
                  <a:lnTo>
                    <a:pt x="316" y="237"/>
                  </a:lnTo>
                  <a:lnTo>
                    <a:pt x="316" y="237"/>
                  </a:lnTo>
                  <a:lnTo>
                    <a:pt x="318" y="239"/>
                  </a:lnTo>
                  <a:lnTo>
                    <a:pt x="321" y="239"/>
                  </a:lnTo>
                  <a:lnTo>
                    <a:pt x="326" y="241"/>
                  </a:lnTo>
                  <a:lnTo>
                    <a:pt x="328" y="241"/>
                  </a:lnTo>
                  <a:lnTo>
                    <a:pt x="328" y="244"/>
                  </a:lnTo>
                  <a:lnTo>
                    <a:pt x="328" y="246"/>
                  </a:lnTo>
                  <a:lnTo>
                    <a:pt x="330" y="249"/>
                  </a:lnTo>
                  <a:lnTo>
                    <a:pt x="328" y="251"/>
                  </a:lnTo>
                  <a:lnTo>
                    <a:pt x="328" y="253"/>
                  </a:lnTo>
                  <a:lnTo>
                    <a:pt x="326" y="256"/>
                  </a:lnTo>
                  <a:lnTo>
                    <a:pt x="328" y="258"/>
                  </a:lnTo>
                  <a:lnTo>
                    <a:pt x="328" y="260"/>
                  </a:lnTo>
                  <a:lnTo>
                    <a:pt x="328" y="260"/>
                  </a:lnTo>
                  <a:lnTo>
                    <a:pt x="326" y="260"/>
                  </a:lnTo>
                  <a:lnTo>
                    <a:pt x="326" y="258"/>
                  </a:lnTo>
                  <a:lnTo>
                    <a:pt x="323" y="258"/>
                  </a:lnTo>
                  <a:lnTo>
                    <a:pt x="323" y="258"/>
                  </a:lnTo>
                  <a:lnTo>
                    <a:pt x="321" y="258"/>
                  </a:lnTo>
                  <a:lnTo>
                    <a:pt x="318" y="258"/>
                  </a:lnTo>
                  <a:lnTo>
                    <a:pt x="318" y="258"/>
                  </a:lnTo>
                  <a:lnTo>
                    <a:pt x="321" y="256"/>
                  </a:lnTo>
                  <a:lnTo>
                    <a:pt x="318" y="256"/>
                  </a:lnTo>
                  <a:lnTo>
                    <a:pt x="318" y="256"/>
                  </a:lnTo>
                  <a:lnTo>
                    <a:pt x="314" y="253"/>
                  </a:lnTo>
                  <a:lnTo>
                    <a:pt x="311" y="253"/>
                  </a:lnTo>
                  <a:lnTo>
                    <a:pt x="307" y="253"/>
                  </a:lnTo>
                  <a:lnTo>
                    <a:pt x="304" y="253"/>
                  </a:lnTo>
                  <a:lnTo>
                    <a:pt x="302" y="251"/>
                  </a:lnTo>
                  <a:lnTo>
                    <a:pt x="300" y="251"/>
                  </a:lnTo>
                  <a:lnTo>
                    <a:pt x="300" y="251"/>
                  </a:lnTo>
                  <a:lnTo>
                    <a:pt x="297" y="253"/>
                  </a:lnTo>
                  <a:lnTo>
                    <a:pt x="295" y="256"/>
                  </a:lnTo>
                  <a:lnTo>
                    <a:pt x="290" y="258"/>
                  </a:lnTo>
                  <a:lnTo>
                    <a:pt x="285" y="260"/>
                  </a:lnTo>
                  <a:lnTo>
                    <a:pt x="281" y="260"/>
                  </a:lnTo>
                  <a:lnTo>
                    <a:pt x="281" y="260"/>
                  </a:lnTo>
                  <a:lnTo>
                    <a:pt x="278" y="263"/>
                  </a:lnTo>
                  <a:lnTo>
                    <a:pt x="276" y="265"/>
                  </a:lnTo>
                  <a:lnTo>
                    <a:pt x="269" y="267"/>
                  </a:lnTo>
                  <a:lnTo>
                    <a:pt x="269" y="270"/>
                  </a:lnTo>
                  <a:lnTo>
                    <a:pt x="269" y="270"/>
                  </a:lnTo>
                  <a:lnTo>
                    <a:pt x="271" y="272"/>
                  </a:lnTo>
                  <a:lnTo>
                    <a:pt x="271" y="275"/>
                  </a:lnTo>
                  <a:lnTo>
                    <a:pt x="276" y="277"/>
                  </a:lnTo>
                  <a:lnTo>
                    <a:pt x="278" y="279"/>
                  </a:lnTo>
                  <a:lnTo>
                    <a:pt x="281" y="282"/>
                  </a:lnTo>
                  <a:lnTo>
                    <a:pt x="283" y="284"/>
                  </a:lnTo>
                  <a:lnTo>
                    <a:pt x="281" y="284"/>
                  </a:lnTo>
                  <a:lnTo>
                    <a:pt x="278" y="284"/>
                  </a:lnTo>
                  <a:lnTo>
                    <a:pt x="276" y="284"/>
                  </a:lnTo>
                  <a:lnTo>
                    <a:pt x="274" y="284"/>
                  </a:lnTo>
                  <a:lnTo>
                    <a:pt x="274" y="286"/>
                  </a:lnTo>
                  <a:lnTo>
                    <a:pt x="274" y="286"/>
                  </a:lnTo>
                  <a:lnTo>
                    <a:pt x="271" y="286"/>
                  </a:lnTo>
                  <a:lnTo>
                    <a:pt x="262" y="284"/>
                  </a:lnTo>
                  <a:lnTo>
                    <a:pt x="257" y="284"/>
                  </a:lnTo>
                  <a:lnTo>
                    <a:pt x="255" y="284"/>
                  </a:lnTo>
                  <a:lnTo>
                    <a:pt x="252" y="282"/>
                  </a:lnTo>
                  <a:lnTo>
                    <a:pt x="252" y="282"/>
                  </a:lnTo>
                  <a:lnTo>
                    <a:pt x="250" y="282"/>
                  </a:lnTo>
                  <a:lnTo>
                    <a:pt x="248" y="282"/>
                  </a:lnTo>
                  <a:lnTo>
                    <a:pt x="248" y="282"/>
                  </a:lnTo>
                  <a:lnTo>
                    <a:pt x="241" y="277"/>
                  </a:lnTo>
                  <a:lnTo>
                    <a:pt x="234" y="275"/>
                  </a:lnTo>
                  <a:lnTo>
                    <a:pt x="234" y="275"/>
                  </a:lnTo>
                  <a:lnTo>
                    <a:pt x="231" y="277"/>
                  </a:lnTo>
                  <a:lnTo>
                    <a:pt x="229" y="279"/>
                  </a:lnTo>
                  <a:lnTo>
                    <a:pt x="229" y="282"/>
                  </a:lnTo>
                  <a:lnTo>
                    <a:pt x="227" y="279"/>
                  </a:lnTo>
                  <a:lnTo>
                    <a:pt x="227" y="282"/>
                  </a:lnTo>
                  <a:lnTo>
                    <a:pt x="227" y="284"/>
                  </a:lnTo>
                  <a:lnTo>
                    <a:pt x="229" y="284"/>
                  </a:lnTo>
                  <a:lnTo>
                    <a:pt x="231" y="284"/>
                  </a:lnTo>
                  <a:lnTo>
                    <a:pt x="236" y="289"/>
                  </a:lnTo>
                  <a:lnTo>
                    <a:pt x="238" y="291"/>
                  </a:lnTo>
                  <a:lnTo>
                    <a:pt x="238" y="291"/>
                  </a:lnTo>
                  <a:lnTo>
                    <a:pt x="241" y="291"/>
                  </a:lnTo>
                  <a:lnTo>
                    <a:pt x="245" y="291"/>
                  </a:lnTo>
                  <a:lnTo>
                    <a:pt x="248" y="291"/>
                  </a:lnTo>
                  <a:lnTo>
                    <a:pt x="248" y="291"/>
                  </a:lnTo>
                  <a:lnTo>
                    <a:pt x="250" y="293"/>
                  </a:lnTo>
                  <a:lnTo>
                    <a:pt x="250" y="296"/>
                  </a:lnTo>
                  <a:lnTo>
                    <a:pt x="252" y="298"/>
                  </a:lnTo>
                  <a:lnTo>
                    <a:pt x="250" y="298"/>
                  </a:lnTo>
                  <a:lnTo>
                    <a:pt x="245" y="301"/>
                  </a:lnTo>
                  <a:lnTo>
                    <a:pt x="243" y="301"/>
                  </a:lnTo>
                  <a:lnTo>
                    <a:pt x="243" y="301"/>
                  </a:lnTo>
                  <a:lnTo>
                    <a:pt x="236" y="301"/>
                  </a:lnTo>
                  <a:lnTo>
                    <a:pt x="234" y="298"/>
                  </a:lnTo>
                  <a:lnTo>
                    <a:pt x="227" y="298"/>
                  </a:lnTo>
                  <a:lnTo>
                    <a:pt x="227" y="298"/>
                  </a:lnTo>
                  <a:lnTo>
                    <a:pt x="224" y="293"/>
                  </a:lnTo>
                  <a:lnTo>
                    <a:pt x="217" y="291"/>
                  </a:lnTo>
                  <a:lnTo>
                    <a:pt x="215" y="291"/>
                  </a:lnTo>
                  <a:lnTo>
                    <a:pt x="212" y="291"/>
                  </a:lnTo>
                  <a:lnTo>
                    <a:pt x="210" y="291"/>
                  </a:lnTo>
                  <a:lnTo>
                    <a:pt x="208" y="289"/>
                  </a:lnTo>
                  <a:lnTo>
                    <a:pt x="203" y="286"/>
                  </a:lnTo>
                  <a:lnTo>
                    <a:pt x="203" y="284"/>
                  </a:lnTo>
                  <a:lnTo>
                    <a:pt x="203" y="284"/>
                  </a:lnTo>
                  <a:lnTo>
                    <a:pt x="205" y="284"/>
                  </a:lnTo>
                  <a:lnTo>
                    <a:pt x="203" y="284"/>
                  </a:lnTo>
                  <a:lnTo>
                    <a:pt x="203" y="282"/>
                  </a:lnTo>
                  <a:lnTo>
                    <a:pt x="201" y="279"/>
                  </a:lnTo>
                  <a:lnTo>
                    <a:pt x="198" y="277"/>
                  </a:lnTo>
                  <a:lnTo>
                    <a:pt x="196" y="275"/>
                  </a:lnTo>
                  <a:lnTo>
                    <a:pt x="194" y="272"/>
                  </a:lnTo>
                  <a:lnTo>
                    <a:pt x="196" y="270"/>
                  </a:lnTo>
                  <a:lnTo>
                    <a:pt x="196" y="270"/>
                  </a:lnTo>
                  <a:lnTo>
                    <a:pt x="198" y="267"/>
                  </a:lnTo>
                  <a:lnTo>
                    <a:pt x="198" y="265"/>
                  </a:lnTo>
                  <a:lnTo>
                    <a:pt x="198" y="265"/>
                  </a:lnTo>
                  <a:lnTo>
                    <a:pt x="198" y="265"/>
                  </a:lnTo>
                  <a:lnTo>
                    <a:pt x="198" y="263"/>
                  </a:lnTo>
                  <a:lnTo>
                    <a:pt x="196" y="263"/>
                  </a:lnTo>
                  <a:lnTo>
                    <a:pt x="191" y="258"/>
                  </a:lnTo>
                  <a:lnTo>
                    <a:pt x="186" y="256"/>
                  </a:lnTo>
                  <a:lnTo>
                    <a:pt x="179" y="256"/>
                  </a:lnTo>
                  <a:lnTo>
                    <a:pt x="177" y="256"/>
                  </a:lnTo>
                  <a:lnTo>
                    <a:pt x="177" y="256"/>
                  </a:lnTo>
                  <a:lnTo>
                    <a:pt x="179" y="253"/>
                  </a:lnTo>
                  <a:lnTo>
                    <a:pt x="179" y="253"/>
                  </a:lnTo>
                  <a:lnTo>
                    <a:pt x="179" y="253"/>
                  </a:lnTo>
                  <a:lnTo>
                    <a:pt x="179" y="253"/>
                  </a:lnTo>
                  <a:lnTo>
                    <a:pt x="177" y="251"/>
                  </a:lnTo>
                  <a:lnTo>
                    <a:pt x="175" y="251"/>
                  </a:lnTo>
                  <a:lnTo>
                    <a:pt x="172" y="251"/>
                  </a:lnTo>
                  <a:lnTo>
                    <a:pt x="175" y="249"/>
                  </a:lnTo>
                  <a:lnTo>
                    <a:pt x="172" y="249"/>
                  </a:lnTo>
                  <a:lnTo>
                    <a:pt x="170" y="249"/>
                  </a:lnTo>
                  <a:lnTo>
                    <a:pt x="168" y="249"/>
                  </a:lnTo>
                  <a:lnTo>
                    <a:pt x="168" y="246"/>
                  </a:lnTo>
                  <a:lnTo>
                    <a:pt x="165" y="246"/>
                  </a:lnTo>
                  <a:lnTo>
                    <a:pt x="163" y="244"/>
                  </a:lnTo>
                  <a:lnTo>
                    <a:pt x="163" y="241"/>
                  </a:lnTo>
                  <a:lnTo>
                    <a:pt x="161" y="241"/>
                  </a:lnTo>
                  <a:lnTo>
                    <a:pt x="158" y="241"/>
                  </a:lnTo>
                  <a:lnTo>
                    <a:pt x="156" y="239"/>
                  </a:lnTo>
                  <a:lnTo>
                    <a:pt x="153" y="239"/>
                  </a:lnTo>
                  <a:lnTo>
                    <a:pt x="161" y="239"/>
                  </a:lnTo>
                  <a:lnTo>
                    <a:pt x="168" y="241"/>
                  </a:lnTo>
                  <a:lnTo>
                    <a:pt x="168" y="241"/>
                  </a:lnTo>
                  <a:lnTo>
                    <a:pt x="168" y="241"/>
                  </a:lnTo>
                  <a:lnTo>
                    <a:pt x="170" y="244"/>
                  </a:lnTo>
                  <a:lnTo>
                    <a:pt x="172" y="246"/>
                  </a:lnTo>
                  <a:lnTo>
                    <a:pt x="177" y="246"/>
                  </a:lnTo>
                  <a:lnTo>
                    <a:pt x="177" y="246"/>
                  </a:lnTo>
                  <a:lnTo>
                    <a:pt x="179" y="246"/>
                  </a:lnTo>
                  <a:lnTo>
                    <a:pt x="182" y="246"/>
                  </a:lnTo>
                  <a:lnTo>
                    <a:pt x="182" y="249"/>
                  </a:lnTo>
                  <a:lnTo>
                    <a:pt x="186" y="249"/>
                  </a:lnTo>
                  <a:lnTo>
                    <a:pt x="191" y="249"/>
                  </a:lnTo>
                  <a:lnTo>
                    <a:pt x="191" y="249"/>
                  </a:lnTo>
                  <a:lnTo>
                    <a:pt x="191" y="249"/>
                  </a:lnTo>
                  <a:lnTo>
                    <a:pt x="191" y="251"/>
                  </a:lnTo>
                  <a:lnTo>
                    <a:pt x="194" y="251"/>
                  </a:lnTo>
                  <a:lnTo>
                    <a:pt x="196" y="249"/>
                  </a:lnTo>
                  <a:lnTo>
                    <a:pt x="205" y="253"/>
                  </a:lnTo>
                  <a:lnTo>
                    <a:pt x="205" y="253"/>
                  </a:lnTo>
                  <a:lnTo>
                    <a:pt x="219" y="256"/>
                  </a:lnTo>
                  <a:lnTo>
                    <a:pt x="224" y="256"/>
                  </a:lnTo>
                  <a:lnTo>
                    <a:pt x="227" y="256"/>
                  </a:lnTo>
                  <a:lnTo>
                    <a:pt x="231" y="256"/>
                  </a:lnTo>
                  <a:lnTo>
                    <a:pt x="236" y="258"/>
                  </a:lnTo>
                  <a:lnTo>
                    <a:pt x="241" y="258"/>
                  </a:lnTo>
                  <a:lnTo>
                    <a:pt x="248" y="260"/>
                  </a:lnTo>
                  <a:lnTo>
                    <a:pt x="252" y="260"/>
                  </a:lnTo>
                  <a:lnTo>
                    <a:pt x="260" y="258"/>
                  </a:lnTo>
                  <a:lnTo>
                    <a:pt x="271" y="256"/>
                  </a:lnTo>
                  <a:lnTo>
                    <a:pt x="276" y="253"/>
                  </a:lnTo>
                  <a:lnTo>
                    <a:pt x="283" y="246"/>
                  </a:lnTo>
                  <a:lnTo>
                    <a:pt x="283" y="244"/>
                  </a:lnTo>
                  <a:lnTo>
                    <a:pt x="285" y="239"/>
                  </a:lnTo>
                  <a:lnTo>
                    <a:pt x="283" y="239"/>
                  </a:lnTo>
                  <a:lnTo>
                    <a:pt x="283" y="239"/>
                  </a:lnTo>
                  <a:lnTo>
                    <a:pt x="281" y="237"/>
                  </a:lnTo>
                  <a:lnTo>
                    <a:pt x="281" y="234"/>
                  </a:lnTo>
                  <a:lnTo>
                    <a:pt x="278" y="234"/>
                  </a:lnTo>
                  <a:lnTo>
                    <a:pt x="276" y="230"/>
                  </a:lnTo>
                  <a:lnTo>
                    <a:pt x="274" y="230"/>
                  </a:lnTo>
                  <a:lnTo>
                    <a:pt x="271" y="227"/>
                  </a:lnTo>
                  <a:lnTo>
                    <a:pt x="269" y="227"/>
                  </a:lnTo>
                  <a:lnTo>
                    <a:pt x="267" y="227"/>
                  </a:lnTo>
                  <a:lnTo>
                    <a:pt x="264" y="225"/>
                  </a:lnTo>
                  <a:lnTo>
                    <a:pt x="262" y="225"/>
                  </a:lnTo>
                  <a:lnTo>
                    <a:pt x="260" y="223"/>
                  </a:lnTo>
                  <a:lnTo>
                    <a:pt x="260" y="223"/>
                  </a:lnTo>
                  <a:lnTo>
                    <a:pt x="257" y="223"/>
                  </a:lnTo>
                  <a:lnTo>
                    <a:pt x="260" y="223"/>
                  </a:lnTo>
                  <a:lnTo>
                    <a:pt x="260" y="223"/>
                  </a:lnTo>
                  <a:lnTo>
                    <a:pt x="255" y="223"/>
                  </a:lnTo>
                  <a:lnTo>
                    <a:pt x="245" y="218"/>
                  </a:lnTo>
                  <a:lnTo>
                    <a:pt x="243" y="218"/>
                  </a:lnTo>
                  <a:lnTo>
                    <a:pt x="243" y="218"/>
                  </a:lnTo>
                  <a:lnTo>
                    <a:pt x="238" y="218"/>
                  </a:lnTo>
                  <a:lnTo>
                    <a:pt x="238" y="218"/>
                  </a:lnTo>
                  <a:lnTo>
                    <a:pt x="229" y="213"/>
                  </a:lnTo>
                  <a:lnTo>
                    <a:pt x="212" y="206"/>
                  </a:lnTo>
                  <a:lnTo>
                    <a:pt x="201" y="204"/>
                  </a:lnTo>
                  <a:lnTo>
                    <a:pt x="194" y="201"/>
                  </a:lnTo>
                  <a:lnTo>
                    <a:pt x="191" y="201"/>
                  </a:lnTo>
                  <a:lnTo>
                    <a:pt x="191" y="201"/>
                  </a:lnTo>
                  <a:lnTo>
                    <a:pt x="189" y="204"/>
                  </a:lnTo>
                  <a:lnTo>
                    <a:pt x="186" y="201"/>
                  </a:lnTo>
                  <a:lnTo>
                    <a:pt x="179" y="201"/>
                  </a:lnTo>
                  <a:lnTo>
                    <a:pt x="177" y="201"/>
                  </a:lnTo>
                  <a:lnTo>
                    <a:pt x="170" y="201"/>
                  </a:lnTo>
                  <a:lnTo>
                    <a:pt x="170" y="201"/>
                  </a:lnTo>
                  <a:lnTo>
                    <a:pt x="168" y="204"/>
                  </a:lnTo>
                  <a:lnTo>
                    <a:pt x="168" y="204"/>
                  </a:lnTo>
                  <a:lnTo>
                    <a:pt x="165" y="206"/>
                  </a:lnTo>
                  <a:lnTo>
                    <a:pt x="165" y="204"/>
                  </a:lnTo>
                  <a:lnTo>
                    <a:pt x="168" y="204"/>
                  </a:lnTo>
                  <a:lnTo>
                    <a:pt x="168" y="201"/>
                  </a:lnTo>
                  <a:lnTo>
                    <a:pt x="168" y="201"/>
                  </a:lnTo>
                  <a:lnTo>
                    <a:pt x="168" y="199"/>
                  </a:lnTo>
                  <a:lnTo>
                    <a:pt x="168" y="199"/>
                  </a:lnTo>
                  <a:lnTo>
                    <a:pt x="165" y="199"/>
                  </a:lnTo>
                  <a:lnTo>
                    <a:pt x="165" y="199"/>
                  </a:lnTo>
                  <a:lnTo>
                    <a:pt x="161" y="199"/>
                  </a:lnTo>
                  <a:lnTo>
                    <a:pt x="161" y="199"/>
                  </a:lnTo>
                  <a:lnTo>
                    <a:pt x="161" y="199"/>
                  </a:lnTo>
                  <a:lnTo>
                    <a:pt x="161" y="199"/>
                  </a:lnTo>
                  <a:lnTo>
                    <a:pt x="161" y="199"/>
                  </a:lnTo>
                  <a:lnTo>
                    <a:pt x="156" y="199"/>
                  </a:lnTo>
                  <a:lnTo>
                    <a:pt x="153" y="199"/>
                  </a:lnTo>
                  <a:lnTo>
                    <a:pt x="151" y="197"/>
                  </a:lnTo>
                  <a:lnTo>
                    <a:pt x="149" y="197"/>
                  </a:lnTo>
                  <a:lnTo>
                    <a:pt x="149" y="194"/>
                  </a:lnTo>
                  <a:lnTo>
                    <a:pt x="149" y="194"/>
                  </a:lnTo>
                  <a:lnTo>
                    <a:pt x="158" y="197"/>
                  </a:lnTo>
                  <a:lnTo>
                    <a:pt x="161" y="197"/>
                  </a:lnTo>
                  <a:lnTo>
                    <a:pt x="161" y="194"/>
                  </a:lnTo>
                  <a:lnTo>
                    <a:pt x="161" y="194"/>
                  </a:lnTo>
                  <a:lnTo>
                    <a:pt x="161" y="194"/>
                  </a:lnTo>
                  <a:lnTo>
                    <a:pt x="158" y="194"/>
                  </a:lnTo>
                  <a:lnTo>
                    <a:pt x="153" y="192"/>
                  </a:lnTo>
                  <a:lnTo>
                    <a:pt x="151" y="192"/>
                  </a:lnTo>
                  <a:lnTo>
                    <a:pt x="146" y="189"/>
                  </a:lnTo>
                  <a:lnTo>
                    <a:pt x="146" y="189"/>
                  </a:lnTo>
                  <a:lnTo>
                    <a:pt x="146" y="192"/>
                  </a:lnTo>
                  <a:lnTo>
                    <a:pt x="146" y="192"/>
                  </a:lnTo>
                  <a:lnTo>
                    <a:pt x="144" y="192"/>
                  </a:lnTo>
                  <a:lnTo>
                    <a:pt x="144" y="192"/>
                  </a:lnTo>
                  <a:lnTo>
                    <a:pt x="142" y="194"/>
                  </a:lnTo>
                  <a:lnTo>
                    <a:pt x="142" y="194"/>
                  </a:lnTo>
                  <a:lnTo>
                    <a:pt x="139" y="194"/>
                  </a:lnTo>
                  <a:lnTo>
                    <a:pt x="135" y="192"/>
                  </a:lnTo>
                  <a:lnTo>
                    <a:pt x="132" y="192"/>
                  </a:lnTo>
                  <a:lnTo>
                    <a:pt x="132" y="194"/>
                  </a:lnTo>
                  <a:lnTo>
                    <a:pt x="132" y="197"/>
                  </a:lnTo>
                  <a:lnTo>
                    <a:pt x="132" y="197"/>
                  </a:lnTo>
                  <a:lnTo>
                    <a:pt x="132" y="197"/>
                  </a:lnTo>
                  <a:lnTo>
                    <a:pt x="132" y="197"/>
                  </a:lnTo>
                  <a:lnTo>
                    <a:pt x="130" y="197"/>
                  </a:lnTo>
                  <a:lnTo>
                    <a:pt x="125" y="197"/>
                  </a:lnTo>
                  <a:lnTo>
                    <a:pt x="123" y="194"/>
                  </a:lnTo>
                  <a:lnTo>
                    <a:pt x="123" y="194"/>
                  </a:lnTo>
                  <a:lnTo>
                    <a:pt x="123" y="194"/>
                  </a:lnTo>
                  <a:lnTo>
                    <a:pt x="123" y="197"/>
                  </a:lnTo>
                  <a:lnTo>
                    <a:pt x="123" y="197"/>
                  </a:lnTo>
                  <a:lnTo>
                    <a:pt x="123" y="197"/>
                  </a:lnTo>
                  <a:lnTo>
                    <a:pt x="123" y="199"/>
                  </a:lnTo>
                  <a:lnTo>
                    <a:pt x="123" y="199"/>
                  </a:lnTo>
                  <a:lnTo>
                    <a:pt x="121" y="199"/>
                  </a:lnTo>
                  <a:lnTo>
                    <a:pt x="118" y="199"/>
                  </a:lnTo>
                  <a:lnTo>
                    <a:pt x="113" y="201"/>
                  </a:lnTo>
                  <a:lnTo>
                    <a:pt x="113" y="201"/>
                  </a:lnTo>
                  <a:lnTo>
                    <a:pt x="111" y="204"/>
                  </a:lnTo>
                  <a:lnTo>
                    <a:pt x="111" y="206"/>
                  </a:lnTo>
                  <a:lnTo>
                    <a:pt x="111" y="206"/>
                  </a:lnTo>
                  <a:lnTo>
                    <a:pt x="109" y="206"/>
                  </a:lnTo>
                  <a:lnTo>
                    <a:pt x="106" y="206"/>
                  </a:lnTo>
                  <a:lnTo>
                    <a:pt x="104" y="206"/>
                  </a:lnTo>
                  <a:lnTo>
                    <a:pt x="104" y="208"/>
                  </a:lnTo>
                  <a:lnTo>
                    <a:pt x="102" y="208"/>
                  </a:lnTo>
                  <a:lnTo>
                    <a:pt x="102" y="208"/>
                  </a:lnTo>
                  <a:lnTo>
                    <a:pt x="104" y="208"/>
                  </a:lnTo>
                  <a:lnTo>
                    <a:pt x="106" y="208"/>
                  </a:lnTo>
                  <a:lnTo>
                    <a:pt x="106" y="208"/>
                  </a:lnTo>
                  <a:lnTo>
                    <a:pt x="106" y="211"/>
                  </a:lnTo>
                  <a:lnTo>
                    <a:pt x="106" y="211"/>
                  </a:lnTo>
                  <a:lnTo>
                    <a:pt x="104" y="215"/>
                  </a:lnTo>
                  <a:lnTo>
                    <a:pt x="104" y="215"/>
                  </a:lnTo>
                  <a:lnTo>
                    <a:pt x="104" y="218"/>
                  </a:lnTo>
                  <a:lnTo>
                    <a:pt x="106" y="220"/>
                  </a:lnTo>
                  <a:lnTo>
                    <a:pt x="111" y="223"/>
                  </a:lnTo>
                  <a:lnTo>
                    <a:pt x="116" y="223"/>
                  </a:lnTo>
                  <a:lnTo>
                    <a:pt x="118" y="225"/>
                  </a:lnTo>
                  <a:lnTo>
                    <a:pt x="123" y="230"/>
                  </a:lnTo>
                  <a:lnTo>
                    <a:pt x="125" y="230"/>
                  </a:lnTo>
                  <a:lnTo>
                    <a:pt x="125" y="230"/>
                  </a:lnTo>
                  <a:lnTo>
                    <a:pt x="125" y="232"/>
                  </a:lnTo>
                  <a:lnTo>
                    <a:pt x="123" y="234"/>
                  </a:lnTo>
                  <a:lnTo>
                    <a:pt x="121" y="237"/>
                  </a:lnTo>
                  <a:lnTo>
                    <a:pt x="118" y="239"/>
                  </a:lnTo>
                  <a:lnTo>
                    <a:pt x="118" y="241"/>
                  </a:lnTo>
                  <a:lnTo>
                    <a:pt x="116" y="244"/>
                  </a:lnTo>
                  <a:lnTo>
                    <a:pt x="116" y="244"/>
                  </a:lnTo>
                  <a:lnTo>
                    <a:pt x="116" y="244"/>
                  </a:lnTo>
                  <a:lnTo>
                    <a:pt x="116" y="246"/>
                  </a:lnTo>
                  <a:lnTo>
                    <a:pt x="118" y="249"/>
                  </a:lnTo>
                  <a:lnTo>
                    <a:pt x="121" y="249"/>
                  </a:lnTo>
                  <a:lnTo>
                    <a:pt x="123" y="251"/>
                  </a:lnTo>
                  <a:lnTo>
                    <a:pt x="123" y="253"/>
                  </a:lnTo>
                  <a:lnTo>
                    <a:pt x="125" y="253"/>
                  </a:lnTo>
                  <a:lnTo>
                    <a:pt x="125" y="256"/>
                  </a:lnTo>
                  <a:lnTo>
                    <a:pt x="125" y="256"/>
                  </a:lnTo>
                  <a:lnTo>
                    <a:pt x="128" y="258"/>
                  </a:lnTo>
                  <a:lnTo>
                    <a:pt x="130" y="258"/>
                  </a:lnTo>
                  <a:lnTo>
                    <a:pt x="130" y="260"/>
                  </a:lnTo>
                  <a:lnTo>
                    <a:pt x="132" y="265"/>
                  </a:lnTo>
                  <a:lnTo>
                    <a:pt x="132" y="265"/>
                  </a:lnTo>
                  <a:lnTo>
                    <a:pt x="132" y="267"/>
                  </a:lnTo>
                  <a:lnTo>
                    <a:pt x="132" y="267"/>
                  </a:lnTo>
                  <a:lnTo>
                    <a:pt x="130" y="267"/>
                  </a:lnTo>
                  <a:lnTo>
                    <a:pt x="128" y="267"/>
                  </a:lnTo>
                  <a:lnTo>
                    <a:pt x="128" y="267"/>
                  </a:lnTo>
                  <a:lnTo>
                    <a:pt x="130" y="270"/>
                  </a:lnTo>
                  <a:lnTo>
                    <a:pt x="128" y="270"/>
                  </a:lnTo>
                  <a:lnTo>
                    <a:pt x="128" y="272"/>
                  </a:lnTo>
                  <a:lnTo>
                    <a:pt x="128" y="275"/>
                  </a:lnTo>
                  <a:lnTo>
                    <a:pt x="128" y="275"/>
                  </a:lnTo>
                  <a:lnTo>
                    <a:pt x="128" y="275"/>
                  </a:lnTo>
                  <a:lnTo>
                    <a:pt x="128" y="275"/>
                  </a:lnTo>
                  <a:lnTo>
                    <a:pt x="130" y="275"/>
                  </a:lnTo>
                  <a:lnTo>
                    <a:pt x="130" y="277"/>
                  </a:lnTo>
                  <a:lnTo>
                    <a:pt x="130" y="277"/>
                  </a:lnTo>
                  <a:lnTo>
                    <a:pt x="130" y="277"/>
                  </a:lnTo>
                  <a:lnTo>
                    <a:pt x="130" y="277"/>
                  </a:lnTo>
                  <a:lnTo>
                    <a:pt x="128" y="279"/>
                  </a:lnTo>
                  <a:lnTo>
                    <a:pt x="128" y="279"/>
                  </a:lnTo>
                  <a:lnTo>
                    <a:pt x="128" y="279"/>
                  </a:lnTo>
                  <a:lnTo>
                    <a:pt x="130" y="282"/>
                  </a:lnTo>
                  <a:lnTo>
                    <a:pt x="130" y="282"/>
                  </a:lnTo>
                  <a:lnTo>
                    <a:pt x="132" y="284"/>
                  </a:lnTo>
                  <a:lnTo>
                    <a:pt x="135" y="284"/>
                  </a:lnTo>
                  <a:lnTo>
                    <a:pt x="137" y="284"/>
                  </a:lnTo>
                  <a:lnTo>
                    <a:pt x="137" y="284"/>
                  </a:lnTo>
                  <a:lnTo>
                    <a:pt x="137" y="286"/>
                  </a:lnTo>
                  <a:lnTo>
                    <a:pt x="135" y="286"/>
                  </a:lnTo>
                  <a:lnTo>
                    <a:pt x="135" y="289"/>
                  </a:lnTo>
                  <a:lnTo>
                    <a:pt x="137" y="289"/>
                  </a:lnTo>
                  <a:lnTo>
                    <a:pt x="137" y="291"/>
                  </a:lnTo>
                  <a:lnTo>
                    <a:pt x="142" y="293"/>
                  </a:lnTo>
                  <a:lnTo>
                    <a:pt x="142" y="293"/>
                  </a:lnTo>
                  <a:lnTo>
                    <a:pt x="144" y="293"/>
                  </a:lnTo>
                  <a:lnTo>
                    <a:pt x="144" y="296"/>
                  </a:lnTo>
                  <a:lnTo>
                    <a:pt x="144" y="296"/>
                  </a:lnTo>
                  <a:lnTo>
                    <a:pt x="144" y="298"/>
                  </a:lnTo>
                  <a:lnTo>
                    <a:pt x="142" y="298"/>
                  </a:lnTo>
                  <a:lnTo>
                    <a:pt x="139" y="301"/>
                  </a:lnTo>
                  <a:lnTo>
                    <a:pt x="137" y="303"/>
                  </a:lnTo>
                  <a:lnTo>
                    <a:pt x="137" y="303"/>
                  </a:lnTo>
                  <a:lnTo>
                    <a:pt x="137" y="303"/>
                  </a:lnTo>
                  <a:lnTo>
                    <a:pt x="144" y="308"/>
                  </a:lnTo>
                  <a:lnTo>
                    <a:pt x="146" y="310"/>
                  </a:lnTo>
                  <a:lnTo>
                    <a:pt x="153" y="310"/>
                  </a:lnTo>
                  <a:lnTo>
                    <a:pt x="156" y="312"/>
                  </a:lnTo>
                  <a:lnTo>
                    <a:pt x="156" y="315"/>
                  </a:lnTo>
                  <a:lnTo>
                    <a:pt x="158" y="315"/>
                  </a:lnTo>
                  <a:lnTo>
                    <a:pt x="161" y="317"/>
                  </a:lnTo>
                  <a:lnTo>
                    <a:pt x="161" y="317"/>
                  </a:lnTo>
                  <a:lnTo>
                    <a:pt x="161" y="317"/>
                  </a:lnTo>
                  <a:lnTo>
                    <a:pt x="161" y="319"/>
                  </a:lnTo>
                  <a:lnTo>
                    <a:pt x="161" y="322"/>
                  </a:lnTo>
                  <a:lnTo>
                    <a:pt x="161" y="322"/>
                  </a:lnTo>
                  <a:lnTo>
                    <a:pt x="158" y="324"/>
                  </a:lnTo>
                  <a:lnTo>
                    <a:pt x="158" y="327"/>
                  </a:lnTo>
                  <a:lnTo>
                    <a:pt x="156" y="329"/>
                  </a:lnTo>
                  <a:lnTo>
                    <a:pt x="149" y="334"/>
                  </a:lnTo>
                  <a:lnTo>
                    <a:pt x="149" y="334"/>
                  </a:lnTo>
                  <a:lnTo>
                    <a:pt x="146" y="336"/>
                  </a:lnTo>
                  <a:lnTo>
                    <a:pt x="142" y="341"/>
                  </a:lnTo>
                  <a:lnTo>
                    <a:pt x="142" y="341"/>
                  </a:lnTo>
                  <a:lnTo>
                    <a:pt x="139" y="345"/>
                  </a:lnTo>
                  <a:lnTo>
                    <a:pt x="137" y="345"/>
                  </a:lnTo>
                  <a:lnTo>
                    <a:pt x="137" y="345"/>
                  </a:lnTo>
                  <a:lnTo>
                    <a:pt x="132" y="350"/>
                  </a:lnTo>
                  <a:lnTo>
                    <a:pt x="130" y="353"/>
                  </a:lnTo>
                  <a:lnTo>
                    <a:pt x="125" y="353"/>
                  </a:lnTo>
                  <a:lnTo>
                    <a:pt x="125" y="355"/>
                  </a:lnTo>
                  <a:lnTo>
                    <a:pt x="123" y="355"/>
                  </a:lnTo>
                  <a:lnTo>
                    <a:pt x="123" y="357"/>
                  </a:lnTo>
                  <a:lnTo>
                    <a:pt x="121" y="357"/>
                  </a:lnTo>
                  <a:lnTo>
                    <a:pt x="118" y="360"/>
                  </a:lnTo>
                  <a:lnTo>
                    <a:pt x="113" y="364"/>
                  </a:lnTo>
                  <a:lnTo>
                    <a:pt x="118" y="362"/>
                  </a:lnTo>
                  <a:lnTo>
                    <a:pt x="123" y="362"/>
                  </a:lnTo>
                  <a:lnTo>
                    <a:pt x="125" y="362"/>
                  </a:lnTo>
                  <a:lnTo>
                    <a:pt x="125" y="362"/>
                  </a:lnTo>
                  <a:lnTo>
                    <a:pt x="125" y="364"/>
                  </a:lnTo>
                  <a:lnTo>
                    <a:pt x="125" y="364"/>
                  </a:lnTo>
                  <a:lnTo>
                    <a:pt x="123" y="364"/>
                  </a:lnTo>
                  <a:lnTo>
                    <a:pt x="125" y="364"/>
                  </a:lnTo>
                  <a:lnTo>
                    <a:pt x="125" y="367"/>
                  </a:lnTo>
                  <a:lnTo>
                    <a:pt x="130" y="367"/>
                  </a:lnTo>
                  <a:lnTo>
                    <a:pt x="132" y="372"/>
                  </a:lnTo>
                  <a:lnTo>
                    <a:pt x="137" y="372"/>
                  </a:lnTo>
                  <a:lnTo>
                    <a:pt x="139" y="369"/>
                  </a:lnTo>
                  <a:lnTo>
                    <a:pt x="142" y="372"/>
                  </a:lnTo>
                  <a:lnTo>
                    <a:pt x="144" y="372"/>
                  </a:lnTo>
                  <a:lnTo>
                    <a:pt x="146" y="374"/>
                  </a:lnTo>
                  <a:lnTo>
                    <a:pt x="149" y="374"/>
                  </a:lnTo>
                  <a:lnTo>
                    <a:pt x="151" y="374"/>
                  </a:lnTo>
                  <a:lnTo>
                    <a:pt x="151" y="376"/>
                  </a:lnTo>
                  <a:lnTo>
                    <a:pt x="149" y="376"/>
                  </a:lnTo>
                  <a:lnTo>
                    <a:pt x="142" y="374"/>
                  </a:lnTo>
                  <a:lnTo>
                    <a:pt x="135" y="374"/>
                  </a:lnTo>
                  <a:lnTo>
                    <a:pt x="135" y="374"/>
                  </a:lnTo>
                  <a:lnTo>
                    <a:pt x="132" y="376"/>
                  </a:lnTo>
                  <a:lnTo>
                    <a:pt x="132" y="376"/>
                  </a:lnTo>
                  <a:lnTo>
                    <a:pt x="132" y="379"/>
                  </a:lnTo>
                  <a:lnTo>
                    <a:pt x="130" y="379"/>
                  </a:lnTo>
                  <a:lnTo>
                    <a:pt x="130" y="379"/>
                  </a:lnTo>
                  <a:lnTo>
                    <a:pt x="128" y="379"/>
                  </a:lnTo>
                  <a:lnTo>
                    <a:pt x="125" y="376"/>
                  </a:lnTo>
                  <a:lnTo>
                    <a:pt x="125" y="379"/>
                  </a:lnTo>
                  <a:lnTo>
                    <a:pt x="125" y="379"/>
                  </a:lnTo>
                  <a:lnTo>
                    <a:pt x="123" y="381"/>
                  </a:lnTo>
                  <a:lnTo>
                    <a:pt x="121" y="379"/>
                  </a:lnTo>
                  <a:lnTo>
                    <a:pt x="121" y="379"/>
                  </a:lnTo>
                  <a:lnTo>
                    <a:pt x="118" y="379"/>
                  </a:lnTo>
                  <a:lnTo>
                    <a:pt x="118" y="379"/>
                  </a:lnTo>
                  <a:lnTo>
                    <a:pt x="118" y="381"/>
                  </a:lnTo>
                  <a:lnTo>
                    <a:pt x="121" y="383"/>
                  </a:lnTo>
                  <a:lnTo>
                    <a:pt x="118" y="383"/>
                  </a:lnTo>
                  <a:lnTo>
                    <a:pt x="121" y="386"/>
                  </a:lnTo>
                  <a:lnTo>
                    <a:pt x="121" y="386"/>
                  </a:lnTo>
                  <a:lnTo>
                    <a:pt x="121" y="386"/>
                  </a:lnTo>
                  <a:lnTo>
                    <a:pt x="121" y="386"/>
                  </a:lnTo>
                  <a:lnTo>
                    <a:pt x="121" y="386"/>
                  </a:lnTo>
                  <a:lnTo>
                    <a:pt x="121" y="388"/>
                  </a:lnTo>
                  <a:lnTo>
                    <a:pt x="121" y="388"/>
                  </a:lnTo>
                  <a:lnTo>
                    <a:pt x="118" y="388"/>
                  </a:lnTo>
                  <a:lnTo>
                    <a:pt x="118" y="388"/>
                  </a:lnTo>
                  <a:lnTo>
                    <a:pt x="118" y="390"/>
                  </a:lnTo>
                  <a:lnTo>
                    <a:pt x="116" y="393"/>
                  </a:lnTo>
                  <a:lnTo>
                    <a:pt x="113" y="395"/>
                  </a:lnTo>
                  <a:lnTo>
                    <a:pt x="113" y="395"/>
                  </a:lnTo>
                  <a:lnTo>
                    <a:pt x="113" y="398"/>
                  </a:lnTo>
                  <a:lnTo>
                    <a:pt x="111" y="398"/>
                  </a:lnTo>
                  <a:lnTo>
                    <a:pt x="111" y="400"/>
                  </a:lnTo>
                  <a:lnTo>
                    <a:pt x="113" y="405"/>
                  </a:lnTo>
                  <a:lnTo>
                    <a:pt x="113" y="405"/>
                  </a:lnTo>
                  <a:lnTo>
                    <a:pt x="113" y="407"/>
                  </a:lnTo>
                  <a:lnTo>
                    <a:pt x="113" y="407"/>
                  </a:lnTo>
                  <a:lnTo>
                    <a:pt x="113" y="409"/>
                  </a:lnTo>
                  <a:lnTo>
                    <a:pt x="116" y="409"/>
                  </a:lnTo>
                  <a:lnTo>
                    <a:pt x="118" y="412"/>
                  </a:lnTo>
                  <a:lnTo>
                    <a:pt x="118" y="414"/>
                  </a:lnTo>
                  <a:lnTo>
                    <a:pt x="118" y="414"/>
                  </a:lnTo>
                  <a:lnTo>
                    <a:pt x="118" y="416"/>
                  </a:lnTo>
                  <a:lnTo>
                    <a:pt x="121" y="416"/>
                  </a:lnTo>
                  <a:lnTo>
                    <a:pt x="121" y="416"/>
                  </a:lnTo>
                  <a:lnTo>
                    <a:pt x="118" y="416"/>
                  </a:lnTo>
                  <a:lnTo>
                    <a:pt x="116" y="416"/>
                  </a:lnTo>
                  <a:lnTo>
                    <a:pt x="116" y="419"/>
                  </a:lnTo>
                  <a:lnTo>
                    <a:pt x="116" y="419"/>
                  </a:lnTo>
                  <a:lnTo>
                    <a:pt x="113" y="419"/>
                  </a:lnTo>
                  <a:lnTo>
                    <a:pt x="113" y="421"/>
                  </a:lnTo>
                  <a:lnTo>
                    <a:pt x="113" y="421"/>
                  </a:lnTo>
                  <a:lnTo>
                    <a:pt x="113" y="421"/>
                  </a:lnTo>
                  <a:lnTo>
                    <a:pt x="116" y="424"/>
                  </a:lnTo>
                  <a:lnTo>
                    <a:pt x="116" y="424"/>
                  </a:lnTo>
                  <a:lnTo>
                    <a:pt x="116" y="424"/>
                  </a:lnTo>
                  <a:lnTo>
                    <a:pt x="118" y="426"/>
                  </a:lnTo>
                  <a:lnTo>
                    <a:pt x="121" y="426"/>
                  </a:lnTo>
                  <a:lnTo>
                    <a:pt x="121" y="426"/>
                  </a:lnTo>
                  <a:lnTo>
                    <a:pt x="123" y="428"/>
                  </a:lnTo>
                  <a:lnTo>
                    <a:pt x="123" y="428"/>
                  </a:lnTo>
                  <a:lnTo>
                    <a:pt x="121" y="428"/>
                  </a:lnTo>
                  <a:lnTo>
                    <a:pt x="121" y="431"/>
                  </a:lnTo>
                  <a:lnTo>
                    <a:pt x="121" y="431"/>
                  </a:lnTo>
                  <a:lnTo>
                    <a:pt x="121" y="433"/>
                  </a:lnTo>
                  <a:lnTo>
                    <a:pt x="121" y="435"/>
                  </a:lnTo>
                  <a:lnTo>
                    <a:pt x="121" y="435"/>
                  </a:lnTo>
                  <a:lnTo>
                    <a:pt x="123" y="435"/>
                  </a:lnTo>
                  <a:lnTo>
                    <a:pt x="123" y="435"/>
                  </a:lnTo>
                  <a:lnTo>
                    <a:pt x="123" y="435"/>
                  </a:lnTo>
                  <a:lnTo>
                    <a:pt x="123" y="438"/>
                  </a:lnTo>
                  <a:lnTo>
                    <a:pt x="125" y="438"/>
                  </a:lnTo>
                  <a:lnTo>
                    <a:pt x="125" y="440"/>
                  </a:lnTo>
                  <a:lnTo>
                    <a:pt x="125" y="440"/>
                  </a:lnTo>
                  <a:lnTo>
                    <a:pt x="128" y="442"/>
                  </a:lnTo>
                  <a:lnTo>
                    <a:pt x="128" y="442"/>
                  </a:lnTo>
                  <a:lnTo>
                    <a:pt x="128" y="445"/>
                  </a:lnTo>
                  <a:lnTo>
                    <a:pt x="130" y="447"/>
                  </a:lnTo>
                  <a:lnTo>
                    <a:pt x="130" y="447"/>
                  </a:lnTo>
                  <a:lnTo>
                    <a:pt x="130" y="450"/>
                  </a:lnTo>
                  <a:lnTo>
                    <a:pt x="130" y="450"/>
                  </a:lnTo>
                  <a:lnTo>
                    <a:pt x="132" y="452"/>
                  </a:lnTo>
                  <a:lnTo>
                    <a:pt x="132" y="452"/>
                  </a:lnTo>
                  <a:lnTo>
                    <a:pt x="132" y="452"/>
                  </a:lnTo>
                  <a:lnTo>
                    <a:pt x="132" y="450"/>
                  </a:lnTo>
                  <a:lnTo>
                    <a:pt x="135" y="450"/>
                  </a:lnTo>
                  <a:lnTo>
                    <a:pt x="137" y="452"/>
                  </a:lnTo>
                  <a:lnTo>
                    <a:pt x="137" y="452"/>
                  </a:lnTo>
                  <a:lnTo>
                    <a:pt x="139" y="454"/>
                  </a:lnTo>
                  <a:lnTo>
                    <a:pt x="139" y="454"/>
                  </a:lnTo>
                  <a:lnTo>
                    <a:pt x="142" y="452"/>
                  </a:lnTo>
                  <a:lnTo>
                    <a:pt x="142" y="452"/>
                  </a:lnTo>
                  <a:lnTo>
                    <a:pt x="144" y="452"/>
                  </a:lnTo>
                  <a:lnTo>
                    <a:pt x="146" y="454"/>
                  </a:lnTo>
                  <a:lnTo>
                    <a:pt x="149" y="454"/>
                  </a:lnTo>
                  <a:lnTo>
                    <a:pt x="149" y="454"/>
                  </a:lnTo>
                  <a:lnTo>
                    <a:pt x="149" y="454"/>
                  </a:lnTo>
                  <a:lnTo>
                    <a:pt x="149" y="457"/>
                  </a:lnTo>
                  <a:lnTo>
                    <a:pt x="149" y="457"/>
                  </a:lnTo>
                  <a:lnTo>
                    <a:pt x="149" y="459"/>
                  </a:lnTo>
                  <a:lnTo>
                    <a:pt x="151" y="459"/>
                  </a:lnTo>
                  <a:lnTo>
                    <a:pt x="153" y="457"/>
                  </a:lnTo>
                  <a:lnTo>
                    <a:pt x="153" y="457"/>
                  </a:lnTo>
                  <a:lnTo>
                    <a:pt x="153" y="457"/>
                  </a:lnTo>
                  <a:lnTo>
                    <a:pt x="156" y="457"/>
                  </a:lnTo>
                  <a:lnTo>
                    <a:pt x="156" y="457"/>
                  </a:lnTo>
                  <a:lnTo>
                    <a:pt x="158" y="457"/>
                  </a:lnTo>
                  <a:lnTo>
                    <a:pt x="158" y="457"/>
                  </a:lnTo>
                  <a:lnTo>
                    <a:pt x="163" y="457"/>
                  </a:lnTo>
                  <a:lnTo>
                    <a:pt x="165" y="457"/>
                  </a:lnTo>
                  <a:lnTo>
                    <a:pt x="165" y="457"/>
                  </a:lnTo>
                  <a:lnTo>
                    <a:pt x="168" y="459"/>
                  </a:lnTo>
                  <a:lnTo>
                    <a:pt x="168" y="459"/>
                  </a:lnTo>
                  <a:lnTo>
                    <a:pt x="170" y="459"/>
                  </a:lnTo>
                  <a:lnTo>
                    <a:pt x="170" y="459"/>
                  </a:lnTo>
                  <a:lnTo>
                    <a:pt x="170" y="461"/>
                  </a:lnTo>
                  <a:lnTo>
                    <a:pt x="172" y="461"/>
                  </a:lnTo>
                  <a:lnTo>
                    <a:pt x="172" y="461"/>
                  </a:lnTo>
                  <a:lnTo>
                    <a:pt x="172" y="461"/>
                  </a:lnTo>
                  <a:lnTo>
                    <a:pt x="172" y="461"/>
                  </a:lnTo>
                  <a:lnTo>
                    <a:pt x="172" y="464"/>
                  </a:lnTo>
                  <a:lnTo>
                    <a:pt x="172" y="466"/>
                  </a:lnTo>
                  <a:lnTo>
                    <a:pt x="172" y="466"/>
                  </a:lnTo>
                  <a:lnTo>
                    <a:pt x="172" y="466"/>
                  </a:lnTo>
                  <a:lnTo>
                    <a:pt x="172" y="466"/>
                  </a:lnTo>
                  <a:lnTo>
                    <a:pt x="172" y="468"/>
                  </a:lnTo>
                  <a:lnTo>
                    <a:pt x="175" y="468"/>
                  </a:lnTo>
                  <a:lnTo>
                    <a:pt x="175" y="471"/>
                  </a:lnTo>
                  <a:lnTo>
                    <a:pt x="175" y="471"/>
                  </a:lnTo>
                  <a:lnTo>
                    <a:pt x="175" y="473"/>
                  </a:lnTo>
                  <a:lnTo>
                    <a:pt x="172" y="473"/>
                  </a:lnTo>
                  <a:lnTo>
                    <a:pt x="172" y="476"/>
                  </a:lnTo>
                  <a:lnTo>
                    <a:pt x="172" y="476"/>
                  </a:lnTo>
                  <a:lnTo>
                    <a:pt x="172" y="476"/>
                  </a:lnTo>
                  <a:lnTo>
                    <a:pt x="177" y="478"/>
                  </a:lnTo>
                  <a:lnTo>
                    <a:pt x="179" y="480"/>
                  </a:lnTo>
                  <a:lnTo>
                    <a:pt x="179" y="480"/>
                  </a:lnTo>
                  <a:lnTo>
                    <a:pt x="179" y="480"/>
                  </a:lnTo>
                  <a:lnTo>
                    <a:pt x="179" y="483"/>
                  </a:lnTo>
                  <a:lnTo>
                    <a:pt x="179" y="483"/>
                  </a:lnTo>
                  <a:lnTo>
                    <a:pt x="179" y="483"/>
                  </a:lnTo>
                  <a:lnTo>
                    <a:pt x="182" y="485"/>
                  </a:lnTo>
                  <a:lnTo>
                    <a:pt x="182" y="487"/>
                  </a:lnTo>
                  <a:lnTo>
                    <a:pt x="184" y="487"/>
                  </a:lnTo>
                  <a:lnTo>
                    <a:pt x="189" y="490"/>
                  </a:lnTo>
                  <a:lnTo>
                    <a:pt x="191" y="492"/>
                  </a:lnTo>
                  <a:lnTo>
                    <a:pt x="191" y="492"/>
                  </a:lnTo>
                  <a:lnTo>
                    <a:pt x="191" y="492"/>
                  </a:lnTo>
                  <a:lnTo>
                    <a:pt x="191" y="494"/>
                  </a:lnTo>
                  <a:lnTo>
                    <a:pt x="191" y="494"/>
                  </a:lnTo>
                  <a:lnTo>
                    <a:pt x="191" y="497"/>
                  </a:lnTo>
                  <a:lnTo>
                    <a:pt x="191" y="497"/>
                  </a:lnTo>
                  <a:lnTo>
                    <a:pt x="194" y="497"/>
                  </a:lnTo>
                  <a:lnTo>
                    <a:pt x="198" y="497"/>
                  </a:lnTo>
                  <a:lnTo>
                    <a:pt x="203" y="499"/>
                  </a:lnTo>
                  <a:lnTo>
                    <a:pt x="203" y="499"/>
                  </a:lnTo>
                  <a:lnTo>
                    <a:pt x="201" y="499"/>
                  </a:lnTo>
                  <a:lnTo>
                    <a:pt x="203" y="502"/>
                  </a:lnTo>
                  <a:lnTo>
                    <a:pt x="203" y="502"/>
                  </a:lnTo>
                  <a:lnTo>
                    <a:pt x="205" y="504"/>
                  </a:lnTo>
                  <a:lnTo>
                    <a:pt x="208" y="504"/>
                  </a:lnTo>
                  <a:lnTo>
                    <a:pt x="208" y="504"/>
                  </a:lnTo>
                  <a:lnTo>
                    <a:pt x="208" y="506"/>
                  </a:lnTo>
                  <a:lnTo>
                    <a:pt x="205" y="506"/>
                  </a:lnTo>
                  <a:lnTo>
                    <a:pt x="205" y="506"/>
                  </a:lnTo>
                  <a:lnTo>
                    <a:pt x="203" y="506"/>
                  </a:lnTo>
                  <a:lnTo>
                    <a:pt x="203" y="509"/>
                  </a:lnTo>
                  <a:lnTo>
                    <a:pt x="201" y="509"/>
                  </a:lnTo>
                  <a:lnTo>
                    <a:pt x="198" y="511"/>
                  </a:lnTo>
                  <a:lnTo>
                    <a:pt x="198" y="511"/>
                  </a:lnTo>
                  <a:lnTo>
                    <a:pt x="194" y="511"/>
                  </a:lnTo>
                  <a:lnTo>
                    <a:pt x="194" y="509"/>
                  </a:lnTo>
                  <a:lnTo>
                    <a:pt x="191" y="509"/>
                  </a:lnTo>
                  <a:lnTo>
                    <a:pt x="191" y="509"/>
                  </a:lnTo>
                  <a:lnTo>
                    <a:pt x="189" y="509"/>
                  </a:lnTo>
                  <a:lnTo>
                    <a:pt x="186" y="509"/>
                  </a:lnTo>
                  <a:lnTo>
                    <a:pt x="186" y="509"/>
                  </a:lnTo>
                  <a:lnTo>
                    <a:pt x="186" y="509"/>
                  </a:lnTo>
                  <a:lnTo>
                    <a:pt x="186" y="511"/>
                  </a:lnTo>
                  <a:lnTo>
                    <a:pt x="184" y="511"/>
                  </a:lnTo>
                  <a:lnTo>
                    <a:pt x="186" y="513"/>
                  </a:lnTo>
                  <a:lnTo>
                    <a:pt x="186" y="513"/>
                  </a:lnTo>
                  <a:lnTo>
                    <a:pt x="189" y="516"/>
                  </a:lnTo>
                  <a:lnTo>
                    <a:pt x="189" y="516"/>
                  </a:lnTo>
                  <a:lnTo>
                    <a:pt x="191" y="518"/>
                  </a:lnTo>
                  <a:lnTo>
                    <a:pt x="191" y="518"/>
                  </a:lnTo>
                  <a:lnTo>
                    <a:pt x="189" y="518"/>
                  </a:lnTo>
                  <a:lnTo>
                    <a:pt x="191" y="520"/>
                  </a:lnTo>
                  <a:lnTo>
                    <a:pt x="191" y="520"/>
                  </a:lnTo>
                  <a:lnTo>
                    <a:pt x="191" y="523"/>
                  </a:lnTo>
                  <a:lnTo>
                    <a:pt x="191" y="523"/>
                  </a:lnTo>
                  <a:lnTo>
                    <a:pt x="191" y="525"/>
                  </a:lnTo>
                  <a:lnTo>
                    <a:pt x="191" y="528"/>
                  </a:lnTo>
                  <a:lnTo>
                    <a:pt x="194" y="528"/>
                  </a:lnTo>
                  <a:lnTo>
                    <a:pt x="194" y="528"/>
                  </a:lnTo>
                  <a:lnTo>
                    <a:pt x="196" y="530"/>
                  </a:lnTo>
                  <a:lnTo>
                    <a:pt x="196" y="530"/>
                  </a:lnTo>
                  <a:lnTo>
                    <a:pt x="196" y="530"/>
                  </a:lnTo>
                  <a:lnTo>
                    <a:pt x="196" y="532"/>
                  </a:lnTo>
                  <a:lnTo>
                    <a:pt x="198" y="532"/>
                  </a:lnTo>
                  <a:lnTo>
                    <a:pt x="201" y="532"/>
                  </a:lnTo>
                  <a:lnTo>
                    <a:pt x="201" y="532"/>
                  </a:lnTo>
                  <a:lnTo>
                    <a:pt x="203" y="530"/>
                  </a:lnTo>
                  <a:lnTo>
                    <a:pt x="203" y="530"/>
                  </a:lnTo>
                  <a:lnTo>
                    <a:pt x="205" y="528"/>
                  </a:lnTo>
                  <a:lnTo>
                    <a:pt x="205" y="528"/>
                  </a:lnTo>
                  <a:lnTo>
                    <a:pt x="205" y="525"/>
                  </a:lnTo>
                  <a:lnTo>
                    <a:pt x="205" y="525"/>
                  </a:lnTo>
                  <a:lnTo>
                    <a:pt x="208" y="528"/>
                  </a:lnTo>
                  <a:lnTo>
                    <a:pt x="212" y="528"/>
                  </a:lnTo>
                  <a:lnTo>
                    <a:pt x="212" y="528"/>
                  </a:lnTo>
                  <a:lnTo>
                    <a:pt x="217" y="525"/>
                  </a:lnTo>
                  <a:lnTo>
                    <a:pt x="219" y="525"/>
                  </a:lnTo>
                  <a:lnTo>
                    <a:pt x="222" y="525"/>
                  </a:lnTo>
                  <a:lnTo>
                    <a:pt x="224" y="525"/>
                  </a:lnTo>
                  <a:lnTo>
                    <a:pt x="227" y="525"/>
                  </a:lnTo>
                  <a:lnTo>
                    <a:pt x="227" y="525"/>
                  </a:lnTo>
                  <a:lnTo>
                    <a:pt x="229" y="528"/>
                  </a:lnTo>
                  <a:lnTo>
                    <a:pt x="231" y="530"/>
                  </a:lnTo>
                  <a:lnTo>
                    <a:pt x="234" y="532"/>
                  </a:lnTo>
                  <a:lnTo>
                    <a:pt x="238" y="537"/>
                  </a:lnTo>
                  <a:lnTo>
                    <a:pt x="238" y="537"/>
                  </a:lnTo>
                  <a:lnTo>
                    <a:pt x="238" y="539"/>
                  </a:lnTo>
                  <a:lnTo>
                    <a:pt x="236" y="539"/>
                  </a:lnTo>
                  <a:lnTo>
                    <a:pt x="234" y="539"/>
                  </a:lnTo>
                  <a:lnTo>
                    <a:pt x="234" y="539"/>
                  </a:lnTo>
                  <a:lnTo>
                    <a:pt x="234" y="539"/>
                  </a:lnTo>
                  <a:lnTo>
                    <a:pt x="236" y="542"/>
                  </a:lnTo>
                  <a:lnTo>
                    <a:pt x="236" y="544"/>
                  </a:lnTo>
                  <a:lnTo>
                    <a:pt x="236" y="544"/>
                  </a:lnTo>
                  <a:lnTo>
                    <a:pt x="236" y="546"/>
                  </a:lnTo>
                  <a:lnTo>
                    <a:pt x="238" y="546"/>
                  </a:lnTo>
                  <a:lnTo>
                    <a:pt x="238" y="546"/>
                  </a:lnTo>
                  <a:lnTo>
                    <a:pt x="236" y="546"/>
                  </a:lnTo>
                  <a:lnTo>
                    <a:pt x="236" y="549"/>
                  </a:lnTo>
                  <a:lnTo>
                    <a:pt x="236" y="549"/>
                  </a:lnTo>
                  <a:lnTo>
                    <a:pt x="241" y="549"/>
                  </a:lnTo>
                  <a:lnTo>
                    <a:pt x="243" y="549"/>
                  </a:lnTo>
                  <a:lnTo>
                    <a:pt x="245" y="549"/>
                  </a:lnTo>
                  <a:lnTo>
                    <a:pt x="245" y="549"/>
                  </a:lnTo>
                  <a:lnTo>
                    <a:pt x="248" y="549"/>
                  </a:lnTo>
                  <a:lnTo>
                    <a:pt x="250" y="549"/>
                  </a:lnTo>
                  <a:lnTo>
                    <a:pt x="250" y="549"/>
                  </a:lnTo>
                  <a:lnTo>
                    <a:pt x="250" y="549"/>
                  </a:lnTo>
                  <a:lnTo>
                    <a:pt x="252" y="551"/>
                  </a:lnTo>
                  <a:lnTo>
                    <a:pt x="252" y="551"/>
                  </a:lnTo>
                  <a:lnTo>
                    <a:pt x="252" y="551"/>
                  </a:lnTo>
                  <a:lnTo>
                    <a:pt x="255" y="551"/>
                  </a:lnTo>
                  <a:lnTo>
                    <a:pt x="255" y="551"/>
                  </a:lnTo>
                  <a:lnTo>
                    <a:pt x="255" y="554"/>
                  </a:lnTo>
                  <a:lnTo>
                    <a:pt x="255" y="554"/>
                  </a:lnTo>
                  <a:lnTo>
                    <a:pt x="255" y="554"/>
                  </a:lnTo>
                  <a:lnTo>
                    <a:pt x="255" y="556"/>
                  </a:lnTo>
                  <a:lnTo>
                    <a:pt x="257" y="556"/>
                  </a:lnTo>
                  <a:lnTo>
                    <a:pt x="257" y="558"/>
                  </a:lnTo>
                  <a:lnTo>
                    <a:pt x="257" y="558"/>
                  </a:lnTo>
                  <a:lnTo>
                    <a:pt x="257" y="558"/>
                  </a:lnTo>
                  <a:lnTo>
                    <a:pt x="257" y="561"/>
                  </a:lnTo>
                  <a:lnTo>
                    <a:pt x="257" y="561"/>
                  </a:lnTo>
                  <a:lnTo>
                    <a:pt x="257" y="563"/>
                  </a:lnTo>
                  <a:lnTo>
                    <a:pt x="260" y="563"/>
                  </a:lnTo>
                  <a:lnTo>
                    <a:pt x="260" y="565"/>
                  </a:lnTo>
                  <a:lnTo>
                    <a:pt x="262" y="565"/>
                  </a:lnTo>
                  <a:lnTo>
                    <a:pt x="262" y="565"/>
                  </a:lnTo>
                  <a:lnTo>
                    <a:pt x="264" y="565"/>
                  </a:lnTo>
                  <a:lnTo>
                    <a:pt x="267" y="565"/>
                  </a:lnTo>
                  <a:lnTo>
                    <a:pt x="267" y="565"/>
                  </a:lnTo>
                  <a:lnTo>
                    <a:pt x="269" y="565"/>
                  </a:lnTo>
                  <a:lnTo>
                    <a:pt x="271" y="565"/>
                  </a:lnTo>
                  <a:lnTo>
                    <a:pt x="271" y="568"/>
                  </a:lnTo>
                  <a:lnTo>
                    <a:pt x="274" y="568"/>
                  </a:lnTo>
                  <a:lnTo>
                    <a:pt x="274" y="568"/>
                  </a:lnTo>
                  <a:lnTo>
                    <a:pt x="276" y="568"/>
                  </a:lnTo>
                  <a:lnTo>
                    <a:pt x="276" y="568"/>
                  </a:lnTo>
                  <a:lnTo>
                    <a:pt x="278" y="570"/>
                  </a:lnTo>
                  <a:lnTo>
                    <a:pt x="278" y="568"/>
                  </a:lnTo>
                  <a:lnTo>
                    <a:pt x="281" y="568"/>
                  </a:lnTo>
                  <a:lnTo>
                    <a:pt x="283" y="565"/>
                  </a:lnTo>
                  <a:lnTo>
                    <a:pt x="285" y="565"/>
                  </a:lnTo>
                  <a:lnTo>
                    <a:pt x="285" y="565"/>
                  </a:lnTo>
                  <a:lnTo>
                    <a:pt x="288" y="565"/>
                  </a:lnTo>
                  <a:lnTo>
                    <a:pt x="290" y="565"/>
                  </a:lnTo>
                  <a:lnTo>
                    <a:pt x="290" y="565"/>
                  </a:lnTo>
                  <a:lnTo>
                    <a:pt x="293" y="565"/>
                  </a:lnTo>
                  <a:lnTo>
                    <a:pt x="293" y="568"/>
                  </a:lnTo>
                  <a:lnTo>
                    <a:pt x="295" y="568"/>
                  </a:lnTo>
                  <a:lnTo>
                    <a:pt x="295" y="570"/>
                  </a:lnTo>
                  <a:lnTo>
                    <a:pt x="300" y="575"/>
                  </a:lnTo>
                  <a:lnTo>
                    <a:pt x="302" y="575"/>
                  </a:lnTo>
                  <a:lnTo>
                    <a:pt x="302" y="575"/>
                  </a:lnTo>
                  <a:lnTo>
                    <a:pt x="304" y="575"/>
                  </a:lnTo>
                  <a:lnTo>
                    <a:pt x="304" y="575"/>
                  </a:lnTo>
                  <a:lnTo>
                    <a:pt x="304" y="572"/>
                  </a:lnTo>
                  <a:lnTo>
                    <a:pt x="304" y="572"/>
                  </a:lnTo>
                  <a:lnTo>
                    <a:pt x="304" y="572"/>
                  </a:lnTo>
                  <a:lnTo>
                    <a:pt x="309" y="575"/>
                  </a:lnTo>
                  <a:lnTo>
                    <a:pt x="309" y="575"/>
                  </a:lnTo>
                  <a:lnTo>
                    <a:pt x="311" y="575"/>
                  </a:lnTo>
                  <a:lnTo>
                    <a:pt x="314" y="575"/>
                  </a:lnTo>
                  <a:lnTo>
                    <a:pt x="316" y="577"/>
                  </a:lnTo>
                  <a:lnTo>
                    <a:pt x="318" y="577"/>
                  </a:lnTo>
                  <a:lnTo>
                    <a:pt x="318" y="577"/>
                  </a:lnTo>
                  <a:lnTo>
                    <a:pt x="321" y="577"/>
                  </a:lnTo>
                  <a:lnTo>
                    <a:pt x="321" y="577"/>
                  </a:lnTo>
                  <a:lnTo>
                    <a:pt x="321" y="577"/>
                  </a:lnTo>
                  <a:lnTo>
                    <a:pt x="323" y="580"/>
                  </a:lnTo>
                  <a:lnTo>
                    <a:pt x="323" y="580"/>
                  </a:lnTo>
                  <a:lnTo>
                    <a:pt x="326" y="580"/>
                  </a:lnTo>
                  <a:lnTo>
                    <a:pt x="328" y="580"/>
                  </a:lnTo>
                  <a:lnTo>
                    <a:pt x="330" y="582"/>
                  </a:lnTo>
                  <a:lnTo>
                    <a:pt x="333" y="582"/>
                  </a:lnTo>
                  <a:lnTo>
                    <a:pt x="335" y="582"/>
                  </a:lnTo>
                  <a:lnTo>
                    <a:pt x="335" y="582"/>
                  </a:lnTo>
                  <a:lnTo>
                    <a:pt x="335" y="582"/>
                  </a:lnTo>
                  <a:lnTo>
                    <a:pt x="337" y="582"/>
                  </a:lnTo>
                  <a:lnTo>
                    <a:pt x="335" y="584"/>
                  </a:lnTo>
                  <a:lnTo>
                    <a:pt x="335" y="584"/>
                  </a:lnTo>
                  <a:lnTo>
                    <a:pt x="337" y="587"/>
                  </a:lnTo>
                  <a:lnTo>
                    <a:pt x="337" y="587"/>
                  </a:lnTo>
                  <a:lnTo>
                    <a:pt x="337" y="589"/>
                  </a:lnTo>
                  <a:lnTo>
                    <a:pt x="337" y="589"/>
                  </a:lnTo>
                  <a:lnTo>
                    <a:pt x="335" y="591"/>
                  </a:lnTo>
                  <a:lnTo>
                    <a:pt x="335" y="591"/>
                  </a:lnTo>
                  <a:lnTo>
                    <a:pt x="333" y="594"/>
                  </a:lnTo>
                  <a:lnTo>
                    <a:pt x="330" y="594"/>
                  </a:lnTo>
                  <a:lnTo>
                    <a:pt x="333" y="594"/>
                  </a:lnTo>
                  <a:lnTo>
                    <a:pt x="333" y="596"/>
                  </a:lnTo>
                  <a:lnTo>
                    <a:pt x="335" y="596"/>
                  </a:lnTo>
                  <a:lnTo>
                    <a:pt x="337" y="596"/>
                  </a:lnTo>
                  <a:lnTo>
                    <a:pt x="337" y="598"/>
                  </a:lnTo>
                  <a:lnTo>
                    <a:pt x="337" y="598"/>
                  </a:lnTo>
                  <a:lnTo>
                    <a:pt x="335" y="598"/>
                  </a:lnTo>
                  <a:lnTo>
                    <a:pt x="333" y="598"/>
                  </a:lnTo>
                  <a:lnTo>
                    <a:pt x="333" y="598"/>
                  </a:lnTo>
                  <a:lnTo>
                    <a:pt x="333" y="598"/>
                  </a:lnTo>
                  <a:lnTo>
                    <a:pt x="333" y="601"/>
                  </a:lnTo>
                  <a:lnTo>
                    <a:pt x="333" y="603"/>
                  </a:lnTo>
                  <a:lnTo>
                    <a:pt x="335" y="603"/>
                  </a:lnTo>
                  <a:lnTo>
                    <a:pt x="335" y="603"/>
                  </a:lnTo>
                  <a:lnTo>
                    <a:pt x="335" y="606"/>
                  </a:lnTo>
                  <a:lnTo>
                    <a:pt x="337" y="606"/>
                  </a:lnTo>
                  <a:lnTo>
                    <a:pt x="337" y="608"/>
                  </a:lnTo>
                  <a:lnTo>
                    <a:pt x="335" y="608"/>
                  </a:lnTo>
                  <a:lnTo>
                    <a:pt x="337" y="608"/>
                  </a:lnTo>
                  <a:lnTo>
                    <a:pt x="337" y="608"/>
                  </a:lnTo>
                  <a:lnTo>
                    <a:pt x="337" y="608"/>
                  </a:lnTo>
                  <a:lnTo>
                    <a:pt x="337" y="608"/>
                  </a:lnTo>
                  <a:lnTo>
                    <a:pt x="337" y="610"/>
                  </a:lnTo>
                  <a:lnTo>
                    <a:pt x="337" y="610"/>
                  </a:lnTo>
                  <a:lnTo>
                    <a:pt x="337" y="613"/>
                  </a:lnTo>
                  <a:lnTo>
                    <a:pt x="335" y="615"/>
                  </a:lnTo>
                  <a:lnTo>
                    <a:pt x="337" y="617"/>
                  </a:lnTo>
                  <a:lnTo>
                    <a:pt x="335" y="617"/>
                  </a:lnTo>
                  <a:lnTo>
                    <a:pt x="335" y="617"/>
                  </a:lnTo>
                  <a:lnTo>
                    <a:pt x="330" y="617"/>
                  </a:lnTo>
                  <a:lnTo>
                    <a:pt x="326" y="617"/>
                  </a:lnTo>
                  <a:lnTo>
                    <a:pt x="326" y="617"/>
                  </a:lnTo>
                  <a:lnTo>
                    <a:pt x="323" y="617"/>
                  </a:lnTo>
                  <a:lnTo>
                    <a:pt x="321" y="617"/>
                  </a:lnTo>
                  <a:lnTo>
                    <a:pt x="318" y="620"/>
                  </a:lnTo>
                  <a:lnTo>
                    <a:pt x="318" y="622"/>
                  </a:lnTo>
                  <a:lnTo>
                    <a:pt x="316" y="622"/>
                  </a:lnTo>
                  <a:lnTo>
                    <a:pt x="314" y="622"/>
                  </a:lnTo>
                  <a:lnTo>
                    <a:pt x="314" y="625"/>
                  </a:lnTo>
                  <a:lnTo>
                    <a:pt x="314" y="625"/>
                  </a:lnTo>
                  <a:lnTo>
                    <a:pt x="314" y="627"/>
                  </a:lnTo>
                  <a:lnTo>
                    <a:pt x="314" y="627"/>
                  </a:lnTo>
                  <a:lnTo>
                    <a:pt x="311" y="627"/>
                  </a:lnTo>
                  <a:lnTo>
                    <a:pt x="311" y="629"/>
                  </a:lnTo>
                  <a:lnTo>
                    <a:pt x="311" y="629"/>
                  </a:lnTo>
                  <a:lnTo>
                    <a:pt x="314" y="629"/>
                  </a:lnTo>
                  <a:lnTo>
                    <a:pt x="314" y="629"/>
                  </a:lnTo>
                  <a:lnTo>
                    <a:pt x="314" y="629"/>
                  </a:lnTo>
                  <a:lnTo>
                    <a:pt x="314" y="629"/>
                  </a:lnTo>
                  <a:lnTo>
                    <a:pt x="314" y="632"/>
                  </a:lnTo>
                  <a:lnTo>
                    <a:pt x="311" y="632"/>
                  </a:lnTo>
                  <a:lnTo>
                    <a:pt x="314" y="632"/>
                  </a:lnTo>
                  <a:lnTo>
                    <a:pt x="314" y="634"/>
                  </a:lnTo>
                  <a:lnTo>
                    <a:pt x="316" y="632"/>
                  </a:lnTo>
                  <a:lnTo>
                    <a:pt x="318" y="629"/>
                  </a:lnTo>
                  <a:lnTo>
                    <a:pt x="321" y="629"/>
                  </a:lnTo>
                  <a:lnTo>
                    <a:pt x="321" y="629"/>
                  </a:lnTo>
                  <a:lnTo>
                    <a:pt x="321" y="632"/>
                  </a:lnTo>
                  <a:lnTo>
                    <a:pt x="318" y="632"/>
                  </a:lnTo>
                  <a:lnTo>
                    <a:pt x="321" y="632"/>
                  </a:lnTo>
                  <a:lnTo>
                    <a:pt x="326" y="632"/>
                  </a:lnTo>
                  <a:lnTo>
                    <a:pt x="326" y="629"/>
                  </a:lnTo>
                  <a:lnTo>
                    <a:pt x="328" y="629"/>
                  </a:lnTo>
                  <a:lnTo>
                    <a:pt x="330" y="632"/>
                  </a:lnTo>
                  <a:lnTo>
                    <a:pt x="330" y="634"/>
                  </a:lnTo>
                  <a:lnTo>
                    <a:pt x="330" y="634"/>
                  </a:lnTo>
                  <a:lnTo>
                    <a:pt x="330" y="634"/>
                  </a:lnTo>
                  <a:lnTo>
                    <a:pt x="328" y="634"/>
                  </a:lnTo>
                  <a:lnTo>
                    <a:pt x="323" y="636"/>
                  </a:lnTo>
                  <a:lnTo>
                    <a:pt x="321" y="639"/>
                  </a:lnTo>
                  <a:lnTo>
                    <a:pt x="318" y="639"/>
                  </a:lnTo>
                  <a:lnTo>
                    <a:pt x="318" y="641"/>
                  </a:lnTo>
                  <a:lnTo>
                    <a:pt x="318" y="641"/>
                  </a:lnTo>
                  <a:lnTo>
                    <a:pt x="316" y="641"/>
                  </a:lnTo>
                  <a:lnTo>
                    <a:pt x="314" y="641"/>
                  </a:lnTo>
                  <a:lnTo>
                    <a:pt x="314" y="641"/>
                  </a:lnTo>
                  <a:lnTo>
                    <a:pt x="311" y="643"/>
                  </a:lnTo>
                  <a:lnTo>
                    <a:pt x="309" y="643"/>
                  </a:lnTo>
                  <a:lnTo>
                    <a:pt x="307" y="643"/>
                  </a:lnTo>
                  <a:lnTo>
                    <a:pt x="309" y="646"/>
                  </a:lnTo>
                  <a:lnTo>
                    <a:pt x="309" y="648"/>
                  </a:lnTo>
                  <a:lnTo>
                    <a:pt x="311" y="648"/>
                  </a:lnTo>
                  <a:lnTo>
                    <a:pt x="314" y="648"/>
                  </a:lnTo>
                  <a:lnTo>
                    <a:pt x="316" y="651"/>
                  </a:lnTo>
                  <a:lnTo>
                    <a:pt x="321" y="653"/>
                  </a:lnTo>
                  <a:lnTo>
                    <a:pt x="318" y="655"/>
                  </a:lnTo>
                  <a:lnTo>
                    <a:pt x="318" y="653"/>
                  </a:lnTo>
                  <a:lnTo>
                    <a:pt x="316" y="653"/>
                  </a:lnTo>
                  <a:lnTo>
                    <a:pt x="314" y="655"/>
                  </a:lnTo>
                  <a:lnTo>
                    <a:pt x="314" y="658"/>
                  </a:lnTo>
                  <a:lnTo>
                    <a:pt x="314" y="655"/>
                  </a:lnTo>
                  <a:lnTo>
                    <a:pt x="314" y="655"/>
                  </a:lnTo>
                  <a:lnTo>
                    <a:pt x="314" y="655"/>
                  </a:lnTo>
                  <a:lnTo>
                    <a:pt x="311" y="655"/>
                  </a:lnTo>
                  <a:lnTo>
                    <a:pt x="311" y="660"/>
                  </a:lnTo>
                  <a:lnTo>
                    <a:pt x="309" y="662"/>
                  </a:lnTo>
                  <a:lnTo>
                    <a:pt x="307" y="665"/>
                  </a:lnTo>
                  <a:lnTo>
                    <a:pt x="307" y="667"/>
                  </a:lnTo>
                  <a:lnTo>
                    <a:pt x="307" y="667"/>
                  </a:lnTo>
                  <a:lnTo>
                    <a:pt x="309" y="667"/>
                  </a:lnTo>
                  <a:lnTo>
                    <a:pt x="309" y="667"/>
                  </a:lnTo>
                  <a:lnTo>
                    <a:pt x="309" y="669"/>
                  </a:lnTo>
                  <a:lnTo>
                    <a:pt x="302" y="669"/>
                  </a:lnTo>
                  <a:lnTo>
                    <a:pt x="302" y="672"/>
                  </a:lnTo>
                  <a:lnTo>
                    <a:pt x="300" y="669"/>
                  </a:lnTo>
                  <a:lnTo>
                    <a:pt x="297" y="669"/>
                  </a:lnTo>
                  <a:lnTo>
                    <a:pt x="295" y="667"/>
                  </a:lnTo>
                  <a:lnTo>
                    <a:pt x="295" y="667"/>
                  </a:lnTo>
                  <a:lnTo>
                    <a:pt x="293" y="669"/>
                  </a:lnTo>
                  <a:lnTo>
                    <a:pt x="293" y="669"/>
                  </a:lnTo>
                  <a:lnTo>
                    <a:pt x="295" y="669"/>
                  </a:lnTo>
                  <a:lnTo>
                    <a:pt x="297" y="669"/>
                  </a:lnTo>
                  <a:lnTo>
                    <a:pt x="295" y="672"/>
                  </a:lnTo>
                  <a:lnTo>
                    <a:pt x="293" y="672"/>
                  </a:lnTo>
                  <a:lnTo>
                    <a:pt x="293" y="674"/>
                  </a:lnTo>
                  <a:lnTo>
                    <a:pt x="293" y="674"/>
                  </a:lnTo>
                  <a:lnTo>
                    <a:pt x="297" y="674"/>
                  </a:lnTo>
                  <a:lnTo>
                    <a:pt x="302" y="679"/>
                  </a:lnTo>
                  <a:lnTo>
                    <a:pt x="304" y="679"/>
                  </a:lnTo>
                  <a:lnTo>
                    <a:pt x="304" y="681"/>
                  </a:lnTo>
                  <a:lnTo>
                    <a:pt x="307" y="684"/>
                  </a:lnTo>
                  <a:lnTo>
                    <a:pt x="307" y="684"/>
                  </a:lnTo>
                  <a:lnTo>
                    <a:pt x="309" y="684"/>
                  </a:lnTo>
                  <a:lnTo>
                    <a:pt x="311" y="686"/>
                  </a:lnTo>
                  <a:lnTo>
                    <a:pt x="314" y="684"/>
                  </a:lnTo>
                  <a:lnTo>
                    <a:pt x="321" y="691"/>
                  </a:lnTo>
                  <a:lnTo>
                    <a:pt x="323" y="691"/>
                  </a:lnTo>
                  <a:lnTo>
                    <a:pt x="328" y="693"/>
                  </a:lnTo>
                  <a:lnTo>
                    <a:pt x="330" y="693"/>
                  </a:lnTo>
                  <a:lnTo>
                    <a:pt x="340" y="700"/>
                  </a:lnTo>
                  <a:lnTo>
                    <a:pt x="344" y="705"/>
                  </a:lnTo>
                  <a:lnTo>
                    <a:pt x="351" y="710"/>
                  </a:lnTo>
                  <a:lnTo>
                    <a:pt x="354" y="710"/>
                  </a:lnTo>
                  <a:lnTo>
                    <a:pt x="354" y="710"/>
                  </a:lnTo>
                  <a:lnTo>
                    <a:pt x="354" y="707"/>
                  </a:lnTo>
                  <a:lnTo>
                    <a:pt x="356" y="707"/>
                  </a:lnTo>
                  <a:lnTo>
                    <a:pt x="359" y="707"/>
                  </a:lnTo>
                  <a:lnTo>
                    <a:pt x="361" y="707"/>
                  </a:lnTo>
                  <a:lnTo>
                    <a:pt x="363" y="707"/>
                  </a:lnTo>
                  <a:lnTo>
                    <a:pt x="366" y="710"/>
                  </a:lnTo>
                  <a:lnTo>
                    <a:pt x="368" y="710"/>
                  </a:lnTo>
                  <a:lnTo>
                    <a:pt x="370" y="712"/>
                  </a:lnTo>
                  <a:lnTo>
                    <a:pt x="375" y="712"/>
                  </a:lnTo>
                  <a:lnTo>
                    <a:pt x="377" y="714"/>
                  </a:lnTo>
                  <a:lnTo>
                    <a:pt x="380" y="714"/>
                  </a:lnTo>
                  <a:lnTo>
                    <a:pt x="389" y="714"/>
                  </a:lnTo>
                  <a:lnTo>
                    <a:pt x="389" y="714"/>
                  </a:lnTo>
                  <a:lnTo>
                    <a:pt x="389" y="714"/>
                  </a:lnTo>
                  <a:lnTo>
                    <a:pt x="392" y="714"/>
                  </a:lnTo>
                  <a:lnTo>
                    <a:pt x="394" y="714"/>
                  </a:lnTo>
                  <a:lnTo>
                    <a:pt x="396" y="717"/>
                  </a:lnTo>
                  <a:lnTo>
                    <a:pt x="399" y="717"/>
                  </a:lnTo>
                  <a:lnTo>
                    <a:pt x="401" y="714"/>
                  </a:lnTo>
                  <a:lnTo>
                    <a:pt x="403" y="717"/>
                  </a:lnTo>
                  <a:lnTo>
                    <a:pt x="403" y="717"/>
                  </a:lnTo>
                  <a:lnTo>
                    <a:pt x="406" y="717"/>
                  </a:lnTo>
                  <a:lnTo>
                    <a:pt x="406" y="719"/>
                  </a:lnTo>
                  <a:lnTo>
                    <a:pt x="410" y="721"/>
                  </a:lnTo>
                  <a:lnTo>
                    <a:pt x="415" y="721"/>
                  </a:lnTo>
                  <a:lnTo>
                    <a:pt x="415" y="724"/>
                  </a:lnTo>
                  <a:lnTo>
                    <a:pt x="420" y="724"/>
                  </a:lnTo>
                  <a:lnTo>
                    <a:pt x="420" y="724"/>
                  </a:lnTo>
                  <a:lnTo>
                    <a:pt x="420" y="724"/>
                  </a:lnTo>
                  <a:lnTo>
                    <a:pt x="417" y="726"/>
                  </a:lnTo>
                  <a:lnTo>
                    <a:pt x="417" y="726"/>
                  </a:lnTo>
                  <a:lnTo>
                    <a:pt x="420" y="726"/>
                  </a:lnTo>
                  <a:lnTo>
                    <a:pt x="420" y="729"/>
                  </a:lnTo>
                  <a:lnTo>
                    <a:pt x="422" y="729"/>
                  </a:lnTo>
                  <a:lnTo>
                    <a:pt x="422" y="726"/>
                  </a:lnTo>
                  <a:lnTo>
                    <a:pt x="425" y="726"/>
                  </a:lnTo>
                  <a:lnTo>
                    <a:pt x="427" y="726"/>
                  </a:lnTo>
                  <a:lnTo>
                    <a:pt x="429" y="724"/>
                  </a:lnTo>
                  <a:lnTo>
                    <a:pt x="432" y="724"/>
                  </a:lnTo>
                  <a:lnTo>
                    <a:pt x="432" y="724"/>
                  </a:lnTo>
                  <a:lnTo>
                    <a:pt x="434" y="724"/>
                  </a:lnTo>
                  <a:lnTo>
                    <a:pt x="434" y="724"/>
                  </a:lnTo>
                  <a:lnTo>
                    <a:pt x="436" y="726"/>
                  </a:lnTo>
                  <a:lnTo>
                    <a:pt x="436" y="724"/>
                  </a:lnTo>
                  <a:lnTo>
                    <a:pt x="436" y="724"/>
                  </a:lnTo>
                  <a:lnTo>
                    <a:pt x="439" y="724"/>
                  </a:lnTo>
                  <a:lnTo>
                    <a:pt x="441" y="726"/>
                  </a:lnTo>
                  <a:lnTo>
                    <a:pt x="443" y="726"/>
                  </a:lnTo>
                  <a:lnTo>
                    <a:pt x="443" y="726"/>
                  </a:lnTo>
                  <a:lnTo>
                    <a:pt x="446" y="729"/>
                  </a:lnTo>
                  <a:lnTo>
                    <a:pt x="450" y="729"/>
                  </a:lnTo>
                  <a:lnTo>
                    <a:pt x="450" y="729"/>
                  </a:lnTo>
                  <a:lnTo>
                    <a:pt x="453" y="729"/>
                  </a:lnTo>
                  <a:lnTo>
                    <a:pt x="453" y="729"/>
                  </a:lnTo>
                  <a:lnTo>
                    <a:pt x="453" y="731"/>
                  </a:lnTo>
                  <a:lnTo>
                    <a:pt x="453" y="733"/>
                  </a:lnTo>
                  <a:lnTo>
                    <a:pt x="453" y="736"/>
                  </a:lnTo>
                  <a:lnTo>
                    <a:pt x="453" y="736"/>
                  </a:lnTo>
                  <a:lnTo>
                    <a:pt x="455" y="738"/>
                  </a:lnTo>
                  <a:lnTo>
                    <a:pt x="458" y="738"/>
                  </a:lnTo>
                  <a:lnTo>
                    <a:pt x="458" y="738"/>
                  </a:lnTo>
                  <a:lnTo>
                    <a:pt x="460" y="738"/>
                  </a:lnTo>
                  <a:lnTo>
                    <a:pt x="462" y="740"/>
                  </a:lnTo>
                  <a:lnTo>
                    <a:pt x="462" y="740"/>
                  </a:lnTo>
                  <a:lnTo>
                    <a:pt x="462" y="740"/>
                  </a:lnTo>
                  <a:lnTo>
                    <a:pt x="467" y="740"/>
                  </a:lnTo>
                  <a:lnTo>
                    <a:pt x="467" y="740"/>
                  </a:lnTo>
                  <a:lnTo>
                    <a:pt x="469" y="743"/>
                  </a:lnTo>
                  <a:lnTo>
                    <a:pt x="469" y="743"/>
                  </a:lnTo>
                  <a:lnTo>
                    <a:pt x="469" y="743"/>
                  </a:lnTo>
                  <a:lnTo>
                    <a:pt x="469" y="743"/>
                  </a:lnTo>
                  <a:lnTo>
                    <a:pt x="472" y="743"/>
                  </a:lnTo>
                  <a:lnTo>
                    <a:pt x="472" y="743"/>
                  </a:lnTo>
                  <a:lnTo>
                    <a:pt x="474" y="745"/>
                  </a:lnTo>
                  <a:lnTo>
                    <a:pt x="476" y="745"/>
                  </a:lnTo>
                  <a:lnTo>
                    <a:pt x="476" y="747"/>
                  </a:lnTo>
                  <a:lnTo>
                    <a:pt x="476" y="747"/>
                  </a:lnTo>
                  <a:lnTo>
                    <a:pt x="479" y="747"/>
                  </a:lnTo>
                  <a:lnTo>
                    <a:pt x="479" y="750"/>
                  </a:lnTo>
                  <a:lnTo>
                    <a:pt x="481" y="750"/>
                  </a:lnTo>
                  <a:lnTo>
                    <a:pt x="483" y="752"/>
                  </a:lnTo>
                  <a:lnTo>
                    <a:pt x="483" y="755"/>
                  </a:lnTo>
                  <a:lnTo>
                    <a:pt x="488" y="755"/>
                  </a:lnTo>
                  <a:lnTo>
                    <a:pt x="488" y="755"/>
                  </a:lnTo>
                  <a:lnTo>
                    <a:pt x="493" y="755"/>
                  </a:lnTo>
                  <a:lnTo>
                    <a:pt x="493" y="755"/>
                  </a:lnTo>
                  <a:lnTo>
                    <a:pt x="495" y="752"/>
                  </a:lnTo>
                  <a:lnTo>
                    <a:pt x="495" y="750"/>
                  </a:lnTo>
                  <a:lnTo>
                    <a:pt x="498" y="750"/>
                  </a:lnTo>
                  <a:lnTo>
                    <a:pt x="500" y="747"/>
                  </a:lnTo>
                  <a:lnTo>
                    <a:pt x="500" y="747"/>
                  </a:lnTo>
                  <a:lnTo>
                    <a:pt x="500" y="745"/>
                  </a:lnTo>
                  <a:lnTo>
                    <a:pt x="502" y="743"/>
                  </a:lnTo>
                  <a:lnTo>
                    <a:pt x="502" y="743"/>
                  </a:lnTo>
                  <a:lnTo>
                    <a:pt x="500" y="740"/>
                  </a:lnTo>
                  <a:lnTo>
                    <a:pt x="500" y="740"/>
                  </a:lnTo>
                  <a:lnTo>
                    <a:pt x="500" y="740"/>
                  </a:lnTo>
                  <a:lnTo>
                    <a:pt x="498" y="738"/>
                  </a:lnTo>
                  <a:lnTo>
                    <a:pt x="495" y="736"/>
                  </a:lnTo>
                  <a:lnTo>
                    <a:pt x="493" y="731"/>
                  </a:lnTo>
                  <a:lnTo>
                    <a:pt x="488" y="726"/>
                  </a:lnTo>
                  <a:lnTo>
                    <a:pt x="486" y="726"/>
                  </a:lnTo>
                  <a:lnTo>
                    <a:pt x="486" y="726"/>
                  </a:lnTo>
                  <a:lnTo>
                    <a:pt x="486" y="724"/>
                  </a:lnTo>
                  <a:lnTo>
                    <a:pt x="483" y="721"/>
                  </a:lnTo>
                  <a:lnTo>
                    <a:pt x="481" y="719"/>
                  </a:lnTo>
                  <a:lnTo>
                    <a:pt x="481" y="719"/>
                  </a:lnTo>
                  <a:lnTo>
                    <a:pt x="481" y="719"/>
                  </a:lnTo>
                  <a:lnTo>
                    <a:pt x="481" y="714"/>
                  </a:lnTo>
                  <a:lnTo>
                    <a:pt x="479" y="714"/>
                  </a:lnTo>
                  <a:lnTo>
                    <a:pt x="479" y="712"/>
                  </a:lnTo>
                  <a:lnTo>
                    <a:pt x="479" y="707"/>
                  </a:lnTo>
                  <a:lnTo>
                    <a:pt x="479" y="705"/>
                  </a:lnTo>
                  <a:lnTo>
                    <a:pt x="481" y="703"/>
                  </a:lnTo>
                  <a:lnTo>
                    <a:pt x="481" y="700"/>
                  </a:lnTo>
                  <a:lnTo>
                    <a:pt x="479" y="703"/>
                  </a:lnTo>
                  <a:lnTo>
                    <a:pt x="479" y="707"/>
                  </a:lnTo>
                  <a:lnTo>
                    <a:pt x="476" y="703"/>
                  </a:lnTo>
                  <a:lnTo>
                    <a:pt x="474" y="698"/>
                  </a:lnTo>
                  <a:lnTo>
                    <a:pt x="474" y="695"/>
                  </a:lnTo>
                  <a:lnTo>
                    <a:pt x="472" y="695"/>
                  </a:lnTo>
                  <a:lnTo>
                    <a:pt x="469" y="693"/>
                  </a:lnTo>
                  <a:lnTo>
                    <a:pt x="467" y="691"/>
                  </a:lnTo>
                  <a:lnTo>
                    <a:pt x="467" y="691"/>
                  </a:lnTo>
                  <a:lnTo>
                    <a:pt x="462" y="691"/>
                  </a:lnTo>
                  <a:lnTo>
                    <a:pt x="462" y="688"/>
                  </a:lnTo>
                  <a:lnTo>
                    <a:pt x="462" y="688"/>
                  </a:lnTo>
                  <a:lnTo>
                    <a:pt x="462" y="686"/>
                  </a:lnTo>
                  <a:lnTo>
                    <a:pt x="462" y="686"/>
                  </a:lnTo>
                  <a:lnTo>
                    <a:pt x="465" y="684"/>
                  </a:lnTo>
                  <a:lnTo>
                    <a:pt x="465" y="684"/>
                  </a:lnTo>
                  <a:lnTo>
                    <a:pt x="465" y="681"/>
                  </a:lnTo>
                  <a:lnTo>
                    <a:pt x="465" y="681"/>
                  </a:lnTo>
                  <a:lnTo>
                    <a:pt x="467" y="681"/>
                  </a:lnTo>
                  <a:lnTo>
                    <a:pt x="467" y="681"/>
                  </a:lnTo>
                  <a:lnTo>
                    <a:pt x="467" y="679"/>
                  </a:lnTo>
                  <a:lnTo>
                    <a:pt x="467" y="679"/>
                  </a:lnTo>
                  <a:lnTo>
                    <a:pt x="469" y="677"/>
                  </a:lnTo>
                  <a:lnTo>
                    <a:pt x="469" y="674"/>
                  </a:lnTo>
                  <a:lnTo>
                    <a:pt x="469" y="672"/>
                  </a:lnTo>
                  <a:lnTo>
                    <a:pt x="472" y="669"/>
                  </a:lnTo>
                  <a:lnTo>
                    <a:pt x="472" y="667"/>
                  </a:lnTo>
                  <a:lnTo>
                    <a:pt x="472" y="667"/>
                  </a:lnTo>
                  <a:lnTo>
                    <a:pt x="472" y="667"/>
                  </a:lnTo>
                  <a:lnTo>
                    <a:pt x="472" y="667"/>
                  </a:lnTo>
                  <a:lnTo>
                    <a:pt x="472" y="665"/>
                  </a:lnTo>
                  <a:lnTo>
                    <a:pt x="472" y="665"/>
                  </a:lnTo>
                  <a:lnTo>
                    <a:pt x="469" y="662"/>
                  </a:lnTo>
                  <a:lnTo>
                    <a:pt x="472" y="662"/>
                  </a:lnTo>
                  <a:lnTo>
                    <a:pt x="472" y="662"/>
                  </a:lnTo>
                  <a:lnTo>
                    <a:pt x="472" y="662"/>
                  </a:lnTo>
                  <a:lnTo>
                    <a:pt x="474" y="665"/>
                  </a:lnTo>
                  <a:lnTo>
                    <a:pt x="474" y="662"/>
                  </a:lnTo>
                  <a:lnTo>
                    <a:pt x="474" y="662"/>
                  </a:lnTo>
                  <a:lnTo>
                    <a:pt x="476" y="662"/>
                  </a:lnTo>
                  <a:lnTo>
                    <a:pt x="476" y="662"/>
                  </a:lnTo>
                  <a:lnTo>
                    <a:pt x="481" y="662"/>
                  </a:lnTo>
                  <a:lnTo>
                    <a:pt x="481" y="662"/>
                  </a:lnTo>
                  <a:lnTo>
                    <a:pt x="483" y="660"/>
                  </a:lnTo>
                  <a:lnTo>
                    <a:pt x="486" y="658"/>
                  </a:lnTo>
                  <a:lnTo>
                    <a:pt x="488" y="658"/>
                  </a:lnTo>
                  <a:lnTo>
                    <a:pt x="488" y="658"/>
                  </a:lnTo>
                  <a:lnTo>
                    <a:pt x="488" y="658"/>
                  </a:lnTo>
                  <a:lnTo>
                    <a:pt x="491" y="658"/>
                  </a:lnTo>
                  <a:lnTo>
                    <a:pt x="491" y="658"/>
                  </a:lnTo>
                  <a:lnTo>
                    <a:pt x="491" y="658"/>
                  </a:lnTo>
                  <a:lnTo>
                    <a:pt x="491" y="655"/>
                  </a:lnTo>
                  <a:lnTo>
                    <a:pt x="491" y="655"/>
                  </a:lnTo>
                  <a:lnTo>
                    <a:pt x="488" y="653"/>
                  </a:lnTo>
                  <a:lnTo>
                    <a:pt x="491" y="653"/>
                  </a:lnTo>
                  <a:lnTo>
                    <a:pt x="491" y="653"/>
                  </a:lnTo>
                  <a:lnTo>
                    <a:pt x="495" y="653"/>
                  </a:lnTo>
                  <a:lnTo>
                    <a:pt x="495" y="651"/>
                  </a:lnTo>
                  <a:lnTo>
                    <a:pt x="495" y="651"/>
                  </a:lnTo>
                  <a:lnTo>
                    <a:pt x="498" y="651"/>
                  </a:lnTo>
                  <a:lnTo>
                    <a:pt x="498" y="648"/>
                  </a:lnTo>
                  <a:lnTo>
                    <a:pt x="495" y="648"/>
                  </a:lnTo>
                  <a:lnTo>
                    <a:pt x="493" y="646"/>
                  </a:lnTo>
                  <a:lnTo>
                    <a:pt x="488" y="646"/>
                  </a:lnTo>
                  <a:lnTo>
                    <a:pt x="486" y="643"/>
                  </a:lnTo>
                  <a:lnTo>
                    <a:pt x="486" y="643"/>
                  </a:lnTo>
                  <a:lnTo>
                    <a:pt x="486" y="643"/>
                  </a:lnTo>
                  <a:lnTo>
                    <a:pt x="483" y="643"/>
                  </a:lnTo>
                  <a:lnTo>
                    <a:pt x="483" y="641"/>
                  </a:lnTo>
                  <a:lnTo>
                    <a:pt x="483" y="641"/>
                  </a:lnTo>
                  <a:lnTo>
                    <a:pt x="483" y="641"/>
                  </a:lnTo>
                  <a:lnTo>
                    <a:pt x="486" y="641"/>
                  </a:lnTo>
                  <a:lnTo>
                    <a:pt x="486" y="641"/>
                  </a:lnTo>
                  <a:lnTo>
                    <a:pt x="486" y="641"/>
                  </a:lnTo>
                  <a:lnTo>
                    <a:pt x="488" y="641"/>
                  </a:lnTo>
                  <a:lnTo>
                    <a:pt x="491" y="641"/>
                  </a:lnTo>
                  <a:lnTo>
                    <a:pt x="491" y="641"/>
                  </a:lnTo>
                  <a:lnTo>
                    <a:pt x="491" y="639"/>
                  </a:lnTo>
                  <a:lnTo>
                    <a:pt x="488" y="636"/>
                  </a:lnTo>
                  <a:lnTo>
                    <a:pt x="486" y="634"/>
                  </a:lnTo>
                  <a:lnTo>
                    <a:pt x="483" y="629"/>
                  </a:lnTo>
                  <a:lnTo>
                    <a:pt x="481" y="629"/>
                  </a:lnTo>
                  <a:lnTo>
                    <a:pt x="479" y="627"/>
                  </a:lnTo>
                  <a:lnTo>
                    <a:pt x="476" y="622"/>
                  </a:lnTo>
                  <a:lnTo>
                    <a:pt x="474" y="620"/>
                  </a:lnTo>
                  <a:lnTo>
                    <a:pt x="474" y="620"/>
                  </a:lnTo>
                  <a:lnTo>
                    <a:pt x="469" y="620"/>
                  </a:lnTo>
                  <a:lnTo>
                    <a:pt x="465" y="620"/>
                  </a:lnTo>
                  <a:lnTo>
                    <a:pt x="462" y="617"/>
                  </a:lnTo>
                  <a:lnTo>
                    <a:pt x="462" y="620"/>
                  </a:lnTo>
                  <a:lnTo>
                    <a:pt x="460" y="620"/>
                  </a:lnTo>
                  <a:lnTo>
                    <a:pt x="458" y="620"/>
                  </a:lnTo>
                  <a:lnTo>
                    <a:pt x="458" y="617"/>
                  </a:lnTo>
                  <a:lnTo>
                    <a:pt x="455" y="615"/>
                  </a:lnTo>
                  <a:lnTo>
                    <a:pt x="455" y="615"/>
                  </a:lnTo>
                  <a:lnTo>
                    <a:pt x="455" y="613"/>
                  </a:lnTo>
                  <a:lnTo>
                    <a:pt x="455" y="610"/>
                  </a:lnTo>
                  <a:lnTo>
                    <a:pt x="453" y="608"/>
                  </a:lnTo>
                  <a:lnTo>
                    <a:pt x="450" y="608"/>
                  </a:lnTo>
                  <a:lnTo>
                    <a:pt x="448" y="606"/>
                  </a:lnTo>
                  <a:lnTo>
                    <a:pt x="446" y="603"/>
                  </a:lnTo>
                  <a:lnTo>
                    <a:pt x="446" y="598"/>
                  </a:lnTo>
                  <a:lnTo>
                    <a:pt x="448" y="594"/>
                  </a:lnTo>
                  <a:lnTo>
                    <a:pt x="450" y="594"/>
                  </a:lnTo>
                  <a:lnTo>
                    <a:pt x="450" y="591"/>
                  </a:lnTo>
                  <a:lnTo>
                    <a:pt x="450" y="591"/>
                  </a:lnTo>
                  <a:lnTo>
                    <a:pt x="450" y="589"/>
                  </a:lnTo>
                  <a:lnTo>
                    <a:pt x="448" y="589"/>
                  </a:lnTo>
                  <a:lnTo>
                    <a:pt x="446" y="587"/>
                  </a:lnTo>
                  <a:lnTo>
                    <a:pt x="446" y="587"/>
                  </a:lnTo>
                  <a:lnTo>
                    <a:pt x="446" y="584"/>
                  </a:lnTo>
                  <a:lnTo>
                    <a:pt x="446" y="580"/>
                  </a:lnTo>
                  <a:lnTo>
                    <a:pt x="446" y="577"/>
                  </a:lnTo>
                  <a:lnTo>
                    <a:pt x="448" y="575"/>
                  </a:lnTo>
                  <a:lnTo>
                    <a:pt x="450" y="572"/>
                  </a:lnTo>
                  <a:lnTo>
                    <a:pt x="450" y="572"/>
                  </a:lnTo>
                  <a:lnTo>
                    <a:pt x="450" y="570"/>
                  </a:lnTo>
                  <a:lnTo>
                    <a:pt x="450" y="568"/>
                  </a:lnTo>
                  <a:lnTo>
                    <a:pt x="450" y="568"/>
                  </a:lnTo>
                  <a:lnTo>
                    <a:pt x="450" y="568"/>
                  </a:lnTo>
                  <a:lnTo>
                    <a:pt x="453" y="565"/>
                  </a:lnTo>
                  <a:lnTo>
                    <a:pt x="453" y="565"/>
                  </a:lnTo>
                  <a:lnTo>
                    <a:pt x="455" y="565"/>
                  </a:lnTo>
                  <a:lnTo>
                    <a:pt x="455" y="565"/>
                  </a:lnTo>
                  <a:lnTo>
                    <a:pt x="460" y="568"/>
                  </a:lnTo>
                  <a:lnTo>
                    <a:pt x="462" y="572"/>
                  </a:lnTo>
                  <a:lnTo>
                    <a:pt x="465" y="575"/>
                  </a:lnTo>
                  <a:lnTo>
                    <a:pt x="467" y="575"/>
                  </a:lnTo>
                  <a:lnTo>
                    <a:pt x="469" y="577"/>
                  </a:lnTo>
                  <a:lnTo>
                    <a:pt x="469" y="577"/>
                  </a:lnTo>
                  <a:lnTo>
                    <a:pt x="472" y="575"/>
                  </a:lnTo>
                  <a:lnTo>
                    <a:pt x="474" y="575"/>
                  </a:lnTo>
                  <a:lnTo>
                    <a:pt x="476" y="575"/>
                  </a:lnTo>
                  <a:lnTo>
                    <a:pt x="476" y="572"/>
                  </a:lnTo>
                  <a:lnTo>
                    <a:pt x="474" y="570"/>
                  </a:lnTo>
                  <a:lnTo>
                    <a:pt x="474" y="570"/>
                  </a:lnTo>
                  <a:lnTo>
                    <a:pt x="474" y="568"/>
                  </a:lnTo>
                  <a:lnTo>
                    <a:pt x="472" y="565"/>
                  </a:lnTo>
                  <a:lnTo>
                    <a:pt x="472" y="563"/>
                  </a:lnTo>
                  <a:lnTo>
                    <a:pt x="469" y="561"/>
                  </a:lnTo>
                  <a:lnTo>
                    <a:pt x="469" y="561"/>
                  </a:lnTo>
                  <a:lnTo>
                    <a:pt x="472" y="561"/>
                  </a:lnTo>
                  <a:lnTo>
                    <a:pt x="472" y="561"/>
                  </a:lnTo>
                  <a:lnTo>
                    <a:pt x="474" y="561"/>
                  </a:lnTo>
                  <a:lnTo>
                    <a:pt x="476" y="558"/>
                  </a:lnTo>
                  <a:lnTo>
                    <a:pt x="481" y="556"/>
                  </a:lnTo>
                  <a:lnTo>
                    <a:pt x="481" y="554"/>
                  </a:lnTo>
                  <a:lnTo>
                    <a:pt x="481" y="551"/>
                  </a:lnTo>
                  <a:lnTo>
                    <a:pt x="481" y="551"/>
                  </a:lnTo>
                  <a:lnTo>
                    <a:pt x="483" y="551"/>
                  </a:lnTo>
                  <a:lnTo>
                    <a:pt x="486" y="551"/>
                  </a:lnTo>
                  <a:lnTo>
                    <a:pt x="488" y="549"/>
                  </a:lnTo>
                  <a:lnTo>
                    <a:pt x="491" y="549"/>
                  </a:lnTo>
                  <a:lnTo>
                    <a:pt x="493" y="546"/>
                  </a:lnTo>
                  <a:lnTo>
                    <a:pt x="493" y="546"/>
                  </a:lnTo>
                  <a:lnTo>
                    <a:pt x="495" y="546"/>
                  </a:lnTo>
                  <a:lnTo>
                    <a:pt x="495" y="542"/>
                  </a:lnTo>
                  <a:lnTo>
                    <a:pt x="498" y="542"/>
                  </a:lnTo>
                  <a:lnTo>
                    <a:pt x="500" y="539"/>
                  </a:lnTo>
                  <a:lnTo>
                    <a:pt x="500" y="537"/>
                  </a:lnTo>
                  <a:lnTo>
                    <a:pt x="500" y="539"/>
                  </a:lnTo>
                  <a:lnTo>
                    <a:pt x="502" y="539"/>
                  </a:lnTo>
                  <a:lnTo>
                    <a:pt x="505" y="539"/>
                  </a:lnTo>
                  <a:lnTo>
                    <a:pt x="507" y="542"/>
                  </a:lnTo>
                  <a:lnTo>
                    <a:pt x="509" y="542"/>
                  </a:lnTo>
                  <a:lnTo>
                    <a:pt x="509" y="542"/>
                  </a:lnTo>
                  <a:lnTo>
                    <a:pt x="509" y="544"/>
                  </a:lnTo>
                  <a:lnTo>
                    <a:pt x="509" y="544"/>
                  </a:lnTo>
                  <a:lnTo>
                    <a:pt x="512" y="544"/>
                  </a:lnTo>
                  <a:lnTo>
                    <a:pt x="514" y="544"/>
                  </a:lnTo>
                  <a:lnTo>
                    <a:pt x="516" y="542"/>
                  </a:lnTo>
                  <a:lnTo>
                    <a:pt x="519" y="539"/>
                  </a:lnTo>
                  <a:lnTo>
                    <a:pt x="521" y="539"/>
                  </a:lnTo>
                  <a:lnTo>
                    <a:pt x="524" y="539"/>
                  </a:lnTo>
                  <a:lnTo>
                    <a:pt x="526" y="542"/>
                  </a:lnTo>
                  <a:lnTo>
                    <a:pt x="528" y="542"/>
                  </a:lnTo>
                  <a:lnTo>
                    <a:pt x="528" y="544"/>
                  </a:lnTo>
                  <a:lnTo>
                    <a:pt x="531" y="544"/>
                  </a:lnTo>
                  <a:lnTo>
                    <a:pt x="531" y="544"/>
                  </a:lnTo>
                  <a:lnTo>
                    <a:pt x="531" y="542"/>
                  </a:lnTo>
                  <a:lnTo>
                    <a:pt x="531" y="542"/>
                  </a:lnTo>
                  <a:lnTo>
                    <a:pt x="533" y="542"/>
                  </a:lnTo>
                  <a:lnTo>
                    <a:pt x="535" y="544"/>
                  </a:lnTo>
                  <a:lnTo>
                    <a:pt x="538" y="544"/>
                  </a:lnTo>
                  <a:lnTo>
                    <a:pt x="540" y="544"/>
                  </a:lnTo>
                  <a:lnTo>
                    <a:pt x="540" y="542"/>
                  </a:lnTo>
                  <a:lnTo>
                    <a:pt x="542" y="544"/>
                  </a:lnTo>
                  <a:lnTo>
                    <a:pt x="542" y="544"/>
                  </a:lnTo>
                  <a:lnTo>
                    <a:pt x="545" y="544"/>
                  </a:lnTo>
                  <a:lnTo>
                    <a:pt x="547" y="549"/>
                  </a:lnTo>
                  <a:lnTo>
                    <a:pt x="549" y="549"/>
                  </a:lnTo>
                  <a:lnTo>
                    <a:pt x="552" y="549"/>
                  </a:lnTo>
                  <a:lnTo>
                    <a:pt x="554" y="551"/>
                  </a:lnTo>
                  <a:lnTo>
                    <a:pt x="557" y="551"/>
                  </a:lnTo>
                  <a:lnTo>
                    <a:pt x="557" y="554"/>
                  </a:lnTo>
                  <a:lnTo>
                    <a:pt x="559" y="554"/>
                  </a:lnTo>
                  <a:lnTo>
                    <a:pt x="561" y="558"/>
                  </a:lnTo>
                  <a:lnTo>
                    <a:pt x="564" y="561"/>
                  </a:lnTo>
                  <a:lnTo>
                    <a:pt x="564" y="561"/>
                  </a:lnTo>
                  <a:lnTo>
                    <a:pt x="566" y="563"/>
                  </a:lnTo>
                  <a:lnTo>
                    <a:pt x="566" y="563"/>
                  </a:lnTo>
                  <a:lnTo>
                    <a:pt x="566" y="563"/>
                  </a:lnTo>
                  <a:lnTo>
                    <a:pt x="566" y="561"/>
                  </a:lnTo>
                  <a:lnTo>
                    <a:pt x="566" y="561"/>
                  </a:lnTo>
                  <a:lnTo>
                    <a:pt x="566" y="558"/>
                  </a:lnTo>
                  <a:lnTo>
                    <a:pt x="564" y="556"/>
                  </a:lnTo>
                  <a:lnTo>
                    <a:pt x="564" y="554"/>
                  </a:lnTo>
                  <a:lnTo>
                    <a:pt x="564" y="554"/>
                  </a:lnTo>
                  <a:lnTo>
                    <a:pt x="564" y="554"/>
                  </a:lnTo>
                  <a:lnTo>
                    <a:pt x="564" y="554"/>
                  </a:lnTo>
                  <a:lnTo>
                    <a:pt x="566" y="554"/>
                  </a:lnTo>
                  <a:lnTo>
                    <a:pt x="568" y="554"/>
                  </a:lnTo>
                  <a:lnTo>
                    <a:pt x="571" y="556"/>
                  </a:lnTo>
                  <a:lnTo>
                    <a:pt x="575" y="558"/>
                  </a:lnTo>
                  <a:lnTo>
                    <a:pt x="578" y="561"/>
                  </a:lnTo>
                  <a:lnTo>
                    <a:pt x="580" y="561"/>
                  </a:lnTo>
                  <a:lnTo>
                    <a:pt x="582" y="561"/>
                  </a:lnTo>
                  <a:lnTo>
                    <a:pt x="585" y="561"/>
                  </a:lnTo>
                  <a:lnTo>
                    <a:pt x="587" y="561"/>
                  </a:lnTo>
                  <a:lnTo>
                    <a:pt x="590" y="558"/>
                  </a:lnTo>
                  <a:lnTo>
                    <a:pt x="590" y="558"/>
                  </a:lnTo>
                  <a:lnTo>
                    <a:pt x="590" y="556"/>
                  </a:lnTo>
                  <a:lnTo>
                    <a:pt x="592" y="554"/>
                  </a:lnTo>
                  <a:lnTo>
                    <a:pt x="594" y="554"/>
                  </a:lnTo>
                  <a:lnTo>
                    <a:pt x="594" y="554"/>
                  </a:lnTo>
                  <a:lnTo>
                    <a:pt x="597" y="554"/>
                  </a:lnTo>
                  <a:lnTo>
                    <a:pt x="599" y="551"/>
                  </a:lnTo>
                  <a:lnTo>
                    <a:pt x="599" y="551"/>
                  </a:lnTo>
                  <a:lnTo>
                    <a:pt x="601" y="551"/>
                  </a:lnTo>
                  <a:lnTo>
                    <a:pt x="606" y="551"/>
                  </a:lnTo>
                  <a:lnTo>
                    <a:pt x="608" y="554"/>
                  </a:lnTo>
                  <a:lnTo>
                    <a:pt x="611" y="556"/>
                  </a:lnTo>
                  <a:lnTo>
                    <a:pt x="611" y="556"/>
                  </a:lnTo>
                  <a:lnTo>
                    <a:pt x="613" y="554"/>
                  </a:lnTo>
                  <a:lnTo>
                    <a:pt x="613" y="554"/>
                  </a:lnTo>
                  <a:lnTo>
                    <a:pt x="615" y="551"/>
                  </a:lnTo>
                  <a:lnTo>
                    <a:pt x="615" y="551"/>
                  </a:lnTo>
                  <a:lnTo>
                    <a:pt x="615" y="551"/>
                  </a:lnTo>
                  <a:lnTo>
                    <a:pt x="618" y="551"/>
                  </a:lnTo>
                  <a:lnTo>
                    <a:pt x="620" y="551"/>
                  </a:lnTo>
                  <a:lnTo>
                    <a:pt x="620" y="551"/>
                  </a:lnTo>
                  <a:lnTo>
                    <a:pt x="625" y="551"/>
                  </a:lnTo>
                  <a:lnTo>
                    <a:pt x="627" y="554"/>
                  </a:lnTo>
                  <a:lnTo>
                    <a:pt x="630" y="556"/>
                  </a:lnTo>
                  <a:lnTo>
                    <a:pt x="632" y="558"/>
                  </a:lnTo>
                  <a:lnTo>
                    <a:pt x="634" y="558"/>
                  </a:lnTo>
                  <a:lnTo>
                    <a:pt x="637" y="558"/>
                  </a:lnTo>
                  <a:lnTo>
                    <a:pt x="637" y="561"/>
                  </a:lnTo>
                  <a:lnTo>
                    <a:pt x="639" y="561"/>
                  </a:lnTo>
                  <a:lnTo>
                    <a:pt x="644" y="561"/>
                  </a:lnTo>
                  <a:lnTo>
                    <a:pt x="644" y="561"/>
                  </a:lnTo>
                  <a:lnTo>
                    <a:pt x="646" y="561"/>
                  </a:lnTo>
                  <a:lnTo>
                    <a:pt x="646" y="563"/>
                  </a:lnTo>
                  <a:lnTo>
                    <a:pt x="646" y="563"/>
                  </a:lnTo>
                  <a:lnTo>
                    <a:pt x="648" y="563"/>
                  </a:lnTo>
                  <a:lnTo>
                    <a:pt x="651" y="561"/>
                  </a:lnTo>
                  <a:lnTo>
                    <a:pt x="651" y="558"/>
                  </a:lnTo>
                  <a:lnTo>
                    <a:pt x="651" y="556"/>
                  </a:lnTo>
                  <a:lnTo>
                    <a:pt x="651" y="556"/>
                  </a:lnTo>
                  <a:lnTo>
                    <a:pt x="653" y="556"/>
                  </a:lnTo>
                  <a:lnTo>
                    <a:pt x="653" y="556"/>
                  </a:lnTo>
                  <a:lnTo>
                    <a:pt x="655" y="558"/>
                  </a:lnTo>
                  <a:lnTo>
                    <a:pt x="655" y="558"/>
                  </a:lnTo>
                  <a:lnTo>
                    <a:pt x="658" y="558"/>
                  </a:lnTo>
                  <a:lnTo>
                    <a:pt x="660" y="561"/>
                  </a:lnTo>
                  <a:lnTo>
                    <a:pt x="663" y="561"/>
                  </a:lnTo>
                  <a:lnTo>
                    <a:pt x="667" y="558"/>
                  </a:lnTo>
                  <a:lnTo>
                    <a:pt x="672" y="558"/>
                  </a:lnTo>
                  <a:lnTo>
                    <a:pt x="674" y="556"/>
                  </a:lnTo>
                  <a:lnTo>
                    <a:pt x="674" y="554"/>
                  </a:lnTo>
                  <a:lnTo>
                    <a:pt x="674" y="551"/>
                  </a:lnTo>
                  <a:lnTo>
                    <a:pt x="674" y="549"/>
                  </a:lnTo>
                  <a:lnTo>
                    <a:pt x="674" y="546"/>
                  </a:lnTo>
                  <a:lnTo>
                    <a:pt x="670" y="544"/>
                  </a:lnTo>
                  <a:lnTo>
                    <a:pt x="670" y="544"/>
                  </a:lnTo>
                  <a:lnTo>
                    <a:pt x="663" y="542"/>
                  </a:lnTo>
                  <a:lnTo>
                    <a:pt x="663" y="542"/>
                  </a:lnTo>
                  <a:lnTo>
                    <a:pt x="663" y="542"/>
                  </a:lnTo>
                  <a:lnTo>
                    <a:pt x="658" y="539"/>
                  </a:lnTo>
                  <a:lnTo>
                    <a:pt x="653" y="539"/>
                  </a:lnTo>
                  <a:lnTo>
                    <a:pt x="653" y="539"/>
                  </a:lnTo>
                  <a:lnTo>
                    <a:pt x="653" y="537"/>
                  </a:lnTo>
                  <a:lnTo>
                    <a:pt x="651" y="537"/>
                  </a:lnTo>
                  <a:lnTo>
                    <a:pt x="646" y="535"/>
                  </a:lnTo>
                  <a:lnTo>
                    <a:pt x="646" y="535"/>
                  </a:lnTo>
                  <a:lnTo>
                    <a:pt x="646" y="532"/>
                  </a:lnTo>
                  <a:lnTo>
                    <a:pt x="648" y="532"/>
                  </a:lnTo>
                  <a:lnTo>
                    <a:pt x="651" y="530"/>
                  </a:lnTo>
                  <a:lnTo>
                    <a:pt x="651" y="530"/>
                  </a:lnTo>
                  <a:lnTo>
                    <a:pt x="653" y="530"/>
                  </a:lnTo>
                  <a:lnTo>
                    <a:pt x="655" y="528"/>
                  </a:lnTo>
                  <a:lnTo>
                    <a:pt x="658" y="528"/>
                  </a:lnTo>
                  <a:lnTo>
                    <a:pt x="658" y="525"/>
                  </a:lnTo>
                  <a:lnTo>
                    <a:pt x="658" y="525"/>
                  </a:lnTo>
                  <a:lnTo>
                    <a:pt x="653" y="520"/>
                  </a:lnTo>
                  <a:lnTo>
                    <a:pt x="653" y="518"/>
                  </a:lnTo>
                  <a:lnTo>
                    <a:pt x="653" y="518"/>
                  </a:lnTo>
                  <a:lnTo>
                    <a:pt x="653" y="516"/>
                  </a:lnTo>
                  <a:lnTo>
                    <a:pt x="653" y="516"/>
                  </a:lnTo>
                  <a:lnTo>
                    <a:pt x="655" y="513"/>
                  </a:lnTo>
                  <a:lnTo>
                    <a:pt x="655" y="513"/>
                  </a:lnTo>
                  <a:lnTo>
                    <a:pt x="658" y="513"/>
                  </a:lnTo>
                  <a:lnTo>
                    <a:pt x="660" y="513"/>
                  </a:lnTo>
                  <a:lnTo>
                    <a:pt x="663" y="513"/>
                  </a:lnTo>
                  <a:lnTo>
                    <a:pt x="665" y="513"/>
                  </a:lnTo>
                  <a:lnTo>
                    <a:pt x="670" y="513"/>
                  </a:lnTo>
                  <a:lnTo>
                    <a:pt x="670" y="513"/>
                  </a:lnTo>
                  <a:lnTo>
                    <a:pt x="672" y="513"/>
                  </a:lnTo>
                  <a:lnTo>
                    <a:pt x="672" y="513"/>
                  </a:lnTo>
                  <a:lnTo>
                    <a:pt x="672" y="511"/>
                  </a:lnTo>
                  <a:lnTo>
                    <a:pt x="670" y="511"/>
                  </a:lnTo>
                  <a:lnTo>
                    <a:pt x="665" y="509"/>
                  </a:lnTo>
                  <a:lnTo>
                    <a:pt x="663" y="509"/>
                  </a:lnTo>
                  <a:lnTo>
                    <a:pt x="663" y="509"/>
                  </a:lnTo>
                  <a:lnTo>
                    <a:pt x="660" y="509"/>
                  </a:lnTo>
                  <a:lnTo>
                    <a:pt x="658" y="506"/>
                  </a:lnTo>
                  <a:lnTo>
                    <a:pt x="655" y="506"/>
                  </a:lnTo>
                  <a:lnTo>
                    <a:pt x="655" y="506"/>
                  </a:lnTo>
                  <a:lnTo>
                    <a:pt x="655" y="504"/>
                  </a:lnTo>
                  <a:lnTo>
                    <a:pt x="655" y="504"/>
                  </a:lnTo>
                  <a:lnTo>
                    <a:pt x="655" y="504"/>
                  </a:lnTo>
                  <a:lnTo>
                    <a:pt x="658" y="504"/>
                  </a:lnTo>
                  <a:lnTo>
                    <a:pt x="660" y="502"/>
                  </a:lnTo>
                  <a:lnTo>
                    <a:pt x="660" y="502"/>
                  </a:lnTo>
                  <a:lnTo>
                    <a:pt x="660" y="502"/>
                  </a:lnTo>
                  <a:lnTo>
                    <a:pt x="658" y="502"/>
                  </a:lnTo>
                  <a:lnTo>
                    <a:pt x="658" y="502"/>
                  </a:lnTo>
                  <a:lnTo>
                    <a:pt x="658" y="502"/>
                  </a:lnTo>
                  <a:lnTo>
                    <a:pt x="655" y="502"/>
                  </a:lnTo>
                  <a:lnTo>
                    <a:pt x="655" y="502"/>
                  </a:lnTo>
                  <a:lnTo>
                    <a:pt x="653" y="502"/>
                  </a:lnTo>
                  <a:lnTo>
                    <a:pt x="651" y="499"/>
                  </a:lnTo>
                  <a:lnTo>
                    <a:pt x="651" y="499"/>
                  </a:lnTo>
                  <a:lnTo>
                    <a:pt x="651" y="499"/>
                  </a:lnTo>
                  <a:lnTo>
                    <a:pt x="651" y="497"/>
                  </a:lnTo>
                  <a:lnTo>
                    <a:pt x="651" y="497"/>
                  </a:lnTo>
                  <a:lnTo>
                    <a:pt x="651" y="494"/>
                  </a:lnTo>
                  <a:lnTo>
                    <a:pt x="651" y="492"/>
                  </a:lnTo>
                  <a:lnTo>
                    <a:pt x="651" y="492"/>
                  </a:lnTo>
                  <a:lnTo>
                    <a:pt x="653" y="492"/>
                  </a:lnTo>
                  <a:lnTo>
                    <a:pt x="658" y="492"/>
                  </a:lnTo>
                  <a:lnTo>
                    <a:pt x="663" y="494"/>
                  </a:lnTo>
                  <a:lnTo>
                    <a:pt x="663" y="492"/>
                  </a:lnTo>
                  <a:lnTo>
                    <a:pt x="665" y="492"/>
                  </a:lnTo>
                  <a:lnTo>
                    <a:pt x="665" y="492"/>
                  </a:lnTo>
                  <a:lnTo>
                    <a:pt x="672" y="492"/>
                  </a:lnTo>
                  <a:lnTo>
                    <a:pt x="672" y="492"/>
                  </a:lnTo>
                  <a:lnTo>
                    <a:pt x="672" y="492"/>
                  </a:lnTo>
                  <a:lnTo>
                    <a:pt x="679" y="490"/>
                  </a:lnTo>
                  <a:lnTo>
                    <a:pt x="681" y="490"/>
                  </a:lnTo>
                  <a:lnTo>
                    <a:pt x="681" y="490"/>
                  </a:lnTo>
                  <a:lnTo>
                    <a:pt x="684" y="490"/>
                  </a:lnTo>
                  <a:lnTo>
                    <a:pt x="684" y="490"/>
                  </a:lnTo>
                  <a:lnTo>
                    <a:pt x="686" y="487"/>
                  </a:lnTo>
                  <a:lnTo>
                    <a:pt x="688" y="487"/>
                  </a:lnTo>
                  <a:lnTo>
                    <a:pt x="688" y="487"/>
                  </a:lnTo>
                  <a:lnTo>
                    <a:pt x="691" y="487"/>
                  </a:lnTo>
                  <a:lnTo>
                    <a:pt x="693" y="487"/>
                  </a:lnTo>
                  <a:lnTo>
                    <a:pt x="693" y="487"/>
                  </a:lnTo>
                  <a:lnTo>
                    <a:pt x="693" y="487"/>
                  </a:lnTo>
                  <a:lnTo>
                    <a:pt x="696" y="485"/>
                  </a:lnTo>
                  <a:lnTo>
                    <a:pt x="700" y="485"/>
                  </a:lnTo>
                  <a:lnTo>
                    <a:pt x="700" y="485"/>
                  </a:lnTo>
                  <a:lnTo>
                    <a:pt x="703" y="485"/>
                  </a:lnTo>
                  <a:lnTo>
                    <a:pt x="705" y="485"/>
                  </a:lnTo>
                  <a:lnTo>
                    <a:pt x="707" y="485"/>
                  </a:lnTo>
                  <a:lnTo>
                    <a:pt x="707" y="485"/>
                  </a:lnTo>
                  <a:lnTo>
                    <a:pt x="710" y="485"/>
                  </a:lnTo>
                  <a:lnTo>
                    <a:pt x="710" y="485"/>
                  </a:lnTo>
                  <a:lnTo>
                    <a:pt x="710" y="483"/>
                  </a:lnTo>
                  <a:lnTo>
                    <a:pt x="710" y="483"/>
                  </a:lnTo>
                  <a:lnTo>
                    <a:pt x="712" y="480"/>
                  </a:lnTo>
                  <a:lnTo>
                    <a:pt x="712" y="480"/>
                  </a:lnTo>
                  <a:lnTo>
                    <a:pt x="714" y="480"/>
                  </a:lnTo>
                  <a:lnTo>
                    <a:pt x="714" y="480"/>
                  </a:lnTo>
                  <a:lnTo>
                    <a:pt x="717" y="480"/>
                  </a:lnTo>
                  <a:lnTo>
                    <a:pt x="719" y="478"/>
                  </a:lnTo>
                  <a:lnTo>
                    <a:pt x="721" y="480"/>
                  </a:lnTo>
                  <a:lnTo>
                    <a:pt x="724" y="478"/>
                  </a:lnTo>
                  <a:lnTo>
                    <a:pt x="731" y="478"/>
                  </a:lnTo>
                  <a:lnTo>
                    <a:pt x="733" y="478"/>
                  </a:lnTo>
                  <a:lnTo>
                    <a:pt x="738" y="476"/>
                  </a:lnTo>
                  <a:lnTo>
                    <a:pt x="740" y="476"/>
                  </a:lnTo>
                  <a:lnTo>
                    <a:pt x="743" y="476"/>
                  </a:lnTo>
                  <a:lnTo>
                    <a:pt x="747" y="476"/>
                  </a:lnTo>
                  <a:lnTo>
                    <a:pt x="747" y="473"/>
                  </a:lnTo>
                  <a:lnTo>
                    <a:pt x="750" y="473"/>
                  </a:lnTo>
                  <a:lnTo>
                    <a:pt x="752" y="473"/>
                  </a:lnTo>
                  <a:lnTo>
                    <a:pt x="752" y="473"/>
                  </a:lnTo>
                  <a:lnTo>
                    <a:pt x="754" y="473"/>
                  </a:lnTo>
                  <a:lnTo>
                    <a:pt x="754" y="471"/>
                  </a:lnTo>
                  <a:lnTo>
                    <a:pt x="752" y="471"/>
                  </a:lnTo>
                  <a:lnTo>
                    <a:pt x="752" y="468"/>
                  </a:lnTo>
                  <a:lnTo>
                    <a:pt x="754" y="468"/>
                  </a:lnTo>
                  <a:lnTo>
                    <a:pt x="754" y="468"/>
                  </a:lnTo>
                  <a:lnTo>
                    <a:pt x="757" y="468"/>
                  </a:lnTo>
                  <a:lnTo>
                    <a:pt x="759" y="466"/>
                  </a:lnTo>
                  <a:lnTo>
                    <a:pt x="762" y="466"/>
                  </a:lnTo>
                  <a:lnTo>
                    <a:pt x="762" y="464"/>
                  </a:lnTo>
                  <a:lnTo>
                    <a:pt x="766" y="466"/>
                  </a:lnTo>
                  <a:lnTo>
                    <a:pt x="771" y="466"/>
                  </a:lnTo>
                  <a:lnTo>
                    <a:pt x="776" y="466"/>
                  </a:lnTo>
                  <a:lnTo>
                    <a:pt x="778" y="468"/>
                  </a:lnTo>
                  <a:lnTo>
                    <a:pt x="780" y="468"/>
                  </a:lnTo>
                  <a:lnTo>
                    <a:pt x="780" y="468"/>
                  </a:lnTo>
                  <a:lnTo>
                    <a:pt x="783" y="468"/>
                  </a:lnTo>
                  <a:lnTo>
                    <a:pt x="785" y="468"/>
                  </a:lnTo>
                  <a:lnTo>
                    <a:pt x="785" y="468"/>
                  </a:lnTo>
                  <a:lnTo>
                    <a:pt x="785" y="468"/>
                  </a:lnTo>
                  <a:lnTo>
                    <a:pt x="787" y="466"/>
                  </a:lnTo>
                  <a:lnTo>
                    <a:pt x="790" y="466"/>
                  </a:lnTo>
                  <a:lnTo>
                    <a:pt x="792" y="466"/>
                  </a:lnTo>
                  <a:lnTo>
                    <a:pt x="795" y="471"/>
                  </a:lnTo>
                  <a:lnTo>
                    <a:pt x="797" y="473"/>
                  </a:lnTo>
                  <a:lnTo>
                    <a:pt x="802" y="478"/>
                  </a:lnTo>
                  <a:lnTo>
                    <a:pt x="804" y="480"/>
                  </a:lnTo>
                  <a:lnTo>
                    <a:pt x="804" y="483"/>
                  </a:lnTo>
                  <a:lnTo>
                    <a:pt x="804" y="483"/>
                  </a:lnTo>
                  <a:lnTo>
                    <a:pt x="804" y="485"/>
                  </a:lnTo>
                  <a:lnTo>
                    <a:pt x="804" y="487"/>
                  </a:lnTo>
                  <a:lnTo>
                    <a:pt x="804" y="487"/>
                  </a:lnTo>
                  <a:lnTo>
                    <a:pt x="809" y="490"/>
                  </a:lnTo>
                  <a:lnTo>
                    <a:pt x="813" y="490"/>
                  </a:lnTo>
                  <a:lnTo>
                    <a:pt x="816" y="487"/>
                  </a:lnTo>
                  <a:lnTo>
                    <a:pt x="818" y="487"/>
                  </a:lnTo>
                  <a:lnTo>
                    <a:pt x="820" y="487"/>
                  </a:lnTo>
                  <a:lnTo>
                    <a:pt x="820" y="485"/>
                  </a:lnTo>
                  <a:lnTo>
                    <a:pt x="820" y="485"/>
                  </a:lnTo>
                  <a:lnTo>
                    <a:pt x="823" y="487"/>
                  </a:lnTo>
                  <a:lnTo>
                    <a:pt x="823" y="490"/>
                  </a:lnTo>
                  <a:lnTo>
                    <a:pt x="825" y="490"/>
                  </a:lnTo>
                  <a:lnTo>
                    <a:pt x="825" y="492"/>
                  </a:lnTo>
                  <a:lnTo>
                    <a:pt x="828" y="492"/>
                  </a:lnTo>
                  <a:lnTo>
                    <a:pt x="828" y="494"/>
                  </a:lnTo>
                  <a:lnTo>
                    <a:pt x="828" y="492"/>
                  </a:lnTo>
                  <a:lnTo>
                    <a:pt x="830" y="492"/>
                  </a:lnTo>
                  <a:lnTo>
                    <a:pt x="830" y="492"/>
                  </a:lnTo>
                  <a:lnTo>
                    <a:pt x="830" y="492"/>
                  </a:lnTo>
                  <a:lnTo>
                    <a:pt x="828" y="490"/>
                  </a:lnTo>
                  <a:lnTo>
                    <a:pt x="828" y="490"/>
                  </a:lnTo>
                  <a:lnTo>
                    <a:pt x="830" y="490"/>
                  </a:lnTo>
                  <a:lnTo>
                    <a:pt x="830" y="490"/>
                  </a:lnTo>
                  <a:lnTo>
                    <a:pt x="835" y="490"/>
                  </a:lnTo>
                  <a:lnTo>
                    <a:pt x="837" y="492"/>
                  </a:lnTo>
                  <a:lnTo>
                    <a:pt x="839" y="492"/>
                  </a:lnTo>
                  <a:lnTo>
                    <a:pt x="839" y="492"/>
                  </a:lnTo>
                  <a:lnTo>
                    <a:pt x="842" y="492"/>
                  </a:lnTo>
                  <a:lnTo>
                    <a:pt x="844" y="492"/>
                  </a:lnTo>
                  <a:lnTo>
                    <a:pt x="844" y="492"/>
                  </a:lnTo>
                  <a:lnTo>
                    <a:pt x="844" y="492"/>
                  </a:lnTo>
                  <a:lnTo>
                    <a:pt x="846" y="492"/>
                  </a:lnTo>
                  <a:lnTo>
                    <a:pt x="846" y="492"/>
                  </a:lnTo>
                  <a:lnTo>
                    <a:pt x="846" y="492"/>
                  </a:lnTo>
                  <a:lnTo>
                    <a:pt x="846" y="494"/>
                  </a:lnTo>
                  <a:lnTo>
                    <a:pt x="846" y="494"/>
                  </a:lnTo>
                  <a:lnTo>
                    <a:pt x="844" y="497"/>
                  </a:lnTo>
                  <a:lnTo>
                    <a:pt x="844" y="499"/>
                  </a:lnTo>
                  <a:lnTo>
                    <a:pt x="844" y="499"/>
                  </a:lnTo>
                  <a:lnTo>
                    <a:pt x="844" y="502"/>
                  </a:lnTo>
                  <a:lnTo>
                    <a:pt x="846" y="502"/>
                  </a:lnTo>
                  <a:lnTo>
                    <a:pt x="846" y="504"/>
                  </a:lnTo>
                  <a:lnTo>
                    <a:pt x="846" y="504"/>
                  </a:lnTo>
                  <a:lnTo>
                    <a:pt x="846" y="504"/>
                  </a:lnTo>
                  <a:lnTo>
                    <a:pt x="849" y="502"/>
                  </a:lnTo>
                  <a:lnTo>
                    <a:pt x="851" y="499"/>
                  </a:lnTo>
                  <a:lnTo>
                    <a:pt x="853" y="499"/>
                  </a:lnTo>
                  <a:lnTo>
                    <a:pt x="856" y="499"/>
                  </a:lnTo>
                  <a:lnTo>
                    <a:pt x="858" y="502"/>
                  </a:lnTo>
                  <a:lnTo>
                    <a:pt x="861" y="502"/>
                  </a:lnTo>
                  <a:lnTo>
                    <a:pt x="861" y="502"/>
                  </a:lnTo>
                  <a:lnTo>
                    <a:pt x="863" y="502"/>
                  </a:lnTo>
                  <a:lnTo>
                    <a:pt x="863" y="502"/>
                  </a:lnTo>
                  <a:lnTo>
                    <a:pt x="861" y="499"/>
                  </a:lnTo>
                  <a:lnTo>
                    <a:pt x="861" y="499"/>
                  </a:lnTo>
                  <a:lnTo>
                    <a:pt x="865" y="497"/>
                  </a:lnTo>
                  <a:lnTo>
                    <a:pt x="865" y="497"/>
                  </a:lnTo>
                  <a:lnTo>
                    <a:pt x="868" y="494"/>
                  </a:lnTo>
                  <a:lnTo>
                    <a:pt x="868" y="497"/>
                  </a:lnTo>
                  <a:lnTo>
                    <a:pt x="870" y="497"/>
                  </a:lnTo>
                  <a:lnTo>
                    <a:pt x="872" y="494"/>
                  </a:lnTo>
                  <a:lnTo>
                    <a:pt x="872" y="492"/>
                  </a:lnTo>
                  <a:lnTo>
                    <a:pt x="872" y="492"/>
                  </a:lnTo>
                  <a:lnTo>
                    <a:pt x="872" y="492"/>
                  </a:lnTo>
                  <a:lnTo>
                    <a:pt x="872" y="490"/>
                  </a:lnTo>
                  <a:lnTo>
                    <a:pt x="877" y="490"/>
                  </a:lnTo>
                  <a:lnTo>
                    <a:pt x="877" y="490"/>
                  </a:lnTo>
                  <a:lnTo>
                    <a:pt x="879" y="490"/>
                  </a:lnTo>
                  <a:lnTo>
                    <a:pt x="882" y="487"/>
                  </a:lnTo>
                  <a:lnTo>
                    <a:pt x="884" y="485"/>
                  </a:lnTo>
                  <a:lnTo>
                    <a:pt x="889" y="485"/>
                  </a:lnTo>
                  <a:lnTo>
                    <a:pt x="889" y="485"/>
                  </a:lnTo>
                  <a:lnTo>
                    <a:pt x="889" y="485"/>
                  </a:lnTo>
                  <a:lnTo>
                    <a:pt x="891" y="483"/>
                  </a:lnTo>
                  <a:lnTo>
                    <a:pt x="891" y="483"/>
                  </a:lnTo>
                  <a:lnTo>
                    <a:pt x="894" y="485"/>
                  </a:lnTo>
                  <a:lnTo>
                    <a:pt x="891" y="490"/>
                  </a:lnTo>
                  <a:lnTo>
                    <a:pt x="891" y="490"/>
                  </a:lnTo>
                  <a:lnTo>
                    <a:pt x="889" y="490"/>
                  </a:lnTo>
                  <a:lnTo>
                    <a:pt x="889" y="490"/>
                  </a:lnTo>
                  <a:lnTo>
                    <a:pt x="889" y="492"/>
                  </a:lnTo>
                  <a:lnTo>
                    <a:pt x="891" y="492"/>
                  </a:lnTo>
                  <a:lnTo>
                    <a:pt x="891" y="492"/>
                  </a:lnTo>
                  <a:lnTo>
                    <a:pt x="891" y="494"/>
                  </a:lnTo>
                  <a:lnTo>
                    <a:pt x="898" y="497"/>
                  </a:lnTo>
                  <a:lnTo>
                    <a:pt x="903" y="499"/>
                  </a:lnTo>
                  <a:lnTo>
                    <a:pt x="910" y="502"/>
                  </a:lnTo>
                  <a:lnTo>
                    <a:pt x="915" y="504"/>
                  </a:lnTo>
                  <a:lnTo>
                    <a:pt x="917" y="506"/>
                  </a:lnTo>
                  <a:lnTo>
                    <a:pt x="917" y="506"/>
                  </a:lnTo>
                  <a:lnTo>
                    <a:pt x="922" y="511"/>
                  </a:lnTo>
                  <a:lnTo>
                    <a:pt x="927" y="513"/>
                  </a:lnTo>
                  <a:lnTo>
                    <a:pt x="934" y="520"/>
                  </a:lnTo>
                  <a:lnTo>
                    <a:pt x="938" y="525"/>
                  </a:lnTo>
                  <a:lnTo>
                    <a:pt x="945" y="532"/>
                  </a:lnTo>
                  <a:lnTo>
                    <a:pt x="950" y="535"/>
                  </a:lnTo>
                  <a:lnTo>
                    <a:pt x="957" y="542"/>
                  </a:lnTo>
                  <a:lnTo>
                    <a:pt x="960" y="544"/>
                  </a:lnTo>
                  <a:lnTo>
                    <a:pt x="964" y="549"/>
                  </a:lnTo>
                  <a:lnTo>
                    <a:pt x="969" y="554"/>
                  </a:lnTo>
                  <a:lnTo>
                    <a:pt x="971" y="558"/>
                  </a:lnTo>
                  <a:lnTo>
                    <a:pt x="974" y="558"/>
                  </a:lnTo>
                  <a:lnTo>
                    <a:pt x="974" y="556"/>
                  </a:lnTo>
                  <a:lnTo>
                    <a:pt x="974" y="556"/>
                  </a:lnTo>
                  <a:lnTo>
                    <a:pt x="974" y="556"/>
                  </a:lnTo>
                  <a:lnTo>
                    <a:pt x="976" y="554"/>
                  </a:lnTo>
                  <a:lnTo>
                    <a:pt x="976" y="554"/>
                  </a:lnTo>
                  <a:lnTo>
                    <a:pt x="976" y="554"/>
                  </a:lnTo>
                  <a:lnTo>
                    <a:pt x="978" y="554"/>
                  </a:lnTo>
                  <a:lnTo>
                    <a:pt x="978" y="554"/>
                  </a:lnTo>
                  <a:lnTo>
                    <a:pt x="976" y="551"/>
                  </a:lnTo>
                  <a:lnTo>
                    <a:pt x="976" y="551"/>
                  </a:lnTo>
                  <a:lnTo>
                    <a:pt x="976" y="549"/>
                  </a:lnTo>
                  <a:lnTo>
                    <a:pt x="976" y="549"/>
                  </a:lnTo>
                  <a:lnTo>
                    <a:pt x="978" y="549"/>
                  </a:lnTo>
                  <a:lnTo>
                    <a:pt x="978" y="549"/>
                  </a:lnTo>
                  <a:lnTo>
                    <a:pt x="978" y="546"/>
                  </a:lnTo>
                  <a:lnTo>
                    <a:pt x="981" y="546"/>
                  </a:lnTo>
                  <a:lnTo>
                    <a:pt x="981" y="546"/>
                  </a:lnTo>
                  <a:lnTo>
                    <a:pt x="983" y="546"/>
                  </a:lnTo>
                  <a:lnTo>
                    <a:pt x="983" y="549"/>
                  </a:lnTo>
                  <a:lnTo>
                    <a:pt x="985" y="549"/>
                  </a:lnTo>
                  <a:lnTo>
                    <a:pt x="985" y="549"/>
                  </a:lnTo>
                  <a:lnTo>
                    <a:pt x="988" y="549"/>
                  </a:lnTo>
                  <a:lnTo>
                    <a:pt x="988" y="549"/>
                  </a:lnTo>
                  <a:lnTo>
                    <a:pt x="988" y="551"/>
                  </a:lnTo>
                  <a:lnTo>
                    <a:pt x="988" y="554"/>
                  </a:lnTo>
                  <a:lnTo>
                    <a:pt x="988" y="554"/>
                  </a:lnTo>
                  <a:lnTo>
                    <a:pt x="990" y="554"/>
                  </a:lnTo>
                  <a:lnTo>
                    <a:pt x="993" y="554"/>
                  </a:lnTo>
                  <a:lnTo>
                    <a:pt x="993" y="554"/>
                  </a:lnTo>
                  <a:lnTo>
                    <a:pt x="995" y="554"/>
                  </a:lnTo>
                  <a:lnTo>
                    <a:pt x="995" y="556"/>
                  </a:lnTo>
                  <a:lnTo>
                    <a:pt x="995" y="556"/>
                  </a:lnTo>
                  <a:lnTo>
                    <a:pt x="995" y="558"/>
                  </a:lnTo>
                  <a:lnTo>
                    <a:pt x="997" y="558"/>
                  </a:lnTo>
                  <a:lnTo>
                    <a:pt x="1000" y="558"/>
                  </a:lnTo>
                  <a:lnTo>
                    <a:pt x="1002" y="558"/>
                  </a:lnTo>
                  <a:lnTo>
                    <a:pt x="1004" y="558"/>
                  </a:lnTo>
                  <a:lnTo>
                    <a:pt x="1007" y="558"/>
                  </a:lnTo>
                  <a:lnTo>
                    <a:pt x="1009" y="558"/>
                  </a:lnTo>
                  <a:lnTo>
                    <a:pt x="1009" y="558"/>
                  </a:lnTo>
                  <a:lnTo>
                    <a:pt x="1014" y="558"/>
                  </a:lnTo>
                  <a:lnTo>
                    <a:pt x="1014" y="558"/>
                  </a:lnTo>
                  <a:lnTo>
                    <a:pt x="1016" y="556"/>
                  </a:lnTo>
                  <a:lnTo>
                    <a:pt x="1016" y="556"/>
                  </a:lnTo>
                  <a:lnTo>
                    <a:pt x="1016" y="556"/>
                  </a:lnTo>
                  <a:lnTo>
                    <a:pt x="1018" y="556"/>
                  </a:lnTo>
                  <a:lnTo>
                    <a:pt x="1021" y="556"/>
                  </a:lnTo>
                  <a:lnTo>
                    <a:pt x="1021" y="554"/>
                  </a:lnTo>
                  <a:lnTo>
                    <a:pt x="1021" y="554"/>
                  </a:lnTo>
                  <a:lnTo>
                    <a:pt x="1023" y="554"/>
                  </a:lnTo>
                  <a:lnTo>
                    <a:pt x="1026" y="554"/>
                  </a:lnTo>
                  <a:lnTo>
                    <a:pt x="1028" y="554"/>
                  </a:lnTo>
                  <a:lnTo>
                    <a:pt x="1030" y="556"/>
                  </a:lnTo>
                  <a:lnTo>
                    <a:pt x="1035" y="556"/>
                  </a:lnTo>
                  <a:lnTo>
                    <a:pt x="1035" y="558"/>
                  </a:lnTo>
                  <a:lnTo>
                    <a:pt x="1037" y="558"/>
                  </a:lnTo>
                  <a:lnTo>
                    <a:pt x="1040" y="561"/>
                  </a:lnTo>
                  <a:lnTo>
                    <a:pt x="1042" y="563"/>
                  </a:lnTo>
                  <a:lnTo>
                    <a:pt x="1042" y="565"/>
                  </a:lnTo>
                  <a:lnTo>
                    <a:pt x="1044" y="568"/>
                  </a:lnTo>
                  <a:lnTo>
                    <a:pt x="1047" y="568"/>
                  </a:lnTo>
                  <a:lnTo>
                    <a:pt x="1047" y="568"/>
                  </a:lnTo>
                  <a:lnTo>
                    <a:pt x="1049" y="568"/>
                  </a:lnTo>
                  <a:lnTo>
                    <a:pt x="1051" y="570"/>
                  </a:lnTo>
                  <a:lnTo>
                    <a:pt x="1056" y="572"/>
                  </a:lnTo>
                  <a:lnTo>
                    <a:pt x="1059" y="572"/>
                  </a:lnTo>
                  <a:lnTo>
                    <a:pt x="1059" y="572"/>
                  </a:lnTo>
                  <a:lnTo>
                    <a:pt x="1059" y="572"/>
                  </a:lnTo>
                  <a:lnTo>
                    <a:pt x="1059" y="575"/>
                  </a:lnTo>
                  <a:lnTo>
                    <a:pt x="1061" y="575"/>
                  </a:lnTo>
                  <a:lnTo>
                    <a:pt x="1063" y="577"/>
                  </a:lnTo>
                  <a:lnTo>
                    <a:pt x="1063" y="580"/>
                  </a:lnTo>
                  <a:lnTo>
                    <a:pt x="1066" y="580"/>
                  </a:lnTo>
                  <a:lnTo>
                    <a:pt x="1066" y="582"/>
                  </a:lnTo>
                  <a:lnTo>
                    <a:pt x="1068" y="582"/>
                  </a:lnTo>
                  <a:lnTo>
                    <a:pt x="1068" y="582"/>
                  </a:lnTo>
                  <a:lnTo>
                    <a:pt x="1070" y="582"/>
                  </a:lnTo>
                  <a:lnTo>
                    <a:pt x="1077" y="582"/>
                  </a:lnTo>
                  <a:lnTo>
                    <a:pt x="1077" y="582"/>
                  </a:lnTo>
                  <a:lnTo>
                    <a:pt x="1080" y="584"/>
                  </a:lnTo>
                  <a:lnTo>
                    <a:pt x="1080" y="584"/>
                  </a:lnTo>
                  <a:lnTo>
                    <a:pt x="1082" y="584"/>
                  </a:lnTo>
                  <a:lnTo>
                    <a:pt x="1082" y="584"/>
                  </a:lnTo>
                  <a:lnTo>
                    <a:pt x="1084" y="582"/>
                  </a:lnTo>
                  <a:lnTo>
                    <a:pt x="1084" y="582"/>
                  </a:lnTo>
                  <a:lnTo>
                    <a:pt x="1084" y="580"/>
                  </a:lnTo>
                  <a:lnTo>
                    <a:pt x="1087" y="580"/>
                  </a:lnTo>
                  <a:lnTo>
                    <a:pt x="1087" y="577"/>
                  </a:lnTo>
                  <a:lnTo>
                    <a:pt x="1089" y="577"/>
                  </a:lnTo>
                  <a:lnTo>
                    <a:pt x="1089" y="580"/>
                  </a:lnTo>
                  <a:lnTo>
                    <a:pt x="1089" y="580"/>
                  </a:lnTo>
                  <a:lnTo>
                    <a:pt x="1089" y="580"/>
                  </a:lnTo>
                  <a:lnTo>
                    <a:pt x="1089" y="582"/>
                  </a:lnTo>
                  <a:lnTo>
                    <a:pt x="1089" y="582"/>
                  </a:lnTo>
                  <a:lnTo>
                    <a:pt x="1092" y="582"/>
                  </a:lnTo>
                  <a:lnTo>
                    <a:pt x="1094" y="584"/>
                  </a:lnTo>
                  <a:lnTo>
                    <a:pt x="1096" y="587"/>
                  </a:lnTo>
                  <a:lnTo>
                    <a:pt x="1099" y="589"/>
                  </a:lnTo>
                  <a:lnTo>
                    <a:pt x="1099" y="589"/>
                  </a:lnTo>
                  <a:lnTo>
                    <a:pt x="1101" y="589"/>
                  </a:lnTo>
                  <a:lnTo>
                    <a:pt x="1103" y="589"/>
                  </a:lnTo>
                  <a:lnTo>
                    <a:pt x="1103" y="591"/>
                  </a:lnTo>
                  <a:lnTo>
                    <a:pt x="1106" y="591"/>
                  </a:lnTo>
                  <a:lnTo>
                    <a:pt x="1106" y="591"/>
                  </a:lnTo>
                  <a:lnTo>
                    <a:pt x="1108" y="591"/>
                  </a:lnTo>
                  <a:lnTo>
                    <a:pt x="1108" y="591"/>
                  </a:lnTo>
                  <a:lnTo>
                    <a:pt x="1108" y="591"/>
                  </a:lnTo>
                  <a:lnTo>
                    <a:pt x="1110" y="591"/>
                  </a:lnTo>
                  <a:lnTo>
                    <a:pt x="1110" y="591"/>
                  </a:lnTo>
                  <a:lnTo>
                    <a:pt x="1113" y="591"/>
                  </a:lnTo>
                  <a:lnTo>
                    <a:pt x="1113" y="591"/>
                  </a:lnTo>
                  <a:lnTo>
                    <a:pt x="1115" y="591"/>
                  </a:lnTo>
                  <a:lnTo>
                    <a:pt x="1115" y="589"/>
                  </a:lnTo>
                  <a:lnTo>
                    <a:pt x="1115" y="589"/>
                  </a:lnTo>
                  <a:lnTo>
                    <a:pt x="1115" y="589"/>
                  </a:lnTo>
                  <a:lnTo>
                    <a:pt x="1115" y="587"/>
                  </a:lnTo>
                  <a:lnTo>
                    <a:pt x="1115" y="587"/>
                  </a:lnTo>
                  <a:lnTo>
                    <a:pt x="1115" y="584"/>
                  </a:lnTo>
                  <a:lnTo>
                    <a:pt x="1117" y="584"/>
                  </a:lnTo>
                  <a:lnTo>
                    <a:pt x="1120" y="584"/>
                  </a:lnTo>
                  <a:lnTo>
                    <a:pt x="1120" y="584"/>
                  </a:lnTo>
                  <a:lnTo>
                    <a:pt x="1122" y="584"/>
                  </a:lnTo>
                  <a:lnTo>
                    <a:pt x="1122" y="584"/>
                  </a:lnTo>
                  <a:lnTo>
                    <a:pt x="1125" y="584"/>
                  </a:lnTo>
                  <a:lnTo>
                    <a:pt x="1125" y="584"/>
                  </a:lnTo>
                  <a:lnTo>
                    <a:pt x="1127" y="584"/>
                  </a:lnTo>
                  <a:lnTo>
                    <a:pt x="1127" y="584"/>
                  </a:lnTo>
                  <a:lnTo>
                    <a:pt x="1127" y="582"/>
                  </a:lnTo>
                  <a:lnTo>
                    <a:pt x="1127" y="582"/>
                  </a:lnTo>
                  <a:lnTo>
                    <a:pt x="1127" y="584"/>
                  </a:lnTo>
                  <a:lnTo>
                    <a:pt x="1127" y="584"/>
                  </a:lnTo>
                  <a:lnTo>
                    <a:pt x="1129" y="584"/>
                  </a:lnTo>
                  <a:lnTo>
                    <a:pt x="1129" y="584"/>
                  </a:lnTo>
                  <a:lnTo>
                    <a:pt x="1132" y="582"/>
                  </a:lnTo>
                  <a:lnTo>
                    <a:pt x="1132" y="582"/>
                  </a:lnTo>
                  <a:lnTo>
                    <a:pt x="1132" y="582"/>
                  </a:lnTo>
                  <a:lnTo>
                    <a:pt x="1132" y="582"/>
                  </a:lnTo>
                  <a:lnTo>
                    <a:pt x="1134" y="582"/>
                  </a:lnTo>
                  <a:lnTo>
                    <a:pt x="1134" y="580"/>
                  </a:lnTo>
                  <a:lnTo>
                    <a:pt x="1136" y="580"/>
                  </a:lnTo>
                  <a:lnTo>
                    <a:pt x="1136" y="580"/>
                  </a:lnTo>
                  <a:lnTo>
                    <a:pt x="1136" y="580"/>
                  </a:lnTo>
                  <a:lnTo>
                    <a:pt x="1136" y="577"/>
                  </a:lnTo>
                  <a:lnTo>
                    <a:pt x="1136" y="575"/>
                  </a:lnTo>
                  <a:lnTo>
                    <a:pt x="1136" y="575"/>
                  </a:lnTo>
                  <a:lnTo>
                    <a:pt x="1139" y="575"/>
                  </a:lnTo>
                  <a:lnTo>
                    <a:pt x="1141" y="572"/>
                  </a:lnTo>
                  <a:lnTo>
                    <a:pt x="1139" y="572"/>
                  </a:lnTo>
                  <a:lnTo>
                    <a:pt x="1141" y="572"/>
                  </a:lnTo>
                  <a:lnTo>
                    <a:pt x="1141" y="570"/>
                  </a:lnTo>
                  <a:lnTo>
                    <a:pt x="1143" y="570"/>
                  </a:lnTo>
                  <a:lnTo>
                    <a:pt x="1143" y="570"/>
                  </a:lnTo>
                  <a:lnTo>
                    <a:pt x="1143" y="570"/>
                  </a:lnTo>
                  <a:lnTo>
                    <a:pt x="1146" y="568"/>
                  </a:lnTo>
                  <a:lnTo>
                    <a:pt x="1148" y="568"/>
                  </a:lnTo>
                  <a:lnTo>
                    <a:pt x="1150" y="568"/>
                  </a:lnTo>
                  <a:lnTo>
                    <a:pt x="1150" y="568"/>
                  </a:lnTo>
                  <a:lnTo>
                    <a:pt x="1150" y="568"/>
                  </a:lnTo>
                  <a:lnTo>
                    <a:pt x="1150" y="565"/>
                  </a:lnTo>
                  <a:lnTo>
                    <a:pt x="1153" y="565"/>
                  </a:lnTo>
                  <a:lnTo>
                    <a:pt x="1153" y="565"/>
                  </a:lnTo>
                  <a:lnTo>
                    <a:pt x="1155" y="563"/>
                  </a:lnTo>
                  <a:lnTo>
                    <a:pt x="1157" y="563"/>
                  </a:lnTo>
                  <a:lnTo>
                    <a:pt x="1157" y="563"/>
                  </a:lnTo>
                  <a:lnTo>
                    <a:pt x="1157" y="563"/>
                  </a:lnTo>
                  <a:lnTo>
                    <a:pt x="1157" y="563"/>
                  </a:lnTo>
                  <a:lnTo>
                    <a:pt x="1160" y="561"/>
                  </a:lnTo>
                  <a:lnTo>
                    <a:pt x="1160" y="561"/>
                  </a:lnTo>
                  <a:lnTo>
                    <a:pt x="1160" y="561"/>
                  </a:lnTo>
                  <a:lnTo>
                    <a:pt x="1162" y="561"/>
                  </a:lnTo>
                  <a:lnTo>
                    <a:pt x="1162" y="558"/>
                  </a:lnTo>
                  <a:lnTo>
                    <a:pt x="1165" y="558"/>
                  </a:lnTo>
                  <a:lnTo>
                    <a:pt x="1167" y="558"/>
                  </a:lnTo>
                  <a:lnTo>
                    <a:pt x="1169" y="558"/>
                  </a:lnTo>
                  <a:lnTo>
                    <a:pt x="1169" y="558"/>
                  </a:lnTo>
                  <a:lnTo>
                    <a:pt x="1169" y="556"/>
                  </a:lnTo>
                  <a:lnTo>
                    <a:pt x="1169" y="556"/>
                  </a:lnTo>
                  <a:lnTo>
                    <a:pt x="1169" y="556"/>
                  </a:lnTo>
                  <a:lnTo>
                    <a:pt x="1172" y="556"/>
                  </a:lnTo>
                  <a:lnTo>
                    <a:pt x="1174" y="558"/>
                  </a:lnTo>
                  <a:lnTo>
                    <a:pt x="1174" y="558"/>
                  </a:lnTo>
                  <a:lnTo>
                    <a:pt x="1176" y="558"/>
                  </a:lnTo>
                  <a:lnTo>
                    <a:pt x="1176" y="558"/>
                  </a:lnTo>
                  <a:lnTo>
                    <a:pt x="1179" y="558"/>
                  </a:lnTo>
                  <a:lnTo>
                    <a:pt x="1179" y="558"/>
                  </a:lnTo>
                  <a:lnTo>
                    <a:pt x="1179" y="558"/>
                  </a:lnTo>
                  <a:lnTo>
                    <a:pt x="1181" y="558"/>
                  </a:lnTo>
                  <a:lnTo>
                    <a:pt x="1181" y="558"/>
                  </a:lnTo>
                  <a:lnTo>
                    <a:pt x="1181" y="558"/>
                  </a:lnTo>
                  <a:lnTo>
                    <a:pt x="1183" y="561"/>
                  </a:lnTo>
                  <a:lnTo>
                    <a:pt x="1183" y="561"/>
                  </a:lnTo>
                  <a:lnTo>
                    <a:pt x="1186" y="561"/>
                  </a:lnTo>
                  <a:lnTo>
                    <a:pt x="1188" y="561"/>
                  </a:lnTo>
                  <a:lnTo>
                    <a:pt x="1188" y="561"/>
                  </a:lnTo>
                  <a:lnTo>
                    <a:pt x="1190" y="561"/>
                  </a:lnTo>
                  <a:lnTo>
                    <a:pt x="1193" y="561"/>
                  </a:lnTo>
                  <a:lnTo>
                    <a:pt x="1193" y="561"/>
                  </a:lnTo>
                  <a:lnTo>
                    <a:pt x="1195" y="561"/>
                  </a:lnTo>
                  <a:lnTo>
                    <a:pt x="1200" y="561"/>
                  </a:lnTo>
                  <a:lnTo>
                    <a:pt x="1200" y="561"/>
                  </a:lnTo>
                  <a:lnTo>
                    <a:pt x="1202" y="563"/>
                  </a:lnTo>
                  <a:lnTo>
                    <a:pt x="1205" y="563"/>
                  </a:lnTo>
                  <a:lnTo>
                    <a:pt x="1207" y="565"/>
                  </a:lnTo>
                  <a:lnTo>
                    <a:pt x="1207" y="568"/>
                  </a:lnTo>
                  <a:lnTo>
                    <a:pt x="1209" y="568"/>
                  </a:lnTo>
                  <a:lnTo>
                    <a:pt x="1209" y="570"/>
                  </a:lnTo>
                  <a:lnTo>
                    <a:pt x="1209" y="570"/>
                  </a:lnTo>
                  <a:lnTo>
                    <a:pt x="1212" y="570"/>
                  </a:lnTo>
                  <a:lnTo>
                    <a:pt x="1214" y="572"/>
                  </a:lnTo>
                  <a:lnTo>
                    <a:pt x="1214" y="572"/>
                  </a:lnTo>
                  <a:lnTo>
                    <a:pt x="1216" y="572"/>
                  </a:lnTo>
                  <a:lnTo>
                    <a:pt x="1216" y="572"/>
                  </a:lnTo>
                  <a:lnTo>
                    <a:pt x="1216" y="572"/>
                  </a:lnTo>
                  <a:lnTo>
                    <a:pt x="1219" y="572"/>
                  </a:lnTo>
                  <a:lnTo>
                    <a:pt x="1221" y="572"/>
                  </a:lnTo>
                  <a:lnTo>
                    <a:pt x="1221" y="575"/>
                  </a:lnTo>
                  <a:lnTo>
                    <a:pt x="1223" y="575"/>
                  </a:lnTo>
                  <a:lnTo>
                    <a:pt x="1223" y="575"/>
                  </a:lnTo>
                  <a:lnTo>
                    <a:pt x="1226" y="575"/>
                  </a:lnTo>
                  <a:lnTo>
                    <a:pt x="1228" y="575"/>
                  </a:lnTo>
                  <a:lnTo>
                    <a:pt x="1228" y="575"/>
                  </a:lnTo>
                  <a:lnTo>
                    <a:pt x="1231" y="575"/>
                  </a:lnTo>
                  <a:lnTo>
                    <a:pt x="1231" y="575"/>
                  </a:lnTo>
                  <a:lnTo>
                    <a:pt x="1233" y="575"/>
                  </a:lnTo>
                  <a:lnTo>
                    <a:pt x="1233" y="572"/>
                  </a:lnTo>
                  <a:lnTo>
                    <a:pt x="1235" y="572"/>
                  </a:lnTo>
                  <a:lnTo>
                    <a:pt x="1235" y="572"/>
                  </a:lnTo>
                  <a:lnTo>
                    <a:pt x="1235" y="575"/>
                  </a:lnTo>
                  <a:lnTo>
                    <a:pt x="1238" y="575"/>
                  </a:lnTo>
                  <a:lnTo>
                    <a:pt x="1238" y="572"/>
                  </a:lnTo>
                  <a:lnTo>
                    <a:pt x="1238" y="572"/>
                  </a:lnTo>
                  <a:lnTo>
                    <a:pt x="1240" y="572"/>
                  </a:lnTo>
                  <a:lnTo>
                    <a:pt x="1240" y="575"/>
                  </a:lnTo>
                  <a:lnTo>
                    <a:pt x="1242" y="575"/>
                  </a:lnTo>
                  <a:lnTo>
                    <a:pt x="1245" y="575"/>
                  </a:lnTo>
                  <a:lnTo>
                    <a:pt x="1245" y="575"/>
                  </a:lnTo>
                  <a:lnTo>
                    <a:pt x="1245" y="575"/>
                  </a:lnTo>
                  <a:lnTo>
                    <a:pt x="1247" y="575"/>
                  </a:lnTo>
                  <a:lnTo>
                    <a:pt x="1247" y="575"/>
                  </a:lnTo>
                  <a:lnTo>
                    <a:pt x="1249" y="575"/>
                  </a:lnTo>
                  <a:lnTo>
                    <a:pt x="1249" y="575"/>
                  </a:lnTo>
                  <a:lnTo>
                    <a:pt x="1254" y="575"/>
                  </a:lnTo>
                  <a:lnTo>
                    <a:pt x="1256" y="577"/>
                  </a:lnTo>
                  <a:lnTo>
                    <a:pt x="1256" y="577"/>
                  </a:lnTo>
                  <a:lnTo>
                    <a:pt x="1256" y="577"/>
                  </a:lnTo>
                  <a:lnTo>
                    <a:pt x="1259" y="580"/>
                  </a:lnTo>
                  <a:lnTo>
                    <a:pt x="1261" y="580"/>
                  </a:lnTo>
                  <a:lnTo>
                    <a:pt x="1261" y="577"/>
                  </a:lnTo>
                  <a:lnTo>
                    <a:pt x="1264" y="577"/>
                  </a:lnTo>
                  <a:lnTo>
                    <a:pt x="1264" y="575"/>
                  </a:lnTo>
                  <a:lnTo>
                    <a:pt x="1264" y="575"/>
                  </a:lnTo>
                  <a:lnTo>
                    <a:pt x="1266" y="575"/>
                  </a:lnTo>
                  <a:lnTo>
                    <a:pt x="1266" y="575"/>
                  </a:lnTo>
                  <a:lnTo>
                    <a:pt x="1268" y="575"/>
                  </a:lnTo>
                  <a:lnTo>
                    <a:pt x="1268" y="572"/>
                  </a:lnTo>
                  <a:lnTo>
                    <a:pt x="1268" y="572"/>
                  </a:lnTo>
                  <a:lnTo>
                    <a:pt x="1271" y="572"/>
                  </a:lnTo>
                  <a:lnTo>
                    <a:pt x="1271" y="570"/>
                  </a:lnTo>
                  <a:lnTo>
                    <a:pt x="1271" y="570"/>
                  </a:lnTo>
                  <a:lnTo>
                    <a:pt x="1271" y="568"/>
                  </a:lnTo>
                  <a:lnTo>
                    <a:pt x="1271" y="568"/>
                  </a:lnTo>
                  <a:lnTo>
                    <a:pt x="1271" y="565"/>
                  </a:lnTo>
                  <a:lnTo>
                    <a:pt x="1268" y="563"/>
                  </a:lnTo>
                  <a:lnTo>
                    <a:pt x="1268" y="563"/>
                  </a:lnTo>
                  <a:lnTo>
                    <a:pt x="1268" y="563"/>
                  </a:lnTo>
                  <a:lnTo>
                    <a:pt x="1266" y="561"/>
                  </a:lnTo>
                  <a:lnTo>
                    <a:pt x="1264" y="561"/>
                  </a:lnTo>
                  <a:lnTo>
                    <a:pt x="1264" y="561"/>
                  </a:lnTo>
                  <a:lnTo>
                    <a:pt x="1261" y="558"/>
                  </a:lnTo>
                  <a:lnTo>
                    <a:pt x="1261" y="558"/>
                  </a:lnTo>
                  <a:lnTo>
                    <a:pt x="1261" y="556"/>
                  </a:lnTo>
                  <a:lnTo>
                    <a:pt x="1259" y="556"/>
                  </a:lnTo>
                  <a:lnTo>
                    <a:pt x="1259" y="556"/>
                  </a:lnTo>
                  <a:lnTo>
                    <a:pt x="1256" y="554"/>
                  </a:lnTo>
                  <a:lnTo>
                    <a:pt x="1256" y="554"/>
                  </a:lnTo>
                  <a:lnTo>
                    <a:pt x="1256" y="551"/>
                  </a:lnTo>
                  <a:lnTo>
                    <a:pt x="1256" y="549"/>
                  </a:lnTo>
                  <a:lnTo>
                    <a:pt x="1256" y="549"/>
                  </a:lnTo>
                  <a:lnTo>
                    <a:pt x="1256" y="549"/>
                  </a:lnTo>
                  <a:lnTo>
                    <a:pt x="1254" y="546"/>
                  </a:lnTo>
                  <a:lnTo>
                    <a:pt x="1254" y="546"/>
                  </a:lnTo>
                  <a:lnTo>
                    <a:pt x="1254" y="544"/>
                  </a:lnTo>
                  <a:lnTo>
                    <a:pt x="1254" y="544"/>
                  </a:lnTo>
                  <a:lnTo>
                    <a:pt x="1256" y="544"/>
                  </a:lnTo>
                  <a:lnTo>
                    <a:pt x="1256" y="544"/>
                  </a:lnTo>
                  <a:lnTo>
                    <a:pt x="1256" y="542"/>
                  </a:lnTo>
                  <a:lnTo>
                    <a:pt x="1256" y="542"/>
                  </a:lnTo>
                  <a:lnTo>
                    <a:pt x="1256" y="539"/>
                  </a:lnTo>
                  <a:lnTo>
                    <a:pt x="1256" y="539"/>
                  </a:lnTo>
                  <a:lnTo>
                    <a:pt x="1256" y="539"/>
                  </a:lnTo>
                  <a:lnTo>
                    <a:pt x="1261" y="537"/>
                  </a:lnTo>
                  <a:lnTo>
                    <a:pt x="1261" y="535"/>
                  </a:lnTo>
                  <a:lnTo>
                    <a:pt x="1261" y="532"/>
                  </a:lnTo>
                  <a:lnTo>
                    <a:pt x="1261" y="532"/>
                  </a:lnTo>
                  <a:lnTo>
                    <a:pt x="1261" y="530"/>
                  </a:lnTo>
                  <a:lnTo>
                    <a:pt x="1264" y="530"/>
                  </a:lnTo>
                  <a:lnTo>
                    <a:pt x="1266" y="532"/>
                  </a:lnTo>
                  <a:lnTo>
                    <a:pt x="1266" y="532"/>
                  </a:lnTo>
                  <a:lnTo>
                    <a:pt x="1268" y="532"/>
                  </a:lnTo>
                  <a:lnTo>
                    <a:pt x="1273" y="535"/>
                  </a:lnTo>
                  <a:lnTo>
                    <a:pt x="1275" y="535"/>
                  </a:lnTo>
                  <a:lnTo>
                    <a:pt x="1275" y="535"/>
                  </a:lnTo>
                  <a:lnTo>
                    <a:pt x="1278" y="535"/>
                  </a:lnTo>
                  <a:lnTo>
                    <a:pt x="1280" y="537"/>
                  </a:lnTo>
                  <a:lnTo>
                    <a:pt x="1282" y="537"/>
                  </a:lnTo>
                  <a:lnTo>
                    <a:pt x="1285" y="537"/>
                  </a:lnTo>
                  <a:lnTo>
                    <a:pt x="1287" y="537"/>
                  </a:lnTo>
                  <a:lnTo>
                    <a:pt x="1292" y="537"/>
                  </a:lnTo>
                  <a:lnTo>
                    <a:pt x="1292" y="539"/>
                  </a:lnTo>
                  <a:lnTo>
                    <a:pt x="1297" y="539"/>
                  </a:lnTo>
                  <a:lnTo>
                    <a:pt x="1299" y="542"/>
                  </a:lnTo>
                  <a:lnTo>
                    <a:pt x="1304" y="542"/>
                  </a:lnTo>
                  <a:lnTo>
                    <a:pt x="1306" y="542"/>
                  </a:lnTo>
                  <a:lnTo>
                    <a:pt x="1306" y="544"/>
                  </a:lnTo>
                  <a:lnTo>
                    <a:pt x="1308" y="544"/>
                  </a:lnTo>
                  <a:lnTo>
                    <a:pt x="1311" y="544"/>
                  </a:lnTo>
                  <a:lnTo>
                    <a:pt x="1311" y="544"/>
                  </a:lnTo>
                  <a:lnTo>
                    <a:pt x="1315" y="544"/>
                  </a:lnTo>
                  <a:lnTo>
                    <a:pt x="1318" y="544"/>
                  </a:lnTo>
                  <a:lnTo>
                    <a:pt x="1320" y="546"/>
                  </a:lnTo>
                  <a:lnTo>
                    <a:pt x="1322" y="546"/>
                  </a:lnTo>
                  <a:lnTo>
                    <a:pt x="1322" y="546"/>
                  </a:lnTo>
                  <a:lnTo>
                    <a:pt x="1322" y="549"/>
                  </a:lnTo>
                  <a:lnTo>
                    <a:pt x="1325" y="551"/>
                  </a:lnTo>
                  <a:lnTo>
                    <a:pt x="1325" y="551"/>
                  </a:lnTo>
                  <a:lnTo>
                    <a:pt x="1327" y="554"/>
                  </a:lnTo>
                  <a:lnTo>
                    <a:pt x="1327" y="556"/>
                  </a:lnTo>
                  <a:lnTo>
                    <a:pt x="1330" y="556"/>
                  </a:lnTo>
                  <a:lnTo>
                    <a:pt x="1330" y="558"/>
                  </a:lnTo>
                  <a:lnTo>
                    <a:pt x="1330" y="558"/>
                  </a:lnTo>
                  <a:lnTo>
                    <a:pt x="1332" y="558"/>
                  </a:lnTo>
                  <a:lnTo>
                    <a:pt x="1332" y="561"/>
                  </a:lnTo>
                  <a:lnTo>
                    <a:pt x="1332" y="561"/>
                  </a:lnTo>
                  <a:lnTo>
                    <a:pt x="1332" y="561"/>
                  </a:lnTo>
                  <a:lnTo>
                    <a:pt x="1334" y="563"/>
                  </a:lnTo>
                  <a:lnTo>
                    <a:pt x="1334" y="563"/>
                  </a:lnTo>
                  <a:lnTo>
                    <a:pt x="1337" y="563"/>
                  </a:lnTo>
                  <a:lnTo>
                    <a:pt x="1337" y="563"/>
                  </a:lnTo>
                  <a:lnTo>
                    <a:pt x="1341" y="565"/>
                  </a:lnTo>
                  <a:lnTo>
                    <a:pt x="1341" y="565"/>
                  </a:lnTo>
                  <a:lnTo>
                    <a:pt x="1344" y="565"/>
                  </a:lnTo>
                  <a:lnTo>
                    <a:pt x="1348" y="568"/>
                  </a:lnTo>
                  <a:lnTo>
                    <a:pt x="1348" y="568"/>
                  </a:lnTo>
                  <a:lnTo>
                    <a:pt x="1351" y="568"/>
                  </a:lnTo>
                  <a:lnTo>
                    <a:pt x="1353" y="570"/>
                  </a:lnTo>
                  <a:lnTo>
                    <a:pt x="1355" y="570"/>
                  </a:lnTo>
                  <a:lnTo>
                    <a:pt x="1355" y="570"/>
                  </a:lnTo>
                  <a:lnTo>
                    <a:pt x="1358" y="570"/>
                  </a:lnTo>
                  <a:lnTo>
                    <a:pt x="1360" y="570"/>
                  </a:lnTo>
                  <a:lnTo>
                    <a:pt x="1360" y="570"/>
                  </a:lnTo>
                  <a:lnTo>
                    <a:pt x="1363" y="570"/>
                  </a:lnTo>
                  <a:lnTo>
                    <a:pt x="1363" y="570"/>
                  </a:lnTo>
                  <a:lnTo>
                    <a:pt x="1365" y="570"/>
                  </a:lnTo>
                  <a:lnTo>
                    <a:pt x="1367" y="570"/>
                  </a:lnTo>
                  <a:lnTo>
                    <a:pt x="1367" y="568"/>
                  </a:lnTo>
                  <a:lnTo>
                    <a:pt x="1370" y="568"/>
                  </a:lnTo>
                  <a:lnTo>
                    <a:pt x="1370" y="568"/>
                  </a:lnTo>
                  <a:lnTo>
                    <a:pt x="1372" y="568"/>
                  </a:lnTo>
                  <a:lnTo>
                    <a:pt x="1374" y="565"/>
                  </a:lnTo>
                  <a:lnTo>
                    <a:pt x="1377" y="565"/>
                  </a:lnTo>
                  <a:lnTo>
                    <a:pt x="1379" y="565"/>
                  </a:lnTo>
                  <a:lnTo>
                    <a:pt x="1381" y="565"/>
                  </a:lnTo>
                  <a:lnTo>
                    <a:pt x="1381" y="563"/>
                  </a:lnTo>
                  <a:lnTo>
                    <a:pt x="1384" y="563"/>
                  </a:lnTo>
                  <a:lnTo>
                    <a:pt x="1386" y="565"/>
                  </a:lnTo>
                  <a:lnTo>
                    <a:pt x="1388" y="565"/>
                  </a:lnTo>
                  <a:lnTo>
                    <a:pt x="1391" y="565"/>
                  </a:lnTo>
                  <a:lnTo>
                    <a:pt x="1393" y="565"/>
                  </a:lnTo>
                  <a:lnTo>
                    <a:pt x="1396" y="565"/>
                  </a:lnTo>
                  <a:lnTo>
                    <a:pt x="1398" y="568"/>
                  </a:lnTo>
                  <a:lnTo>
                    <a:pt x="1400" y="568"/>
                  </a:lnTo>
                  <a:lnTo>
                    <a:pt x="1405" y="565"/>
                  </a:lnTo>
                  <a:lnTo>
                    <a:pt x="1407" y="568"/>
                  </a:lnTo>
                  <a:lnTo>
                    <a:pt x="1410" y="568"/>
                  </a:lnTo>
                  <a:lnTo>
                    <a:pt x="1412" y="570"/>
                  </a:lnTo>
                  <a:lnTo>
                    <a:pt x="1414" y="572"/>
                  </a:lnTo>
                  <a:lnTo>
                    <a:pt x="1417" y="572"/>
                  </a:lnTo>
                  <a:lnTo>
                    <a:pt x="1419" y="572"/>
                  </a:lnTo>
                  <a:lnTo>
                    <a:pt x="1419" y="572"/>
                  </a:lnTo>
                  <a:lnTo>
                    <a:pt x="1424" y="572"/>
                  </a:lnTo>
                  <a:lnTo>
                    <a:pt x="1429" y="575"/>
                  </a:lnTo>
                  <a:lnTo>
                    <a:pt x="1431" y="575"/>
                  </a:lnTo>
                  <a:lnTo>
                    <a:pt x="1431" y="575"/>
                  </a:lnTo>
                  <a:lnTo>
                    <a:pt x="1431" y="577"/>
                  </a:lnTo>
                  <a:lnTo>
                    <a:pt x="1433" y="580"/>
                  </a:lnTo>
                  <a:lnTo>
                    <a:pt x="1433" y="580"/>
                  </a:lnTo>
                  <a:lnTo>
                    <a:pt x="1433" y="580"/>
                  </a:lnTo>
                  <a:lnTo>
                    <a:pt x="1436" y="580"/>
                  </a:lnTo>
                  <a:lnTo>
                    <a:pt x="1436" y="582"/>
                  </a:lnTo>
                  <a:lnTo>
                    <a:pt x="1438" y="582"/>
                  </a:lnTo>
                  <a:lnTo>
                    <a:pt x="1440" y="582"/>
                  </a:lnTo>
                  <a:lnTo>
                    <a:pt x="1443" y="587"/>
                  </a:lnTo>
                  <a:lnTo>
                    <a:pt x="1445" y="587"/>
                  </a:lnTo>
                  <a:lnTo>
                    <a:pt x="1447" y="587"/>
                  </a:lnTo>
                  <a:lnTo>
                    <a:pt x="1450" y="587"/>
                  </a:lnTo>
                  <a:lnTo>
                    <a:pt x="1452" y="587"/>
                  </a:lnTo>
                  <a:lnTo>
                    <a:pt x="1457" y="587"/>
                  </a:lnTo>
                  <a:lnTo>
                    <a:pt x="1462" y="587"/>
                  </a:lnTo>
                  <a:lnTo>
                    <a:pt x="1464" y="589"/>
                  </a:lnTo>
                  <a:lnTo>
                    <a:pt x="1466" y="589"/>
                  </a:lnTo>
                  <a:lnTo>
                    <a:pt x="1471" y="589"/>
                  </a:lnTo>
                  <a:lnTo>
                    <a:pt x="1476" y="591"/>
                  </a:lnTo>
                  <a:lnTo>
                    <a:pt x="1476" y="589"/>
                  </a:lnTo>
                  <a:lnTo>
                    <a:pt x="1478" y="589"/>
                  </a:lnTo>
                  <a:lnTo>
                    <a:pt x="1480" y="589"/>
                  </a:lnTo>
                  <a:lnTo>
                    <a:pt x="1483" y="591"/>
                  </a:lnTo>
                  <a:lnTo>
                    <a:pt x="1483" y="591"/>
                  </a:lnTo>
                  <a:lnTo>
                    <a:pt x="1485" y="591"/>
                  </a:lnTo>
                  <a:lnTo>
                    <a:pt x="1490" y="587"/>
                  </a:lnTo>
                  <a:lnTo>
                    <a:pt x="1492" y="587"/>
                  </a:lnTo>
                  <a:lnTo>
                    <a:pt x="1492" y="587"/>
                  </a:lnTo>
                  <a:lnTo>
                    <a:pt x="1495" y="587"/>
                  </a:lnTo>
                  <a:lnTo>
                    <a:pt x="1495" y="587"/>
                  </a:lnTo>
                  <a:lnTo>
                    <a:pt x="1497" y="587"/>
                  </a:lnTo>
                  <a:lnTo>
                    <a:pt x="1499" y="587"/>
                  </a:lnTo>
                  <a:lnTo>
                    <a:pt x="1502" y="584"/>
                  </a:lnTo>
                  <a:lnTo>
                    <a:pt x="1504" y="584"/>
                  </a:lnTo>
                  <a:lnTo>
                    <a:pt x="1506" y="584"/>
                  </a:lnTo>
                  <a:lnTo>
                    <a:pt x="1509" y="582"/>
                  </a:lnTo>
                  <a:lnTo>
                    <a:pt x="1511" y="584"/>
                  </a:lnTo>
                  <a:lnTo>
                    <a:pt x="1513" y="582"/>
                  </a:lnTo>
                  <a:lnTo>
                    <a:pt x="1516" y="582"/>
                  </a:lnTo>
                  <a:lnTo>
                    <a:pt x="1516" y="582"/>
                  </a:lnTo>
                  <a:lnTo>
                    <a:pt x="1516" y="580"/>
                  </a:lnTo>
                  <a:lnTo>
                    <a:pt x="1516" y="577"/>
                  </a:lnTo>
                  <a:lnTo>
                    <a:pt x="1518" y="575"/>
                  </a:lnTo>
                  <a:lnTo>
                    <a:pt x="1518" y="575"/>
                  </a:lnTo>
                  <a:lnTo>
                    <a:pt x="1520" y="572"/>
                  </a:lnTo>
                  <a:lnTo>
                    <a:pt x="1523" y="572"/>
                  </a:lnTo>
                  <a:lnTo>
                    <a:pt x="1525" y="570"/>
                  </a:lnTo>
                  <a:lnTo>
                    <a:pt x="1525" y="570"/>
                  </a:lnTo>
                  <a:lnTo>
                    <a:pt x="1528" y="568"/>
                  </a:lnTo>
                  <a:lnTo>
                    <a:pt x="1530" y="568"/>
                  </a:lnTo>
                  <a:lnTo>
                    <a:pt x="1530" y="568"/>
                  </a:lnTo>
                  <a:lnTo>
                    <a:pt x="1535" y="568"/>
                  </a:lnTo>
                  <a:lnTo>
                    <a:pt x="1535" y="568"/>
                  </a:lnTo>
                  <a:lnTo>
                    <a:pt x="1537" y="568"/>
                  </a:lnTo>
                  <a:lnTo>
                    <a:pt x="1539" y="570"/>
                  </a:lnTo>
                  <a:lnTo>
                    <a:pt x="1542" y="570"/>
                  </a:lnTo>
                  <a:lnTo>
                    <a:pt x="1544" y="572"/>
                  </a:lnTo>
                  <a:lnTo>
                    <a:pt x="1549" y="575"/>
                  </a:lnTo>
                  <a:lnTo>
                    <a:pt x="1551" y="575"/>
                  </a:lnTo>
                  <a:lnTo>
                    <a:pt x="1551" y="575"/>
                  </a:lnTo>
                  <a:lnTo>
                    <a:pt x="1553" y="575"/>
                  </a:lnTo>
                  <a:lnTo>
                    <a:pt x="1556" y="575"/>
                  </a:lnTo>
                  <a:lnTo>
                    <a:pt x="1558" y="575"/>
                  </a:lnTo>
                  <a:lnTo>
                    <a:pt x="1558" y="575"/>
                  </a:lnTo>
                  <a:lnTo>
                    <a:pt x="1563" y="572"/>
                  </a:lnTo>
                  <a:lnTo>
                    <a:pt x="1563" y="572"/>
                  </a:lnTo>
                  <a:lnTo>
                    <a:pt x="1565" y="575"/>
                  </a:lnTo>
                  <a:lnTo>
                    <a:pt x="1570" y="575"/>
                  </a:lnTo>
                  <a:lnTo>
                    <a:pt x="1572" y="575"/>
                  </a:lnTo>
                  <a:lnTo>
                    <a:pt x="1572" y="577"/>
                  </a:lnTo>
                  <a:lnTo>
                    <a:pt x="1577" y="580"/>
                  </a:lnTo>
                  <a:lnTo>
                    <a:pt x="1579" y="580"/>
                  </a:lnTo>
                  <a:lnTo>
                    <a:pt x="1584" y="582"/>
                  </a:lnTo>
                  <a:lnTo>
                    <a:pt x="1589" y="582"/>
                  </a:lnTo>
                  <a:lnTo>
                    <a:pt x="1594" y="582"/>
                  </a:lnTo>
                  <a:lnTo>
                    <a:pt x="1596" y="584"/>
                  </a:lnTo>
                  <a:lnTo>
                    <a:pt x="1596" y="584"/>
                  </a:lnTo>
                  <a:lnTo>
                    <a:pt x="1598" y="580"/>
                  </a:lnTo>
                  <a:lnTo>
                    <a:pt x="1601" y="577"/>
                  </a:lnTo>
                  <a:lnTo>
                    <a:pt x="1605" y="575"/>
                  </a:lnTo>
                  <a:lnTo>
                    <a:pt x="1608" y="575"/>
                  </a:lnTo>
                  <a:lnTo>
                    <a:pt x="1610" y="572"/>
                  </a:lnTo>
                  <a:lnTo>
                    <a:pt x="1612" y="572"/>
                  </a:lnTo>
                  <a:lnTo>
                    <a:pt x="1612" y="570"/>
                  </a:lnTo>
                  <a:lnTo>
                    <a:pt x="1610" y="568"/>
                  </a:lnTo>
                  <a:lnTo>
                    <a:pt x="1608" y="565"/>
                  </a:lnTo>
                  <a:lnTo>
                    <a:pt x="1605" y="565"/>
                  </a:lnTo>
                  <a:lnTo>
                    <a:pt x="1605" y="565"/>
                  </a:lnTo>
                  <a:lnTo>
                    <a:pt x="1605" y="565"/>
                  </a:lnTo>
                  <a:lnTo>
                    <a:pt x="1605" y="563"/>
                  </a:lnTo>
                  <a:lnTo>
                    <a:pt x="1605" y="561"/>
                  </a:lnTo>
                  <a:lnTo>
                    <a:pt x="1605" y="561"/>
                  </a:lnTo>
                  <a:lnTo>
                    <a:pt x="1608" y="558"/>
                  </a:lnTo>
                  <a:lnTo>
                    <a:pt x="1605" y="558"/>
                  </a:lnTo>
                  <a:lnTo>
                    <a:pt x="1605" y="556"/>
                  </a:lnTo>
                  <a:lnTo>
                    <a:pt x="1605" y="554"/>
                  </a:lnTo>
                  <a:lnTo>
                    <a:pt x="1605" y="551"/>
                  </a:lnTo>
                  <a:lnTo>
                    <a:pt x="1605" y="551"/>
                  </a:lnTo>
                  <a:lnTo>
                    <a:pt x="1605" y="549"/>
                  </a:lnTo>
                  <a:lnTo>
                    <a:pt x="1605" y="546"/>
                  </a:lnTo>
                  <a:lnTo>
                    <a:pt x="1605" y="544"/>
                  </a:lnTo>
                  <a:lnTo>
                    <a:pt x="1605" y="542"/>
                  </a:lnTo>
                  <a:lnTo>
                    <a:pt x="1605" y="537"/>
                  </a:lnTo>
                  <a:lnTo>
                    <a:pt x="1608" y="535"/>
                  </a:lnTo>
                  <a:lnTo>
                    <a:pt x="1610" y="532"/>
                  </a:lnTo>
                  <a:lnTo>
                    <a:pt x="1610" y="530"/>
                  </a:lnTo>
                  <a:lnTo>
                    <a:pt x="1608" y="528"/>
                  </a:lnTo>
                  <a:lnTo>
                    <a:pt x="1605" y="528"/>
                  </a:lnTo>
                  <a:lnTo>
                    <a:pt x="1603" y="525"/>
                  </a:lnTo>
                  <a:lnTo>
                    <a:pt x="1603" y="523"/>
                  </a:lnTo>
                  <a:lnTo>
                    <a:pt x="1601" y="520"/>
                  </a:lnTo>
                  <a:lnTo>
                    <a:pt x="1598" y="520"/>
                  </a:lnTo>
                  <a:lnTo>
                    <a:pt x="1596" y="520"/>
                  </a:lnTo>
                  <a:lnTo>
                    <a:pt x="1594" y="520"/>
                  </a:lnTo>
                  <a:lnTo>
                    <a:pt x="1591" y="520"/>
                  </a:lnTo>
                  <a:lnTo>
                    <a:pt x="1589" y="518"/>
                  </a:lnTo>
                  <a:lnTo>
                    <a:pt x="1589" y="516"/>
                  </a:lnTo>
                  <a:lnTo>
                    <a:pt x="1591" y="516"/>
                  </a:lnTo>
                  <a:lnTo>
                    <a:pt x="1594" y="513"/>
                  </a:lnTo>
                  <a:lnTo>
                    <a:pt x="1594" y="509"/>
                  </a:lnTo>
                  <a:lnTo>
                    <a:pt x="1596" y="506"/>
                  </a:lnTo>
                  <a:lnTo>
                    <a:pt x="1603" y="506"/>
                  </a:lnTo>
                  <a:lnTo>
                    <a:pt x="1608" y="504"/>
                  </a:lnTo>
                  <a:lnTo>
                    <a:pt x="1612" y="504"/>
                  </a:lnTo>
                  <a:lnTo>
                    <a:pt x="1615" y="502"/>
                  </a:lnTo>
                  <a:lnTo>
                    <a:pt x="1617" y="504"/>
                  </a:lnTo>
                  <a:lnTo>
                    <a:pt x="1619" y="504"/>
                  </a:lnTo>
                  <a:lnTo>
                    <a:pt x="1622" y="504"/>
                  </a:lnTo>
                  <a:lnTo>
                    <a:pt x="1624" y="502"/>
                  </a:lnTo>
                  <a:lnTo>
                    <a:pt x="1627" y="502"/>
                  </a:lnTo>
                  <a:lnTo>
                    <a:pt x="1629" y="502"/>
                  </a:lnTo>
                  <a:lnTo>
                    <a:pt x="1631" y="502"/>
                  </a:lnTo>
                  <a:lnTo>
                    <a:pt x="1634" y="502"/>
                  </a:lnTo>
                  <a:lnTo>
                    <a:pt x="1634" y="502"/>
                  </a:lnTo>
                  <a:lnTo>
                    <a:pt x="1634" y="502"/>
                  </a:lnTo>
                  <a:lnTo>
                    <a:pt x="1634" y="502"/>
                  </a:lnTo>
                  <a:lnTo>
                    <a:pt x="1636" y="502"/>
                  </a:lnTo>
                  <a:lnTo>
                    <a:pt x="1643" y="504"/>
                  </a:lnTo>
                  <a:lnTo>
                    <a:pt x="1645" y="506"/>
                  </a:lnTo>
                  <a:lnTo>
                    <a:pt x="1648" y="504"/>
                  </a:lnTo>
                  <a:lnTo>
                    <a:pt x="1648" y="506"/>
                  </a:lnTo>
                  <a:lnTo>
                    <a:pt x="1650" y="506"/>
                  </a:lnTo>
                  <a:lnTo>
                    <a:pt x="1652" y="509"/>
                  </a:lnTo>
                  <a:lnTo>
                    <a:pt x="1655" y="509"/>
                  </a:lnTo>
                  <a:lnTo>
                    <a:pt x="1660" y="509"/>
                  </a:lnTo>
                  <a:lnTo>
                    <a:pt x="1660" y="509"/>
                  </a:lnTo>
                  <a:lnTo>
                    <a:pt x="1660" y="509"/>
                  </a:lnTo>
                  <a:lnTo>
                    <a:pt x="1662" y="509"/>
                  </a:lnTo>
                  <a:lnTo>
                    <a:pt x="1662" y="509"/>
                  </a:lnTo>
                  <a:lnTo>
                    <a:pt x="1664" y="509"/>
                  </a:lnTo>
                  <a:lnTo>
                    <a:pt x="1669" y="511"/>
                  </a:lnTo>
                  <a:lnTo>
                    <a:pt x="1671" y="511"/>
                  </a:lnTo>
                  <a:lnTo>
                    <a:pt x="1674" y="511"/>
                  </a:lnTo>
                  <a:lnTo>
                    <a:pt x="1674" y="511"/>
                  </a:lnTo>
                  <a:lnTo>
                    <a:pt x="1676" y="513"/>
                  </a:lnTo>
                  <a:lnTo>
                    <a:pt x="1676" y="513"/>
                  </a:lnTo>
                  <a:lnTo>
                    <a:pt x="1676" y="513"/>
                  </a:lnTo>
                  <a:lnTo>
                    <a:pt x="1678" y="516"/>
                  </a:lnTo>
                  <a:lnTo>
                    <a:pt x="1678" y="516"/>
                  </a:lnTo>
                  <a:lnTo>
                    <a:pt x="1681" y="516"/>
                  </a:lnTo>
                  <a:lnTo>
                    <a:pt x="1681" y="516"/>
                  </a:lnTo>
                  <a:lnTo>
                    <a:pt x="1683" y="518"/>
                  </a:lnTo>
                  <a:lnTo>
                    <a:pt x="1685" y="518"/>
                  </a:lnTo>
                  <a:lnTo>
                    <a:pt x="1685" y="518"/>
                  </a:lnTo>
                  <a:lnTo>
                    <a:pt x="1685" y="518"/>
                  </a:lnTo>
                  <a:lnTo>
                    <a:pt x="1685" y="518"/>
                  </a:lnTo>
                  <a:lnTo>
                    <a:pt x="1685" y="520"/>
                  </a:lnTo>
                  <a:lnTo>
                    <a:pt x="1685" y="520"/>
                  </a:lnTo>
                  <a:lnTo>
                    <a:pt x="1688" y="520"/>
                  </a:lnTo>
                  <a:lnTo>
                    <a:pt x="1688" y="520"/>
                  </a:lnTo>
                  <a:lnTo>
                    <a:pt x="1690" y="523"/>
                  </a:lnTo>
                  <a:lnTo>
                    <a:pt x="1690" y="523"/>
                  </a:lnTo>
                  <a:lnTo>
                    <a:pt x="1692" y="523"/>
                  </a:lnTo>
                  <a:lnTo>
                    <a:pt x="1692" y="525"/>
                  </a:lnTo>
                  <a:lnTo>
                    <a:pt x="1695" y="525"/>
                  </a:lnTo>
                  <a:lnTo>
                    <a:pt x="1695" y="525"/>
                  </a:lnTo>
                  <a:lnTo>
                    <a:pt x="1695" y="525"/>
                  </a:lnTo>
                  <a:lnTo>
                    <a:pt x="1697" y="528"/>
                  </a:lnTo>
                  <a:lnTo>
                    <a:pt x="1697" y="528"/>
                  </a:lnTo>
                  <a:lnTo>
                    <a:pt x="1697" y="530"/>
                  </a:lnTo>
                  <a:lnTo>
                    <a:pt x="1700" y="530"/>
                  </a:lnTo>
                  <a:lnTo>
                    <a:pt x="1702" y="532"/>
                  </a:lnTo>
                  <a:lnTo>
                    <a:pt x="1704" y="535"/>
                  </a:lnTo>
                  <a:lnTo>
                    <a:pt x="1707" y="537"/>
                  </a:lnTo>
                  <a:lnTo>
                    <a:pt x="1709" y="539"/>
                  </a:lnTo>
                  <a:lnTo>
                    <a:pt x="1711" y="539"/>
                  </a:lnTo>
                  <a:lnTo>
                    <a:pt x="1711" y="542"/>
                  </a:lnTo>
                  <a:lnTo>
                    <a:pt x="1714" y="542"/>
                  </a:lnTo>
                  <a:lnTo>
                    <a:pt x="1714" y="542"/>
                  </a:lnTo>
                  <a:lnTo>
                    <a:pt x="1714" y="544"/>
                  </a:lnTo>
                  <a:lnTo>
                    <a:pt x="1716" y="544"/>
                  </a:lnTo>
                  <a:lnTo>
                    <a:pt x="1716" y="544"/>
                  </a:lnTo>
                  <a:lnTo>
                    <a:pt x="1716" y="546"/>
                  </a:lnTo>
                  <a:lnTo>
                    <a:pt x="1718" y="546"/>
                  </a:lnTo>
                  <a:lnTo>
                    <a:pt x="1718" y="549"/>
                  </a:lnTo>
                  <a:lnTo>
                    <a:pt x="1721" y="549"/>
                  </a:lnTo>
                  <a:lnTo>
                    <a:pt x="1721" y="551"/>
                  </a:lnTo>
                  <a:lnTo>
                    <a:pt x="1723" y="554"/>
                  </a:lnTo>
                  <a:lnTo>
                    <a:pt x="1730" y="556"/>
                  </a:lnTo>
                  <a:lnTo>
                    <a:pt x="1733" y="558"/>
                  </a:lnTo>
                  <a:lnTo>
                    <a:pt x="1735" y="561"/>
                  </a:lnTo>
                  <a:lnTo>
                    <a:pt x="1735" y="563"/>
                  </a:lnTo>
                  <a:lnTo>
                    <a:pt x="1735" y="563"/>
                  </a:lnTo>
                  <a:lnTo>
                    <a:pt x="1735" y="563"/>
                  </a:lnTo>
                  <a:lnTo>
                    <a:pt x="1737" y="565"/>
                  </a:lnTo>
                  <a:lnTo>
                    <a:pt x="1737" y="565"/>
                  </a:lnTo>
                  <a:lnTo>
                    <a:pt x="1737" y="565"/>
                  </a:lnTo>
                  <a:lnTo>
                    <a:pt x="1740" y="568"/>
                  </a:lnTo>
                  <a:lnTo>
                    <a:pt x="1744" y="570"/>
                  </a:lnTo>
                  <a:lnTo>
                    <a:pt x="1744" y="572"/>
                  </a:lnTo>
                  <a:lnTo>
                    <a:pt x="1744" y="575"/>
                  </a:lnTo>
                  <a:lnTo>
                    <a:pt x="1747" y="575"/>
                  </a:lnTo>
                  <a:lnTo>
                    <a:pt x="1749" y="577"/>
                  </a:lnTo>
                  <a:lnTo>
                    <a:pt x="1751" y="577"/>
                  </a:lnTo>
                  <a:lnTo>
                    <a:pt x="1751" y="580"/>
                  </a:lnTo>
                  <a:lnTo>
                    <a:pt x="1754" y="580"/>
                  </a:lnTo>
                  <a:lnTo>
                    <a:pt x="1756" y="582"/>
                  </a:lnTo>
                  <a:lnTo>
                    <a:pt x="1758" y="582"/>
                  </a:lnTo>
                  <a:lnTo>
                    <a:pt x="1763" y="582"/>
                  </a:lnTo>
                  <a:lnTo>
                    <a:pt x="1768" y="582"/>
                  </a:lnTo>
                  <a:lnTo>
                    <a:pt x="1770" y="582"/>
                  </a:lnTo>
                  <a:lnTo>
                    <a:pt x="1770" y="582"/>
                  </a:lnTo>
                  <a:lnTo>
                    <a:pt x="1773" y="582"/>
                  </a:lnTo>
                  <a:lnTo>
                    <a:pt x="1773" y="584"/>
                  </a:lnTo>
                  <a:lnTo>
                    <a:pt x="1773" y="584"/>
                  </a:lnTo>
                  <a:lnTo>
                    <a:pt x="1775" y="584"/>
                  </a:lnTo>
                  <a:lnTo>
                    <a:pt x="1777" y="584"/>
                  </a:lnTo>
                  <a:lnTo>
                    <a:pt x="1780" y="587"/>
                  </a:lnTo>
                  <a:lnTo>
                    <a:pt x="1780" y="587"/>
                  </a:lnTo>
                  <a:lnTo>
                    <a:pt x="1780" y="587"/>
                  </a:lnTo>
                  <a:lnTo>
                    <a:pt x="1782" y="587"/>
                  </a:lnTo>
                  <a:lnTo>
                    <a:pt x="1782" y="587"/>
                  </a:lnTo>
                  <a:lnTo>
                    <a:pt x="1784" y="587"/>
                  </a:lnTo>
                  <a:lnTo>
                    <a:pt x="1784" y="587"/>
                  </a:lnTo>
                  <a:lnTo>
                    <a:pt x="1784" y="587"/>
                  </a:lnTo>
                  <a:lnTo>
                    <a:pt x="1784" y="587"/>
                  </a:lnTo>
                  <a:lnTo>
                    <a:pt x="1787" y="587"/>
                  </a:lnTo>
                  <a:lnTo>
                    <a:pt x="1789" y="589"/>
                  </a:lnTo>
                  <a:lnTo>
                    <a:pt x="1789" y="589"/>
                  </a:lnTo>
                  <a:lnTo>
                    <a:pt x="1794" y="589"/>
                  </a:lnTo>
                  <a:lnTo>
                    <a:pt x="1801" y="594"/>
                  </a:lnTo>
                  <a:lnTo>
                    <a:pt x="1803" y="596"/>
                  </a:lnTo>
                  <a:lnTo>
                    <a:pt x="1806" y="596"/>
                  </a:lnTo>
                  <a:lnTo>
                    <a:pt x="1810" y="596"/>
                  </a:lnTo>
                  <a:lnTo>
                    <a:pt x="1813" y="598"/>
                  </a:lnTo>
                  <a:lnTo>
                    <a:pt x="1813" y="601"/>
                  </a:lnTo>
                  <a:lnTo>
                    <a:pt x="1813" y="601"/>
                  </a:lnTo>
                  <a:lnTo>
                    <a:pt x="1815" y="603"/>
                  </a:lnTo>
                  <a:lnTo>
                    <a:pt x="1815" y="606"/>
                  </a:lnTo>
                  <a:lnTo>
                    <a:pt x="1817" y="606"/>
                  </a:lnTo>
                  <a:lnTo>
                    <a:pt x="1820" y="606"/>
                  </a:lnTo>
                  <a:lnTo>
                    <a:pt x="1820" y="608"/>
                  </a:lnTo>
                  <a:lnTo>
                    <a:pt x="1822" y="610"/>
                  </a:lnTo>
                  <a:lnTo>
                    <a:pt x="1822" y="613"/>
                  </a:lnTo>
                  <a:lnTo>
                    <a:pt x="1824" y="615"/>
                  </a:lnTo>
                  <a:lnTo>
                    <a:pt x="1827" y="615"/>
                  </a:lnTo>
                  <a:lnTo>
                    <a:pt x="1829" y="617"/>
                  </a:lnTo>
                  <a:lnTo>
                    <a:pt x="1829" y="620"/>
                  </a:lnTo>
                  <a:lnTo>
                    <a:pt x="1832" y="620"/>
                  </a:lnTo>
                  <a:lnTo>
                    <a:pt x="1832" y="620"/>
                  </a:lnTo>
                  <a:lnTo>
                    <a:pt x="1834" y="620"/>
                  </a:lnTo>
                  <a:lnTo>
                    <a:pt x="1836" y="620"/>
                  </a:lnTo>
                  <a:lnTo>
                    <a:pt x="1839" y="620"/>
                  </a:lnTo>
                  <a:lnTo>
                    <a:pt x="1841" y="622"/>
                  </a:lnTo>
                  <a:lnTo>
                    <a:pt x="1846" y="622"/>
                  </a:lnTo>
                  <a:lnTo>
                    <a:pt x="1850" y="620"/>
                  </a:lnTo>
                  <a:lnTo>
                    <a:pt x="1855" y="620"/>
                  </a:lnTo>
                  <a:lnTo>
                    <a:pt x="1855" y="620"/>
                  </a:lnTo>
                  <a:lnTo>
                    <a:pt x="1857" y="620"/>
                  </a:lnTo>
                  <a:lnTo>
                    <a:pt x="1855" y="617"/>
                  </a:lnTo>
                  <a:lnTo>
                    <a:pt x="1857" y="615"/>
                  </a:lnTo>
                  <a:lnTo>
                    <a:pt x="1857" y="615"/>
                  </a:lnTo>
                  <a:lnTo>
                    <a:pt x="1860" y="615"/>
                  </a:lnTo>
                  <a:lnTo>
                    <a:pt x="1860" y="613"/>
                  </a:lnTo>
                  <a:lnTo>
                    <a:pt x="1862" y="613"/>
                  </a:lnTo>
                  <a:lnTo>
                    <a:pt x="1865" y="613"/>
                  </a:lnTo>
                  <a:lnTo>
                    <a:pt x="1867" y="613"/>
                  </a:lnTo>
                  <a:lnTo>
                    <a:pt x="1869" y="613"/>
                  </a:lnTo>
                  <a:lnTo>
                    <a:pt x="1869" y="610"/>
                  </a:lnTo>
                  <a:lnTo>
                    <a:pt x="1872" y="608"/>
                  </a:lnTo>
                  <a:lnTo>
                    <a:pt x="1876" y="608"/>
                  </a:lnTo>
                  <a:lnTo>
                    <a:pt x="1876" y="606"/>
                  </a:lnTo>
                  <a:lnTo>
                    <a:pt x="1879" y="608"/>
                  </a:lnTo>
                  <a:lnTo>
                    <a:pt x="1879" y="608"/>
                  </a:lnTo>
                  <a:lnTo>
                    <a:pt x="1881" y="608"/>
                  </a:lnTo>
                  <a:lnTo>
                    <a:pt x="1886" y="610"/>
                  </a:lnTo>
                  <a:lnTo>
                    <a:pt x="1886" y="610"/>
                  </a:lnTo>
                  <a:lnTo>
                    <a:pt x="1886" y="610"/>
                  </a:lnTo>
                  <a:lnTo>
                    <a:pt x="1886" y="613"/>
                  </a:lnTo>
                  <a:lnTo>
                    <a:pt x="1886" y="613"/>
                  </a:lnTo>
                  <a:lnTo>
                    <a:pt x="1886" y="615"/>
                  </a:lnTo>
                  <a:lnTo>
                    <a:pt x="1888" y="615"/>
                  </a:lnTo>
                  <a:lnTo>
                    <a:pt x="1890" y="617"/>
                  </a:lnTo>
                  <a:lnTo>
                    <a:pt x="1890" y="617"/>
                  </a:lnTo>
                  <a:lnTo>
                    <a:pt x="1893" y="620"/>
                  </a:lnTo>
                  <a:lnTo>
                    <a:pt x="1893" y="622"/>
                  </a:lnTo>
                  <a:lnTo>
                    <a:pt x="1893" y="622"/>
                  </a:lnTo>
                  <a:lnTo>
                    <a:pt x="1893" y="625"/>
                  </a:lnTo>
                  <a:lnTo>
                    <a:pt x="1893" y="625"/>
                  </a:lnTo>
                  <a:lnTo>
                    <a:pt x="1893" y="627"/>
                  </a:lnTo>
                  <a:lnTo>
                    <a:pt x="1890" y="627"/>
                  </a:lnTo>
                  <a:lnTo>
                    <a:pt x="1890" y="627"/>
                  </a:lnTo>
                  <a:lnTo>
                    <a:pt x="1890" y="627"/>
                  </a:lnTo>
                  <a:lnTo>
                    <a:pt x="1890" y="627"/>
                  </a:lnTo>
                  <a:lnTo>
                    <a:pt x="1888" y="627"/>
                  </a:lnTo>
                  <a:lnTo>
                    <a:pt x="1888" y="629"/>
                  </a:lnTo>
                  <a:lnTo>
                    <a:pt x="1890" y="629"/>
                  </a:lnTo>
                  <a:lnTo>
                    <a:pt x="1890" y="632"/>
                  </a:lnTo>
                  <a:lnTo>
                    <a:pt x="1890" y="632"/>
                  </a:lnTo>
                  <a:lnTo>
                    <a:pt x="1890" y="634"/>
                  </a:lnTo>
                  <a:lnTo>
                    <a:pt x="1890" y="636"/>
                  </a:lnTo>
                  <a:lnTo>
                    <a:pt x="1893" y="636"/>
                  </a:lnTo>
                  <a:lnTo>
                    <a:pt x="1893" y="639"/>
                  </a:lnTo>
                  <a:lnTo>
                    <a:pt x="1893" y="639"/>
                  </a:lnTo>
                  <a:lnTo>
                    <a:pt x="1893" y="641"/>
                  </a:lnTo>
                  <a:lnTo>
                    <a:pt x="1895" y="643"/>
                  </a:lnTo>
                  <a:lnTo>
                    <a:pt x="1895" y="646"/>
                  </a:lnTo>
                  <a:lnTo>
                    <a:pt x="1895" y="646"/>
                  </a:lnTo>
                  <a:lnTo>
                    <a:pt x="1895" y="648"/>
                  </a:lnTo>
                  <a:lnTo>
                    <a:pt x="1895" y="648"/>
                  </a:lnTo>
                  <a:lnTo>
                    <a:pt x="1898" y="651"/>
                  </a:lnTo>
                  <a:lnTo>
                    <a:pt x="1898" y="651"/>
                  </a:lnTo>
                  <a:lnTo>
                    <a:pt x="1898" y="651"/>
                  </a:lnTo>
                  <a:lnTo>
                    <a:pt x="1895" y="653"/>
                  </a:lnTo>
                  <a:lnTo>
                    <a:pt x="1895" y="653"/>
                  </a:lnTo>
                  <a:lnTo>
                    <a:pt x="1898" y="655"/>
                  </a:lnTo>
                  <a:lnTo>
                    <a:pt x="1898" y="655"/>
                  </a:lnTo>
                  <a:lnTo>
                    <a:pt x="1898" y="658"/>
                  </a:lnTo>
                  <a:lnTo>
                    <a:pt x="1898" y="658"/>
                  </a:lnTo>
                  <a:lnTo>
                    <a:pt x="1895" y="658"/>
                  </a:lnTo>
                  <a:lnTo>
                    <a:pt x="1895" y="658"/>
                  </a:lnTo>
                  <a:lnTo>
                    <a:pt x="1895" y="660"/>
                  </a:lnTo>
                  <a:lnTo>
                    <a:pt x="1898" y="660"/>
                  </a:lnTo>
                  <a:lnTo>
                    <a:pt x="1898" y="662"/>
                  </a:lnTo>
                  <a:lnTo>
                    <a:pt x="1898" y="662"/>
                  </a:lnTo>
                  <a:lnTo>
                    <a:pt x="1898" y="665"/>
                  </a:lnTo>
                  <a:lnTo>
                    <a:pt x="1898" y="665"/>
                  </a:lnTo>
                  <a:lnTo>
                    <a:pt x="1898" y="665"/>
                  </a:lnTo>
                  <a:lnTo>
                    <a:pt x="1895" y="665"/>
                  </a:lnTo>
                  <a:lnTo>
                    <a:pt x="1895" y="667"/>
                  </a:lnTo>
                  <a:lnTo>
                    <a:pt x="1895" y="669"/>
                  </a:lnTo>
                  <a:lnTo>
                    <a:pt x="1898" y="672"/>
                  </a:lnTo>
                  <a:lnTo>
                    <a:pt x="1898" y="674"/>
                  </a:lnTo>
                  <a:lnTo>
                    <a:pt x="1898" y="674"/>
                  </a:lnTo>
                  <a:lnTo>
                    <a:pt x="1898" y="677"/>
                  </a:lnTo>
                  <a:lnTo>
                    <a:pt x="1895" y="677"/>
                  </a:lnTo>
                  <a:lnTo>
                    <a:pt x="1895" y="674"/>
                  </a:lnTo>
                  <a:lnTo>
                    <a:pt x="1893" y="674"/>
                  </a:lnTo>
                  <a:lnTo>
                    <a:pt x="1890" y="674"/>
                  </a:lnTo>
                  <a:lnTo>
                    <a:pt x="1888" y="674"/>
                  </a:lnTo>
                  <a:lnTo>
                    <a:pt x="1886" y="674"/>
                  </a:lnTo>
                  <a:lnTo>
                    <a:pt x="1881" y="672"/>
                  </a:lnTo>
                  <a:lnTo>
                    <a:pt x="1881" y="672"/>
                  </a:lnTo>
                  <a:lnTo>
                    <a:pt x="1879" y="672"/>
                  </a:lnTo>
                  <a:lnTo>
                    <a:pt x="1876" y="672"/>
                  </a:lnTo>
                  <a:lnTo>
                    <a:pt x="1874" y="669"/>
                  </a:lnTo>
                  <a:lnTo>
                    <a:pt x="1874" y="669"/>
                  </a:lnTo>
                  <a:lnTo>
                    <a:pt x="1874" y="672"/>
                  </a:lnTo>
                  <a:lnTo>
                    <a:pt x="1874" y="672"/>
                  </a:lnTo>
                  <a:lnTo>
                    <a:pt x="1874" y="674"/>
                  </a:lnTo>
                  <a:lnTo>
                    <a:pt x="1874" y="674"/>
                  </a:lnTo>
                  <a:lnTo>
                    <a:pt x="1874" y="677"/>
                  </a:lnTo>
                  <a:lnTo>
                    <a:pt x="1872" y="679"/>
                  </a:lnTo>
                  <a:lnTo>
                    <a:pt x="1869" y="679"/>
                  </a:lnTo>
                  <a:lnTo>
                    <a:pt x="1869" y="679"/>
                  </a:lnTo>
                  <a:lnTo>
                    <a:pt x="1867" y="679"/>
                  </a:lnTo>
                  <a:lnTo>
                    <a:pt x="1867" y="681"/>
                  </a:lnTo>
                  <a:lnTo>
                    <a:pt x="1867" y="681"/>
                  </a:lnTo>
                  <a:lnTo>
                    <a:pt x="1867" y="681"/>
                  </a:lnTo>
                  <a:lnTo>
                    <a:pt x="1867" y="684"/>
                  </a:lnTo>
                  <a:lnTo>
                    <a:pt x="1869" y="686"/>
                  </a:lnTo>
                  <a:lnTo>
                    <a:pt x="1872" y="686"/>
                  </a:lnTo>
                  <a:lnTo>
                    <a:pt x="1874" y="688"/>
                  </a:lnTo>
                  <a:lnTo>
                    <a:pt x="1881" y="698"/>
                  </a:lnTo>
                  <a:lnTo>
                    <a:pt x="1881" y="698"/>
                  </a:lnTo>
                  <a:lnTo>
                    <a:pt x="1883" y="705"/>
                  </a:lnTo>
                  <a:lnTo>
                    <a:pt x="1883" y="705"/>
                  </a:lnTo>
                  <a:lnTo>
                    <a:pt x="1886" y="707"/>
                  </a:lnTo>
                  <a:lnTo>
                    <a:pt x="1886" y="710"/>
                  </a:lnTo>
                  <a:lnTo>
                    <a:pt x="1886" y="710"/>
                  </a:lnTo>
                  <a:lnTo>
                    <a:pt x="1888" y="710"/>
                  </a:lnTo>
                  <a:lnTo>
                    <a:pt x="1888" y="710"/>
                  </a:lnTo>
                  <a:lnTo>
                    <a:pt x="1888" y="712"/>
                  </a:lnTo>
                  <a:lnTo>
                    <a:pt x="1888" y="712"/>
                  </a:lnTo>
                  <a:lnTo>
                    <a:pt x="1888" y="714"/>
                  </a:lnTo>
                  <a:lnTo>
                    <a:pt x="1890" y="717"/>
                  </a:lnTo>
                  <a:lnTo>
                    <a:pt x="1890" y="717"/>
                  </a:lnTo>
                  <a:lnTo>
                    <a:pt x="1890" y="717"/>
                  </a:lnTo>
                  <a:lnTo>
                    <a:pt x="1890" y="719"/>
                  </a:lnTo>
                  <a:lnTo>
                    <a:pt x="1890" y="719"/>
                  </a:lnTo>
                  <a:lnTo>
                    <a:pt x="1890" y="721"/>
                  </a:lnTo>
                  <a:lnTo>
                    <a:pt x="1890" y="721"/>
                  </a:lnTo>
                  <a:lnTo>
                    <a:pt x="1888" y="721"/>
                  </a:lnTo>
                  <a:lnTo>
                    <a:pt x="1888" y="721"/>
                  </a:lnTo>
                  <a:lnTo>
                    <a:pt x="1886" y="721"/>
                  </a:lnTo>
                  <a:lnTo>
                    <a:pt x="1886" y="721"/>
                  </a:lnTo>
                  <a:lnTo>
                    <a:pt x="1883" y="724"/>
                  </a:lnTo>
                  <a:lnTo>
                    <a:pt x="1883" y="724"/>
                  </a:lnTo>
                  <a:lnTo>
                    <a:pt x="1881" y="724"/>
                  </a:lnTo>
                  <a:lnTo>
                    <a:pt x="1881" y="724"/>
                  </a:lnTo>
                  <a:lnTo>
                    <a:pt x="1881" y="724"/>
                  </a:lnTo>
                  <a:lnTo>
                    <a:pt x="1883" y="726"/>
                  </a:lnTo>
                  <a:lnTo>
                    <a:pt x="1883" y="726"/>
                  </a:lnTo>
                  <a:lnTo>
                    <a:pt x="1886" y="726"/>
                  </a:lnTo>
                  <a:lnTo>
                    <a:pt x="1886" y="729"/>
                  </a:lnTo>
                  <a:lnTo>
                    <a:pt x="1886" y="729"/>
                  </a:lnTo>
                  <a:lnTo>
                    <a:pt x="1886" y="729"/>
                  </a:lnTo>
                  <a:lnTo>
                    <a:pt x="1888" y="731"/>
                  </a:lnTo>
                  <a:lnTo>
                    <a:pt x="1890" y="731"/>
                  </a:lnTo>
                  <a:lnTo>
                    <a:pt x="1890" y="733"/>
                  </a:lnTo>
                  <a:lnTo>
                    <a:pt x="1890" y="733"/>
                  </a:lnTo>
                  <a:lnTo>
                    <a:pt x="1890" y="733"/>
                  </a:lnTo>
                  <a:lnTo>
                    <a:pt x="1890" y="729"/>
                  </a:lnTo>
                  <a:lnTo>
                    <a:pt x="1888" y="726"/>
                  </a:lnTo>
                  <a:lnTo>
                    <a:pt x="1888" y="726"/>
                  </a:lnTo>
                  <a:lnTo>
                    <a:pt x="1893" y="726"/>
                  </a:lnTo>
                  <a:lnTo>
                    <a:pt x="1893" y="726"/>
                  </a:lnTo>
                  <a:lnTo>
                    <a:pt x="1895" y="726"/>
                  </a:lnTo>
                  <a:lnTo>
                    <a:pt x="1895" y="724"/>
                  </a:lnTo>
                  <a:lnTo>
                    <a:pt x="1895" y="724"/>
                  </a:lnTo>
                  <a:lnTo>
                    <a:pt x="1898" y="721"/>
                  </a:lnTo>
                  <a:lnTo>
                    <a:pt x="1898" y="719"/>
                  </a:lnTo>
                  <a:lnTo>
                    <a:pt x="1898" y="714"/>
                  </a:lnTo>
                  <a:lnTo>
                    <a:pt x="1900" y="714"/>
                  </a:lnTo>
                  <a:lnTo>
                    <a:pt x="1900" y="712"/>
                  </a:lnTo>
                  <a:lnTo>
                    <a:pt x="1902" y="712"/>
                  </a:lnTo>
                  <a:lnTo>
                    <a:pt x="1902" y="712"/>
                  </a:lnTo>
                  <a:lnTo>
                    <a:pt x="1902" y="714"/>
                  </a:lnTo>
                  <a:lnTo>
                    <a:pt x="1902" y="717"/>
                  </a:lnTo>
                  <a:lnTo>
                    <a:pt x="1902" y="717"/>
                  </a:lnTo>
                  <a:lnTo>
                    <a:pt x="1905" y="717"/>
                  </a:lnTo>
                  <a:lnTo>
                    <a:pt x="1907" y="714"/>
                  </a:lnTo>
                  <a:lnTo>
                    <a:pt x="1907" y="712"/>
                  </a:lnTo>
                  <a:lnTo>
                    <a:pt x="1907" y="714"/>
                  </a:lnTo>
                  <a:lnTo>
                    <a:pt x="1912" y="721"/>
                  </a:lnTo>
                  <a:lnTo>
                    <a:pt x="1914" y="721"/>
                  </a:lnTo>
                  <a:lnTo>
                    <a:pt x="1916" y="721"/>
                  </a:lnTo>
                  <a:lnTo>
                    <a:pt x="1919" y="721"/>
                  </a:lnTo>
                  <a:lnTo>
                    <a:pt x="1921" y="724"/>
                  </a:lnTo>
                  <a:lnTo>
                    <a:pt x="1923" y="724"/>
                  </a:lnTo>
                  <a:lnTo>
                    <a:pt x="1923" y="724"/>
                  </a:lnTo>
                  <a:lnTo>
                    <a:pt x="1926" y="724"/>
                  </a:lnTo>
                  <a:lnTo>
                    <a:pt x="1928" y="726"/>
                  </a:lnTo>
                  <a:lnTo>
                    <a:pt x="1931" y="724"/>
                  </a:lnTo>
                  <a:lnTo>
                    <a:pt x="1933" y="721"/>
                  </a:lnTo>
                  <a:lnTo>
                    <a:pt x="1935" y="721"/>
                  </a:lnTo>
                  <a:lnTo>
                    <a:pt x="1940" y="719"/>
                  </a:lnTo>
                  <a:lnTo>
                    <a:pt x="1940" y="719"/>
                  </a:lnTo>
                  <a:lnTo>
                    <a:pt x="1947" y="712"/>
                  </a:lnTo>
                  <a:lnTo>
                    <a:pt x="1949" y="710"/>
                  </a:lnTo>
                  <a:lnTo>
                    <a:pt x="1952" y="707"/>
                  </a:lnTo>
                  <a:lnTo>
                    <a:pt x="1952" y="705"/>
                  </a:lnTo>
                  <a:lnTo>
                    <a:pt x="1954" y="703"/>
                  </a:lnTo>
                  <a:lnTo>
                    <a:pt x="1954" y="700"/>
                  </a:lnTo>
                  <a:lnTo>
                    <a:pt x="1954" y="700"/>
                  </a:lnTo>
                  <a:lnTo>
                    <a:pt x="1954" y="691"/>
                  </a:lnTo>
                  <a:lnTo>
                    <a:pt x="1954" y="688"/>
                  </a:lnTo>
                  <a:lnTo>
                    <a:pt x="1956" y="688"/>
                  </a:lnTo>
                  <a:lnTo>
                    <a:pt x="1956" y="686"/>
                  </a:lnTo>
                  <a:lnTo>
                    <a:pt x="1956" y="686"/>
                  </a:lnTo>
                  <a:lnTo>
                    <a:pt x="1959" y="681"/>
                  </a:lnTo>
                  <a:lnTo>
                    <a:pt x="1959" y="679"/>
                  </a:lnTo>
                  <a:lnTo>
                    <a:pt x="1959" y="674"/>
                  </a:lnTo>
                  <a:lnTo>
                    <a:pt x="1959" y="672"/>
                  </a:lnTo>
                  <a:lnTo>
                    <a:pt x="1961" y="667"/>
                  </a:lnTo>
                  <a:lnTo>
                    <a:pt x="1964" y="662"/>
                  </a:lnTo>
                  <a:lnTo>
                    <a:pt x="1966" y="660"/>
                  </a:lnTo>
                  <a:lnTo>
                    <a:pt x="1966" y="658"/>
                  </a:lnTo>
                  <a:lnTo>
                    <a:pt x="1968" y="651"/>
                  </a:lnTo>
                  <a:lnTo>
                    <a:pt x="1966" y="646"/>
                  </a:lnTo>
                  <a:lnTo>
                    <a:pt x="1968" y="643"/>
                  </a:lnTo>
                  <a:lnTo>
                    <a:pt x="1966" y="641"/>
                  </a:lnTo>
                  <a:lnTo>
                    <a:pt x="1966" y="636"/>
                  </a:lnTo>
                  <a:lnTo>
                    <a:pt x="1966" y="636"/>
                  </a:lnTo>
                  <a:lnTo>
                    <a:pt x="1964" y="634"/>
                  </a:lnTo>
                  <a:lnTo>
                    <a:pt x="1968" y="627"/>
                  </a:lnTo>
                  <a:lnTo>
                    <a:pt x="1966" y="622"/>
                  </a:lnTo>
                  <a:lnTo>
                    <a:pt x="1966" y="617"/>
                  </a:lnTo>
                  <a:lnTo>
                    <a:pt x="1968" y="615"/>
                  </a:lnTo>
                  <a:lnTo>
                    <a:pt x="1968" y="613"/>
                  </a:lnTo>
                  <a:lnTo>
                    <a:pt x="1968" y="610"/>
                  </a:lnTo>
                  <a:lnTo>
                    <a:pt x="1971" y="608"/>
                  </a:lnTo>
                  <a:lnTo>
                    <a:pt x="1971" y="606"/>
                  </a:lnTo>
                  <a:lnTo>
                    <a:pt x="1971" y="603"/>
                  </a:lnTo>
                  <a:lnTo>
                    <a:pt x="1968" y="598"/>
                  </a:lnTo>
                  <a:lnTo>
                    <a:pt x="1968" y="594"/>
                  </a:lnTo>
                  <a:lnTo>
                    <a:pt x="1966" y="594"/>
                  </a:lnTo>
                  <a:lnTo>
                    <a:pt x="1966" y="594"/>
                  </a:lnTo>
                  <a:lnTo>
                    <a:pt x="1966" y="591"/>
                  </a:lnTo>
                  <a:lnTo>
                    <a:pt x="1964" y="591"/>
                  </a:lnTo>
                  <a:lnTo>
                    <a:pt x="1964" y="589"/>
                  </a:lnTo>
                  <a:lnTo>
                    <a:pt x="1964" y="589"/>
                  </a:lnTo>
                  <a:lnTo>
                    <a:pt x="1964" y="587"/>
                  </a:lnTo>
                  <a:lnTo>
                    <a:pt x="1961" y="582"/>
                  </a:lnTo>
                  <a:lnTo>
                    <a:pt x="1959" y="577"/>
                  </a:lnTo>
                  <a:lnTo>
                    <a:pt x="1956" y="577"/>
                  </a:lnTo>
                  <a:lnTo>
                    <a:pt x="1956" y="575"/>
                  </a:lnTo>
                  <a:lnTo>
                    <a:pt x="1956" y="572"/>
                  </a:lnTo>
                  <a:lnTo>
                    <a:pt x="1956" y="572"/>
                  </a:lnTo>
                  <a:lnTo>
                    <a:pt x="1956" y="572"/>
                  </a:lnTo>
                  <a:lnTo>
                    <a:pt x="1954" y="570"/>
                  </a:lnTo>
                  <a:lnTo>
                    <a:pt x="1954" y="570"/>
                  </a:lnTo>
                  <a:lnTo>
                    <a:pt x="1947" y="563"/>
                  </a:lnTo>
                  <a:lnTo>
                    <a:pt x="1942" y="556"/>
                  </a:lnTo>
                  <a:lnTo>
                    <a:pt x="1942" y="554"/>
                  </a:lnTo>
                  <a:lnTo>
                    <a:pt x="1942" y="551"/>
                  </a:lnTo>
                  <a:lnTo>
                    <a:pt x="1940" y="549"/>
                  </a:lnTo>
                  <a:lnTo>
                    <a:pt x="1940" y="544"/>
                  </a:lnTo>
                  <a:lnTo>
                    <a:pt x="1938" y="539"/>
                  </a:lnTo>
                  <a:lnTo>
                    <a:pt x="1940" y="537"/>
                  </a:lnTo>
                  <a:lnTo>
                    <a:pt x="1940" y="535"/>
                  </a:lnTo>
                  <a:lnTo>
                    <a:pt x="1940" y="535"/>
                  </a:lnTo>
                  <a:lnTo>
                    <a:pt x="1938" y="532"/>
                  </a:lnTo>
                  <a:lnTo>
                    <a:pt x="1938" y="530"/>
                  </a:lnTo>
                  <a:lnTo>
                    <a:pt x="1935" y="528"/>
                  </a:lnTo>
                  <a:lnTo>
                    <a:pt x="1933" y="528"/>
                  </a:lnTo>
                  <a:lnTo>
                    <a:pt x="1931" y="525"/>
                  </a:lnTo>
                  <a:lnTo>
                    <a:pt x="1928" y="523"/>
                  </a:lnTo>
                  <a:lnTo>
                    <a:pt x="1928" y="520"/>
                  </a:lnTo>
                  <a:lnTo>
                    <a:pt x="1926" y="520"/>
                  </a:lnTo>
                  <a:lnTo>
                    <a:pt x="1923" y="516"/>
                  </a:lnTo>
                  <a:lnTo>
                    <a:pt x="1919" y="513"/>
                  </a:lnTo>
                  <a:lnTo>
                    <a:pt x="1914" y="511"/>
                  </a:lnTo>
                  <a:lnTo>
                    <a:pt x="1912" y="511"/>
                  </a:lnTo>
                  <a:lnTo>
                    <a:pt x="1914" y="511"/>
                  </a:lnTo>
                  <a:lnTo>
                    <a:pt x="1919" y="511"/>
                  </a:lnTo>
                  <a:lnTo>
                    <a:pt x="1921" y="511"/>
                  </a:lnTo>
                  <a:lnTo>
                    <a:pt x="1921" y="509"/>
                  </a:lnTo>
                  <a:lnTo>
                    <a:pt x="1919" y="506"/>
                  </a:lnTo>
                  <a:lnTo>
                    <a:pt x="1914" y="506"/>
                  </a:lnTo>
                  <a:lnTo>
                    <a:pt x="1909" y="504"/>
                  </a:lnTo>
                  <a:lnTo>
                    <a:pt x="1909" y="502"/>
                  </a:lnTo>
                  <a:lnTo>
                    <a:pt x="1902" y="502"/>
                  </a:lnTo>
                  <a:lnTo>
                    <a:pt x="1893" y="497"/>
                  </a:lnTo>
                  <a:lnTo>
                    <a:pt x="1888" y="492"/>
                  </a:lnTo>
                  <a:lnTo>
                    <a:pt x="1886" y="492"/>
                  </a:lnTo>
                  <a:lnTo>
                    <a:pt x="1879" y="487"/>
                  </a:lnTo>
                  <a:lnTo>
                    <a:pt x="1876" y="487"/>
                  </a:lnTo>
                  <a:lnTo>
                    <a:pt x="1876" y="487"/>
                  </a:lnTo>
                  <a:lnTo>
                    <a:pt x="1872" y="487"/>
                  </a:lnTo>
                  <a:lnTo>
                    <a:pt x="1867" y="487"/>
                  </a:lnTo>
                  <a:lnTo>
                    <a:pt x="1860" y="485"/>
                  </a:lnTo>
                  <a:lnTo>
                    <a:pt x="1860" y="487"/>
                  </a:lnTo>
                  <a:lnTo>
                    <a:pt x="1860" y="487"/>
                  </a:lnTo>
                  <a:lnTo>
                    <a:pt x="1862" y="490"/>
                  </a:lnTo>
                  <a:lnTo>
                    <a:pt x="1865" y="492"/>
                  </a:lnTo>
                  <a:lnTo>
                    <a:pt x="1867" y="494"/>
                  </a:lnTo>
                  <a:lnTo>
                    <a:pt x="1867" y="497"/>
                  </a:lnTo>
                  <a:lnTo>
                    <a:pt x="1869" y="502"/>
                  </a:lnTo>
                  <a:lnTo>
                    <a:pt x="1867" y="502"/>
                  </a:lnTo>
                  <a:lnTo>
                    <a:pt x="1867" y="502"/>
                  </a:lnTo>
                  <a:lnTo>
                    <a:pt x="1865" y="502"/>
                  </a:lnTo>
                  <a:lnTo>
                    <a:pt x="1865" y="502"/>
                  </a:lnTo>
                  <a:lnTo>
                    <a:pt x="1865" y="499"/>
                  </a:lnTo>
                  <a:lnTo>
                    <a:pt x="1865" y="497"/>
                  </a:lnTo>
                  <a:lnTo>
                    <a:pt x="1862" y="494"/>
                  </a:lnTo>
                  <a:lnTo>
                    <a:pt x="1862" y="492"/>
                  </a:lnTo>
                  <a:lnTo>
                    <a:pt x="1862" y="492"/>
                  </a:lnTo>
                  <a:lnTo>
                    <a:pt x="1860" y="494"/>
                  </a:lnTo>
                  <a:lnTo>
                    <a:pt x="1862" y="497"/>
                  </a:lnTo>
                  <a:lnTo>
                    <a:pt x="1860" y="499"/>
                  </a:lnTo>
                  <a:lnTo>
                    <a:pt x="1855" y="502"/>
                  </a:lnTo>
                  <a:lnTo>
                    <a:pt x="1850" y="502"/>
                  </a:lnTo>
                  <a:lnTo>
                    <a:pt x="1848" y="502"/>
                  </a:lnTo>
                  <a:lnTo>
                    <a:pt x="1848" y="502"/>
                  </a:lnTo>
                  <a:lnTo>
                    <a:pt x="1848" y="499"/>
                  </a:lnTo>
                  <a:lnTo>
                    <a:pt x="1850" y="499"/>
                  </a:lnTo>
                  <a:lnTo>
                    <a:pt x="1850" y="494"/>
                  </a:lnTo>
                  <a:lnTo>
                    <a:pt x="1850" y="494"/>
                  </a:lnTo>
                  <a:lnTo>
                    <a:pt x="1850" y="494"/>
                  </a:lnTo>
                  <a:lnTo>
                    <a:pt x="1848" y="492"/>
                  </a:lnTo>
                  <a:lnTo>
                    <a:pt x="1846" y="492"/>
                  </a:lnTo>
                  <a:lnTo>
                    <a:pt x="1841" y="490"/>
                  </a:lnTo>
                  <a:lnTo>
                    <a:pt x="1841" y="490"/>
                  </a:lnTo>
                  <a:lnTo>
                    <a:pt x="1843" y="490"/>
                  </a:lnTo>
                  <a:lnTo>
                    <a:pt x="1843" y="490"/>
                  </a:lnTo>
                  <a:lnTo>
                    <a:pt x="1843" y="487"/>
                  </a:lnTo>
                  <a:lnTo>
                    <a:pt x="1841" y="487"/>
                  </a:lnTo>
                  <a:lnTo>
                    <a:pt x="1839" y="487"/>
                  </a:lnTo>
                  <a:lnTo>
                    <a:pt x="1836" y="490"/>
                  </a:lnTo>
                  <a:lnTo>
                    <a:pt x="1836" y="490"/>
                  </a:lnTo>
                  <a:lnTo>
                    <a:pt x="1839" y="492"/>
                  </a:lnTo>
                  <a:lnTo>
                    <a:pt x="1841" y="492"/>
                  </a:lnTo>
                  <a:lnTo>
                    <a:pt x="1843" y="497"/>
                  </a:lnTo>
                  <a:lnTo>
                    <a:pt x="1841" y="494"/>
                  </a:lnTo>
                  <a:lnTo>
                    <a:pt x="1839" y="494"/>
                  </a:lnTo>
                  <a:lnTo>
                    <a:pt x="1839" y="497"/>
                  </a:lnTo>
                  <a:lnTo>
                    <a:pt x="1836" y="497"/>
                  </a:lnTo>
                  <a:lnTo>
                    <a:pt x="1834" y="494"/>
                  </a:lnTo>
                  <a:lnTo>
                    <a:pt x="1832" y="492"/>
                  </a:lnTo>
                  <a:lnTo>
                    <a:pt x="1829" y="485"/>
                  </a:lnTo>
                  <a:lnTo>
                    <a:pt x="1827" y="483"/>
                  </a:lnTo>
                  <a:lnTo>
                    <a:pt x="1827" y="480"/>
                  </a:lnTo>
                  <a:lnTo>
                    <a:pt x="1824" y="480"/>
                  </a:lnTo>
                  <a:lnTo>
                    <a:pt x="1822" y="480"/>
                  </a:lnTo>
                  <a:lnTo>
                    <a:pt x="1822" y="480"/>
                  </a:lnTo>
                  <a:lnTo>
                    <a:pt x="1815" y="480"/>
                  </a:lnTo>
                  <a:lnTo>
                    <a:pt x="1810" y="480"/>
                  </a:lnTo>
                  <a:lnTo>
                    <a:pt x="1803" y="478"/>
                  </a:lnTo>
                  <a:lnTo>
                    <a:pt x="1801" y="478"/>
                  </a:lnTo>
                  <a:lnTo>
                    <a:pt x="1799" y="478"/>
                  </a:lnTo>
                  <a:lnTo>
                    <a:pt x="1796" y="476"/>
                  </a:lnTo>
                  <a:lnTo>
                    <a:pt x="1796" y="473"/>
                  </a:lnTo>
                  <a:lnTo>
                    <a:pt x="1796" y="473"/>
                  </a:lnTo>
                  <a:lnTo>
                    <a:pt x="1796" y="471"/>
                  </a:lnTo>
                  <a:lnTo>
                    <a:pt x="1799" y="468"/>
                  </a:lnTo>
                  <a:lnTo>
                    <a:pt x="1803" y="466"/>
                  </a:lnTo>
                  <a:lnTo>
                    <a:pt x="1803" y="461"/>
                  </a:lnTo>
                  <a:lnTo>
                    <a:pt x="1803" y="461"/>
                  </a:lnTo>
                  <a:lnTo>
                    <a:pt x="1808" y="459"/>
                  </a:lnTo>
                  <a:lnTo>
                    <a:pt x="1808" y="457"/>
                  </a:lnTo>
                  <a:lnTo>
                    <a:pt x="1810" y="454"/>
                  </a:lnTo>
                  <a:lnTo>
                    <a:pt x="1810" y="452"/>
                  </a:lnTo>
                  <a:lnTo>
                    <a:pt x="1813" y="450"/>
                  </a:lnTo>
                  <a:lnTo>
                    <a:pt x="1813" y="450"/>
                  </a:lnTo>
                  <a:lnTo>
                    <a:pt x="1815" y="445"/>
                  </a:lnTo>
                  <a:lnTo>
                    <a:pt x="1815" y="442"/>
                  </a:lnTo>
                  <a:lnTo>
                    <a:pt x="1813" y="440"/>
                  </a:lnTo>
                  <a:lnTo>
                    <a:pt x="1813" y="440"/>
                  </a:lnTo>
                  <a:lnTo>
                    <a:pt x="1815" y="433"/>
                  </a:lnTo>
                  <a:lnTo>
                    <a:pt x="1817" y="431"/>
                  </a:lnTo>
                  <a:lnTo>
                    <a:pt x="1817" y="428"/>
                  </a:lnTo>
                  <a:lnTo>
                    <a:pt x="1820" y="426"/>
                  </a:lnTo>
                  <a:lnTo>
                    <a:pt x="1820" y="426"/>
                  </a:lnTo>
                  <a:lnTo>
                    <a:pt x="1820" y="424"/>
                  </a:lnTo>
                  <a:lnTo>
                    <a:pt x="1822" y="424"/>
                  </a:lnTo>
                  <a:lnTo>
                    <a:pt x="1822" y="421"/>
                  </a:lnTo>
                  <a:lnTo>
                    <a:pt x="1822" y="419"/>
                  </a:lnTo>
                  <a:lnTo>
                    <a:pt x="1827" y="416"/>
                  </a:lnTo>
                  <a:lnTo>
                    <a:pt x="1827" y="416"/>
                  </a:lnTo>
                  <a:lnTo>
                    <a:pt x="1822" y="409"/>
                  </a:lnTo>
                  <a:lnTo>
                    <a:pt x="1822" y="407"/>
                  </a:lnTo>
                  <a:lnTo>
                    <a:pt x="1824" y="405"/>
                  </a:lnTo>
                  <a:lnTo>
                    <a:pt x="1827" y="402"/>
                  </a:lnTo>
                  <a:lnTo>
                    <a:pt x="1829" y="400"/>
                  </a:lnTo>
                  <a:lnTo>
                    <a:pt x="1829" y="398"/>
                  </a:lnTo>
                  <a:lnTo>
                    <a:pt x="1829" y="393"/>
                  </a:lnTo>
                  <a:lnTo>
                    <a:pt x="1832" y="390"/>
                  </a:lnTo>
                  <a:lnTo>
                    <a:pt x="1834" y="388"/>
                  </a:lnTo>
                  <a:lnTo>
                    <a:pt x="1839" y="386"/>
                  </a:lnTo>
                  <a:lnTo>
                    <a:pt x="1846" y="386"/>
                  </a:lnTo>
                  <a:lnTo>
                    <a:pt x="1848" y="386"/>
                  </a:lnTo>
                  <a:lnTo>
                    <a:pt x="1853" y="386"/>
                  </a:lnTo>
                  <a:lnTo>
                    <a:pt x="1860" y="386"/>
                  </a:lnTo>
                  <a:lnTo>
                    <a:pt x="1874" y="386"/>
                  </a:lnTo>
                  <a:lnTo>
                    <a:pt x="1879" y="386"/>
                  </a:lnTo>
                  <a:lnTo>
                    <a:pt x="1881" y="388"/>
                  </a:lnTo>
                  <a:lnTo>
                    <a:pt x="1883" y="390"/>
                  </a:lnTo>
                  <a:lnTo>
                    <a:pt x="1886" y="390"/>
                  </a:lnTo>
                  <a:lnTo>
                    <a:pt x="1888" y="388"/>
                  </a:lnTo>
                  <a:lnTo>
                    <a:pt x="1888" y="386"/>
                  </a:lnTo>
                  <a:lnTo>
                    <a:pt x="1888" y="386"/>
                  </a:lnTo>
                  <a:lnTo>
                    <a:pt x="1893" y="386"/>
                  </a:lnTo>
                  <a:lnTo>
                    <a:pt x="1898" y="386"/>
                  </a:lnTo>
                  <a:lnTo>
                    <a:pt x="1907" y="388"/>
                  </a:lnTo>
                  <a:lnTo>
                    <a:pt x="1909" y="388"/>
                  </a:lnTo>
                  <a:lnTo>
                    <a:pt x="1909" y="386"/>
                  </a:lnTo>
                  <a:lnTo>
                    <a:pt x="1914" y="386"/>
                  </a:lnTo>
                  <a:lnTo>
                    <a:pt x="1921" y="388"/>
                  </a:lnTo>
                  <a:lnTo>
                    <a:pt x="1923" y="388"/>
                  </a:lnTo>
                  <a:lnTo>
                    <a:pt x="1926" y="388"/>
                  </a:lnTo>
                  <a:lnTo>
                    <a:pt x="1926" y="386"/>
                  </a:lnTo>
                  <a:lnTo>
                    <a:pt x="1923" y="386"/>
                  </a:lnTo>
                  <a:lnTo>
                    <a:pt x="1923" y="386"/>
                  </a:lnTo>
                  <a:lnTo>
                    <a:pt x="1921" y="386"/>
                  </a:lnTo>
                  <a:lnTo>
                    <a:pt x="1921" y="383"/>
                  </a:lnTo>
                  <a:lnTo>
                    <a:pt x="1923" y="383"/>
                  </a:lnTo>
                  <a:lnTo>
                    <a:pt x="1926" y="383"/>
                  </a:lnTo>
                  <a:lnTo>
                    <a:pt x="1928" y="383"/>
                  </a:lnTo>
                  <a:lnTo>
                    <a:pt x="1926" y="383"/>
                  </a:lnTo>
                  <a:lnTo>
                    <a:pt x="1926" y="383"/>
                  </a:lnTo>
                  <a:lnTo>
                    <a:pt x="1923" y="381"/>
                  </a:lnTo>
                  <a:lnTo>
                    <a:pt x="1923" y="379"/>
                  </a:lnTo>
                  <a:lnTo>
                    <a:pt x="1926" y="379"/>
                  </a:lnTo>
                  <a:lnTo>
                    <a:pt x="1928" y="379"/>
                  </a:lnTo>
                  <a:lnTo>
                    <a:pt x="1940" y="381"/>
                  </a:lnTo>
                  <a:lnTo>
                    <a:pt x="1940" y="381"/>
                  </a:lnTo>
                  <a:lnTo>
                    <a:pt x="1945" y="381"/>
                  </a:lnTo>
                  <a:lnTo>
                    <a:pt x="1947" y="383"/>
                  </a:lnTo>
                  <a:lnTo>
                    <a:pt x="1947" y="383"/>
                  </a:lnTo>
                  <a:lnTo>
                    <a:pt x="1947" y="383"/>
                  </a:lnTo>
                  <a:lnTo>
                    <a:pt x="1947" y="383"/>
                  </a:lnTo>
                  <a:lnTo>
                    <a:pt x="1949" y="383"/>
                  </a:lnTo>
                  <a:lnTo>
                    <a:pt x="1952" y="386"/>
                  </a:lnTo>
                  <a:lnTo>
                    <a:pt x="1952" y="383"/>
                  </a:lnTo>
                  <a:lnTo>
                    <a:pt x="1952" y="383"/>
                  </a:lnTo>
                  <a:lnTo>
                    <a:pt x="1952" y="383"/>
                  </a:lnTo>
                  <a:lnTo>
                    <a:pt x="1952" y="381"/>
                  </a:lnTo>
                  <a:lnTo>
                    <a:pt x="1954" y="383"/>
                  </a:lnTo>
                  <a:lnTo>
                    <a:pt x="1959" y="383"/>
                  </a:lnTo>
                  <a:lnTo>
                    <a:pt x="1961" y="383"/>
                  </a:lnTo>
                  <a:lnTo>
                    <a:pt x="1968" y="388"/>
                  </a:lnTo>
                  <a:lnTo>
                    <a:pt x="1973" y="388"/>
                  </a:lnTo>
                  <a:lnTo>
                    <a:pt x="1975" y="388"/>
                  </a:lnTo>
                  <a:lnTo>
                    <a:pt x="1975" y="388"/>
                  </a:lnTo>
                  <a:lnTo>
                    <a:pt x="1978" y="388"/>
                  </a:lnTo>
                  <a:lnTo>
                    <a:pt x="1975" y="390"/>
                  </a:lnTo>
                  <a:lnTo>
                    <a:pt x="1971" y="390"/>
                  </a:lnTo>
                  <a:lnTo>
                    <a:pt x="1968" y="390"/>
                  </a:lnTo>
                  <a:lnTo>
                    <a:pt x="1964" y="393"/>
                  </a:lnTo>
                  <a:lnTo>
                    <a:pt x="1971" y="395"/>
                  </a:lnTo>
                  <a:lnTo>
                    <a:pt x="1978" y="395"/>
                  </a:lnTo>
                  <a:lnTo>
                    <a:pt x="1982" y="395"/>
                  </a:lnTo>
                  <a:lnTo>
                    <a:pt x="1980" y="393"/>
                  </a:lnTo>
                  <a:lnTo>
                    <a:pt x="1982" y="393"/>
                  </a:lnTo>
                  <a:lnTo>
                    <a:pt x="1985" y="393"/>
                  </a:lnTo>
                  <a:lnTo>
                    <a:pt x="1987" y="395"/>
                  </a:lnTo>
                  <a:lnTo>
                    <a:pt x="1992" y="395"/>
                  </a:lnTo>
                  <a:lnTo>
                    <a:pt x="1992" y="395"/>
                  </a:lnTo>
                  <a:lnTo>
                    <a:pt x="1994" y="393"/>
                  </a:lnTo>
                  <a:lnTo>
                    <a:pt x="1994" y="393"/>
                  </a:lnTo>
                  <a:lnTo>
                    <a:pt x="1997" y="393"/>
                  </a:lnTo>
                  <a:lnTo>
                    <a:pt x="1994" y="390"/>
                  </a:lnTo>
                  <a:lnTo>
                    <a:pt x="1999" y="388"/>
                  </a:lnTo>
                  <a:lnTo>
                    <a:pt x="2004" y="390"/>
                  </a:lnTo>
                  <a:lnTo>
                    <a:pt x="2008" y="393"/>
                  </a:lnTo>
                  <a:lnTo>
                    <a:pt x="2011" y="390"/>
                  </a:lnTo>
                  <a:lnTo>
                    <a:pt x="2011" y="390"/>
                  </a:lnTo>
                  <a:lnTo>
                    <a:pt x="2011" y="390"/>
                  </a:lnTo>
                  <a:lnTo>
                    <a:pt x="2015" y="390"/>
                  </a:lnTo>
                  <a:lnTo>
                    <a:pt x="2018" y="390"/>
                  </a:lnTo>
                  <a:lnTo>
                    <a:pt x="2020" y="390"/>
                  </a:lnTo>
                  <a:lnTo>
                    <a:pt x="2022" y="390"/>
                  </a:lnTo>
                  <a:lnTo>
                    <a:pt x="2020" y="388"/>
                  </a:lnTo>
                  <a:lnTo>
                    <a:pt x="2018" y="386"/>
                  </a:lnTo>
                  <a:lnTo>
                    <a:pt x="2013" y="386"/>
                  </a:lnTo>
                  <a:lnTo>
                    <a:pt x="2006" y="383"/>
                  </a:lnTo>
                  <a:lnTo>
                    <a:pt x="2004" y="383"/>
                  </a:lnTo>
                  <a:lnTo>
                    <a:pt x="2004" y="383"/>
                  </a:lnTo>
                  <a:lnTo>
                    <a:pt x="2001" y="383"/>
                  </a:lnTo>
                  <a:lnTo>
                    <a:pt x="2001" y="383"/>
                  </a:lnTo>
                  <a:lnTo>
                    <a:pt x="1999" y="381"/>
                  </a:lnTo>
                  <a:lnTo>
                    <a:pt x="1999" y="381"/>
                  </a:lnTo>
                  <a:lnTo>
                    <a:pt x="1999" y="379"/>
                  </a:lnTo>
                  <a:lnTo>
                    <a:pt x="1997" y="376"/>
                  </a:lnTo>
                  <a:lnTo>
                    <a:pt x="1997" y="376"/>
                  </a:lnTo>
                  <a:lnTo>
                    <a:pt x="1997" y="376"/>
                  </a:lnTo>
                  <a:lnTo>
                    <a:pt x="1994" y="372"/>
                  </a:lnTo>
                  <a:lnTo>
                    <a:pt x="1997" y="367"/>
                  </a:lnTo>
                  <a:lnTo>
                    <a:pt x="1999" y="364"/>
                  </a:lnTo>
                  <a:lnTo>
                    <a:pt x="2001" y="362"/>
                  </a:lnTo>
                  <a:lnTo>
                    <a:pt x="2001" y="360"/>
                  </a:lnTo>
                  <a:lnTo>
                    <a:pt x="1999" y="355"/>
                  </a:lnTo>
                  <a:lnTo>
                    <a:pt x="1999" y="353"/>
                  </a:lnTo>
                  <a:lnTo>
                    <a:pt x="2001" y="350"/>
                  </a:lnTo>
                  <a:lnTo>
                    <a:pt x="2001" y="350"/>
                  </a:lnTo>
                  <a:lnTo>
                    <a:pt x="1999" y="345"/>
                  </a:lnTo>
                  <a:lnTo>
                    <a:pt x="1999" y="345"/>
                  </a:lnTo>
                  <a:lnTo>
                    <a:pt x="1999" y="343"/>
                  </a:lnTo>
                  <a:lnTo>
                    <a:pt x="1999" y="341"/>
                  </a:lnTo>
                  <a:lnTo>
                    <a:pt x="2001" y="341"/>
                  </a:lnTo>
                  <a:lnTo>
                    <a:pt x="2004" y="338"/>
                  </a:lnTo>
                  <a:lnTo>
                    <a:pt x="2008" y="341"/>
                  </a:lnTo>
                  <a:lnTo>
                    <a:pt x="2013" y="341"/>
                  </a:lnTo>
                  <a:lnTo>
                    <a:pt x="2013" y="341"/>
                  </a:lnTo>
                  <a:lnTo>
                    <a:pt x="2015" y="338"/>
                  </a:lnTo>
                  <a:lnTo>
                    <a:pt x="2018" y="338"/>
                  </a:lnTo>
                  <a:lnTo>
                    <a:pt x="2022" y="338"/>
                  </a:lnTo>
                  <a:lnTo>
                    <a:pt x="2022" y="336"/>
                  </a:lnTo>
                  <a:lnTo>
                    <a:pt x="2025" y="336"/>
                  </a:lnTo>
                  <a:lnTo>
                    <a:pt x="2027" y="338"/>
                  </a:lnTo>
                  <a:lnTo>
                    <a:pt x="2032" y="338"/>
                  </a:lnTo>
                  <a:lnTo>
                    <a:pt x="2032" y="341"/>
                  </a:lnTo>
                  <a:lnTo>
                    <a:pt x="2034" y="341"/>
                  </a:lnTo>
                  <a:lnTo>
                    <a:pt x="2037" y="341"/>
                  </a:lnTo>
                  <a:lnTo>
                    <a:pt x="2039" y="338"/>
                  </a:lnTo>
                  <a:lnTo>
                    <a:pt x="2041" y="338"/>
                  </a:lnTo>
                  <a:lnTo>
                    <a:pt x="2041" y="338"/>
                  </a:lnTo>
                  <a:lnTo>
                    <a:pt x="2044" y="338"/>
                  </a:lnTo>
                  <a:lnTo>
                    <a:pt x="2044" y="341"/>
                  </a:lnTo>
                  <a:lnTo>
                    <a:pt x="2046" y="343"/>
                  </a:lnTo>
                  <a:lnTo>
                    <a:pt x="2048" y="345"/>
                  </a:lnTo>
                  <a:lnTo>
                    <a:pt x="2048" y="348"/>
                  </a:lnTo>
                  <a:lnTo>
                    <a:pt x="2048" y="350"/>
                  </a:lnTo>
                  <a:lnTo>
                    <a:pt x="2051" y="350"/>
                  </a:lnTo>
                  <a:lnTo>
                    <a:pt x="2053" y="353"/>
                  </a:lnTo>
                  <a:lnTo>
                    <a:pt x="2053" y="355"/>
                  </a:lnTo>
                  <a:lnTo>
                    <a:pt x="2055" y="355"/>
                  </a:lnTo>
                  <a:lnTo>
                    <a:pt x="2055" y="355"/>
                  </a:lnTo>
                  <a:lnTo>
                    <a:pt x="2055" y="355"/>
                  </a:lnTo>
                  <a:lnTo>
                    <a:pt x="2058" y="355"/>
                  </a:lnTo>
                  <a:lnTo>
                    <a:pt x="2060" y="355"/>
                  </a:lnTo>
                  <a:lnTo>
                    <a:pt x="2063" y="355"/>
                  </a:lnTo>
                  <a:lnTo>
                    <a:pt x="2063" y="357"/>
                  </a:lnTo>
                  <a:lnTo>
                    <a:pt x="2065" y="360"/>
                  </a:lnTo>
                  <a:lnTo>
                    <a:pt x="2065" y="360"/>
                  </a:lnTo>
                  <a:lnTo>
                    <a:pt x="2067" y="362"/>
                  </a:lnTo>
                  <a:lnTo>
                    <a:pt x="2067" y="362"/>
                  </a:lnTo>
                  <a:lnTo>
                    <a:pt x="2067" y="360"/>
                  </a:lnTo>
                  <a:lnTo>
                    <a:pt x="2070" y="360"/>
                  </a:lnTo>
                  <a:lnTo>
                    <a:pt x="2074" y="360"/>
                  </a:lnTo>
                  <a:lnTo>
                    <a:pt x="2072" y="357"/>
                  </a:lnTo>
                  <a:lnTo>
                    <a:pt x="2072" y="355"/>
                  </a:lnTo>
                  <a:lnTo>
                    <a:pt x="2077" y="345"/>
                  </a:lnTo>
                  <a:lnTo>
                    <a:pt x="2077" y="343"/>
                  </a:lnTo>
                  <a:lnTo>
                    <a:pt x="2079" y="343"/>
                  </a:lnTo>
                  <a:lnTo>
                    <a:pt x="2081" y="343"/>
                  </a:lnTo>
                  <a:lnTo>
                    <a:pt x="2081" y="343"/>
                  </a:lnTo>
                  <a:lnTo>
                    <a:pt x="2081" y="341"/>
                  </a:lnTo>
                  <a:lnTo>
                    <a:pt x="2081" y="341"/>
                  </a:lnTo>
                  <a:lnTo>
                    <a:pt x="2084" y="341"/>
                  </a:lnTo>
                  <a:lnTo>
                    <a:pt x="2086" y="343"/>
                  </a:lnTo>
                  <a:lnTo>
                    <a:pt x="2088" y="345"/>
                  </a:lnTo>
                  <a:lnTo>
                    <a:pt x="2088" y="343"/>
                  </a:lnTo>
                  <a:lnTo>
                    <a:pt x="2088" y="343"/>
                  </a:lnTo>
                  <a:lnTo>
                    <a:pt x="2088" y="343"/>
                  </a:lnTo>
                  <a:lnTo>
                    <a:pt x="2091" y="343"/>
                  </a:lnTo>
                  <a:lnTo>
                    <a:pt x="2088" y="341"/>
                  </a:lnTo>
                  <a:lnTo>
                    <a:pt x="2088" y="341"/>
                  </a:lnTo>
                  <a:lnTo>
                    <a:pt x="2084" y="341"/>
                  </a:lnTo>
                  <a:lnTo>
                    <a:pt x="2081" y="338"/>
                  </a:lnTo>
                  <a:lnTo>
                    <a:pt x="2079" y="334"/>
                  </a:lnTo>
                  <a:lnTo>
                    <a:pt x="2077" y="334"/>
                  </a:lnTo>
                  <a:lnTo>
                    <a:pt x="2077" y="331"/>
                  </a:lnTo>
                  <a:lnTo>
                    <a:pt x="2074" y="329"/>
                  </a:lnTo>
                  <a:lnTo>
                    <a:pt x="2074" y="329"/>
                  </a:lnTo>
                  <a:lnTo>
                    <a:pt x="2074" y="329"/>
                  </a:lnTo>
                  <a:lnTo>
                    <a:pt x="2072" y="327"/>
                  </a:lnTo>
                  <a:lnTo>
                    <a:pt x="2072" y="327"/>
                  </a:lnTo>
                  <a:lnTo>
                    <a:pt x="2072" y="324"/>
                  </a:lnTo>
                  <a:lnTo>
                    <a:pt x="2081" y="322"/>
                  </a:lnTo>
                  <a:lnTo>
                    <a:pt x="2084" y="322"/>
                  </a:lnTo>
                  <a:lnTo>
                    <a:pt x="2086" y="322"/>
                  </a:lnTo>
                  <a:lnTo>
                    <a:pt x="2093" y="324"/>
                  </a:lnTo>
                  <a:lnTo>
                    <a:pt x="2098" y="327"/>
                  </a:lnTo>
                  <a:lnTo>
                    <a:pt x="2103" y="327"/>
                  </a:lnTo>
                  <a:lnTo>
                    <a:pt x="2105" y="327"/>
                  </a:lnTo>
                  <a:lnTo>
                    <a:pt x="2103" y="327"/>
                  </a:lnTo>
                  <a:lnTo>
                    <a:pt x="2100" y="327"/>
                  </a:lnTo>
                  <a:lnTo>
                    <a:pt x="2103" y="329"/>
                  </a:lnTo>
                  <a:lnTo>
                    <a:pt x="2103" y="329"/>
                  </a:lnTo>
                  <a:lnTo>
                    <a:pt x="2100" y="329"/>
                  </a:lnTo>
                  <a:lnTo>
                    <a:pt x="2098" y="327"/>
                  </a:lnTo>
                  <a:lnTo>
                    <a:pt x="2093" y="327"/>
                  </a:lnTo>
                  <a:lnTo>
                    <a:pt x="2091" y="327"/>
                  </a:lnTo>
                  <a:lnTo>
                    <a:pt x="2091" y="329"/>
                  </a:lnTo>
                  <a:lnTo>
                    <a:pt x="2091" y="331"/>
                  </a:lnTo>
                  <a:lnTo>
                    <a:pt x="2093" y="336"/>
                  </a:lnTo>
                  <a:lnTo>
                    <a:pt x="2098" y="338"/>
                  </a:lnTo>
                  <a:lnTo>
                    <a:pt x="2100" y="341"/>
                  </a:lnTo>
                  <a:lnTo>
                    <a:pt x="2100" y="343"/>
                  </a:lnTo>
                  <a:lnTo>
                    <a:pt x="2100" y="343"/>
                  </a:lnTo>
                  <a:lnTo>
                    <a:pt x="2103" y="345"/>
                  </a:lnTo>
                  <a:lnTo>
                    <a:pt x="2105" y="348"/>
                  </a:lnTo>
                  <a:lnTo>
                    <a:pt x="2107" y="348"/>
                  </a:lnTo>
                  <a:lnTo>
                    <a:pt x="2107" y="348"/>
                  </a:lnTo>
                  <a:lnTo>
                    <a:pt x="2110" y="350"/>
                  </a:lnTo>
                  <a:lnTo>
                    <a:pt x="2107" y="353"/>
                  </a:lnTo>
                  <a:lnTo>
                    <a:pt x="2107" y="353"/>
                  </a:lnTo>
                  <a:lnTo>
                    <a:pt x="2107" y="355"/>
                  </a:lnTo>
                  <a:lnTo>
                    <a:pt x="2112" y="357"/>
                  </a:lnTo>
                  <a:lnTo>
                    <a:pt x="2112" y="357"/>
                  </a:lnTo>
                  <a:lnTo>
                    <a:pt x="2112" y="357"/>
                  </a:lnTo>
                  <a:lnTo>
                    <a:pt x="2110" y="360"/>
                  </a:lnTo>
                  <a:lnTo>
                    <a:pt x="2105" y="360"/>
                  </a:lnTo>
                  <a:lnTo>
                    <a:pt x="2105" y="362"/>
                  </a:lnTo>
                  <a:lnTo>
                    <a:pt x="2100" y="364"/>
                  </a:lnTo>
                  <a:lnTo>
                    <a:pt x="2098" y="364"/>
                  </a:lnTo>
                  <a:lnTo>
                    <a:pt x="2098" y="367"/>
                  </a:lnTo>
                  <a:lnTo>
                    <a:pt x="2100" y="369"/>
                  </a:lnTo>
                  <a:lnTo>
                    <a:pt x="2100" y="372"/>
                  </a:lnTo>
                  <a:lnTo>
                    <a:pt x="2098" y="374"/>
                  </a:lnTo>
                  <a:lnTo>
                    <a:pt x="2098" y="376"/>
                  </a:lnTo>
                  <a:lnTo>
                    <a:pt x="2098" y="381"/>
                  </a:lnTo>
                  <a:lnTo>
                    <a:pt x="2096" y="381"/>
                  </a:lnTo>
                  <a:lnTo>
                    <a:pt x="2096" y="383"/>
                  </a:lnTo>
                  <a:lnTo>
                    <a:pt x="2096" y="386"/>
                  </a:lnTo>
                  <a:lnTo>
                    <a:pt x="2093" y="390"/>
                  </a:lnTo>
                  <a:lnTo>
                    <a:pt x="2096" y="398"/>
                  </a:lnTo>
                  <a:lnTo>
                    <a:pt x="2096" y="400"/>
                  </a:lnTo>
                  <a:lnTo>
                    <a:pt x="2096" y="402"/>
                  </a:lnTo>
                  <a:lnTo>
                    <a:pt x="2096" y="402"/>
                  </a:lnTo>
                  <a:lnTo>
                    <a:pt x="2096" y="405"/>
                  </a:lnTo>
                  <a:lnTo>
                    <a:pt x="2093" y="407"/>
                  </a:lnTo>
                  <a:lnTo>
                    <a:pt x="2093" y="409"/>
                  </a:lnTo>
                  <a:lnTo>
                    <a:pt x="2091" y="412"/>
                  </a:lnTo>
                  <a:lnTo>
                    <a:pt x="2093" y="412"/>
                  </a:lnTo>
                  <a:lnTo>
                    <a:pt x="2091" y="412"/>
                  </a:lnTo>
                  <a:lnTo>
                    <a:pt x="2088" y="414"/>
                  </a:lnTo>
                  <a:lnTo>
                    <a:pt x="2084" y="412"/>
                  </a:lnTo>
                  <a:lnTo>
                    <a:pt x="2084" y="416"/>
                  </a:lnTo>
                  <a:lnTo>
                    <a:pt x="2081" y="416"/>
                  </a:lnTo>
                  <a:lnTo>
                    <a:pt x="2077" y="416"/>
                  </a:lnTo>
                  <a:lnTo>
                    <a:pt x="2077" y="416"/>
                  </a:lnTo>
                  <a:lnTo>
                    <a:pt x="2074" y="416"/>
                  </a:lnTo>
                  <a:lnTo>
                    <a:pt x="2074" y="419"/>
                  </a:lnTo>
                  <a:lnTo>
                    <a:pt x="2079" y="419"/>
                  </a:lnTo>
                  <a:lnTo>
                    <a:pt x="2081" y="421"/>
                  </a:lnTo>
                  <a:lnTo>
                    <a:pt x="2081" y="421"/>
                  </a:lnTo>
                  <a:lnTo>
                    <a:pt x="2084" y="424"/>
                  </a:lnTo>
                  <a:lnTo>
                    <a:pt x="2086" y="426"/>
                  </a:lnTo>
                  <a:lnTo>
                    <a:pt x="2086" y="431"/>
                  </a:lnTo>
                  <a:lnTo>
                    <a:pt x="2086" y="433"/>
                  </a:lnTo>
                  <a:lnTo>
                    <a:pt x="2084" y="438"/>
                  </a:lnTo>
                  <a:lnTo>
                    <a:pt x="2084" y="438"/>
                  </a:lnTo>
                  <a:lnTo>
                    <a:pt x="2084" y="438"/>
                  </a:lnTo>
                  <a:lnTo>
                    <a:pt x="2091" y="452"/>
                  </a:lnTo>
                  <a:lnTo>
                    <a:pt x="2096" y="457"/>
                  </a:lnTo>
                  <a:lnTo>
                    <a:pt x="2103" y="466"/>
                  </a:lnTo>
                  <a:lnTo>
                    <a:pt x="2105" y="468"/>
                  </a:lnTo>
                  <a:lnTo>
                    <a:pt x="2112" y="476"/>
                  </a:lnTo>
                  <a:lnTo>
                    <a:pt x="2121" y="483"/>
                  </a:lnTo>
                  <a:lnTo>
                    <a:pt x="2136" y="494"/>
                  </a:lnTo>
                  <a:lnTo>
                    <a:pt x="2138" y="497"/>
                  </a:lnTo>
                  <a:lnTo>
                    <a:pt x="2154" y="513"/>
                  </a:lnTo>
                  <a:lnTo>
                    <a:pt x="2157" y="516"/>
                  </a:lnTo>
                  <a:lnTo>
                    <a:pt x="2159" y="518"/>
                  </a:lnTo>
                  <a:lnTo>
                    <a:pt x="2164" y="520"/>
                  </a:lnTo>
                  <a:lnTo>
                    <a:pt x="2169" y="523"/>
                  </a:lnTo>
                  <a:lnTo>
                    <a:pt x="2171" y="525"/>
                  </a:lnTo>
                  <a:lnTo>
                    <a:pt x="2180" y="535"/>
                  </a:lnTo>
                  <a:lnTo>
                    <a:pt x="2187" y="544"/>
                  </a:lnTo>
                  <a:lnTo>
                    <a:pt x="2190" y="544"/>
                  </a:lnTo>
                  <a:lnTo>
                    <a:pt x="2192" y="546"/>
                  </a:lnTo>
                  <a:lnTo>
                    <a:pt x="2194" y="549"/>
                  </a:lnTo>
                  <a:lnTo>
                    <a:pt x="2197" y="551"/>
                  </a:lnTo>
                  <a:lnTo>
                    <a:pt x="2199" y="551"/>
                  </a:lnTo>
                  <a:lnTo>
                    <a:pt x="2202" y="554"/>
                  </a:lnTo>
                  <a:lnTo>
                    <a:pt x="2202" y="554"/>
                  </a:lnTo>
                  <a:lnTo>
                    <a:pt x="2204" y="549"/>
                  </a:lnTo>
                  <a:lnTo>
                    <a:pt x="2206" y="544"/>
                  </a:lnTo>
                  <a:lnTo>
                    <a:pt x="2204" y="544"/>
                  </a:lnTo>
                  <a:lnTo>
                    <a:pt x="2206" y="542"/>
                  </a:lnTo>
                  <a:lnTo>
                    <a:pt x="2206" y="539"/>
                  </a:lnTo>
                  <a:lnTo>
                    <a:pt x="2209" y="537"/>
                  </a:lnTo>
                  <a:lnTo>
                    <a:pt x="2206" y="530"/>
                  </a:lnTo>
                  <a:lnTo>
                    <a:pt x="2204" y="528"/>
                  </a:lnTo>
                  <a:lnTo>
                    <a:pt x="2204" y="525"/>
                  </a:lnTo>
                  <a:lnTo>
                    <a:pt x="2202" y="523"/>
                  </a:lnTo>
                  <a:lnTo>
                    <a:pt x="2199" y="520"/>
                  </a:lnTo>
                  <a:lnTo>
                    <a:pt x="2199" y="518"/>
                  </a:lnTo>
                  <a:lnTo>
                    <a:pt x="2197" y="516"/>
                  </a:lnTo>
                  <a:lnTo>
                    <a:pt x="2194" y="513"/>
                  </a:lnTo>
                  <a:lnTo>
                    <a:pt x="2192" y="513"/>
                  </a:lnTo>
                  <a:lnTo>
                    <a:pt x="2192" y="511"/>
                  </a:lnTo>
                  <a:lnTo>
                    <a:pt x="2192" y="511"/>
                  </a:lnTo>
                  <a:lnTo>
                    <a:pt x="2194" y="511"/>
                  </a:lnTo>
                  <a:lnTo>
                    <a:pt x="2197" y="513"/>
                  </a:lnTo>
                  <a:lnTo>
                    <a:pt x="2199" y="513"/>
                  </a:lnTo>
                  <a:lnTo>
                    <a:pt x="2199" y="511"/>
                  </a:lnTo>
                  <a:lnTo>
                    <a:pt x="2202" y="511"/>
                  </a:lnTo>
                  <a:lnTo>
                    <a:pt x="2206" y="509"/>
                  </a:lnTo>
                  <a:lnTo>
                    <a:pt x="2209" y="509"/>
                  </a:lnTo>
                  <a:lnTo>
                    <a:pt x="2213" y="511"/>
                  </a:lnTo>
                  <a:lnTo>
                    <a:pt x="2213" y="509"/>
                  </a:lnTo>
                  <a:lnTo>
                    <a:pt x="2211" y="506"/>
                  </a:lnTo>
                  <a:lnTo>
                    <a:pt x="2209" y="504"/>
                  </a:lnTo>
                  <a:lnTo>
                    <a:pt x="2206" y="504"/>
                  </a:lnTo>
                  <a:lnTo>
                    <a:pt x="2206" y="502"/>
                  </a:lnTo>
                  <a:lnTo>
                    <a:pt x="2204" y="499"/>
                  </a:lnTo>
                  <a:lnTo>
                    <a:pt x="2202" y="499"/>
                  </a:lnTo>
                  <a:lnTo>
                    <a:pt x="2199" y="497"/>
                  </a:lnTo>
                  <a:lnTo>
                    <a:pt x="2197" y="492"/>
                  </a:lnTo>
                  <a:lnTo>
                    <a:pt x="2194" y="490"/>
                  </a:lnTo>
                  <a:lnTo>
                    <a:pt x="2194" y="487"/>
                  </a:lnTo>
                  <a:lnTo>
                    <a:pt x="2197" y="487"/>
                  </a:lnTo>
                  <a:lnTo>
                    <a:pt x="2197" y="483"/>
                  </a:lnTo>
                  <a:lnTo>
                    <a:pt x="2199" y="483"/>
                  </a:lnTo>
                  <a:lnTo>
                    <a:pt x="2202" y="480"/>
                  </a:lnTo>
                  <a:lnTo>
                    <a:pt x="2204" y="480"/>
                  </a:lnTo>
                  <a:lnTo>
                    <a:pt x="2209" y="483"/>
                  </a:lnTo>
                  <a:lnTo>
                    <a:pt x="2213" y="483"/>
                  </a:lnTo>
                  <a:lnTo>
                    <a:pt x="2213" y="483"/>
                  </a:lnTo>
                  <a:lnTo>
                    <a:pt x="2216" y="478"/>
                  </a:lnTo>
                  <a:lnTo>
                    <a:pt x="2216" y="478"/>
                  </a:lnTo>
                  <a:lnTo>
                    <a:pt x="2213" y="476"/>
                  </a:lnTo>
                  <a:lnTo>
                    <a:pt x="2209" y="473"/>
                  </a:lnTo>
                  <a:lnTo>
                    <a:pt x="2204" y="468"/>
                  </a:lnTo>
                  <a:lnTo>
                    <a:pt x="2202" y="468"/>
                  </a:lnTo>
                  <a:lnTo>
                    <a:pt x="2199" y="466"/>
                  </a:lnTo>
                  <a:lnTo>
                    <a:pt x="2194" y="461"/>
                  </a:lnTo>
                  <a:lnTo>
                    <a:pt x="2192" y="459"/>
                  </a:lnTo>
                  <a:lnTo>
                    <a:pt x="2192" y="457"/>
                  </a:lnTo>
                  <a:lnTo>
                    <a:pt x="2190" y="450"/>
                  </a:lnTo>
                  <a:lnTo>
                    <a:pt x="2190" y="450"/>
                  </a:lnTo>
                  <a:lnTo>
                    <a:pt x="2192" y="450"/>
                  </a:lnTo>
                  <a:lnTo>
                    <a:pt x="2192" y="447"/>
                  </a:lnTo>
                  <a:lnTo>
                    <a:pt x="2192" y="447"/>
                  </a:lnTo>
                  <a:lnTo>
                    <a:pt x="2190" y="445"/>
                  </a:lnTo>
                  <a:lnTo>
                    <a:pt x="2190" y="442"/>
                  </a:lnTo>
                  <a:lnTo>
                    <a:pt x="2190" y="442"/>
                  </a:lnTo>
                  <a:lnTo>
                    <a:pt x="2194" y="442"/>
                  </a:lnTo>
                  <a:lnTo>
                    <a:pt x="2194" y="442"/>
                  </a:lnTo>
                  <a:lnTo>
                    <a:pt x="2194" y="442"/>
                  </a:lnTo>
                  <a:lnTo>
                    <a:pt x="2197" y="442"/>
                  </a:lnTo>
                  <a:lnTo>
                    <a:pt x="2194" y="445"/>
                  </a:lnTo>
                  <a:lnTo>
                    <a:pt x="2194" y="445"/>
                  </a:lnTo>
                  <a:lnTo>
                    <a:pt x="2194" y="447"/>
                  </a:lnTo>
                  <a:lnTo>
                    <a:pt x="2202" y="452"/>
                  </a:lnTo>
                  <a:lnTo>
                    <a:pt x="2204" y="452"/>
                  </a:lnTo>
                  <a:lnTo>
                    <a:pt x="2204" y="452"/>
                  </a:lnTo>
                  <a:lnTo>
                    <a:pt x="2206" y="450"/>
                  </a:lnTo>
                  <a:lnTo>
                    <a:pt x="2206" y="450"/>
                  </a:lnTo>
                  <a:lnTo>
                    <a:pt x="2206" y="447"/>
                  </a:lnTo>
                  <a:lnTo>
                    <a:pt x="2202" y="442"/>
                  </a:lnTo>
                  <a:lnTo>
                    <a:pt x="2197" y="442"/>
                  </a:lnTo>
                  <a:lnTo>
                    <a:pt x="2194" y="438"/>
                  </a:lnTo>
                  <a:lnTo>
                    <a:pt x="2192" y="438"/>
                  </a:lnTo>
                  <a:lnTo>
                    <a:pt x="2190" y="438"/>
                  </a:lnTo>
                  <a:lnTo>
                    <a:pt x="2190" y="438"/>
                  </a:lnTo>
                  <a:lnTo>
                    <a:pt x="2187" y="438"/>
                  </a:lnTo>
                  <a:lnTo>
                    <a:pt x="2185" y="435"/>
                  </a:lnTo>
                  <a:lnTo>
                    <a:pt x="2185" y="435"/>
                  </a:lnTo>
                  <a:lnTo>
                    <a:pt x="2183" y="433"/>
                  </a:lnTo>
                  <a:lnTo>
                    <a:pt x="2180" y="431"/>
                  </a:lnTo>
                  <a:lnTo>
                    <a:pt x="2176" y="428"/>
                  </a:lnTo>
                  <a:lnTo>
                    <a:pt x="2176" y="428"/>
                  </a:lnTo>
                  <a:lnTo>
                    <a:pt x="2173" y="426"/>
                  </a:lnTo>
                  <a:lnTo>
                    <a:pt x="2176" y="424"/>
                  </a:lnTo>
                  <a:lnTo>
                    <a:pt x="2176" y="421"/>
                  </a:lnTo>
                  <a:lnTo>
                    <a:pt x="2176" y="421"/>
                  </a:lnTo>
                  <a:lnTo>
                    <a:pt x="2173" y="419"/>
                  </a:lnTo>
                  <a:lnTo>
                    <a:pt x="2171" y="416"/>
                  </a:lnTo>
                  <a:lnTo>
                    <a:pt x="2171" y="416"/>
                  </a:lnTo>
                  <a:lnTo>
                    <a:pt x="2162" y="414"/>
                  </a:lnTo>
                  <a:lnTo>
                    <a:pt x="2159" y="414"/>
                  </a:lnTo>
                  <a:lnTo>
                    <a:pt x="2159" y="414"/>
                  </a:lnTo>
                  <a:lnTo>
                    <a:pt x="2162" y="419"/>
                  </a:lnTo>
                  <a:lnTo>
                    <a:pt x="2162" y="419"/>
                  </a:lnTo>
                  <a:lnTo>
                    <a:pt x="2162" y="419"/>
                  </a:lnTo>
                  <a:lnTo>
                    <a:pt x="2159" y="416"/>
                  </a:lnTo>
                  <a:lnTo>
                    <a:pt x="2157" y="416"/>
                  </a:lnTo>
                  <a:lnTo>
                    <a:pt x="2154" y="416"/>
                  </a:lnTo>
                  <a:lnTo>
                    <a:pt x="2152" y="414"/>
                  </a:lnTo>
                  <a:lnTo>
                    <a:pt x="2150" y="414"/>
                  </a:lnTo>
                  <a:lnTo>
                    <a:pt x="2147" y="412"/>
                  </a:lnTo>
                  <a:lnTo>
                    <a:pt x="2145" y="407"/>
                  </a:lnTo>
                  <a:lnTo>
                    <a:pt x="2143" y="405"/>
                  </a:lnTo>
                  <a:lnTo>
                    <a:pt x="2140" y="400"/>
                  </a:lnTo>
                  <a:lnTo>
                    <a:pt x="2143" y="398"/>
                  </a:lnTo>
                  <a:lnTo>
                    <a:pt x="2143" y="395"/>
                  </a:lnTo>
                  <a:lnTo>
                    <a:pt x="2143" y="395"/>
                  </a:lnTo>
                  <a:lnTo>
                    <a:pt x="2143" y="393"/>
                  </a:lnTo>
                  <a:lnTo>
                    <a:pt x="2143" y="393"/>
                  </a:lnTo>
                  <a:lnTo>
                    <a:pt x="2140" y="390"/>
                  </a:lnTo>
                  <a:lnTo>
                    <a:pt x="2140" y="390"/>
                  </a:lnTo>
                  <a:lnTo>
                    <a:pt x="2140" y="390"/>
                  </a:lnTo>
                  <a:lnTo>
                    <a:pt x="2143" y="390"/>
                  </a:lnTo>
                  <a:lnTo>
                    <a:pt x="2140" y="388"/>
                  </a:lnTo>
                  <a:lnTo>
                    <a:pt x="2136" y="383"/>
                  </a:lnTo>
                  <a:lnTo>
                    <a:pt x="2133" y="381"/>
                  </a:lnTo>
                  <a:lnTo>
                    <a:pt x="2133" y="379"/>
                  </a:lnTo>
                  <a:lnTo>
                    <a:pt x="2131" y="376"/>
                  </a:lnTo>
                  <a:lnTo>
                    <a:pt x="2131" y="376"/>
                  </a:lnTo>
                  <a:lnTo>
                    <a:pt x="2133" y="376"/>
                  </a:lnTo>
                  <a:lnTo>
                    <a:pt x="2133" y="374"/>
                  </a:lnTo>
                  <a:lnTo>
                    <a:pt x="2133" y="374"/>
                  </a:lnTo>
                  <a:lnTo>
                    <a:pt x="2133" y="374"/>
                  </a:lnTo>
                  <a:lnTo>
                    <a:pt x="2136" y="374"/>
                  </a:lnTo>
                  <a:lnTo>
                    <a:pt x="2138" y="374"/>
                  </a:lnTo>
                  <a:lnTo>
                    <a:pt x="2140" y="374"/>
                  </a:lnTo>
                  <a:lnTo>
                    <a:pt x="2140" y="376"/>
                  </a:lnTo>
                  <a:lnTo>
                    <a:pt x="2140" y="374"/>
                  </a:lnTo>
                  <a:lnTo>
                    <a:pt x="2140" y="374"/>
                  </a:lnTo>
                  <a:lnTo>
                    <a:pt x="2143" y="374"/>
                  </a:lnTo>
                  <a:lnTo>
                    <a:pt x="2143" y="374"/>
                  </a:lnTo>
                  <a:lnTo>
                    <a:pt x="2147" y="374"/>
                  </a:lnTo>
                  <a:lnTo>
                    <a:pt x="2152" y="376"/>
                  </a:lnTo>
                  <a:lnTo>
                    <a:pt x="2152" y="376"/>
                  </a:lnTo>
                  <a:lnTo>
                    <a:pt x="2154" y="376"/>
                  </a:lnTo>
                  <a:lnTo>
                    <a:pt x="2154" y="376"/>
                  </a:lnTo>
                  <a:lnTo>
                    <a:pt x="2154" y="376"/>
                  </a:lnTo>
                  <a:lnTo>
                    <a:pt x="2152" y="372"/>
                  </a:lnTo>
                  <a:lnTo>
                    <a:pt x="2152" y="372"/>
                  </a:lnTo>
                  <a:lnTo>
                    <a:pt x="2152" y="372"/>
                  </a:lnTo>
                  <a:lnTo>
                    <a:pt x="2154" y="369"/>
                  </a:lnTo>
                  <a:lnTo>
                    <a:pt x="2154" y="369"/>
                  </a:lnTo>
                  <a:lnTo>
                    <a:pt x="2159" y="367"/>
                  </a:lnTo>
                  <a:lnTo>
                    <a:pt x="2159" y="364"/>
                  </a:lnTo>
                  <a:lnTo>
                    <a:pt x="2162" y="364"/>
                  </a:lnTo>
                  <a:lnTo>
                    <a:pt x="2162" y="367"/>
                  </a:lnTo>
                  <a:lnTo>
                    <a:pt x="2164" y="367"/>
                  </a:lnTo>
                  <a:lnTo>
                    <a:pt x="2166" y="372"/>
                  </a:lnTo>
                  <a:lnTo>
                    <a:pt x="2166" y="372"/>
                  </a:lnTo>
                  <a:lnTo>
                    <a:pt x="2169" y="374"/>
                  </a:lnTo>
                  <a:lnTo>
                    <a:pt x="2171" y="376"/>
                  </a:lnTo>
                  <a:lnTo>
                    <a:pt x="2173" y="376"/>
                  </a:lnTo>
                  <a:lnTo>
                    <a:pt x="2173" y="376"/>
                  </a:lnTo>
                  <a:lnTo>
                    <a:pt x="2176" y="376"/>
                  </a:lnTo>
                  <a:lnTo>
                    <a:pt x="2176" y="376"/>
                  </a:lnTo>
                  <a:lnTo>
                    <a:pt x="2173" y="369"/>
                  </a:lnTo>
                  <a:lnTo>
                    <a:pt x="2176" y="367"/>
                  </a:lnTo>
                  <a:lnTo>
                    <a:pt x="2180" y="364"/>
                  </a:lnTo>
                  <a:lnTo>
                    <a:pt x="2180" y="364"/>
                  </a:lnTo>
                  <a:lnTo>
                    <a:pt x="2185" y="362"/>
                  </a:lnTo>
                  <a:lnTo>
                    <a:pt x="2190" y="362"/>
                  </a:lnTo>
                  <a:lnTo>
                    <a:pt x="2194" y="364"/>
                  </a:lnTo>
                  <a:lnTo>
                    <a:pt x="2194" y="362"/>
                  </a:lnTo>
                  <a:lnTo>
                    <a:pt x="2202" y="362"/>
                  </a:lnTo>
                  <a:lnTo>
                    <a:pt x="2204" y="364"/>
                  </a:lnTo>
                  <a:lnTo>
                    <a:pt x="2211" y="367"/>
                  </a:lnTo>
                  <a:lnTo>
                    <a:pt x="2218" y="369"/>
                  </a:lnTo>
                  <a:lnTo>
                    <a:pt x="2218" y="369"/>
                  </a:lnTo>
                  <a:lnTo>
                    <a:pt x="2220" y="369"/>
                  </a:lnTo>
                  <a:lnTo>
                    <a:pt x="2220" y="372"/>
                  </a:lnTo>
                  <a:lnTo>
                    <a:pt x="2223" y="372"/>
                  </a:lnTo>
                  <a:lnTo>
                    <a:pt x="2225" y="374"/>
                  </a:lnTo>
                  <a:lnTo>
                    <a:pt x="2230" y="374"/>
                  </a:lnTo>
                  <a:lnTo>
                    <a:pt x="2232" y="374"/>
                  </a:lnTo>
                  <a:lnTo>
                    <a:pt x="2232" y="374"/>
                  </a:lnTo>
                  <a:lnTo>
                    <a:pt x="2232" y="374"/>
                  </a:lnTo>
                  <a:lnTo>
                    <a:pt x="2227" y="369"/>
                  </a:lnTo>
                  <a:lnTo>
                    <a:pt x="2227" y="367"/>
                  </a:lnTo>
                  <a:lnTo>
                    <a:pt x="2225" y="367"/>
                  </a:lnTo>
                  <a:lnTo>
                    <a:pt x="2225" y="367"/>
                  </a:lnTo>
                  <a:lnTo>
                    <a:pt x="2227" y="364"/>
                  </a:lnTo>
                  <a:lnTo>
                    <a:pt x="2227" y="364"/>
                  </a:lnTo>
                  <a:lnTo>
                    <a:pt x="2232" y="360"/>
                  </a:lnTo>
                  <a:lnTo>
                    <a:pt x="2232" y="357"/>
                  </a:lnTo>
                  <a:lnTo>
                    <a:pt x="2235" y="357"/>
                  </a:lnTo>
                  <a:lnTo>
                    <a:pt x="2235" y="357"/>
                  </a:lnTo>
                  <a:lnTo>
                    <a:pt x="2235" y="357"/>
                  </a:lnTo>
                  <a:lnTo>
                    <a:pt x="2237" y="357"/>
                  </a:lnTo>
                  <a:lnTo>
                    <a:pt x="2237" y="355"/>
                  </a:lnTo>
                  <a:lnTo>
                    <a:pt x="2237" y="353"/>
                  </a:lnTo>
                  <a:lnTo>
                    <a:pt x="2237" y="353"/>
                  </a:lnTo>
                  <a:lnTo>
                    <a:pt x="2235" y="353"/>
                  </a:lnTo>
                  <a:lnTo>
                    <a:pt x="2237" y="350"/>
                  </a:lnTo>
                  <a:lnTo>
                    <a:pt x="2237" y="350"/>
                  </a:lnTo>
                  <a:lnTo>
                    <a:pt x="2237" y="350"/>
                  </a:lnTo>
                  <a:lnTo>
                    <a:pt x="2237" y="350"/>
                  </a:lnTo>
                  <a:lnTo>
                    <a:pt x="2237" y="348"/>
                  </a:lnTo>
                  <a:lnTo>
                    <a:pt x="2237" y="348"/>
                  </a:lnTo>
                  <a:lnTo>
                    <a:pt x="2239" y="350"/>
                  </a:lnTo>
                  <a:lnTo>
                    <a:pt x="2239" y="348"/>
                  </a:lnTo>
                  <a:lnTo>
                    <a:pt x="2237" y="348"/>
                  </a:lnTo>
                  <a:lnTo>
                    <a:pt x="2235" y="345"/>
                  </a:lnTo>
                  <a:lnTo>
                    <a:pt x="2235" y="345"/>
                  </a:lnTo>
                  <a:lnTo>
                    <a:pt x="2239" y="348"/>
                  </a:lnTo>
                  <a:lnTo>
                    <a:pt x="2239" y="348"/>
                  </a:lnTo>
                  <a:lnTo>
                    <a:pt x="2242" y="343"/>
                  </a:lnTo>
                  <a:lnTo>
                    <a:pt x="2239" y="341"/>
                  </a:lnTo>
                  <a:lnTo>
                    <a:pt x="2244" y="341"/>
                  </a:lnTo>
                  <a:lnTo>
                    <a:pt x="2246" y="341"/>
                  </a:lnTo>
                  <a:lnTo>
                    <a:pt x="2249" y="338"/>
                  </a:lnTo>
                  <a:lnTo>
                    <a:pt x="2251" y="338"/>
                  </a:lnTo>
                  <a:lnTo>
                    <a:pt x="2251" y="338"/>
                  </a:lnTo>
                  <a:lnTo>
                    <a:pt x="2251" y="336"/>
                  </a:lnTo>
                  <a:lnTo>
                    <a:pt x="2253" y="336"/>
                  </a:lnTo>
                  <a:lnTo>
                    <a:pt x="2256" y="336"/>
                  </a:lnTo>
                  <a:lnTo>
                    <a:pt x="2256" y="334"/>
                  </a:lnTo>
                  <a:lnTo>
                    <a:pt x="2256" y="334"/>
                  </a:lnTo>
                  <a:lnTo>
                    <a:pt x="2258" y="334"/>
                  </a:lnTo>
                  <a:lnTo>
                    <a:pt x="2258" y="331"/>
                  </a:lnTo>
                  <a:lnTo>
                    <a:pt x="2265" y="329"/>
                  </a:lnTo>
                  <a:lnTo>
                    <a:pt x="2265" y="329"/>
                  </a:lnTo>
                  <a:lnTo>
                    <a:pt x="2268" y="327"/>
                  </a:lnTo>
                  <a:lnTo>
                    <a:pt x="2268" y="327"/>
                  </a:lnTo>
                  <a:lnTo>
                    <a:pt x="2272" y="324"/>
                  </a:lnTo>
                  <a:lnTo>
                    <a:pt x="2272" y="324"/>
                  </a:lnTo>
                  <a:lnTo>
                    <a:pt x="2268" y="324"/>
                  </a:lnTo>
                  <a:lnTo>
                    <a:pt x="2268" y="324"/>
                  </a:lnTo>
                  <a:lnTo>
                    <a:pt x="2265" y="322"/>
                  </a:lnTo>
                  <a:lnTo>
                    <a:pt x="2265" y="322"/>
                  </a:lnTo>
                  <a:lnTo>
                    <a:pt x="2265" y="322"/>
                  </a:lnTo>
                  <a:lnTo>
                    <a:pt x="2265" y="322"/>
                  </a:lnTo>
                  <a:lnTo>
                    <a:pt x="2268" y="322"/>
                  </a:lnTo>
                  <a:lnTo>
                    <a:pt x="2268" y="322"/>
                  </a:lnTo>
                  <a:lnTo>
                    <a:pt x="2268" y="322"/>
                  </a:lnTo>
                  <a:lnTo>
                    <a:pt x="2270" y="322"/>
                  </a:lnTo>
                  <a:lnTo>
                    <a:pt x="2270" y="322"/>
                  </a:lnTo>
                  <a:lnTo>
                    <a:pt x="2270" y="322"/>
                  </a:lnTo>
                  <a:lnTo>
                    <a:pt x="2272" y="324"/>
                  </a:lnTo>
                  <a:lnTo>
                    <a:pt x="2272" y="324"/>
                  </a:lnTo>
                  <a:lnTo>
                    <a:pt x="2275" y="324"/>
                  </a:lnTo>
                  <a:lnTo>
                    <a:pt x="2279" y="324"/>
                  </a:lnTo>
                  <a:lnTo>
                    <a:pt x="2284" y="324"/>
                  </a:lnTo>
                  <a:lnTo>
                    <a:pt x="2303" y="329"/>
                  </a:lnTo>
                  <a:lnTo>
                    <a:pt x="2305" y="329"/>
                  </a:lnTo>
                  <a:lnTo>
                    <a:pt x="2305" y="329"/>
                  </a:lnTo>
                  <a:lnTo>
                    <a:pt x="2305" y="329"/>
                  </a:lnTo>
                  <a:lnTo>
                    <a:pt x="2303" y="327"/>
                  </a:lnTo>
                  <a:lnTo>
                    <a:pt x="2303" y="327"/>
                  </a:lnTo>
                  <a:lnTo>
                    <a:pt x="2303" y="324"/>
                  </a:lnTo>
                  <a:lnTo>
                    <a:pt x="2303" y="322"/>
                  </a:lnTo>
                  <a:lnTo>
                    <a:pt x="2301" y="322"/>
                  </a:lnTo>
                  <a:lnTo>
                    <a:pt x="2298" y="319"/>
                  </a:lnTo>
                  <a:lnTo>
                    <a:pt x="2296" y="319"/>
                  </a:lnTo>
                  <a:lnTo>
                    <a:pt x="2293" y="317"/>
                  </a:lnTo>
                  <a:lnTo>
                    <a:pt x="2291" y="317"/>
                  </a:lnTo>
                  <a:lnTo>
                    <a:pt x="2291" y="315"/>
                  </a:lnTo>
                  <a:lnTo>
                    <a:pt x="2291" y="315"/>
                  </a:lnTo>
                  <a:lnTo>
                    <a:pt x="2289" y="315"/>
                  </a:lnTo>
                  <a:lnTo>
                    <a:pt x="2289" y="312"/>
                  </a:lnTo>
                  <a:lnTo>
                    <a:pt x="2282" y="312"/>
                  </a:lnTo>
                  <a:lnTo>
                    <a:pt x="2277" y="310"/>
                  </a:lnTo>
                  <a:lnTo>
                    <a:pt x="2277" y="310"/>
                  </a:lnTo>
                  <a:lnTo>
                    <a:pt x="2272" y="308"/>
                  </a:lnTo>
                  <a:lnTo>
                    <a:pt x="2272" y="308"/>
                  </a:lnTo>
                  <a:lnTo>
                    <a:pt x="2275" y="308"/>
                  </a:lnTo>
                  <a:lnTo>
                    <a:pt x="2275" y="310"/>
                  </a:lnTo>
                  <a:lnTo>
                    <a:pt x="2272" y="310"/>
                  </a:lnTo>
                  <a:lnTo>
                    <a:pt x="2272" y="308"/>
                  </a:lnTo>
                  <a:lnTo>
                    <a:pt x="2270" y="308"/>
                  </a:lnTo>
                  <a:lnTo>
                    <a:pt x="2270" y="305"/>
                  </a:lnTo>
                  <a:lnTo>
                    <a:pt x="2265" y="305"/>
                  </a:lnTo>
                  <a:lnTo>
                    <a:pt x="2265" y="305"/>
                  </a:lnTo>
                  <a:lnTo>
                    <a:pt x="2265" y="305"/>
                  </a:lnTo>
                  <a:lnTo>
                    <a:pt x="2268" y="305"/>
                  </a:lnTo>
                  <a:lnTo>
                    <a:pt x="2268" y="305"/>
                  </a:lnTo>
                  <a:lnTo>
                    <a:pt x="2263" y="301"/>
                  </a:lnTo>
                  <a:lnTo>
                    <a:pt x="2258" y="298"/>
                  </a:lnTo>
                  <a:lnTo>
                    <a:pt x="2258" y="298"/>
                  </a:lnTo>
                  <a:lnTo>
                    <a:pt x="2256" y="298"/>
                  </a:lnTo>
                  <a:lnTo>
                    <a:pt x="2253" y="296"/>
                  </a:lnTo>
                  <a:lnTo>
                    <a:pt x="2253" y="296"/>
                  </a:lnTo>
                  <a:lnTo>
                    <a:pt x="2249" y="293"/>
                  </a:lnTo>
                  <a:lnTo>
                    <a:pt x="2246" y="291"/>
                  </a:lnTo>
                  <a:lnTo>
                    <a:pt x="2244" y="291"/>
                  </a:lnTo>
                  <a:lnTo>
                    <a:pt x="2244" y="291"/>
                  </a:lnTo>
                  <a:lnTo>
                    <a:pt x="2244" y="293"/>
                  </a:lnTo>
                  <a:lnTo>
                    <a:pt x="2244" y="293"/>
                  </a:lnTo>
                  <a:lnTo>
                    <a:pt x="2242" y="293"/>
                  </a:lnTo>
                  <a:lnTo>
                    <a:pt x="2237" y="291"/>
                  </a:lnTo>
                  <a:lnTo>
                    <a:pt x="2230" y="289"/>
                  </a:lnTo>
                  <a:lnTo>
                    <a:pt x="2227" y="286"/>
                  </a:lnTo>
                  <a:lnTo>
                    <a:pt x="2223" y="284"/>
                  </a:lnTo>
                  <a:lnTo>
                    <a:pt x="2223" y="284"/>
                  </a:lnTo>
                  <a:lnTo>
                    <a:pt x="2220" y="284"/>
                  </a:lnTo>
                  <a:lnTo>
                    <a:pt x="2218" y="284"/>
                  </a:lnTo>
                  <a:lnTo>
                    <a:pt x="2216" y="286"/>
                  </a:lnTo>
                  <a:lnTo>
                    <a:pt x="2216" y="286"/>
                  </a:lnTo>
                  <a:lnTo>
                    <a:pt x="2211" y="284"/>
                  </a:lnTo>
                  <a:lnTo>
                    <a:pt x="2209" y="286"/>
                  </a:lnTo>
                  <a:lnTo>
                    <a:pt x="2209" y="286"/>
                  </a:lnTo>
                  <a:lnTo>
                    <a:pt x="2209" y="286"/>
                  </a:lnTo>
                  <a:lnTo>
                    <a:pt x="2209" y="284"/>
                  </a:lnTo>
                  <a:lnTo>
                    <a:pt x="2206" y="284"/>
                  </a:lnTo>
                  <a:lnTo>
                    <a:pt x="2204" y="282"/>
                  </a:lnTo>
                  <a:lnTo>
                    <a:pt x="2202" y="282"/>
                  </a:lnTo>
                  <a:lnTo>
                    <a:pt x="2199" y="282"/>
                  </a:lnTo>
                  <a:lnTo>
                    <a:pt x="2199" y="282"/>
                  </a:lnTo>
                  <a:lnTo>
                    <a:pt x="2199" y="282"/>
                  </a:lnTo>
                  <a:lnTo>
                    <a:pt x="2197" y="284"/>
                  </a:lnTo>
                  <a:lnTo>
                    <a:pt x="2192" y="284"/>
                  </a:lnTo>
                  <a:lnTo>
                    <a:pt x="2190" y="284"/>
                  </a:lnTo>
                  <a:lnTo>
                    <a:pt x="2185" y="284"/>
                  </a:lnTo>
                  <a:lnTo>
                    <a:pt x="2183" y="284"/>
                  </a:lnTo>
                  <a:lnTo>
                    <a:pt x="2187" y="284"/>
                  </a:lnTo>
                  <a:lnTo>
                    <a:pt x="2192" y="284"/>
                  </a:lnTo>
                  <a:lnTo>
                    <a:pt x="2197" y="282"/>
                  </a:lnTo>
                  <a:lnTo>
                    <a:pt x="2197" y="279"/>
                  </a:lnTo>
                  <a:lnTo>
                    <a:pt x="2206" y="282"/>
                  </a:lnTo>
                  <a:lnTo>
                    <a:pt x="2209" y="282"/>
                  </a:lnTo>
                  <a:lnTo>
                    <a:pt x="2211" y="282"/>
                  </a:lnTo>
                  <a:lnTo>
                    <a:pt x="2216" y="284"/>
                  </a:lnTo>
                  <a:lnTo>
                    <a:pt x="2218" y="284"/>
                  </a:lnTo>
                  <a:lnTo>
                    <a:pt x="2216" y="282"/>
                  </a:lnTo>
                  <a:lnTo>
                    <a:pt x="2213" y="279"/>
                  </a:lnTo>
                  <a:lnTo>
                    <a:pt x="2211" y="279"/>
                  </a:lnTo>
                  <a:lnTo>
                    <a:pt x="2209" y="279"/>
                  </a:lnTo>
                  <a:lnTo>
                    <a:pt x="2204" y="279"/>
                  </a:lnTo>
                  <a:lnTo>
                    <a:pt x="2202" y="279"/>
                  </a:lnTo>
                  <a:lnTo>
                    <a:pt x="2199" y="279"/>
                  </a:lnTo>
                  <a:lnTo>
                    <a:pt x="2199" y="277"/>
                  </a:lnTo>
                  <a:lnTo>
                    <a:pt x="2204" y="279"/>
                  </a:lnTo>
                  <a:lnTo>
                    <a:pt x="2206" y="277"/>
                  </a:lnTo>
                  <a:lnTo>
                    <a:pt x="2213" y="279"/>
                  </a:lnTo>
                  <a:lnTo>
                    <a:pt x="2216" y="279"/>
                  </a:lnTo>
                  <a:lnTo>
                    <a:pt x="2216" y="282"/>
                  </a:lnTo>
                  <a:lnTo>
                    <a:pt x="2223" y="284"/>
                  </a:lnTo>
                  <a:lnTo>
                    <a:pt x="2227" y="284"/>
                  </a:lnTo>
                  <a:lnTo>
                    <a:pt x="2237" y="286"/>
                  </a:lnTo>
                  <a:lnTo>
                    <a:pt x="2242" y="286"/>
                  </a:lnTo>
                  <a:lnTo>
                    <a:pt x="2244" y="286"/>
                  </a:lnTo>
                  <a:lnTo>
                    <a:pt x="2246" y="284"/>
                  </a:lnTo>
                  <a:lnTo>
                    <a:pt x="2249" y="282"/>
                  </a:lnTo>
                  <a:lnTo>
                    <a:pt x="2249" y="282"/>
                  </a:lnTo>
                  <a:lnTo>
                    <a:pt x="2249" y="279"/>
                  </a:lnTo>
                  <a:lnTo>
                    <a:pt x="2251" y="279"/>
                  </a:lnTo>
                  <a:lnTo>
                    <a:pt x="2251" y="277"/>
                  </a:lnTo>
                  <a:lnTo>
                    <a:pt x="2251" y="277"/>
                  </a:lnTo>
                  <a:lnTo>
                    <a:pt x="2251" y="277"/>
                  </a:lnTo>
                  <a:lnTo>
                    <a:pt x="2251" y="275"/>
                  </a:lnTo>
                  <a:lnTo>
                    <a:pt x="2249" y="272"/>
                  </a:lnTo>
                  <a:lnTo>
                    <a:pt x="2249" y="272"/>
                  </a:lnTo>
                  <a:lnTo>
                    <a:pt x="2249" y="270"/>
                  </a:lnTo>
                  <a:lnTo>
                    <a:pt x="2246" y="267"/>
                  </a:lnTo>
                  <a:lnTo>
                    <a:pt x="2246" y="267"/>
                  </a:lnTo>
                  <a:lnTo>
                    <a:pt x="2244" y="267"/>
                  </a:lnTo>
                  <a:lnTo>
                    <a:pt x="2239" y="265"/>
                  </a:lnTo>
                  <a:lnTo>
                    <a:pt x="2237" y="265"/>
                  </a:lnTo>
                  <a:lnTo>
                    <a:pt x="2232" y="263"/>
                  </a:lnTo>
                  <a:lnTo>
                    <a:pt x="2230" y="260"/>
                  </a:lnTo>
                  <a:lnTo>
                    <a:pt x="2227" y="258"/>
                  </a:lnTo>
                  <a:lnTo>
                    <a:pt x="2227" y="258"/>
                  </a:lnTo>
                  <a:lnTo>
                    <a:pt x="2230" y="258"/>
                  </a:lnTo>
                  <a:lnTo>
                    <a:pt x="2232" y="258"/>
                  </a:lnTo>
                  <a:lnTo>
                    <a:pt x="2232" y="258"/>
                  </a:lnTo>
                  <a:lnTo>
                    <a:pt x="2232" y="256"/>
                  </a:lnTo>
                  <a:lnTo>
                    <a:pt x="2230" y="256"/>
                  </a:lnTo>
                  <a:lnTo>
                    <a:pt x="2230" y="256"/>
                  </a:lnTo>
                  <a:lnTo>
                    <a:pt x="2230" y="256"/>
                  </a:lnTo>
                  <a:lnTo>
                    <a:pt x="2230" y="253"/>
                  </a:lnTo>
                  <a:lnTo>
                    <a:pt x="2230" y="253"/>
                  </a:lnTo>
                  <a:lnTo>
                    <a:pt x="2230" y="253"/>
                  </a:lnTo>
                  <a:lnTo>
                    <a:pt x="2235" y="256"/>
                  </a:lnTo>
                  <a:lnTo>
                    <a:pt x="2235" y="258"/>
                  </a:lnTo>
                  <a:lnTo>
                    <a:pt x="2237" y="258"/>
                  </a:lnTo>
                  <a:lnTo>
                    <a:pt x="2239" y="258"/>
                  </a:lnTo>
                  <a:lnTo>
                    <a:pt x="2239" y="258"/>
                  </a:lnTo>
                  <a:lnTo>
                    <a:pt x="2239" y="256"/>
                  </a:lnTo>
                  <a:lnTo>
                    <a:pt x="2237" y="253"/>
                  </a:lnTo>
                  <a:lnTo>
                    <a:pt x="2237" y="253"/>
                  </a:lnTo>
                  <a:lnTo>
                    <a:pt x="2239" y="256"/>
                  </a:lnTo>
                  <a:lnTo>
                    <a:pt x="2242" y="258"/>
                  </a:lnTo>
                  <a:lnTo>
                    <a:pt x="2242" y="258"/>
                  </a:lnTo>
                  <a:lnTo>
                    <a:pt x="2242" y="258"/>
                  </a:lnTo>
                  <a:lnTo>
                    <a:pt x="2244" y="260"/>
                  </a:lnTo>
                  <a:lnTo>
                    <a:pt x="2244" y="260"/>
                  </a:lnTo>
                  <a:lnTo>
                    <a:pt x="2242" y="260"/>
                  </a:lnTo>
                  <a:lnTo>
                    <a:pt x="2242" y="260"/>
                  </a:lnTo>
                  <a:lnTo>
                    <a:pt x="2244" y="263"/>
                  </a:lnTo>
                  <a:lnTo>
                    <a:pt x="2249" y="263"/>
                  </a:lnTo>
                  <a:lnTo>
                    <a:pt x="2251" y="265"/>
                  </a:lnTo>
                  <a:lnTo>
                    <a:pt x="2253" y="265"/>
                  </a:lnTo>
                  <a:lnTo>
                    <a:pt x="2253" y="265"/>
                  </a:lnTo>
                  <a:lnTo>
                    <a:pt x="2256" y="265"/>
                  </a:lnTo>
                  <a:lnTo>
                    <a:pt x="2256" y="267"/>
                  </a:lnTo>
                  <a:lnTo>
                    <a:pt x="2258" y="267"/>
                  </a:lnTo>
                  <a:lnTo>
                    <a:pt x="2260" y="270"/>
                  </a:lnTo>
                  <a:lnTo>
                    <a:pt x="2263" y="270"/>
                  </a:lnTo>
                  <a:lnTo>
                    <a:pt x="2263" y="270"/>
                  </a:lnTo>
                  <a:lnTo>
                    <a:pt x="2272" y="270"/>
                  </a:lnTo>
                  <a:lnTo>
                    <a:pt x="2275" y="270"/>
                  </a:lnTo>
                  <a:lnTo>
                    <a:pt x="2277" y="267"/>
                  </a:lnTo>
                  <a:lnTo>
                    <a:pt x="2279" y="267"/>
                  </a:lnTo>
                  <a:lnTo>
                    <a:pt x="2279" y="267"/>
                  </a:lnTo>
                  <a:lnTo>
                    <a:pt x="2286" y="270"/>
                  </a:lnTo>
                  <a:lnTo>
                    <a:pt x="2296" y="270"/>
                  </a:lnTo>
                  <a:lnTo>
                    <a:pt x="2301" y="272"/>
                  </a:lnTo>
                  <a:lnTo>
                    <a:pt x="2305" y="275"/>
                  </a:lnTo>
                  <a:lnTo>
                    <a:pt x="2308" y="277"/>
                  </a:lnTo>
                  <a:lnTo>
                    <a:pt x="2310" y="279"/>
                  </a:lnTo>
                  <a:lnTo>
                    <a:pt x="2310" y="279"/>
                  </a:lnTo>
                  <a:lnTo>
                    <a:pt x="2315" y="279"/>
                  </a:lnTo>
                  <a:lnTo>
                    <a:pt x="2319" y="282"/>
                  </a:lnTo>
                  <a:lnTo>
                    <a:pt x="2319" y="282"/>
                  </a:lnTo>
                  <a:lnTo>
                    <a:pt x="2322" y="282"/>
                  </a:lnTo>
                  <a:lnTo>
                    <a:pt x="2322" y="284"/>
                  </a:lnTo>
                  <a:lnTo>
                    <a:pt x="2324" y="284"/>
                  </a:lnTo>
                  <a:lnTo>
                    <a:pt x="2326" y="282"/>
                  </a:lnTo>
                  <a:lnTo>
                    <a:pt x="2326" y="282"/>
                  </a:lnTo>
                  <a:lnTo>
                    <a:pt x="2331" y="284"/>
                  </a:lnTo>
                  <a:lnTo>
                    <a:pt x="2336" y="284"/>
                  </a:lnTo>
                  <a:lnTo>
                    <a:pt x="2343" y="286"/>
                  </a:lnTo>
                  <a:lnTo>
                    <a:pt x="2345" y="286"/>
                  </a:lnTo>
                  <a:lnTo>
                    <a:pt x="2352" y="289"/>
                  </a:lnTo>
                  <a:lnTo>
                    <a:pt x="2355" y="291"/>
                  </a:lnTo>
                  <a:lnTo>
                    <a:pt x="2357" y="291"/>
                  </a:lnTo>
                  <a:lnTo>
                    <a:pt x="2359" y="291"/>
                  </a:lnTo>
                  <a:lnTo>
                    <a:pt x="2359" y="291"/>
                  </a:lnTo>
                  <a:lnTo>
                    <a:pt x="2359" y="289"/>
                  </a:lnTo>
                  <a:lnTo>
                    <a:pt x="2359" y="289"/>
                  </a:lnTo>
                  <a:lnTo>
                    <a:pt x="2359" y="289"/>
                  </a:lnTo>
                  <a:lnTo>
                    <a:pt x="2359" y="289"/>
                  </a:lnTo>
                  <a:lnTo>
                    <a:pt x="2362" y="289"/>
                  </a:lnTo>
                  <a:lnTo>
                    <a:pt x="2362" y="291"/>
                  </a:lnTo>
                  <a:lnTo>
                    <a:pt x="2362" y="291"/>
                  </a:lnTo>
                  <a:lnTo>
                    <a:pt x="2367" y="293"/>
                  </a:lnTo>
                  <a:lnTo>
                    <a:pt x="2369" y="293"/>
                  </a:lnTo>
                  <a:lnTo>
                    <a:pt x="2369" y="293"/>
                  </a:lnTo>
                  <a:lnTo>
                    <a:pt x="2369" y="291"/>
                  </a:lnTo>
                  <a:lnTo>
                    <a:pt x="2369" y="291"/>
                  </a:lnTo>
                  <a:lnTo>
                    <a:pt x="2364" y="289"/>
                  </a:lnTo>
                  <a:lnTo>
                    <a:pt x="2364" y="289"/>
                  </a:lnTo>
                  <a:lnTo>
                    <a:pt x="2367" y="289"/>
                  </a:lnTo>
                  <a:lnTo>
                    <a:pt x="2369" y="289"/>
                  </a:lnTo>
                  <a:lnTo>
                    <a:pt x="2371" y="291"/>
                  </a:lnTo>
                  <a:lnTo>
                    <a:pt x="2371" y="291"/>
                  </a:lnTo>
                  <a:lnTo>
                    <a:pt x="2376" y="291"/>
                  </a:lnTo>
                  <a:lnTo>
                    <a:pt x="2376" y="289"/>
                  </a:lnTo>
                  <a:close/>
                  <a:moveTo>
                    <a:pt x="392" y="3"/>
                  </a:moveTo>
                  <a:lnTo>
                    <a:pt x="396" y="3"/>
                  </a:lnTo>
                  <a:lnTo>
                    <a:pt x="408" y="0"/>
                  </a:lnTo>
                  <a:lnTo>
                    <a:pt x="408" y="0"/>
                  </a:lnTo>
                  <a:lnTo>
                    <a:pt x="408" y="0"/>
                  </a:lnTo>
                  <a:lnTo>
                    <a:pt x="406" y="0"/>
                  </a:lnTo>
                  <a:lnTo>
                    <a:pt x="394" y="0"/>
                  </a:lnTo>
                  <a:lnTo>
                    <a:pt x="392" y="0"/>
                  </a:lnTo>
                  <a:lnTo>
                    <a:pt x="392" y="0"/>
                  </a:lnTo>
                  <a:lnTo>
                    <a:pt x="392" y="3"/>
                  </a:lnTo>
                  <a:lnTo>
                    <a:pt x="392" y="3"/>
                  </a:lnTo>
                  <a:lnTo>
                    <a:pt x="392" y="3"/>
                  </a:lnTo>
                  <a:close/>
                  <a:moveTo>
                    <a:pt x="408" y="14"/>
                  </a:moveTo>
                  <a:lnTo>
                    <a:pt x="410" y="14"/>
                  </a:lnTo>
                  <a:lnTo>
                    <a:pt x="410" y="14"/>
                  </a:lnTo>
                  <a:lnTo>
                    <a:pt x="410" y="12"/>
                  </a:lnTo>
                  <a:lnTo>
                    <a:pt x="408" y="12"/>
                  </a:lnTo>
                  <a:lnTo>
                    <a:pt x="408" y="12"/>
                  </a:lnTo>
                  <a:lnTo>
                    <a:pt x="406" y="10"/>
                  </a:lnTo>
                  <a:lnTo>
                    <a:pt x="403" y="10"/>
                  </a:lnTo>
                  <a:lnTo>
                    <a:pt x="401" y="10"/>
                  </a:lnTo>
                  <a:lnTo>
                    <a:pt x="399" y="10"/>
                  </a:lnTo>
                  <a:lnTo>
                    <a:pt x="399" y="10"/>
                  </a:lnTo>
                  <a:lnTo>
                    <a:pt x="394" y="12"/>
                  </a:lnTo>
                  <a:lnTo>
                    <a:pt x="392" y="10"/>
                  </a:lnTo>
                  <a:lnTo>
                    <a:pt x="389" y="12"/>
                  </a:lnTo>
                  <a:lnTo>
                    <a:pt x="394" y="12"/>
                  </a:lnTo>
                  <a:lnTo>
                    <a:pt x="396" y="12"/>
                  </a:lnTo>
                  <a:lnTo>
                    <a:pt x="401" y="14"/>
                  </a:lnTo>
                  <a:lnTo>
                    <a:pt x="406" y="14"/>
                  </a:lnTo>
                  <a:lnTo>
                    <a:pt x="408" y="14"/>
                  </a:lnTo>
                  <a:close/>
                  <a:moveTo>
                    <a:pt x="399" y="19"/>
                  </a:moveTo>
                  <a:lnTo>
                    <a:pt x="394" y="19"/>
                  </a:lnTo>
                  <a:lnTo>
                    <a:pt x="392" y="19"/>
                  </a:lnTo>
                  <a:lnTo>
                    <a:pt x="394" y="19"/>
                  </a:lnTo>
                  <a:lnTo>
                    <a:pt x="396" y="19"/>
                  </a:lnTo>
                  <a:lnTo>
                    <a:pt x="396" y="19"/>
                  </a:lnTo>
                  <a:lnTo>
                    <a:pt x="396" y="22"/>
                  </a:lnTo>
                  <a:lnTo>
                    <a:pt x="399" y="22"/>
                  </a:lnTo>
                  <a:lnTo>
                    <a:pt x="399" y="24"/>
                  </a:lnTo>
                  <a:lnTo>
                    <a:pt x="401" y="24"/>
                  </a:lnTo>
                  <a:lnTo>
                    <a:pt x="406" y="24"/>
                  </a:lnTo>
                  <a:lnTo>
                    <a:pt x="406" y="24"/>
                  </a:lnTo>
                  <a:lnTo>
                    <a:pt x="408" y="22"/>
                  </a:lnTo>
                  <a:lnTo>
                    <a:pt x="410" y="22"/>
                  </a:lnTo>
                  <a:lnTo>
                    <a:pt x="410" y="22"/>
                  </a:lnTo>
                  <a:lnTo>
                    <a:pt x="408" y="22"/>
                  </a:lnTo>
                  <a:lnTo>
                    <a:pt x="410" y="22"/>
                  </a:lnTo>
                  <a:lnTo>
                    <a:pt x="420" y="22"/>
                  </a:lnTo>
                  <a:lnTo>
                    <a:pt x="417" y="19"/>
                  </a:lnTo>
                  <a:lnTo>
                    <a:pt x="415" y="19"/>
                  </a:lnTo>
                  <a:lnTo>
                    <a:pt x="410" y="19"/>
                  </a:lnTo>
                  <a:lnTo>
                    <a:pt x="399" y="19"/>
                  </a:lnTo>
                  <a:close/>
                  <a:moveTo>
                    <a:pt x="417" y="19"/>
                  </a:moveTo>
                  <a:lnTo>
                    <a:pt x="420" y="19"/>
                  </a:lnTo>
                  <a:lnTo>
                    <a:pt x="422" y="19"/>
                  </a:lnTo>
                  <a:lnTo>
                    <a:pt x="427" y="19"/>
                  </a:lnTo>
                  <a:lnTo>
                    <a:pt x="429" y="19"/>
                  </a:lnTo>
                  <a:lnTo>
                    <a:pt x="436" y="19"/>
                  </a:lnTo>
                  <a:lnTo>
                    <a:pt x="439" y="19"/>
                  </a:lnTo>
                  <a:lnTo>
                    <a:pt x="441" y="19"/>
                  </a:lnTo>
                  <a:lnTo>
                    <a:pt x="446" y="17"/>
                  </a:lnTo>
                  <a:lnTo>
                    <a:pt x="446" y="17"/>
                  </a:lnTo>
                  <a:lnTo>
                    <a:pt x="446" y="17"/>
                  </a:lnTo>
                  <a:lnTo>
                    <a:pt x="448" y="17"/>
                  </a:lnTo>
                  <a:lnTo>
                    <a:pt x="448" y="17"/>
                  </a:lnTo>
                  <a:lnTo>
                    <a:pt x="450" y="14"/>
                  </a:lnTo>
                  <a:lnTo>
                    <a:pt x="448" y="14"/>
                  </a:lnTo>
                  <a:lnTo>
                    <a:pt x="448" y="14"/>
                  </a:lnTo>
                  <a:lnTo>
                    <a:pt x="448" y="12"/>
                  </a:lnTo>
                  <a:lnTo>
                    <a:pt x="443" y="12"/>
                  </a:lnTo>
                  <a:lnTo>
                    <a:pt x="441" y="12"/>
                  </a:lnTo>
                  <a:lnTo>
                    <a:pt x="439" y="14"/>
                  </a:lnTo>
                  <a:lnTo>
                    <a:pt x="434" y="14"/>
                  </a:lnTo>
                  <a:lnTo>
                    <a:pt x="429" y="14"/>
                  </a:lnTo>
                  <a:lnTo>
                    <a:pt x="427" y="14"/>
                  </a:lnTo>
                  <a:lnTo>
                    <a:pt x="427" y="14"/>
                  </a:lnTo>
                  <a:lnTo>
                    <a:pt x="425" y="14"/>
                  </a:lnTo>
                  <a:lnTo>
                    <a:pt x="420" y="14"/>
                  </a:lnTo>
                  <a:lnTo>
                    <a:pt x="420" y="14"/>
                  </a:lnTo>
                  <a:lnTo>
                    <a:pt x="420" y="14"/>
                  </a:lnTo>
                  <a:lnTo>
                    <a:pt x="417" y="14"/>
                  </a:lnTo>
                  <a:lnTo>
                    <a:pt x="417" y="14"/>
                  </a:lnTo>
                  <a:lnTo>
                    <a:pt x="417" y="17"/>
                  </a:lnTo>
                  <a:lnTo>
                    <a:pt x="417" y="17"/>
                  </a:lnTo>
                  <a:lnTo>
                    <a:pt x="417" y="19"/>
                  </a:lnTo>
                  <a:close/>
                  <a:moveTo>
                    <a:pt x="403" y="7"/>
                  </a:moveTo>
                  <a:lnTo>
                    <a:pt x="403" y="7"/>
                  </a:lnTo>
                  <a:lnTo>
                    <a:pt x="406" y="7"/>
                  </a:lnTo>
                  <a:lnTo>
                    <a:pt x="408" y="7"/>
                  </a:lnTo>
                  <a:lnTo>
                    <a:pt x="410" y="7"/>
                  </a:lnTo>
                  <a:lnTo>
                    <a:pt x="413" y="7"/>
                  </a:lnTo>
                  <a:lnTo>
                    <a:pt x="410" y="7"/>
                  </a:lnTo>
                  <a:lnTo>
                    <a:pt x="408" y="5"/>
                  </a:lnTo>
                  <a:lnTo>
                    <a:pt x="406" y="5"/>
                  </a:lnTo>
                  <a:lnTo>
                    <a:pt x="403" y="7"/>
                  </a:lnTo>
                  <a:close/>
                  <a:moveTo>
                    <a:pt x="432" y="12"/>
                  </a:moveTo>
                  <a:lnTo>
                    <a:pt x="436" y="12"/>
                  </a:lnTo>
                  <a:lnTo>
                    <a:pt x="439" y="12"/>
                  </a:lnTo>
                  <a:lnTo>
                    <a:pt x="439" y="10"/>
                  </a:lnTo>
                  <a:lnTo>
                    <a:pt x="436" y="10"/>
                  </a:lnTo>
                  <a:lnTo>
                    <a:pt x="427" y="10"/>
                  </a:lnTo>
                  <a:lnTo>
                    <a:pt x="425" y="12"/>
                  </a:lnTo>
                  <a:lnTo>
                    <a:pt x="422" y="12"/>
                  </a:lnTo>
                  <a:lnTo>
                    <a:pt x="422" y="12"/>
                  </a:lnTo>
                  <a:lnTo>
                    <a:pt x="427" y="12"/>
                  </a:lnTo>
                  <a:lnTo>
                    <a:pt x="432" y="12"/>
                  </a:lnTo>
                  <a:close/>
                  <a:moveTo>
                    <a:pt x="368" y="201"/>
                  </a:moveTo>
                  <a:lnTo>
                    <a:pt x="368" y="204"/>
                  </a:lnTo>
                  <a:lnTo>
                    <a:pt x="368" y="204"/>
                  </a:lnTo>
                  <a:lnTo>
                    <a:pt x="368" y="206"/>
                  </a:lnTo>
                  <a:lnTo>
                    <a:pt x="370" y="206"/>
                  </a:lnTo>
                  <a:lnTo>
                    <a:pt x="370" y="208"/>
                  </a:lnTo>
                  <a:lnTo>
                    <a:pt x="373" y="211"/>
                  </a:lnTo>
                  <a:lnTo>
                    <a:pt x="375" y="211"/>
                  </a:lnTo>
                  <a:lnTo>
                    <a:pt x="380" y="211"/>
                  </a:lnTo>
                  <a:lnTo>
                    <a:pt x="382" y="211"/>
                  </a:lnTo>
                  <a:lnTo>
                    <a:pt x="389" y="208"/>
                  </a:lnTo>
                  <a:lnTo>
                    <a:pt x="392" y="206"/>
                  </a:lnTo>
                  <a:lnTo>
                    <a:pt x="392" y="206"/>
                  </a:lnTo>
                  <a:lnTo>
                    <a:pt x="394" y="204"/>
                  </a:lnTo>
                  <a:lnTo>
                    <a:pt x="394" y="204"/>
                  </a:lnTo>
                  <a:lnTo>
                    <a:pt x="394" y="206"/>
                  </a:lnTo>
                  <a:lnTo>
                    <a:pt x="396" y="206"/>
                  </a:lnTo>
                  <a:lnTo>
                    <a:pt x="396" y="206"/>
                  </a:lnTo>
                  <a:lnTo>
                    <a:pt x="394" y="204"/>
                  </a:lnTo>
                  <a:lnTo>
                    <a:pt x="394" y="201"/>
                  </a:lnTo>
                  <a:lnTo>
                    <a:pt x="392" y="201"/>
                  </a:lnTo>
                  <a:lnTo>
                    <a:pt x="380" y="197"/>
                  </a:lnTo>
                  <a:lnTo>
                    <a:pt x="375" y="197"/>
                  </a:lnTo>
                  <a:lnTo>
                    <a:pt x="375" y="197"/>
                  </a:lnTo>
                  <a:lnTo>
                    <a:pt x="370" y="199"/>
                  </a:lnTo>
                  <a:lnTo>
                    <a:pt x="368" y="201"/>
                  </a:lnTo>
                  <a:lnTo>
                    <a:pt x="368" y="201"/>
                  </a:lnTo>
                  <a:close/>
                  <a:moveTo>
                    <a:pt x="422" y="26"/>
                  </a:moveTo>
                  <a:lnTo>
                    <a:pt x="422" y="26"/>
                  </a:lnTo>
                  <a:lnTo>
                    <a:pt x="425" y="26"/>
                  </a:lnTo>
                  <a:lnTo>
                    <a:pt x="429" y="26"/>
                  </a:lnTo>
                  <a:lnTo>
                    <a:pt x="429" y="26"/>
                  </a:lnTo>
                  <a:lnTo>
                    <a:pt x="429" y="24"/>
                  </a:lnTo>
                  <a:lnTo>
                    <a:pt x="425" y="24"/>
                  </a:lnTo>
                  <a:lnTo>
                    <a:pt x="420" y="24"/>
                  </a:lnTo>
                  <a:lnTo>
                    <a:pt x="420" y="24"/>
                  </a:lnTo>
                  <a:lnTo>
                    <a:pt x="420" y="26"/>
                  </a:lnTo>
                  <a:lnTo>
                    <a:pt x="422" y="26"/>
                  </a:lnTo>
                  <a:lnTo>
                    <a:pt x="422" y="26"/>
                  </a:lnTo>
                  <a:close/>
                  <a:moveTo>
                    <a:pt x="375" y="22"/>
                  </a:moveTo>
                  <a:lnTo>
                    <a:pt x="377" y="22"/>
                  </a:lnTo>
                  <a:lnTo>
                    <a:pt x="375" y="22"/>
                  </a:lnTo>
                  <a:lnTo>
                    <a:pt x="375" y="22"/>
                  </a:lnTo>
                  <a:lnTo>
                    <a:pt x="373" y="22"/>
                  </a:lnTo>
                  <a:lnTo>
                    <a:pt x="373" y="22"/>
                  </a:lnTo>
                  <a:lnTo>
                    <a:pt x="370" y="22"/>
                  </a:lnTo>
                  <a:lnTo>
                    <a:pt x="373" y="22"/>
                  </a:lnTo>
                  <a:lnTo>
                    <a:pt x="375" y="22"/>
                  </a:lnTo>
                  <a:close/>
                  <a:moveTo>
                    <a:pt x="443" y="3"/>
                  </a:moveTo>
                  <a:lnTo>
                    <a:pt x="446" y="3"/>
                  </a:lnTo>
                  <a:lnTo>
                    <a:pt x="448" y="3"/>
                  </a:lnTo>
                  <a:lnTo>
                    <a:pt x="455" y="3"/>
                  </a:lnTo>
                  <a:lnTo>
                    <a:pt x="458" y="3"/>
                  </a:lnTo>
                  <a:lnTo>
                    <a:pt x="458" y="3"/>
                  </a:lnTo>
                  <a:lnTo>
                    <a:pt x="458" y="3"/>
                  </a:lnTo>
                  <a:lnTo>
                    <a:pt x="458" y="3"/>
                  </a:lnTo>
                  <a:lnTo>
                    <a:pt x="446" y="3"/>
                  </a:lnTo>
                  <a:lnTo>
                    <a:pt x="441" y="3"/>
                  </a:lnTo>
                  <a:lnTo>
                    <a:pt x="439" y="3"/>
                  </a:lnTo>
                  <a:lnTo>
                    <a:pt x="443" y="3"/>
                  </a:lnTo>
                  <a:lnTo>
                    <a:pt x="443" y="3"/>
                  </a:lnTo>
                  <a:close/>
                  <a:moveTo>
                    <a:pt x="382" y="24"/>
                  </a:moveTo>
                  <a:lnTo>
                    <a:pt x="382" y="24"/>
                  </a:lnTo>
                  <a:lnTo>
                    <a:pt x="387" y="24"/>
                  </a:lnTo>
                  <a:lnTo>
                    <a:pt x="396" y="24"/>
                  </a:lnTo>
                  <a:lnTo>
                    <a:pt x="396" y="24"/>
                  </a:lnTo>
                  <a:lnTo>
                    <a:pt x="396" y="24"/>
                  </a:lnTo>
                  <a:lnTo>
                    <a:pt x="396" y="22"/>
                  </a:lnTo>
                  <a:lnTo>
                    <a:pt x="396" y="22"/>
                  </a:lnTo>
                  <a:lnTo>
                    <a:pt x="394" y="22"/>
                  </a:lnTo>
                  <a:lnTo>
                    <a:pt x="394" y="19"/>
                  </a:lnTo>
                  <a:lnTo>
                    <a:pt x="389" y="19"/>
                  </a:lnTo>
                  <a:lnTo>
                    <a:pt x="389" y="22"/>
                  </a:lnTo>
                  <a:lnTo>
                    <a:pt x="382" y="22"/>
                  </a:lnTo>
                  <a:lnTo>
                    <a:pt x="382" y="22"/>
                  </a:lnTo>
                  <a:lnTo>
                    <a:pt x="384" y="22"/>
                  </a:lnTo>
                  <a:lnTo>
                    <a:pt x="382" y="24"/>
                  </a:lnTo>
                  <a:lnTo>
                    <a:pt x="382" y="24"/>
                  </a:lnTo>
                  <a:close/>
                  <a:moveTo>
                    <a:pt x="455" y="12"/>
                  </a:moveTo>
                  <a:lnTo>
                    <a:pt x="453" y="14"/>
                  </a:lnTo>
                  <a:lnTo>
                    <a:pt x="453" y="14"/>
                  </a:lnTo>
                  <a:lnTo>
                    <a:pt x="455" y="14"/>
                  </a:lnTo>
                  <a:lnTo>
                    <a:pt x="460" y="14"/>
                  </a:lnTo>
                  <a:lnTo>
                    <a:pt x="462" y="14"/>
                  </a:lnTo>
                  <a:lnTo>
                    <a:pt x="462" y="14"/>
                  </a:lnTo>
                  <a:lnTo>
                    <a:pt x="476" y="14"/>
                  </a:lnTo>
                  <a:lnTo>
                    <a:pt x="481" y="14"/>
                  </a:lnTo>
                  <a:lnTo>
                    <a:pt x="483" y="12"/>
                  </a:lnTo>
                  <a:lnTo>
                    <a:pt x="483" y="12"/>
                  </a:lnTo>
                  <a:lnTo>
                    <a:pt x="483" y="12"/>
                  </a:lnTo>
                  <a:lnTo>
                    <a:pt x="483" y="10"/>
                  </a:lnTo>
                  <a:lnTo>
                    <a:pt x="481" y="10"/>
                  </a:lnTo>
                  <a:lnTo>
                    <a:pt x="479" y="10"/>
                  </a:lnTo>
                  <a:lnTo>
                    <a:pt x="476" y="10"/>
                  </a:lnTo>
                  <a:lnTo>
                    <a:pt x="474" y="10"/>
                  </a:lnTo>
                  <a:lnTo>
                    <a:pt x="472" y="10"/>
                  </a:lnTo>
                  <a:lnTo>
                    <a:pt x="469" y="10"/>
                  </a:lnTo>
                  <a:lnTo>
                    <a:pt x="469" y="10"/>
                  </a:lnTo>
                  <a:lnTo>
                    <a:pt x="469" y="10"/>
                  </a:lnTo>
                  <a:lnTo>
                    <a:pt x="469" y="12"/>
                  </a:lnTo>
                  <a:lnTo>
                    <a:pt x="469" y="12"/>
                  </a:lnTo>
                  <a:lnTo>
                    <a:pt x="467" y="12"/>
                  </a:lnTo>
                  <a:lnTo>
                    <a:pt x="462" y="12"/>
                  </a:lnTo>
                  <a:lnTo>
                    <a:pt x="458" y="12"/>
                  </a:lnTo>
                  <a:lnTo>
                    <a:pt x="455" y="12"/>
                  </a:lnTo>
                  <a:close/>
                  <a:moveTo>
                    <a:pt x="373" y="10"/>
                  </a:moveTo>
                  <a:lnTo>
                    <a:pt x="377" y="7"/>
                  </a:lnTo>
                  <a:lnTo>
                    <a:pt x="380" y="10"/>
                  </a:lnTo>
                  <a:lnTo>
                    <a:pt x="380" y="10"/>
                  </a:lnTo>
                  <a:lnTo>
                    <a:pt x="382" y="10"/>
                  </a:lnTo>
                  <a:lnTo>
                    <a:pt x="384" y="7"/>
                  </a:lnTo>
                  <a:lnTo>
                    <a:pt x="389" y="10"/>
                  </a:lnTo>
                  <a:lnTo>
                    <a:pt x="392" y="10"/>
                  </a:lnTo>
                  <a:lnTo>
                    <a:pt x="396" y="10"/>
                  </a:lnTo>
                  <a:lnTo>
                    <a:pt x="396" y="10"/>
                  </a:lnTo>
                  <a:lnTo>
                    <a:pt x="396" y="7"/>
                  </a:lnTo>
                  <a:lnTo>
                    <a:pt x="396" y="7"/>
                  </a:lnTo>
                  <a:lnTo>
                    <a:pt x="394" y="7"/>
                  </a:lnTo>
                  <a:lnTo>
                    <a:pt x="401" y="7"/>
                  </a:lnTo>
                  <a:lnTo>
                    <a:pt x="401" y="5"/>
                  </a:lnTo>
                  <a:lnTo>
                    <a:pt x="401" y="5"/>
                  </a:lnTo>
                  <a:lnTo>
                    <a:pt x="396" y="5"/>
                  </a:lnTo>
                  <a:lnTo>
                    <a:pt x="394" y="5"/>
                  </a:lnTo>
                  <a:lnTo>
                    <a:pt x="392" y="5"/>
                  </a:lnTo>
                  <a:lnTo>
                    <a:pt x="392" y="5"/>
                  </a:lnTo>
                  <a:lnTo>
                    <a:pt x="389" y="5"/>
                  </a:lnTo>
                  <a:lnTo>
                    <a:pt x="387" y="5"/>
                  </a:lnTo>
                  <a:lnTo>
                    <a:pt x="384" y="5"/>
                  </a:lnTo>
                  <a:lnTo>
                    <a:pt x="382" y="5"/>
                  </a:lnTo>
                  <a:lnTo>
                    <a:pt x="382" y="5"/>
                  </a:lnTo>
                  <a:lnTo>
                    <a:pt x="377" y="7"/>
                  </a:lnTo>
                  <a:lnTo>
                    <a:pt x="375" y="7"/>
                  </a:lnTo>
                  <a:lnTo>
                    <a:pt x="370" y="7"/>
                  </a:lnTo>
                  <a:lnTo>
                    <a:pt x="368" y="7"/>
                  </a:lnTo>
                  <a:lnTo>
                    <a:pt x="370" y="7"/>
                  </a:lnTo>
                  <a:lnTo>
                    <a:pt x="373" y="10"/>
                  </a:lnTo>
                  <a:close/>
                  <a:moveTo>
                    <a:pt x="344" y="22"/>
                  </a:moveTo>
                  <a:lnTo>
                    <a:pt x="344" y="22"/>
                  </a:lnTo>
                  <a:lnTo>
                    <a:pt x="344" y="24"/>
                  </a:lnTo>
                  <a:lnTo>
                    <a:pt x="347" y="24"/>
                  </a:lnTo>
                  <a:lnTo>
                    <a:pt x="354" y="24"/>
                  </a:lnTo>
                  <a:lnTo>
                    <a:pt x="356" y="22"/>
                  </a:lnTo>
                  <a:lnTo>
                    <a:pt x="359" y="22"/>
                  </a:lnTo>
                  <a:lnTo>
                    <a:pt x="359" y="22"/>
                  </a:lnTo>
                  <a:lnTo>
                    <a:pt x="354" y="22"/>
                  </a:lnTo>
                  <a:lnTo>
                    <a:pt x="351" y="19"/>
                  </a:lnTo>
                  <a:lnTo>
                    <a:pt x="351" y="19"/>
                  </a:lnTo>
                  <a:lnTo>
                    <a:pt x="349" y="19"/>
                  </a:lnTo>
                  <a:lnTo>
                    <a:pt x="344" y="19"/>
                  </a:lnTo>
                  <a:lnTo>
                    <a:pt x="344" y="22"/>
                  </a:lnTo>
                  <a:lnTo>
                    <a:pt x="344" y="22"/>
                  </a:lnTo>
                  <a:lnTo>
                    <a:pt x="342" y="22"/>
                  </a:lnTo>
                  <a:lnTo>
                    <a:pt x="340" y="22"/>
                  </a:lnTo>
                  <a:lnTo>
                    <a:pt x="340" y="22"/>
                  </a:lnTo>
                  <a:lnTo>
                    <a:pt x="342" y="22"/>
                  </a:lnTo>
                  <a:lnTo>
                    <a:pt x="344" y="22"/>
                  </a:lnTo>
                  <a:close/>
                  <a:moveTo>
                    <a:pt x="260" y="17"/>
                  </a:moveTo>
                  <a:lnTo>
                    <a:pt x="262" y="17"/>
                  </a:lnTo>
                  <a:lnTo>
                    <a:pt x="264" y="17"/>
                  </a:lnTo>
                  <a:lnTo>
                    <a:pt x="267" y="17"/>
                  </a:lnTo>
                  <a:lnTo>
                    <a:pt x="267" y="19"/>
                  </a:lnTo>
                  <a:lnTo>
                    <a:pt x="269" y="19"/>
                  </a:lnTo>
                  <a:lnTo>
                    <a:pt x="271" y="19"/>
                  </a:lnTo>
                  <a:lnTo>
                    <a:pt x="271" y="19"/>
                  </a:lnTo>
                  <a:lnTo>
                    <a:pt x="274" y="17"/>
                  </a:lnTo>
                  <a:lnTo>
                    <a:pt x="274" y="17"/>
                  </a:lnTo>
                  <a:lnTo>
                    <a:pt x="278" y="17"/>
                  </a:lnTo>
                  <a:lnTo>
                    <a:pt x="278" y="17"/>
                  </a:lnTo>
                  <a:lnTo>
                    <a:pt x="278" y="17"/>
                  </a:lnTo>
                  <a:lnTo>
                    <a:pt x="281" y="17"/>
                  </a:lnTo>
                  <a:lnTo>
                    <a:pt x="281" y="17"/>
                  </a:lnTo>
                  <a:lnTo>
                    <a:pt x="283" y="17"/>
                  </a:lnTo>
                  <a:lnTo>
                    <a:pt x="283" y="14"/>
                  </a:lnTo>
                  <a:lnTo>
                    <a:pt x="283" y="14"/>
                  </a:lnTo>
                  <a:lnTo>
                    <a:pt x="285" y="14"/>
                  </a:lnTo>
                  <a:lnTo>
                    <a:pt x="288" y="17"/>
                  </a:lnTo>
                  <a:lnTo>
                    <a:pt x="295" y="17"/>
                  </a:lnTo>
                  <a:lnTo>
                    <a:pt x="295" y="17"/>
                  </a:lnTo>
                  <a:lnTo>
                    <a:pt x="295" y="14"/>
                  </a:lnTo>
                  <a:lnTo>
                    <a:pt x="293" y="14"/>
                  </a:lnTo>
                  <a:lnTo>
                    <a:pt x="293" y="14"/>
                  </a:lnTo>
                  <a:lnTo>
                    <a:pt x="290" y="14"/>
                  </a:lnTo>
                  <a:lnTo>
                    <a:pt x="290" y="14"/>
                  </a:lnTo>
                  <a:lnTo>
                    <a:pt x="285" y="14"/>
                  </a:lnTo>
                  <a:lnTo>
                    <a:pt x="281" y="14"/>
                  </a:lnTo>
                  <a:lnTo>
                    <a:pt x="278" y="14"/>
                  </a:lnTo>
                  <a:lnTo>
                    <a:pt x="276" y="14"/>
                  </a:lnTo>
                  <a:lnTo>
                    <a:pt x="274" y="14"/>
                  </a:lnTo>
                  <a:lnTo>
                    <a:pt x="269" y="14"/>
                  </a:lnTo>
                  <a:lnTo>
                    <a:pt x="255" y="17"/>
                  </a:lnTo>
                  <a:lnTo>
                    <a:pt x="252" y="17"/>
                  </a:lnTo>
                  <a:lnTo>
                    <a:pt x="255" y="17"/>
                  </a:lnTo>
                  <a:lnTo>
                    <a:pt x="260" y="17"/>
                  </a:lnTo>
                  <a:close/>
                  <a:moveTo>
                    <a:pt x="2058" y="653"/>
                  </a:moveTo>
                  <a:lnTo>
                    <a:pt x="2058" y="653"/>
                  </a:lnTo>
                  <a:lnTo>
                    <a:pt x="2058" y="651"/>
                  </a:lnTo>
                  <a:lnTo>
                    <a:pt x="2055" y="648"/>
                  </a:lnTo>
                  <a:lnTo>
                    <a:pt x="2055" y="648"/>
                  </a:lnTo>
                  <a:lnTo>
                    <a:pt x="2053" y="643"/>
                  </a:lnTo>
                  <a:lnTo>
                    <a:pt x="2048" y="641"/>
                  </a:lnTo>
                  <a:lnTo>
                    <a:pt x="2048" y="639"/>
                  </a:lnTo>
                  <a:lnTo>
                    <a:pt x="2046" y="639"/>
                  </a:lnTo>
                  <a:lnTo>
                    <a:pt x="2046" y="639"/>
                  </a:lnTo>
                  <a:lnTo>
                    <a:pt x="2044" y="639"/>
                  </a:lnTo>
                  <a:lnTo>
                    <a:pt x="2044" y="639"/>
                  </a:lnTo>
                  <a:lnTo>
                    <a:pt x="2039" y="634"/>
                  </a:lnTo>
                  <a:lnTo>
                    <a:pt x="2034" y="632"/>
                  </a:lnTo>
                  <a:lnTo>
                    <a:pt x="2032" y="629"/>
                  </a:lnTo>
                  <a:lnTo>
                    <a:pt x="2032" y="627"/>
                  </a:lnTo>
                  <a:lnTo>
                    <a:pt x="2030" y="627"/>
                  </a:lnTo>
                  <a:lnTo>
                    <a:pt x="2030" y="627"/>
                  </a:lnTo>
                  <a:lnTo>
                    <a:pt x="2027" y="627"/>
                  </a:lnTo>
                  <a:lnTo>
                    <a:pt x="2025" y="625"/>
                  </a:lnTo>
                  <a:lnTo>
                    <a:pt x="2022" y="622"/>
                  </a:lnTo>
                  <a:lnTo>
                    <a:pt x="2020" y="620"/>
                  </a:lnTo>
                  <a:lnTo>
                    <a:pt x="2018" y="617"/>
                  </a:lnTo>
                  <a:lnTo>
                    <a:pt x="2015" y="613"/>
                  </a:lnTo>
                  <a:lnTo>
                    <a:pt x="2015" y="610"/>
                  </a:lnTo>
                  <a:lnTo>
                    <a:pt x="2011" y="596"/>
                  </a:lnTo>
                  <a:lnTo>
                    <a:pt x="2008" y="591"/>
                  </a:lnTo>
                  <a:lnTo>
                    <a:pt x="2008" y="589"/>
                  </a:lnTo>
                  <a:lnTo>
                    <a:pt x="2011" y="589"/>
                  </a:lnTo>
                  <a:lnTo>
                    <a:pt x="2013" y="589"/>
                  </a:lnTo>
                  <a:lnTo>
                    <a:pt x="2018" y="587"/>
                  </a:lnTo>
                  <a:lnTo>
                    <a:pt x="2018" y="587"/>
                  </a:lnTo>
                  <a:lnTo>
                    <a:pt x="2022" y="589"/>
                  </a:lnTo>
                  <a:lnTo>
                    <a:pt x="2022" y="589"/>
                  </a:lnTo>
                  <a:lnTo>
                    <a:pt x="2025" y="589"/>
                  </a:lnTo>
                  <a:lnTo>
                    <a:pt x="2030" y="591"/>
                  </a:lnTo>
                  <a:lnTo>
                    <a:pt x="2034" y="594"/>
                  </a:lnTo>
                  <a:lnTo>
                    <a:pt x="2037" y="596"/>
                  </a:lnTo>
                  <a:lnTo>
                    <a:pt x="2039" y="598"/>
                  </a:lnTo>
                  <a:lnTo>
                    <a:pt x="2041" y="601"/>
                  </a:lnTo>
                  <a:lnTo>
                    <a:pt x="2044" y="601"/>
                  </a:lnTo>
                  <a:lnTo>
                    <a:pt x="2041" y="598"/>
                  </a:lnTo>
                  <a:lnTo>
                    <a:pt x="2039" y="596"/>
                  </a:lnTo>
                  <a:lnTo>
                    <a:pt x="2037" y="596"/>
                  </a:lnTo>
                  <a:lnTo>
                    <a:pt x="2032" y="594"/>
                  </a:lnTo>
                  <a:lnTo>
                    <a:pt x="2030" y="589"/>
                  </a:lnTo>
                  <a:lnTo>
                    <a:pt x="2027" y="587"/>
                  </a:lnTo>
                  <a:lnTo>
                    <a:pt x="2025" y="584"/>
                  </a:lnTo>
                  <a:lnTo>
                    <a:pt x="2022" y="582"/>
                  </a:lnTo>
                  <a:lnTo>
                    <a:pt x="2018" y="580"/>
                  </a:lnTo>
                  <a:lnTo>
                    <a:pt x="2013" y="575"/>
                  </a:lnTo>
                  <a:lnTo>
                    <a:pt x="2004" y="568"/>
                  </a:lnTo>
                  <a:lnTo>
                    <a:pt x="1999" y="563"/>
                  </a:lnTo>
                  <a:lnTo>
                    <a:pt x="1985" y="549"/>
                  </a:lnTo>
                  <a:lnTo>
                    <a:pt x="1985" y="546"/>
                  </a:lnTo>
                  <a:lnTo>
                    <a:pt x="1982" y="546"/>
                  </a:lnTo>
                  <a:lnTo>
                    <a:pt x="1982" y="544"/>
                  </a:lnTo>
                  <a:lnTo>
                    <a:pt x="1980" y="544"/>
                  </a:lnTo>
                  <a:lnTo>
                    <a:pt x="1978" y="542"/>
                  </a:lnTo>
                  <a:lnTo>
                    <a:pt x="1975" y="542"/>
                  </a:lnTo>
                  <a:lnTo>
                    <a:pt x="1975" y="539"/>
                  </a:lnTo>
                  <a:lnTo>
                    <a:pt x="1973" y="537"/>
                  </a:lnTo>
                  <a:lnTo>
                    <a:pt x="1971" y="535"/>
                  </a:lnTo>
                  <a:lnTo>
                    <a:pt x="1968" y="535"/>
                  </a:lnTo>
                  <a:lnTo>
                    <a:pt x="1966" y="530"/>
                  </a:lnTo>
                  <a:lnTo>
                    <a:pt x="1961" y="525"/>
                  </a:lnTo>
                  <a:lnTo>
                    <a:pt x="1961" y="523"/>
                  </a:lnTo>
                  <a:lnTo>
                    <a:pt x="1961" y="523"/>
                  </a:lnTo>
                  <a:lnTo>
                    <a:pt x="1961" y="523"/>
                  </a:lnTo>
                  <a:lnTo>
                    <a:pt x="1959" y="520"/>
                  </a:lnTo>
                  <a:lnTo>
                    <a:pt x="1959" y="518"/>
                  </a:lnTo>
                  <a:lnTo>
                    <a:pt x="1954" y="513"/>
                  </a:lnTo>
                  <a:lnTo>
                    <a:pt x="1949" y="509"/>
                  </a:lnTo>
                  <a:lnTo>
                    <a:pt x="1949" y="509"/>
                  </a:lnTo>
                  <a:lnTo>
                    <a:pt x="1947" y="506"/>
                  </a:lnTo>
                  <a:lnTo>
                    <a:pt x="1942" y="502"/>
                  </a:lnTo>
                  <a:lnTo>
                    <a:pt x="1933" y="497"/>
                  </a:lnTo>
                  <a:lnTo>
                    <a:pt x="1933" y="497"/>
                  </a:lnTo>
                  <a:lnTo>
                    <a:pt x="1933" y="494"/>
                  </a:lnTo>
                  <a:lnTo>
                    <a:pt x="1931" y="492"/>
                  </a:lnTo>
                  <a:lnTo>
                    <a:pt x="1931" y="492"/>
                  </a:lnTo>
                  <a:lnTo>
                    <a:pt x="1931" y="490"/>
                  </a:lnTo>
                  <a:lnTo>
                    <a:pt x="1928" y="490"/>
                  </a:lnTo>
                  <a:lnTo>
                    <a:pt x="1921" y="485"/>
                  </a:lnTo>
                  <a:lnTo>
                    <a:pt x="1919" y="485"/>
                  </a:lnTo>
                  <a:lnTo>
                    <a:pt x="1921" y="485"/>
                  </a:lnTo>
                  <a:lnTo>
                    <a:pt x="1921" y="487"/>
                  </a:lnTo>
                  <a:lnTo>
                    <a:pt x="1919" y="487"/>
                  </a:lnTo>
                  <a:lnTo>
                    <a:pt x="1916" y="487"/>
                  </a:lnTo>
                  <a:lnTo>
                    <a:pt x="1921" y="490"/>
                  </a:lnTo>
                  <a:lnTo>
                    <a:pt x="1926" y="492"/>
                  </a:lnTo>
                  <a:lnTo>
                    <a:pt x="1928" y="494"/>
                  </a:lnTo>
                  <a:lnTo>
                    <a:pt x="1931" y="497"/>
                  </a:lnTo>
                  <a:lnTo>
                    <a:pt x="1931" y="497"/>
                  </a:lnTo>
                  <a:lnTo>
                    <a:pt x="1931" y="497"/>
                  </a:lnTo>
                  <a:lnTo>
                    <a:pt x="1933" y="499"/>
                  </a:lnTo>
                  <a:lnTo>
                    <a:pt x="1931" y="499"/>
                  </a:lnTo>
                  <a:lnTo>
                    <a:pt x="1931" y="502"/>
                  </a:lnTo>
                  <a:lnTo>
                    <a:pt x="1933" y="502"/>
                  </a:lnTo>
                  <a:lnTo>
                    <a:pt x="1933" y="504"/>
                  </a:lnTo>
                  <a:lnTo>
                    <a:pt x="1933" y="504"/>
                  </a:lnTo>
                  <a:lnTo>
                    <a:pt x="1931" y="504"/>
                  </a:lnTo>
                  <a:lnTo>
                    <a:pt x="1931" y="504"/>
                  </a:lnTo>
                  <a:lnTo>
                    <a:pt x="1928" y="502"/>
                  </a:lnTo>
                  <a:lnTo>
                    <a:pt x="1926" y="502"/>
                  </a:lnTo>
                  <a:lnTo>
                    <a:pt x="1923" y="504"/>
                  </a:lnTo>
                  <a:lnTo>
                    <a:pt x="1923" y="504"/>
                  </a:lnTo>
                  <a:lnTo>
                    <a:pt x="1923" y="506"/>
                  </a:lnTo>
                  <a:lnTo>
                    <a:pt x="1928" y="509"/>
                  </a:lnTo>
                  <a:lnTo>
                    <a:pt x="1931" y="511"/>
                  </a:lnTo>
                  <a:lnTo>
                    <a:pt x="1933" y="516"/>
                  </a:lnTo>
                  <a:lnTo>
                    <a:pt x="1938" y="520"/>
                  </a:lnTo>
                  <a:lnTo>
                    <a:pt x="1938" y="523"/>
                  </a:lnTo>
                  <a:lnTo>
                    <a:pt x="1938" y="525"/>
                  </a:lnTo>
                  <a:lnTo>
                    <a:pt x="1938" y="528"/>
                  </a:lnTo>
                  <a:lnTo>
                    <a:pt x="1945" y="535"/>
                  </a:lnTo>
                  <a:lnTo>
                    <a:pt x="1947" y="535"/>
                  </a:lnTo>
                  <a:lnTo>
                    <a:pt x="1949" y="537"/>
                  </a:lnTo>
                  <a:lnTo>
                    <a:pt x="1949" y="537"/>
                  </a:lnTo>
                  <a:lnTo>
                    <a:pt x="1949" y="537"/>
                  </a:lnTo>
                  <a:lnTo>
                    <a:pt x="1949" y="539"/>
                  </a:lnTo>
                  <a:lnTo>
                    <a:pt x="1952" y="539"/>
                  </a:lnTo>
                  <a:lnTo>
                    <a:pt x="1956" y="542"/>
                  </a:lnTo>
                  <a:lnTo>
                    <a:pt x="1959" y="544"/>
                  </a:lnTo>
                  <a:lnTo>
                    <a:pt x="1964" y="549"/>
                  </a:lnTo>
                  <a:lnTo>
                    <a:pt x="1968" y="554"/>
                  </a:lnTo>
                  <a:lnTo>
                    <a:pt x="1968" y="556"/>
                  </a:lnTo>
                  <a:lnTo>
                    <a:pt x="1968" y="558"/>
                  </a:lnTo>
                  <a:lnTo>
                    <a:pt x="1971" y="561"/>
                  </a:lnTo>
                  <a:lnTo>
                    <a:pt x="1973" y="563"/>
                  </a:lnTo>
                  <a:lnTo>
                    <a:pt x="1978" y="568"/>
                  </a:lnTo>
                  <a:lnTo>
                    <a:pt x="1978" y="568"/>
                  </a:lnTo>
                  <a:lnTo>
                    <a:pt x="1987" y="582"/>
                  </a:lnTo>
                  <a:lnTo>
                    <a:pt x="1989" y="584"/>
                  </a:lnTo>
                  <a:lnTo>
                    <a:pt x="1989" y="587"/>
                  </a:lnTo>
                  <a:lnTo>
                    <a:pt x="1992" y="591"/>
                  </a:lnTo>
                  <a:lnTo>
                    <a:pt x="1994" y="594"/>
                  </a:lnTo>
                  <a:lnTo>
                    <a:pt x="1994" y="598"/>
                  </a:lnTo>
                  <a:lnTo>
                    <a:pt x="1997" y="601"/>
                  </a:lnTo>
                  <a:lnTo>
                    <a:pt x="1997" y="601"/>
                  </a:lnTo>
                  <a:lnTo>
                    <a:pt x="2001" y="606"/>
                  </a:lnTo>
                  <a:lnTo>
                    <a:pt x="2006" y="608"/>
                  </a:lnTo>
                  <a:lnTo>
                    <a:pt x="2011" y="615"/>
                  </a:lnTo>
                  <a:lnTo>
                    <a:pt x="2011" y="617"/>
                  </a:lnTo>
                  <a:lnTo>
                    <a:pt x="2011" y="617"/>
                  </a:lnTo>
                  <a:lnTo>
                    <a:pt x="2013" y="620"/>
                  </a:lnTo>
                  <a:lnTo>
                    <a:pt x="2013" y="622"/>
                  </a:lnTo>
                  <a:lnTo>
                    <a:pt x="2013" y="625"/>
                  </a:lnTo>
                  <a:lnTo>
                    <a:pt x="2018" y="627"/>
                  </a:lnTo>
                  <a:lnTo>
                    <a:pt x="2018" y="629"/>
                  </a:lnTo>
                  <a:lnTo>
                    <a:pt x="2020" y="632"/>
                  </a:lnTo>
                  <a:lnTo>
                    <a:pt x="2022" y="634"/>
                  </a:lnTo>
                  <a:lnTo>
                    <a:pt x="2022" y="641"/>
                  </a:lnTo>
                  <a:lnTo>
                    <a:pt x="2027" y="646"/>
                  </a:lnTo>
                  <a:lnTo>
                    <a:pt x="2032" y="653"/>
                  </a:lnTo>
                  <a:lnTo>
                    <a:pt x="2032" y="653"/>
                  </a:lnTo>
                  <a:lnTo>
                    <a:pt x="2034" y="655"/>
                  </a:lnTo>
                  <a:lnTo>
                    <a:pt x="2037" y="658"/>
                  </a:lnTo>
                  <a:lnTo>
                    <a:pt x="2037" y="658"/>
                  </a:lnTo>
                  <a:lnTo>
                    <a:pt x="2037" y="655"/>
                  </a:lnTo>
                  <a:lnTo>
                    <a:pt x="2037" y="653"/>
                  </a:lnTo>
                  <a:lnTo>
                    <a:pt x="2034" y="648"/>
                  </a:lnTo>
                  <a:lnTo>
                    <a:pt x="2034" y="646"/>
                  </a:lnTo>
                  <a:lnTo>
                    <a:pt x="2034" y="643"/>
                  </a:lnTo>
                  <a:lnTo>
                    <a:pt x="2034" y="643"/>
                  </a:lnTo>
                  <a:lnTo>
                    <a:pt x="2034" y="641"/>
                  </a:lnTo>
                  <a:lnTo>
                    <a:pt x="2037" y="641"/>
                  </a:lnTo>
                  <a:lnTo>
                    <a:pt x="2037" y="641"/>
                  </a:lnTo>
                  <a:lnTo>
                    <a:pt x="2039" y="641"/>
                  </a:lnTo>
                  <a:lnTo>
                    <a:pt x="2039" y="643"/>
                  </a:lnTo>
                  <a:lnTo>
                    <a:pt x="2041" y="643"/>
                  </a:lnTo>
                  <a:lnTo>
                    <a:pt x="2044" y="643"/>
                  </a:lnTo>
                  <a:lnTo>
                    <a:pt x="2048" y="643"/>
                  </a:lnTo>
                  <a:lnTo>
                    <a:pt x="2051" y="646"/>
                  </a:lnTo>
                  <a:lnTo>
                    <a:pt x="2053" y="648"/>
                  </a:lnTo>
                  <a:lnTo>
                    <a:pt x="2055" y="651"/>
                  </a:lnTo>
                  <a:lnTo>
                    <a:pt x="2058" y="655"/>
                  </a:lnTo>
                  <a:lnTo>
                    <a:pt x="2058" y="655"/>
                  </a:lnTo>
                  <a:lnTo>
                    <a:pt x="2058" y="653"/>
                  </a:lnTo>
                  <a:close/>
                  <a:moveTo>
                    <a:pt x="297" y="19"/>
                  </a:moveTo>
                  <a:lnTo>
                    <a:pt x="295" y="17"/>
                  </a:lnTo>
                  <a:lnTo>
                    <a:pt x="293" y="17"/>
                  </a:lnTo>
                  <a:lnTo>
                    <a:pt x="293" y="17"/>
                  </a:lnTo>
                  <a:lnTo>
                    <a:pt x="290" y="17"/>
                  </a:lnTo>
                  <a:lnTo>
                    <a:pt x="288" y="17"/>
                  </a:lnTo>
                  <a:lnTo>
                    <a:pt x="285" y="19"/>
                  </a:lnTo>
                  <a:lnTo>
                    <a:pt x="283" y="19"/>
                  </a:lnTo>
                  <a:lnTo>
                    <a:pt x="276" y="22"/>
                  </a:lnTo>
                  <a:lnTo>
                    <a:pt x="276" y="22"/>
                  </a:lnTo>
                  <a:lnTo>
                    <a:pt x="278" y="22"/>
                  </a:lnTo>
                  <a:lnTo>
                    <a:pt x="281" y="24"/>
                  </a:lnTo>
                  <a:lnTo>
                    <a:pt x="283" y="24"/>
                  </a:lnTo>
                  <a:lnTo>
                    <a:pt x="283" y="24"/>
                  </a:lnTo>
                  <a:lnTo>
                    <a:pt x="285" y="22"/>
                  </a:lnTo>
                  <a:lnTo>
                    <a:pt x="288" y="22"/>
                  </a:lnTo>
                  <a:lnTo>
                    <a:pt x="290" y="22"/>
                  </a:lnTo>
                  <a:lnTo>
                    <a:pt x="290" y="22"/>
                  </a:lnTo>
                  <a:lnTo>
                    <a:pt x="288" y="24"/>
                  </a:lnTo>
                  <a:lnTo>
                    <a:pt x="288" y="24"/>
                  </a:lnTo>
                  <a:lnTo>
                    <a:pt x="290" y="24"/>
                  </a:lnTo>
                  <a:lnTo>
                    <a:pt x="293" y="24"/>
                  </a:lnTo>
                  <a:lnTo>
                    <a:pt x="293" y="24"/>
                  </a:lnTo>
                  <a:lnTo>
                    <a:pt x="293" y="24"/>
                  </a:lnTo>
                  <a:lnTo>
                    <a:pt x="293" y="24"/>
                  </a:lnTo>
                  <a:lnTo>
                    <a:pt x="297" y="24"/>
                  </a:lnTo>
                  <a:lnTo>
                    <a:pt x="297" y="24"/>
                  </a:lnTo>
                  <a:lnTo>
                    <a:pt x="297" y="24"/>
                  </a:lnTo>
                  <a:lnTo>
                    <a:pt x="297" y="24"/>
                  </a:lnTo>
                  <a:lnTo>
                    <a:pt x="297" y="22"/>
                  </a:lnTo>
                  <a:lnTo>
                    <a:pt x="300" y="24"/>
                  </a:lnTo>
                  <a:lnTo>
                    <a:pt x="302" y="24"/>
                  </a:lnTo>
                  <a:lnTo>
                    <a:pt x="302" y="24"/>
                  </a:lnTo>
                  <a:lnTo>
                    <a:pt x="302" y="22"/>
                  </a:lnTo>
                  <a:lnTo>
                    <a:pt x="302" y="22"/>
                  </a:lnTo>
                  <a:lnTo>
                    <a:pt x="302" y="22"/>
                  </a:lnTo>
                  <a:lnTo>
                    <a:pt x="302" y="22"/>
                  </a:lnTo>
                  <a:lnTo>
                    <a:pt x="300" y="22"/>
                  </a:lnTo>
                  <a:lnTo>
                    <a:pt x="297" y="22"/>
                  </a:lnTo>
                  <a:lnTo>
                    <a:pt x="300" y="22"/>
                  </a:lnTo>
                  <a:lnTo>
                    <a:pt x="300" y="19"/>
                  </a:lnTo>
                  <a:lnTo>
                    <a:pt x="309" y="19"/>
                  </a:lnTo>
                  <a:lnTo>
                    <a:pt x="311" y="19"/>
                  </a:lnTo>
                  <a:lnTo>
                    <a:pt x="309" y="19"/>
                  </a:lnTo>
                  <a:lnTo>
                    <a:pt x="311" y="19"/>
                  </a:lnTo>
                  <a:lnTo>
                    <a:pt x="316" y="17"/>
                  </a:lnTo>
                  <a:lnTo>
                    <a:pt x="323" y="17"/>
                  </a:lnTo>
                  <a:lnTo>
                    <a:pt x="326" y="17"/>
                  </a:lnTo>
                  <a:lnTo>
                    <a:pt x="330" y="17"/>
                  </a:lnTo>
                  <a:lnTo>
                    <a:pt x="328" y="14"/>
                  </a:lnTo>
                  <a:lnTo>
                    <a:pt x="328" y="14"/>
                  </a:lnTo>
                  <a:lnTo>
                    <a:pt x="318" y="12"/>
                  </a:lnTo>
                  <a:lnTo>
                    <a:pt x="318" y="12"/>
                  </a:lnTo>
                  <a:lnTo>
                    <a:pt x="314" y="12"/>
                  </a:lnTo>
                  <a:lnTo>
                    <a:pt x="311" y="12"/>
                  </a:lnTo>
                  <a:lnTo>
                    <a:pt x="311" y="12"/>
                  </a:lnTo>
                  <a:lnTo>
                    <a:pt x="304" y="14"/>
                  </a:lnTo>
                  <a:lnTo>
                    <a:pt x="302" y="14"/>
                  </a:lnTo>
                  <a:lnTo>
                    <a:pt x="300" y="14"/>
                  </a:lnTo>
                  <a:lnTo>
                    <a:pt x="302" y="17"/>
                  </a:lnTo>
                  <a:lnTo>
                    <a:pt x="302" y="17"/>
                  </a:lnTo>
                  <a:lnTo>
                    <a:pt x="302" y="19"/>
                  </a:lnTo>
                  <a:lnTo>
                    <a:pt x="297" y="19"/>
                  </a:lnTo>
                  <a:close/>
                  <a:moveTo>
                    <a:pt x="50" y="476"/>
                  </a:moveTo>
                  <a:lnTo>
                    <a:pt x="50" y="476"/>
                  </a:lnTo>
                  <a:lnTo>
                    <a:pt x="47" y="473"/>
                  </a:lnTo>
                  <a:lnTo>
                    <a:pt x="45" y="473"/>
                  </a:lnTo>
                  <a:lnTo>
                    <a:pt x="45" y="471"/>
                  </a:lnTo>
                  <a:lnTo>
                    <a:pt x="40" y="471"/>
                  </a:lnTo>
                  <a:lnTo>
                    <a:pt x="38" y="471"/>
                  </a:lnTo>
                  <a:lnTo>
                    <a:pt x="38" y="471"/>
                  </a:lnTo>
                  <a:lnTo>
                    <a:pt x="33" y="471"/>
                  </a:lnTo>
                  <a:lnTo>
                    <a:pt x="31" y="468"/>
                  </a:lnTo>
                  <a:lnTo>
                    <a:pt x="29" y="468"/>
                  </a:lnTo>
                  <a:lnTo>
                    <a:pt x="26" y="468"/>
                  </a:lnTo>
                  <a:lnTo>
                    <a:pt x="26" y="466"/>
                  </a:lnTo>
                  <a:lnTo>
                    <a:pt x="24" y="466"/>
                  </a:lnTo>
                  <a:lnTo>
                    <a:pt x="24" y="466"/>
                  </a:lnTo>
                  <a:lnTo>
                    <a:pt x="24" y="471"/>
                  </a:lnTo>
                  <a:lnTo>
                    <a:pt x="24" y="473"/>
                  </a:lnTo>
                  <a:lnTo>
                    <a:pt x="22" y="473"/>
                  </a:lnTo>
                  <a:lnTo>
                    <a:pt x="19" y="473"/>
                  </a:lnTo>
                  <a:lnTo>
                    <a:pt x="17" y="473"/>
                  </a:lnTo>
                  <a:lnTo>
                    <a:pt x="14" y="473"/>
                  </a:lnTo>
                  <a:lnTo>
                    <a:pt x="14" y="473"/>
                  </a:lnTo>
                  <a:lnTo>
                    <a:pt x="19" y="468"/>
                  </a:lnTo>
                  <a:lnTo>
                    <a:pt x="19" y="466"/>
                  </a:lnTo>
                  <a:lnTo>
                    <a:pt x="19" y="466"/>
                  </a:lnTo>
                  <a:lnTo>
                    <a:pt x="17" y="468"/>
                  </a:lnTo>
                  <a:lnTo>
                    <a:pt x="14" y="471"/>
                  </a:lnTo>
                  <a:lnTo>
                    <a:pt x="12" y="473"/>
                  </a:lnTo>
                  <a:lnTo>
                    <a:pt x="12" y="473"/>
                  </a:lnTo>
                  <a:lnTo>
                    <a:pt x="7" y="473"/>
                  </a:lnTo>
                  <a:lnTo>
                    <a:pt x="5" y="473"/>
                  </a:lnTo>
                  <a:lnTo>
                    <a:pt x="5" y="476"/>
                  </a:lnTo>
                  <a:lnTo>
                    <a:pt x="5" y="478"/>
                  </a:lnTo>
                  <a:lnTo>
                    <a:pt x="3" y="480"/>
                  </a:lnTo>
                  <a:lnTo>
                    <a:pt x="3" y="480"/>
                  </a:lnTo>
                  <a:lnTo>
                    <a:pt x="0" y="483"/>
                  </a:lnTo>
                  <a:lnTo>
                    <a:pt x="0" y="483"/>
                  </a:lnTo>
                  <a:lnTo>
                    <a:pt x="5" y="483"/>
                  </a:lnTo>
                  <a:lnTo>
                    <a:pt x="10" y="485"/>
                  </a:lnTo>
                  <a:lnTo>
                    <a:pt x="17" y="485"/>
                  </a:lnTo>
                  <a:lnTo>
                    <a:pt x="24" y="485"/>
                  </a:lnTo>
                  <a:lnTo>
                    <a:pt x="31" y="485"/>
                  </a:lnTo>
                  <a:lnTo>
                    <a:pt x="40" y="485"/>
                  </a:lnTo>
                  <a:lnTo>
                    <a:pt x="47" y="485"/>
                  </a:lnTo>
                  <a:lnTo>
                    <a:pt x="50" y="485"/>
                  </a:lnTo>
                  <a:lnTo>
                    <a:pt x="47" y="485"/>
                  </a:lnTo>
                  <a:lnTo>
                    <a:pt x="47" y="483"/>
                  </a:lnTo>
                  <a:lnTo>
                    <a:pt x="47" y="480"/>
                  </a:lnTo>
                  <a:lnTo>
                    <a:pt x="47" y="480"/>
                  </a:lnTo>
                  <a:lnTo>
                    <a:pt x="50" y="476"/>
                  </a:lnTo>
                  <a:close/>
                  <a:moveTo>
                    <a:pt x="356" y="19"/>
                  </a:moveTo>
                  <a:lnTo>
                    <a:pt x="361" y="19"/>
                  </a:lnTo>
                  <a:lnTo>
                    <a:pt x="363" y="19"/>
                  </a:lnTo>
                  <a:lnTo>
                    <a:pt x="363" y="19"/>
                  </a:lnTo>
                  <a:lnTo>
                    <a:pt x="363" y="17"/>
                  </a:lnTo>
                  <a:lnTo>
                    <a:pt x="361" y="17"/>
                  </a:lnTo>
                  <a:lnTo>
                    <a:pt x="359" y="17"/>
                  </a:lnTo>
                  <a:lnTo>
                    <a:pt x="356" y="17"/>
                  </a:lnTo>
                  <a:lnTo>
                    <a:pt x="356" y="17"/>
                  </a:lnTo>
                  <a:lnTo>
                    <a:pt x="356" y="17"/>
                  </a:lnTo>
                  <a:lnTo>
                    <a:pt x="356" y="19"/>
                  </a:lnTo>
                  <a:lnTo>
                    <a:pt x="356" y="19"/>
                  </a:lnTo>
                  <a:lnTo>
                    <a:pt x="356" y="19"/>
                  </a:lnTo>
                  <a:close/>
                  <a:moveTo>
                    <a:pt x="361" y="14"/>
                  </a:moveTo>
                  <a:lnTo>
                    <a:pt x="361" y="14"/>
                  </a:lnTo>
                  <a:lnTo>
                    <a:pt x="363" y="14"/>
                  </a:lnTo>
                  <a:lnTo>
                    <a:pt x="363" y="14"/>
                  </a:lnTo>
                  <a:lnTo>
                    <a:pt x="368" y="14"/>
                  </a:lnTo>
                  <a:lnTo>
                    <a:pt x="373" y="14"/>
                  </a:lnTo>
                  <a:lnTo>
                    <a:pt x="377" y="17"/>
                  </a:lnTo>
                  <a:lnTo>
                    <a:pt x="377" y="17"/>
                  </a:lnTo>
                  <a:lnTo>
                    <a:pt x="382" y="17"/>
                  </a:lnTo>
                  <a:lnTo>
                    <a:pt x="389" y="17"/>
                  </a:lnTo>
                  <a:lnTo>
                    <a:pt x="396" y="14"/>
                  </a:lnTo>
                  <a:lnTo>
                    <a:pt x="399" y="14"/>
                  </a:lnTo>
                  <a:lnTo>
                    <a:pt x="396" y="14"/>
                  </a:lnTo>
                  <a:lnTo>
                    <a:pt x="387" y="12"/>
                  </a:lnTo>
                  <a:lnTo>
                    <a:pt x="382" y="12"/>
                  </a:lnTo>
                  <a:lnTo>
                    <a:pt x="377" y="12"/>
                  </a:lnTo>
                  <a:lnTo>
                    <a:pt x="370" y="12"/>
                  </a:lnTo>
                  <a:lnTo>
                    <a:pt x="361" y="10"/>
                  </a:lnTo>
                  <a:lnTo>
                    <a:pt x="361" y="10"/>
                  </a:lnTo>
                  <a:lnTo>
                    <a:pt x="359" y="12"/>
                  </a:lnTo>
                  <a:lnTo>
                    <a:pt x="359" y="12"/>
                  </a:lnTo>
                  <a:lnTo>
                    <a:pt x="356" y="12"/>
                  </a:lnTo>
                  <a:lnTo>
                    <a:pt x="356" y="12"/>
                  </a:lnTo>
                  <a:lnTo>
                    <a:pt x="356" y="14"/>
                  </a:lnTo>
                  <a:lnTo>
                    <a:pt x="361" y="14"/>
                  </a:lnTo>
                  <a:close/>
                  <a:moveTo>
                    <a:pt x="311" y="10"/>
                  </a:moveTo>
                  <a:lnTo>
                    <a:pt x="314" y="10"/>
                  </a:lnTo>
                  <a:lnTo>
                    <a:pt x="316" y="10"/>
                  </a:lnTo>
                  <a:lnTo>
                    <a:pt x="316" y="10"/>
                  </a:lnTo>
                  <a:lnTo>
                    <a:pt x="316" y="10"/>
                  </a:lnTo>
                  <a:lnTo>
                    <a:pt x="318" y="10"/>
                  </a:lnTo>
                  <a:lnTo>
                    <a:pt x="316" y="10"/>
                  </a:lnTo>
                  <a:lnTo>
                    <a:pt x="316" y="10"/>
                  </a:lnTo>
                  <a:lnTo>
                    <a:pt x="314" y="10"/>
                  </a:lnTo>
                  <a:lnTo>
                    <a:pt x="314" y="10"/>
                  </a:lnTo>
                  <a:lnTo>
                    <a:pt x="314" y="10"/>
                  </a:lnTo>
                  <a:lnTo>
                    <a:pt x="314" y="10"/>
                  </a:lnTo>
                  <a:lnTo>
                    <a:pt x="311" y="10"/>
                  </a:lnTo>
                  <a:lnTo>
                    <a:pt x="311" y="10"/>
                  </a:lnTo>
                  <a:lnTo>
                    <a:pt x="311" y="10"/>
                  </a:lnTo>
                  <a:close/>
                  <a:moveTo>
                    <a:pt x="1954" y="393"/>
                  </a:moveTo>
                  <a:lnTo>
                    <a:pt x="1956" y="393"/>
                  </a:lnTo>
                  <a:lnTo>
                    <a:pt x="1956" y="393"/>
                  </a:lnTo>
                  <a:lnTo>
                    <a:pt x="1959" y="393"/>
                  </a:lnTo>
                  <a:lnTo>
                    <a:pt x="1956" y="390"/>
                  </a:lnTo>
                  <a:lnTo>
                    <a:pt x="1956" y="390"/>
                  </a:lnTo>
                  <a:lnTo>
                    <a:pt x="1956" y="393"/>
                  </a:lnTo>
                  <a:lnTo>
                    <a:pt x="1954" y="393"/>
                  </a:lnTo>
                  <a:lnTo>
                    <a:pt x="1954" y="393"/>
                  </a:lnTo>
                  <a:close/>
                  <a:moveTo>
                    <a:pt x="330" y="24"/>
                  </a:moveTo>
                  <a:lnTo>
                    <a:pt x="326" y="24"/>
                  </a:lnTo>
                  <a:lnTo>
                    <a:pt x="323" y="24"/>
                  </a:lnTo>
                  <a:lnTo>
                    <a:pt x="321" y="24"/>
                  </a:lnTo>
                  <a:lnTo>
                    <a:pt x="316" y="26"/>
                  </a:lnTo>
                  <a:lnTo>
                    <a:pt x="321" y="26"/>
                  </a:lnTo>
                  <a:lnTo>
                    <a:pt x="328" y="26"/>
                  </a:lnTo>
                  <a:lnTo>
                    <a:pt x="333" y="26"/>
                  </a:lnTo>
                  <a:lnTo>
                    <a:pt x="333" y="26"/>
                  </a:lnTo>
                  <a:lnTo>
                    <a:pt x="333" y="26"/>
                  </a:lnTo>
                  <a:lnTo>
                    <a:pt x="330" y="26"/>
                  </a:lnTo>
                  <a:lnTo>
                    <a:pt x="330" y="26"/>
                  </a:lnTo>
                  <a:lnTo>
                    <a:pt x="330" y="26"/>
                  </a:lnTo>
                  <a:lnTo>
                    <a:pt x="330" y="24"/>
                  </a:lnTo>
                  <a:close/>
                  <a:moveTo>
                    <a:pt x="318" y="24"/>
                  </a:moveTo>
                  <a:lnTo>
                    <a:pt x="316" y="22"/>
                  </a:lnTo>
                  <a:lnTo>
                    <a:pt x="314" y="22"/>
                  </a:lnTo>
                  <a:lnTo>
                    <a:pt x="309" y="24"/>
                  </a:lnTo>
                  <a:lnTo>
                    <a:pt x="309" y="24"/>
                  </a:lnTo>
                  <a:lnTo>
                    <a:pt x="316" y="24"/>
                  </a:lnTo>
                  <a:lnTo>
                    <a:pt x="316" y="24"/>
                  </a:lnTo>
                  <a:lnTo>
                    <a:pt x="316" y="24"/>
                  </a:lnTo>
                  <a:lnTo>
                    <a:pt x="318" y="24"/>
                  </a:lnTo>
                  <a:lnTo>
                    <a:pt x="318" y="2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252"/>
            <p:cNvSpPr>
              <a:spLocks/>
            </p:cNvSpPr>
            <p:nvPr userDrawn="1"/>
          </p:nvSpPr>
          <p:spPr bwMode="auto">
            <a:xfrm>
              <a:off x="4011" y="1791"/>
              <a:ext cx="158" cy="97"/>
            </a:xfrm>
            <a:custGeom>
              <a:avLst/>
              <a:gdLst>
                <a:gd name="T0" fmla="*/ 146 w 158"/>
                <a:gd name="T1" fmla="*/ 61 h 97"/>
                <a:gd name="T2" fmla="*/ 142 w 158"/>
                <a:gd name="T3" fmla="*/ 64 h 97"/>
                <a:gd name="T4" fmla="*/ 134 w 158"/>
                <a:gd name="T5" fmla="*/ 61 h 97"/>
                <a:gd name="T6" fmla="*/ 130 w 158"/>
                <a:gd name="T7" fmla="*/ 57 h 97"/>
                <a:gd name="T8" fmla="*/ 130 w 158"/>
                <a:gd name="T9" fmla="*/ 52 h 97"/>
                <a:gd name="T10" fmla="*/ 132 w 158"/>
                <a:gd name="T11" fmla="*/ 38 h 97"/>
                <a:gd name="T12" fmla="*/ 127 w 158"/>
                <a:gd name="T13" fmla="*/ 28 h 97"/>
                <a:gd name="T14" fmla="*/ 120 w 158"/>
                <a:gd name="T15" fmla="*/ 21 h 97"/>
                <a:gd name="T16" fmla="*/ 113 w 158"/>
                <a:gd name="T17" fmla="*/ 14 h 97"/>
                <a:gd name="T18" fmla="*/ 109 w 158"/>
                <a:gd name="T19" fmla="*/ 5 h 97"/>
                <a:gd name="T20" fmla="*/ 104 w 158"/>
                <a:gd name="T21" fmla="*/ 0 h 97"/>
                <a:gd name="T22" fmla="*/ 97 w 158"/>
                <a:gd name="T23" fmla="*/ 5 h 97"/>
                <a:gd name="T24" fmla="*/ 83 w 158"/>
                <a:gd name="T25" fmla="*/ 9 h 97"/>
                <a:gd name="T26" fmla="*/ 73 w 158"/>
                <a:gd name="T27" fmla="*/ 12 h 97"/>
                <a:gd name="T28" fmla="*/ 64 w 158"/>
                <a:gd name="T29" fmla="*/ 9 h 97"/>
                <a:gd name="T30" fmla="*/ 54 w 158"/>
                <a:gd name="T31" fmla="*/ 7 h 97"/>
                <a:gd name="T32" fmla="*/ 45 w 158"/>
                <a:gd name="T33" fmla="*/ 5 h 97"/>
                <a:gd name="T34" fmla="*/ 40 w 158"/>
                <a:gd name="T35" fmla="*/ 7 h 97"/>
                <a:gd name="T36" fmla="*/ 36 w 158"/>
                <a:gd name="T37" fmla="*/ 12 h 97"/>
                <a:gd name="T38" fmla="*/ 31 w 158"/>
                <a:gd name="T39" fmla="*/ 14 h 97"/>
                <a:gd name="T40" fmla="*/ 26 w 158"/>
                <a:gd name="T41" fmla="*/ 19 h 97"/>
                <a:gd name="T42" fmla="*/ 21 w 158"/>
                <a:gd name="T43" fmla="*/ 26 h 97"/>
                <a:gd name="T44" fmla="*/ 19 w 158"/>
                <a:gd name="T45" fmla="*/ 33 h 97"/>
                <a:gd name="T46" fmla="*/ 17 w 158"/>
                <a:gd name="T47" fmla="*/ 35 h 97"/>
                <a:gd name="T48" fmla="*/ 14 w 158"/>
                <a:gd name="T49" fmla="*/ 40 h 97"/>
                <a:gd name="T50" fmla="*/ 7 w 158"/>
                <a:gd name="T51" fmla="*/ 43 h 97"/>
                <a:gd name="T52" fmla="*/ 5 w 158"/>
                <a:gd name="T53" fmla="*/ 45 h 97"/>
                <a:gd name="T54" fmla="*/ 0 w 158"/>
                <a:gd name="T55" fmla="*/ 47 h 97"/>
                <a:gd name="T56" fmla="*/ 7 w 158"/>
                <a:gd name="T57" fmla="*/ 54 h 97"/>
                <a:gd name="T58" fmla="*/ 10 w 158"/>
                <a:gd name="T59" fmla="*/ 54 h 97"/>
                <a:gd name="T60" fmla="*/ 10 w 158"/>
                <a:gd name="T61" fmla="*/ 59 h 97"/>
                <a:gd name="T62" fmla="*/ 12 w 158"/>
                <a:gd name="T63" fmla="*/ 61 h 97"/>
                <a:gd name="T64" fmla="*/ 19 w 158"/>
                <a:gd name="T65" fmla="*/ 64 h 97"/>
                <a:gd name="T66" fmla="*/ 19 w 158"/>
                <a:gd name="T67" fmla="*/ 66 h 97"/>
                <a:gd name="T68" fmla="*/ 19 w 158"/>
                <a:gd name="T69" fmla="*/ 71 h 97"/>
                <a:gd name="T70" fmla="*/ 21 w 158"/>
                <a:gd name="T71" fmla="*/ 71 h 97"/>
                <a:gd name="T72" fmla="*/ 19 w 158"/>
                <a:gd name="T73" fmla="*/ 73 h 97"/>
                <a:gd name="T74" fmla="*/ 28 w 158"/>
                <a:gd name="T75" fmla="*/ 78 h 97"/>
                <a:gd name="T76" fmla="*/ 38 w 158"/>
                <a:gd name="T77" fmla="*/ 76 h 97"/>
                <a:gd name="T78" fmla="*/ 40 w 158"/>
                <a:gd name="T79" fmla="*/ 78 h 97"/>
                <a:gd name="T80" fmla="*/ 40 w 158"/>
                <a:gd name="T81" fmla="*/ 83 h 97"/>
                <a:gd name="T82" fmla="*/ 43 w 158"/>
                <a:gd name="T83" fmla="*/ 87 h 97"/>
                <a:gd name="T84" fmla="*/ 45 w 158"/>
                <a:gd name="T85" fmla="*/ 90 h 97"/>
                <a:gd name="T86" fmla="*/ 52 w 158"/>
                <a:gd name="T87" fmla="*/ 92 h 97"/>
                <a:gd name="T88" fmla="*/ 78 w 158"/>
                <a:gd name="T89" fmla="*/ 97 h 97"/>
                <a:gd name="T90" fmla="*/ 97 w 158"/>
                <a:gd name="T91" fmla="*/ 92 h 97"/>
                <a:gd name="T92" fmla="*/ 116 w 158"/>
                <a:gd name="T93" fmla="*/ 87 h 97"/>
                <a:gd name="T94" fmla="*/ 127 w 158"/>
                <a:gd name="T95" fmla="*/ 92 h 97"/>
                <a:gd name="T96" fmla="*/ 137 w 158"/>
                <a:gd name="T97" fmla="*/ 95 h 97"/>
                <a:gd name="T98" fmla="*/ 142 w 158"/>
                <a:gd name="T99" fmla="*/ 85 h 97"/>
                <a:gd name="T100" fmla="*/ 144 w 158"/>
                <a:gd name="T101" fmla="*/ 78 h 97"/>
                <a:gd name="T102" fmla="*/ 144 w 158"/>
                <a:gd name="T103" fmla="*/ 71 h 97"/>
                <a:gd name="T104" fmla="*/ 149 w 158"/>
                <a:gd name="T105" fmla="*/ 73 h 97"/>
                <a:gd name="T106" fmla="*/ 156 w 158"/>
                <a:gd name="T107"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97">
                  <a:moveTo>
                    <a:pt x="156" y="61"/>
                  </a:moveTo>
                  <a:lnTo>
                    <a:pt x="156" y="61"/>
                  </a:lnTo>
                  <a:lnTo>
                    <a:pt x="153" y="59"/>
                  </a:lnTo>
                  <a:lnTo>
                    <a:pt x="149" y="59"/>
                  </a:lnTo>
                  <a:lnTo>
                    <a:pt x="146" y="61"/>
                  </a:lnTo>
                  <a:lnTo>
                    <a:pt x="144" y="61"/>
                  </a:lnTo>
                  <a:lnTo>
                    <a:pt x="144" y="61"/>
                  </a:lnTo>
                  <a:lnTo>
                    <a:pt x="142" y="61"/>
                  </a:lnTo>
                  <a:lnTo>
                    <a:pt x="142" y="61"/>
                  </a:lnTo>
                  <a:lnTo>
                    <a:pt x="142" y="64"/>
                  </a:lnTo>
                  <a:lnTo>
                    <a:pt x="142" y="64"/>
                  </a:lnTo>
                  <a:lnTo>
                    <a:pt x="142" y="64"/>
                  </a:lnTo>
                  <a:lnTo>
                    <a:pt x="142" y="64"/>
                  </a:lnTo>
                  <a:lnTo>
                    <a:pt x="137" y="61"/>
                  </a:lnTo>
                  <a:lnTo>
                    <a:pt x="134" y="61"/>
                  </a:lnTo>
                  <a:lnTo>
                    <a:pt x="132" y="59"/>
                  </a:lnTo>
                  <a:lnTo>
                    <a:pt x="132" y="57"/>
                  </a:lnTo>
                  <a:lnTo>
                    <a:pt x="130" y="57"/>
                  </a:lnTo>
                  <a:lnTo>
                    <a:pt x="130" y="57"/>
                  </a:lnTo>
                  <a:lnTo>
                    <a:pt x="130" y="57"/>
                  </a:lnTo>
                  <a:lnTo>
                    <a:pt x="130" y="54"/>
                  </a:lnTo>
                  <a:lnTo>
                    <a:pt x="132" y="54"/>
                  </a:lnTo>
                  <a:lnTo>
                    <a:pt x="130" y="54"/>
                  </a:lnTo>
                  <a:lnTo>
                    <a:pt x="130" y="52"/>
                  </a:lnTo>
                  <a:lnTo>
                    <a:pt x="130" y="52"/>
                  </a:lnTo>
                  <a:lnTo>
                    <a:pt x="130" y="50"/>
                  </a:lnTo>
                  <a:lnTo>
                    <a:pt x="130" y="47"/>
                  </a:lnTo>
                  <a:lnTo>
                    <a:pt x="130" y="45"/>
                  </a:lnTo>
                  <a:lnTo>
                    <a:pt x="130" y="40"/>
                  </a:lnTo>
                  <a:lnTo>
                    <a:pt x="132" y="38"/>
                  </a:lnTo>
                  <a:lnTo>
                    <a:pt x="130" y="38"/>
                  </a:lnTo>
                  <a:lnTo>
                    <a:pt x="130" y="35"/>
                  </a:lnTo>
                  <a:lnTo>
                    <a:pt x="130" y="33"/>
                  </a:lnTo>
                  <a:lnTo>
                    <a:pt x="130" y="31"/>
                  </a:lnTo>
                  <a:lnTo>
                    <a:pt x="127" y="28"/>
                  </a:lnTo>
                  <a:lnTo>
                    <a:pt x="125" y="26"/>
                  </a:lnTo>
                  <a:lnTo>
                    <a:pt x="123" y="24"/>
                  </a:lnTo>
                  <a:lnTo>
                    <a:pt x="123" y="24"/>
                  </a:lnTo>
                  <a:lnTo>
                    <a:pt x="123" y="24"/>
                  </a:lnTo>
                  <a:lnTo>
                    <a:pt x="120" y="21"/>
                  </a:lnTo>
                  <a:lnTo>
                    <a:pt x="120" y="21"/>
                  </a:lnTo>
                  <a:lnTo>
                    <a:pt x="118" y="17"/>
                  </a:lnTo>
                  <a:lnTo>
                    <a:pt x="116" y="17"/>
                  </a:lnTo>
                  <a:lnTo>
                    <a:pt x="116" y="17"/>
                  </a:lnTo>
                  <a:lnTo>
                    <a:pt x="113" y="14"/>
                  </a:lnTo>
                  <a:lnTo>
                    <a:pt x="113" y="12"/>
                  </a:lnTo>
                  <a:lnTo>
                    <a:pt x="113" y="12"/>
                  </a:lnTo>
                  <a:lnTo>
                    <a:pt x="111" y="9"/>
                  </a:lnTo>
                  <a:lnTo>
                    <a:pt x="111" y="7"/>
                  </a:lnTo>
                  <a:lnTo>
                    <a:pt x="109" y="5"/>
                  </a:lnTo>
                  <a:lnTo>
                    <a:pt x="109" y="5"/>
                  </a:lnTo>
                  <a:lnTo>
                    <a:pt x="109" y="2"/>
                  </a:lnTo>
                  <a:lnTo>
                    <a:pt x="106" y="2"/>
                  </a:lnTo>
                  <a:lnTo>
                    <a:pt x="104" y="2"/>
                  </a:lnTo>
                  <a:lnTo>
                    <a:pt x="104" y="0"/>
                  </a:lnTo>
                  <a:lnTo>
                    <a:pt x="102" y="0"/>
                  </a:lnTo>
                  <a:lnTo>
                    <a:pt x="102" y="2"/>
                  </a:lnTo>
                  <a:lnTo>
                    <a:pt x="99" y="2"/>
                  </a:lnTo>
                  <a:lnTo>
                    <a:pt x="97" y="2"/>
                  </a:lnTo>
                  <a:lnTo>
                    <a:pt x="97" y="5"/>
                  </a:lnTo>
                  <a:lnTo>
                    <a:pt x="94" y="5"/>
                  </a:lnTo>
                  <a:lnTo>
                    <a:pt x="94" y="7"/>
                  </a:lnTo>
                  <a:lnTo>
                    <a:pt x="90" y="7"/>
                  </a:lnTo>
                  <a:lnTo>
                    <a:pt x="87" y="7"/>
                  </a:lnTo>
                  <a:lnTo>
                    <a:pt x="83" y="9"/>
                  </a:lnTo>
                  <a:lnTo>
                    <a:pt x="78" y="9"/>
                  </a:lnTo>
                  <a:lnTo>
                    <a:pt x="78" y="12"/>
                  </a:lnTo>
                  <a:lnTo>
                    <a:pt x="76" y="12"/>
                  </a:lnTo>
                  <a:lnTo>
                    <a:pt x="73" y="12"/>
                  </a:lnTo>
                  <a:lnTo>
                    <a:pt x="73" y="12"/>
                  </a:lnTo>
                  <a:lnTo>
                    <a:pt x="71" y="9"/>
                  </a:lnTo>
                  <a:lnTo>
                    <a:pt x="69" y="7"/>
                  </a:lnTo>
                  <a:lnTo>
                    <a:pt x="66" y="7"/>
                  </a:lnTo>
                  <a:lnTo>
                    <a:pt x="66" y="7"/>
                  </a:lnTo>
                  <a:lnTo>
                    <a:pt x="64" y="9"/>
                  </a:lnTo>
                  <a:lnTo>
                    <a:pt x="61" y="9"/>
                  </a:lnTo>
                  <a:lnTo>
                    <a:pt x="59" y="7"/>
                  </a:lnTo>
                  <a:lnTo>
                    <a:pt x="59" y="7"/>
                  </a:lnTo>
                  <a:lnTo>
                    <a:pt x="59" y="7"/>
                  </a:lnTo>
                  <a:lnTo>
                    <a:pt x="54" y="7"/>
                  </a:lnTo>
                  <a:lnTo>
                    <a:pt x="54" y="7"/>
                  </a:lnTo>
                  <a:lnTo>
                    <a:pt x="54" y="7"/>
                  </a:lnTo>
                  <a:lnTo>
                    <a:pt x="52" y="7"/>
                  </a:lnTo>
                  <a:lnTo>
                    <a:pt x="50" y="7"/>
                  </a:lnTo>
                  <a:lnTo>
                    <a:pt x="45" y="5"/>
                  </a:lnTo>
                  <a:lnTo>
                    <a:pt x="45" y="5"/>
                  </a:lnTo>
                  <a:lnTo>
                    <a:pt x="45" y="5"/>
                  </a:lnTo>
                  <a:lnTo>
                    <a:pt x="43" y="7"/>
                  </a:lnTo>
                  <a:lnTo>
                    <a:pt x="40" y="7"/>
                  </a:lnTo>
                  <a:lnTo>
                    <a:pt x="40" y="7"/>
                  </a:lnTo>
                  <a:lnTo>
                    <a:pt x="40" y="7"/>
                  </a:lnTo>
                  <a:lnTo>
                    <a:pt x="38" y="12"/>
                  </a:lnTo>
                  <a:lnTo>
                    <a:pt x="36" y="12"/>
                  </a:lnTo>
                  <a:lnTo>
                    <a:pt x="36" y="12"/>
                  </a:lnTo>
                  <a:lnTo>
                    <a:pt x="36" y="12"/>
                  </a:lnTo>
                  <a:lnTo>
                    <a:pt x="33" y="12"/>
                  </a:lnTo>
                  <a:lnTo>
                    <a:pt x="33" y="12"/>
                  </a:lnTo>
                  <a:lnTo>
                    <a:pt x="31" y="12"/>
                  </a:lnTo>
                  <a:lnTo>
                    <a:pt x="31" y="12"/>
                  </a:lnTo>
                  <a:lnTo>
                    <a:pt x="31" y="14"/>
                  </a:lnTo>
                  <a:lnTo>
                    <a:pt x="28" y="14"/>
                  </a:lnTo>
                  <a:lnTo>
                    <a:pt x="28" y="17"/>
                  </a:lnTo>
                  <a:lnTo>
                    <a:pt x="26" y="17"/>
                  </a:lnTo>
                  <a:lnTo>
                    <a:pt x="26" y="19"/>
                  </a:lnTo>
                  <a:lnTo>
                    <a:pt x="26" y="19"/>
                  </a:lnTo>
                  <a:lnTo>
                    <a:pt x="26" y="21"/>
                  </a:lnTo>
                  <a:lnTo>
                    <a:pt x="24" y="21"/>
                  </a:lnTo>
                  <a:lnTo>
                    <a:pt x="24" y="24"/>
                  </a:lnTo>
                  <a:lnTo>
                    <a:pt x="24" y="26"/>
                  </a:lnTo>
                  <a:lnTo>
                    <a:pt x="21" y="26"/>
                  </a:lnTo>
                  <a:lnTo>
                    <a:pt x="21" y="26"/>
                  </a:lnTo>
                  <a:lnTo>
                    <a:pt x="21" y="28"/>
                  </a:lnTo>
                  <a:lnTo>
                    <a:pt x="21" y="31"/>
                  </a:lnTo>
                  <a:lnTo>
                    <a:pt x="19" y="31"/>
                  </a:lnTo>
                  <a:lnTo>
                    <a:pt x="19" y="33"/>
                  </a:lnTo>
                  <a:lnTo>
                    <a:pt x="19" y="33"/>
                  </a:lnTo>
                  <a:lnTo>
                    <a:pt x="19" y="35"/>
                  </a:lnTo>
                  <a:lnTo>
                    <a:pt x="17" y="35"/>
                  </a:lnTo>
                  <a:lnTo>
                    <a:pt x="17" y="35"/>
                  </a:lnTo>
                  <a:lnTo>
                    <a:pt x="17" y="35"/>
                  </a:lnTo>
                  <a:lnTo>
                    <a:pt x="17" y="38"/>
                  </a:lnTo>
                  <a:lnTo>
                    <a:pt x="17" y="38"/>
                  </a:lnTo>
                  <a:lnTo>
                    <a:pt x="17" y="40"/>
                  </a:lnTo>
                  <a:lnTo>
                    <a:pt x="14" y="40"/>
                  </a:lnTo>
                  <a:lnTo>
                    <a:pt x="14" y="40"/>
                  </a:lnTo>
                  <a:lnTo>
                    <a:pt x="14" y="43"/>
                  </a:lnTo>
                  <a:lnTo>
                    <a:pt x="14" y="43"/>
                  </a:lnTo>
                  <a:lnTo>
                    <a:pt x="12" y="43"/>
                  </a:lnTo>
                  <a:lnTo>
                    <a:pt x="10" y="43"/>
                  </a:lnTo>
                  <a:lnTo>
                    <a:pt x="7" y="43"/>
                  </a:lnTo>
                  <a:lnTo>
                    <a:pt x="7" y="43"/>
                  </a:lnTo>
                  <a:lnTo>
                    <a:pt x="7" y="45"/>
                  </a:lnTo>
                  <a:lnTo>
                    <a:pt x="7" y="45"/>
                  </a:lnTo>
                  <a:lnTo>
                    <a:pt x="7" y="45"/>
                  </a:lnTo>
                  <a:lnTo>
                    <a:pt x="5" y="45"/>
                  </a:lnTo>
                  <a:lnTo>
                    <a:pt x="3" y="45"/>
                  </a:lnTo>
                  <a:lnTo>
                    <a:pt x="0" y="45"/>
                  </a:lnTo>
                  <a:lnTo>
                    <a:pt x="0" y="45"/>
                  </a:lnTo>
                  <a:lnTo>
                    <a:pt x="0" y="47"/>
                  </a:lnTo>
                  <a:lnTo>
                    <a:pt x="0" y="47"/>
                  </a:lnTo>
                  <a:lnTo>
                    <a:pt x="3" y="50"/>
                  </a:lnTo>
                  <a:lnTo>
                    <a:pt x="5" y="50"/>
                  </a:lnTo>
                  <a:lnTo>
                    <a:pt x="5" y="50"/>
                  </a:lnTo>
                  <a:lnTo>
                    <a:pt x="7" y="52"/>
                  </a:lnTo>
                  <a:lnTo>
                    <a:pt x="7" y="54"/>
                  </a:lnTo>
                  <a:lnTo>
                    <a:pt x="7" y="54"/>
                  </a:lnTo>
                  <a:lnTo>
                    <a:pt x="7" y="52"/>
                  </a:lnTo>
                  <a:lnTo>
                    <a:pt x="7" y="52"/>
                  </a:lnTo>
                  <a:lnTo>
                    <a:pt x="10" y="52"/>
                  </a:lnTo>
                  <a:lnTo>
                    <a:pt x="10" y="54"/>
                  </a:lnTo>
                  <a:lnTo>
                    <a:pt x="10" y="54"/>
                  </a:lnTo>
                  <a:lnTo>
                    <a:pt x="10" y="57"/>
                  </a:lnTo>
                  <a:lnTo>
                    <a:pt x="10" y="57"/>
                  </a:lnTo>
                  <a:lnTo>
                    <a:pt x="10" y="57"/>
                  </a:lnTo>
                  <a:lnTo>
                    <a:pt x="10" y="59"/>
                  </a:lnTo>
                  <a:lnTo>
                    <a:pt x="10" y="59"/>
                  </a:lnTo>
                  <a:lnTo>
                    <a:pt x="10" y="59"/>
                  </a:lnTo>
                  <a:lnTo>
                    <a:pt x="10" y="59"/>
                  </a:lnTo>
                  <a:lnTo>
                    <a:pt x="12" y="61"/>
                  </a:lnTo>
                  <a:lnTo>
                    <a:pt x="12" y="61"/>
                  </a:lnTo>
                  <a:lnTo>
                    <a:pt x="14" y="61"/>
                  </a:lnTo>
                  <a:lnTo>
                    <a:pt x="14" y="61"/>
                  </a:lnTo>
                  <a:lnTo>
                    <a:pt x="17" y="64"/>
                  </a:lnTo>
                  <a:lnTo>
                    <a:pt x="19" y="64"/>
                  </a:lnTo>
                  <a:lnTo>
                    <a:pt x="19" y="64"/>
                  </a:lnTo>
                  <a:lnTo>
                    <a:pt x="21" y="64"/>
                  </a:lnTo>
                  <a:lnTo>
                    <a:pt x="21" y="66"/>
                  </a:lnTo>
                  <a:lnTo>
                    <a:pt x="21" y="66"/>
                  </a:lnTo>
                  <a:lnTo>
                    <a:pt x="21" y="66"/>
                  </a:lnTo>
                  <a:lnTo>
                    <a:pt x="19" y="66"/>
                  </a:lnTo>
                  <a:lnTo>
                    <a:pt x="19" y="69"/>
                  </a:lnTo>
                  <a:lnTo>
                    <a:pt x="19" y="69"/>
                  </a:lnTo>
                  <a:lnTo>
                    <a:pt x="19" y="69"/>
                  </a:lnTo>
                  <a:lnTo>
                    <a:pt x="19" y="69"/>
                  </a:lnTo>
                  <a:lnTo>
                    <a:pt x="19" y="71"/>
                  </a:lnTo>
                  <a:lnTo>
                    <a:pt x="19" y="71"/>
                  </a:lnTo>
                  <a:lnTo>
                    <a:pt x="19" y="71"/>
                  </a:lnTo>
                  <a:lnTo>
                    <a:pt x="21" y="71"/>
                  </a:lnTo>
                  <a:lnTo>
                    <a:pt x="21" y="71"/>
                  </a:lnTo>
                  <a:lnTo>
                    <a:pt x="21" y="71"/>
                  </a:lnTo>
                  <a:lnTo>
                    <a:pt x="21" y="73"/>
                  </a:lnTo>
                  <a:lnTo>
                    <a:pt x="21" y="73"/>
                  </a:lnTo>
                  <a:lnTo>
                    <a:pt x="19" y="73"/>
                  </a:lnTo>
                  <a:lnTo>
                    <a:pt x="19" y="73"/>
                  </a:lnTo>
                  <a:lnTo>
                    <a:pt x="19" y="73"/>
                  </a:lnTo>
                  <a:lnTo>
                    <a:pt x="21" y="73"/>
                  </a:lnTo>
                  <a:lnTo>
                    <a:pt x="24" y="76"/>
                  </a:lnTo>
                  <a:lnTo>
                    <a:pt x="24" y="76"/>
                  </a:lnTo>
                  <a:lnTo>
                    <a:pt x="26" y="76"/>
                  </a:lnTo>
                  <a:lnTo>
                    <a:pt x="28" y="78"/>
                  </a:lnTo>
                  <a:lnTo>
                    <a:pt x="31" y="78"/>
                  </a:lnTo>
                  <a:lnTo>
                    <a:pt x="31" y="80"/>
                  </a:lnTo>
                  <a:lnTo>
                    <a:pt x="33" y="78"/>
                  </a:lnTo>
                  <a:lnTo>
                    <a:pt x="36" y="76"/>
                  </a:lnTo>
                  <a:lnTo>
                    <a:pt x="38" y="76"/>
                  </a:lnTo>
                  <a:lnTo>
                    <a:pt x="40" y="78"/>
                  </a:lnTo>
                  <a:lnTo>
                    <a:pt x="43" y="78"/>
                  </a:lnTo>
                  <a:lnTo>
                    <a:pt x="43" y="78"/>
                  </a:lnTo>
                  <a:lnTo>
                    <a:pt x="43" y="78"/>
                  </a:lnTo>
                  <a:lnTo>
                    <a:pt x="40" y="78"/>
                  </a:lnTo>
                  <a:lnTo>
                    <a:pt x="40" y="80"/>
                  </a:lnTo>
                  <a:lnTo>
                    <a:pt x="38" y="80"/>
                  </a:lnTo>
                  <a:lnTo>
                    <a:pt x="38" y="83"/>
                  </a:lnTo>
                  <a:lnTo>
                    <a:pt x="40" y="83"/>
                  </a:lnTo>
                  <a:lnTo>
                    <a:pt x="40" y="83"/>
                  </a:lnTo>
                  <a:lnTo>
                    <a:pt x="40" y="85"/>
                  </a:lnTo>
                  <a:lnTo>
                    <a:pt x="43" y="85"/>
                  </a:lnTo>
                  <a:lnTo>
                    <a:pt x="43" y="85"/>
                  </a:lnTo>
                  <a:lnTo>
                    <a:pt x="43" y="85"/>
                  </a:lnTo>
                  <a:lnTo>
                    <a:pt x="43" y="87"/>
                  </a:lnTo>
                  <a:lnTo>
                    <a:pt x="47" y="87"/>
                  </a:lnTo>
                  <a:lnTo>
                    <a:pt x="47" y="90"/>
                  </a:lnTo>
                  <a:lnTo>
                    <a:pt x="47" y="90"/>
                  </a:lnTo>
                  <a:lnTo>
                    <a:pt x="47" y="90"/>
                  </a:lnTo>
                  <a:lnTo>
                    <a:pt x="45" y="90"/>
                  </a:lnTo>
                  <a:lnTo>
                    <a:pt x="45" y="92"/>
                  </a:lnTo>
                  <a:lnTo>
                    <a:pt x="45" y="92"/>
                  </a:lnTo>
                  <a:lnTo>
                    <a:pt x="45" y="92"/>
                  </a:lnTo>
                  <a:lnTo>
                    <a:pt x="47" y="95"/>
                  </a:lnTo>
                  <a:lnTo>
                    <a:pt x="52" y="92"/>
                  </a:lnTo>
                  <a:lnTo>
                    <a:pt x="57" y="95"/>
                  </a:lnTo>
                  <a:lnTo>
                    <a:pt x="64" y="95"/>
                  </a:lnTo>
                  <a:lnTo>
                    <a:pt x="69" y="95"/>
                  </a:lnTo>
                  <a:lnTo>
                    <a:pt x="71" y="95"/>
                  </a:lnTo>
                  <a:lnTo>
                    <a:pt x="78" y="97"/>
                  </a:lnTo>
                  <a:lnTo>
                    <a:pt x="85" y="97"/>
                  </a:lnTo>
                  <a:lnTo>
                    <a:pt x="90" y="97"/>
                  </a:lnTo>
                  <a:lnTo>
                    <a:pt x="92" y="97"/>
                  </a:lnTo>
                  <a:lnTo>
                    <a:pt x="94" y="95"/>
                  </a:lnTo>
                  <a:lnTo>
                    <a:pt x="97" y="92"/>
                  </a:lnTo>
                  <a:lnTo>
                    <a:pt x="102" y="90"/>
                  </a:lnTo>
                  <a:lnTo>
                    <a:pt x="106" y="90"/>
                  </a:lnTo>
                  <a:lnTo>
                    <a:pt x="111" y="87"/>
                  </a:lnTo>
                  <a:lnTo>
                    <a:pt x="116" y="87"/>
                  </a:lnTo>
                  <a:lnTo>
                    <a:pt x="116" y="87"/>
                  </a:lnTo>
                  <a:lnTo>
                    <a:pt x="123" y="90"/>
                  </a:lnTo>
                  <a:lnTo>
                    <a:pt x="123" y="90"/>
                  </a:lnTo>
                  <a:lnTo>
                    <a:pt x="125" y="90"/>
                  </a:lnTo>
                  <a:lnTo>
                    <a:pt x="127" y="92"/>
                  </a:lnTo>
                  <a:lnTo>
                    <a:pt x="127" y="92"/>
                  </a:lnTo>
                  <a:lnTo>
                    <a:pt x="130" y="90"/>
                  </a:lnTo>
                  <a:lnTo>
                    <a:pt x="130" y="92"/>
                  </a:lnTo>
                  <a:lnTo>
                    <a:pt x="132" y="95"/>
                  </a:lnTo>
                  <a:lnTo>
                    <a:pt x="134" y="95"/>
                  </a:lnTo>
                  <a:lnTo>
                    <a:pt x="137" y="95"/>
                  </a:lnTo>
                  <a:lnTo>
                    <a:pt x="139" y="97"/>
                  </a:lnTo>
                  <a:lnTo>
                    <a:pt x="142" y="95"/>
                  </a:lnTo>
                  <a:lnTo>
                    <a:pt x="142" y="95"/>
                  </a:lnTo>
                  <a:lnTo>
                    <a:pt x="142" y="90"/>
                  </a:lnTo>
                  <a:lnTo>
                    <a:pt x="142" y="85"/>
                  </a:lnTo>
                  <a:lnTo>
                    <a:pt x="142" y="83"/>
                  </a:lnTo>
                  <a:lnTo>
                    <a:pt x="144" y="80"/>
                  </a:lnTo>
                  <a:lnTo>
                    <a:pt x="146" y="78"/>
                  </a:lnTo>
                  <a:lnTo>
                    <a:pt x="144" y="78"/>
                  </a:lnTo>
                  <a:lnTo>
                    <a:pt x="144" y="78"/>
                  </a:lnTo>
                  <a:lnTo>
                    <a:pt x="144" y="78"/>
                  </a:lnTo>
                  <a:lnTo>
                    <a:pt x="144" y="76"/>
                  </a:lnTo>
                  <a:lnTo>
                    <a:pt x="144" y="76"/>
                  </a:lnTo>
                  <a:lnTo>
                    <a:pt x="146" y="73"/>
                  </a:lnTo>
                  <a:lnTo>
                    <a:pt x="144" y="71"/>
                  </a:lnTo>
                  <a:lnTo>
                    <a:pt x="146" y="71"/>
                  </a:lnTo>
                  <a:lnTo>
                    <a:pt x="146" y="71"/>
                  </a:lnTo>
                  <a:lnTo>
                    <a:pt x="149" y="71"/>
                  </a:lnTo>
                  <a:lnTo>
                    <a:pt x="146" y="71"/>
                  </a:lnTo>
                  <a:lnTo>
                    <a:pt x="149" y="73"/>
                  </a:lnTo>
                  <a:lnTo>
                    <a:pt x="149" y="73"/>
                  </a:lnTo>
                  <a:lnTo>
                    <a:pt x="149" y="76"/>
                  </a:lnTo>
                  <a:lnTo>
                    <a:pt x="156" y="73"/>
                  </a:lnTo>
                  <a:lnTo>
                    <a:pt x="156" y="71"/>
                  </a:lnTo>
                  <a:lnTo>
                    <a:pt x="156" y="71"/>
                  </a:lnTo>
                  <a:lnTo>
                    <a:pt x="158" y="66"/>
                  </a:lnTo>
                  <a:lnTo>
                    <a:pt x="158" y="64"/>
                  </a:lnTo>
                  <a:lnTo>
                    <a:pt x="158" y="64"/>
                  </a:lnTo>
                  <a:lnTo>
                    <a:pt x="156"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253"/>
            <p:cNvSpPr>
              <a:spLocks/>
            </p:cNvSpPr>
            <p:nvPr userDrawn="1"/>
          </p:nvSpPr>
          <p:spPr bwMode="auto">
            <a:xfrm>
              <a:off x="4577" y="2257"/>
              <a:ext cx="14" cy="33"/>
            </a:xfrm>
            <a:custGeom>
              <a:avLst/>
              <a:gdLst>
                <a:gd name="T0" fmla="*/ 14 w 14"/>
                <a:gd name="T1" fmla="*/ 21 h 33"/>
                <a:gd name="T2" fmla="*/ 14 w 14"/>
                <a:gd name="T3" fmla="*/ 16 h 33"/>
                <a:gd name="T4" fmla="*/ 12 w 14"/>
                <a:gd name="T5" fmla="*/ 14 h 33"/>
                <a:gd name="T6" fmla="*/ 12 w 14"/>
                <a:gd name="T7" fmla="*/ 14 h 33"/>
                <a:gd name="T8" fmla="*/ 12 w 14"/>
                <a:gd name="T9" fmla="*/ 12 h 33"/>
                <a:gd name="T10" fmla="*/ 12 w 14"/>
                <a:gd name="T11" fmla="*/ 9 h 33"/>
                <a:gd name="T12" fmla="*/ 14 w 14"/>
                <a:gd name="T13" fmla="*/ 7 h 33"/>
                <a:gd name="T14" fmla="*/ 12 w 14"/>
                <a:gd name="T15" fmla="*/ 4 h 33"/>
                <a:gd name="T16" fmla="*/ 9 w 14"/>
                <a:gd name="T17" fmla="*/ 2 h 33"/>
                <a:gd name="T18" fmla="*/ 7 w 14"/>
                <a:gd name="T19" fmla="*/ 0 h 33"/>
                <a:gd name="T20" fmla="*/ 5 w 14"/>
                <a:gd name="T21" fmla="*/ 0 h 33"/>
                <a:gd name="T22" fmla="*/ 2 w 14"/>
                <a:gd name="T23" fmla="*/ 2 h 33"/>
                <a:gd name="T24" fmla="*/ 2 w 14"/>
                <a:gd name="T25" fmla="*/ 7 h 33"/>
                <a:gd name="T26" fmla="*/ 0 w 14"/>
                <a:gd name="T27" fmla="*/ 9 h 33"/>
                <a:gd name="T28" fmla="*/ 0 w 14"/>
                <a:gd name="T29" fmla="*/ 12 h 33"/>
                <a:gd name="T30" fmla="*/ 0 w 14"/>
                <a:gd name="T31" fmla="*/ 14 h 33"/>
                <a:gd name="T32" fmla="*/ 0 w 14"/>
                <a:gd name="T33" fmla="*/ 14 h 33"/>
                <a:gd name="T34" fmla="*/ 0 w 14"/>
                <a:gd name="T35" fmla="*/ 19 h 33"/>
                <a:gd name="T36" fmla="*/ 2 w 14"/>
                <a:gd name="T37" fmla="*/ 26 h 33"/>
                <a:gd name="T38" fmla="*/ 2 w 14"/>
                <a:gd name="T39" fmla="*/ 26 h 33"/>
                <a:gd name="T40" fmla="*/ 0 w 14"/>
                <a:gd name="T41" fmla="*/ 28 h 33"/>
                <a:gd name="T42" fmla="*/ 2 w 14"/>
                <a:gd name="T43" fmla="*/ 30 h 33"/>
                <a:gd name="T44" fmla="*/ 2 w 14"/>
                <a:gd name="T45" fmla="*/ 30 h 33"/>
                <a:gd name="T46" fmla="*/ 5 w 14"/>
                <a:gd name="T47" fmla="*/ 33 h 33"/>
                <a:gd name="T48" fmla="*/ 5 w 14"/>
                <a:gd name="T49" fmla="*/ 33 h 33"/>
                <a:gd name="T50" fmla="*/ 7 w 14"/>
                <a:gd name="T51" fmla="*/ 33 h 33"/>
                <a:gd name="T52" fmla="*/ 7 w 14"/>
                <a:gd name="T53" fmla="*/ 33 h 33"/>
                <a:gd name="T54" fmla="*/ 9 w 14"/>
                <a:gd name="T55" fmla="*/ 30 h 33"/>
                <a:gd name="T56" fmla="*/ 12 w 14"/>
                <a:gd name="T57" fmla="*/ 30 h 33"/>
                <a:gd name="T58" fmla="*/ 12 w 14"/>
                <a:gd name="T59" fmla="*/ 30 h 33"/>
                <a:gd name="T60" fmla="*/ 14 w 14"/>
                <a:gd name="T61" fmla="*/ 26 h 33"/>
                <a:gd name="T62" fmla="*/ 14 w 14"/>
                <a:gd name="T63" fmla="*/ 23 h 33"/>
                <a:gd name="T64" fmla="*/ 14 w 14"/>
                <a:gd name="T65" fmla="*/ 21 h 33"/>
                <a:gd name="T66" fmla="*/ 14 w 14"/>
                <a:gd name="T6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 h="33">
                  <a:moveTo>
                    <a:pt x="14" y="21"/>
                  </a:moveTo>
                  <a:lnTo>
                    <a:pt x="14" y="16"/>
                  </a:lnTo>
                  <a:lnTo>
                    <a:pt x="12" y="14"/>
                  </a:lnTo>
                  <a:lnTo>
                    <a:pt x="12" y="14"/>
                  </a:lnTo>
                  <a:lnTo>
                    <a:pt x="12" y="12"/>
                  </a:lnTo>
                  <a:lnTo>
                    <a:pt x="12" y="9"/>
                  </a:lnTo>
                  <a:lnTo>
                    <a:pt x="14" y="7"/>
                  </a:lnTo>
                  <a:lnTo>
                    <a:pt x="12" y="4"/>
                  </a:lnTo>
                  <a:lnTo>
                    <a:pt x="9" y="2"/>
                  </a:lnTo>
                  <a:lnTo>
                    <a:pt x="7" y="0"/>
                  </a:lnTo>
                  <a:lnTo>
                    <a:pt x="5" y="0"/>
                  </a:lnTo>
                  <a:lnTo>
                    <a:pt x="2" y="2"/>
                  </a:lnTo>
                  <a:lnTo>
                    <a:pt x="2" y="7"/>
                  </a:lnTo>
                  <a:lnTo>
                    <a:pt x="0" y="9"/>
                  </a:lnTo>
                  <a:lnTo>
                    <a:pt x="0" y="12"/>
                  </a:lnTo>
                  <a:lnTo>
                    <a:pt x="0" y="14"/>
                  </a:lnTo>
                  <a:lnTo>
                    <a:pt x="0" y="14"/>
                  </a:lnTo>
                  <a:lnTo>
                    <a:pt x="0" y="19"/>
                  </a:lnTo>
                  <a:lnTo>
                    <a:pt x="2" y="26"/>
                  </a:lnTo>
                  <a:lnTo>
                    <a:pt x="2" y="26"/>
                  </a:lnTo>
                  <a:lnTo>
                    <a:pt x="0" y="28"/>
                  </a:lnTo>
                  <a:lnTo>
                    <a:pt x="2" y="30"/>
                  </a:lnTo>
                  <a:lnTo>
                    <a:pt x="2" y="30"/>
                  </a:lnTo>
                  <a:lnTo>
                    <a:pt x="5" y="33"/>
                  </a:lnTo>
                  <a:lnTo>
                    <a:pt x="5" y="33"/>
                  </a:lnTo>
                  <a:lnTo>
                    <a:pt x="7" y="33"/>
                  </a:lnTo>
                  <a:lnTo>
                    <a:pt x="7" y="33"/>
                  </a:lnTo>
                  <a:lnTo>
                    <a:pt x="9" y="30"/>
                  </a:lnTo>
                  <a:lnTo>
                    <a:pt x="12" y="30"/>
                  </a:lnTo>
                  <a:lnTo>
                    <a:pt x="12" y="30"/>
                  </a:lnTo>
                  <a:lnTo>
                    <a:pt x="14" y="26"/>
                  </a:lnTo>
                  <a:lnTo>
                    <a:pt x="14" y="23"/>
                  </a:lnTo>
                  <a:lnTo>
                    <a:pt x="14" y="21"/>
                  </a:lnTo>
                  <a:lnTo>
                    <a:pt x="14"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254"/>
            <p:cNvSpPr>
              <a:spLocks/>
            </p:cNvSpPr>
            <p:nvPr userDrawn="1"/>
          </p:nvSpPr>
          <p:spPr bwMode="auto">
            <a:xfrm>
              <a:off x="2425" y="2418"/>
              <a:ext cx="28" cy="11"/>
            </a:xfrm>
            <a:custGeom>
              <a:avLst/>
              <a:gdLst>
                <a:gd name="T0" fmla="*/ 24 w 28"/>
                <a:gd name="T1" fmla="*/ 0 h 11"/>
                <a:gd name="T2" fmla="*/ 21 w 28"/>
                <a:gd name="T3" fmla="*/ 0 h 11"/>
                <a:gd name="T4" fmla="*/ 21 w 28"/>
                <a:gd name="T5" fmla="*/ 0 h 11"/>
                <a:gd name="T6" fmla="*/ 21 w 28"/>
                <a:gd name="T7" fmla="*/ 0 h 11"/>
                <a:gd name="T8" fmla="*/ 21 w 28"/>
                <a:gd name="T9" fmla="*/ 2 h 11"/>
                <a:gd name="T10" fmla="*/ 21 w 28"/>
                <a:gd name="T11" fmla="*/ 0 h 11"/>
                <a:gd name="T12" fmla="*/ 19 w 28"/>
                <a:gd name="T13" fmla="*/ 0 h 11"/>
                <a:gd name="T14" fmla="*/ 19 w 28"/>
                <a:gd name="T15" fmla="*/ 0 h 11"/>
                <a:gd name="T16" fmla="*/ 7 w 28"/>
                <a:gd name="T17" fmla="*/ 0 h 11"/>
                <a:gd name="T18" fmla="*/ 2 w 28"/>
                <a:gd name="T19" fmla="*/ 0 h 11"/>
                <a:gd name="T20" fmla="*/ 2 w 28"/>
                <a:gd name="T21" fmla="*/ 0 h 11"/>
                <a:gd name="T22" fmla="*/ 2 w 28"/>
                <a:gd name="T23" fmla="*/ 0 h 11"/>
                <a:gd name="T24" fmla="*/ 0 w 28"/>
                <a:gd name="T25" fmla="*/ 0 h 11"/>
                <a:gd name="T26" fmla="*/ 0 w 28"/>
                <a:gd name="T27" fmla="*/ 2 h 11"/>
                <a:gd name="T28" fmla="*/ 0 w 28"/>
                <a:gd name="T29" fmla="*/ 2 h 11"/>
                <a:gd name="T30" fmla="*/ 0 w 28"/>
                <a:gd name="T31" fmla="*/ 2 h 11"/>
                <a:gd name="T32" fmla="*/ 0 w 28"/>
                <a:gd name="T33" fmla="*/ 4 h 11"/>
                <a:gd name="T34" fmla="*/ 0 w 28"/>
                <a:gd name="T35" fmla="*/ 4 h 11"/>
                <a:gd name="T36" fmla="*/ 0 w 28"/>
                <a:gd name="T37" fmla="*/ 7 h 11"/>
                <a:gd name="T38" fmla="*/ 0 w 28"/>
                <a:gd name="T39" fmla="*/ 9 h 11"/>
                <a:gd name="T40" fmla="*/ 0 w 28"/>
                <a:gd name="T41" fmla="*/ 11 h 11"/>
                <a:gd name="T42" fmla="*/ 2 w 28"/>
                <a:gd name="T43" fmla="*/ 11 h 11"/>
                <a:gd name="T44" fmla="*/ 5 w 28"/>
                <a:gd name="T45" fmla="*/ 11 h 11"/>
                <a:gd name="T46" fmla="*/ 5 w 28"/>
                <a:gd name="T47" fmla="*/ 11 h 11"/>
                <a:gd name="T48" fmla="*/ 7 w 28"/>
                <a:gd name="T49" fmla="*/ 11 h 11"/>
                <a:gd name="T50" fmla="*/ 7 w 28"/>
                <a:gd name="T51" fmla="*/ 9 h 11"/>
                <a:gd name="T52" fmla="*/ 9 w 28"/>
                <a:gd name="T53" fmla="*/ 11 h 11"/>
                <a:gd name="T54" fmla="*/ 12 w 28"/>
                <a:gd name="T55" fmla="*/ 9 h 11"/>
                <a:gd name="T56" fmla="*/ 14 w 28"/>
                <a:gd name="T57" fmla="*/ 11 h 11"/>
                <a:gd name="T58" fmla="*/ 17 w 28"/>
                <a:gd name="T59" fmla="*/ 11 h 11"/>
                <a:gd name="T60" fmla="*/ 17 w 28"/>
                <a:gd name="T61" fmla="*/ 11 h 11"/>
                <a:gd name="T62" fmla="*/ 17 w 28"/>
                <a:gd name="T63" fmla="*/ 11 h 11"/>
                <a:gd name="T64" fmla="*/ 19 w 28"/>
                <a:gd name="T65" fmla="*/ 11 h 11"/>
                <a:gd name="T66" fmla="*/ 21 w 28"/>
                <a:gd name="T67" fmla="*/ 11 h 11"/>
                <a:gd name="T68" fmla="*/ 24 w 28"/>
                <a:gd name="T69" fmla="*/ 9 h 11"/>
                <a:gd name="T70" fmla="*/ 26 w 28"/>
                <a:gd name="T71" fmla="*/ 7 h 11"/>
                <a:gd name="T72" fmla="*/ 26 w 28"/>
                <a:gd name="T73" fmla="*/ 7 h 11"/>
                <a:gd name="T74" fmla="*/ 28 w 28"/>
                <a:gd name="T75" fmla="*/ 4 h 11"/>
                <a:gd name="T76" fmla="*/ 28 w 28"/>
                <a:gd name="T77" fmla="*/ 2 h 11"/>
                <a:gd name="T78" fmla="*/ 26 w 28"/>
                <a:gd name="T79" fmla="*/ 2 h 11"/>
                <a:gd name="T80" fmla="*/ 24 w 28"/>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1">
                  <a:moveTo>
                    <a:pt x="24" y="0"/>
                  </a:moveTo>
                  <a:lnTo>
                    <a:pt x="21" y="0"/>
                  </a:lnTo>
                  <a:lnTo>
                    <a:pt x="21" y="0"/>
                  </a:lnTo>
                  <a:lnTo>
                    <a:pt x="21" y="0"/>
                  </a:lnTo>
                  <a:lnTo>
                    <a:pt x="21" y="2"/>
                  </a:lnTo>
                  <a:lnTo>
                    <a:pt x="21" y="0"/>
                  </a:lnTo>
                  <a:lnTo>
                    <a:pt x="19" y="0"/>
                  </a:lnTo>
                  <a:lnTo>
                    <a:pt x="19" y="0"/>
                  </a:lnTo>
                  <a:lnTo>
                    <a:pt x="7" y="0"/>
                  </a:lnTo>
                  <a:lnTo>
                    <a:pt x="2" y="0"/>
                  </a:lnTo>
                  <a:lnTo>
                    <a:pt x="2" y="0"/>
                  </a:lnTo>
                  <a:lnTo>
                    <a:pt x="2" y="0"/>
                  </a:lnTo>
                  <a:lnTo>
                    <a:pt x="0" y="0"/>
                  </a:lnTo>
                  <a:lnTo>
                    <a:pt x="0" y="2"/>
                  </a:lnTo>
                  <a:lnTo>
                    <a:pt x="0" y="2"/>
                  </a:lnTo>
                  <a:lnTo>
                    <a:pt x="0" y="2"/>
                  </a:lnTo>
                  <a:lnTo>
                    <a:pt x="0" y="4"/>
                  </a:lnTo>
                  <a:lnTo>
                    <a:pt x="0" y="4"/>
                  </a:lnTo>
                  <a:lnTo>
                    <a:pt x="0" y="7"/>
                  </a:lnTo>
                  <a:lnTo>
                    <a:pt x="0" y="9"/>
                  </a:lnTo>
                  <a:lnTo>
                    <a:pt x="0" y="11"/>
                  </a:lnTo>
                  <a:lnTo>
                    <a:pt x="2" y="11"/>
                  </a:lnTo>
                  <a:lnTo>
                    <a:pt x="5" y="11"/>
                  </a:lnTo>
                  <a:lnTo>
                    <a:pt x="5" y="11"/>
                  </a:lnTo>
                  <a:lnTo>
                    <a:pt x="7" y="11"/>
                  </a:lnTo>
                  <a:lnTo>
                    <a:pt x="7" y="9"/>
                  </a:lnTo>
                  <a:lnTo>
                    <a:pt x="9" y="11"/>
                  </a:lnTo>
                  <a:lnTo>
                    <a:pt x="12" y="9"/>
                  </a:lnTo>
                  <a:lnTo>
                    <a:pt x="14" y="11"/>
                  </a:lnTo>
                  <a:lnTo>
                    <a:pt x="17" y="11"/>
                  </a:lnTo>
                  <a:lnTo>
                    <a:pt x="17" y="11"/>
                  </a:lnTo>
                  <a:lnTo>
                    <a:pt x="17" y="11"/>
                  </a:lnTo>
                  <a:lnTo>
                    <a:pt x="19" y="11"/>
                  </a:lnTo>
                  <a:lnTo>
                    <a:pt x="21" y="11"/>
                  </a:lnTo>
                  <a:lnTo>
                    <a:pt x="24" y="9"/>
                  </a:lnTo>
                  <a:lnTo>
                    <a:pt x="26" y="7"/>
                  </a:lnTo>
                  <a:lnTo>
                    <a:pt x="26" y="7"/>
                  </a:lnTo>
                  <a:lnTo>
                    <a:pt x="28" y="4"/>
                  </a:lnTo>
                  <a:lnTo>
                    <a:pt x="28" y="2"/>
                  </a:lnTo>
                  <a:lnTo>
                    <a:pt x="26" y="2"/>
                  </a:lnTo>
                  <a:lnTo>
                    <a:pt x="24"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255"/>
            <p:cNvSpPr>
              <a:spLocks/>
            </p:cNvSpPr>
            <p:nvPr userDrawn="1"/>
          </p:nvSpPr>
          <p:spPr bwMode="auto">
            <a:xfrm>
              <a:off x="3504" y="1919"/>
              <a:ext cx="62" cy="106"/>
            </a:xfrm>
            <a:custGeom>
              <a:avLst/>
              <a:gdLst>
                <a:gd name="T0" fmla="*/ 59 w 62"/>
                <a:gd name="T1" fmla="*/ 11 h 106"/>
                <a:gd name="T2" fmla="*/ 55 w 62"/>
                <a:gd name="T3" fmla="*/ 9 h 106"/>
                <a:gd name="T4" fmla="*/ 55 w 62"/>
                <a:gd name="T5" fmla="*/ 7 h 106"/>
                <a:gd name="T6" fmla="*/ 52 w 62"/>
                <a:gd name="T7" fmla="*/ 4 h 106"/>
                <a:gd name="T8" fmla="*/ 50 w 62"/>
                <a:gd name="T9" fmla="*/ 4 h 106"/>
                <a:gd name="T10" fmla="*/ 45 w 62"/>
                <a:gd name="T11" fmla="*/ 4 h 106"/>
                <a:gd name="T12" fmla="*/ 45 w 62"/>
                <a:gd name="T13" fmla="*/ 4 h 106"/>
                <a:gd name="T14" fmla="*/ 41 w 62"/>
                <a:gd name="T15" fmla="*/ 7 h 106"/>
                <a:gd name="T16" fmla="*/ 38 w 62"/>
                <a:gd name="T17" fmla="*/ 7 h 106"/>
                <a:gd name="T18" fmla="*/ 33 w 62"/>
                <a:gd name="T19" fmla="*/ 7 h 106"/>
                <a:gd name="T20" fmla="*/ 29 w 62"/>
                <a:gd name="T21" fmla="*/ 7 h 106"/>
                <a:gd name="T22" fmla="*/ 26 w 62"/>
                <a:gd name="T23" fmla="*/ 4 h 106"/>
                <a:gd name="T24" fmla="*/ 29 w 62"/>
                <a:gd name="T25" fmla="*/ 2 h 106"/>
                <a:gd name="T26" fmla="*/ 29 w 62"/>
                <a:gd name="T27" fmla="*/ 0 h 106"/>
                <a:gd name="T28" fmla="*/ 22 w 62"/>
                <a:gd name="T29" fmla="*/ 2 h 106"/>
                <a:gd name="T30" fmla="*/ 17 w 62"/>
                <a:gd name="T31" fmla="*/ 4 h 106"/>
                <a:gd name="T32" fmla="*/ 17 w 62"/>
                <a:gd name="T33" fmla="*/ 9 h 106"/>
                <a:gd name="T34" fmla="*/ 17 w 62"/>
                <a:gd name="T35" fmla="*/ 11 h 106"/>
                <a:gd name="T36" fmla="*/ 19 w 62"/>
                <a:gd name="T37" fmla="*/ 21 h 106"/>
                <a:gd name="T38" fmla="*/ 17 w 62"/>
                <a:gd name="T39" fmla="*/ 28 h 106"/>
                <a:gd name="T40" fmla="*/ 12 w 62"/>
                <a:gd name="T41" fmla="*/ 40 h 106"/>
                <a:gd name="T42" fmla="*/ 15 w 62"/>
                <a:gd name="T43" fmla="*/ 42 h 106"/>
                <a:gd name="T44" fmla="*/ 5 w 62"/>
                <a:gd name="T45" fmla="*/ 54 h 106"/>
                <a:gd name="T46" fmla="*/ 3 w 62"/>
                <a:gd name="T47" fmla="*/ 59 h 106"/>
                <a:gd name="T48" fmla="*/ 0 w 62"/>
                <a:gd name="T49" fmla="*/ 66 h 106"/>
                <a:gd name="T50" fmla="*/ 0 w 62"/>
                <a:gd name="T51" fmla="*/ 71 h 106"/>
                <a:gd name="T52" fmla="*/ 5 w 62"/>
                <a:gd name="T53" fmla="*/ 71 h 106"/>
                <a:gd name="T54" fmla="*/ 10 w 62"/>
                <a:gd name="T55" fmla="*/ 63 h 106"/>
                <a:gd name="T56" fmla="*/ 10 w 62"/>
                <a:gd name="T57" fmla="*/ 63 h 106"/>
                <a:gd name="T58" fmla="*/ 8 w 62"/>
                <a:gd name="T59" fmla="*/ 71 h 106"/>
                <a:gd name="T60" fmla="*/ 5 w 62"/>
                <a:gd name="T61" fmla="*/ 71 h 106"/>
                <a:gd name="T62" fmla="*/ 5 w 62"/>
                <a:gd name="T63" fmla="*/ 75 h 106"/>
                <a:gd name="T64" fmla="*/ 10 w 62"/>
                <a:gd name="T65" fmla="*/ 75 h 106"/>
                <a:gd name="T66" fmla="*/ 15 w 62"/>
                <a:gd name="T67" fmla="*/ 75 h 106"/>
                <a:gd name="T68" fmla="*/ 10 w 62"/>
                <a:gd name="T69" fmla="*/ 82 h 106"/>
                <a:gd name="T70" fmla="*/ 10 w 62"/>
                <a:gd name="T71" fmla="*/ 92 h 106"/>
                <a:gd name="T72" fmla="*/ 8 w 62"/>
                <a:gd name="T73" fmla="*/ 104 h 106"/>
                <a:gd name="T74" fmla="*/ 8 w 62"/>
                <a:gd name="T75" fmla="*/ 106 h 106"/>
                <a:gd name="T76" fmla="*/ 15 w 62"/>
                <a:gd name="T77" fmla="*/ 104 h 106"/>
                <a:gd name="T78" fmla="*/ 26 w 62"/>
                <a:gd name="T79" fmla="*/ 106 h 106"/>
                <a:gd name="T80" fmla="*/ 33 w 62"/>
                <a:gd name="T81" fmla="*/ 97 h 106"/>
                <a:gd name="T82" fmla="*/ 33 w 62"/>
                <a:gd name="T83" fmla="*/ 92 h 106"/>
                <a:gd name="T84" fmla="*/ 38 w 62"/>
                <a:gd name="T85" fmla="*/ 85 h 106"/>
                <a:gd name="T86" fmla="*/ 43 w 62"/>
                <a:gd name="T87" fmla="*/ 82 h 106"/>
                <a:gd name="T88" fmla="*/ 41 w 62"/>
                <a:gd name="T89" fmla="*/ 82 h 106"/>
                <a:gd name="T90" fmla="*/ 38 w 62"/>
                <a:gd name="T91" fmla="*/ 73 h 106"/>
                <a:gd name="T92" fmla="*/ 38 w 62"/>
                <a:gd name="T93" fmla="*/ 68 h 106"/>
                <a:gd name="T94" fmla="*/ 43 w 62"/>
                <a:gd name="T95" fmla="*/ 63 h 106"/>
                <a:gd name="T96" fmla="*/ 41 w 62"/>
                <a:gd name="T97" fmla="*/ 61 h 106"/>
                <a:gd name="T98" fmla="*/ 38 w 62"/>
                <a:gd name="T99" fmla="*/ 54 h 106"/>
                <a:gd name="T100" fmla="*/ 36 w 62"/>
                <a:gd name="T101" fmla="*/ 49 h 106"/>
                <a:gd name="T102" fmla="*/ 43 w 62"/>
                <a:gd name="T103" fmla="*/ 49 h 106"/>
                <a:gd name="T104" fmla="*/ 45 w 62"/>
                <a:gd name="T105" fmla="*/ 45 h 106"/>
                <a:gd name="T106" fmla="*/ 45 w 62"/>
                <a:gd name="T107" fmla="*/ 42 h 106"/>
                <a:gd name="T108" fmla="*/ 45 w 62"/>
                <a:gd name="T109" fmla="*/ 40 h 106"/>
                <a:gd name="T110" fmla="*/ 48 w 62"/>
                <a:gd name="T111" fmla="*/ 37 h 106"/>
                <a:gd name="T112" fmla="*/ 48 w 62"/>
                <a:gd name="T113" fmla="*/ 35 h 106"/>
                <a:gd name="T114" fmla="*/ 50 w 62"/>
                <a:gd name="T115" fmla="*/ 28 h 106"/>
                <a:gd name="T116" fmla="*/ 48 w 62"/>
                <a:gd name="T117" fmla="*/ 23 h 106"/>
                <a:gd name="T118" fmla="*/ 52 w 62"/>
                <a:gd name="T119" fmla="*/ 19 h 106"/>
                <a:gd name="T120" fmla="*/ 59 w 62"/>
                <a:gd name="T121" fmla="*/ 14 h 106"/>
                <a:gd name="T122" fmla="*/ 62 w 62"/>
                <a:gd name="T123"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 h="106">
                  <a:moveTo>
                    <a:pt x="62" y="11"/>
                  </a:moveTo>
                  <a:lnTo>
                    <a:pt x="59" y="11"/>
                  </a:lnTo>
                  <a:lnTo>
                    <a:pt x="59" y="11"/>
                  </a:lnTo>
                  <a:lnTo>
                    <a:pt x="57" y="9"/>
                  </a:lnTo>
                  <a:lnTo>
                    <a:pt x="57" y="9"/>
                  </a:lnTo>
                  <a:lnTo>
                    <a:pt x="55" y="9"/>
                  </a:lnTo>
                  <a:lnTo>
                    <a:pt x="55" y="9"/>
                  </a:lnTo>
                  <a:lnTo>
                    <a:pt x="55" y="7"/>
                  </a:lnTo>
                  <a:lnTo>
                    <a:pt x="55" y="7"/>
                  </a:lnTo>
                  <a:lnTo>
                    <a:pt x="55" y="4"/>
                  </a:lnTo>
                  <a:lnTo>
                    <a:pt x="55" y="4"/>
                  </a:lnTo>
                  <a:lnTo>
                    <a:pt x="52" y="4"/>
                  </a:lnTo>
                  <a:lnTo>
                    <a:pt x="52" y="4"/>
                  </a:lnTo>
                  <a:lnTo>
                    <a:pt x="50" y="4"/>
                  </a:lnTo>
                  <a:lnTo>
                    <a:pt x="50" y="4"/>
                  </a:lnTo>
                  <a:lnTo>
                    <a:pt x="48" y="4"/>
                  </a:lnTo>
                  <a:lnTo>
                    <a:pt x="45" y="4"/>
                  </a:lnTo>
                  <a:lnTo>
                    <a:pt x="45" y="4"/>
                  </a:lnTo>
                  <a:lnTo>
                    <a:pt x="45" y="4"/>
                  </a:lnTo>
                  <a:lnTo>
                    <a:pt x="45" y="4"/>
                  </a:lnTo>
                  <a:lnTo>
                    <a:pt x="45" y="4"/>
                  </a:lnTo>
                  <a:lnTo>
                    <a:pt x="45" y="4"/>
                  </a:lnTo>
                  <a:lnTo>
                    <a:pt x="43" y="7"/>
                  </a:lnTo>
                  <a:lnTo>
                    <a:pt x="41" y="7"/>
                  </a:lnTo>
                  <a:lnTo>
                    <a:pt x="38" y="7"/>
                  </a:lnTo>
                  <a:lnTo>
                    <a:pt x="38" y="7"/>
                  </a:lnTo>
                  <a:lnTo>
                    <a:pt x="38" y="7"/>
                  </a:lnTo>
                  <a:lnTo>
                    <a:pt x="36" y="4"/>
                  </a:lnTo>
                  <a:lnTo>
                    <a:pt x="33" y="7"/>
                  </a:lnTo>
                  <a:lnTo>
                    <a:pt x="33" y="7"/>
                  </a:lnTo>
                  <a:lnTo>
                    <a:pt x="31" y="7"/>
                  </a:lnTo>
                  <a:lnTo>
                    <a:pt x="29" y="7"/>
                  </a:lnTo>
                  <a:lnTo>
                    <a:pt x="29" y="7"/>
                  </a:lnTo>
                  <a:lnTo>
                    <a:pt x="29" y="7"/>
                  </a:lnTo>
                  <a:lnTo>
                    <a:pt x="29" y="7"/>
                  </a:lnTo>
                  <a:lnTo>
                    <a:pt x="26" y="4"/>
                  </a:lnTo>
                  <a:lnTo>
                    <a:pt x="26" y="4"/>
                  </a:lnTo>
                  <a:lnTo>
                    <a:pt x="29" y="2"/>
                  </a:lnTo>
                  <a:lnTo>
                    <a:pt x="29" y="2"/>
                  </a:lnTo>
                  <a:lnTo>
                    <a:pt x="29" y="2"/>
                  </a:lnTo>
                  <a:lnTo>
                    <a:pt x="29" y="2"/>
                  </a:lnTo>
                  <a:lnTo>
                    <a:pt x="29" y="0"/>
                  </a:lnTo>
                  <a:lnTo>
                    <a:pt x="26" y="0"/>
                  </a:lnTo>
                  <a:lnTo>
                    <a:pt x="26" y="2"/>
                  </a:lnTo>
                  <a:lnTo>
                    <a:pt x="22" y="2"/>
                  </a:lnTo>
                  <a:lnTo>
                    <a:pt x="22" y="2"/>
                  </a:lnTo>
                  <a:lnTo>
                    <a:pt x="19" y="2"/>
                  </a:lnTo>
                  <a:lnTo>
                    <a:pt x="17" y="4"/>
                  </a:lnTo>
                  <a:lnTo>
                    <a:pt x="17" y="7"/>
                  </a:lnTo>
                  <a:lnTo>
                    <a:pt x="15" y="9"/>
                  </a:lnTo>
                  <a:lnTo>
                    <a:pt x="17" y="9"/>
                  </a:lnTo>
                  <a:lnTo>
                    <a:pt x="17" y="9"/>
                  </a:lnTo>
                  <a:lnTo>
                    <a:pt x="17" y="11"/>
                  </a:lnTo>
                  <a:lnTo>
                    <a:pt x="17" y="11"/>
                  </a:lnTo>
                  <a:lnTo>
                    <a:pt x="17" y="19"/>
                  </a:lnTo>
                  <a:lnTo>
                    <a:pt x="19" y="21"/>
                  </a:lnTo>
                  <a:lnTo>
                    <a:pt x="19" y="21"/>
                  </a:lnTo>
                  <a:lnTo>
                    <a:pt x="19" y="23"/>
                  </a:lnTo>
                  <a:lnTo>
                    <a:pt x="17" y="26"/>
                  </a:lnTo>
                  <a:lnTo>
                    <a:pt x="17" y="28"/>
                  </a:lnTo>
                  <a:lnTo>
                    <a:pt x="17" y="30"/>
                  </a:lnTo>
                  <a:lnTo>
                    <a:pt x="15" y="33"/>
                  </a:lnTo>
                  <a:lnTo>
                    <a:pt x="12" y="40"/>
                  </a:lnTo>
                  <a:lnTo>
                    <a:pt x="12" y="40"/>
                  </a:lnTo>
                  <a:lnTo>
                    <a:pt x="15" y="42"/>
                  </a:lnTo>
                  <a:lnTo>
                    <a:pt x="15" y="42"/>
                  </a:lnTo>
                  <a:lnTo>
                    <a:pt x="10" y="47"/>
                  </a:lnTo>
                  <a:lnTo>
                    <a:pt x="8" y="52"/>
                  </a:lnTo>
                  <a:lnTo>
                    <a:pt x="5" y="54"/>
                  </a:lnTo>
                  <a:lnTo>
                    <a:pt x="5" y="56"/>
                  </a:lnTo>
                  <a:lnTo>
                    <a:pt x="3" y="56"/>
                  </a:lnTo>
                  <a:lnTo>
                    <a:pt x="3" y="59"/>
                  </a:lnTo>
                  <a:lnTo>
                    <a:pt x="3" y="59"/>
                  </a:lnTo>
                  <a:lnTo>
                    <a:pt x="3" y="61"/>
                  </a:lnTo>
                  <a:lnTo>
                    <a:pt x="0" y="66"/>
                  </a:lnTo>
                  <a:lnTo>
                    <a:pt x="0" y="68"/>
                  </a:lnTo>
                  <a:lnTo>
                    <a:pt x="0" y="68"/>
                  </a:lnTo>
                  <a:lnTo>
                    <a:pt x="0" y="71"/>
                  </a:lnTo>
                  <a:lnTo>
                    <a:pt x="0" y="71"/>
                  </a:lnTo>
                  <a:lnTo>
                    <a:pt x="3" y="71"/>
                  </a:lnTo>
                  <a:lnTo>
                    <a:pt x="5" y="71"/>
                  </a:lnTo>
                  <a:lnTo>
                    <a:pt x="5" y="71"/>
                  </a:lnTo>
                  <a:lnTo>
                    <a:pt x="8" y="68"/>
                  </a:lnTo>
                  <a:lnTo>
                    <a:pt x="10" y="63"/>
                  </a:lnTo>
                  <a:lnTo>
                    <a:pt x="12" y="63"/>
                  </a:lnTo>
                  <a:lnTo>
                    <a:pt x="12" y="63"/>
                  </a:lnTo>
                  <a:lnTo>
                    <a:pt x="10" y="63"/>
                  </a:lnTo>
                  <a:lnTo>
                    <a:pt x="10" y="66"/>
                  </a:lnTo>
                  <a:lnTo>
                    <a:pt x="10" y="68"/>
                  </a:lnTo>
                  <a:lnTo>
                    <a:pt x="8" y="71"/>
                  </a:lnTo>
                  <a:lnTo>
                    <a:pt x="8" y="71"/>
                  </a:lnTo>
                  <a:lnTo>
                    <a:pt x="5" y="71"/>
                  </a:lnTo>
                  <a:lnTo>
                    <a:pt x="5" y="71"/>
                  </a:lnTo>
                  <a:lnTo>
                    <a:pt x="5" y="73"/>
                  </a:lnTo>
                  <a:lnTo>
                    <a:pt x="5" y="75"/>
                  </a:lnTo>
                  <a:lnTo>
                    <a:pt x="5" y="75"/>
                  </a:lnTo>
                  <a:lnTo>
                    <a:pt x="8" y="75"/>
                  </a:lnTo>
                  <a:lnTo>
                    <a:pt x="10" y="75"/>
                  </a:lnTo>
                  <a:lnTo>
                    <a:pt x="10" y="75"/>
                  </a:lnTo>
                  <a:lnTo>
                    <a:pt x="12" y="75"/>
                  </a:lnTo>
                  <a:lnTo>
                    <a:pt x="12" y="75"/>
                  </a:lnTo>
                  <a:lnTo>
                    <a:pt x="15" y="75"/>
                  </a:lnTo>
                  <a:lnTo>
                    <a:pt x="10" y="75"/>
                  </a:lnTo>
                  <a:lnTo>
                    <a:pt x="10" y="80"/>
                  </a:lnTo>
                  <a:lnTo>
                    <a:pt x="10" y="82"/>
                  </a:lnTo>
                  <a:lnTo>
                    <a:pt x="10" y="87"/>
                  </a:lnTo>
                  <a:lnTo>
                    <a:pt x="10" y="87"/>
                  </a:lnTo>
                  <a:lnTo>
                    <a:pt x="10" y="92"/>
                  </a:lnTo>
                  <a:lnTo>
                    <a:pt x="10" y="94"/>
                  </a:lnTo>
                  <a:lnTo>
                    <a:pt x="10" y="97"/>
                  </a:lnTo>
                  <a:lnTo>
                    <a:pt x="8" y="104"/>
                  </a:lnTo>
                  <a:lnTo>
                    <a:pt x="5" y="106"/>
                  </a:lnTo>
                  <a:lnTo>
                    <a:pt x="8" y="106"/>
                  </a:lnTo>
                  <a:lnTo>
                    <a:pt x="8" y="106"/>
                  </a:lnTo>
                  <a:lnTo>
                    <a:pt x="10" y="106"/>
                  </a:lnTo>
                  <a:lnTo>
                    <a:pt x="12" y="104"/>
                  </a:lnTo>
                  <a:lnTo>
                    <a:pt x="15" y="104"/>
                  </a:lnTo>
                  <a:lnTo>
                    <a:pt x="22" y="106"/>
                  </a:lnTo>
                  <a:lnTo>
                    <a:pt x="24" y="106"/>
                  </a:lnTo>
                  <a:lnTo>
                    <a:pt x="26" y="106"/>
                  </a:lnTo>
                  <a:lnTo>
                    <a:pt x="31" y="104"/>
                  </a:lnTo>
                  <a:lnTo>
                    <a:pt x="33" y="104"/>
                  </a:lnTo>
                  <a:lnTo>
                    <a:pt x="33" y="97"/>
                  </a:lnTo>
                  <a:lnTo>
                    <a:pt x="33" y="97"/>
                  </a:lnTo>
                  <a:lnTo>
                    <a:pt x="33" y="94"/>
                  </a:lnTo>
                  <a:lnTo>
                    <a:pt x="33" y="92"/>
                  </a:lnTo>
                  <a:lnTo>
                    <a:pt x="36" y="89"/>
                  </a:lnTo>
                  <a:lnTo>
                    <a:pt x="36" y="87"/>
                  </a:lnTo>
                  <a:lnTo>
                    <a:pt x="38" y="85"/>
                  </a:lnTo>
                  <a:lnTo>
                    <a:pt x="41" y="85"/>
                  </a:lnTo>
                  <a:lnTo>
                    <a:pt x="41" y="85"/>
                  </a:lnTo>
                  <a:lnTo>
                    <a:pt x="43" y="82"/>
                  </a:lnTo>
                  <a:lnTo>
                    <a:pt x="43" y="82"/>
                  </a:lnTo>
                  <a:lnTo>
                    <a:pt x="43" y="82"/>
                  </a:lnTo>
                  <a:lnTo>
                    <a:pt x="41" y="82"/>
                  </a:lnTo>
                  <a:lnTo>
                    <a:pt x="36" y="75"/>
                  </a:lnTo>
                  <a:lnTo>
                    <a:pt x="36" y="75"/>
                  </a:lnTo>
                  <a:lnTo>
                    <a:pt x="38" y="73"/>
                  </a:lnTo>
                  <a:lnTo>
                    <a:pt x="38" y="71"/>
                  </a:lnTo>
                  <a:lnTo>
                    <a:pt x="38" y="71"/>
                  </a:lnTo>
                  <a:lnTo>
                    <a:pt x="38" y="68"/>
                  </a:lnTo>
                  <a:lnTo>
                    <a:pt x="41" y="68"/>
                  </a:lnTo>
                  <a:lnTo>
                    <a:pt x="43" y="66"/>
                  </a:lnTo>
                  <a:lnTo>
                    <a:pt x="43" y="63"/>
                  </a:lnTo>
                  <a:lnTo>
                    <a:pt x="43" y="63"/>
                  </a:lnTo>
                  <a:lnTo>
                    <a:pt x="43" y="61"/>
                  </a:lnTo>
                  <a:lnTo>
                    <a:pt x="41" y="61"/>
                  </a:lnTo>
                  <a:lnTo>
                    <a:pt x="38" y="56"/>
                  </a:lnTo>
                  <a:lnTo>
                    <a:pt x="38" y="54"/>
                  </a:lnTo>
                  <a:lnTo>
                    <a:pt x="38" y="54"/>
                  </a:lnTo>
                  <a:lnTo>
                    <a:pt x="36" y="52"/>
                  </a:lnTo>
                  <a:lnTo>
                    <a:pt x="36" y="49"/>
                  </a:lnTo>
                  <a:lnTo>
                    <a:pt x="36" y="49"/>
                  </a:lnTo>
                  <a:lnTo>
                    <a:pt x="36" y="49"/>
                  </a:lnTo>
                  <a:lnTo>
                    <a:pt x="43" y="49"/>
                  </a:lnTo>
                  <a:lnTo>
                    <a:pt x="43" y="49"/>
                  </a:lnTo>
                  <a:lnTo>
                    <a:pt x="43" y="49"/>
                  </a:lnTo>
                  <a:lnTo>
                    <a:pt x="45" y="47"/>
                  </a:lnTo>
                  <a:lnTo>
                    <a:pt x="45" y="45"/>
                  </a:lnTo>
                  <a:lnTo>
                    <a:pt x="48" y="45"/>
                  </a:lnTo>
                  <a:lnTo>
                    <a:pt x="45" y="45"/>
                  </a:lnTo>
                  <a:lnTo>
                    <a:pt x="45" y="42"/>
                  </a:lnTo>
                  <a:lnTo>
                    <a:pt x="45" y="42"/>
                  </a:lnTo>
                  <a:lnTo>
                    <a:pt x="45" y="40"/>
                  </a:lnTo>
                  <a:lnTo>
                    <a:pt x="45" y="40"/>
                  </a:lnTo>
                  <a:lnTo>
                    <a:pt x="48" y="37"/>
                  </a:lnTo>
                  <a:lnTo>
                    <a:pt x="48" y="37"/>
                  </a:lnTo>
                  <a:lnTo>
                    <a:pt x="48" y="37"/>
                  </a:lnTo>
                  <a:lnTo>
                    <a:pt x="48" y="35"/>
                  </a:lnTo>
                  <a:lnTo>
                    <a:pt x="48" y="35"/>
                  </a:lnTo>
                  <a:lnTo>
                    <a:pt x="48" y="35"/>
                  </a:lnTo>
                  <a:lnTo>
                    <a:pt x="48" y="33"/>
                  </a:lnTo>
                  <a:lnTo>
                    <a:pt x="50" y="30"/>
                  </a:lnTo>
                  <a:lnTo>
                    <a:pt x="50" y="28"/>
                  </a:lnTo>
                  <a:lnTo>
                    <a:pt x="48" y="26"/>
                  </a:lnTo>
                  <a:lnTo>
                    <a:pt x="48" y="23"/>
                  </a:lnTo>
                  <a:lnTo>
                    <a:pt x="48" y="23"/>
                  </a:lnTo>
                  <a:lnTo>
                    <a:pt x="48" y="23"/>
                  </a:lnTo>
                  <a:lnTo>
                    <a:pt x="50" y="21"/>
                  </a:lnTo>
                  <a:lnTo>
                    <a:pt x="52" y="19"/>
                  </a:lnTo>
                  <a:lnTo>
                    <a:pt x="55" y="19"/>
                  </a:lnTo>
                  <a:lnTo>
                    <a:pt x="57" y="16"/>
                  </a:lnTo>
                  <a:lnTo>
                    <a:pt x="59" y="14"/>
                  </a:lnTo>
                  <a:lnTo>
                    <a:pt x="59" y="14"/>
                  </a:lnTo>
                  <a:lnTo>
                    <a:pt x="62" y="14"/>
                  </a:lnTo>
                  <a:lnTo>
                    <a:pt x="62"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256"/>
            <p:cNvSpPr>
              <a:spLocks/>
            </p:cNvSpPr>
            <p:nvPr userDrawn="1"/>
          </p:nvSpPr>
          <p:spPr bwMode="auto">
            <a:xfrm>
              <a:off x="3907" y="1659"/>
              <a:ext cx="161" cy="118"/>
            </a:xfrm>
            <a:custGeom>
              <a:avLst/>
              <a:gdLst>
                <a:gd name="T0" fmla="*/ 158 w 161"/>
                <a:gd name="T1" fmla="*/ 80 h 118"/>
                <a:gd name="T2" fmla="*/ 158 w 161"/>
                <a:gd name="T3" fmla="*/ 78 h 118"/>
                <a:gd name="T4" fmla="*/ 154 w 161"/>
                <a:gd name="T5" fmla="*/ 70 h 118"/>
                <a:gd name="T6" fmla="*/ 151 w 161"/>
                <a:gd name="T7" fmla="*/ 63 h 118"/>
                <a:gd name="T8" fmla="*/ 151 w 161"/>
                <a:gd name="T9" fmla="*/ 56 h 118"/>
                <a:gd name="T10" fmla="*/ 147 w 161"/>
                <a:gd name="T11" fmla="*/ 52 h 118"/>
                <a:gd name="T12" fmla="*/ 144 w 161"/>
                <a:gd name="T13" fmla="*/ 47 h 118"/>
                <a:gd name="T14" fmla="*/ 154 w 161"/>
                <a:gd name="T15" fmla="*/ 42 h 118"/>
                <a:gd name="T16" fmla="*/ 151 w 161"/>
                <a:gd name="T17" fmla="*/ 30 h 118"/>
                <a:gd name="T18" fmla="*/ 147 w 161"/>
                <a:gd name="T19" fmla="*/ 14 h 118"/>
                <a:gd name="T20" fmla="*/ 140 w 161"/>
                <a:gd name="T21" fmla="*/ 11 h 118"/>
                <a:gd name="T22" fmla="*/ 135 w 161"/>
                <a:gd name="T23" fmla="*/ 9 h 118"/>
                <a:gd name="T24" fmla="*/ 116 w 161"/>
                <a:gd name="T25" fmla="*/ 9 h 118"/>
                <a:gd name="T26" fmla="*/ 85 w 161"/>
                <a:gd name="T27" fmla="*/ 7 h 118"/>
                <a:gd name="T28" fmla="*/ 74 w 161"/>
                <a:gd name="T29" fmla="*/ 9 h 118"/>
                <a:gd name="T30" fmla="*/ 69 w 161"/>
                <a:gd name="T31" fmla="*/ 2 h 118"/>
                <a:gd name="T32" fmla="*/ 59 w 161"/>
                <a:gd name="T33" fmla="*/ 0 h 118"/>
                <a:gd name="T34" fmla="*/ 36 w 161"/>
                <a:gd name="T35" fmla="*/ 4 h 118"/>
                <a:gd name="T36" fmla="*/ 29 w 161"/>
                <a:gd name="T37" fmla="*/ 11 h 118"/>
                <a:gd name="T38" fmla="*/ 0 w 161"/>
                <a:gd name="T39" fmla="*/ 18 h 118"/>
                <a:gd name="T40" fmla="*/ 5 w 161"/>
                <a:gd name="T41" fmla="*/ 21 h 118"/>
                <a:gd name="T42" fmla="*/ 5 w 161"/>
                <a:gd name="T43" fmla="*/ 23 h 118"/>
                <a:gd name="T44" fmla="*/ 5 w 161"/>
                <a:gd name="T45" fmla="*/ 30 h 118"/>
                <a:gd name="T46" fmla="*/ 0 w 161"/>
                <a:gd name="T47" fmla="*/ 37 h 118"/>
                <a:gd name="T48" fmla="*/ 8 w 161"/>
                <a:gd name="T49" fmla="*/ 47 h 118"/>
                <a:gd name="T50" fmla="*/ 8 w 161"/>
                <a:gd name="T51" fmla="*/ 52 h 118"/>
                <a:gd name="T52" fmla="*/ 10 w 161"/>
                <a:gd name="T53" fmla="*/ 56 h 118"/>
                <a:gd name="T54" fmla="*/ 8 w 161"/>
                <a:gd name="T55" fmla="*/ 61 h 118"/>
                <a:gd name="T56" fmla="*/ 10 w 161"/>
                <a:gd name="T57" fmla="*/ 66 h 118"/>
                <a:gd name="T58" fmla="*/ 15 w 161"/>
                <a:gd name="T59" fmla="*/ 75 h 118"/>
                <a:gd name="T60" fmla="*/ 15 w 161"/>
                <a:gd name="T61" fmla="*/ 80 h 118"/>
                <a:gd name="T62" fmla="*/ 19 w 161"/>
                <a:gd name="T63" fmla="*/ 78 h 118"/>
                <a:gd name="T64" fmla="*/ 22 w 161"/>
                <a:gd name="T65" fmla="*/ 80 h 118"/>
                <a:gd name="T66" fmla="*/ 29 w 161"/>
                <a:gd name="T67" fmla="*/ 85 h 118"/>
                <a:gd name="T68" fmla="*/ 36 w 161"/>
                <a:gd name="T69" fmla="*/ 85 h 118"/>
                <a:gd name="T70" fmla="*/ 36 w 161"/>
                <a:gd name="T71" fmla="*/ 87 h 118"/>
                <a:gd name="T72" fmla="*/ 36 w 161"/>
                <a:gd name="T73" fmla="*/ 89 h 118"/>
                <a:gd name="T74" fmla="*/ 41 w 161"/>
                <a:gd name="T75" fmla="*/ 94 h 118"/>
                <a:gd name="T76" fmla="*/ 45 w 161"/>
                <a:gd name="T77" fmla="*/ 94 h 118"/>
                <a:gd name="T78" fmla="*/ 45 w 161"/>
                <a:gd name="T79" fmla="*/ 89 h 118"/>
                <a:gd name="T80" fmla="*/ 57 w 161"/>
                <a:gd name="T81" fmla="*/ 92 h 118"/>
                <a:gd name="T82" fmla="*/ 59 w 161"/>
                <a:gd name="T83" fmla="*/ 94 h 118"/>
                <a:gd name="T84" fmla="*/ 59 w 161"/>
                <a:gd name="T85" fmla="*/ 96 h 118"/>
                <a:gd name="T86" fmla="*/ 64 w 161"/>
                <a:gd name="T87" fmla="*/ 96 h 118"/>
                <a:gd name="T88" fmla="*/ 66 w 161"/>
                <a:gd name="T89" fmla="*/ 99 h 118"/>
                <a:gd name="T90" fmla="*/ 74 w 161"/>
                <a:gd name="T91" fmla="*/ 99 h 118"/>
                <a:gd name="T92" fmla="*/ 76 w 161"/>
                <a:gd name="T93" fmla="*/ 106 h 118"/>
                <a:gd name="T94" fmla="*/ 83 w 161"/>
                <a:gd name="T95" fmla="*/ 111 h 118"/>
                <a:gd name="T96" fmla="*/ 88 w 161"/>
                <a:gd name="T97" fmla="*/ 106 h 118"/>
                <a:gd name="T98" fmla="*/ 90 w 161"/>
                <a:gd name="T99" fmla="*/ 111 h 118"/>
                <a:gd name="T100" fmla="*/ 92 w 161"/>
                <a:gd name="T101" fmla="*/ 113 h 118"/>
                <a:gd name="T102" fmla="*/ 97 w 161"/>
                <a:gd name="T103" fmla="*/ 113 h 118"/>
                <a:gd name="T104" fmla="*/ 102 w 161"/>
                <a:gd name="T105" fmla="*/ 111 h 118"/>
                <a:gd name="T106" fmla="*/ 107 w 161"/>
                <a:gd name="T107" fmla="*/ 111 h 118"/>
                <a:gd name="T108" fmla="*/ 114 w 161"/>
                <a:gd name="T109" fmla="*/ 111 h 118"/>
                <a:gd name="T110" fmla="*/ 123 w 161"/>
                <a:gd name="T111" fmla="*/ 108 h 118"/>
                <a:gd name="T112" fmla="*/ 130 w 161"/>
                <a:gd name="T113" fmla="*/ 113 h 118"/>
                <a:gd name="T114" fmla="*/ 140 w 161"/>
                <a:gd name="T115" fmla="*/ 118 h 118"/>
                <a:gd name="T116" fmla="*/ 142 w 161"/>
                <a:gd name="T117" fmla="*/ 115 h 118"/>
                <a:gd name="T118" fmla="*/ 140 w 161"/>
                <a:gd name="T119" fmla="*/ 111 h 118"/>
                <a:gd name="T120" fmla="*/ 144 w 161"/>
                <a:gd name="T121" fmla="*/ 101 h 118"/>
                <a:gd name="T122" fmla="*/ 154 w 161"/>
                <a:gd name="T123" fmla="*/ 92 h 118"/>
                <a:gd name="T124" fmla="*/ 161 w 161"/>
                <a:gd name="T125" fmla="*/ 8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118">
                  <a:moveTo>
                    <a:pt x="161" y="85"/>
                  </a:moveTo>
                  <a:lnTo>
                    <a:pt x="161" y="82"/>
                  </a:lnTo>
                  <a:lnTo>
                    <a:pt x="158" y="82"/>
                  </a:lnTo>
                  <a:lnTo>
                    <a:pt x="158" y="82"/>
                  </a:lnTo>
                  <a:lnTo>
                    <a:pt x="158" y="80"/>
                  </a:lnTo>
                  <a:lnTo>
                    <a:pt x="158" y="80"/>
                  </a:lnTo>
                  <a:lnTo>
                    <a:pt x="161" y="80"/>
                  </a:lnTo>
                  <a:lnTo>
                    <a:pt x="161" y="80"/>
                  </a:lnTo>
                  <a:lnTo>
                    <a:pt x="161" y="80"/>
                  </a:lnTo>
                  <a:lnTo>
                    <a:pt x="158" y="78"/>
                  </a:lnTo>
                  <a:lnTo>
                    <a:pt x="158" y="78"/>
                  </a:lnTo>
                  <a:lnTo>
                    <a:pt x="156" y="75"/>
                  </a:lnTo>
                  <a:lnTo>
                    <a:pt x="154" y="70"/>
                  </a:lnTo>
                  <a:lnTo>
                    <a:pt x="154" y="70"/>
                  </a:lnTo>
                  <a:lnTo>
                    <a:pt x="154" y="70"/>
                  </a:lnTo>
                  <a:lnTo>
                    <a:pt x="154" y="68"/>
                  </a:lnTo>
                  <a:lnTo>
                    <a:pt x="151" y="68"/>
                  </a:lnTo>
                  <a:lnTo>
                    <a:pt x="151" y="66"/>
                  </a:lnTo>
                  <a:lnTo>
                    <a:pt x="151" y="63"/>
                  </a:lnTo>
                  <a:lnTo>
                    <a:pt x="151" y="63"/>
                  </a:lnTo>
                  <a:lnTo>
                    <a:pt x="151" y="61"/>
                  </a:lnTo>
                  <a:lnTo>
                    <a:pt x="151" y="61"/>
                  </a:lnTo>
                  <a:lnTo>
                    <a:pt x="151" y="59"/>
                  </a:lnTo>
                  <a:lnTo>
                    <a:pt x="151" y="56"/>
                  </a:lnTo>
                  <a:lnTo>
                    <a:pt x="151" y="56"/>
                  </a:lnTo>
                  <a:lnTo>
                    <a:pt x="151" y="56"/>
                  </a:lnTo>
                  <a:lnTo>
                    <a:pt x="151" y="54"/>
                  </a:lnTo>
                  <a:lnTo>
                    <a:pt x="149" y="54"/>
                  </a:lnTo>
                  <a:lnTo>
                    <a:pt x="149" y="54"/>
                  </a:lnTo>
                  <a:lnTo>
                    <a:pt x="147" y="52"/>
                  </a:lnTo>
                  <a:lnTo>
                    <a:pt x="144" y="52"/>
                  </a:lnTo>
                  <a:lnTo>
                    <a:pt x="144" y="52"/>
                  </a:lnTo>
                  <a:lnTo>
                    <a:pt x="144" y="49"/>
                  </a:lnTo>
                  <a:lnTo>
                    <a:pt x="144" y="49"/>
                  </a:lnTo>
                  <a:lnTo>
                    <a:pt x="144" y="47"/>
                  </a:lnTo>
                  <a:lnTo>
                    <a:pt x="147" y="47"/>
                  </a:lnTo>
                  <a:lnTo>
                    <a:pt x="149" y="44"/>
                  </a:lnTo>
                  <a:lnTo>
                    <a:pt x="154" y="42"/>
                  </a:lnTo>
                  <a:lnTo>
                    <a:pt x="154" y="42"/>
                  </a:lnTo>
                  <a:lnTo>
                    <a:pt x="154" y="42"/>
                  </a:lnTo>
                  <a:lnTo>
                    <a:pt x="154" y="40"/>
                  </a:lnTo>
                  <a:lnTo>
                    <a:pt x="154" y="37"/>
                  </a:lnTo>
                  <a:lnTo>
                    <a:pt x="154" y="35"/>
                  </a:lnTo>
                  <a:lnTo>
                    <a:pt x="154" y="35"/>
                  </a:lnTo>
                  <a:lnTo>
                    <a:pt x="151" y="30"/>
                  </a:lnTo>
                  <a:lnTo>
                    <a:pt x="149" y="23"/>
                  </a:lnTo>
                  <a:lnTo>
                    <a:pt x="147" y="18"/>
                  </a:lnTo>
                  <a:lnTo>
                    <a:pt x="147" y="16"/>
                  </a:lnTo>
                  <a:lnTo>
                    <a:pt x="147" y="16"/>
                  </a:lnTo>
                  <a:lnTo>
                    <a:pt x="147" y="14"/>
                  </a:lnTo>
                  <a:lnTo>
                    <a:pt x="144" y="14"/>
                  </a:lnTo>
                  <a:lnTo>
                    <a:pt x="144" y="11"/>
                  </a:lnTo>
                  <a:lnTo>
                    <a:pt x="142" y="11"/>
                  </a:lnTo>
                  <a:lnTo>
                    <a:pt x="140" y="11"/>
                  </a:lnTo>
                  <a:lnTo>
                    <a:pt x="140" y="11"/>
                  </a:lnTo>
                  <a:lnTo>
                    <a:pt x="140" y="11"/>
                  </a:lnTo>
                  <a:lnTo>
                    <a:pt x="137" y="9"/>
                  </a:lnTo>
                  <a:lnTo>
                    <a:pt x="137" y="9"/>
                  </a:lnTo>
                  <a:lnTo>
                    <a:pt x="137" y="9"/>
                  </a:lnTo>
                  <a:lnTo>
                    <a:pt x="135" y="9"/>
                  </a:lnTo>
                  <a:lnTo>
                    <a:pt x="135" y="9"/>
                  </a:lnTo>
                  <a:lnTo>
                    <a:pt x="135" y="9"/>
                  </a:lnTo>
                  <a:lnTo>
                    <a:pt x="132" y="9"/>
                  </a:lnTo>
                  <a:lnTo>
                    <a:pt x="125" y="9"/>
                  </a:lnTo>
                  <a:lnTo>
                    <a:pt x="116" y="9"/>
                  </a:lnTo>
                  <a:lnTo>
                    <a:pt x="109" y="9"/>
                  </a:lnTo>
                  <a:lnTo>
                    <a:pt x="102" y="9"/>
                  </a:lnTo>
                  <a:lnTo>
                    <a:pt x="95" y="9"/>
                  </a:lnTo>
                  <a:lnTo>
                    <a:pt x="90" y="7"/>
                  </a:lnTo>
                  <a:lnTo>
                    <a:pt x="85" y="7"/>
                  </a:lnTo>
                  <a:lnTo>
                    <a:pt x="85" y="7"/>
                  </a:lnTo>
                  <a:lnTo>
                    <a:pt x="83" y="7"/>
                  </a:lnTo>
                  <a:lnTo>
                    <a:pt x="81" y="9"/>
                  </a:lnTo>
                  <a:lnTo>
                    <a:pt x="76" y="9"/>
                  </a:lnTo>
                  <a:lnTo>
                    <a:pt x="74" y="9"/>
                  </a:lnTo>
                  <a:lnTo>
                    <a:pt x="69" y="7"/>
                  </a:lnTo>
                  <a:lnTo>
                    <a:pt x="69" y="7"/>
                  </a:lnTo>
                  <a:lnTo>
                    <a:pt x="66" y="2"/>
                  </a:lnTo>
                  <a:lnTo>
                    <a:pt x="66" y="2"/>
                  </a:lnTo>
                  <a:lnTo>
                    <a:pt x="69" y="2"/>
                  </a:lnTo>
                  <a:lnTo>
                    <a:pt x="71" y="4"/>
                  </a:lnTo>
                  <a:lnTo>
                    <a:pt x="71" y="2"/>
                  </a:lnTo>
                  <a:lnTo>
                    <a:pt x="66" y="2"/>
                  </a:lnTo>
                  <a:lnTo>
                    <a:pt x="64" y="0"/>
                  </a:lnTo>
                  <a:lnTo>
                    <a:pt x="59" y="0"/>
                  </a:lnTo>
                  <a:lnTo>
                    <a:pt x="57" y="0"/>
                  </a:lnTo>
                  <a:lnTo>
                    <a:pt x="48" y="2"/>
                  </a:lnTo>
                  <a:lnTo>
                    <a:pt x="43" y="4"/>
                  </a:lnTo>
                  <a:lnTo>
                    <a:pt x="43" y="4"/>
                  </a:lnTo>
                  <a:lnTo>
                    <a:pt x="36" y="4"/>
                  </a:lnTo>
                  <a:lnTo>
                    <a:pt x="33" y="7"/>
                  </a:lnTo>
                  <a:lnTo>
                    <a:pt x="33" y="9"/>
                  </a:lnTo>
                  <a:lnTo>
                    <a:pt x="31" y="9"/>
                  </a:lnTo>
                  <a:lnTo>
                    <a:pt x="31" y="11"/>
                  </a:lnTo>
                  <a:lnTo>
                    <a:pt x="29" y="11"/>
                  </a:lnTo>
                  <a:lnTo>
                    <a:pt x="26" y="11"/>
                  </a:lnTo>
                  <a:lnTo>
                    <a:pt x="17" y="14"/>
                  </a:lnTo>
                  <a:lnTo>
                    <a:pt x="8" y="16"/>
                  </a:lnTo>
                  <a:lnTo>
                    <a:pt x="3" y="18"/>
                  </a:lnTo>
                  <a:lnTo>
                    <a:pt x="0" y="18"/>
                  </a:lnTo>
                  <a:lnTo>
                    <a:pt x="0" y="18"/>
                  </a:lnTo>
                  <a:lnTo>
                    <a:pt x="0" y="18"/>
                  </a:lnTo>
                  <a:lnTo>
                    <a:pt x="0" y="18"/>
                  </a:lnTo>
                  <a:lnTo>
                    <a:pt x="3" y="18"/>
                  </a:lnTo>
                  <a:lnTo>
                    <a:pt x="5" y="21"/>
                  </a:lnTo>
                  <a:lnTo>
                    <a:pt x="5" y="21"/>
                  </a:lnTo>
                  <a:lnTo>
                    <a:pt x="5" y="23"/>
                  </a:lnTo>
                  <a:lnTo>
                    <a:pt x="8" y="23"/>
                  </a:lnTo>
                  <a:lnTo>
                    <a:pt x="8" y="23"/>
                  </a:lnTo>
                  <a:lnTo>
                    <a:pt x="5" y="23"/>
                  </a:lnTo>
                  <a:lnTo>
                    <a:pt x="0" y="21"/>
                  </a:lnTo>
                  <a:lnTo>
                    <a:pt x="0" y="23"/>
                  </a:lnTo>
                  <a:lnTo>
                    <a:pt x="3" y="23"/>
                  </a:lnTo>
                  <a:lnTo>
                    <a:pt x="3" y="26"/>
                  </a:lnTo>
                  <a:lnTo>
                    <a:pt x="5" y="30"/>
                  </a:lnTo>
                  <a:lnTo>
                    <a:pt x="5" y="33"/>
                  </a:lnTo>
                  <a:lnTo>
                    <a:pt x="5" y="33"/>
                  </a:lnTo>
                  <a:lnTo>
                    <a:pt x="3" y="35"/>
                  </a:lnTo>
                  <a:lnTo>
                    <a:pt x="3" y="35"/>
                  </a:lnTo>
                  <a:lnTo>
                    <a:pt x="0" y="37"/>
                  </a:lnTo>
                  <a:lnTo>
                    <a:pt x="0" y="37"/>
                  </a:lnTo>
                  <a:lnTo>
                    <a:pt x="0" y="40"/>
                  </a:lnTo>
                  <a:lnTo>
                    <a:pt x="3" y="40"/>
                  </a:lnTo>
                  <a:lnTo>
                    <a:pt x="5" y="44"/>
                  </a:lnTo>
                  <a:lnTo>
                    <a:pt x="8" y="47"/>
                  </a:lnTo>
                  <a:lnTo>
                    <a:pt x="8" y="47"/>
                  </a:lnTo>
                  <a:lnTo>
                    <a:pt x="8" y="49"/>
                  </a:lnTo>
                  <a:lnTo>
                    <a:pt x="8" y="49"/>
                  </a:lnTo>
                  <a:lnTo>
                    <a:pt x="8" y="52"/>
                  </a:lnTo>
                  <a:lnTo>
                    <a:pt x="8" y="52"/>
                  </a:lnTo>
                  <a:lnTo>
                    <a:pt x="10" y="52"/>
                  </a:lnTo>
                  <a:lnTo>
                    <a:pt x="10" y="54"/>
                  </a:lnTo>
                  <a:lnTo>
                    <a:pt x="10" y="54"/>
                  </a:lnTo>
                  <a:lnTo>
                    <a:pt x="10" y="54"/>
                  </a:lnTo>
                  <a:lnTo>
                    <a:pt x="10" y="56"/>
                  </a:lnTo>
                  <a:lnTo>
                    <a:pt x="10" y="56"/>
                  </a:lnTo>
                  <a:lnTo>
                    <a:pt x="10" y="56"/>
                  </a:lnTo>
                  <a:lnTo>
                    <a:pt x="10" y="59"/>
                  </a:lnTo>
                  <a:lnTo>
                    <a:pt x="8" y="61"/>
                  </a:lnTo>
                  <a:lnTo>
                    <a:pt x="8" y="61"/>
                  </a:lnTo>
                  <a:lnTo>
                    <a:pt x="10" y="63"/>
                  </a:lnTo>
                  <a:lnTo>
                    <a:pt x="10" y="63"/>
                  </a:lnTo>
                  <a:lnTo>
                    <a:pt x="10" y="63"/>
                  </a:lnTo>
                  <a:lnTo>
                    <a:pt x="10" y="66"/>
                  </a:lnTo>
                  <a:lnTo>
                    <a:pt x="10" y="66"/>
                  </a:lnTo>
                  <a:lnTo>
                    <a:pt x="12" y="68"/>
                  </a:lnTo>
                  <a:lnTo>
                    <a:pt x="12" y="68"/>
                  </a:lnTo>
                  <a:lnTo>
                    <a:pt x="15" y="68"/>
                  </a:lnTo>
                  <a:lnTo>
                    <a:pt x="15" y="73"/>
                  </a:lnTo>
                  <a:lnTo>
                    <a:pt x="15" y="75"/>
                  </a:lnTo>
                  <a:lnTo>
                    <a:pt x="12" y="78"/>
                  </a:lnTo>
                  <a:lnTo>
                    <a:pt x="12" y="80"/>
                  </a:lnTo>
                  <a:lnTo>
                    <a:pt x="12" y="80"/>
                  </a:lnTo>
                  <a:lnTo>
                    <a:pt x="12" y="80"/>
                  </a:lnTo>
                  <a:lnTo>
                    <a:pt x="15" y="80"/>
                  </a:lnTo>
                  <a:lnTo>
                    <a:pt x="15" y="78"/>
                  </a:lnTo>
                  <a:lnTo>
                    <a:pt x="15" y="78"/>
                  </a:lnTo>
                  <a:lnTo>
                    <a:pt x="15" y="78"/>
                  </a:lnTo>
                  <a:lnTo>
                    <a:pt x="17" y="78"/>
                  </a:lnTo>
                  <a:lnTo>
                    <a:pt x="19" y="78"/>
                  </a:lnTo>
                  <a:lnTo>
                    <a:pt x="19" y="80"/>
                  </a:lnTo>
                  <a:lnTo>
                    <a:pt x="19" y="80"/>
                  </a:lnTo>
                  <a:lnTo>
                    <a:pt x="19" y="80"/>
                  </a:lnTo>
                  <a:lnTo>
                    <a:pt x="22" y="80"/>
                  </a:lnTo>
                  <a:lnTo>
                    <a:pt x="22" y="80"/>
                  </a:lnTo>
                  <a:lnTo>
                    <a:pt x="24" y="82"/>
                  </a:lnTo>
                  <a:lnTo>
                    <a:pt x="26" y="82"/>
                  </a:lnTo>
                  <a:lnTo>
                    <a:pt x="29" y="82"/>
                  </a:lnTo>
                  <a:lnTo>
                    <a:pt x="29" y="82"/>
                  </a:lnTo>
                  <a:lnTo>
                    <a:pt x="29" y="85"/>
                  </a:lnTo>
                  <a:lnTo>
                    <a:pt x="31" y="85"/>
                  </a:lnTo>
                  <a:lnTo>
                    <a:pt x="31" y="85"/>
                  </a:lnTo>
                  <a:lnTo>
                    <a:pt x="31" y="85"/>
                  </a:lnTo>
                  <a:lnTo>
                    <a:pt x="36" y="85"/>
                  </a:lnTo>
                  <a:lnTo>
                    <a:pt x="36" y="85"/>
                  </a:lnTo>
                  <a:lnTo>
                    <a:pt x="38" y="85"/>
                  </a:lnTo>
                  <a:lnTo>
                    <a:pt x="38" y="85"/>
                  </a:lnTo>
                  <a:lnTo>
                    <a:pt x="36" y="87"/>
                  </a:lnTo>
                  <a:lnTo>
                    <a:pt x="36" y="87"/>
                  </a:lnTo>
                  <a:lnTo>
                    <a:pt x="36" y="87"/>
                  </a:lnTo>
                  <a:lnTo>
                    <a:pt x="36" y="87"/>
                  </a:lnTo>
                  <a:lnTo>
                    <a:pt x="33" y="87"/>
                  </a:lnTo>
                  <a:lnTo>
                    <a:pt x="33" y="89"/>
                  </a:lnTo>
                  <a:lnTo>
                    <a:pt x="33" y="89"/>
                  </a:lnTo>
                  <a:lnTo>
                    <a:pt x="36" y="89"/>
                  </a:lnTo>
                  <a:lnTo>
                    <a:pt x="36" y="89"/>
                  </a:lnTo>
                  <a:lnTo>
                    <a:pt x="36" y="89"/>
                  </a:lnTo>
                  <a:lnTo>
                    <a:pt x="38" y="92"/>
                  </a:lnTo>
                  <a:lnTo>
                    <a:pt x="41" y="94"/>
                  </a:lnTo>
                  <a:lnTo>
                    <a:pt x="41" y="94"/>
                  </a:lnTo>
                  <a:lnTo>
                    <a:pt x="43" y="94"/>
                  </a:lnTo>
                  <a:lnTo>
                    <a:pt x="43" y="94"/>
                  </a:lnTo>
                  <a:lnTo>
                    <a:pt x="43" y="94"/>
                  </a:lnTo>
                  <a:lnTo>
                    <a:pt x="45" y="94"/>
                  </a:lnTo>
                  <a:lnTo>
                    <a:pt x="45" y="94"/>
                  </a:lnTo>
                  <a:lnTo>
                    <a:pt x="48" y="92"/>
                  </a:lnTo>
                  <a:lnTo>
                    <a:pt x="48" y="92"/>
                  </a:lnTo>
                  <a:lnTo>
                    <a:pt x="45" y="89"/>
                  </a:lnTo>
                  <a:lnTo>
                    <a:pt x="45" y="89"/>
                  </a:lnTo>
                  <a:lnTo>
                    <a:pt x="45" y="89"/>
                  </a:lnTo>
                  <a:lnTo>
                    <a:pt x="48" y="89"/>
                  </a:lnTo>
                  <a:lnTo>
                    <a:pt x="50" y="89"/>
                  </a:lnTo>
                  <a:lnTo>
                    <a:pt x="55" y="92"/>
                  </a:lnTo>
                  <a:lnTo>
                    <a:pt x="55" y="92"/>
                  </a:lnTo>
                  <a:lnTo>
                    <a:pt x="57" y="92"/>
                  </a:lnTo>
                  <a:lnTo>
                    <a:pt x="57" y="92"/>
                  </a:lnTo>
                  <a:lnTo>
                    <a:pt x="59" y="92"/>
                  </a:lnTo>
                  <a:lnTo>
                    <a:pt x="59" y="92"/>
                  </a:lnTo>
                  <a:lnTo>
                    <a:pt x="59" y="92"/>
                  </a:lnTo>
                  <a:lnTo>
                    <a:pt x="59" y="94"/>
                  </a:lnTo>
                  <a:lnTo>
                    <a:pt x="57" y="94"/>
                  </a:lnTo>
                  <a:lnTo>
                    <a:pt x="57" y="94"/>
                  </a:lnTo>
                  <a:lnTo>
                    <a:pt x="57" y="94"/>
                  </a:lnTo>
                  <a:lnTo>
                    <a:pt x="57" y="94"/>
                  </a:lnTo>
                  <a:lnTo>
                    <a:pt x="59" y="96"/>
                  </a:lnTo>
                  <a:lnTo>
                    <a:pt x="59" y="96"/>
                  </a:lnTo>
                  <a:lnTo>
                    <a:pt x="59" y="96"/>
                  </a:lnTo>
                  <a:lnTo>
                    <a:pt x="62" y="99"/>
                  </a:lnTo>
                  <a:lnTo>
                    <a:pt x="64" y="96"/>
                  </a:lnTo>
                  <a:lnTo>
                    <a:pt x="64" y="96"/>
                  </a:lnTo>
                  <a:lnTo>
                    <a:pt x="64" y="96"/>
                  </a:lnTo>
                  <a:lnTo>
                    <a:pt x="64" y="96"/>
                  </a:lnTo>
                  <a:lnTo>
                    <a:pt x="64" y="96"/>
                  </a:lnTo>
                  <a:lnTo>
                    <a:pt x="64" y="96"/>
                  </a:lnTo>
                  <a:lnTo>
                    <a:pt x="66" y="99"/>
                  </a:lnTo>
                  <a:lnTo>
                    <a:pt x="66" y="99"/>
                  </a:lnTo>
                  <a:lnTo>
                    <a:pt x="69" y="99"/>
                  </a:lnTo>
                  <a:lnTo>
                    <a:pt x="69" y="99"/>
                  </a:lnTo>
                  <a:lnTo>
                    <a:pt x="71" y="99"/>
                  </a:lnTo>
                  <a:lnTo>
                    <a:pt x="74" y="99"/>
                  </a:lnTo>
                  <a:lnTo>
                    <a:pt x="74" y="101"/>
                  </a:lnTo>
                  <a:lnTo>
                    <a:pt x="74" y="101"/>
                  </a:lnTo>
                  <a:lnTo>
                    <a:pt x="74" y="101"/>
                  </a:lnTo>
                  <a:lnTo>
                    <a:pt x="76" y="106"/>
                  </a:lnTo>
                  <a:lnTo>
                    <a:pt x="76" y="106"/>
                  </a:lnTo>
                  <a:lnTo>
                    <a:pt x="78" y="108"/>
                  </a:lnTo>
                  <a:lnTo>
                    <a:pt x="78" y="108"/>
                  </a:lnTo>
                  <a:lnTo>
                    <a:pt x="78" y="108"/>
                  </a:lnTo>
                  <a:lnTo>
                    <a:pt x="81" y="111"/>
                  </a:lnTo>
                  <a:lnTo>
                    <a:pt x="83" y="111"/>
                  </a:lnTo>
                  <a:lnTo>
                    <a:pt x="83" y="108"/>
                  </a:lnTo>
                  <a:lnTo>
                    <a:pt x="85" y="106"/>
                  </a:lnTo>
                  <a:lnTo>
                    <a:pt x="85" y="106"/>
                  </a:lnTo>
                  <a:lnTo>
                    <a:pt x="88" y="106"/>
                  </a:lnTo>
                  <a:lnTo>
                    <a:pt x="88" y="106"/>
                  </a:lnTo>
                  <a:lnTo>
                    <a:pt x="88" y="108"/>
                  </a:lnTo>
                  <a:lnTo>
                    <a:pt x="90" y="108"/>
                  </a:lnTo>
                  <a:lnTo>
                    <a:pt x="90" y="108"/>
                  </a:lnTo>
                  <a:lnTo>
                    <a:pt x="90" y="108"/>
                  </a:lnTo>
                  <a:lnTo>
                    <a:pt x="90" y="111"/>
                  </a:lnTo>
                  <a:lnTo>
                    <a:pt x="92" y="111"/>
                  </a:lnTo>
                  <a:lnTo>
                    <a:pt x="92" y="111"/>
                  </a:lnTo>
                  <a:lnTo>
                    <a:pt x="92" y="111"/>
                  </a:lnTo>
                  <a:lnTo>
                    <a:pt x="92" y="113"/>
                  </a:lnTo>
                  <a:lnTo>
                    <a:pt x="92" y="113"/>
                  </a:lnTo>
                  <a:lnTo>
                    <a:pt x="92" y="113"/>
                  </a:lnTo>
                  <a:lnTo>
                    <a:pt x="92" y="113"/>
                  </a:lnTo>
                  <a:lnTo>
                    <a:pt x="95" y="113"/>
                  </a:lnTo>
                  <a:lnTo>
                    <a:pt x="95" y="113"/>
                  </a:lnTo>
                  <a:lnTo>
                    <a:pt x="97" y="113"/>
                  </a:lnTo>
                  <a:lnTo>
                    <a:pt x="97" y="113"/>
                  </a:lnTo>
                  <a:lnTo>
                    <a:pt x="99" y="111"/>
                  </a:lnTo>
                  <a:lnTo>
                    <a:pt x="99" y="111"/>
                  </a:lnTo>
                  <a:lnTo>
                    <a:pt x="102" y="111"/>
                  </a:lnTo>
                  <a:lnTo>
                    <a:pt x="102" y="111"/>
                  </a:lnTo>
                  <a:lnTo>
                    <a:pt x="102" y="111"/>
                  </a:lnTo>
                  <a:lnTo>
                    <a:pt x="104" y="111"/>
                  </a:lnTo>
                  <a:lnTo>
                    <a:pt x="104" y="111"/>
                  </a:lnTo>
                  <a:lnTo>
                    <a:pt x="104" y="111"/>
                  </a:lnTo>
                  <a:lnTo>
                    <a:pt x="107" y="111"/>
                  </a:lnTo>
                  <a:lnTo>
                    <a:pt x="109" y="111"/>
                  </a:lnTo>
                  <a:lnTo>
                    <a:pt x="109" y="111"/>
                  </a:lnTo>
                  <a:lnTo>
                    <a:pt x="111" y="111"/>
                  </a:lnTo>
                  <a:lnTo>
                    <a:pt x="111" y="111"/>
                  </a:lnTo>
                  <a:lnTo>
                    <a:pt x="114" y="111"/>
                  </a:lnTo>
                  <a:lnTo>
                    <a:pt x="114" y="108"/>
                  </a:lnTo>
                  <a:lnTo>
                    <a:pt x="114" y="108"/>
                  </a:lnTo>
                  <a:lnTo>
                    <a:pt x="116" y="108"/>
                  </a:lnTo>
                  <a:lnTo>
                    <a:pt x="118" y="108"/>
                  </a:lnTo>
                  <a:lnTo>
                    <a:pt x="123" y="108"/>
                  </a:lnTo>
                  <a:lnTo>
                    <a:pt x="123" y="111"/>
                  </a:lnTo>
                  <a:lnTo>
                    <a:pt x="128" y="111"/>
                  </a:lnTo>
                  <a:lnTo>
                    <a:pt x="128" y="111"/>
                  </a:lnTo>
                  <a:lnTo>
                    <a:pt x="128" y="113"/>
                  </a:lnTo>
                  <a:lnTo>
                    <a:pt x="130" y="113"/>
                  </a:lnTo>
                  <a:lnTo>
                    <a:pt x="132" y="115"/>
                  </a:lnTo>
                  <a:lnTo>
                    <a:pt x="137" y="115"/>
                  </a:lnTo>
                  <a:lnTo>
                    <a:pt x="137" y="115"/>
                  </a:lnTo>
                  <a:lnTo>
                    <a:pt x="140" y="115"/>
                  </a:lnTo>
                  <a:lnTo>
                    <a:pt x="140" y="118"/>
                  </a:lnTo>
                  <a:lnTo>
                    <a:pt x="142" y="118"/>
                  </a:lnTo>
                  <a:lnTo>
                    <a:pt x="142" y="118"/>
                  </a:lnTo>
                  <a:lnTo>
                    <a:pt x="142" y="115"/>
                  </a:lnTo>
                  <a:lnTo>
                    <a:pt x="142" y="115"/>
                  </a:lnTo>
                  <a:lnTo>
                    <a:pt x="142" y="115"/>
                  </a:lnTo>
                  <a:lnTo>
                    <a:pt x="140" y="115"/>
                  </a:lnTo>
                  <a:lnTo>
                    <a:pt x="140" y="113"/>
                  </a:lnTo>
                  <a:lnTo>
                    <a:pt x="140" y="113"/>
                  </a:lnTo>
                  <a:lnTo>
                    <a:pt x="140" y="111"/>
                  </a:lnTo>
                  <a:lnTo>
                    <a:pt x="140" y="111"/>
                  </a:lnTo>
                  <a:lnTo>
                    <a:pt x="140" y="108"/>
                  </a:lnTo>
                  <a:lnTo>
                    <a:pt x="140" y="106"/>
                  </a:lnTo>
                  <a:lnTo>
                    <a:pt x="140" y="106"/>
                  </a:lnTo>
                  <a:lnTo>
                    <a:pt x="142" y="101"/>
                  </a:lnTo>
                  <a:lnTo>
                    <a:pt x="144" y="101"/>
                  </a:lnTo>
                  <a:lnTo>
                    <a:pt x="144" y="99"/>
                  </a:lnTo>
                  <a:lnTo>
                    <a:pt x="149" y="96"/>
                  </a:lnTo>
                  <a:lnTo>
                    <a:pt x="151" y="94"/>
                  </a:lnTo>
                  <a:lnTo>
                    <a:pt x="151" y="92"/>
                  </a:lnTo>
                  <a:lnTo>
                    <a:pt x="154" y="92"/>
                  </a:lnTo>
                  <a:lnTo>
                    <a:pt x="156" y="89"/>
                  </a:lnTo>
                  <a:lnTo>
                    <a:pt x="158" y="89"/>
                  </a:lnTo>
                  <a:lnTo>
                    <a:pt x="158" y="87"/>
                  </a:lnTo>
                  <a:lnTo>
                    <a:pt x="161" y="87"/>
                  </a:lnTo>
                  <a:lnTo>
                    <a:pt x="161" y="87"/>
                  </a:lnTo>
                  <a:lnTo>
                    <a:pt x="161" y="8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257"/>
            <p:cNvSpPr>
              <a:spLocks noEditPoints="1"/>
            </p:cNvSpPr>
            <p:nvPr userDrawn="1"/>
          </p:nvSpPr>
          <p:spPr bwMode="auto">
            <a:xfrm>
              <a:off x="5826" y="2415"/>
              <a:ext cx="174" cy="274"/>
            </a:xfrm>
            <a:custGeom>
              <a:avLst/>
              <a:gdLst>
                <a:gd name="T0" fmla="*/ 172 w 174"/>
                <a:gd name="T1" fmla="*/ 227 h 274"/>
                <a:gd name="T2" fmla="*/ 165 w 174"/>
                <a:gd name="T3" fmla="*/ 196 h 274"/>
                <a:gd name="T4" fmla="*/ 146 w 174"/>
                <a:gd name="T5" fmla="*/ 206 h 274"/>
                <a:gd name="T6" fmla="*/ 130 w 174"/>
                <a:gd name="T7" fmla="*/ 220 h 274"/>
                <a:gd name="T8" fmla="*/ 113 w 174"/>
                <a:gd name="T9" fmla="*/ 213 h 274"/>
                <a:gd name="T10" fmla="*/ 92 w 174"/>
                <a:gd name="T11" fmla="*/ 230 h 274"/>
                <a:gd name="T12" fmla="*/ 101 w 174"/>
                <a:gd name="T13" fmla="*/ 230 h 274"/>
                <a:gd name="T14" fmla="*/ 115 w 174"/>
                <a:gd name="T15" fmla="*/ 230 h 274"/>
                <a:gd name="T16" fmla="*/ 127 w 174"/>
                <a:gd name="T17" fmla="*/ 244 h 274"/>
                <a:gd name="T18" fmla="*/ 151 w 174"/>
                <a:gd name="T19" fmla="*/ 265 h 274"/>
                <a:gd name="T20" fmla="*/ 153 w 174"/>
                <a:gd name="T21" fmla="*/ 248 h 274"/>
                <a:gd name="T22" fmla="*/ 170 w 174"/>
                <a:gd name="T23" fmla="*/ 260 h 274"/>
                <a:gd name="T24" fmla="*/ 163 w 174"/>
                <a:gd name="T25" fmla="*/ 185 h 274"/>
                <a:gd name="T26" fmla="*/ 130 w 174"/>
                <a:gd name="T27" fmla="*/ 189 h 274"/>
                <a:gd name="T28" fmla="*/ 153 w 174"/>
                <a:gd name="T29" fmla="*/ 173 h 274"/>
                <a:gd name="T30" fmla="*/ 153 w 174"/>
                <a:gd name="T31" fmla="*/ 173 h 274"/>
                <a:gd name="T32" fmla="*/ 94 w 174"/>
                <a:gd name="T33" fmla="*/ 187 h 274"/>
                <a:gd name="T34" fmla="*/ 108 w 174"/>
                <a:gd name="T35" fmla="*/ 189 h 274"/>
                <a:gd name="T36" fmla="*/ 104 w 174"/>
                <a:gd name="T37" fmla="*/ 163 h 274"/>
                <a:gd name="T38" fmla="*/ 94 w 174"/>
                <a:gd name="T39" fmla="*/ 185 h 274"/>
                <a:gd name="T40" fmla="*/ 115 w 174"/>
                <a:gd name="T41" fmla="*/ 175 h 274"/>
                <a:gd name="T42" fmla="*/ 122 w 174"/>
                <a:gd name="T43" fmla="*/ 170 h 274"/>
                <a:gd name="T44" fmla="*/ 35 w 174"/>
                <a:gd name="T45" fmla="*/ 168 h 274"/>
                <a:gd name="T46" fmla="*/ 12 w 174"/>
                <a:gd name="T47" fmla="*/ 199 h 274"/>
                <a:gd name="T48" fmla="*/ 9 w 174"/>
                <a:gd name="T49" fmla="*/ 208 h 274"/>
                <a:gd name="T50" fmla="*/ 33 w 174"/>
                <a:gd name="T51" fmla="*/ 180 h 274"/>
                <a:gd name="T52" fmla="*/ 146 w 174"/>
                <a:gd name="T53" fmla="*/ 175 h 274"/>
                <a:gd name="T54" fmla="*/ 132 w 174"/>
                <a:gd name="T55" fmla="*/ 154 h 274"/>
                <a:gd name="T56" fmla="*/ 137 w 174"/>
                <a:gd name="T57" fmla="*/ 166 h 274"/>
                <a:gd name="T58" fmla="*/ 132 w 174"/>
                <a:gd name="T59" fmla="*/ 149 h 274"/>
                <a:gd name="T60" fmla="*/ 104 w 174"/>
                <a:gd name="T61" fmla="*/ 156 h 274"/>
                <a:gd name="T62" fmla="*/ 82 w 174"/>
                <a:gd name="T63" fmla="*/ 142 h 274"/>
                <a:gd name="T64" fmla="*/ 85 w 174"/>
                <a:gd name="T65" fmla="*/ 173 h 274"/>
                <a:gd name="T66" fmla="*/ 47 w 174"/>
                <a:gd name="T67" fmla="*/ 147 h 274"/>
                <a:gd name="T68" fmla="*/ 42 w 174"/>
                <a:gd name="T69" fmla="*/ 135 h 274"/>
                <a:gd name="T70" fmla="*/ 132 w 174"/>
                <a:gd name="T71" fmla="*/ 140 h 274"/>
                <a:gd name="T72" fmla="*/ 146 w 174"/>
                <a:gd name="T73" fmla="*/ 159 h 274"/>
                <a:gd name="T74" fmla="*/ 146 w 174"/>
                <a:gd name="T75" fmla="*/ 140 h 274"/>
                <a:gd name="T76" fmla="*/ 125 w 174"/>
                <a:gd name="T77" fmla="*/ 135 h 274"/>
                <a:gd name="T78" fmla="*/ 120 w 174"/>
                <a:gd name="T79" fmla="*/ 144 h 274"/>
                <a:gd name="T80" fmla="*/ 82 w 174"/>
                <a:gd name="T81" fmla="*/ 128 h 274"/>
                <a:gd name="T82" fmla="*/ 71 w 174"/>
                <a:gd name="T83" fmla="*/ 121 h 274"/>
                <a:gd name="T84" fmla="*/ 54 w 174"/>
                <a:gd name="T85" fmla="*/ 109 h 274"/>
                <a:gd name="T86" fmla="*/ 59 w 174"/>
                <a:gd name="T87" fmla="*/ 123 h 274"/>
                <a:gd name="T88" fmla="*/ 71 w 174"/>
                <a:gd name="T89" fmla="*/ 133 h 274"/>
                <a:gd name="T90" fmla="*/ 78 w 174"/>
                <a:gd name="T91" fmla="*/ 107 h 274"/>
                <a:gd name="T92" fmla="*/ 118 w 174"/>
                <a:gd name="T93" fmla="*/ 102 h 274"/>
                <a:gd name="T94" fmla="*/ 35 w 174"/>
                <a:gd name="T95" fmla="*/ 69 h 274"/>
                <a:gd name="T96" fmla="*/ 49 w 174"/>
                <a:gd name="T97" fmla="*/ 81 h 274"/>
                <a:gd name="T98" fmla="*/ 59 w 174"/>
                <a:gd name="T99" fmla="*/ 102 h 274"/>
                <a:gd name="T100" fmla="*/ 87 w 174"/>
                <a:gd name="T101" fmla="*/ 111 h 274"/>
                <a:gd name="T102" fmla="*/ 92 w 174"/>
                <a:gd name="T103" fmla="*/ 102 h 274"/>
                <a:gd name="T104" fmla="*/ 115 w 174"/>
                <a:gd name="T105" fmla="*/ 123 h 274"/>
                <a:gd name="T106" fmla="*/ 106 w 174"/>
                <a:gd name="T107" fmla="*/ 104 h 274"/>
                <a:gd name="T108" fmla="*/ 99 w 174"/>
                <a:gd name="T109" fmla="*/ 102 h 274"/>
                <a:gd name="T110" fmla="*/ 82 w 174"/>
                <a:gd name="T111" fmla="*/ 97 h 274"/>
                <a:gd name="T112" fmla="*/ 68 w 174"/>
                <a:gd name="T113" fmla="*/ 81 h 274"/>
                <a:gd name="T114" fmla="*/ 71 w 174"/>
                <a:gd name="T115" fmla="*/ 52 h 274"/>
                <a:gd name="T116" fmla="*/ 68 w 174"/>
                <a:gd name="T117" fmla="*/ 19 h 274"/>
                <a:gd name="T118" fmla="*/ 49 w 174"/>
                <a:gd name="T119" fmla="*/ 0 h 274"/>
                <a:gd name="T120" fmla="*/ 40 w 174"/>
                <a:gd name="T121" fmla="*/ 31 h 274"/>
                <a:gd name="T122" fmla="*/ 33 w 174"/>
                <a:gd name="T123"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lnTo>
                    <a:pt x="92" y="258"/>
                  </a:lnTo>
                  <a:close/>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close/>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close/>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close/>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close/>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close/>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close/>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close/>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close/>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close/>
                  <a:moveTo>
                    <a:pt x="130" y="149"/>
                  </a:moveTo>
                  <a:lnTo>
                    <a:pt x="132" y="149"/>
                  </a:lnTo>
                  <a:lnTo>
                    <a:pt x="132" y="149"/>
                  </a:lnTo>
                  <a:lnTo>
                    <a:pt x="130" y="147"/>
                  </a:lnTo>
                  <a:lnTo>
                    <a:pt x="130" y="147"/>
                  </a:lnTo>
                  <a:lnTo>
                    <a:pt x="127" y="147"/>
                  </a:lnTo>
                  <a:lnTo>
                    <a:pt x="127" y="147"/>
                  </a:lnTo>
                  <a:lnTo>
                    <a:pt x="127" y="149"/>
                  </a:lnTo>
                  <a:lnTo>
                    <a:pt x="130" y="149"/>
                  </a:lnTo>
                  <a:close/>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close/>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close/>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close/>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close/>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close/>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close/>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close/>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close/>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close/>
                  <a:moveTo>
                    <a:pt x="75" y="92"/>
                  </a:moveTo>
                  <a:lnTo>
                    <a:pt x="75" y="92"/>
                  </a:lnTo>
                  <a:lnTo>
                    <a:pt x="75" y="95"/>
                  </a:lnTo>
                  <a:lnTo>
                    <a:pt x="80" y="97"/>
                  </a:lnTo>
                  <a:lnTo>
                    <a:pt x="80" y="97"/>
                  </a:lnTo>
                  <a:lnTo>
                    <a:pt x="75" y="92"/>
                  </a:lnTo>
                  <a:lnTo>
                    <a:pt x="75" y="92"/>
                  </a:lnTo>
                  <a:close/>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258"/>
            <p:cNvSpPr>
              <a:spLocks noEditPoints="1"/>
            </p:cNvSpPr>
            <p:nvPr userDrawn="1"/>
          </p:nvSpPr>
          <p:spPr bwMode="auto">
            <a:xfrm>
              <a:off x="5826" y="2415"/>
              <a:ext cx="174" cy="274"/>
            </a:xfrm>
            <a:custGeom>
              <a:avLst/>
              <a:gdLst>
                <a:gd name="T0" fmla="*/ 172 w 174"/>
                <a:gd name="T1" fmla="*/ 225 h 274"/>
                <a:gd name="T2" fmla="*/ 163 w 174"/>
                <a:gd name="T3" fmla="*/ 196 h 274"/>
                <a:gd name="T4" fmla="*/ 144 w 174"/>
                <a:gd name="T5" fmla="*/ 206 h 274"/>
                <a:gd name="T6" fmla="*/ 125 w 174"/>
                <a:gd name="T7" fmla="*/ 220 h 274"/>
                <a:gd name="T8" fmla="*/ 108 w 174"/>
                <a:gd name="T9" fmla="*/ 213 h 274"/>
                <a:gd name="T10" fmla="*/ 92 w 174"/>
                <a:gd name="T11" fmla="*/ 232 h 274"/>
                <a:gd name="T12" fmla="*/ 101 w 174"/>
                <a:gd name="T13" fmla="*/ 230 h 274"/>
                <a:gd name="T14" fmla="*/ 115 w 174"/>
                <a:gd name="T15" fmla="*/ 230 h 274"/>
                <a:gd name="T16" fmla="*/ 127 w 174"/>
                <a:gd name="T17" fmla="*/ 246 h 274"/>
                <a:gd name="T18" fmla="*/ 151 w 174"/>
                <a:gd name="T19" fmla="*/ 265 h 274"/>
                <a:gd name="T20" fmla="*/ 155 w 174"/>
                <a:gd name="T21" fmla="*/ 246 h 274"/>
                <a:gd name="T22" fmla="*/ 170 w 174"/>
                <a:gd name="T23" fmla="*/ 256 h 274"/>
                <a:gd name="T24" fmla="*/ 163 w 174"/>
                <a:gd name="T25" fmla="*/ 182 h 274"/>
                <a:gd name="T26" fmla="*/ 132 w 174"/>
                <a:gd name="T27" fmla="*/ 187 h 274"/>
                <a:gd name="T28" fmla="*/ 151 w 174"/>
                <a:gd name="T29" fmla="*/ 173 h 274"/>
                <a:gd name="T30" fmla="*/ 97 w 174"/>
                <a:gd name="T31" fmla="*/ 173 h 274"/>
                <a:gd name="T32" fmla="*/ 97 w 174"/>
                <a:gd name="T33" fmla="*/ 192 h 274"/>
                <a:gd name="T34" fmla="*/ 108 w 174"/>
                <a:gd name="T35" fmla="*/ 189 h 274"/>
                <a:gd name="T36" fmla="*/ 101 w 174"/>
                <a:gd name="T37" fmla="*/ 163 h 274"/>
                <a:gd name="T38" fmla="*/ 94 w 174"/>
                <a:gd name="T39" fmla="*/ 185 h 274"/>
                <a:gd name="T40" fmla="*/ 113 w 174"/>
                <a:gd name="T41" fmla="*/ 178 h 274"/>
                <a:gd name="T42" fmla="*/ 122 w 174"/>
                <a:gd name="T43" fmla="*/ 166 h 274"/>
                <a:gd name="T44" fmla="*/ 35 w 174"/>
                <a:gd name="T45" fmla="*/ 170 h 274"/>
                <a:gd name="T46" fmla="*/ 9 w 174"/>
                <a:gd name="T47" fmla="*/ 201 h 274"/>
                <a:gd name="T48" fmla="*/ 12 w 174"/>
                <a:gd name="T49" fmla="*/ 206 h 274"/>
                <a:gd name="T50" fmla="*/ 35 w 174"/>
                <a:gd name="T51" fmla="*/ 178 h 274"/>
                <a:gd name="T52" fmla="*/ 144 w 174"/>
                <a:gd name="T53" fmla="*/ 173 h 274"/>
                <a:gd name="T54" fmla="*/ 130 w 174"/>
                <a:gd name="T55" fmla="*/ 151 h 274"/>
                <a:gd name="T56" fmla="*/ 137 w 174"/>
                <a:gd name="T57" fmla="*/ 168 h 274"/>
                <a:gd name="T58" fmla="*/ 130 w 174"/>
                <a:gd name="T59" fmla="*/ 147 h 274"/>
                <a:gd name="T60" fmla="*/ 104 w 174"/>
                <a:gd name="T61" fmla="*/ 154 h 274"/>
                <a:gd name="T62" fmla="*/ 82 w 174"/>
                <a:gd name="T63" fmla="*/ 142 h 274"/>
                <a:gd name="T64" fmla="*/ 85 w 174"/>
                <a:gd name="T65" fmla="*/ 173 h 274"/>
                <a:gd name="T66" fmla="*/ 47 w 174"/>
                <a:gd name="T67" fmla="*/ 144 h 274"/>
                <a:gd name="T68" fmla="*/ 42 w 174"/>
                <a:gd name="T69" fmla="*/ 135 h 274"/>
                <a:gd name="T70" fmla="*/ 132 w 174"/>
                <a:gd name="T71" fmla="*/ 140 h 274"/>
                <a:gd name="T72" fmla="*/ 151 w 174"/>
                <a:gd name="T73" fmla="*/ 159 h 274"/>
                <a:gd name="T74" fmla="*/ 146 w 174"/>
                <a:gd name="T75" fmla="*/ 137 h 274"/>
                <a:gd name="T76" fmla="*/ 104 w 174"/>
                <a:gd name="T77" fmla="*/ 137 h 274"/>
                <a:gd name="T78" fmla="*/ 120 w 174"/>
                <a:gd name="T79" fmla="*/ 144 h 274"/>
                <a:gd name="T80" fmla="*/ 82 w 174"/>
                <a:gd name="T81" fmla="*/ 125 h 274"/>
                <a:gd name="T82" fmla="*/ 71 w 174"/>
                <a:gd name="T83" fmla="*/ 121 h 274"/>
                <a:gd name="T84" fmla="*/ 49 w 174"/>
                <a:gd name="T85" fmla="*/ 107 h 274"/>
                <a:gd name="T86" fmla="*/ 59 w 174"/>
                <a:gd name="T87" fmla="*/ 125 h 274"/>
                <a:gd name="T88" fmla="*/ 71 w 174"/>
                <a:gd name="T89" fmla="*/ 130 h 274"/>
                <a:gd name="T90" fmla="*/ 115 w 174"/>
                <a:gd name="T91" fmla="*/ 107 h 274"/>
                <a:gd name="T92" fmla="*/ 115 w 174"/>
                <a:gd name="T93" fmla="*/ 104 h 274"/>
                <a:gd name="T94" fmla="*/ 38 w 174"/>
                <a:gd name="T95" fmla="*/ 71 h 274"/>
                <a:gd name="T96" fmla="*/ 49 w 174"/>
                <a:gd name="T97" fmla="*/ 78 h 274"/>
                <a:gd name="T98" fmla="*/ 59 w 174"/>
                <a:gd name="T99" fmla="*/ 102 h 274"/>
                <a:gd name="T100" fmla="*/ 89 w 174"/>
                <a:gd name="T101" fmla="*/ 111 h 274"/>
                <a:gd name="T102" fmla="*/ 94 w 174"/>
                <a:gd name="T103" fmla="*/ 104 h 274"/>
                <a:gd name="T104" fmla="*/ 115 w 174"/>
                <a:gd name="T105" fmla="*/ 125 h 274"/>
                <a:gd name="T106" fmla="*/ 108 w 174"/>
                <a:gd name="T107" fmla="*/ 104 h 274"/>
                <a:gd name="T108" fmla="*/ 97 w 174"/>
                <a:gd name="T109" fmla="*/ 102 h 274"/>
                <a:gd name="T110" fmla="*/ 82 w 174"/>
                <a:gd name="T111" fmla="*/ 97 h 274"/>
                <a:gd name="T112" fmla="*/ 66 w 174"/>
                <a:gd name="T113" fmla="*/ 76 h 274"/>
                <a:gd name="T114" fmla="*/ 73 w 174"/>
                <a:gd name="T115" fmla="*/ 52 h 274"/>
                <a:gd name="T116" fmla="*/ 68 w 174"/>
                <a:gd name="T117" fmla="*/ 17 h 274"/>
                <a:gd name="T118" fmla="*/ 47 w 174"/>
                <a:gd name="T119" fmla="*/ 0 h 274"/>
                <a:gd name="T120" fmla="*/ 40 w 174"/>
                <a:gd name="T121" fmla="*/ 36 h 274"/>
                <a:gd name="T122" fmla="*/ 31 w 174"/>
                <a:gd name="T123" fmla="*/ 4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moveTo>
                    <a:pt x="130" y="149"/>
                  </a:moveTo>
                  <a:lnTo>
                    <a:pt x="132" y="149"/>
                  </a:lnTo>
                  <a:lnTo>
                    <a:pt x="132" y="149"/>
                  </a:lnTo>
                  <a:lnTo>
                    <a:pt x="130" y="147"/>
                  </a:lnTo>
                  <a:lnTo>
                    <a:pt x="130" y="147"/>
                  </a:lnTo>
                  <a:lnTo>
                    <a:pt x="127" y="147"/>
                  </a:lnTo>
                  <a:lnTo>
                    <a:pt x="127" y="147"/>
                  </a:lnTo>
                  <a:lnTo>
                    <a:pt x="127" y="149"/>
                  </a:lnTo>
                  <a:lnTo>
                    <a:pt x="130" y="149"/>
                  </a:lnTo>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moveTo>
                    <a:pt x="75" y="92"/>
                  </a:moveTo>
                  <a:lnTo>
                    <a:pt x="75" y="92"/>
                  </a:lnTo>
                  <a:lnTo>
                    <a:pt x="75" y="95"/>
                  </a:lnTo>
                  <a:lnTo>
                    <a:pt x="80" y="97"/>
                  </a:lnTo>
                  <a:lnTo>
                    <a:pt x="80" y="97"/>
                  </a:lnTo>
                  <a:lnTo>
                    <a:pt x="75" y="92"/>
                  </a:lnTo>
                  <a:lnTo>
                    <a:pt x="75" y="92"/>
                  </a:lnTo>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259"/>
            <p:cNvSpPr>
              <a:spLocks/>
            </p:cNvSpPr>
            <p:nvPr userDrawn="1"/>
          </p:nvSpPr>
          <p:spPr bwMode="auto">
            <a:xfrm>
              <a:off x="2142" y="2808"/>
              <a:ext cx="248" cy="387"/>
            </a:xfrm>
            <a:custGeom>
              <a:avLst/>
              <a:gdLst>
                <a:gd name="T0" fmla="*/ 238 w 248"/>
                <a:gd name="T1" fmla="*/ 326 h 387"/>
                <a:gd name="T2" fmla="*/ 238 w 248"/>
                <a:gd name="T3" fmla="*/ 307 h 387"/>
                <a:gd name="T4" fmla="*/ 243 w 248"/>
                <a:gd name="T5" fmla="*/ 298 h 387"/>
                <a:gd name="T6" fmla="*/ 238 w 248"/>
                <a:gd name="T7" fmla="*/ 272 h 387"/>
                <a:gd name="T8" fmla="*/ 236 w 248"/>
                <a:gd name="T9" fmla="*/ 250 h 387"/>
                <a:gd name="T10" fmla="*/ 215 w 248"/>
                <a:gd name="T11" fmla="*/ 234 h 387"/>
                <a:gd name="T12" fmla="*/ 205 w 248"/>
                <a:gd name="T13" fmla="*/ 220 h 387"/>
                <a:gd name="T14" fmla="*/ 205 w 248"/>
                <a:gd name="T15" fmla="*/ 201 h 387"/>
                <a:gd name="T16" fmla="*/ 191 w 248"/>
                <a:gd name="T17" fmla="*/ 210 h 387"/>
                <a:gd name="T18" fmla="*/ 172 w 248"/>
                <a:gd name="T19" fmla="*/ 201 h 387"/>
                <a:gd name="T20" fmla="*/ 158 w 248"/>
                <a:gd name="T21" fmla="*/ 186 h 387"/>
                <a:gd name="T22" fmla="*/ 149 w 248"/>
                <a:gd name="T23" fmla="*/ 177 h 387"/>
                <a:gd name="T24" fmla="*/ 144 w 248"/>
                <a:gd name="T25" fmla="*/ 165 h 387"/>
                <a:gd name="T26" fmla="*/ 139 w 248"/>
                <a:gd name="T27" fmla="*/ 158 h 387"/>
                <a:gd name="T28" fmla="*/ 144 w 248"/>
                <a:gd name="T29" fmla="*/ 153 h 387"/>
                <a:gd name="T30" fmla="*/ 153 w 248"/>
                <a:gd name="T31" fmla="*/ 137 h 387"/>
                <a:gd name="T32" fmla="*/ 156 w 248"/>
                <a:gd name="T33" fmla="*/ 118 h 387"/>
                <a:gd name="T34" fmla="*/ 165 w 248"/>
                <a:gd name="T35" fmla="*/ 104 h 387"/>
                <a:gd name="T36" fmla="*/ 186 w 248"/>
                <a:gd name="T37" fmla="*/ 94 h 387"/>
                <a:gd name="T38" fmla="*/ 203 w 248"/>
                <a:gd name="T39" fmla="*/ 87 h 387"/>
                <a:gd name="T40" fmla="*/ 210 w 248"/>
                <a:gd name="T41" fmla="*/ 87 h 387"/>
                <a:gd name="T42" fmla="*/ 201 w 248"/>
                <a:gd name="T43" fmla="*/ 82 h 387"/>
                <a:gd name="T44" fmla="*/ 208 w 248"/>
                <a:gd name="T45" fmla="*/ 56 h 387"/>
                <a:gd name="T46" fmla="*/ 193 w 248"/>
                <a:gd name="T47" fmla="*/ 47 h 387"/>
                <a:gd name="T48" fmla="*/ 179 w 248"/>
                <a:gd name="T49" fmla="*/ 47 h 387"/>
                <a:gd name="T50" fmla="*/ 165 w 248"/>
                <a:gd name="T51" fmla="*/ 52 h 387"/>
                <a:gd name="T52" fmla="*/ 153 w 248"/>
                <a:gd name="T53" fmla="*/ 49 h 387"/>
                <a:gd name="T54" fmla="*/ 146 w 248"/>
                <a:gd name="T55" fmla="*/ 38 h 387"/>
                <a:gd name="T56" fmla="*/ 139 w 248"/>
                <a:gd name="T57" fmla="*/ 26 h 387"/>
                <a:gd name="T58" fmla="*/ 127 w 248"/>
                <a:gd name="T59" fmla="*/ 16 h 387"/>
                <a:gd name="T60" fmla="*/ 120 w 248"/>
                <a:gd name="T61" fmla="*/ 4 h 387"/>
                <a:gd name="T62" fmla="*/ 111 w 248"/>
                <a:gd name="T63" fmla="*/ 2 h 387"/>
                <a:gd name="T64" fmla="*/ 111 w 248"/>
                <a:gd name="T65" fmla="*/ 11 h 387"/>
                <a:gd name="T66" fmla="*/ 109 w 248"/>
                <a:gd name="T67" fmla="*/ 19 h 387"/>
                <a:gd name="T68" fmla="*/ 92 w 248"/>
                <a:gd name="T69" fmla="*/ 49 h 387"/>
                <a:gd name="T70" fmla="*/ 61 w 248"/>
                <a:gd name="T71" fmla="*/ 68 h 387"/>
                <a:gd name="T72" fmla="*/ 57 w 248"/>
                <a:gd name="T73" fmla="*/ 73 h 387"/>
                <a:gd name="T74" fmla="*/ 52 w 248"/>
                <a:gd name="T75" fmla="*/ 82 h 387"/>
                <a:gd name="T76" fmla="*/ 50 w 248"/>
                <a:gd name="T77" fmla="*/ 94 h 387"/>
                <a:gd name="T78" fmla="*/ 43 w 248"/>
                <a:gd name="T79" fmla="*/ 104 h 387"/>
                <a:gd name="T80" fmla="*/ 31 w 248"/>
                <a:gd name="T81" fmla="*/ 94 h 387"/>
                <a:gd name="T82" fmla="*/ 19 w 248"/>
                <a:gd name="T83" fmla="*/ 94 h 387"/>
                <a:gd name="T84" fmla="*/ 17 w 248"/>
                <a:gd name="T85" fmla="*/ 85 h 387"/>
                <a:gd name="T86" fmla="*/ 21 w 248"/>
                <a:gd name="T87" fmla="*/ 78 h 387"/>
                <a:gd name="T88" fmla="*/ 14 w 248"/>
                <a:gd name="T89" fmla="*/ 73 h 387"/>
                <a:gd name="T90" fmla="*/ 5 w 248"/>
                <a:gd name="T91" fmla="*/ 108 h 387"/>
                <a:gd name="T92" fmla="*/ 5 w 248"/>
                <a:gd name="T93" fmla="*/ 127 h 387"/>
                <a:gd name="T94" fmla="*/ 40 w 248"/>
                <a:gd name="T95" fmla="*/ 168 h 387"/>
                <a:gd name="T96" fmla="*/ 64 w 248"/>
                <a:gd name="T97" fmla="*/ 208 h 387"/>
                <a:gd name="T98" fmla="*/ 87 w 248"/>
                <a:gd name="T99" fmla="*/ 255 h 387"/>
                <a:gd name="T100" fmla="*/ 106 w 248"/>
                <a:gd name="T101" fmla="*/ 281 h 387"/>
                <a:gd name="T102" fmla="*/ 113 w 248"/>
                <a:gd name="T103" fmla="*/ 309 h 387"/>
                <a:gd name="T104" fmla="*/ 156 w 248"/>
                <a:gd name="T105" fmla="*/ 340 h 387"/>
                <a:gd name="T106" fmla="*/ 193 w 248"/>
                <a:gd name="T107" fmla="*/ 359 h 387"/>
                <a:gd name="T108" fmla="*/ 217 w 248"/>
                <a:gd name="T109" fmla="*/ 380 h 387"/>
                <a:gd name="T110" fmla="*/ 234 w 248"/>
                <a:gd name="T111" fmla="*/ 378 h 387"/>
                <a:gd name="T112" fmla="*/ 238 w 248"/>
                <a:gd name="T113" fmla="*/ 366 h 387"/>
                <a:gd name="T114" fmla="*/ 243 w 248"/>
                <a:gd name="T115" fmla="*/ 35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8" h="387">
                  <a:moveTo>
                    <a:pt x="248" y="345"/>
                  </a:moveTo>
                  <a:lnTo>
                    <a:pt x="248" y="343"/>
                  </a:lnTo>
                  <a:lnTo>
                    <a:pt x="245" y="343"/>
                  </a:lnTo>
                  <a:lnTo>
                    <a:pt x="243" y="343"/>
                  </a:lnTo>
                  <a:lnTo>
                    <a:pt x="243" y="343"/>
                  </a:lnTo>
                  <a:lnTo>
                    <a:pt x="241" y="340"/>
                  </a:lnTo>
                  <a:lnTo>
                    <a:pt x="238" y="333"/>
                  </a:lnTo>
                  <a:lnTo>
                    <a:pt x="236" y="331"/>
                  </a:lnTo>
                  <a:lnTo>
                    <a:pt x="236" y="328"/>
                  </a:lnTo>
                  <a:lnTo>
                    <a:pt x="238" y="326"/>
                  </a:lnTo>
                  <a:lnTo>
                    <a:pt x="238" y="324"/>
                  </a:lnTo>
                  <a:lnTo>
                    <a:pt x="241" y="321"/>
                  </a:lnTo>
                  <a:lnTo>
                    <a:pt x="241" y="321"/>
                  </a:lnTo>
                  <a:lnTo>
                    <a:pt x="236" y="317"/>
                  </a:lnTo>
                  <a:lnTo>
                    <a:pt x="236" y="317"/>
                  </a:lnTo>
                  <a:lnTo>
                    <a:pt x="236" y="314"/>
                  </a:lnTo>
                  <a:lnTo>
                    <a:pt x="236" y="312"/>
                  </a:lnTo>
                  <a:lnTo>
                    <a:pt x="238" y="312"/>
                  </a:lnTo>
                  <a:lnTo>
                    <a:pt x="238" y="309"/>
                  </a:lnTo>
                  <a:lnTo>
                    <a:pt x="238" y="307"/>
                  </a:lnTo>
                  <a:lnTo>
                    <a:pt x="238" y="307"/>
                  </a:lnTo>
                  <a:lnTo>
                    <a:pt x="238" y="307"/>
                  </a:lnTo>
                  <a:lnTo>
                    <a:pt x="241" y="305"/>
                  </a:lnTo>
                  <a:lnTo>
                    <a:pt x="241" y="305"/>
                  </a:lnTo>
                  <a:lnTo>
                    <a:pt x="241" y="302"/>
                  </a:lnTo>
                  <a:lnTo>
                    <a:pt x="241" y="300"/>
                  </a:lnTo>
                  <a:lnTo>
                    <a:pt x="243" y="300"/>
                  </a:lnTo>
                  <a:lnTo>
                    <a:pt x="243" y="300"/>
                  </a:lnTo>
                  <a:lnTo>
                    <a:pt x="243" y="300"/>
                  </a:lnTo>
                  <a:lnTo>
                    <a:pt x="243" y="298"/>
                  </a:lnTo>
                  <a:lnTo>
                    <a:pt x="243" y="295"/>
                  </a:lnTo>
                  <a:lnTo>
                    <a:pt x="241" y="295"/>
                  </a:lnTo>
                  <a:lnTo>
                    <a:pt x="241" y="291"/>
                  </a:lnTo>
                  <a:lnTo>
                    <a:pt x="238" y="288"/>
                  </a:lnTo>
                  <a:lnTo>
                    <a:pt x="238" y="288"/>
                  </a:lnTo>
                  <a:lnTo>
                    <a:pt x="241" y="286"/>
                  </a:lnTo>
                  <a:lnTo>
                    <a:pt x="241" y="286"/>
                  </a:lnTo>
                  <a:lnTo>
                    <a:pt x="241" y="283"/>
                  </a:lnTo>
                  <a:lnTo>
                    <a:pt x="238" y="274"/>
                  </a:lnTo>
                  <a:lnTo>
                    <a:pt x="238" y="272"/>
                  </a:lnTo>
                  <a:lnTo>
                    <a:pt x="241" y="272"/>
                  </a:lnTo>
                  <a:lnTo>
                    <a:pt x="241" y="269"/>
                  </a:lnTo>
                  <a:lnTo>
                    <a:pt x="243" y="269"/>
                  </a:lnTo>
                  <a:lnTo>
                    <a:pt x="243" y="267"/>
                  </a:lnTo>
                  <a:lnTo>
                    <a:pt x="243" y="267"/>
                  </a:lnTo>
                  <a:lnTo>
                    <a:pt x="243" y="264"/>
                  </a:lnTo>
                  <a:lnTo>
                    <a:pt x="243" y="264"/>
                  </a:lnTo>
                  <a:lnTo>
                    <a:pt x="241" y="260"/>
                  </a:lnTo>
                  <a:lnTo>
                    <a:pt x="238" y="255"/>
                  </a:lnTo>
                  <a:lnTo>
                    <a:pt x="236" y="250"/>
                  </a:lnTo>
                  <a:lnTo>
                    <a:pt x="234" y="246"/>
                  </a:lnTo>
                  <a:lnTo>
                    <a:pt x="231" y="243"/>
                  </a:lnTo>
                  <a:lnTo>
                    <a:pt x="229" y="238"/>
                  </a:lnTo>
                  <a:lnTo>
                    <a:pt x="229" y="236"/>
                  </a:lnTo>
                  <a:lnTo>
                    <a:pt x="224" y="231"/>
                  </a:lnTo>
                  <a:lnTo>
                    <a:pt x="224" y="231"/>
                  </a:lnTo>
                  <a:lnTo>
                    <a:pt x="219" y="231"/>
                  </a:lnTo>
                  <a:lnTo>
                    <a:pt x="217" y="231"/>
                  </a:lnTo>
                  <a:lnTo>
                    <a:pt x="217" y="231"/>
                  </a:lnTo>
                  <a:lnTo>
                    <a:pt x="215" y="234"/>
                  </a:lnTo>
                  <a:lnTo>
                    <a:pt x="212" y="234"/>
                  </a:lnTo>
                  <a:lnTo>
                    <a:pt x="212" y="234"/>
                  </a:lnTo>
                  <a:lnTo>
                    <a:pt x="210" y="234"/>
                  </a:lnTo>
                  <a:lnTo>
                    <a:pt x="210" y="231"/>
                  </a:lnTo>
                  <a:lnTo>
                    <a:pt x="208" y="231"/>
                  </a:lnTo>
                  <a:lnTo>
                    <a:pt x="208" y="231"/>
                  </a:lnTo>
                  <a:lnTo>
                    <a:pt x="205" y="231"/>
                  </a:lnTo>
                  <a:lnTo>
                    <a:pt x="205" y="229"/>
                  </a:lnTo>
                  <a:lnTo>
                    <a:pt x="205" y="224"/>
                  </a:lnTo>
                  <a:lnTo>
                    <a:pt x="205" y="220"/>
                  </a:lnTo>
                  <a:lnTo>
                    <a:pt x="205" y="215"/>
                  </a:lnTo>
                  <a:lnTo>
                    <a:pt x="205" y="210"/>
                  </a:lnTo>
                  <a:lnTo>
                    <a:pt x="205" y="208"/>
                  </a:lnTo>
                  <a:lnTo>
                    <a:pt x="205" y="205"/>
                  </a:lnTo>
                  <a:lnTo>
                    <a:pt x="205" y="205"/>
                  </a:lnTo>
                  <a:lnTo>
                    <a:pt x="205" y="203"/>
                  </a:lnTo>
                  <a:lnTo>
                    <a:pt x="205" y="201"/>
                  </a:lnTo>
                  <a:lnTo>
                    <a:pt x="205" y="201"/>
                  </a:lnTo>
                  <a:lnTo>
                    <a:pt x="205" y="198"/>
                  </a:lnTo>
                  <a:lnTo>
                    <a:pt x="205" y="201"/>
                  </a:lnTo>
                  <a:lnTo>
                    <a:pt x="203" y="201"/>
                  </a:lnTo>
                  <a:lnTo>
                    <a:pt x="203" y="201"/>
                  </a:lnTo>
                  <a:lnTo>
                    <a:pt x="201" y="201"/>
                  </a:lnTo>
                  <a:lnTo>
                    <a:pt x="201" y="203"/>
                  </a:lnTo>
                  <a:lnTo>
                    <a:pt x="201" y="203"/>
                  </a:lnTo>
                  <a:lnTo>
                    <a:pt x="198" y="205"/>
                  </a:lnTo>
                  <a:lnTo>
                    <a:pt x="196" y="208"/>
                  </a:lnTo>
                  <a:lnTo>
                    <a:pt x="196" y="208"/>
                  </a:lnTo>
                  <a:lnTo>
                    <a:pt x="193" y="210"/>
                  </a:lnTo>
                  <a:lnTo>
                    <a:pt x="191" y="210"/>
                  </a:lnTo>
                  <a:lnTo>
                    <a:pt x="186" y="210"/>
                  </a:lnTo>
                  <a:lnTo>
                    <a:pt x="182" y="210"/>
                  </a:lnTo>
                  <a:lnTo>
                    <a:pt x="177" y="210"/>
                  </a:lnTo>
                  <a:lnTo>
                    <a:pt x="177" y="210"/>
                  </a:lnTo>
                  <a:lnTo>
                    <a:pt x="175" y="210"/>
                  </a:lnTo>
                  <a:lnTo>
                    <a:pt x="177" y="208"/>
                  </a:lnTo>
                  <a:lnTo>
                    <a:pt x="175" y="205"/>
                  </a:lnTo>
                  <a:lnTo>
                    <a:pt x="175" y="205"/>
                  </a:lnTo>
                  <a:lnTo>
                    <a:pt x="172" y="203"/>
                  </a:lnTo>
                  <a:lnTo>
                    <a:pt x="172" y="201"/>
                  </a:lnTo>
                  <a:lnTo>
                    <a:pt x="172" y="201"/>
                  </a:lnTo>
                  <a:lnTo>
                    <a:pt x="170" y="201"/>
                  </a:lnTo>
                  <a:lnTo>
                    <a:pt x="168" y="198"/>
                  </a:lnTo>
                  <a:lnTo>
                    <a:pt x="163" y="198"/>
                  </a:lnTo>
                  <a:lnTo>
                    <a:pt x="160" y="198"/>
                  </a:lnTo>
                  <a:lnTo>
                    <a:pt x="156" y="198"/>
                  </a:lnTo>
                  <a:lnTo>
                    <a:pt x="158" y="196"/>
                  </a:lnTo>
                  <a:lnTo>
                    <a:pt x="160" y="191"/>
                  </a:lnTo>
                  <a:lnTo>
                    <a:pt x="160" y="189"/>
                  </a:lnTo>
                  <a:lnTo>
                    <a:pt x="158" y="186"/>
                  </a:lnTo>
                  <a:lnTo>
                    <a:pt x="158" y="186"/>
                  </a:lnTo>
                  <a:lnTo>
                    <a:pt x="156" y="184"/>
                  </a:lnTo>
                  <a:lnTo>
                    <a:pt x="153" y="182"/>
                  </a:lnTo>
                  <a:lnTo>
                    <a:pt x="153" y="182"/>
                  </a:lnTo>
                  <a:lnTo>
                    <a:pt x="153" y="179"/>
                  </a:lnTo>
                  <a:lnTo>
                    <a:pt x="151" y="179"/>
                  </a:lnTo>
                  <a:lnTo>
                    <a:pt x="151" y="179"/>
                  </a:lnTo>
                  <a:lnTo>
                    <a:pt x="151" y="177"/>
                  </a:lnTo>
                  <a:lnTo>
                    <a:pt x="149" y="177"/>
                  </a:lnTo>
                  <a:lnTo>
                    <a:pt x="149" y="177"/>
                  </a:lnTo>
                  <a:lnTo>
                    <a:pt x="149" y="175"/>
                  </a:lnTo>
                  <a:lnTo>
                    <a:pt x="149" y="175"/>
                  </a:lnTo>
                  <a:lnTo>
                    <a:pt x="146" y="172"/>
                  </a:lnTo>
                  <a:lnTo>
                    <a:pt x="146" y="172"/>
                  </a:lnTo>
                  <a:lnTo>
                    <a:pt x="146" y="170"/>
                  </a:lnTo>
                  <a:lnTo>
                    <a:pt x="146" y="170"/>
                  </a:lnTo>
                  <a:lnTo>
                    <a:pt x="144" y="168"/>
                  </a:lnTo>
                  <a:lnTo>
                    <a:pt x="144" y="168"/>
                  </a:lnTo>
                  <a:lnTo>
                    <a:pt x="144" y="168"/>
                  </a:lnTo>
                  <a:lnTo>
                    <a:pt x="144" y="165"/>
                  </a:lnTo>
                  <a:lnTo>
                    <a:pt x="144" y="165"/>
                  </a:lnTo>
                  <a:lnTo>
                    <a:pt x="144" y="165"/>
                  </a:lnTo>
                  <a:lnTo>
                    <a:pt x="144" y="163"/>
                  </a:lnTo>
                  <a:lnTo>
                    <a:pt x="144" y="163"/>
                  </a:lnTo>
                  <a:lnTo>
                    <a:pt x="142" y="160"/>
                  </a:lnTo>
                  <a:lnTo>
                    <a:pt x="139" y="160"/>
                  </a:lnTo>
                  <a:lnTo>
                    <a:pt x="139" y="160"/>
                  </a:lnTo>
                  <a:lnTo>
                    <a:pt x="139" y="158"/>
                  </a:lnTo>
                  <a:lnTo>
                    <a:pt x="139" y="158"/>
                  </a:lnTo>
                  <a:lnTo>
                    <a:pt x="139" y="158"/>
                  </a:lnTo>
                  <a:lnTo>
                    <a:pt x="139" y="158"/>
                  </a:lnTo>
                  <a:lnTo>
                    <a:pt x="139" y="156"/>
                  </a:lnTo>
                  <a:lnTo>
                    <a:pt x="139" y="156"/>
                  </a:lnTo>
                  <a:lnTo>
                    <a:pt x="142" y="156"/>
                  </a:lnTo>
                  <a:lnTo>
                    <a:pt x="142" y="156"/>
                  </a:lnTo>
                  <a:lnTo>
                    <a:pt x="142" y="156"/>
                  </a:lnTo>
                  <a:lnTo>
                    <a:pt x="142" y="156"/>
                  </a:lnTo>
                  <a:lnTo>
                    <a:pt x="144" y="156"/>
                  </a:lnTo>
                  <a:lnTo>
                    <a:pt x="144" y="153"/>
                  </a:lnTo>
                  <a:lnTo>
                    <a:pt x="144" y="153"/>
                  </a:lnTo>
                  <a:lnTo>
                    <a:pt x="144" y="151"/>
                  </a:lnTo>
                  <a:lnTo>
                    <a:pt x="142" y="151"/>
                  </a:lnTo>
                  <a:lnTo>
                    <a:pt x="142" y="149"/>
                  </a:lnTo>
                  <a:lnTo>
                    <a:pt x="144" y="146"/>
                  </a:lnTo>
                  <a:lnTo>
                    <a:pt x="144" y="146"/>
                  </a:lnTo>
                  <a:lnTo>
                    <a:pt x="144" y="144"/>
                  </a:lnTo>
                  <a:lnTo>
                    <a:pt x="149" y="142"/>
                  </a:lnTo>
                  <a:lnTo>
                    <a:pt x="151" y="139"/>
                  </a:lnTo>
                  <a:lnTo>
                    <a:pt x="153" y="139"/>
                  </a:lnTo>
                  <a:lnTo>
                    <a:pt x="153" y="137"/>
                  </a:lnTo>
                  <a:lnTo>
                    <a:pt x="153" y="137"/>
                  </a:lnTo>
                  <a:lnTo>
                    <a:pt x="153" y="134"/>
                  </a:lnTo>
                  <a:lnTo>
                    <a:pt x="153" y="134"/>
                  </a:lnTo>
                  <a:lnTo>
                    <a:pt x="153" y="132"/>
                  </a:lnTo>
                  <a:lnTo>
                    <a:pt x="153" y="130"/>
                  </a:lnTo>
                  <a:lnTo>
                    <a:pt x="151" y="127"/>
                  </a:lnTo>
                  <a:lnTo>
                    <a:pt x="153" y="127"/>
                  </a:lnTo>
                  <a:lnTo>
                    <a:pt x="153" y="125"/>
                  </a:lnTo>
                  <a:lnTo>
                    <a:pt x="156" y="123"/>
                  </a:lnTo>
                  <a:lnTo>
                    <a:pt x="156" y="118"/>
                  </a:lnTo>
                  <a:lnTo>
                    <a:pt x="156" y="118"/>
                  </a:lnTo>
                  <a:lnTo>
                    <a:pt x="156" y="116"/>
                  </a:lnTo>
                  <a:lnTo>
                    <a:pt x="158" y="111"/>
                  </a:lnTo>
                  <a:lnTo>
                    <a:pt x="158" y="108"/>
                  </a:lnTo>
                  <a:lnTo>
                    <a:pt x="158" y="108"/>
                  </a:lnTo>
                  <a:lnTo>
                    <a:pt x="158" y="108"/>
                  </a:lnTo>
                  <a:lnTo>
                    <a:pt x="158" y="108"/>
                  </a:lnTo>
                  <a:lnTo>
                    <a:pt x="160" y="106"/>
                  </a:lnTo>
                  <a:lnTo>
                    <a:pt x="163" y="106"/>
                  </a:lnTo>
                  <a:lnTo>
                    <a:pt x="165" y="104"/>
                  </a:lnTo>
                  <a:lnTo>
                    <a:pt x="168" y="101"/>
                  </a:lnTo>
                  <a:lnTo>
                    <a:pt x="170" y="99"/>
                  </a:lnTo>
                  <a:lnTo>
                    <a:pt x="172" y="97"/>
                  </a:lnTo>
                  <a:lnTo>
                    <a:pt x="175" y="97"/>
                  </a:lnTo>
                  <a:lnTo>
                    <a:pt x="175" y="97"/>
                  </a:lnTo>
                  <a:lnTo>
                    <a:pt x="177" y="94"/>
                  </a:lnTo>
                  <a:lnTo>
                    <a:pt x="179" y="94"/>
                  </a:lnTo>
                  <a:lnTo>
                    <a:pt x="182" y="94"/>
                  </a:lnTo>
                  <a:lnTo>
                    <a:pt x="184" y="94"/>
                  </a:lnTo>
                  <a:lnTo>
                    <a:pt x="186" y="94"/>
                  </a:lnTo>
                  <a:lnTo>
                    <a:pt x="189" y="92"/>
                  </a:lnTo>
                  <a:lnTo>
                    <a:pt x="189" y="92"/>
                  </a:lnTo>
                  <a:lnTo>
                    <a:pt x="193" y="92"/>
                  </a:lnTo>
                  <a:lnTo>
                    <a:pt x="193" y="90"/>
                  </a:lnTo>
                  <a:lnTo>
                    <a:pt x="196" y="90"/>
                  </a:lnTo>
                  <a:lnTo>
                    <a:pt x="196" y="87"/>
                  </a:lnTo>
                  <a:lnTo>
                    <a:pt x="198" y="87"/>
                  </a:lnTo>
                  <a:lnTo>
                    <a:pt x="198" y="87"/>
                  </a:lnTo>
                  <a:lnTo>
                    <a:pt x="201" y="87"/>
                  </a:lnTo>
                  <a:lnTo>
                    <a:pt x="203" y="87"/>
                  </a:lnTo>
                  <a:lnTo>
                    <a:pt x="205" y="87"/>
                  </a:lnTo>
                  <a:lnTo>
                    <a:pt x="205" y="90"/>
                  </a:lnTo>
                  <a:lnTo>
                    <a:pt x="208" y="90"/>
                  </a:lnTo>
                  <a:lnTo>
                    <a:pt x="208" y="90"/>
                  </a:lnTo>
                  <a:lnTo>
                    <a:pt x="208" y="90"/>
                  </a:lnTo>
                  <a:lnTo>
                    <a:pt x="210" y="92"/>
                  </a:lnTo>
                  <a:lnTo>
                    <a:pt x="210" y="92"/>
                  </a:lnTo>
                  <a:lnTo>
                    <a:pt x="212" y="90"/>
                  </a:lnTo>
                  <a:lnTo>
                    <a:pt x="212" y="90"/>
                  </a:lnTo>
                  <a:lnTo>
                    <a:pt x="210" y="87"/>
                  </a:lnTo>
                  <a:lnTo>
                    <a:pt x="210" y="87"/>
                  </a:lnTo>
                  <a:lnTo>
                    <a:pt x="208" y="85"/>
                  </a:lnTo>
                  <a:lnTo>
                    <a:pt x="208" y="85"/>
                  </a:lnTo>
                  <a:lnTo>
                    <a:pt x="205" y="82"/>
                  </a:lnTo>
                  <a:lnTo>
                    <a:pt x="205" y="80"/>
                  </a:lnTo>
                  <a:lnTo>
                    <a:pt x="205" y="80"/>
                  </a:lnTo>
                  <a:lnTo>
                    <a:pt x="203" y="80"/>
                  </a:lnTo>
                  <a:lnTo>
                    <a:pt x="203" y="80"/>
                  </a:lnTo>
                  <a:lnTo>
                    <a:pt x="201" y="82"/>
                  </a:lnTo>
                  <a:lnTo>
                    <a:pt x="201" y="82"/>
                  </a:lnTo>
                  <a:lnTo>
                    <a:pt x="198" y="80"/>
                  </a:lnTo>
                  <a:lnTo>
                    <a:pt x="196" y="80"/>
                  </a:lnTo>
                  <a:lnTo>
                    <a:pt x="198" y="75"/>
                  </a:lnTo>
                  <a:lnTo>
                    <a:pt x="203" y="68"/>
                  </a:lnTo>
                  <a:lnTo>
                    <a:pt x="205" y="66"/>
                  </a:lnTo>
                  <a:lnTo>
                    <a:pt x="208" y="61"/>
                  </a:lnTo>
                  <a:lnTo>
                    <a:pt x="208" y="59"/>
                  </a:lnTo>
                  <a:lnTo>
                    <a:pt x="210" y="56"/>
                  </a:lnTo>
                  <a:lnTo>
                    <a:pt x="208" y="56"/>
                  </a:lnTo>
                  <a:lnTo>
                    <a:pt x="208" y="56"/>
                  </a:lnTo>
                  <a:lnTo>
                    <a:pt x="208" y="56"/>
                  </a:lnTo>
                  <a:lnTo>
                    <a:pt x="205" y="54"/>
                  </a:lnTo>
                  <a:lnTo>
                    <a:pt x="205" y="54"/>
                  </a:lnTo>
                  <a:lnTo>
                    <a:pt x="203" y="54"/>
                  </a:lnTo>
                  <a:lnTo>
                    <a:pt x="203" y="52"/>
                  </a:lnTo>
                  <a:lnTo>
                    <a:pt x="201" y="52"/>
                  </a:lnTo>
                  <a:lnTo>
                    <a:pt x="198" y="52"/>
                  </a:lnTo>
                  <a:lnTo>
                    <a:pt x="198" y="52"/>
                  </a:lnTo>
                  <a:lnTo>
                    <a:pt x="196" y="49"/>
                  </a:lnTo>
                  <a:lnTo>
                    <a:pt x="193" y="47"/>
                  </a:lnTo>
                  <a:lnTo>
                    <a:pt x="191" y="47"/>
                  </a:lnTo>
                  <a:lnTo>
                    <a:pt x="191" y="47"/>
                  </a:lnTo>
                  <a:lnTo>
                    <a:pt x="189" y="47"/>
                  </a:lnTo>
                  <a:lnTo>
                    <a:pt x="186" y="49"/>
                  </a:lnTo>
                  <a:lnTo>
                    <a:pt x="186" y="49"/>
                  </a:lnTo>
                  <a:lnTo>
                    <a:pt x="184" y="49"/>
                  </a:lnTo>
                  <a:lnTo>
                    <a:pt x="184" y="49"/>
                  </a:lnTo>
                  <a:lnTo>
                    <a:pt x="182" y="47"/>
                  </a:lnTo>
                  <a:lnTo>
                    <a:pt x="182" y="47"/>
                  </a:lnTo>
                  <a:lnTo>
                    <a:pt x="179" y="47"/>
                  </a:lnTo>
                  <a:lnTo>
                    <a:pt x="177" y="45"/>
                  </a:lnTo>
                  <a:lnTo>
                    <a:pt x="177" y="45"/>
                  </a:lnTo>
                  <a:lnTo>
                    <a:pt x="175" y="47"/>
                  </a:lnTo>
                  <a:lnTo>
                    <a:pt x="175" y="47"/>
                  </a:lnTo>
                  <a:lnTo>
                    <a:pt x="172" y="49"/>
                  </a:lnTo>
                  <a:lnTo>
                    <a:pt x="172" y="49"/>
                  </a:lnTo>
                  <a:lnTo>
                    <a:pt x="170" y="49"/>
                  </a:lnTo>
                  <a:lnTo>
                    <a:pt x="168" y="49"/>
                  </a:lnTo>
                  <a:lnTo>
                    <a:pt x="168" y="52"/>
                  </a:lnTo>
                  <a:lnTo>
                    <a:pt x="165" y="52"/>
                  </a:lnTo>
                  <a:lnTo>
                    <a:pt x="163" y="49"/>
                  </a:lnTo>
                  <a:lnTo>
                    <a:pt x="163" y="49"/>
                  </a:lnTo>
                  <a:lnTo>
                    <a:pt x="160" y="49"/>
                  </a:lnTo>
                  <a:lnTo>
                    <a:pt x="160" y="49"/>
                  </a:lnTo>
                  <a:lnTo>
                    <a:pt x="160" y="49"/>
                  </a:lnTo>
                  <a:lnTo>
                    <a:pt x="158" y="52"/>
                  </a:lnTo>
                  <a:lnTo>
                    <a:pt x="156" y="52"/>
                  </a:lnTo>
                  <a:lnTo>
                    <a:pt x="156" y="49"/>
                  </a:lnTo>
                  <a:lnTo>
                    <a:pt x="153" y="49"/>
                  </a:lnTo>
                  <a:lnTo>
                    <a:pt x="153" y="49"/>
                  </a:lnTo>
                  <a:lnTo>
                    <a:pt x="151" y="47"/>
                  </a:lnTo>
                  <a:lnTo>
                    <a:pt x="151" y="47"/>
                  </a:lnTo>
                  <a:lnTo>
                    <a:pt x="151" y="45"/>
                  </a:lnTo>
                  <a:lnTo>
                    <a:pt x="151" y="45"/>
                  </a:lnTo>
                  <a:lnTo>
                    <a:pt x="151" y="42"/>
                  </a:lnTo>
                  <a:lnTo>
                    <a:pt x="151" y="40"/>
                  </a:lnTo>
                  <a:lnTo>
                    <a:pt x="151" y="38"/>
                  </a:lnTo>
                  <a:lnTo>
                    <a:pt x="149" y="38"/>
                  </a:lnTo>
                  <a:lnTo>
                    <a:pt x="149" y="38"/>
                  </a:lnTo>
                  <a:lnTo>
                    <a:pt x="146" y="38"/>
                  </a:lnTo>
                  <a:lnTo>
                    <a:pt x="146" y="38"/>
                  </a:lnTo>
                  <a:lnTo>
                    <a:pt x="144" y="35"/>
                  </a:lnTo>
                  <a:lnTo>
                    <a:pt x="144" y="35"/>
                  </a:lnTo>
                  <a:lnTo>
                    <a:pt x="144" y="33"/>
                  </a:lnTo>
                  <a:lnTo>
                    <a:pt x="144" y="30"/>
                  </a:lnTo>
                  <a:lnTo>
                    <a:pt x="144" y="30"/>
                  </a:lnTo>
                  <a:lnTo>
                    <a:pt x="142" y="28"/>
                  </a:lnTo>
                  <a:lnTo>
                    <a:pt x="142" y="26"/>
                  </a:lnTo>
                  <a:lnTo>
                    <a:pt x="139" y="26"/>
                  </a:lnTo>
                  <a:lnTo>
                    <a:pt x="139" y="26"/>
                  </a:lnTo>
                  <a:lnTo>
                    <a:pt x="137" y="26"/>
                  </a:lnTo>
                  <a:lnTo>
                    <a:pt x="137" y="23"/>
                  </a:lnTo>
                  <a:lnTo>
                    <a:pt x="135" y="23"/>
                  </a:lnTo>
                  <a:lnTo>
                    <a:pt x="135" y="21"/>
                  </a:lnTo>
                  <a:lnTo>
                    <a:pt x="132" y="21"/>
                  </a:lnTo>
                  <a:lnTo>
                    <a:pt x="130" y="21"/>
                  </a:lnTo>
                  <a:lnTo>
                    <a:pt x="130" y="19"/>
                  </a:lnTo>
                  <a:lnTo>
                    <a:pt x="130" y="19"/>
                  </a:lnTo>
                  <a:lnTo>
                    <a:pt x="130" y="16"/>
                  </a:lnTo>
                  <a:lnTo>
                    <a:pt x="127" y="16"/>
                  </a:lnTo>
                  <a:lnTo>
                    <a:pt x="127" y="14"/>
                  </a:lnTo>
                  <a:lnTo>
                    <a:pt x="127" y="11"/>
                  </a:lnTo>
                  <a:lnTo>
                    <a:pt x="125" y="11"/>
                  </a:lnTo>
                  <a:lnTo>
                    <a:pt x="125" y="9"/>
                  </a:lnTo>
                  <a:lnTo>
                    <a:pt x="125" y="9"/>
                  </a:lnTo>
                  <a:lnTo>
                    <a:pt x="123" y="7"/>
                  </a:lnTo>
                  <a:lnTo>
                    <a:pt x="123" y="7"/>
                  </a:lnTo>
                  <a:lnTo>
                    <a:pt x="120" y="7"/>
                  </a:lnTo>
                  <a:lnTo>
                    <a:pt x="120" y="4"/>
                  </a:lnTo>
                  <a:lnTo>
                    <a:pt x="120" y="4"/>
                  </a:lnTo>
                  <a:lnTo>
                    <a:pt x="120" y="4"/>
                  </a:lnTo>
                  <a:lnTo>
                    <a:pt x="118" y="4"/>
                  </a:lnTo>
                  <a:lnTo>
                    <a:pt x="118" y="4"/>
                  </a:lnTo>
                  <a:lnTo>
                    <a:pt x="116" y="2"/>
                  </a:lnTo>
                  <a:lnTo>
                    <a:pt x="116" y="2"/>
                  </a:lnTo>
                  <a:lnTo>
                    <a:pt x="113" y="0"/>
                  </a:lnTo>
                  <a:lnTo>
                    <a:pt x="113" y="0"/>
                  </a:lnTo>
                  <a:lnTo>
                    <a:pt x="111" y="0"/>
                  </a:lnTo>
                  <a:lnTo>
                    <a:pt x="111" y="2"/>
                  </a:lnTo>
                  <a:lnTo>
                    <a:pt x="111" y="2"/>
                  </a:lnTo>
                  <a:lnTo>
                    <a:pt x="109" y="2"/>
                  </a:lnTo>
                  <a:lnTo>
                    <a:pt x="109" y="2"/>
                  </a:lnTo>
                  <a:lnTo>
                    <a:pt x="106" y="2"/>
                  </a:lnTo>
                  <a:lnTo>
                    <a:pt x="104" y="2"/>
                  </a:lnTo>
                  <a:lnTo>
                    <a:pt x="104" y="2"/>
                  </a:lnTo>
                  <a:lnTo>
                    <a:pt x="106" y="4"/>
                  </a:lnTo>
                  <a:lnTo>
                    <a:pt x="106" y="4"/>
                  </a:lnTo>
                  <a:lnTo>
                    <a:pt x="109" y="7"/>
                  </a:lnTo>
                  <a:lnTo>
                    <a:pt x="109" y="9"/>
                  </a:lnTo>
                  <a:lnTo>
                    <a:pt x="111" y="11"/>
                  </a:lnTo>
                  <a:lnTo>
                    <a:pt x="111" y="11"/>
                  </a:lnTo>
                  <a:lnTo>
                    <a:pt x="111" y="11"/>
                  </a:lnTo>
                  <a:lnTo>
                    <a:pt x="111" y="14"/>
                  </a:lnTo>
                  <a:lnTo>
                    <a:pt x="111" y="14"/>
                  </a:lnTo>
                  <a:lnTo>
                    <a:pt x="111" y="21"/>
                  </a:lnTo>
                  <a:lnTo>
                    <a:pt x="111" y="21"/>
                  </a:lnTo>
                  <a:lnTo>
                    <a:pt x="111" y="21"/>
                  </a:lnTo>
                  <a:lnTo>
                    <a:pt x="111" y="21"/>
                  </a:lnTo>
                  <a:lnTo>
                    <a:pt x="109" y="19"/>
                  </a:lnTo>
                  <a:lnTo>
                    <a:pt x="109" y="19"/>
                  </a:lnTo>
                  <a:lnTo>
                    <a:pt x="109" y="21"/>
                  </a:lnTo>
                  <a:lnTo>
                    <a:pt x="109" y="23"/>
                  </a:lnTo>
                  <a:lnTo>
                    <a:pt x="106" y="28"/>
                  </a:lnTo>
                  <a:lnTo>
                    <a:pt x="106" y="33"/>
                  </a:lnTo>
                  <a:lnTo>
                    <a:pt x="104" y="33"/>
                  </a:lnTo>
                  <a:lnTo>
                    <a:pt x="104" y="35"/>
                  </a:lnTo>
                  <a:lnTo>
                    <a:pt x="99" y="40"/>
                  </a:lnTo>
                  <a:lnTo>
                    <a:pt x="97" y="45"/>
                  </a:lnTo>
                  <a:lnTo>
                    <a:pt x="94" y="47"/>
                  </a:lnTo>
                  <a:lnTo>
                    <a:pt x="92" y="49"/>
                  </a:lnTo>
                  <a:lnTo>
                    <a:pt x="90" y="52"/>
                  </a:lnTo>
                  <a:lnTo>
                    <a:pt x="85" y="54"/>
                  </a:lnTo>
                  <a:lnTo>
                    <a:pt x="83" y="56"/>
                  </a:lnTo>
                  <a:lnTo>
                    <a:pt x="78" y="56"/>
                  </a:lnTo>
                  <a:lnTo>
                    <a:pt x="73" y="59"/>
                  </a:lnTo>
                  <a:lnTo>
                    <a:pt x="71" y="61"/>
                  </a:lnTo>
                  <a:lnTo>
                    <a:pt x="69" y="61"/>
                  </a:lnTo>
                  <a:lnTo>
                    <a:pt x="64" y="64"/>
                  </a:lnTo>
                  <a:lnTo>
                    <a:pt x="61" y="64"/>
                  </a:lnTo>
                  <a:lnTo>
                    <a:pt x="61" y="68"/>
                  </a:lnTo>
                  <a:lnTo>
                    <a:pt x="59" y="68"/>
                  </a:lnTo>
                  <a:lnTo>
                    <a:pt x="59" y="71"/>
                  </a:lnTo>
                  <a:lnTo>
                    <a:pt x="59" y="71"/>
                  </a:lnTo>
                  <a:lnTo>
                    <a:pt x="59" y="71"/>
                  </a:lnTo>
                  <a:lnTo>
                    <a:pt x="59" y="73"/>
                  </a:lnTo>
                  <a:lnTo>
                    <a:pt x="59" y="73"/>
                  </a:lnTo>
                  <a:lnTo>
                    <a:pt x="59" y="73"/>
                  </a:lnTo>
                  <a:lnTo>
                    <a:pt x="57" y="73"/>
                  </a:lnTo>
                  <a:lnTo>
                    <a:pt x="57" y="73"/>
                  </a:lnTo>
                  <a:lnTo>
                    <a:pt x="57" y="73"/>
                  </a:lnTo>
                  <a:lnTo>
                    <a:pt x="57" y="71"/>
                  </a:lnTo>
                  <a:lnTo>
                    <a:pt x="57" y="71"/>
                  </a:lnTo>
                  <a:lnTo>
                    <a:pt x="54" y="71"/>
                  </a:lnTo>
                  <a:lnTo>
                    <a:pt x="54" y="73"/>
                  </a:lnTo>
                  <a:lnTo>
                    <a:pt x="54" y="75"/>
                  </a:lnTo>
                  <a:lnTo>
                    <a:pt x="54" y="78"/>
                  </a:lnTo>
                  <a:lnTo>
                    <a:pt x="54" y="78"/>
                  </a:lnTo>
                  <a:lnTo>
                    <a:pt x="54" y="80"/>
                  </a:lnTo>
                  <a:lnTo>
                    <a:pt x="54" y="80"/>
                  </a:lnTo>
                  <a:lnTo>
                    <a:pt x="52" y="82"/>
                  </a:lnTo>
                  <a:lnTo>
                    <a:pt x="52" y="82"/>
                  </a:lnTo>
                  <a:lnTo>
                    <a:pt x="52" y="85"/>
                  </a:lnTo>
                  <a:lnTo>
                    <a:pt x="52" y="85"/>
                  </a:lnTo>
                  <a:lnTo>
                    <a:pt x="52" y="87"/>
                  </a:lnTo>
                  <a:lnTo>
                    <a:pt x="50" y="90"/>
                  </a:lnTo>
                  <a:lnTo>
                    <a:pt x="50" y="92"/>
                  </a:lnTo>
                  <a:lnTo>
                    <a:pt x="50" y="92"/>
                  </a:lnTo>
                  <a:lnTo>
                    <a:pt x="50" y="94"/>
                  </a:lnTo>
                  <a:lnTo>
                    <a:pt x="50" y="94"/>
                  </a:lnTo>
                  <a:lnTo>
                    <a:pt x="50" y="94"/>
                  </a:lnTo>
                  <a:lnTo>
                    <a:pt x="50" y="97"/>
                  </a:lnTo>
                  <a:lnTo>
                    <a:pt x="50" y="97"/>
                  </a:lnTo>
                  <a:lnTo>
                    <a:pt x="47" y="99"/>
                  </a:lnTo>
                  <a:lnTo>
                    <a:pt x="45" y="99"/>
                  </a:lnTo>
                  <a:lnTo>
                    <a:pt x="45" y="101"/>
                  </a:lnTo>
                  <a:lnTo>
                    <a:pt x="45" y="101"/>
                  </a:lnTo>
                  <a:lnTo>
                    <a:pt x="45" y="101"/>
                  </a:lnTo>
                  <a:lnTo>
                    <a:pt x="45" y="104"/>
                  </a:lnTo>
                  <a:lnTo>
                    <a:pt x="45" y="104"/>
                  </a:lnTo>
                  <a:lnTo>
                    <a:pt x="43" y="104"/>
                  </a:lnTo>
                  <a:lnTo>
                    <a:pt x="43" y="106"/>
                  </a:lnTo>
                  <a:lnTo>
                    <a:pt x="40" y="104"/>
                  </a:lnTo>
                  <a:lnTo>
                    <a:pt x="40" y="104"/>
                  </a:lnTo>
                  <a:lnTo>
                    <a:pt x="38" y="104"/>
                  </a:lnTo>
                  <a:lnTo>
                    <a:pt x="38" y="101"/>
                  </a:lnTo>
                  <a:lnTo>
                    <a:pt x="36" y="101"/>
                  </a:lnTo>
                  <a:lnTo>
                    <a:pt x="36" y="99"/>
                  </a:lnTo>
                  <a:lnTo>
                    <a:pt x="33" y="97"/>
                  </a:lnTo>
                  <a:lnTo>
                    <a:pt x="33" y="94"/>
                  </a:lnTo>
                  <a:lnTo>
                    <a:pt x="31" y="94"/>
                  </a:lnTo>
                  <a:lnTo>
                    <a:pt x="31" y="94"/>
                  </a:lnTo>
                  <a:lnTo>
                    <a:pt x="28" y="94"/>
                  </a:lnTo>
                  <a:lnTo>
                    <a:pt x="28" y="94"/>
                  </a:lnTo>
                  <a:lnTo>
                    <a:pt x="26" y="92"/>
                  </a:lnTo>
                  <a:lnTo>
                    <a:pt x="24" y="92"/>
                  </a:lnTo>
                  <a:lnTo>
                    <a:pt x="21" y="90"/>
                  </a:lnTo>
                  <a:lnTo>
                    <a:pt x="21" y="92"/>
                  </a:lnTo>
                  <a:lnTo>
                    <a:pt x="21" y="92"/>
                  </a:lnTo>
                  <a:lnTo>
                    <a:pt x="19" y="92"/>
                  </a:lnTo>
                  <a:lnTo>
                    <a:pt x="19" y="94"/>
                  </a:lnTo>
                  <a:lnTo>
                    <a:pt x="17" y="94"/>
                  </a:lnTo>
                  <a:lnTo>
                    <a:pt x="17" y="94"/>
                  </a:lnTo>
                  <a:lnTo>
                    <a:pt x="17" y="92"/>
                  </a:lnTo>
                  <a:lnTo>
                    <a:pt x="17" y="92"/>
                  </a:lnTo>
                  <a:lnTo>
                    <a:pt x="19" y="90"/>
                  </a:lnTo>
                  <a:lnTo>
                    <a:pt x="17" y="90"/>
                  </a:lnTo>
                  <a:lnTo>
                    <a:pt x="17" y="87"/>
                  </a:lnTo>
                  <a:lnTo>
                    <a:pt x="17" y="87"/>
                  </a:lnTo>
                  <a:lnTo>
                    <a:pt x="17" y="85"/>
                  </a:lnTo>
                  <a:lnTo>
                    <a:pt x="17" y="85"/>
                  </a:lnTo>
                  <a:lnTo>
                    <a:pt x="17" y="85"/>
                  </a:lnTo>
                  <a:lnTo>
                    <a:pt x="19" y="85"/>
                  </a:lnTo>
                  <a:lnTo>
                    <a:pt x="19" y="85"/>
                  </a:lnTo>
                  <a:lnTo>
                    <a:pt x="19" y="82"/>
                  </a:lnTo>
                  <a:lnTo>
                    <a:pt x="21" y="82"/>
                  </a:lnTo>
                  <a:lnTo>
                    <a:pt x="21" y="82"/>
                  </a:lnTo>
                  <a:lnTo>
                    <a:pt x="21" y="82"/>
                  </a:lnTo>
                  <a:lnTo>
                    <a:pt x="21" y="80"/>
                  </a:lnTo>
                  <a:lnTo>
                    <a:pt x="21" y="78"/>
                  </a:lnTo>
                  <a:lnTo>
                    <a:pt x="21" y="78"/>
                  </a:lnTo>
                  <a:lnTo>
                    <a:pt x="21" y="78"/>
                  </a:lnTo>
                  <a:lnTo>
                    <a:pt x="21" y="75"/>
                  </a:lnTo>
                  <a:lnTo>
                    <a:pt x="19" y="75"/>
                  </a:lnTo>
                  <a:lnTo>
                    <a:pt x="19" y="73"/>
                  </a:lnTo>
                  <a:lnTo>
                    <a:pt x="19" y="73"/>
                  </a:lnTo>
                  <a:lnTo>
                    <a:pt x="19" y="73"/>
                  </a:lnTo>
                  <a:lnTo>
                    <a:pt x="19" y="73"/>
                  </a:lnTo>
                  <a:lnTo>
                    <a:pt x="19" y="71"/>
                  </a:lnTo>
                  <a:lnTo>
                    <a:pt x="19" y="71"/>
                  </a:lnTo>
                  <a:lnTo>
                    <a:pt x="14" y="73"/>
                  </a:lnTo>
                  <a:lnTo>
                    <a:pt x="12" y="78"/>
                  </a:lnTo>
                  <a:lnTo>
                    <a:pt x="10" y="78"/>
                  </a:lnTo>
                  <a:lnTo>
                    <a:pt x="7" y="82"/>
                  </a:lnTo>
                  <a:lnTo>
                    <a:pt x="3" y="90"/>
                  </a:lnTo>
                  <a:lnTo>
                    <a:pt x="0" y="92"/>
                  </a:lnTo>
                  <a:lnTo>
                    <a:pt x="0" y="99"/>
                  </a:lnTo>
                  <a:lnTo>
                    <a:pt x="3" y="101"/>
                  </a:lnTo>
                  <a:lnTo>
                    <a:pt x="3" y="104"/>
                  </a:lnTo>
                  <a:lnTo>
                    <a:pt x="5" y="106"/>
                  </a:lnTo>
                  <a:lnTo>
                    <a:pt x="5" y="108"/>
                  </a:lnTo>
                  <a:lnTo>
                    <a:pt x="5" y="108"/>
                  </a:lnTo>
                  <a:lnTo>
                    <a:pt x="10" y="116"/>
                  </a:lnTo>
                  <a:lnTo>
                    <a:pt x="10" y="118"/>
                  </a:lnTo>
                  <a:lnTo>
                    <a:pt x="10" y="120"/>
                  </a:lnTo>
                  <a:lnTo>
                    <a:pt x="10" y="123"/>
                  </a:lnTo>
                  <a:lnTo>
                    <a:pt x="7" y="123"/>
                  </a:lnTo>
                  <a:lnTo>
                    <a:pt x="7" y="123"/>
                  </a:lnTo>
                  <a:lnTo>
                    <a:pt x="5" y="123"/>
                  </a:lnTo>
                  <a:lnTo>
                    <a:pt x="5" y="125"/>
                  </a:lnTo>
                  <a:lnTo>
                    <a:pt x="5" y="127"/>
                  </a:lnTo>
                  <a:lnTo>
                    <a:pt x="7" y="130"/>
                  </a:lnTo>
                  <a:lnTo>
                    <a:pt x="12" y="132"/>
                  </a:lnTo>
                  <a:lnTo>
                    <a:pt x="26" y="139"/>
                  </a:lnTo>
                  <a:lnTo>
                    <a:pt x="28" y="142"/>
                  </a:lnTo>
                  <a:lnTo>
                    <a:pt x="28" y="146"/>
                  </a:lnTo>
                  <a:lnTo>
                    <a:pt x="33" y="149"/>
                  </a:lnTo>
                  <a:lnTo>
                    <a:pt x="36" y="153"/>
                  </a:lnTo>
                  <a:lnTo>
                    <a:pt x="36" y="156"/>
                  </a:lnTo>
                  <a:lnTo>
                    <a:pt x="40" y="165"/>
                  </a:lnTo>
                  <a:lnTo>
                    <a:pt x="40" y="168"/>
                  </a:lnTo>
                  <a:lnTo>
                    <a:pt x="45" y="170"/>
                  </a:lnTo>
                  <a:lnTo>
                    <a:pt x="47" y="172"/>
                  </a:lnTo>
                  <a:lnTo>
                    <a:pt x="50" y="177"/>
                  </a:lnTo>
                  <a:lnTo>
                    <a:pt x="52" y="182"/>
                  </a:lnTo>
                  <a:lnTo>
                    <a:pt x="52" y="184"/>
                  </a:lnTo>
                  <a:lnTo>
                    <a:pt x="54" y="189"/>
                  </a:lnTo>
                  <a:lnTo>
                    <a:pt x="57" y="194"/>
                  </a:lnTo>
                  <a:lnTo>
                    <a:pt x="59" y="198"/>
                  </a:lnTo>
                  <a:lnTo>
                    <a:pt x="61" y="203"/>
                  </a:lnTo>
                  <a:lnTo>
                    <a:pt x="64" y="208"/>
                  </a:lnTo>
                  <a:lnTo>
                    <a:pt x="64" y="212"/>
                  </a:lnTo>
                  <a:lnTo>
                    <a:pt x="66" y="217"/>
                  </a:lnTo>
                  <a:lnTo>
                    <a:pt x="73" y="229"/>
                  </a:lnTo>
                  <a:lnTo>
                    <a:pt x="76" y="231"/>
                  </a:lnTo>
                  <a:lnTo>
                    <a:pt x="76" y="236"/>
                  </a:lnTo>
                  <a:lnTo>
                    <a:pt x="78" y="238"/>
                  </a:lnTo>
                  <a:lnTo>
                    <a:pt x="83" y="243"/>
                  </a:lnTo>
                  <a:lnTo>
                    <a:pt x="85" y="246"/>
                  </a:lnTo>
                  <a:lnTo>
                    <a:pt x="87" y="250"/>
                  </a:lnTo>
                  <a:lnTo>
                    <a:pt x="87" y="255"/>
                  </a:lnTo>
                  <a:lnTo>
                    <a:pt x="90" y="255"/>
                  </a:lnTo>
                  <a:lnTo>
                    <a:pt x="90" y="257"/>
                  </a:lnTo>
                  <a:lnTo>
                    <a:pt x="90" y="257"/>
                  </a:lnTo>
                  <a:lnTo>
                    <a:pt x="94" y="260"/>
                  </a:lnTo>
                  <a:lnTo>
                    <a:pt x="94" y="264"/>
                  </a:lnTo>
                  <a:lnTo>
                    <a:pt x="97" y="269"/>
                  </a:lnTo>
                  <a:lnTo>
                    <a:pt x="99" y="272"/>
                  </a:lnTo>
                  <a:lnTo>
                    <a:pt x="102" y="274"/>
                  </a:lnTo>
                  <a:lnTo>
                    <a:pt x="102" y="276"/>
                  </a:lnTo>
                  <a:lnTo>
                    <a:pt x="106" y="281"/>
                  </a:lnTo>
                  <a:lnTo>
                    <a:pt x="109" y="286"/>
                  </a:lnTo>
                  <a:lnTo>
                    <a:pt x="106" y="291"/>
                  </a:lnTo>
                  <a:lnTo>
                    <a:pt x="106" y="291"/>
                  </a:lnTo>
                  <a:lnTo>
                    <a:pt x="104" y="293"/>
                  </a:lnTo>
                  <a:lnTo>
                    <a:pt x="106" y="295"/>
                  </a:lnTo>
                  <a:lnTo>
                    <a:pt x="106" y="298"/>
                  </a:lnTo>
                  <a:lnTo>
                    <a:pt x="109" y="300"/>
                  </a:lnTo>
                  <a:lnTo>
                    <a:pt x="111" y="302"/>
                  </a:lnTo>
                  <a:lnTo>
                    <a:pt x="113" y="305"/>
                  </a:lnTo>
                  <a:lnTo>
                    <a:pt x="113" y="309"/>
                  </a:lnTo>
                  <a:lnTo>
                    <a:pt x="118" y="312"/>
                  </a:lnTo>
                  <a:lnTo>
                    <a:pt x="123" y="314"/>
                  </a:lnTo>
                  <a:lnTo>
                    <a:pt x="125" y="319"/>
                  </a:lnTo>
                  <a:lnTo>
                    <a:pt x="127" y="321"/>
                  </a:lnTo>
                  <a:lnTo>
                    <a:pt x="130" y="324"/>
                  </a:lnTo>
                  <a:lnTo>
                    <a:pt x="132" y="326"/>
                  </a:lnTo>
                  <a:lnTo>
                    <a:pt x="142" y="331"/>
                  </a:lnTo>
                  <a:lnTo>
                    <a:pt x="146" y="333"/>
                  </a:lnTo>
                  <a:lnTo>
                    <a:pt x="151" y="335"/>
                  </a:lnTo>
                  <a:lnTo>
                    <a:pt x="156" y="340"/>
                  </a:lnTo>
                  <a:lnTo>
                    <a:pt x="158" y="343"/>
                  </a:lnTo>
                  <a:lnTo>
                    <a:pt x="165" y="345"/>
                  </a:lnTo>
                  <a:lnTo>
                    <a:pt x="168" y="345"/>
                  </a:lnTo>
                  <a:lnTo>
                    <a:pt x="172" y="350"/>
                  </a:lnTo>
                  <a:lnTo>
                    <a:pt x="177" y="350"/>
                  </a:lnTo>
                  <a:lnTo>
                    <a:pt x="182" y="352"/>
                  </a:lnTo>
                  <a:lnTo>
                    <a:pt x="184" y="354"/>
                  </a:lnTo>
                  <a:lnTo>
                    <a:pt x="186" y="357"/>
                  </a:lnTo>
                  <a:lnTo>
                    <a:pt x="191" y="359"/>
                  </a:lnTo>
                  <a:lnTo>
                    <a:pt x="193" y="359"/>
                  </a:lnTo>
                  <a:lnTo>
                    <a:pt x="196" y="361"/>
                  </a:lnTo>
                  <a:lnTo>
                    <a:pt x="196" y="364"/>
                  </a:lnTo>
                  <a:lnTo>
                    <a:pt x="201" y="364"/>
                  </a:lnTo>
                  <a:lnTo>
                    <a:pt x="203" y="366"/>
                  </a:lnTo>
                  <a:lnTo>
                    <a:pt x="203" y="369"/>
                  </a:lnTo>
                  <a:lnTo>
                    <a:pt x="205" y="371"/>
                  </a:lnTo>
                  <a:lnTo>
                    <a:pt x="205" y="373"/>
                  </a:lnTo>
                  <a:lnTo>
                    <a:pt x="212" y="378"/>
                  </a:lnTo>
                  <a:lnTo>
                    <a:pt x="215" y="378"/>
                  </a:lnTo>
                  <a:lnTo>
                    <a:pt x="217" y="380"/>
                  </a:lnTo>
                  <a:lnTo>
                    <a:pt x="222" y="385"/>
                  </a:lnTo>
                  <a:lnTo>
                    <a:pt x="224" y="387"/>
                  </a:lnTo>
                  <a:lnTo>
                    <a:pt x="224" y="387"/>
                  </a:lnTo>
                  <a:lnTo>
                    <a:pt x="226" y="387"/>
                  </a:lnTo>
                  <a:lnTo>
                    <a:pt x="229" y="387"/>
                  </a:lnTo>
                  <a:lnTo>
                    <a:pt x="231" y="385"/>
                  </a:lnTo>
                  <a:lnTo>
                    <a:pt x="234" y="385"/>
                  </a:lnTo>
                  <a:lnTo>
                    <a:pt x="234" y="383"/>
                  </a:lnTo>
                  <a:lnTo>
                    <a:pt x="236" y="380"/>
                  </a:lnTo>
                  <a:lnTo>
                    <a:pt x="234" y="378"/>
                  </a:lnTo>
                  <a:lnTo>
                    <a:pt x="234" y="376"/>
                  </a:lnTo>
                  <a:lnTo>
                    <a:pt x="234" y="373"/>
                  </a:lnTo>
                  <a:lnTo>
                    <a:pt x="234" y="373"/>
                  </a:lnTo>
                  <a:lnTo>
                    <a:pt x="236" y="373"/>
                  </a:lnTo>
                  <a:lnTo>
                    <a:pt x="238" y="371"/>
                  </a:lnTo>
                  <a:lnTo>
                    <a:pt x="238" y="369"/>
                  </a:lnTo>
                  <a:lnTo>
                    <a:pt x="238" y="369"/>
                  </a:lnTo>
                  <a:lnTo>
                    <a:pt x="238" y="369"/>
                  </a:lnTo>
                  <a:lnTo>
                    <a:pt x="238" y="366"/>
                  </a:lnTo>
                  <a:lnTo>
                    <a:pt x="238" y="366"/>
                  </a:lnTo>
                  <a:lnTo>
                    <a:pt x="236" y="364"/>
                  </a:lnTo>
                  <a:lnTo>
                    <a:pt x="236" y="364"/>
                  </a:lnTo>
                  <a:lnTo>
                    <a:pt x="236" y="364"/>
                  </a:lnTo>
                  <a:lnTo>
                    <a:pt x="238" y="361"/>
                  </a:lnTo>
                  <a:lnTo>
                    <a:pt x="238" y="361"/>
                  </a:lnTo>
                  <a:lnTo>
                    <a:pt x="241" y="359"/>
                  </a:lnTo>
                  <a:lnTo>
                    <a:pt x="241" y="359"/>
                  </a:lnTo>
                  <a:lnTo>
                    <a:pt x="243" y="357"/>
                  </a:lnTo>
                  <a:lnTo>
                    <a:pt x="243" y="354"/>
                  </a:lnTo>
                  <a:lnTo>
                    <a:pt x="243" y="352"/>
                  </a:lnTo>
                  <a:lnTo>
                    <a:pt x="245" y="352"/>
                  </a:lnTo>
                  <a:lnTo>
                    <a:pt x="245" y="352"/>
                  </a:lnTo>
                  <a:lnTo>
                    <a:pt x="245" y="350"/>
                  </a:lnTo>
                  <a:lnTo>
                    <a:pt x="245" y="347"/>
                  </a:lnTo>
                  <a:lnTo>
                    <a:pt x="245" y="347"/>
                  </a:lnTo>
                  <a:lnTo>
                    <a:pt x="248" y="345"/>
                  </a:lnTo>
                  <a:lnTo>
                    <a:pt x="248" y="345"/>
                  </a:lnTo>
                  <a:lnTo>
                    <a:pt x="248" y="345"/>
                  </a:lnTo>
                  <a:lnTo>
                    <a:pt x="248" y="3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260"/>
            <p:cNvSpPr>
              <a:spLocks/>
            </p:cNvSpPr>
            <p:nvPr userDrawn="1"/>
          </p:nvSpPr>
          <p:spPr bwMode="auto">
            <a:xfrm>
              <a:off x="2517" y="3214"/>
              <a:ext cx="158" cy="175"/>
            </a:xfrm>
            <a:custGeom>
              <a:avLst/>
              <a:gdLst>
                <a:gd name="T0" fmla="*/ 153 w 158"/>
                <a:gd name="T1" fmla="*/ 97 h 175"/>
                <a:gd name="T2" fmla="*/ 146 w 158"/>
                <a:gd name="T3" fmla="*/ 97 h 175"/>
                <a:gd name="T4" fmla="*/ 139 w 158"/>
                <a:gd name="T5" fmla="*/ 100 h 175"/>
                <a:gd name="T6" fmla="*/ 134 w 158"/>
                <a:gd name="T7" fmla="*/ 95 h 175"/>
                <a:gd name="T8" fmla="*/ 132 w 158"/>
                <a:gd name="T9" fmla="*/ 88 h 175"/>
                <a:gd name="T10" fmla="*/ 130 w 158"/>
                <a:gd name="T11" fmla="*/ 81 h 175"/>
                <a:gd name="T12" fmla="*/ 130 w 158"/>
                <a:gd name="T13" fmla="*/ 74 h 175"/>
                <a:gd name="T14" fmla="*/ 127 w 158"/>
                <a:gd name="T15" fmla="*/ 67 h 175"/>
                <a:gd name="T16" fmla="*/ 120 w 158"/>
                <a:gd name="T17" fmla="*/ 64 h 175"/>
                <a:gd name="T18" fmla="*/ 113 w 158"/>
                <a:gd name="T19" fmla="*/ 59 h 175"/>
                <a:gd name="T20" fmla="*/ 111 w 158"/>
                <a:gd name="T21" fmla="*/ 64 h 175"/>
                <a:gd name="T22" fmla="*/ 104 w 158"/>
                <a:gd name="T23" fmla="*/ 64 h 175"/>
                <a:gd name="T24" fmla="*/ 94 w 158"/>
                <a:gd name="T25" fmla="*/ 62 h 175"/>
                <a:gd name="T26" fmla="*/ 87 w 158"/>
                <a:gd name="T27" fmla="*/ 62 h 175"/>
                <a:gd name="T28" fmla="*/ 85 w 158"/>
                <a:gd name="T29" fmla="*/ 57 h 175"/>
                <a:gd name="T30" fmla="*/ 85 w 158"/>
                <a:gd name="T31" fmla="*/ 52 h 175"/>
                <a:gd name="T32" fmla="*/ 85 w 158"/>
                <a:gd name="T33" fmla="*/ 45 h 175"/>
                <a:gd name="T34" fmla="*/ 85 w 158"/>
                <a:gd name="T35" fmla="*/ 41 h 175"/>
                <a:gd name="T36" fmla="*/ 85 w 158"/>
                <a:gd name="T37" fmla="*/ 33 h 175"/>
                <a:gd name="T38" fmla="*/ 82 w 158"/>
                <a:gd name="T39" fmla="*/ 31 h 175"/>
                <a:gd name="T40" fmla="*/ 80 w 158"/>
                <a:gd name="T41" fmla="*/ 24 h 175"/>
                <a:gd name="T42" fmla="*/ 78 w 158"/>
                <a:gd name="T43" fmla="*/ 19 h 175"/>
                <a:gd name="T44" fmla="*/ 66 w 158"/>
                <a:gd name="T45" fmla="*/ 5 h 175"/>
                <a:gd name="T46" fmla="*/ 26 w 158"/>
                <a:gd name="T47" fmla="*/ 5 h 175"/>
                <a:gd name="T48" fmla="*/ 9 w 158"/>
                <a:gd name="T49" fmla="*/ 17 h 175"/>
                <a:gd name="T50" fmla="*/ 5 w 158"/>
                <a:gd name="T51" fmla="*/ 38 h 175"/>
                <a:gd name="T52" fmla="*/ 0 w 158"/>
                <a:gd name="T53" fmla="*/ 64 h 175"/>
                <a:gd name="T54" fmla="*/ 9 w 158"/>
                <a:gd name="T55" fmla="*/ 71 h 175"/>
                <a:gd name="T56" fmla="*/ 24 w 158"/>
                <a:gd name="T57" fmla="*/ 85 h 175"/>
                <a:gd name="T58" fmla="*/ 33 w 158"/>
                <a:gd name="T59" fmla="*/ 93 h 175"/>
                <a:gd name="T60" fmla="*/ 52 w 158"/>
                <a:gd name="T61" fmla="*/ 100 h 175"/>
                <a:gd name="T62" fmla="*/ 68 w 158"/>
                <a:gd name="T63" fmla="*/ 111 h 175"/>
                <a:gd name="T64" fmla="*/ 87 w 158"/>
                <a:gd name="T65" fmla="*/ 121 h 175"/>
                <a:gd name="T66" fmla="*/ 99 w 158"/>
                <a:gd name="T67" fmla="*/ 128 h 175"/>
                <a:gd name="T68" fmla="*/ 99 w 158"/>
                <a:gd name="T69" fmla="*/ 135 h 175"/>
                <a:gd name="T70" fmla="*/ 97 w 158"/>
                <a:gd name="T71" fmla="*/ 142 h 175"/>
                <a:gd name="T72" fmla="*/ 94 w 158"/>
                <a:gd name="T73" fmla="*/ 147 h 175"/>
                <a:gd name="T74" fmla="*/ 92 w 158"/>
                <a:gd name="T75" fmla="*/ 152 h 175"/>
                <a:gd name="T76" fmla="*/ 92 w 158"/>
                <a:gd name="T77" fmla="*/ 159 h 175"/>
                <a:gd name="T78" fmla="*/ 92 w 158"/>
                <a:gd name="T79" fmla="*/ 161 h 175"/>
                <a:gd name="T80" fmla="*/ 87 w 158"/>
                <a:gd name="T81" fmla="*/ 166 h 175"/>
                <a:gd name="T82" fmla="*/ 111 w 158"/>
                <a:gd name="T83" fmla="*/ 173 h 175"/>
                <a:gd name="T84" fmla="*/ 122 w 158"/>
                <a:gd name="T85" fmla="*/ 175 h 175"/>
                <a:gd name="T86" fmla="*/ 130 w 158"/>
                <a:gd name="T87" fmla="*/ 173 h 175"/>
                <a:gd name="T88" fmla="*/ 137 w 158"/>
                <a:gd name="T89" fmla="*/ 171 h 175"/>
                <a:gd name="T90" fmla="*/ 141 w 158"/>
                <a:gd name="T91" fmla="*/ 168 h 175"/>
                <a:gd name="T92" fmla="*/ 146 w 158"/>
                <a:gd name="T93" fmla="*/ 164 h 175"/>
                <a:gd name="T94" fmla="*/ 151 w 158"/>
                <a:gd name="T95" fmla="*/ 159 h 175"/>
                <a:gd name="T96" fmla="*/ 155 w 158"/>
                <a:gd name="T97" fmla="*/ 154 h 175"/>
                <a:gd name="T98" fmla="*/ 155 w 158"/>
                <a:gd name="T99" fmla="*/ 126 h 175"/>
                <a:gd name="T100" fmla="*/ 158 w 158"/>
                <a:gd name="T101"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175">
                  <a:moveTo>
                    <a:pt x="155" y="102"/>
                  </a:moveTo>
                  <a:lnTo>
                    <a:pt x="158" y="102"/>
                  </a:lnTo>
                  <a:lnTo>
                    <a:pt x="158" y="102"/>
                  </a:lnTo>
                  <a:lnTo>
                    <a:pt x="155" y="100"/>
                  </a:lnTo>
                  <a:lnTo>
                    <a:pt x="153" y="97"/>
                  </a:lnTo>
                  <a:lnTo>
                    <a:pt x="151" y="97"/>
                  </a:lnTo>
                  <a:lnTo>
                    <a:pt x="151" y="97"/>
                  </a:lnTo>
                  <a:lnTo>
                    <a:pt x="148" y="97"/>
                  </a:lnTo>
                  <a:lnTo>
                    <a:pt x="148" y="97"/>
                  </a:lnTo>
                  <a:lnTo>
                    <a:pt x="146" y="97"/>
                  </a:lnTo>
                  <a:lnTo>
                    <a:pt x="146" y="100"/>
                  </a:lnTo>
                  <a:lnTo>
                    <a:pt x="144" y="100"/>
                  </a:lnTo>
                  <a:lnTo>
                    <a:pt x="141" y="100"/>
                  </a:lnTo>
                  <a:lnTo>
                    <a:pt x="141" y="100"/>
                  </a:lnTo>
                  <a:lnTo>
                    <a:pt x="139" y="100"/>
                  </a:lnTo>
                  <a:lnTo>
                    <a:pt x="137" y="100"/>
                  </a:lnTo>
                  <a:lnTo>
                    <a:pt x="137" y="100"/>
                  </a:lnTo>
                  <a:lnTo>
                    <a:pt x="134" y="97"/>
                  </a:lnTo>
                  <a:lnTo>
                    <a:pt x="134" y="95"/>
                  </a:lnTo>
                  <a:lnTo>
                    <a:pt x="134" y="95"/>
                  </a:lnTo>
                  <a:lnTo>
                    <a:pt x="134" y="93"/>
                  </a:lnTo>
                  <a:lnTo>
                    <a:pt x="132" y="93"/>
                  </a:lnTo>
                  <a:lnTo>
                    <a:pt x="132" y="90"/>
                  </a:lnTo>
                  <a:lnTo>
                    <a:pt x="132" y="88"/>
                  </a:lnTo>
                  <a:lnTo>
                    <a:pt x="132" y="88"/>
                  </a:lnTo>
                  <a:lnTo>
                    <a:pt x="132" y="88"/>
                  </a:lnTo>
                  <a:lnTo>
                    <a:pt x="132" y="85"/>
                  </a:lnTo>
                  <a:lnTo>
                    <a:pt x="132" y="85"/>
                  </a:lnTo>
                  <a:lnTo>
                    <a:pt x="132" y="83"/>
                  </a:lnTo>
                  <a:lnTo>
                    <a:pt x="130" y="81"/>
                  </a:lnTo>
                  <a:lnTo>
                    <a:pt x="130" y="81"/>
                  </a:lnTo>
                  <a:lnTo>
                    <a:pt x="130" y="78"/>
                  </a:lnTo>
                  <a:lnTo>
                    <a:pt x="130" y="76"/>
                  </a:lnTo>
                  <a:lnTo>
                    <a:pt x="130" y="76"/>
                  </a:lnTo>
                  <a:lnTo>
                    <a:pt x="130" y="74"/>
                  </a:lnTo>
                  <a:lnTo>
                    <a:pt x="130" y="71"/>
                  </a:lnTo>
                  <a:lnTo>
                    <a:pt x="130" y="71"/>
                  </a:lnTo>
                  <a:lnTo>
                    <a:pt x="127" y="71"/>
                  </a:lnTo>
                  <a:lnTo>
                    <a:pt x="127" y="69"/>
                  </a:lnTo>
                  <a:lnTo>
                    <a:pt x="127" y="67"/>
                  </a:lnTo>
                  <a:lnTo>
                    <a:pt x="125" y="67"/>
                  </a:lnTo>
                  <a:lnTo>
                    <a:pt x="125" y="64"/>
                  </a:lnTo>
                  <a:lnTo>
                    <a:pt x="122" y="64"/>
                  </a:lnTo>
                  <a:lnTo>
                    <a:pt x="122" y="64"/>
                  </a:lnTo>
                  <a:lnTo>
                    <a:pt x="120" y="64"/>
                  </a:lnTo>
                  <a:lnTo>
                    <a:pt x="118" y="64"/>
                  </a:lnTo>
                  <a:lnTo>
                    <a:pt x="118" y="64"/>
                  </a:lnTo>
                  <a:lnTo>
                    <a:pt x="115" y="62"/>
                  </a:lnTo>
                  <a:lnTo>
                    <a:pt x="115" y="62"/>
                  </a:lnTo>
                  <a:lnTo>
                    <a:pt x="113" y="59"/>
                  </a:lnTo>
                  <a:lnTo>
                    <a:pt x="113" y="59"/>
                  </a:lnTo>
                  <a:lnTo>
                    <a:pt x="111" y="59"/>
                  </a:lnTo>
                  <a:lnTo>
                    <a:pt x="111" y="62"/>
                  </a:lnTo>
                  <a:lnTo>
                    <a:pt x="111" y="62"/>
                  </a:lnTo>
                  <a:lnTo>
                    <a:pt x="111" y="64"/>
                  </a:lnTo>
                  <a:lnTo>
                    <a:pt x="108" y="64"/>
                  </a:lnTo>
                  <a:lnTo>
                    <a:pt x="108" y="64"/>
                  </a:lnTo>
                  <a:lnTo>
                    <a:pt x="106" y="64"/>
                  </a:lnTo>
                  <a:lnTo>
                    <a:pt x="104" y="64"/>
                  </a:lnTo>
                  <a:lnTo>
                    <a:pt x="104" y="64"/>
                  </a:lnTo>
                  <a:lnTo>
                    <a:pt x="101" y="62"/>
                  </a:lnTo>
                  <a:lnTo>
                    <a:pt x="99" y="62"/>
                  </a:lnTo>
                  <a:lnTo>
                    <a:pt x="97" y="62"/>
                  </a:lnTo>
                  <a:lnTo>
                    <a:pt x="97" y="62"/>
                  </a:lnTo>
                  <a:lnTo>
                    <a:pt x="94" y="62"/>
                  </a:lnTo>
                  <a:lnTo>
                    <a:pt x="92" y="62"/>
                  </a:lnTo>
                  <a:lnTo>
                    <a:pt x="92" y="62"/>
                  </a:lnTo>
                  <a:lnTo>
                    <a:pt x="90" y="59"/>
                  </a:lnTo>
                  <a:lnTo>
                    <a:pt x="90" y="59"/>
                  </a:lnTo>
                  <a:lnTo>
                    <a:pt x="87" y="62"/>
                  </a:lnTo>
                  <a:lnTo>
                    <a:pt x="87" y="62"/>
                  </a:lnTo>
                  <a:lnTo>
                    <a:pt x="85" y="59"/>
                  </a:lnTo>
                  <a:lnTo>
                    <a:pt x="85" y="59"/>
                  </a:lnTo>
                  <a:lnTo>
                    <a:pt x="85" y="59"/>
                  </a:lnTo>
                  <a:lnTo>
                    <a:pt x="85" y="57"/>
                  </a:lnTo>
                  <a:lnTo>
                    <a:pt x="85" y="57"/>
                  </a:lnTo>
                  <a:lnTo>
                    <a:pt x="85" y="55"/>
                  </a:lnTo>
                  <a:lnTo>
                    <a:pt x="85" y="55"/>
                  </a:lnTo>
                  <a:lnTo>
                    <a:pt x="85" y="52"/>
                  </a:lnTo>
                  <a:lnTo>
                    <a:pt x="85" y="52"/>
                  </a:lnTo>
                  <a:lnTo>
                    <a:pt x="85" y="50"/>
                  </a:lnTo>
                  <a:lnTo>
                    <a:pt x="85" y="50"/>
                  </a:lnTo>
                  <a:lnTo>
                    <a:pt x="85" y="48"/>
                  </a:lnTo>
                  <a:lnTo>
                    <a:pt x="85" y="48"/>
                  </a:lnTo>
                  <a:lnTo>
                    <a:pt x="85" y="45"/>
                  </a:lnTo>
                  <a:lnTo>
                    <a:pt x="85" y="45"/>
                  </a:lnTo>
                  <a:lnTo>
                    <a:pt x="85" y="43"/>
                  </a:lnTo>
                  <a:lnTo>
                    <a:pt x="85" y="43"/>
                  </a:lnTo>
                  <a:lnTo>
                    <a:pt x="85" y="41"/>
                  </a:lnTo>
                  <a:lnTo>
                    <a:pt x="85" y="41"/>
                  </a:lnTo>
                  <a:lnTo>
                    <a:pt x="85" y="38"/>
                  </a:lnTo>
                  <a:lnTo>
                    <a:pt x="85" y="36"/>
                  </a:lnTo>
                  <a:lnTo>
                    <a:pt x="85" y="36"/>
                  </a:lnTo>
                  <a:lnTo>
                    <a:pt x="85" y="33"/>
                  </a:lnTo>
                  <a:lnTo>
                    <a:pt x="85" y="33"/>
                  </a:lnTo>
                  <a:lnTo>
                    <a:pt x="85" y="33"/>
                  </a:lnTo>
                  <a:lnTo>
                    <a:pt x="82" y="33"/>
                  </a:lnTo>
                  <a:lnTo>
                    <a:pt x="85" y="31"/>
                  </a:lnTo>
                  <a:lnTo>
                    <a:pt x="82" y="31"/>
                  </a:lnTo>
                  <a:lnTo>
                    <a:pt x="82" y="31"/>
                  </a:lnTo>
                  <a:lnTo>
                    <a:pt x="82" y="29"/>
                  </a:lnTo>
                  <a:lnTo>
                    <a:pt x="82" y="29"/>
                  </a:lnTo>
                  <a:lnTo>
                    <a:pt x="80" y="26"/>
                  </a:lnTo>
                  <a:lnTo>
                    <a:pt x="80" y="26"/>
                  </a:lnTo>
                  <a:lnTo>
                    <a:pt x="80" y="24"/>
                  </a:lnTo>
                  <a:lnTo>
                    <a:pt x="80" y="24"/>
                  </a:lnTo>
                  <a:lnTo>
                    <a:pt x="80" y="24"/>
                  </a:lnTo>
                  <a:lnTo>
                    <a:pt x="78" y="22"/>
                  </a:lnTo>
                  <a:lnTo>
                    <a:pt x="78" y="22"/>
                  </a:lnTo>
                  <a:lnTo>
                    <a:pt x="78" y="19"/>
                  </a:lnTo>
                  <a:lnTo>
                    <a:pt x="78" y="17"/>
                  </a:lnTo>
                  <a:lnTo>
                    <a:pt x="78" y="12"/>
                  </a:lnTo>
                  <a:lnTo>
                    <a:pt x="78" y="12"/>
                  </a:lnTo>
                  <a:lnTo>
                    <a:pt x="71" y="7"/>
                  </a:lnTo>
                  <a:lnTo>
                    <a:pt x="66" y="5"/>
                  </a:lnTo>
                  <a:lnTo>
                    <a:pt x="59" y="0"/>
                  </a:lnTo>
                  <a:lnTo>
                    <a:pt x="49" y="0"/>
                  </a:lnTo>
                  <a:lnTo>
                    <a:pt x="42" y="0"/>
                  </a:lnTo>
                  <a:lnTo>
                    <a:pt x="33" y="3"/>
                  </a:lnTo>
                  <a:lnTo>
                    <a:pt x="26" y="5"/>
                  </a:lnTo>
                  <a:lnTo>
                    <a:pt x="24" y="5"/>
                  </a:lnTo>
                  <a:lnTo>
                    <a:pt x="14" y="7"/>
                  </a:lnTo>
                  <a:lnTo>
                    <a:pt x="12" y="7"/>
                  </a:lnTo>
                  <a:lnTo>
                    <a:pt x="9" y="12"/>
                  </a:lnTo>
                  <a:lnTo>
                    <a:pt x="9" y="17"/>
                  </a:lnTo>
                  <a:lnTo>
                    <a:pt x="7" y="19"/>
                  </a:lnTo>
                  <a:lnTo>
                    <a:pt x="5" y="24"/>
                  </a:lnTo>
                  <a:lnTo>
                    <a:pt x="2" y="29"/>
                  </a:lnTo>
                  <a:lnTo>
                    <a:pt x="5" y="33"/>
                  </a:lnTo>
                  <a:lnTo>
                    <a:pt x="5" y="38"/>
                  </a:lnTo>
                  <a:lnTo>
                    <a:pt x="2" y="45"/>
                  </a:lnTo>
                  <a:lnTo>
                    <a:pt x="2" y="52"/>
                  </a:lnTo>
                  <a:lnTo>
                    <a:pt x="2" y="57"/>
                  </a:lnTo>
                  <a:lnTo>
                    <a:pt x="0" y="62"/>
                  </a:lnTo>
                  <a:lnTo>
                    <a:pt x="0" y="64"/>
                  </a:lnTo>
                  <a:lnTo>
                    <a:pt x="0" y="64"/>
                  </a:lnTo>
                  <a:lnTo>
                    <a:pt x="2" y="64"/>
                  </a:lnTo>
                  <a:lnTo>
                    <a:pt x="2" y="67"/>
                  </a:lnTo>
                  <a:lnTo>
                    <a:pt x="7" y="67"/>
                  </a:lnTo>
                  <a:lnTo>
                    <a:pt x="9" y="71"/>
                  </a:lnTo>
                  <a:lnTo>
                    <a:pt x="12" y="76"/>
                  </a:lnTo>
                  <a:lnTo>
                    <a:pt x="16" y="81"/>
                  </a:lnTo>
                  <a:lnTo>
                    <a:pt x="19" y="83"/>
                  </a:lnTo>
                  <a:lnTo>
                    <a:pt x="21" y="85"/>
                  </a:lnTo>
                  <a:lnTo>
                    <a:pt x="24" y="85"/>
                  </a:lnTo>
                  <a:lnTo>
                    <a:pt x="24" y="88"/>
                  </a:lnTo>
                  <a:lnTo>
                    <a:pt x="24" y="88"/>
                  </a:lnTo>
                  <a:lnTo>
                    <a:pt x="26" y="88"/>
                  </a:lnTo>
                  <a:lnTo>
                    <a:pt x="31" y="90"/>
                  </a:lnTo>
                  <a:lnTo>
                    <a:pt x="33" y="93"/>
                  </a:lnTo>
                  <a:lnTo>
                    <a:pt x="33" y="95"/>
                  </a:lnTo>
                  <a:lnTo>
                    <a:pt x="38" y="97"/>
                  </a:lnTo>
                  <a:lnTo>
                    <a:pt x="45" y="100"/>
                  </a:lnTo>
                  <a:lnTo>
                    <a:pt x="49" y="100"/>
                  </a:lnTo>
                  <a:lnTo>
                    <a:pt x="52" y="100"/>
                  </a:lnTo>
                  <a:lnTo>
                    <a:pt x="57" y="102"/>
                  </a:lnTo>
                  <a:lnTo>
                    <a:pt x="61" y="107"/>
                  </a:lnTo>
                  <a:lnTo>
                    <a:pt x="64" y="109"/>
                  </a:lnTo>
                  <a:lnTo>
                    <a:pt x="66" y="109"/>
                  </a:lnTo>
                  <a:lnTo>
                    <a:pt x="68" y="111"/>
                  </a:lnTo>
                  <a:lnTo>
                    <a:pt x="78" y="116"/>
                  </a:lnTo>
                  <a:lnTo>
                    <a:pt x="82" y="119"/>
                  </a:lnTo>
                  <a:lnTo>
                    <a:pt x="85" y="119"/>
                  </a:lnTo>
                  <a:lnTo>
                    <a:pt x="85" y="121"/>
                  </a:lnTo>
                  <a:lnTo>
                    <a:pt x="87" y="121"/>
                  </a:lnTo>
                  <a:lnTo>
                    <a:pt x="87" y="121"/>
                  </a:lnTo>
                  <a:lnTo>
                    <a:pt x="90" y="121"/>
                  </a:lnTo>
                  <a:lnTo>
                    <a:pt x="92" y="123"/>
                  </a:lnTo>
                  <a:lnTo>
                    <a:pt x="97" y="123"/>
                  </a:lnTo>
                  <a:lnTo>
                    <a:pt x="99" y="128"/>
                  </a:lnTo>
                  <a:lnTo>
                    <a:pt x="101" y="130"/>
                  </a:lnTo>
                  <a:lnTo>
                    <a:pt x="101" y="130"/>
                  </a:lnTo>
                  <a:lnTo>
                    <a:pt x="101" y="133"/>
                  </a:lnTo>
                  <a:lnTo>
                    <a:pt x="101" y="135"/>
                  </a:lnTo>
                  <a:lnTo>
                    <a:pt x="99" y="135"/>
                  </a:lnTo>
                  <a:lnTo>
                    <a:pt x="99" y="135"/>
                  </a:lnTo>
                  <a:lnTo>
                    <a:pt x="99" y="138"/>
                  </a:lnTo>
                  <a:lnTo>
                    <a:pt x="99" y="138"/>
                  </a:lnTo>
                  <a:lnTo>
                    <a:pt x="97" y="140"/>
                  </a:lnTo>
                  <a:lnTo>
                    <a:pt x="97" y="142"/>
                  </a:lnTo>
                  <a:lnTo>
                    <a:pt x="97" y="142"/>
                  </a:lnTo>
                  <a:lnTo>
                    <a:pt x="97" y="145"/>
                  </a:lnTo>
                  <a:lnTo>
                    <a:pt x="94" y="145"/>
                  </a:lnTo>
                  <a:lnTo>
                    <a:pt x="94" y="147"/>
                  </a:lnTo>
                  <a:lnTo>
                    <a:pt x="94" y="147"/>
                  </a:lnTo>
                  <a:lnTo>
                    <a:pt x="94" y="147"/>
                  </a:lnTo>
                  <a:lnTo>
                    <a:pt x="92" y="149"/>
                  </a:lnTo>
                  <a:lnTo>
                    <a:pt x="92" y="149"/>
                  </a:lnTo>
                  <a:lnTo>
                    <a:pt x="92" y="152"/>
                  </a:lnTo>
                  <a:lnTo>
                    <a:pt x="92" y="152"/>
                  </a:lnTo>
                  <a:lnTo>
                    <a:pt x="94" y="154"/>
                  </a:lnTo>
                  <a:lnTo>
                    <a:pt x="94" y="156"/>
                  </a:lnTo>
                  <a:lnTo>
                    <a:pt x="92" y="156"/>
                  </a:lnTo>
                  <a:lnTo>
                    <a:pt x="92" y="156"/>
                  </a:lnTo>
                  <a:lnTo>
                    <a:pt x="92" y="159"/>
                  </a:lnTo>
                  <a:lnTo>
                    <a:pt x="92" y="159"/>
                  </a:lnTo>
                  <a:lnTo>
                    <a:pt x="92" y="159"/>
                  </a:lnTo>
                  <a:lnTo>
                    <a:pt x="92" y="161"/>
                  </a:lnTo>
                  <a:lnTo>
                    <a:pt x="92" y="161"/>
                  </a:lnTo>
                  <a:lnTo>
                    <a:pt x="92" y="161"/>
                  </a:lnTo>
                  <a:lnTo>
                    <a:pt x="90" y="161"/>
                  </a:lnTo>
                  <a:lnTo>
                    <a:pt x="90" y="164"/>
                  </a:lnTo>
                  <a:lnTo>
                    <a:pt x="90" y="164"/>
                  </a:lnTo>
                  <a:lnTo>
                    <a:pt x="90" y="166"/>
                  </a:lnTo>
                  <a:lnTo>
                    <a:pt x="87" y="166"/>
                  </a:lnTo>
                  <a:lnTo>
                    <a:pt x="87" y="168"/>
                  </a:lnTo>
                  <a:lnTo>
                    <a:pt x="87" y="171"/>
                  </a:lnTo>
                  <a:lnTo>
                    <a:pt x="97" y="171"/>
                  </a:lnTo>
                  <a:lnTo>
                    <a:pt x="101" y="171"/>
                  </a:lnTo>
                  <a:lnTo>
                    <a:pt x="111" y="173"/>
                  </a:lnTo>
                  <a:lnTo>
                    <a:pt x="115" y="173"/>
                  </a:lnTo>
                  <a:lnTo>
                    <a:pt x="118" y="173"/>
                  </a:lnTo>
                  <a:lnTo>
                    <a:pt x="120" y="173"/>
                  </a:lnTo>
                  <a:lnTo>
                    <a:pt x="120" y="173"/>
                  </a:lnTo>
                  <a:lnTo>
                    <a:pt x="122" y="175"/>
                  </a:lnTo>
                  <a:lnTo>
                    <a:pt x="125" y="173"/>
                  </a:lnTo>
                  <a:lnTo>
                    <a:pt x="127" y="173"/>
                  </a:lnTo>
                  <a:lnTo>
                    <a:pt x="127" y="175"/>
                  </a:lnTo>
                  <a:lnTo>
                    <a:pt x="130" y="175"/>
                  </a:lnTo>
                  <a:lnTo>
                    <a:pt x="130" y="173"/>
                  </a:lnTo>
                  <a:lnTo>
                    <a:pt x="132" y="171"/>
                  </a:lnTo>
                  <a:lnTo>
                    <a:pt x="132" y="171"/>
                  </a:lnTo>
                  <a:lnTo>
                    <a:pt x="134" y="171"/>
                  </a:lnTo>
                  <a:lnTo>
                    <a:pt x="137" y="171"/>
                  </a:lnTo>
                  <a:lnTo>
                    <a:pt x="137" y="171"/>
                  </a:lnTo>
                  <a:lnTo>
                    <a:pt x="139" y="173"/>
                  </a:lnTo>
                  <a:lnTo>
                    <a:pt x="141" y="173"/>
                  </a:lnTo>
                  <a:lnTo>
                    <a:pt x="141" y="171"/>
                  </a:lnTo>
                  <a:lnTo>
                    <a:pt x="141" y="171"/>
                  </a:lnTo>
                  <a:lnTo>
                    <a:pt x="141" y="168"/>
                  </a:lnTo>
                  <a:lnTo>
                    <a:pt x="141" y="166"/>
                  </a:lnTo>
                  <a:lnTo>
                    <a:pt x="144" y="166"/>
                  </a:lnTo>
                  <a:lnTo>
                    <a:pt x="144" y="166"/>
                  </a:lnTo>
                  <a:lnTo>
                    <a:pt x="144" y="164"/>
                  </a:lnTo>
                  <a:lnTo>
                    <a:pt x="146" y="164"/>
                  </a:lnTo>
                  <a:lnTo>
                    <a:pt x="148" y="164"/>
                  </a:lnTo>
                  <a:lnTo>
                    <a:pt x="148" y="161"/>
                  </a:lnTo>
                  <a:lnTo>
                    <a:pt x="148" y="161"/>
                  </a:lnTo>
                  <a:lnTo>
                    <a:pt x="151" y="161"/>
                  </a:lnTo>
                  <a:lnTo>
                    <a:pt x="151" y="159"/>
                  </a:lnTo>
                  <a:lnTo>
                    <a:pt x="153" y="159"/>
                  </a:lnTo>
                  <a:lnTo>
                    <a:pt x="153" y="156"/>
                  </a:lnTo>
                  <a:lnTo>
                    <a:pt x="153" y="156"/>
                  </a:lnTo>
                  <a:lnTo>
                    <a:pt x="153" y="156"/>
                  </a:lnTo>
                  <a:lnTo>
                    <a:pt x="155" y="154"/>
                  </a:lnTo>
                  <a:lnTo>
                    <a:pt x="155" y="149"/>
                  </a:lnTo>
                  <a:lnTo>
                    <a:pt x="155" y="142"/>
                  </a:lnTo>
                  <a:lnTo>
                    <a:pt x="155" y="133"/>
                  </a:lnTo>
                  <a:lnTo>
                    <a:pt x="155" y="130"/>
                  </a:lnTo>
                  <a:lnTo>
                    <a:pt x="155" y="126"/>
                  </a:lnTo>
                  <a:lnTo>
                    <a:pt x="158" y="123"/>
                  </a:lnTo>
                  <a:lnTo>
                    <a:pt x="155" y="123"/>
                  </a:lnTo>
                  <a:lnTo>
                    <a:pt x="155" y="119"/>
                  </a:lnTo>
                  <a:lnTo>
                    <a:pt x="158" y="111"/>
                  </a:lnTo>
                  <a:lnTo>
                    <a:pt x="158" y="107"/>
                  </a:lnTo>
                  <a:lnTo>
                    <a:pt x="155" y="104"/>
                  </a:lnTo>
                  <a:lnTo>
                    <a:pt x="155" y="10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261"/>
            <p:cNvSpPr>
              <a:spLocks noEditPoints="1"/>
            </p:cNvSpPr>
            <p:nvPr userDrawn="1"/>
          </p:nvSpPr>
          <p:spPr bwMode="auto">
            <a:xfrm>
              <a:off x="6264" y="2848"/>
              <a:ext cx="234" cy="184"/>
            </a:xfrm>
            <a:custGeom>
              <a:avLst/>
              <a:gdLst>
                <a:gd name="T0" fmla="*/ 186 w 234"/>
                <a:gd name="T1" fmla="*/ 170 h 184"/>
                <a:gd name="T2" fmla="*/ 184 w 234"/>
                <a:gd name="T3" fmla="*/ 172 h 184"/>
                <a:gd name="T4" fmla="*/ 182 w 234"/>
                <a:gd name="T5" fmla="*/ 163 h 184"/>
                <a:gd name="T6" fmla="*/ 177 w 234"/>
                <a:gd name="T7" fmla="*/ 156 h 184"/>
                <a:gd name="T8" fmla="*/ 175 w 234"/>
                <a:gd name="T9" fmla="*/ 158 h 184"/>
                <a:gd name="T10" fmla="*/ 189 w 234"/>
                <a:gd name="T11" fmla="*/ 142 h 184"/>
                <a:gd name="T12" fmla="*/ 135 w 234"/>
                <a:gd name="T13" fmla="*/ 83 h 184"/>
                <a:gd name="T14" fmla="*/ 135 w 234"/>
                <a:gd name="T15" fmla="*/ 80 h 184"/>
                <a:gd name="T16" fmla="*/ 118 w 234"/>
                <a:gd name="T17" fmla="*/ 71 h 184"/>
                <a:gd name="T18" fmla="*/ 99 w 234"/>
                <a:gd name="T19" fmla="*/ 59 h 184"/>
                <a:gd name="T20" fmla="*/ 217 w 234"/>
                <a:gd name="T21" fmla="*/ 52 h 184"/>
                <a:gd name="T22" fmla="*/ 203 w 234"/>
                <a:gd name="T23" fmla="*/ 50 h 184"/>
                <a:gd name="T24" fmla="*/ 194 w 234"/>
                <a:gd name="T25" fmla="*/ 68 h 184"/>
                <a:gd name="T26" fmla="*/ 179 w 234"/>
                <a:gd name="T27" fmla="*/ 76 h 184"/>
                <a:gd name="T28" fmla="*/ 175 w 234"/>
                <a:gd name="T29" fmla="*/ 68 h 184"/>
                <a:gd name="T30" fmla="*/ 151 w 234"/>
                <a:gd name="T31" fmla="*/ 76 h 184"/>
                <a:gd name="T32" fmla="*/ 146 w 234"/>
                <a:gd name="T33" fmla="*/ 83 h 184"/>
                <a:gd name="T34" fmla="*/ 168 w 234"/>
                <a:gd name="T35" fmla="*/ 92 h 184"/>
                <a:gd name="T36" fmla="*/ 191 w 234"/>
                <a:gd name="T37" fmla="*/ 87 h 184"/>
                <a:gd name="T38" fmla="*/ 208 w 234"/>
                <a:gd name="T39" fmla="*/ 78 h 184"/>
                <a:gd name="T40" fmla="*/ 227 w 234"/>
                <a:gd name="T41" fmla="*/ 26 h 184"/>
                <a:gd name="T42" fmla="*/ 170 w 234"/>
                <a:gd name="T43" fmla="*/ 172 h 184"/>
                <a:gd name="T44" fmla="*/ 165 w 234"/>
                <a:gd name="T45" fmla="*/ 165 h 184"/>
                <a:gd name="T46" fmla="*/ 153 w 234"/>
                <a:gd name="T47" fmla="*/ 154 h 184"/>
                <a:gd name="T48" fmla="*/ 139 w 234"/>
                <a:gd name="T49" fmla="*/ 142 h 184"/>
                <a:gd name="T50" fmla="*/ 125 w 234"/>
                <a:gd name="T51" fmla="*/ 123 h 184"/>
                <a:gd name="T52" fmla="*/ 123 w 234"/>
                <a:gd name="T53" fmla="*/ 102 h 184"/>
                <a:gd name="T54" fmla="*/ 128 w 234"/>
                <a:gd name="T55" fmla="*/ 87 h 184"/>
                <a:gd name="T56" fmla="*/ 97 w 234"/>
                <a:gd name="T57" fmla="*/ 76 h 184"/>
                <a:gd name="T58" fmla="*/ 80 w 234"/>
                <a:gd name="T59" fmla="*/ 47 h 184"/>
                <a:gd name="T60" fmla="*/ 66 w 234"/>
                <a:gd name="T61" fmla="*/ 40 h 184"/>
                <a:gd name="T62" fmla="*/ 38 w 234"/>
                <a:gd name="T63" fmla="*/ 28 h 184"/>
                <a:gd name="T64" fmla="*/ 10 w 234"/>
                <a:gd name="T65" fmla="*/ 14 h 184"/>
                <a:gd name="T66" fmla="*/ 7 w 234"/>
                <a:gd name="T67" fmla="*/ 50 h 184"/>
                <a:gd name="T68" fmla="*/ 5 w 234"/>
                <a:gd name="T69" fmla="*/ 92 h 184"/>
                <a:gd name="T70" fmla="*/ 3 w 234"/>
                <a:gd name="T71" fmla="*/ 123 h 184"/>
                <a:gd name="T72" fmla="*/ 5 w 234"/>
                <a:gd name="T73" fmla="*/ 154 h 184"/>
                <a:gd name="T74" fmla="*/ 26 w 234"/>
                <a:gd name="T75" fmla="*/ 156 h 184"/>
                <a:gd name="T76" fmla="*/ 45 w 234"/>
                <a:gd name="T77" fmla="*/ 142 h 184"/>
                <a:gd name="T78" fmla="*/ 26 w 234"/>
                <a:gd name="T79" fmla="*/ 132 h 184"/>
                <a:gd name="T80" fmla="*/ 36 w 234"/>
                <a:gd name="T81" fmla="*/ 135 h 184"/>
                <a:gd name="T82" fmla="*/ 52 w 234"/>
                <a:gd name="T83" fmla="*/ 128 h 184"/>
                <a:gd name="T84" fmla="*/ 54 w 234"/>
                <a:gd name="T85" fmla="*/ 118 h 184"/>
                <a:gd name="T86" fmla="*/ 66 w 234"/>
                <a:gd name="T87" fmla="*/ 123 h 184"/>
                <a:gd name="T88" fmla="*/ 78 w 234"/>
                <a:gd name="T89" fmla="*/ 125 h 184"/>
                <a:gd name="T90" fmla="*/ 97 w 234"/>
                <a:gd name="T91" fmla="*/ 132 h 184"/>
                <a:gd name="T92" fmla="*/ 111 w 234"/>
                <a:gd name="T93" fmla="*/ 151 h 184"/>
                <a:gd name="T94" fmla="*/ 123 w 234"/>
                <a:gd name="T95" fmla="*/ 170 h 184"/>
                <a:gd name="T96" fmla="*/ 139 w 234"/>
                <a:gd name="T97" fmla="*/ 175 h 184"/>
                <a:gd name="T98" fmla="*/ 163 w 234"/>
                <a:gd name="T99" fmla="*/ 182 h 184"/>
                <a:gd name="T100" fmla="*/ 175 w 234"/>
                <a:gd name="T101" fmla="*/ 180 h 184"/>
                <a:gd name="T102" fmla="*/ 217 w 234"/>
                <a:gd name="T103" fmla="*/ 31 h 184"/>
                <a:gd name="T104" fmla="*/ 196 w 234"/>
                <a:gd name="T105" fmla="*/ 16 h 184"/>
                <a:gd name="T106" fmla="*/ 205 w 234"/>
                <a:gd name="T107" fmla="*/ 26 h 184"/>
                <a:gd name="T108" fmla="*/ 224 w 234"/>
                <a:gd name="T109" fmla="*/ 47 h 184"/>
                <a:gd name="T110" fmla="*/ 231 w 234"/>
                <a:gd name="T111" fmla="*/ 59 h 184"/>
                <a:gd name="T112" fmla="*/ 182 w 234"/>
                <a:gd name="T113" fmla="*/ 16 h 184"/>
                <a:gd name="T114" fmla="*/ 177 w 234"/>
                <a:gd name="T115" fmla="*/ 12 h 184"/>
                <a:gd name="T116" fmla="*/ 128 w 234"/>
                <a:gd name="T117" fmla="*/ 2 h 184"/>
                <a:gd name="T118" fmla="*/ 116 w 234"/>
                <a:gd name="T119"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84">
                  <a:moveTo>
                    <a:pt x="179" y="182"/>
                  </a:moveTo>
                  <a:lnTo>
                    <a:pt x="179" y="184"/>
                  </a:lnTo>
                  <a:lnTo>
                    <a:pt x="179" y="184"/>
                  </a:lnTo>
                  <a:lnTo>
                    <a:pt x="182" y="184"/>
                  </a:lnTo>
                  <a:lnTo>
                    <a:pt x="182" y="182"/>
                  </a:lnTo>
                  <a:lnTo>
                    <a:pt x="182" y="182"/>
                  </a:lnTo>
                  <a:lnTo>
                    <a:pt x="179" y="182"/>
                  </a:lnTo>
                  <a:close/>
                  <a:moveTo>
                    <a:pt x="189" y="170"/>
                  </a:moveTo>
                  <a:lnTo>
                    <a:pt x="186" y="170"/>
                  </a:lnTo>
                  <a:lnTo>
                    <a:pt x="186" y="170"/>
                  </a:lnTo>
                  <a:lnTo>
                    <a:pt x="184" y="170"/>
                  </a:lnTo>
                  <a:lnTo>
                    <a:pt x="186" y="170"/>
                  </a:lnTo>
                  <a:lnTo>
                    <a:pt x="182" y="168"/>
                  </a:lnTo>
                  <a:lnTo>
                    <a:pt x="182" y="165"/>
                  </a:lnTo>
                  <a:lnTo>
                    <a:pt x="182" y="165"/>
                  </a:lnTo>
                  <a:lnTo>
                    <a:pt x="182" y="165"/>
                  </a:lnTo>
                  <a:lnTo>
                    <a:pt x="182" y="168"/>
                  </a:lnTo>
                  <a:lnTo>
                    <a:pt x="182" y="170"/>
                  </a:lnTo>
                  <a:lnTo>
                    <a:pt x="184" y="170"/>
                  </a:lnTo>
                  <a:lnTo>
                    <a:pt x="184" y="172"/>
                  </a:lnTo>
                  <a:lnTo>
                    <a:pt x="186" y="175"/>
                  </a:lnTo>
                  <a:lnTo>
                    <a:pt x="189" y="175"/>
                  </a:lnTo>
                  <a:lnTo>
                    <a:pt x="189" y="170"/>
                  </a:lnTo>
                  <a:lnTo>
                    <a:pt x="189" y="170"/>
                  </a:lnTo>
                  <a:lnTo>
                    <a:pt x="189" y="170"/>
                  </a:lnTo>
                  <a:close/>
                  <a:moveTo>
                    <a:pt x="175" y="163"/>
                  </a:moveTo>
                  <a:lnTo>
                    <a:pt x="177" y="163"/>
                  </a:lnTo>
                  <a:lnTo>
                    <a:pt x="179" y="163"/>
                  </a:lnTo>
                  <a:lnTo>
                    <a:pt x="182" y="163"/>
                  </a:lnTo>
                  <a:lnTo>
                    <a:pt x="182" y="163"/>
                  </a:lnTo>
                  <a:lnTo>
                    <a:pt x="182" y="165"/>
                  </a:lnTo>
                  <a:lnTo>
                    <a:pt x="184" y="163"/>
                  </a:lnTo>
                  <a:lnTo>
                    <a:pt x="184" y="163"/>
                  </a:lnTo>
                  <a:lnTo>
                    <a:pt x="184" y="163"/>
                  </a:lnTo>
                  <a:lnTo>
                    <a:pt x="184" y="161"/>
                  </a:lnTo>
                  <a:lnTo>
                    <a:pt x="182" y="158"/>
                  </a:lnTo>
                  <a:lnTo>
                    <a:pt x="182" y="158"/>
                  </a:lnTo>
                  <a:lnTo>
                    <a:pt x="179" y="158"/>
                  </a:lnTo>
                  <a:lnTo>
                    <a:pt x="177" y="156"/>
                  </a:lnTo>
                  <a:lnTo>
                    <a:pt x="177" y="156"/>
                  </a:lnTo>
                  <a:lnTo>
                    <a:pt x="175" y="158"/>
                  </a:lnTo>
                  <a:lnTo>
                    <a:pt x="175" y="158"/>
                  </a:lnTo>
                  <a:lnTo>
                    <a:pt x="175" y="158"/>
                  </a:lnTo>
                  <a:lnTo>
                    <a:pt x="177" y="161"/>
                  </a:lnTo>
                  <a:lnTo>
                    <a:pt x="177" y="161"/>
                  </a:lnTo>
                  <a:lnTo>
                    <a:pt x="175" y="163"/>
                  </a:lnTo>
                  <a:close/>
                  <a:moveTo>
                    <a:pt x="172" y="161"/>
                  </a:moveTo>
                  <a:lnTo>
                    <a:pt x="172" y="161"/>
                  </a:lnTo>
                  <a:lnTo>
                    <a:pt x="175" y="158"/>
                  </a:lnTo>
                  <a:lnTo>
                    <a:pt x="175" y="158"/>
                  </a:lnTo>
                  <a:lnTo>
                    <a:pt x="172" y="156"/>
                  </a:lnTo>
                  <a:lnTo>
                    <a:pt x="172" y="154"/>
                  </a:lnTo>
                  <a:lnTo>
                    <a:pt x="170" y="156"/>
                  </a:lnTo>
                  <a:lnTo>
                    <a:pt x="170" y="158"/>
                  </a:lnTo>
                  <a:lnTo>
                    <a:pt x="172" y="161"/>
                  </a:lnTo>
                  <a:lnTo>
                    <a:pt x="172" y="161"/>
                  </a:lnTo>
                  <a:close/>
                  <a:moveTo>
                    <a:pt x="189" y="137"/>
                  </a:moveTo>
                  <a:lnTo>
                    <a:pt x="189" y="137"/>
                  </a:lnTo>
                  <a:lnTo>
                    <a:pt x="186" y="139"/>
                  </a:lnTo>
                  <a:lnTo>
                    <a:pt x="189" y="142"/>
                  </a:lnTo>
                  <a:lnTo>
                    <a:pt x="189" y="142"/>
                  </a:lnTo>
                  <a:lnTo>
                    <a:pt x="189" y="142"/>
                  </a:lnTo>
                  <a:lnTo>
                    <a:pt x="189" y="144"/>
                  </a:lnTo>
                  <a:lnTo>
                    <a:pt x="189" y="146"/>
                  </a:lnTo>
                  <a:lnTo>
                    <a:pt x="189" y="144"/>
                  </a:lnTo>
                  <a:lnTo>
                    <a:pt x="189" y="142"/>
                  </a:lnTo>
                  <a:lnTo>
                    <a:pt x="189" y="139"/>
                  </a:lnTo>
                  <a:lnTo>
                    <a:pt x="189" y="137"/>
                  </a:lnTo>
                  <a:lnTo>
                    <a:pt x="189" y="137"/>
                  </a:lnTo>
                  <a:close/>
                  <a:moveTo>
                    <a:pt x="135" y="83"/>
                  </a:moveTo>
                  <a:lnTo>
                    <a:pt x="135" y="83"/>
                  </a:lnTo>
                  <a:lnTo>
                    <a:pt x="137" y="83"/>
                  </a:lnTo>
                  <a:lnTo>
                    <a:pt x="137" y="80"/>
                  </a:lnTo>
                  <a:lnTo>
                    <a:pt x="137" y="78"/>
                  </a:lnTo>
                  <a:lnTo>
                    <a:pt x="137" y="78"/>
                  </a:lnTo>
                  <a:lnTo>
                    <a:pt x="135" y="76"/>
                  </a:lnTo>
                  <a:lnTo>
                    <a:pt x="132" y="76"/>
                  </a:lnTo>
                  <a:lnTo>
                    <a:pt x="132" y="76"/>
                  </a:lnTo>
                  <a:lnTo>
                    <a:pt x="132" y="78"/>
                  </a:lnTo>
                  <a:lnTo>
                    <a:pt x="135" y="80"/>
                  </a:lnTo>
                  <a:lnTo>
                    <a:pt x="135" y="83"/>
                  </a:lnTo>
                  <a:close/>
                  <a:moveTo>
                    <a:pt x="118" y="71"/>
                  </a:moveTo>
                  <a:lnTo>
                    <a:pt x="118" y="71"/>
                  </a:lnTo>
                  <a:lnTo>
                    <a:pt x="118" y="73"/>
                  </a:lnTo>
                  <a:lnTo>
                    <a:pt x="120" y="76"/>
                  </a:lnTo>
                  <a:lnTo>
                    <a:pt x="120" y="76"/>
                  </a:lnTo>
                  <a:lnTo>
                    <a:pt x="123" y="73"/>
                  </a:lnTo>
                  <a:lnTo>
                    <a:pt x="123" y="71"/>
                  </a:lnTo>
                  <a:lnTo>
                    <a:pt x="120" y="68"/>
                  </a:lnTo>
                  <a:lnTo>
                    <a:pt x="118" y="71"/>
                  </a:lnTo>
                  <a:close/>
                  <a:moveTo>
                    <a:pt x="99" y="59"/>
                  </a:moveTo>
                  <a:lnTo>
                    <a:pt x="102" y="59"/>
                  </a:lnTo>
                  <a:lnTo>
                    <a:pt x="102" y="57"/>
                  </a:lnTo>
                  <a:lnTo>
                    <a:pt x="102" y="57"/>
                  </a:lnTo>
                  <a:lnTo>
                    <a:pt x="99" y="57"/>
                  </a:lnTo>
                  <a:lnTo>
                    <a:pt x="99" y="57"/>
                  </a:lnTo>
                  <a:lnTo>
                    <a:pt x="99" y="57"/>
                  </a:lnTo>
                  <a:lnTo>
                    <a:pt x="97" y="59"/>
                  </a:lnTo>
                  <a:lnTo>
                    <a:pt x="99" y="59"/>
                  </a:lnTo>
                  <a:lnTo>
                    <a:pt x="99" y="59"/>
                  </a:lnTo>
                  <a:close/>
                  <a:moveTo>
                    <a:pt x="215" y="66"/>
                  </a:moveTo>
                  <a:lnTo>
                    <a:pt x="215" y="64"/>
                  </a:lnTo>
                  <a:lnTo>
                    <a:pt x="217" y="64"/>
                  </a:lnTo>
                  <a:lnTo>
                    <a:pt x="217" y="61"/>
                  </a:lnTo>
                  <a:lnTo>
                    <a:pt x="219" y="59"/>
                  </a:lnTo>
                  <a:lnTo>
                    <a:pt x="219" y="57"/>
                  </a:lnTo>
                  <a:lnTo>
                    <a:pt x="219" y="57"/>
                  </a:lnTo>
                  <a:lnTo>
                    <a:pt x="219" y="54"/>
                  </a:lnTo>
                  <a:lnTo>
                    <a:pt x="219" y="52"/>
                  </a:lnTo>
                  <a:lnTo>
                    <a:pt x="217" y="52"/>
                  </a:lnTo>
                  <a:lnTo>
                    <a:pt x="215" y="50"/>
                  </a:lnTo>
                  <a:lnTo>
                    <a:pt x="215" y="50"/>
                  </a:lnTo>
                  <a:lnTo>
                    <a:pt x="212" y="52"/>
                  </a:lnTo>
                  <a:lnTo>
                    <a:pt x="210" y="50"/>
                  </a:lnTo>
                  <a:lnTo>
                    <a:pt x="210" y="50"/>
                  </a:lnTo>
                  <a:lnTo>
                    <a:pt x="208" y="50"/>
                  </a:lnTo>
                  <a:lnTo>
                    <a:pt x="208" y="50"/>
                  </a:lnTo>
                  <a:lnTo>
                    <a:pt x="205" y="50"/>
                  </a:lnTo>
                  <a:lnTo>
                    <a:pt x="203" y="50"/>
                  </a:lnTo>
                  <a:lnTo>
                    <a:pt x="203" y="50"/>
                  </a:lnTo>
                  <a:lnTo>
                    <a:pt x="203" y="52"/>
                  </a:lnTo>
                  <a:lnTo>
                    <a:pt x="205" y="57"/>
                  </a:lnTo>
                  <a:lnTo>
                    <a:pt x="205" y="61"/>
                  </a:lnTo>
                  <a:lnTo>
                    <a:pt x="205" y="64"/>
                  </a:lnTo>
                  <a:lnTo>
                    <a:pt x="203" y="64"/>
                  </a:lnTo>
                  <a:lnTo>
                    <a:pt x="201" y="64"/>
                  </a:lnTo>
                  <a:lnTo>
                    <a:pt x="201" y="64"/>
                  </a:lnTo>
                  <a:lnTo>
                    <a:pt x="198" y="64"/>
                  </a:lnTo>
                  <a:lnTo>
                    <a:pt x="196" y="68"/>
                  </a:lnTo>
                  <a:lnTo>
                    <a:pt x="194" y="68"/>
                  </a:lnTo>
                  <a:lnTo>
                    <a:pt x="194" y="73"/>
                  </a:lnTo>
                  <a:lnTo>
                    <a:pt x="191" y="73"/>
                  </a:lnTo>
                  <a:lnTo>
                    <a:pt x="191" y="76"/>
                  </a:lnTo>
                  <a:lnTo>
                    <a:pt x="189" y="76"/>
                  </a:lnTo>
                  <a:lnTo>
                    <a:pt x="189" y="76"/>
                  </a:lnTo>
                  <a:lnTo>
                    <a:pt x="186" y="76"/>
                  </a:lnTo>
                  <a:lnTo>
                    <a:pt x="184" y="76"/>
                  </a:lnTo>
                  <a:lnTo>
                    <a:pt x="184" y="76"/>
                  </a:lnTo>
                  <a:lnTo>
                    <a:pt x="182" y="76"/>
                  </a:lnTo>
                  <a:lnTo>
                    <a:pt x="179" y="76"/>
                  </a:lnTo>
                  <a:lnTo>
                    <a:pt x="177" y="76"/>
                  </a:lnTo>
                  <a:lnTo>
                    <a:pt x="175" y="76"/>
                  </a:lnTo>
                  <a:lnTo>
                    <a:pt x="175" y="71"/>
                  </a:lnTo>
                  <a:lnTo>
                    <a:pt x="175" y="68"/>
                  </a:lnTo>
                  <a:lnTo>
                    <a:pt x="177" y="68"/>
                  </a:lnTo>
                  <a:lnTo>
                    <a:pt x="177" y="66"/>
                  </a:lnTo>
                  <a:lnTo>
                    <a:pt x="177" y="66"/>
                  </a:lnTo>
                  <a:lnTo>
                    <a:pt x="175" y="66"/>
                  </a:lnTo>
                  <a:lnTo>
                    <a:pt x="175" y="66"/>
                  </a:lnTo>
                  <a:lnTo>
                    <a:pt x="175" y="68"/>
                  </a:lnTo>
                  <a:lnTo>
                    <a:pt x="172" y="76"/>
                  </a:lnTo>
                  <a:lnTo>
                    <a:pt x="170" y="76"/>
                  </a:lnTo>
                  <a:lnTo>
                    <a:pt x="168" y="76"/>
                  </a:lnTo>
                  <a:lnTo>
                    <a:pt x="168" y="76"/>
                  </a:lnTo>
                  <a:lnTo>
                    <a:pt x="163" y="78"/>
                  </a:lnTo>
                  <a:lnTo>
                    <a:pt x="161" y="78"/>
                  </a:lnTo>
                  <a:lnTo>
                    <a:pt x="158" y="78"/>
                  </a:lnTo>
                  <a:lnTo>
                    <a:pt x="158" y="76"/>
                  </a:lnTo>
                  <a:lnTo>
                    <a:pt x="156" y="76"/>
                  </a:lnTo>
                  <a:lnTo>
                    <a:pt x="151" y="76"/>
                  </a:lnTo>
                  <a:lnTo>
                    <a:pt x="149" y="76"/>
                  </a:lnTo>
                  <a:lnTo>
                    <a:pt x="149" y="76"/>
                  </a:lnTo>
                  <a:lnTo>
                    <a:pt x="149" y="76"/>
                  </a:lnTo>
                  <a:lnTo>
                    <a:pt x="146" y="76"/>
                  </a:lnTo>
                  <a:lnTo>
                    <a:pt x="144" y="76"/>
                  </a:lnTo>
                  <a:lnTo>
                    <a:pt x="142" y="78"/>
                  </a:lnTo>
                  <a:lnTo>
                    <a:pt x="142" y="80"/>
                  </a:lnTo>
                  <a:lnTo>
                    <a:pt x="144" y="83"/>
                  </a:lnTo>
                  <a:lnTo>
                    <a:pt x="146" y="83"/>
                  </a:lnTo>
                  <a:lnTo>
                    <a:pt x="146" y="83"/>
                  </a:lnTo>
                  <a:lnTo>
                    <a:pt x="149" y="83"/>
                  </a:lnTo>
                  <a:lnTo>
                    <a:pt x="151" y="85"/>
                  </a:lnTo>
                  <a:lnTo>
                    <a:pt x="156" y="90"/>
                  </a:lnTo>
                  <a:lnTo>
                    <a:pt x="156" y="90"/>
                  </a:lnTo>
                  <a:lnTo>
                    <a:pt x="158" y="87"/>
                  </a:lnTo>
                  <a:lnTo>
                    <a:pt x="161" y="87"/>
                  </a:lnTo>
                  <a:lnTo>
                    <a:pt x="163" y="90"/>
                  </a:lnTo>
                  <a:lnTo>
                    <a:pt x="165" y="92"/>
                  </a:lnTo>
                  <a:lnTo>
                    <a:pt x="165" y="92"/>
                  </a:lnTo>
                  <a:lnTo>
                    <a:pt x="168" y="92"/>
                  </a:lnTo>
                  <a:lnTo>
                    <a:pt x="170" y="92"/>
                  </a:lnTo>
                  <a:lnTo>
                    <a:pt x="177" y="92"/>
                  </a:lnTo>
                  <a:lnTo>
                    <a:pt x="179" y="92"/>
                  </a:lnTo>
                  <a:lnTo>
                    <a:pt x="182" y="92"/>
                  </a:lnTo>
                  <a:lnTo>
                    <a:pt x="184" y="90"/>
                  </a:lnTo>
                  <a:lnTo>
                    <a:pt x="186" y="90"/>
                  </a:lnTo>
                  <a:lnTo>
                    <a:pt x="186" y="90"/>
                  </a:lnTo>
                  <a:lnTo>
                    <a:pt x="189" y="87"/>
                  </a:lnTo>
                  <a:lnTo>
                    <a:pt x="189" y="87"/>
                  </a:lnTo>
                  <a:lnTo>
                    <a:pt x="191" y="87"/>
                  </a:lnTo>
                  <a:lnTo>
                    <a:pt x="194" y="87"/>
                  </a:lnTo>
                  <a:lnTo>
                    <a:pt x="196" y="85"/>
                  </a:lnTo>
                  <a:lnTo>
                    <a:pt x="198" y="83"/>
                  </a:lnTo>
                  <a:lnTo>
                    <a:pt x="201" y="80"/>
                  </a:lnTo>
                  <a:lnTo>
                    <a:pt x="201" y="80"/>
                  </a:lnTo>
                  <a:lnTo>
                    <a:pt x="201" y="80"/>
                  </a:lnTo>
                  <a:lnTo>
                    <a:pt x="201" y="78"/>
                  </a:lnTo>
                  <a:lnTo>
                    <a:pt x="201" y="78"/>
                  </a:lnTo>
                  <a:lnTo>
                    <a:pt x="205" y="78"/>
                  </a:lnTo>
                  <a:lnTo>
                    <a:pt x="208" y="78"/>
                  </a:lnTo>
                  <a:lnTo>
                    <a:pt x="210" y="76"/>
                  </a:lnTo>
                  <a:lnTo>
                    <a:pt x="212" y="76"/>
                  </a:lnTo>
                  <a:lnTo>
                    <a:pt x="212" y="73"/>
                  </a:lnTo>
                  <a:lnTo>
                    <a:pt x="212" y="71"/>
                  </a:lnTo>
                  <a:lnTo>
                    <a:pt x="210" y="68"/>
                  </a:lnTo>
                  <a:lnTo>
                    <a:pt x="210" y="66"/>
                  </a:lnTo>
                  <a:lnTo>
                    <a:pt x="212" y="66"/>
                  </a:lnTo>
                  <a:lnTo>
                    <a:pt x="215" y="66"/>
                  </a:lnTo>
                  <a:close/>
                  <a:moveTo>
                    <a:pt x="224" y="28"/>
                  </a:moveTo>
                  <a:lnTo>
                    <a:pt x="227" y="26"/>
                  </a:lnTo>
                  <a:lnTo>
                    <a:pt x="224" y="24"/>
                  </a:lnTo>
                  <a:lnTo>
                    <a:pt x="224" y="24"/>
                  </a:lnTo>
                  <a:lnTo>
                    <a:pt x="224" y="26"/>
                  </a:lnTo>
                  <a:lnTo>
                    <a:pt x="224" y="26"/>
                  </a:lnTo>
                  <a:lnTo>
                    <a:pt x="224" y="28"/>
                  </a:lnTo>
                  <a:close/>
                  <a:moveTo>
                    <a:pt x="177" y="177"/>
                  </a:moveTo>
                  <a:lnTo>
                    <a:pt x="175" y="175"/>
                  </a:lnTo>
                  <a:lnTo>
                    <a:pt x="172" y="175"/>
                  </a:lnTo>
                  <a:lnTo>
                    <a:pt x="170" y="175"/>
                  </a:lnTo>
                  <a:lnTo>
                    <a:pt x="170" y="172"/>
                  </a:lnTo>
                  <a:lnTo>
                    <a:pt x="168" y="172"/>
                  </a:lnTo>
                  <a:lnTo>
                    <a:pt x="165" y="172"/>
                  </a:lnTo>
                  <a:lnTo>
                    <a:pt x="165" y="172"/>
                  </a:lnTo>
                  <a:lnTo>
                    <a:pt x="163" y="170"/>
                  </a:lnTo>
                  <a:lnTo>
                    <a:pt x="163" y="170"/>
                  </a:lnTo>
                  <a:lnTo>
                    <a:pt x="161" y="168"/>
                  </a:lnTo>
                  <a:lnTo>
                    <a:pt x="163" y="168"/>
                  </a:lnTo>
                  <a:lnTo>
                    <a:pt x="163" y="165"/>
                  </a:lnTo>
                  <a:lnTo>
                    <a:pt x="165" y="165"/>
                  </a:lnTo>
                  <a:lnTo>
                    <a:pt x="165" y="165"/>
                  </a:lnTo>
                  <a:lnTo>
                    <a:pt x="168" y="165"/>
                  </a:lnTo>
                  <a:lnTo>
                    <a:pt x="165" y="163"/>
                  </a:lnTo>
                  <a:lnTo>
                    <a:pt x="165" y="163"/>
                  </a:lnTo>
                  <a:lnTo>
                    <a:pt x="163" y="163"/>
                  </a:lnTo>
                  <a:lnTo>
                    <a:pt x="156" y="163"/>
                  </a:lnTo>
                  <a:lnTo>
                    <a:pt x="156" y="161"/>
                  </a:lnTo>
                  <a:lnTo>
                    <a:pt x="153" y="161"/>
                  </a:lnTo>
                  <a:lnTo>
                    <a:pt x="153" y="158"/>
                  </a:lnTo>
                  <a:lnTo>
                    <a:pt x="153" y="156"/>
                  </a:lnTo>
                  <a:lnTo>
                    <a:pt x="153" y="154"/>
                  </a:lnTo>
                  <a:lnTo>
                    <a:pt x="153" y="151"/>
                  </a:lnTo>
                  <a:lnTo>
                    <a:pt x="153" y="151"/>
                  </a:lnTo>
                  <a:lnTo>
                    <a:pt x="151" y="151"/>
                  </a:lnTo>
                  <a:lnTo>
                    <a:pt x="151" y="151"/>
                  </a:lnTo>
                  <a:lnTo>
                    <a:pt x="146" y="151"/>
                  </a:lnTo>
                  <a:lnTo>
                    <a:pt x="144" y="151"/>
                  </a:lnTo>
                  <a:lnTo>
                    <a:pt x="142" y="151"/>
                  </a:lnTo>
                  <a:lnTo>
                    <a:pt x="142" y="149"/>
                  </a:lnTo>
                  <a:lnTo>
                    <a:pt x="139" y="144"/>
                  </a:lnTo>
                  <a:lnTo>
                    <a:pt x="139" y="142"/>
                  </a:lnTo>
                  <a:lnTo>
                    <a:pt x="137" y="139"/>
                  </a:lnTo>
                  <a:lnTo>
                    <a:pt x="137" y="139"/>
                  </a:lnTo>
                  <a:lnTo>
                    <a:pt x="137" y="139"/>
                  </a:lnTo>
                  <a:lnTo>
                    <a:pt x="137" y="135"/>
                  </a:lnTo>
                  <a:lnTo>
                    <a:pt x="135" y="132"/>
                  </a:lnTo>
                  <a:lnTo>
                    <a:pt x="135" y="130"/>
                  </a:lnTo>
                  <a:lnTo>
                    <a:pt x="132" y="128"/>
                  </a:lnTo>
                  <a:lnTo>
                    <a:pt x="130" y="128"/>
                  </a:lnTo>
                  <a:lnTo>
                    <a:pt x="128" y="125"/>
                  </a:lnTo>
                  <a:lnTo>
                    <a:pt x="125" y="123"/>
                  </a:lnTo>
                  <a:lnTo>
                    <a:pt x="123" y="120"/>
                  </a:lnTo>
                  <a:lnTo>
                    <a:pt x="120" y="118"/>
                  </a:lnTo>
                  <a:lnTo>
                    <a:pt x="120" y="118"/>
                  </a:lnTo>
                  <a:lnTo>
                    <a:pt x="118" y="116"/>
                  </a:lnTo>
                  <a:lnTo>
                    <a:pt x="118" y="111"/>
                  </a:lnTo>
                  <a:lnTo>
                    <a:pt x="116" y="106"/>
                  </a:lnTo>
                  <a:lnTo>
                    <a:pt x="116" y="104"/>
                  </a:lnTo>
                  <a:lnTo>
                    <a:pt x="116" y="104"/>
                  </a:lnTo>
                  <a:lnTo>
                    <a:pt x="118" y="102"/>
                  </a:lnTo>
                  <a:lnTo>
                    <a:pt x="123" y="102"/>
                  </a:lnTo>
                  <a:lnTo>
                    <a:pt x="130" y="102"/>
                  </a:lnTo>
                  <a:lnTo>
                    <a:pt x="132" y="102"/>
                  </a:lnTo>
                  <a:lnTo>
                    <a:pt x="132" y="102"/>
                  </a:lnTo>
                  <a:lnTo>
                    <a:pt x="132" y="99"/>
                  </a:lnTo>
                  <a:lnTo>
                    <a:pt x="132" y="94"/>
                  </a:lnTo>
                  <a:lnTo>
                    <a:pt x="132" y="92"/>
                  </a:lnTo>
                  <a:lnTo>
                    <a:pt x="130" y="92"/>
                  </a:lnTo>
                  <a:lnTo>
                    <a:pt x="130" y="92"/>
                  </a:lnTo>
                  <a:lnTo>
                    <a:pt x="130" y="90"/>
                  </a:lnTo>
                  <a:lnTo>
                    <a:pt x="128" y="87"/>
                  </a:lnTo>
                  <a:lnTo>
                    <a:pt x="128" y="87"/>
                  </a:lnTo>
                  <a:lnTo>
                    <a:pt x="125" y="85"/>
                  </a:lnTo>
                  <a:lnTo>
                    <a:pt x="125" y="85"/>
                  </a:lnTo>
                  <a:lnTo>
                    <a:pt x="123" y="85"/>
                  </a:lnTo>
                  <a:lnTo>
                    <a:pt x="120" y="85"/>
                  </a:lnTo>
                  <a:lnTo>
                    <a:pt x="118" y="85"/>
                  </a:lnTo>
                  <a:lnTo>
                    <a:pt x="106" y="78"/>
                  </a:lnTo>
                  <a:lnTo>
                    <a:pt x="104" y="78"/>
                  </a:lnTo>
                  <a:lnTo>
                    <a:pt x="99" y="76"/>
                  </a:lnTo>
                  <a:lnTo>
                    <a:pt x="97" y="76"/>
                  </a:lnTo>
                  <a:lnTo>
                    <a:pt x="95" y="73"/>
                  </a:lnTo>
                  <a:lnTo>
                    <a:pt x="97" y="68"/>
                  </a:lnTo>
                  <a:lnTo>
                    <a:pt x="97" y="64"/>
                  </a:lnTo>
                  <a:lnTo>
                    <a:pt x="95" y="61"/>
                  </a:lnTo>
                  <a:lnTo>
                    <a:pt x="87" y="52"/>
                  </a:lnTo>
                  <a:lnTo>
                    <a:pt x="85" y="52"/>
                  </a:lnTo>
                  <a:lnTo>
                    <a:pt x="83" y="52"/>
                  </a:lnTo>
                  <a:lnTo>
                    <a:pt x="83" y="50"/>
                  </a:lnTo>
                  <a:lnTo>
                    <a:pt x="80" y="47"/>
                  </a:lnTo>
                  <a:lnTo>
                    <a:pt x="80" y="47"/>
                  </a:lnTo>
                  <a:lnTo>
                    <a:pt x="78" y="45"/>
                  </a:lnTo>
                  <a:lnTo>
                    <a:pt x="76" y="45"/>
                  </a:lnTo>
                  <a:lnTo>
                    <a:pt x="73" y="42"/>
                  </a:lnTo>
                  <a:lnTo>
                    <a:pt x="73" y="40"/>
                  </a:lnTo>
                  <a:lnTo>
                    <a:pt x="73" y="40"/>
                  </a:lnTo>
                  <a:lnTo>
                    <a:pt x="71" y="40"/>
                  </a:lnTo>
                  <a:lnTo>
                    <a:pt x="71" y="40"/>
                  </a:lnTo>
                  <a:lnTo>
                    <a:pt x="69" y="40"/>
                  </a:lnTo>
                  <a:lnTo>
                    <a:pt x="66" y="40"/>
                  </a:lnTo>
                  <a:lnTo>
                    <a:pt x="66" y="40"/>
                  </a:lnTo>
                  <a:lnTo>
                    <a:pt x="64" y="40"/>
                  </a:lnTo>
                  <a:lnTo>
                    <a:pt x="62" y="38"/>
                  </a:lnTo>
                  <a:lnTo>
                    <a:pt x="62" y="35"/>
                  </a:lnTo>
                  <a:lnTo>
                    <a:pt x="59" y="35"/>
                  </a:lnTo>
                  <a:lnTo>
                    <a:pt x="54" y="33"/>
                  </a:lnTo>
                  <a:lnTo>
                    <a:pt x="52" y="31"/>
                  </a:lnTo>
                  <a:lnTo>
                    <a:pt x="47" y="31"/>
                  </a:lnTo>
                  <a:lnTo>
                    <a:pt x="45" y="31"/>
                  </a:lnTo>
                  <a:lnTo>
                    <a:pt x="45" y="31"/>
                  </a:lnTo>
                  <a:lnTo>
                    <a:pt x="38" y="28"/>
                  </a:lnTo>
                  <a:lnTo>
                    <a:pt x="31" y="26"/>
                  </a:lnTo>
                  <a:lnTo>
                    <a:pt x="26" y="21"/>
                  </a:lnTo>
                  <a:lnTo>
                    <a:pt x="26" y="21"/>
                  </a:lnTo>
                  <a:lnTo>
                    <a:pt x="26" y="21"/>
                  </a:lnTo>
                  <a:lnTo>
                    <a:pt x="24" y="21"/>
                  </a:lnTo>
                  <a:lnTo>
                    <a:pt x="21" y="19"/>
                  </a:lnTo>
                  <a:lnTo>
                    <a:pt x="12" y="14"/>
                  </a:lnTo>
                  <a:lnTo>
                    <a:pt x="12" y="14"/>
                  </a:lnTo>
                  <a:lnTo>
                    <a:pt x="10" y="14"/>
                  </a:lnTo>
                  <a:lnTo>
                    <a:pt x="10" y="14"/>
                  </a:lnTo>
                  <a:lnTo>
                    <a:pt x="10" y="14"/>
                  </a:lnTo>
                  <a:lnTo>
                    <a:pt x="10" y="16"/>
                  </a:lnTo>
                  <a:lnTo>
                    <a:pt x="10" y="19"/>
                  </a:lnTo>
                  <a:lnTo>
                    <a:pt x="7" y="24"/>
                  </a:lnTo>
                  <a:lnTo>
                    <a:pt x="7" y="28"/>
                  </a:lnTo>
                  <a:lnTo>
                    <a:pt x="7" y="33"/>
                  </a:lnTo>
                  <a:lnTo>
                    <a:pt x="7" y="35"/>
                  </a:lnTo>
                  <a:lnTo>
                    <a:pt x="7" y="40"/>
                  </a:lnTo>
                  <a:lnTo>
                    <a:pt x="7" y="45"/>
                  </a:lnTo>
                  <a:lnTo>
                    <a:pt x="7" y="50"/>
                  </a:lnTo>
                  <a:lnTo>
                    <a:pt x="7" y="54"/>
                  </a:lnTo>
                  <a:lnTo>
                    <a:pt x="7" y="57"/>
                  </a:lnTo>
                  <a:lnTo>
                    <a:pt x="7" y="61"/>
                  </a:lnTo>
                  <a:lnTo>
                    <a:pt x="7" y="66"/>
                  </a:lnTo>
                  <a:lnTo>
                    <a:pt x="7" y="71"/>
                  </a:lnTo>
                  <a:lnTo>
                    <a:pt x="5" y="76"/>
                  </a:lnTo>
                  <a:lnTo>
                    <a:pt x="5" y="78"/>
                  </a:lnTo>
                  <a:lnTo>
                    <a:pt x="5" y="83"/>
                  </a:lnTo>
                  <a:lnTo>
                    <a:pt x="5" y="87"/>
                  </a:lnTo>
                  <a:lnTo>
                    <a:pt x="5" y="92"/>
                  </a:lnTo>
                  <a:lnTo>
                    <a:pt x="5" y="94"/>
                  </a:lnTo>
                  <a:lnTo>
                    <a:pt x="5" y="97"/>
                  </a:lnTo>
                  <a:lnTo>
                    <a:pt x="3" y="99"/>
                  </a:lnTo>
                  <a:lnTo>
                    <a:pt x="3" y="102"/>
                  </a:lnTo>
                  <a:lnTo>
                    <a:pt x="3" y="104"/>
                  </a:lnTo>
                  <a:lnTo>
                    <a:pt x="5" y="106"/>
                  </a:lnTo>
                  <a:lnTo>
                    <a:pt x="5" y="109"/>
                  </a:lnTo>
                  <a:lnTo>
                    <a:pt x="3" y="113"/>
                  </a:lnTo>
                  <a:lnTo>
                    <a:pt x="3" y="118"/>
                  </a:lnTo>
                  <a:lnTo>
                    <a:pt x="3" y="123"/>
                  </a:lnTo>
                  <a:lnTo>
                    <a:pt x="3" y="125"/>
                  </a:lnTo>
                  <a:lnTo>
                    <a:pt x="3" y="130"/>
                  </a:lnTo>
                  <a:lnTo>
                    <a:pt x="3" y="135"/>
                  </a:lnTo>
                  <a:lnTo>
                    <a:pt x="3" y="139"/>
                  </a:lnTo>
                  <a:lnTo>
                    <a:pt x="0" y="144"/>
                  </a:lnTo>
                  <a:lnTo>
                    <a:pt x="0" y="149"/>
                  </a:lnTo>
                  <a:lnTo>
                    <a:pt x="0" y="151"/>
                  </a:lnTo>
                  <a:lnTo>
                    <a:pt x="0" y="151"/>
                  </a:lnTo>
                  <a:lnTo>
                    <a:pt x="3" y="154"/>
                  </a:lnTo>
                  <a:lnTo>
                    <a:pt x="5" y="154"/>
                  </a:lnTo>
                  <a:lnTo>
                    <a:pt x="7" y="154"/>
                  </a:lnTo>
                  <a:lnTo>
                    <a:pt x="7" y="154"/>
                  </a:lnTo>
                  <a:lnTo>
                    <a:pt x="10" y="154"/>
                  </a:lnTo>
                  <a:lnTo>
                    <a:pt x="12" y="154"/>
                  </a:lnTo>
                  <a:lnTo>
                    <a:pt x="14" y="154"/>
                  </a:lnTo>
                  <a:lnTo>
                    <a:pt x="19" y="154"/>
                  </a:lnTo>
                  <a:lnTo>
                    <a:pt x="24" y="154"/>
                  </a:lnTo>
                  <a:lnTo>
                    <a:pt x="24" y="154"/>
                  </a:lnTo>
                  <a:lnTo>
                    <a:pt x="26" y="154"/>
                  </a:lnTo>
                  <a:lnTo>
                    <a:pt x="26" y="156"/>
                  </a:lnTo>
                  <a:lnTo>
                    <a:pt x="29" y="156"/>
                  </a:lnTo>
                  <a:lnTo>
                    <a:pt x="31" y="156"/>
                  </a:lnTo>
                  <a:lnTo>
                    <a:pt x="36" y="154"/>
                  </a:lnTo>
                  <a:lnTo>
                    <a:pt x="40" y="151"/>
                  </a:lnTo>
                  <a:lnTo>
                    <a:pt x="43" y="151"/>
                  </a:lnTo>
                  <a:lnTo>
                    <a:pt x="45" y="149"/>
                  </a:lnTo>
                  <a:lnTo>
                    <a:pt x="45" y="149"/>
                  </a:lnTo>
                  <a:lnTo>
                    <a:pt x="45" y="146"/>
                  </a:lnTo>
                  <a:lnTo>
                    <a:pt x="45" y="144"/>
                  </a:lnTo>
                  <a:lnTo>
                    <a:pt x="45" y="142"/>
                  </a:lnTo>
                  <a:lnTo>
                    <a:pt x="43" y="142"/>
                  </a:lnTo>
                  <a:lnTo>
                    <a:pt x="40" y="139"/>
                  </a:lnTo>
                  <a:lnTo>
                    <a:pt x="40" y="139"/>
                  </a:lnTo>
                  <a:lnTo>
                    <a:pt x="40" y="137"/>
                  </a:lnTo>
                  <a:lnTo>
                    <a:pt x="36" y="137"/>
                  </a:lnTo>
                  <a:lnTo>
                    <a:pt x="31" y="135"/>
                  </a:lnTo>
                  <a:lnTo>
                    <a:pt x="29" y="137"/>
                  </a:lnTo>
                  <a:lnTo>
                    <a:pt x="29" y="135"/>
                  </a:lnTo>
                  <a:lnTo>
                    <a:pt x="29" y="135"/>
                  </a:lnTo>
                  <a:lnTo>
                    <a:pt x="26" y="132"/>
                  </a:lnTo>
                  <a:lnTo>
                    <a:pt x="24" y="132"/>
                  </a:lnTo>
                  <a:lnTo>
                    <a:pt x="26" y="132"/>
                  </a:lnTo>
                  <a:lnTo>
                    <a:pt x="29" y="132"/>
                  </a:lnTo>
                  <a:lnTo>
                    <a:pt x="29" y="132"/>
                  </a:lnTo>
                  <a:lnTo>
                    <a:pt x="29" y="135"/>
                  </a:lnTo>
                  <a:lnTo>
                    <a:pt x="29" y="135"/>
                  </a:lnTo>
                  <a:lnTo>
                    <a:pt x="31" y="135"/>
                  </a:lnTo>
                  <a:lnTo>
                    <a:pt x="33" y="135"/>
                  </a:lnTo>
                  <a:lnTo>
                    <a:pt x="33" y="135"/>
                  </a:lnTo>
                  <a:lnTo>
                    <a:pt x="36" y="135"/>
                  </a:lnTo>
                  <a:lnTo>
                    <a:pt x="38" y="135"/>
                  </a:lnTo>
                  <a:lnTo>
                    <a:pt x="40" y="135"/>
                  </a:lnTo>
                  <a:lnTo>
                    <a:pt x="45" y="135"/>
                  </a:lnTo>
                  <a:lnTo>
                    <a:pt x="47" y="135"/>
                  </a:lnTo>
                  <a:lnTo>
                    <a:pt x="52" y="132"/>
                  </a:lnTo>
                  <a:lnTo>
                    <a:pt x="50" y="130"/>
                  </a:lnTo>
                  <a:lnTo>
                    <a:pt x="50" y="130"/>
                  </a:lnTo>
                  <a:lnTo>
                    <a:pt x="50" y="128"/>
                  </a:lnTo>
                  <a:lnTo>
                    <a:pt x="50" y="128"/>
                  </a:lnTo>
                  <a:lnTo>
                    <a:pt x="52" y="128"/>
                  </a:lnTo>
                  <a:lnTo>
                    <a:pt x="54" y="130"/>
                  </a:lnTo>
                  <a:lnTo>
                    <a:pt x="54" y="130"/>
                  </a:lnTo>
                  <a:lnTo>
                    <a:pt x="57" y="130"/>
                  </a:lnTo>
                  <a:lnTo>
                    <a:pt x="54" y="128"/>
                  </a:lnTo>
                  <a:lnTo>
                    <a:pt x="57" y="128"/>
                  </a:lnTo>
                  <a:lnTo>
                    <a:pt x="57" y="128"/>
                  </a:lnTo>
                  <a:lnTo>
                    <a:pt x="54" y="118"/>
                  </a:lnTo>
                  <a:lnTo>
                    <a:pt x="52" y="118"/>
                  </a:lnTo>
                  <a:lnTo>
                    <a:pt x="54" y="118"/>
                  </a:lnTo>
                  <a:lnTo>
                    <a:pt x="54" y="118"/>
                  </a:lnTo>
                  <a:lnTo>
                    <a:pt x="57" y="120"/>
                  </a:lnTo>
                  <a:lnTo>
                    <a:pt x="57" y="123"/>
                  </a:lnTo>
                  <a:lnTo>
                    <a:pt x="59" y="123"/>
                  </a:lnTo>
                  <a:lnTo>
                    <a:pt x="62" y="123"/>
                  </a:lnTo>
                  <a:lnTo>
                    <a:pt x="64" y="123"/>
                  </a:lnTo>
                  <a:lnTo>
                    <a:pt x="64" y="123"/>
                  </a:lnTo>
                  <a:lnTo>
                    <a:pt x="64" y="123"/>
                  </a:lnTo>
                  <a:lnTo>
                    <a:pt x="66" y="120"/>
                  </a:lnTo>
                  <a:lnTo>
                    <a:pt x="66" y="123"/>
                  </a:lnTo>
                  <a:lnTo>
                    <a:pt x="66" y="123"/>
                  </a:lnTo>
                  <a:lnTo>
                    <a:pt x="69" y="120"/>
                  </a:lnTo>
                  <a:lnTo>
                    <a:pt x="69" y="120"/>
                  </a:lnTo>
                  <a:lnTo>
                    <a:pt x="71" y="120"/>
                  </a:lnTo>
                  <a:lnTo>
                    <a:pt x="71" y="120"/>
                  </a:lnTo>
                  <a:lnTo>
                    <a:pt x="73" y="120"/>
                  </a:lnTo>
                  <a:lnTo>
                    <a:pt x="76" y="120"/>
                  </a:lnTo>
                  <a:lnTo>
                    <a:pt x="76" y="123"/>
                  </a:lnTo>
                  <a:lnTo>
                    <a:pt x="76" y="123"/>
                  </a:lnTo>
                  <a:lnTo>
                    <a:pt x="76" y="125"/>
                  </a:lnTo>
                  <a:lnTo>
                    <a:pt x="78" y="125"/>
                  </a:lnTo>
                  <a:lnTo>
                    <a:pt x="80" y="125"/>
                  </a:lnTo>
                  <a:lnTo>
                    <a:pt x="83" y="125"/>
                  </a:lnTo>
                  <a:lnTo>
                    <a:pt x="85" y="128"/>
                  </a:lnTo>
                  <a:lnTo>
                    <a:pt x="87" y="128"/>
                  </a:lnTo>
                  <a:lnTo>
                    <a:pt x="90" y="128"/>
                  </a:lnTo>
                  <a:lnTo>
                    <a:pt x="92" y="128"/>
                  </a:lnTo>
                  <a:lnTo>
                    <a:pt x="92" y="128"/>
                  </a:lnTo>
                  <a:lnTo>
                    <a:pt x="97" y="130"/>
                  </a:lnTo>
                  <a:lnTo>
                    <a:pt x="97" y="130"/>
                  </a:lnTo>
                  <a:lnTo>
                    <a:pt x="97" y="132"/>
                  </a:lnTo>
                  <a:lnTo>
                    <a:pt x="97" y="132"/>
                  </a:lnTo>
                  <a:lnTo>
                    <a:pt x="99" y="135"/>
                  </a:lnTo>
                  <a:lnTo>
                    <a:pt x="99" y="137"/>
                  </a:lnTo>
                  <a:lnTo>
                    <a:pt x="99" y="139"/>
                  </a:lnTo>
                  <a:lnTo>
                    <a:pt x="104" y="142"/>
                  </a:lnTo>
                  <a:lnTo>
                    <a:pt x="104" y="144"/>
                  </a:lnTo>
                  <a:lnTo>
                    <a:pt x="106" y="149"/>
                  </a:lnTo>
                  <a:lnTo>
                    <a:pt x="106" y="151"/>
                  </a:lnTo>
                  <a:lnTo>
                    <a:pt x="109" y="151"/>
                  </a:lnTo>
                  <a:lnTo>
                    <a:pt x="111" y="151"/>
                  </a:lnTo>
                  <a:lnTo>
                    <a:pt x="111" y="151"/>
                  </a:lnTo>
                  <a:lnTo>
                    <a:pt x="111" y="154"/>
                  </a:lnTo>
                  <a:lnTo>
                    <a:pt x="111" y="156"/>
                  </a:lnTo>
                  <a:lnTo>
                    <a:pt x="111" y="158"/>
                  </a:lnTo>
                  <a:lnTo>
                    <a:pt x="113" y="158"/>
                  </a:lnTo>
                  <a:lnTo>
                    <a:pt x="116" y="163"/>
                  </a:lnTo>
                  <a:lnTo>
                    <a:pt x="118" y="163"/>
                  </a:lnTo>
                  <a:lnTo>
                    <a:pt x="120" y="165"/>
                  </a:lnTo>
                  <a:lnTo>
                    <a:pt x="120" y="170"/>
                  </a:lnTo>
                  <a:lnTo>
                    <a:pt x="123" y="170"/>
                  </a:lnTo>
                  <a:lnTo>
                    <a:pt x="123" y="170"/>
                  </a:lnTo>
                  <a:lnTo>
                    <a:pt x="125" y="172"/>
                  </a:lnTo>
                  <a:lnTo>
                    <a:pt x="128" y="172"/>
                  </a:lnTo>
                  <a:lnTo>
                    <a:pt x="130" y="172"/>
                  </a:lnTo>
                  <a:lnTo>
                    <a:pt x="130" y="172"/>
                  </a:lnTo>
                  <a:lnTo>
                    <a:pt x="132" y="172"/>
                  </a:lnTo>
                  <a:lnTo>
                    <a:pt x="135" y="172"/>
                  </a:lnTo>
                  <a:lnTo>
                    <a:pt x="135" y="175"/>
                  </a:lnTo>
                  <a:lnTo>
                    <a:pt x="137" y="175"/>
                  </a:lnTo>
                  <a:lnTo>
                    <a:pt x="139" y="175"/>
                  </a:lnTo>
                  <a:lnTo>
                    <a:pt x="142" y="175"/>
                  </a:lnTo>
                  <a:lnTo>
                    <a:pt x="142" y="175"/>
                  </a:lnTo>
                  <a:lnTo>
                    <a:pt x="144" y="175"/>
                  </a:lnTo>
                  <a:lnTo>
                    <a:pt x="146" y="177"/>
                  </a:lnTo>
                  <a:lnTo>
                    <a:pt x="153" y="177"/>
                  </a:lnTo>
                  <a:lnTo>
                    <a:pt x="156" y="177"/>
                  </a:lnTo>
                  <a:lnTo>
                    <a:pt x="158" y="177"/>
                  </a:lnTo>
                  <a:lnTo>
                    <a:pt x="161" y="177"/>
                  </a:lnTo>
                  <a:lnTo>
                    <a:pt x="163" y="180"/>
                  </a:lnTo>
                  <a:lnTo>
                    <a:pt x="163" y="182"/>
                  </a:lnTo>
                  <a:lnTo>
                    <a:pt x="165" y="182"/>
                  </a:lnTo>
                  <a:lnTo>
                    <a:pt x="165" y="182"/>
                  </a:lnTo>
                  <a:lnTo>
                    <a:pt x="168" y="184"/>
                  </a:lnTo>
                  <a:lnTo>
                    <a:pt x="170" y="184"/>
                  </a:lnTo>
                  <a:lnTo>
                    <a:pt x="172" y="184"/>
                  </a:lnTo>
                  <a:lnTo>
                    <a:pt x="172" y="184"/>
                  </a:lnTo>
                  <a:lnTo>
                    <a:pt x="177" y="182"/>
                  </a:lnTo>
                  <a:lnTo>
                    <a:pt x="177" y="182"/>
                  </a:lnTo>
                  <a:lnTo>
                    <a:pt x="177" y="182"/>
                  </a:lnTo>
                  <a:lnTo>
                    <a:pt x="175" y="180"/>
                  </a:lnTo>
                  <a:lnTo>
                    <a:pt x="172" y="177"/>
                  </a:lnTo>
                  <a:lnTo>
                    <a:pt x="172" y="177"/>
                  </a:lnTo>
                  <a:lnTo>
                    <a:pt x="177" y="177"/>
                  </a:lnTo>
                  <a:lnTo>
                    <a:pt x="177" y="177"/>
                  </a:lnTo>
                  <a:lnTo>
                    <a:pt x="182" y="175"/>
                  </a:lnTo>
                  <a:lnTo>
                    <a:pt x="177" y="177"/>
                  </a:lnTo>
                  <a:close/>
                  <a:moveTo>
                    <a:pt x="231" y="47"/>
                  </a:moveTo>
                  <a:lnTo>
                    <a:pt x="219" y="35"/>
                  </a:lnTo>
                  <a:lnTo>
                    <a:pt x="219" y="33"/>
                  </a:lnTo>
                  <a:lnTo>
                    <a:pt x="217" y="31"/>
                  </a:lnTo>
                  <a:lnTo>
                    <a:pt x="215" y="28"/>
                  </a:lnTo>
                  <a:lnTo>
                    <a:pt x="215" y="28"/>
                  </a:lnTo>
                  <a:lnTo>
                    <a:pt x="210" y="26"/>
                  </a:lnTo>
                  <a:lnTo>
                    <a:pt x="208" y="24"/>
                  </a:lnTo>
                  <a:lnTo>
                    <a:pt x="205" y="24"/>
                  </a:lnTo>
                  <a:lnTo>
                    <a:pt x="203" y="21"/>
                  </a:lnTo>
                  <a:lnTo>
                    <a:pt x="201" y="21"/>
                  </a:lnTo>
                  <a:lnTo>
                    <a:pt x="198" y="21"/>
                  </a:lnTo>
                  <a:lnTo>
                    <a:pt x="198" y="19"/>
                  </a:lnTo>
                  <a:lnTo>
                    <a:pt x="196" y="16"/>
                  </a:lnTo>
                  <a:lnTo>
                    <a:pt x="191" y="14"/>
                  </a:lnTo>
                  <a:lnTo>
                    <a:pt x="191" y="16"/>
                  </a:lnTo>
                  <a:lnTo>
                    <a:pt x="191" y="16"/>
                  </a:lnTo>
                  <a:lnTo>
                    <a:pt x="191" y="16"/>
                  </a:lnTo>
                  <a:lnTo>
                    <a:pt x="191" y="19"/>
                  </a:lnTo>
                  <a:lnTo>
                    <a:pt x="194" y="19"/>
                  </a:lnTo>
                  <a:lnTo>
                    <a:pt x="196" y="19"/>
                  </a:lnTo>
                  <a:lnTo>
                    <a:pt x="203" y="24"/>
                  </a:lnTo>
                  <a:lnTo>
                    <a:pt x="203" y="26"/>
                  </a:lnTo>
                  <a:lnTo>
                    <a:pt x="205" y="26"/>
                  </a:lnTo>
                  <a:lnTo>
                    <a:pt x="210" y="31"/>
                  </a:lnTo>
                  <a:lnTo>
                    <a:pt x="210" y="31"/>
                  </a:lnTo>
                  <a:lnTo>
                    <a:pt x="212" y="33"/>
                  </a:lnTo>
                  <a:lnTo>
                    <a:pt x="212" y="33"/>
                  </a:lnTo>
                  <a:lnTo>
                    <a:pt x="215" y="33"/>
                  </a:lnTo>
                  <a:lnTo>
                    <a:pt x="217" y="33"/>
                  </a:lnTo>
                  <a:lnTo>
                    <a:pt x="217" y="35"/>
                  </a:lnTo>
                  <a:lnTo>
                    <a:pt x="219" y="38"/>
                  </a:lnTo>
                  <a:lnTo>
                    <a:pt x="224" y="45"/>
                  </a:lnTo>
                  <a:lnTo>
                    <a:pt x="224" y="47"/>
                  </a:lnTo>
                  <a:lnTo>
                    <a:pt x="224" y="50"/>
                  </a:lnTo>
                  <a:lnTo>
                    <a:pt x="224" y="52"/>
                  </a:lnTo>
                  <a:lnTo>
                    <a:pt x="224" y="54"/>
                  </a:lnTo>
                  <a:lnTo>
                    <a:pt x="224" y="54"/>
                  </a:lnTo>
                  <a:lnTo>
                    <a:pt x="227" y="57"/>
                  </a:lnTo>
                  <a:lnTo>
                    <a:pt x="227" y="59"/>
                  </a:lnTo>
                  <a:lnTo>
                    <a:pt x="227" y="61"/>
                  </a:lnTo>
                  <a:lnTo>
                    <a:pt x="229" y="61"/>
                  </a:lnTo>
                  <a:lnTo>
                    <a:pt x="229" y="59"/>
                  </a:lnTo>
                  <a:lnTo>
                    <a:pt x="231" y="59"/>
                  </a:lnTo>
                  <a:lnTo>
                    <a:pt x="231" y="57"/>
                  </a:lnTo>
                  <a:lnTo>
                    <a:pt x="231" y="54"/>
                  </a:lnTo>
                  <a:lnTo>
                    <a:pt x="234" y="52"/>
                  </a:lnTo>
                  <a:lnTo>
                    <a:pt x="234" y="52"/>
                  </a:lnTo>
                  <a:lnTo>
                    <a:pt x="234" y="50"/>
                  </a:lnTo>
                  <a:lnTo>
                    <a:pt x="231" y="47"/>
                  </a:lnTo>
                  <a:close/>
                  <a:moveTo>
                    <a:pt x="177" y="12"/>
                  </a:moveTo>
                  <a:lnTo>
                    <a:pt x="179" y="14"/>
                  </a:lnTo>
                  <a:lnTo>
                    <a:pt x="179" y="16"/>
                  </a:lnTo>
                  <a:lnTo>
                    <a:pt x="182" y="16"/>
                  </a:lnTo>
                  <a:lnTo>
                    <a:pt x="184" y="16"/>
                  </a:lnTo>
                  <a:lnTo>
                    <a:pt x="184" y="16"/>
                  </a:lnTo>
                  <a:lnTo>
                    <a:pt x="184" y="14"/>
                  </a:lnTo>
                  <a:lnTo>
                    <a:pt x="184" y="12"/>
                  </a:lnTo>
                  <a:lnTo>
                    <a:pt x="184" y="12"/>
                  </a:lnTo>
                  <a:lnTo>
                    <a:pt x="182" y="9"/>
                  </a:lnTo>
                  <a:lnTo>
                    <a:pt x="179" y="12"/>
                  </a:lnTo>
                  <a:lnTo>
                    <a:pt x="177" y="12"/>
                  </a:lnTo>
                  <a:lnTo>
                    <a:pt x="177" y="12"/>
                  </a:lnTo>
                  <a:lnTo>
                    <a:pt x="177" y="12"/>
                  </a:lnTo>
                  <a:close/>
                  <a:moveTo>
                    <a:pt x="113" y="7"/>
                  </a:moveTo>
                  <a:lnTo>
                    <a:pt x="113" y="5"/>
                  </a:lnTo>
                  <a:lnTo>
                    <a:pt x="116" y="7"/>
                  </a:lnTo>
                  <a:lnTo>
                    <a:pt x="116" y="5"/>
                  </a:lnTo>
                  <a:lnTo>
                    <a:pt x="120" y="7"/>
                  </a:lnTo>
                  <a:lnTo>
                    <a:pt x="123" y="7"/>
                  </a:lnTo>
                  <a:lnTo>
                    <a:pt x="123" y="5"/>
                  </a:lnTo>
                  <a:lnTo>
                    <a:pt x="125" y="7"/>
                  </a:lnTo>
                  <a:lnTo>
                    <a:pt x="128" y="5"/>
                  </a:lnTo>
                  <a:lnTo>
                    <a:pt x="128" y="2"/>
                  </a:lnTo>
                  <a:lnTo>
                    <a:pt x="128" y="5"/>
                  </a:lnTo>
                  <a:lnTo>
                    <a:pt x="130" y="2"/>
                  </a:lnTo>
                  <a:lnTo>
                    <a:pt x="130" y="2"/>
                  </a:lnTo>
                  <a:lnTo>
                    <a:pt x="130" y="2"/>
                  </a:lnTo>
                  <a:lnTo>
                    <a:pt x="130" y="2"/>
                  </a:lnTo>
                  <a:lnTo>
                    <a:pt x="130" y="2"/>
                  </a:lnTo>
                  <a:lnTo>
                    <a:pt x="128" y="2"/>
                  </a:lnTo>
                  <a:lnTo>
                    <a:pt x="123" y="2"/>
                  </a:lnTo>
                  <a:lnTo>
                    <a:pt x="118" y="0"/>
                  </a:lnTo>
                  <a:lnTo>
                    <a:pt x="116" y="2"/>
                  </a:lnTo>
                  <a:lnTo>
                    <a:pt x="116" y="2"/>
                  </a:lnTo>
                  <a:lnTo>
                    <a:pt x="113" y="2"/>
                  </a:lnTo>
                  <a:lnTo>
                    <a:pt x="113" y="5"/>
                  </a:lnTo>
                  <a:lnTo>
                    <a:pt x="113" y="5"/>
                  </a:lnTo>
                  <a:lnTo>
                    <a:pt x="113" y="5"/>
                  </a:lnTo>
                  <a:lnTo>
                    <a:pt x="113" y="7"/>
                  </a:lnTo>
                  <a:lnTo>
                    <a:pt x="113"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262"/>
            <p:cNvSpPr>
              <a:spLocks noEditPoints="1"/>
            </p:cNvSpPr>
            <p:nvPr userDrawn="1"/>
          </p:nvSpPr>
          <p:spPr bwMode="auto">
            <a:xfrm>
              <a:off x="2114" y="2604"/>
              <a:ext cx="108" cy="52"/>
            </a:xfrm>
            <a:custGeom>
              <a:avLst/>
              <a:gdLst>
                <a:gd name="T0" fmla="*/ 23 w 108"/>
                <a:gd name="T1" fmla="*/ 43 h 52"/>
                <a:gd name="T2" fmla="*/ 21 w 108"/>
                <a:gd name="T3" fmla="*/ 45 h 52"/>
                <a:gd name="T4" fmla="*/ 26 w 108"/>
                <a:gd name="T5" fmla="*/ 50 h 52"/>
                <a:gd name="T6" fmla="*/ 73 w 108"/>
                <a:gd name="T7" fmla="*/ 29 h 52"/>
                <a:gd name="T8" fmla="*/ 73 w 108"/>
                <a:gd name="T9" fmla="*/ 29 h 52"/>
                <a:gd name="T10" fmla="*/ 75 w 108"/>
                <a:gd name="T11" fmla="*/ 26 h 52"/>
                <a:gd name="T12" fmla="*/ 78 w 108"/>
                <a:gd name="T13" fmla="*/ 29 h 52"/>
                <a:gd name="T14" fmla="*/ 16 w 108"/>
                <a:gd name="T15" fmla="*/ 5 h 52"/>
                <a:gd name="T16" fmla="*/ 16 w 108"/>
                <a:gd name="T17" fmla="*/ 7 h 52"/>
                <a:gd name="T18" fmla="*/ 106 w 108"/>
                <a:gd name="T19" fmla="*/ 29 h 52"/>
                <a:gd name="T20" fmla="*/ 104 w 108"/>
                <a:gd name="T21" fmla="*/ 24 h 52"/>
                <a:gd name="T22" fmla="*/ 99 w 108"/>
                <a:gd name="T23" fmla="*/ 12 h 52"/>
                <a:gd name="T24" fmla="*/ 78 w 108"/>
                <a:gd name="T25" fmla="*/ 5 h 52"/>
                <a:gd name="T26" fmla="*/ 73 w 108"/>
                <a:gd name="T27" fmla="*/ 3 h 52"/>
                <a:gd name="T28" fmla="*/ 64 w 108"/>
                <a:gd name="T29" fmla="*/ 3 h 52"/>
                <a:gd name="T30" fmla="*/ 56 w 108"/>
                <a:gd name="T31" fmla="*/ 10 h 52"/>
                <a:gd name="T32" fmla="*/ 38 w 108"/>
                <a:gd name="T33" fmla="*/ 17 h 52"/>
                <a:gd name="T34" fmla="*/ 26 w 108"/>
                <a:gd name="T35" fmla="*/ 15 h 52"/>
                <a:gd name="T36" fmla="*/ 23 w 108"/>
                <a:gd name="T37" fmla="*/ 12 h 52"/>
                <a:gd name="T38" fmla="*/ 23 w 108"/>
                <a:gd name="T39" fmla="*/ 15 h 52"/>
                <a:gd name="T40" fmla="*/ 16 w 108"/>
                <a:gd name="T41" fmla="*/ 10 h 52"/>
                <a:gd name="T42" fmla="*/ 16 w 108"/>
                <a:gd name="T43" fmla="*/ 10 h 52"/>
                <a:gd name="T44" fmla="*/ 14 w 108"/>
                <a:gd name="T45" fmla="*/ 5 h 52"/>
                <a:gd name="T46" fmla="*/ 12 w 108"/>
                <a:gd name="T47" fmla="*/ 3 h 52"/>
                <a:gd name="T48" fmla="*/ 7 w 108"/>
                <a:gd name="T49" fmla="*/ 0 h 52"/>
                <a:gd name="T50" fmla="*/ 5 w 108"/>
                <a:gd name="T51" fmla="*/ 3 h 52"/>
                <a:gd name="T52" fmla="*/ 5 w 108"/>
                <a:gd name="T53" fmla="*/ 12 h 52"/>
                <a:gd name="T54" fmla="*/ 7 w 108"/>
                <a:gd name="T55" fmla="*/ 17 h 52"/>
                <a:gd name="T56" fmla="*/ 5 w 108"/>
                <a:gd name="T57" fmla="*/ 22 h 52"/>
                <a:gd name="T58" fmla="*/ 2 w 108"/>
                <a:gd name="T59" fmla="*/ 26 h 52"/>
                <a:gd name="T60" fmla="*/ 2 w 108"/>
                <a:gd name="T61" fmla="*/ 31 h 52"/>
                <a:gd name="T62" fmla="*/ 5 w 108"/>
                <a:gd name="T63" fmla="*/ 29 h 52"/>
                <a:gd name="T64" fmla="*/ 14 w 108"/>
                <a:gd name="T65" fmla="*/ 29 h 52"/>
                <a:gd name="T66" fmla="*/ 19 w 108"/>
                <a:gd name="T67" fmla="*/ 31 h 52"/>
                <a:gd name="T68" fmla="*/ 26 w 108"/>
                <a:gd name="T69" fmla="*/ 33 h 52"/>
                <a:gd name="T70" fmla="*/ 33 w 108"/>
                <a:gd name="T71" fmla="*/ 43 h 52"/>
                <a:gd name="T72" fmla="*/ 35 w 108"/>
                <a:gd name="T73" fmla="*/ 38 h 52"/>
                <a:gd name="T74" fmla="*/ 40 w 108"/>
                <a:gd name="T75" fmla="*/ 48 h 52"/>
                <a:gd name="T76" fmla="*/ 47 w 108"/>
                <a:gd name="T77" fmla="*/ 50 h 52"/>
                <a:gd name="T78" fmla="*/ 54 w 108"/>
                <a:gd name="T79" fmla="*/ 48 h 52"/>
                <a:gd name="T80" fmla="*/ 54 w 108"/>
                <a:gd name="T81" fmla="*/ 43 h 52"/>
                <a:gd name="T82" fmla="*/ 47 w 108"/>
                <a:gd name="T83" fmla="*/ 33 h 52"/>
                <a:gd name="T84" fmla="*/ 49 w 108"/>
                <a:gd name="T85" fmla="*/ 29 h 52"/>
                <a:gd name="T86" fmla="*/ 61 w 108"/>
                <a:gd name="T87" fmla="*/ 22 h 52"/>
                <a:gd name="T88" fmla="*/ 66 w 108"/>
                <a:gd name="T89" fmla="*/ 17 h 52"/>
                <a:gd name="T90" fmla="*/ 71 w 108"/>
                <a:gd name="T91" fmla="*/ 12 h 52"/>
                <a:gd name="T92" fmla="*/ 80 w 108"/>
                <a:gd name="T93" fmla="*/ 17 h 52"/>
                <a:gd name="T94" fmla="*/ 85 w 108"/>
                <a:gd name="T95" fmla="*/ 22 h 52"/>
                <a:gd name="T96" fmla="*/ 87 w 108"/>
                <a:gd name="T97" fmla="*/ 26 h 52"/>
                <a:gd name="T98" fmla="*/ 87 w 108"/>
                <a:gd name="T99" fmla="*/ 24 h 52"/>
                <a:gd name="T100" fmla="*/ 89 w 108"/>
                <a:gd name="T101" fmla="*/ 26 h 52"/>
                <a:gd name="T102" fmla="*/ 94 w 108"/>
                <a:gd name="T103" fmla="*/ 26 h 52"/>
                <a:gd name="T104" fmla="*/ 97 w 108"/>
                <a:gd name="T105" fmla="*/ 31 h 52"/>
                <a:gd name="T106" fmla="*/ 92 w 108"/>
                <a:gd name="T107" fmla="*/ 26 h 52"/>
                <a:gd name="T108" fmla="*/ 89 w 108"/>
                <a:gd name="T109" fmla="*/ 33 h 52"/>
                <a:gd name="T110" fmla="*/ 87 w 108"/>
                <a:gd name="T111" fmla="*/ 36 h 52"/>
                <a:gd name="T112" fmla="*/ 97 w 108"/>
                <a:gd name="T113" fmla="*/ 48 h 52"/>
                <a:gd name="T114" fmla="*/ 99 w 108"/>
                <a:gd name="T115" fmla="*/ 41 h 52"/>
                <a:gd name="T116" fmla="*/ 99 w 108"/>
                <a:gd name="T117" fmla="*/ 43 h 52"/>
                <a:gd name="T118" fmla="*/ 106 w 108"/>
                <a:gd name="T119" fmla="*/ 41 h 52"/>
                <a:gd name="T120" fmla="*/ 108 w 108"/>
                <a:gd name="T1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52">
                  <a:moveTo>
                    <a:pt x="23" y="48"/>
                  </a:moveTo>
                  <a:lnTo>
                    <a:pt x="23" y="45"/>
                  </a:lnTo>
                  <a:lnTo>
                    <a:pt x="26" y="45"/>
                  </a:lnTo>
                  <a:lnTo>
                    <a:pt x="23" y="43"/>
                  </a:lnTo>
                  <a:lnTo>
                    <a:pt x="23" y="43"/>
                  </a:lnTo>
                  <a:lnTo>
                    <a:pt x="23" y="43"/>
                  </a:lnTo>
                  <a:lnTo>
                    <a:pt x="21" y="45"/>
                  </a:lnTo>
                  <a:lnTo>
                    <a:pt x="21" y="45"/>
                  </a:lnTo>
                  <a:lnTo>
                    <a:pt x="21" y="45"/>
                  </a:lnTo>
                  <a:lnTo>
                    <a:pt x="23" y="48"/>
                  </a:lnTo>
                  <a:lnTo>
                    <a:pt x="26" y="50"/>
                  </a:lnTo>
                  <a:lnTo>
                    <a:pt x="26" y="50"/>
                  </a:lnTo>
                  <a:lnTo>
                    <a:pt x="26" y="48"/>
                  </a:lnTo>
                  <a:lnTo>
                    <a:pt x="23" y="48"/>
                  </a:lnTo>
                  <a:close/>
                  <a:moveTo>
                    <a:pt x="73" y="29"/>
                  </a:moveTo>
                  <a:lnTo>
                    <a:pt x="73" y="29"/>
                  </a:lnTo>
                  <a:lnTo>
                    <a:pt x="73" y="31"/>
                  </a:lnTo>
                  <a:lnTo>
                    <a:pt x="75" y="29"/>
                  </a:lnTo>
                  <a:lnTo>
                    <a:pt x="73" y="29"/>
                  </a:lnTo>
                  <a:lnTo>
                    <a:pt x="73" y="29"/>
                  </a:lnTo>
                  <a:close/>
                  <a:moveTo>
                    <a:pt x="78" y="24"/>
                  </a:moveTo>
                  <a:lnTo>
                    <a:pt x="78" y="26"/>
                  </a:lnTo>
                  <a:lnTo>
                    <a:pt x="75" y="26"/>
                  </a:lnTo>
                  <a:lnTo>
                    <a:pt x="75" y="26"/>
                  </a:lnTo>
                  <a:lnTo>
                    <a:pt x="75" y="29"/>
                  </a:lnTo>
                  <a:lnTo>
                    <a:pt x="78" y="31"/>
                  </a:lnTo>
                  <a:lnTo>
                    <a:pt x="78" y="29"/>
                  </a:lnTo>
                  <a:lnTo>
                    <a:pt x="78" y="29"/>
                  </a:lnTo>
                  <a:lnTo>
                    <a:pt x="78" y="26"/>
                  </a:lnTo>
                  <a:lnTo>
                    <a:pt x="78" y="26"/>
                  </a:lnTo>
                  <a:lnTo>
                    <a:pt x="78" y="24"/>
                  </a:lnTo>
                  <a:close/>
                  <a:moveTo>
                    <a:pt x="16" y="5"/>
                  </a:moveTo>
                  <a:lnTo>
                    <a:pt x="16" y="5"/>
                  </a:lnTo>
                  <a:lnTo>
                    <a:pt x="16" y="5"/>
                  </a:lnTo>
                  <a:lnTo>
                    <a:pt x="16" y="5"/>
                  </a:lnTo>
                  <a:lnTo>
                    <a:pt x="16" y="7"/>
                  </a:lnTo>
                  <a:lnTo>
                    <a:pt x="16" y="5"/>
                  </a:lnTo>
                  <a:close/>
                  <a:moveTo>
                    <a:pt x="108" y="33"/>
                  </a:moveTo>
                  <a:lnTo>
                    <a:pt x="108" y="31"/>
                  </a:lnTo>
                  <a:lnTo>
                    <a:pt x="106" y="29"/>
                  </a:lnTo>
                  <a:lnTo>
                    <a:pt x="106" y="26"/>
                  </a:lnTo>
                  <a:lnTo>
                    <a:pt x="106" y="26"/>
                  </a:lnTo>
                  <a:lnTo>
                    <a:pt x="104" y="24"/>
                  </a:lnTo>
                  <a:lnTo>
                    <a:pt x="104" y="24"/>
                  </a:lnTo>
                  <a:lnTo>
                    <a:pt x="106" y="22"/>
                  </a:lnTo>
                  <a:lnTo>
                    <a:pt x="106" y="22"/>
                  </a:lnTo>
                  <a:lnTo>
                    <a:pt x="101" y="17"/>
                  </a:lnTo>
                  <a:lnTo>
                    <a:pt x="99" y="12"/>
                  </a:lnTo>
                  <a:lnTo>
                    <a:pt x="94" y="10"/>
                  </a:lnTo>
                  <a:lnTo>
                    <a:pt x="87" y="5"/>
                  </a:lnTo>
                  <a:lnTo>
                    <a:pt x="82" y="5"/>
                  </a:lnTo>
                  <a:lnTo>
                    <a:pt x="78" y="5"/>
                  </a:lnTo>
                  <a:lnTo>
                    <a:pt x="78" y="5"/>
                  </a:lnTo>
                  <a:lnTo>
                    <a:pt x="78" y="3"/>
                  </a:lnTo>
                  <a:lnTo>
                    <a:pt x="75" y="3"/>
                  </a:lnTo>
                  <a:lnTo>
                    <a:pt x="73" y="3"/>
                  </a:lnTo>
                  <a:lnTo>
                    <a:pt x="71" y="3"/>
                  </a:lnTo>
                  <a:lnTo>
                    <a:pt x="66" y="0"/>
                  </a:lnTo>
                  <a:lnTo>
                    <a:pt x="66" y="3"/>
                  </a:lnTo>
                  <a:lnTo>
                    <a:pt x="64" y="3"/>
                  </a:lnTo>
                  <a:lnTo>
                    <a:pt x="61" y="5"/>
                  </a:lnTo>
                  <a:lnTo>
                    <a:pt x="59" y="5"/>
                  </a:lnTo>
                  <a:lnTo>
                    <a:pt x="59" y="7"/>
                  </a:lnTo>
                  <a:lnTo>
                    <a:pt x="56" y="10"/>
                  </a:lnTo>
                  <a:lnTo>
                    <a:pt x="47" y="12"/>
                  </a:lnTo>
                  <a:lnTo>
                    <a:pt x="45" y="12"/>
                  </a:lnTo>
                  <a:lnTo>
                    <a:pt x="42" y="17"/>
                  </a:lnTo>
                  <a:lnTo>
                    <a:pt x="38" y="17"/>
                  </a:lnTo>
                  <a:lnTo>
                    <a:pt x="35" y="19"/>
                  </a:lnTo>
                  <a:lnTo>
                    <a:pt x="33" y="19"/>
                  </a:lnTo>
                  <a:lnTo>
                    <a:pt x="28" y="17"/>
                  </a:lnTo>
                  <a:lnTo>
                    <a:pt x="26" y="15"/>
                  </a:lnTo>
                  <a:lnTo>
                    <a:pt x="23" y="12"/>
                  </a:lnTo>
                  <a:lnTo>
                    <a:pt x="23" y="12"/>
                  </a:lnTo>
                  <a:lnTo>
                    <a:pt x="23" y="10"/>
                  </a:lnTo>
                  <a:lnTo>
                    <a:pt x="23" y="12"/>
                  </a:lnTo>
                  <a:lnTo>
                    <a:pt x="23" y="12"/>
                  </a:lnTo>
                  <a:lnTo>
                    <a:pt x="26" y="15"/>
                  </a:lnTo>
                  <a:lnTo>
                    <a:pt x="23" y="15"/>
                  </a:lnTo>
                  <a:lnTo>
                    <a:pt x="23" y="15"/>
                  </a:lnTo>
                  <a:lnTo>
                    <a:pt x="19" y="15"/>
                  </a:lnTo>
                  <a:lnTo>
                    <a:pt x="19" y="15"/>
                  </a:lnTo>
                  <a:lnTo>
                    <a:pt x="16" y="12"/>
                  </a:lnTo>
                  <a:lnTo>
                    <a:pt x="16" y="10"/>
                  </a:lnTo>
                  <a:lnTo>
                    <a:pt x="16" y="10"/>
                  </a:lnTo>
                  <a:lnTo>
                    <a:pt x="16" y="10"/>
                  </a:lnTo>
                  <a:lnTo>
                    <a:pt x="16" y="10"/>
                  </a:lnTo>
                  <a:lnTo>
                    <a:pt x="16" y="10"/>
                  </a:lnTo>
                  <a:lnTo>
                    <a:pt x="14" y="10"/>
                  </a:lnTo>
                  <a:lnTo>
                    <a:pt x="14" y="7"/>
                  </a:lnTo>
                  <a:lnTo>
                    <a:pt x="14" y="5"/>
                  </a:lnTo>
                  <a:lnTo>
                    <a:pt x="14" y="5"/>
                  </a:lnTo>
                  <a:lnTo>
                    <a:pt x="12" y="3"/>
                  </a:lnTo>
                  <a:lnTo>
                    <a:pt x="12" y="3"/>
                  </a:lnTo>
                  <a:lnTo>
                    <a:pt x="12" y="3"/>
                  </a:lnTo>
                  <a:lnTo>
                    <a:pt x="12" y="3"/>
                  </a:lnTo>
                  <a:lnTo>
                    <a:pt x="9" y="3"/>
                  </a:lnTo>
                  <a:lnTo>
                    <a:pt x="9" y="3"/>
                  </a:lnTo>
                  <a:lnTo>
                    <a:pt x="7" y="3"/>
                  </a:lnTo>
                  <a:lnTo>
                    <a:pt x="7" y="0"/>
                  </a:lnTo>
                  <a:lnTo>
                    <a:pt x="7" y="3"/>
                  </a:lnTo>
                  <a:lnTo>
                    <a:pt x="5" y="3"/>
                  </a:lnTo>
                  <a:lnTo>
                    <a:pt x="5" y="3"/>
                  </a:lnTo>
                  <a:lnTo>
                    <a:pt x="5" y="3"/>
                  </a:lnTo>
                  <a:lnTo>
                    <a:pt x="5" y="5"/>
                  </a:lnTo>
                  <a:lnTo>
                    <a:pt x="5" y="7"/>
                  </a:lnTo>
                  <a:lnTo>
                    <a:pt x="2" y="12"/>
                  </a:lnTo>
                  <a:lnTo>
                    <a:pt x="5" y="12"/>
                  </a:lnTo>
                  <a:lnTo>
                    <a:pt x="7" y="15"/>
                  </a:lnTo>
                  <a:lnTo>
                    <a:pt x="7" y="15"/>
                  </a:lnTo>
                  <a:lnTo>
                    <a:pt x="7" y="15"/>
                  </a:lnTo>
                  <a:lnTo>
                    <a:pt x="7" y="17"/>
                  </a:lnTo>
                  <a:lnTo>
                    <a:pt x="5" y="17"/>
                  </a:lnTo>
                  <a:lnTo>
                    <a:pt x="5" y="17"/>
                  </a:lnTo>
                  <a:lnTo>
                    <a:pt x="2" y="19"/>
                  </a:lnTo>
                  <a:lnTo>
                    <a:pt x="5" y="22"/>
                  </a:lnTo>
                  <a:lnTo>
                    <a:pt x="5" y="24"/>
                  </a:lnTo>
                  <a:lnTo>
                    <a:pt x="5" y="24"/>
                  </a:lnTo>
                  <a:lnTo>
                    <a:pt x="5" y="26"/>
                  </a:lnTo>
                  <a:lnTo>
                    <a:pt x="2" y="26"/>
                  </a:lnTo>
                  <a:lnTo>
                    <a:pt x="0" y="29"/>
                  </a:lnTo>
                  <a:lnTo>
                    <a:pt x="0" y="29"/>
                  </a:lnTo>
                  <a:lnTo>
                    <a:pt x="2" y="29"/>
                  </a:lnTo>
                  <a:lnTo>
                    <a:pt x="2" y="31"/>
                  </a:lnTo>
                  <a:lnTo>
                    <a:pt x="2" y="31"/>
                  </a:lnTo>
                  <a:lnTo>
                    <a:pt x="2" y="33"/>
                  </a:lnTo>
                  <a:lnTo>
                    <a:pt x="5" y="33"/>
                  </a:lnTo>
                  <a:lnTo>
                    <a:pt x="5" y="29"/>
                  </a:lnTo>
                  <a:lnTo>
                    <a:pt x="5" y="29"/>
                  </a:lnTo>
                  <a:lnTo>
                    <a:pt x="7" y="29"/>
                  </a:lnTo>
                  <a:lnTo>
                    <a:pt x="9" y="29"/>
                  </a:lnTo>
                  <a:lnTo>
                    <a:pt x="14" y="29"/>
                  </a:lnTo>
                  <a:lnTo>
                    <a:pt x="16" y="29"/>
                  </a:lnTo>
                  <a:lnTo>
                    <a:pt x="16" y="31"/>
                  </a:lnTo>
                  <a:lnTo>
                    <a:pt x="16" y="31"/>
                  </a:lnTo>
                  <a:lnTo>
                    <a:pt x="19" y="31"/>
                  </a:lnTo>
                  <a:lnTo>
                    <a:pt x="21" y="31"/>
                  </a:lnTo>
                  <a:lnTo>
                    <a:pt x="23" y="31"/>
                  </a:lnTo>
                  <a:lnTo>
                    <a:pt x="26" y="31"/>
                  </a:lnTo>
                  <a:lnTo>
                    <a:pt x="26" y="33"/>
                  </a:lnTo>
                  <a:lnTo>
                    <a:pt x="26" y="33"/>
                  </a:lnTo>
                  <a:lnTo>
                    <a:pt x="28" y="41"/>
                  </a:lnTo>
                  <a:lnTo>
                    <a:pt x="31" y="43"/>
                  </a:lnTo>
                  <a:lnTo>
                    <a:pt x="33" y="43"/>
                  </a:lnTo>
                  <a:lnTo>
                    <a:pt x="33" y="43"/>
                  </a:lnTo>
                  <a:lnTo>
                    <a:pt x="33" y="43"/>
                  </a:lnTo>
                  <a:lnTo>
                    <a:pt x="35" y="38"/>
                  </a:lnTo>
                  <a:lnTo>
                    <a:pt x="35" y="38"/>
                  </a:lnTo>
                  <a:lnTo>
                    <a:pt x="35" y="38"/>
                  </a:lnTo>
                  <a:lnTo>
                    <a:pt x="38" y="36"/>
                  </a:lnTo>
                  <a:lnTo>
                    <a:pt x="38" y="41"/>
                  </a:lnTo>
                  <a:lnTo>
                    <a:pt x="40" y="48"/>
                  </a:lnTo>
                  <a:lnTo>
                    <a:pt x="40" y="50"/>
                  </a:lnTo>
                  <a:lnTo>
                    <a:pt x="40" y="52"/>
                  </a:lnTo>
                  <a:lnTo>
                    <a:pt x="42" y="52"/>
                  </a:lnTo>
                  <a:lnTo>
                    <a:pt x="47" y="50"/>
                  </a:lnTo>
                  <a:lnTo>
                    <a:pt x="49" y="50"/>
                  </a:lnTo>
                  <a:lnTo>
                    <a:pt x="49" y="48"/>
                  </a:lnTo>
                  <a:lnTo>
                    <a:pt x="52" y="48"/>
                  </a:lnTo>
                  <a:lnTo>
                    <a:pt x="54" y="48"/>
                  </a:lnTo>
                  <a:lnTo>
                    <a:pt x="54" y="45"/>
                  </a:lnTo>
                  <a:lnTo>
                    <a:pt x="56" y="45"/>
                  </a:lnTo>
                  <a:lnTo>
                    <a:pt x="56" y="43"/>
                  </a:lnTo>
                  <a:lnTo>
                    <a:pt x="54" y="43"/>
                  </a:lnTo>
                  <a:lnTo>
                    <a:pt x="52" y="38"/>
                  </a:lnTo>
                  <a:lnTo>
                    <a:pt x="49" y="36"/>
                  </a:lnTo>
                  <a:lnTo>
                    <a:pt x="49" y="33"/>
                  </a:lnTo>
                  <a:lnTo>
                    <a:pt x="47" y="33"/>
                  </a:lnTo>
                  <a:lnTo>
                    <a:pt x="47" y="31"/>
                  </a:lnTo>
                  <a:lnTo>
                    <a:pt x="49" y="31"/>
                  </a:lnTo>
                  <a:lnTo>
                    <a:pt x="49" y="29"/>
                  </a:lnTo>
                  <a:lnTo>
                    <a:pt x="49" y="29"/>
                  </a:lnTo>
                  <a:lnTo>
                    <a:pt x="54" y="29"/>
                  </a:lnTo>
                  <a:lnTo>
                    <a:pt x="54" y="26"/>
                  </a:lnTo>
                  <a:lnTo>
                    <a:pt x="61" y="22"/>
                  </a:lnTo>
                  <a:lnTo>
                    <a:pt x="61" y="22"/>
                  </a:lnTo>
                  <a:lnTo>
                    <a:pt x="61" y="19"/>
                  </a:lnTo>
                  <a:lnTo>
                    <a:pt x="64" y="19"/>
                  </a:lnTo>
                  <a:lnTo>
                    <a:pt x="64" y="17"/>
                  </a:lnTo>
                  <a:lnTo>
                    <a:pt x="66" y="17"/>
                  </a:lnTo>
                  <a:lnTo>
                    <a:pt x="66" y="15"/>
                  </a:lnTo>
                  <a:lnTo>
                    <a:pt x="66" y="15"/>
                  </a:lnTo>
                  <a:lnTo>
                    <a:pt x="68" y="15"/>
                  </a:lnTo>
                  <a:lnTo>
                    <a:pt x="71" y="12"/>
                  </a:lnTo>
                  <a:lnTo>
                    <a:pt x="75" y="15"/>
                  </a:lnTo>
                  <a:lnTo>
                    <a:pt x="78" y="15"/>
                  </a:lnTo>
                  <a:lnTo>
                    <a:pt x="80" y="17"/>
                  </a:lnTo>
                  <a:lnTo>
                    <a:pt x="80" y="17"/>
                  </a:lnTo>
                  <a:lnTo>
                    <a:pt x="82" y="19"/>
                  </a:lnTo>
                  <a:lnTo>
                    <a:pt x="82" y="19"/>
                  </a:lnTo>
                  <a:lnTo>
                    <a:pt x="82" y="19"/>
                  </a:lnTo>
                  <a:lnTo>
                    <a:pt x="85" y="22"/>
                  </a:lnTo>
                  <a:lnTo>
                    <a:pt x="85" y="26"/>
                  </a:lnTo>
                  <a:lnTo>
                    <a:pt x="87" y="26"/>
                  </a:lnTo>
                  <a:lnTo>
                    <a:pt x="87" y="26"/>
                  </a:lnTo>
                  <a:lnTo>
                    <a:pt x="87" y="26"/>
                  </a:lnTo>
                  <a:lnTo>
                    <a:pt x="87" y="26"/>
                  </a:lnTo>
                  <a:lnTo>
                    <a:pt x="87" y="26"/>
                  </a:lnTo>
                  <a:lnTo>
                    <a:pt x="87" y="24"/>
                  </a:lnTo>
                  <a:lnTo>
                    <a:pt x="87" y="24"/>
                  </a:lnTo>
                  <a:lnTo>
                    <a:pt x="87" y="24"/>
                  </a:lnTo>
                  <a:lnTo>
                    <a:pt x="89" y="26"/>
                  </a:lnTo>
                  <a:lnTo>
                    <a:pt x="89" y="26"/>
                  </a:lnTo>
                  <a:lnTo>
                    <a:pt x="89" y="26"/>
                  </a:lnTo>
                  <a:lnTo>
                    <a:pt x="89" y="26"/>
                  </a:lnTo>
                  <a:lnTo>
                    <a:pt x="92" y="26"/>
                  </a:lnTo>
                  <a:lnTo>
                    <a:pt x="92" y="24"/>
                  </a:lnTo>
                  <a:lnTo>
                    <a:pt x="94" y="26"/>
                  </a:lnTo>
                  <a:lnTo>
                    <a:pt x="94" y="29"/>
                  </a:lnTo>
                  <a:lnTo>
                    <a:pt x="97" y="31"/>
                  </a:lnTo>
                  <a:lnTo>
                    <a:pt x="99" y="31"/>
                  </a:lnTo>
                  <a:lnTo>
                    <a:pt x="97" y="31"/>
                  </a:lnTo>
                  <a:lnTo>
                    <a:pt x="94" y="31"/>
                  </a:lnTo>
                  <a:lnTo>
                    <a:pt x="94" y="29"/>
                  </a:lnTo>
                  <a:lnTo>
                    <a:pt x="92" y="26"/>
                  </a:lnTo>
                  <a:lnTo>
                    <a:pt x="92" y="26"/>
                  </a:lnTo>
                  <a:lnTo>
                    <a:pt x="92" y="29"/>
                  </a:lnTo>
                  <a:lnTo>
                    <a:pt x="89" y="29"/>
                  </a:lnTo>
                  <a:lnTo>
                    <a:pt x="89" y="31"/>
                  </a:lnTo>
                  <a:lnTo>
                    <a:pt x="89" y="33"/>
                  </a:lnTo>
                  <a:lnTo>
                    <a:pt x="87" y="33"/>
                  </a:lnTo>
                  <a:lnTo>
                    <a:pt x="87" y="33"/>
                  </a:lnTo>
                  <a:lnTo>
                    <a:pt x="85" y="33"/>
                  </a:lnTo>
                  <a:lnTo>
                    <a:pt x="87" y="36"/>
                  </a:lnTo>
                  <a:lnTo>
                    <a:pt x="89" y="45"/>
                  </a:lnTo>
                  <a:lnTo>
                    <a:pt x="94" y="50"/>
                  </a:lnTo>
                  <a:lnTo>
                    <a:pt x="94" y="50"/>
                  </a:lnTo>
                  <a:lnTo>
                    <a:pt x="97" y="48"/>
                  </a:lnTo>
                  <a:lnTo>
                    <a:pt x="97" y="45"/>
                  </a:lnTo>
                  <a:lnTo>
                    <a:pt x="99" y="45"/>
                  </a:lnTo>
                  <a:lnTo>
                    <a:pt x="97" y="43"/>
                  </a:lnTo>
                  <a:lnTo>
                    <a:pt x="99" y="41"/>
                  </a:lnTo>
                  <a:lnTo>
                    <a:pt x="99" y="41"/>
                  </a:lnTo>
                  <a:lnTo>
                    <a:pt x="99" y="41"/>
                  </a:lnTo>
                  <a:lnTo>
                    <a:pt x="99" y="41"/>
                  </a:lnTo>
                  <a:lnTo>
                    <a:pt x="99" y="43"/>
                  </a:lnTo>
                  <a:lnTo>
                    <a:pt x="101" y="43"/>
                  </a:lnTo>
                  <a:lnTo>
                    <a:pt x="101" y="45"/>
                  </a:lnTo>
                  <a:lnTo>
                    <a:pt x="101" y="43"/>
                  </a:lnTo>
                  <a:lnTo>
                    <a:pt x="106" y="41"/>
                  </a:lnTo>
                  <a:lnTo>
                    <a:pt x="106" y="41"/>
                  </a:lnTo>
                  <a:lnTo>
                    <a:pt x="106" y="38"/>
                  </a:lnTo>
                  <a:lnTo>
                    <a:pt x="106" y="36"/>
                  </a:lnTo>
                  <a:lnTo>
                    <a:pt x="108" y="36"/>
                  </a:lnTo>
                  <a:lnTo>
                    <a:pt x="108" y="36"/>
                  </a:lnTo>
                  <a:lnTo>
                    <a:pt x="108"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263"/>
            <p:cNvSpPr>
              <a:spLocks/>
            </p:cNvSpPr>
            <p:nvPr userDrawn="1"/>
          </p:nvSpPr>
          <p:spPr bwMode="auto">
            <a:xfrm>
              <a:off x="6090" y="27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264"/>
            <p:cNvSpPr>
              <a:spLocks noEditPoints="1"/>
            </p:cNvSpPr>
            <p:nvPr userDrawn="1"/>
          </p:nvSpPr>
          <p:spPr bwMode="auto">
            <a:xfrm>
              <a:off x="4270" y="2122"/>
              <a:ext cx="24" cy="26"/>
            </a:xfrm>
            <a:custGeom>
              <a:avLst/>
              <a:gdLst>
                <a:gd name="T0" fmla="*/ 5 w 24"/>
                <a:gd name="T1" fmla="*/ 19 h 26"/>
                <a:gd name="T2" fmla="*/ 5 w 24"/>
                <a:gd name="T3" fmla="*/ 19 h 26"/>
                <a:gd name="T4" fmla="*/ 3 w 24"/>
                <a:gd name="T5" fmla="*/ 21 h 26"/>
                <a:gd name="T6" fmla="*/ 0 w 24"/>
                <a:gd name="T7" fmla="*/ 24 h 26"/>
                <a:gd name="T8" fmla="*/ 0 w 24"/>
                <a:gd name="T9" fmla="*/ 26 h 26"/>
                <a:gd name="T10" fmla="*/ 0 w 24"/>
                <a:gd name="T11" fmla="*/ 26 h 26"/>
                <a:gd name="T12" fmla="*/ 3 w 24"/>
                <a:gd name="T13" fmla="*/ 26 h 26"/>
                <a:gd name="T14" fmla="*/ 3 w 24"/>
                <a:gd name="T15" fmla="*/ 24 h 26"/>
                <a:gd name="T16" fmla="*/ 5 w 24"/>
                <a:gd name="T17" fmla="*/ 21 h 26"/>
                <a:gd name="T18" fmla="*/ 5 w 24"/>
                <a:gd name="T19" fmla="*/ 19 h 26"/>
                <a:gd name="T20" fmla="*/ 22 w 24"/>
                <a:gd name="T21" fmla="*/ 12 h 26"/>
                <a:gd name="T22" fmla="*/ 22 w 24"/>
                <a:gd name="T23" fmla="*/ 7 h 26"/>
                <a:gd name="T24" fmla="*/ 22 w 24"/>
                <a:gd name="T25" fmla="*/ 5 h 26"/>
                <a:gd name="T26" fmla="*/ 22 w 24"/>
                <a:gd name="T27" fmla="*/ 2 h 26"/>
                <a:gd name="T28" fmla="*/ 22 w 24"/>
                <a:gd name="T29" fmla="*/ 2 h 26"/>
                <a:gd name="T30" fmla="*/ 19 w 24"/>
                <a:gd name="T31" fmla="*/ 0 h 26"/>
                <a:gd name="T32" fmla="*/ 19 w 24"/>
                <a:gd name="T33" fmla="*/ 0 h 26"/>
                <a:gd name="T34" fmla="*/ 19 w 24"/>
                <a:gd name="T35" fmla="*/ 0 h 26"/>
                <a:gd name="T36" fmla="*/ 17 w 24"/>
                <a:gd name="T37" fmla="*/ 0 h 26"/>
                <a:gd name="T38" fmla="*/ 15 w 24"/>
                <a:gd name="T39" fmla="*/ 0 h 26"/>
                <a:gd name="T40" fmla="*/ 12 w 24"/>
                <a:gd name="T41" fmla="*/ 0 h 26"/>
                <a:gd name="T42" fmla="*/ 12 w 24"/>
                <a:gd name="T43" fmla="*/ 2 h 26"/>
                <a:gd name="T44" fmla="*/ 12 w 24"/>
                <a:gd name="T45" fmla="*/ 5 h 26"/>
                <a:gd name="T46" fmla="*/ 12 w 24"/>
                <a:gd name="T47" fmla="*/ 7 h 26"/>
                <a:gd name="T48" fmla="*/ 12 w 24"/>
                <a:gd name="T49" fmla="*/ 9 h 26"/>
                <a:gd name="T50" fmla="*/ 12 w 24"/>
                <a:gd name="T51" fmla="*/ 9 h 26"/>
                <a:gd name="T52" fmla="*/ 12 w 24"/>
                <a:gd name="T53" fmla="*/ 12 h 26"/>
                <a:gd name="T54" fmla="*/ 12 w 24"/>
                <a:gd name="T55" fmla="*/ 14 h 26"/>
                <a:gd name="T56" fmla="*/ 12 w 24"/>
                <a:gd name="T57" fmla="*/ 14 h 26"/>
                <a:gd name="T58" fmla="*/ 12 w 24"/>
                <a:gd name="T59" fmla="*/ 14 h 26"/>
                <a:gd name="T60" fmla="*/ 12 w 24"/>
                <a:gd name="T61" fmla="*/ 14 h 26"/>
                <a:gd name="T62" fmla="*/ 15 w 24"/>
                <a:gd name="T63" fmla="*/ 14 h 26"/>
                <a:gd name="T64" fmla="*/ 15 w 24"/>
                <a:gd name="T65" fmla="*/ 14 h 26"/>
                <a:gd name="T66" fmla="*/ 17 w 24"/>
                <a:gd name="T67" fmla="*/ 14 h 26"/>
                <a:gd name="T68" fmla="*/ 17 w 24"/>
                <a:gd name="T69" fmla="*/ 17 h 26"/>
                <a:gd name="T70" fmla="*/ 17 w 24"/>
                <a:gd name="T71" fmla="*/ 17 h 26"/>
                <a:gd name="T72" fmla="*/ 15 w 24"/>
                <a:gd name="T73" fmla="*/ 17 h 26"/>
                <a:gd name="T74" fmla="*/ 12 w 24"/>
                <a:gd name="T75" fmla="*/ 19 h 26"/>
                <a:gd name="T76" fmla="*/ 12 w 24"/>
                <a:gd name="T77" fmla="*/ 21 h 26"/>
                <a:gd name="T78" fmla="*/ 12 w 24"/>
                <a:gd name="T79" fmla="*/ 24 h 26"/>
                <a:gd name="T80" fmla="*/ 12 w 24"/>
                <a:gd name="T81" fmla="*/ 24 h 26"/>
                <a:gd name="T82" fmla="*/ 12 w 24"/>
                <a:gd name="T83" fmla="*/ 24 h 26"/>
                <a:gd name="T84" fmla="*/ 15 w 24"/>
                <a:gd name="T85" fmla="*/ 24 h 26"/>
                <a:gd name="T86" fmla="*/ 19 w 24"/>
                <a:gd name="T87" fmla="*/ 24 h 26"/>
                <a:gd name="T88" fmla="*/ 22 w 24"/>
                <a:gd name="T89" fmla="*/ 21 h 26"/>
                <a:gd name="T90" fmla="*/ 22 w 24"/>
                <a:gd name="T91" fmla="*/ 21 h 26"/>
                <a:gd name="T92" fmla="*/ 22 w 24"/>
                <a:gd name="T93" fmla="*/ 19 h 26"/>
                <a:gd name="T94" fmla="*/ 22 w 24"/>
                <a:gd name="T95" fmla="*/ 17 h 26"/>
                <a:gd name="T96" fmla="*/ 24 w 24"/>
                <a:gd name="T97" fmla="*/ 14 h 26"/>
                <a:gd name="T98" fmla="*/ 22 w 24"/>
                <a:gd name="T9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26">
                  <a:moveTo>
                    <a:pt x="5" y="19"/>
                  </a:moveTo>
                  <a:lnTo>
                    <a:pt x="5" y="19"/>
                  </a:lnTo>
                  <a:lnTo>
                    <a:pt x="3" y="21"/>
                  </a:lnTo>
                  <a:lnTo>
                    <a:pt x="0" y="24"/>
                  </a:lnTo>
                  <a:lnTo>
                    <a:pt x="0" y="26"/>
                  </a:lnTo>
                  <a:lnTo>
                    <a:pt x="0" y="26"/>
                  </a:lnTo>
                  <a:lnTo>
                    <a:pt x="3" y="26"/>
                  </a:lnTo>
                  <a:lnTo>
                    <a:pt x="3" y="24"/>
                  </a:lnTo>
                  <a:lnTo>
                    <a:pt x="5" y="21"/>
                  </a:lnTo>
                  <a:lnTo>
                    <a:pt x="5" y="19"/>
                  </a:lnTo>
                  <a:close/>
                  <a:moveTo>
                    <a:pt x="22" y="12"/>
                  </a:moveTo>
                  <a:lnTo>
                    <a:pt x="22" y="7"/>
                  </a:lnTo>
                  <a:lnTo>
                    <a:pt x="22" y="5"/>
                  </a:lnTo>
                  <a:lnTo>
                    <a:pt x="22" y="2"/>
                  </a:lnTo>
                  <a:lnTo>
                    <a:pt x="22" y="2"/>
                  </a:lnTo>
                  <a:lnTo>
                    <a:pt x="19" y="0"/>
                  </a:lnTo>
                  <a:lnTo>
                    <a:pt x="19" y="0"/>
                  </a:lnTo>
                  <a:lnTo>
                    <a:pt x="19" y="0"/>
                  </a:lnTo>
                  <a:lnTo>
                    <a:pt x="17" y="0"/>
                  </a:lnTo>
                  <a:lnTo>
                    <a:pt x="15" y="0"/>
                  </a:lnTo>
                  <a:lnTo>
                    <a:pt x="12" y="0"/>
                  </a:lnTo>
                  <a:lnTo>
                    <a:pt x="12" y="2"/>
                  </a:lnTo>
                  <a:lnTo>
                    <a:pt x="12" y="5"/>
                  </a:lnTo>
                  <a:lnTo>
                    <a:pt x="12" y="7"/>
                  </a:lnTo>
                  <a:lnTo>
                    <a:pt x="12" y="9"/>
                  </a:lnTo>
                  <a:lnTo>
                    <a:pt x="12" y="9"/>
                  </a:lnTo>
                  <a:lnTo>
                    <a:pt x="12" y="12"/>
                  </a:lnTo>
                  <a:lnTo>
                    <a:pt x="12" y="14"/>
                  </a:lnTo>
                  <a:lnTo>
                    <a:pt x="12" y="14"/>
                  </a:lnTo>
                  <a:lnTo>
                    <a:pt x="12" y="14"/>
                  </a:lnTo>
                  <a:lnTo>
                    <a:pt x="12" y="14"/>
                  </a:lnTo>
                  <a:lnTo>
                    <a:pt x="15" y="14"/>
                  </a:lnTo>
                  <a:lnTo>
                    <a:pt x="15" y="14"/>
                  </a:lnTo>
                  <a:lnTo>
                    <a:pt x="17" y="14"/>
                  </a:lnTo>
                  <a:lnTo>
                    <a:pt x="17" y="17"/>
                  </a:lnTo>
                  <a:lnTo>
                    <a:pt x="17" y="17"/>
                  </a:lnTo>
                  <a:lnTo>
                    <a:pt x="15" y="17"/>
                  </a:lnTo>
                  <a:lnTo>
                    <a:pt x="12" y="19"/>
                  </a:lnTo>
                  <a:lnTo>
                    <a:pt x="12" y="21"/>
                  </a:lnTo>
                  <a:lnTo>
                    <a:pt x="12" y="24"/>
                  </a:lnTo>
                  <a:lnTo>
                    <a:pt x="12" y="24"/>
                  </a:lnTo>
                  <a:lnTo>
                    <a:pt x="12" y="24"/>
                  </a:lnTo>
                  <a:lnTo>
                    <a:pt x="15" y="24"/>
                  </a:lnTo>
                  <a:lnTo>
                    <a:pt x="19" y="24"/>
                  </a:lnTo>
                  <a:lnTo>
                    <a:pt x="22" y="21"/>
                  </a:lnTo>
                  <a:lnTo>
                    <a:pt x="22" y="21"/>
                  </a:lnTo>
                  <a:lnTo>
                    <a:pt x="22" y="19"/>
                  </a:lnTo>
                  <a:lnTo>
                    <a:pt x="22" y="17"/>
                  </a:lnTo>
                  <a:lnTo>
                    <a:pt x="24" y="14"/>
                  </a:lnTo>
                  <a:lnTo>
                    <a:pt x="22"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265"/>
            <p:cNvSpPr>
              <a:spLocks/>
            </p:cNvSpPr>
            <p:nvPr userDrawn="1"/>
          </p:nvSpPr>
          <p:spPr bwMode="auto">
            <a:xfrm>
              <a:off x="4746" y="2025"/>
              <a:ext cx="269" cy="281"/>
            </a:xfrm>
            <a:custGeom>
              <a:avLst/>
              <a:gdLst>
                <a:gd name="T0" fmla="*/ 257 w 269"/>
                <a:gd name="T1" fmla="*/ 28 h 281"/>
                <a:gd name="T2" fmla="*/ 246 w 269"/>
                <a:gd name="T3" fmla="*/ 24 h 281"/>
                <a:gd name="T4" fmla="*/ 241 w 269"/>
                <a:gd name="T5" fmla="*/ 9 h 281"/>
                <a:gd name="T6" fmla="*/ 227 w 269"/>
                <a:gd name="T7" fmla="*/ 2 h 281"/>
                <a:gd name="T8" fmla="*/ 215 w 269"/>
                <a:gd name="T9" fmla="*/ 2 h 281"/>
                <a:gd name="T10" fmla="*/ 189 w 269"/>
                <a:gd name="T11" fmla="*/ 5 h 281"/>
                <a:gd name="T12" fmla="*/ 173 w 269"/>
                <a:gd name="T13" fmla="*/ 12 h 281"/>
                <a:gd name="T14" fmla="*/ 161 w 269"/>
                <a:gd name="T15" fmla="*/ 21 h 281"/>
                <a:gd name="T16" fmla="*/ 173 w 269"/>
                <a:gd name="T17" fmla="*/ 35 h 281"/>
                <a:gd name="T18" fmla="*/ 173 w 269"/>
                <a:gd name="T19" fmla="*/ 43 h 281"/>
                <a:gd name="T20" fmla="*/ 165 w 269"/>
                <a:gd name="T21" fmla="*/ 54 h 281"/>
                <a:gd name="T22" fmla="*/ 156 w 269"/>
                <a:gd name="T23" fmla="*/ 66 h 281"/>
                <a:gd name="T24" fmla="*/ 156 w 269"/>
                <a:gd name="T25" fmla="*/ 78 h 281"/>
                <a:gd name="T26" fmla="*/ 144 w 269"/>
                <a:gd name="T27" fmla="*/ 92 h 281"/>
                <a:gd name="T28" fmla="*/ 140 w 269"/>
                <a:gd name="T29" fmla="*/ 116 h 281"/>
                <a:gd name="T30" fmla="*/ 125 w 269"/>
                <a:gd name="T31" fmla="*/ 111 h 281"/>
                <a:gd name="T32" fmla="*/ 121 w 269"/>
                <a:gd name="T33" fmla="*/ 121 h 281"/>
                <a:gd name="T34" fmla="*/ 102 w 269"/>
                <a:gd name="T35" fmla="*/ 125 h 281"/>
                <a:gd name="T36" fmla="*/ 97 w 269"/>
                <a:gd name="T37" fmla="*/ 142 h 281"/>
                <a:gd name="T38" fmla="*/ 88 w 269"/>
                <a:gd name="T39" fmla="*/ 156 h 281"/>
                <a:gd name="T40" fmla="*/ 64 w 269"/>
                <a:gd name="T41" fmla="*/ 161 h 281"/>
                <a:gd name="T42" fmla="*/ 15 w 269"/>
                <a:gd name="T43" fmla="*/ 156 h 281"/>
                <a:gd name="T44" fmla="*/ 17 w 269"/>
                <a:gd name="T45" fmla="*/ 173 h 281"/>
                <a:gd name="T46" fmla="*/ 38 w 269"/>
                <a:gd name="T47" fmla="*/ 187 h 281"/>
                <a:gd name="T48" fmla="*/ 43 w 269"/>
                <a:gd name="T49" fmla="*/ 206 h 281"/>
                <a:gd name="T50" fmla="*/ 52 w 269"/>
                <a:gd name="T51" fmla="*/ 210 h 281"/>
                <a:gd name="T52" fmla="*/ 45 w 269"/>
                <a:gd name="T53" fmla="*/ 220 h 281"/>
                <a:gd name="T54" fmla="*/ 33 w 269"/>
                <a:gd name="T55" fmla="*/ 227 h 281"/>
                <a:gd name="T56" fmla="*/ 26 w 269"/>
                <a:gd name="T57" fmla="*/ 239 h 281"/>
                <a:gd name="T58" fmla="*/ 36 w 269"/>
                <a:gd name="T59" fmla="*/ 251 h 281"/>
                <a:gd name="T60" fmla="*/ 55 w 269"/>
                <a:gd name="T61" fmla="*/ 251 h 281"/>
                <a:gd name="T62" fmla="*/ 71 w 269"/>
                <a:gd name="T63" fmla="*/ 246 h 281"/>
                <a:gd name="T64" fmla="*/ 104 w 269"/>
                <a:gd name="T65" fmla="*/ 246 h 281"/>
                <a:gd name="T66" fmla="*/ 109 w 269"/>
                <a:gd name="T67" fmla="*/ 244 h 281"/>
                <a:gd name="T68" fmla="*/ 128 w 269"/>
                <a:gd name="T69" fmla="*/ 260 h 281"/>
                <a:gd name="T70" fmla="*/ 135 w 269"/>
                <a:gd name="T71" fmla="*/ 277 h 281"/>
                <a:gd name="T72" fmla="*/ 147 w 269"/>
                <a:gd name="T73" fmla="*/ 279 h 281"/>
                <a:gd name="T74" fmla="*/ 156 w 269"/>
                <a:gd name="T75" fmla="*/ 277 h 281"/>
                <a:gd name="T76" fmla="*/ 161 w 269"/>
                <a:gd name="T77" fmla="*/ 270 h 281"/>
                <a:gd name="T78" fmla="*/ 177 w 269"/>
                <a:gd name="T79" fmla="*/ 272 h 281"/>
                <a:gd name="T80" fmla="*/ 191 w 269"/>
                <a:gd name="T81" fmla="*/ 270 h 281"/>
                <a:gd name="T82" fmla="*/ 198 w 269"/>
                <a:gd name="T83" fmla="*/ 267 h 281"/>
                <a:gd name="T84" fmla="*/ 198 w 269"/>
                <a:gd name="T85" fmla="*/ 260 h 281"/>
                <a:gd name="T86" fmla="*/ 187 w 269"/>
                <a:gd name="T87" fmla="*/ 241 h 281"/>
                <a:gd name="T88" fmla="*/ 177 w 269"/>
                <a:gd name="T89" fmla="*/ 227 h 281"/>
                <a:gd name="T90" fmla="*/ 165 w 269"/>
                <a:gd name="T91" fmla="*/ 218 h 281"/>
                <a:gd name="T92" fmla="*/ 173 w 269"/>
                <a:gd name="T93" fmla="*/ 199 h 281"/>
                <a:gd name="T94" fmla="*/ 182 w 269"/>
                <a:gd name="T95" fmla="*/ 194 h 281"/>
                <a:gd name="T96" fmla="*/ 206 w 269"/>
                <a:gd name="T97" fmla="*/ 192 h 281"/>
                <a:gd name="T98" fmla="*/ 220 w 269"/>
                <a:gd name="T99" fmla="*/ 170 h 281"/>
                <a:gd name="T100" fmla="*/ 231 w 269"/>
                <a:gd name="T101" fmla="*/ 147 h 281"/>
                <a:gd name="T102" fmla="*/ 239 w 269"/>
                <a:gd name="T103" fmla="*/ 130 h 281"/>
                <a:gd name="T104" fmla="*/ 241 w 269"/>
                <a:gd name="T105" fmla="*/ 118 h 281"/>
                <a:gd name="T106" fmla="*/ 250 w 269"/>
                <a:gd name="T107" fmla="*/ 104 h 281"/>
                <a:gd name="T108" fmla="*/ 239 w 269"/>
                <a:gd name="T109" fmla="*/ 97 h 281"/>
                <a:gd name="T110" fmla="*/ 229 w 269"/>
                <a:gd name="T111" fmla="*/ 88 h 281"/>
                <a:gd name="T112" fmla="*/ 224 w 269"/>
                <a:gd name="T113" fmla="*/ 80 h 281"/>
                <a:gd name="T114" fmla="*/ 222 w 269"/>
                <a:gd name="T115" fmla="*/ 69 h 281"/>
                <a:gd name="T116" fmla="*/ 217 w 269"/>
                <a:gd name="T117" fmla="*/ 64 h 281"/>
                <a:gd name="T118" fmla="*/ 215 w 269"/>
                <a:gd name="T119" fmla="*/ 54 h 281"/>
                <a:gd name="T120" fmla="*/ 234 w 269"/>
                <a:gd name="T121" fmla="*/ 52 h 281"/>
                <a:gd name="T122" fmla="*/ 253 w 269"/>
                <a:gd name="T123" fmla="*/ 52 h 281"/>
                <a:gd name="T124" fmla="*/ 267 w 269"/>
                <a:gd name="T125" fmla="*/ 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 h="281">
                  <a:moveTo>
                    <a:pt x="267" y="40"/>
                  </a:moveTo>
                  <a:lnTo>
                    <a:pt x="267" y="38"/>
                  </a:lnTo>
                  <a:lnTo>
                    <a:pt x="264" y="35"/>
                  </a:lnTo>
                  <a:lnTo>
                    <a:pt x="264" y="35"/>
                  </a:lnTo>
                  <a:lnTo>
                    <a:pt x="262" y="31"/>
                  </a:lnTo>
                  <a:lnTo>
                    <a:pt x="260" y="31"/>
                  </a:lnTo>
                  <a:lnTo>
                    <a:pt x="260" y="28"/>
                  </a:lnTo>
                  <a:lnTo>
                    <a:pt x="257" y="28"/>
                  </a:lnTo>
                  <a:lnTo>
                    <a:pt x="257" y="28"/>
                  </a:lnTo>
                  <a:lnTo>
                    <a:pt x="255" y="24"/>
                  </a:lnTo>
                  <a:lnTo>
                    <a:pt x="255" y="26"/>
                  </a:lnTo>
                  <a:lnTo>
                    <a:pt x="253" y="26"/>
                  </a:lnTo>
                  <a:lnTo>
                    <a:pt x="250" y="26"/>
                  </a:lnTo>
                  <a:lnTo>
                    <a:pt x="250" y="26"/>
                  </a:lnTo>
                  <a:lnTo>
                    <a:pt x="250" y="26"/>
                  </a:lnTo>
                  <a:lnTo>
                    <a:pt x="248" y="24"/>
                  </a:lnTo>
                  <a:lnTo>
                    <a:pt x="248" y="24"/>
                  </a:lnTo>
                  <a:lnTo>
                    <a:pt x="246" y="24"/>
                  </a:lnTo>
                  <a:lnTo>
                    <a:pt x="246" y="21"/>
                  </a:lnTo>
                  <a:lnTo>
                    <a:pt x="243" y="21"/>
                  </a:lnTo>
                  <a:lnTo>
                    <a:pt x="243" y="21"/>
                  </a:lnTo>
                  <a:lnTo>
                    <a:pt x="243" y="19"/>
                  </a:lnTo>
                  <a:lnTo>
                    <a:pt x="246" y="19"/>
                  </a:lnTo>
                  <a:lnTo>
                    <a:pt x="243" y="14"/>
                  </a:lnTo>
                  <a:lnTo>
                    <a:pt x="243" y="12"/>
                  </a:lnTo>
                  <a:lnTo>
                    <a:pt x="243" y="12"/>
                  </a:lnTo>
                  <a:lnTo>
                    <a:pt x="241" y="9"/>
                  </a:lnTo>
                  <a:lnTo>
                    <a:pt x="241" y="9"/>
                  </a:lnTo>
                  <a:lnTo>
                    <a:pt x="239" y="7"/>
                  </a:lnTo>
                  <a:lnTo>
                    <a:pt x="236" y="7"/>
                  </a:lnTo>
                  <a:lnTo>
                    <a:pt x="234" y="7"/>
                  </a:lnTo>
                  <a:lnTo>
                    <a:pt x="234" y="7"/>
                  </a:lnTo>
                  <a:lnTo>
                    <a:pt x="231" y="7"/>
                  </a:lnTo>
                  <a:lnTo>
                    <a:pt x="231" y="2"/>
                  </a:lnTo>
                  <a:lnTo>
                    <a:pt x="229" y="2"/>
                  </a:lnTo>
                  <a:lnTo>
                    <a:pt x="227" y="2"/>
                  </a:lnTo>
                  <a:lnTo>
                    <a:pt x="224" y="0"/>
                  </a:lnTo>
                  <a:lnTo>
                    <a:pt x="222" y="2"/>
                  </a:lnTo>
                  <a:lnTo>
                    <a:pt x="222" y="2"/>
                  </a:lnTo>
                  <a:lnTo>
                    <a:pt x="222" y="2"/>
                  </a:lnTo>
                  <a:lnTo>
                    <a:pt x="220" y="0"/>
                  </a:lnTo>
                  <a:lnTo>
                    <a:pt x="217" y="0"/>
                  </a:lnTo>
                  <a:lnTo>
                    <a:pt x="217" y="0"/>
                  </a:lnTo>
                  <a:lnTo>
                    <a:pt x="215" y="0"/>
                  </a:lnTo>
                  <a:lnTo>
                    <a:pt x="215" y="2"/>
                  </a:lnTo>
                  <a:lnTo>
                    <a:pt x="210" y="2"/>
                  </a:lnTo>
                  <a:lnTo>
                    <a:pt x="208" y="5"/>
                  </a:lnTo>
                  <a:lnTo>
                    <a:pt x="208" y="5"/>
                  </a:lnTo>
                  <a:lnTo>
                    <a:pt x="206" y="5"/>
                  </a:lnTo>
                  <a:lnTo>
                    <a:pt x="203" y="2"/>
                  </a:lnTo>
                  <a:lnTo>
                    <a:pt x="203" y="2"/>
                  </a:lnTo>
                  <a:lnTo>
                    <a:pt x="196" y="2"/>
                  </a:lnTo>
                  <a:lnTo>
                    <a:pt x="191" y="5"/>
                  </a:lnTo>
                  <a:lnTo>
                    <a:pt x="189" y="5"/>
                  </a:lnTo>
                  <a:lnTo>
                    <a:pt x="187" y="5"/>
                  </a:lnTo>
                  <a:lnTo>
                    <a:pt x="182" y="5"/>
                  </a:lnTo>
                  <a:lnTo>
                    <a:pt x="182" y="5"/>
                  </a:lnTo>
                  <a:lnTo>
                    <a:pt x="180" y="7"/>
                  </a:lnTo>
                  <a:lnTo>
                    <a:pt x="177" y="7"/>
                  </a:lnTo>
                  <a:lnTo>
                    <a:pt x="177" y="7"/>
                  </a:lnTo>
                  <a:lnTo>
                    <a:pt x="175" y="7"/>
                  </a:lnTo>
                  <a:lnTo>
                    <a:pt x="175" y="9"/>
                  </a:lnTo>
                  <a:lnTo>
                    <a:pt x="173" y="12"/>
                  </a:lnTo>
                  <a:lnTo>
                    <a:pt x="170" y="12"/>
                  </a:lnTo>
                  <a:lnTo>
                    <a:pt x="170" y="14"/>
                  </a:lnTo>
                  <a:lnTo>
                    <a:pt x="170" y="14"/>
                  </a:lnTo>
                  <a:lnTo>
                    <a:pt x="168" y="14"/>
                  </a:lnTo>
                  <a:lnTo>
                    <a:pt x="165" y="14"/>
                  </a:lnTo>
                  <a:lnTo>
                    <a:pt x="165" y="17"/>
                  </a:lnTo>
                  <a:lnTo>
                    <a:pt x="163" y="19"/>
                  </a:lnTo>
                  <a:lnTo>
                    <a:pt x="163" y="19"/>
                  </a:lnTo>
                  <a:lnTo>
                    <a:pt x="161" y="21"/>
                  </a:lnTo>
                  <a:lnTo>
                    <a:pt x="163" y="21"/>
                  </a:lnTo>
                  <a:lnTo>
                    <a:pt x="165" y="24"/>
                  </a:lnTo>
                  <a:lnTo>
                    <a:pt x="165" y="26"/>
                  </a:lnTo>
                  <a:lnTo>
                    <a:pt x="168" y="26"/>
                  </a:lnTo>
                  <a:lnTo>
                    <a:pt x="168" y="28"/>
                  </a:lnTo>
                  <a:lnTo>
                    <a:pt x="170" y="31"/>
                  </a:lnTo>
                  <a:lnTo>
                    <a:pt x="170" y="33"/>
                  </a:lnTo>
                  <a:lnTo>
                    <a:pt x="170" y="33"/>
                  </a:lnTo>
                  <a:lnTo>
                    <a:pt x="173" y="35"/>
                  </a:lnTo>
                  <a:lnTo>
                    <a:pt x="173" y="35"/>
                  </a:lnTo>
                  <a:lnTo>
                    <a:pt x="170" y="38"/>
                  </a:lnTo>
                  <a:lnTo>
                    <a:pt x="170" y="38"/>
                  </a:lnTo>
                  <a:lnTo>
                    <a:pt x="173" y="38"/>
                  </a:lnTo>
                  <a:lnTo>
                    <a:pt x="173" y="40"/>
                  </a:lnTo>
                  <a:lnTo>
                    <a:pt x="173" y="40"/>
                  </a:lnTo>
                  <a:lnTo>
                    <a:pt x="173" y="40"/>
                  </a:lnTo>
                  <a:lnTo>
                    <a:pt x="173" y="43"/>
                  </a:lnTo>
                  <a:lnTo>
                    <a:pt x="173" y="43"/>
                  </a:lnTo>
                  <a:lnTo>
                    <a:pt x="170" y="45"/>
                  </a:lnTo>
                  <a:lnTo>
                    <a:pt x="170" y="45"/>
                  </a:lnTo>
                  <a:lnTo>
                    <a:pt x="168" y="47"/>
                  </a:lnTo>
                  <a:lnTo>
                    <a:pt x="168" y="50"/>
                  </a:lnTo>
                  <a:lnTo>
                    <a:pt x="165" y="50"/>
                  </a:lnTo>
                  <a:lnTo>
                    <a:pt x="165" y="52"/>
                  </a:lnTo>
                  <a:lnTo>
                    <a:pt x="165" y="54"/>
                  </a:lnTo>
                  <a:lnTo>
                    <a:pt x="165" y="54"/>
                  </a:lnTo>
                  <a:lnTo>
                    <a:pt x="165" y="54"/>
                  </a:lnTo>
                  <a:lnTo>
                    <a:pt x="165" y="57"/>
                  </a:lnTo>
                  <a:lnTo>
                    <a:pt x="168" y="57"/>
                  </a:lnTo>
                  <a:lnTo>
                    <a:pt x="168" y="59"/>
                  </a:lnTo>
                  <a:lnTo>
                    <a:pt x="168" y="62"/>
                  </a:lnTo>
                  <a:lnTo>
                    <a:pt x="168" y="62"/>
                  </a:lnTo>
                  <a:lnTo>
                    <a:pt x="168" y="64"/>
                  </a:lnTo>
                  <a:lnTo>
                    <a:pt x="165" y="66"/>
                  </a:lnTo>
                  <a:lnTo>
                    <a:pt x="161" y="66"/>
                  </a:lnTo>
                  <a:lnTo>
                    <a:pt x="156" y="66"/>
                  </a:lnTo>
                  <a:lnTo>
                    <a:pt x="156" y="66"/>
                  </a:lnTo>
                  <a:lnTo>
                    <a:pt x="154" y="66"/>
                  </a:lnTo>
                  <a:lnTo>
                    <a:pt x="149" y="64"/>
                  </a:lnTo>
                  <a:lnTo>
                    <a:pt x="147" y="64"/>
                  </a:lnTo>
                  <a:lnTo>
                    <a:pt x="147" y="66"/>
                  </a:lnTo>
                  <a:lnTo>
                    <a:pt x="151" y="71"/>
                  </a:lnTo>
                  <a:lnTo>
                    <a:pt x="154" y="73"/>
                  </a:lnTo>
                  <a:lnTo>
                    <a:pt x="156" y="76"/>
                  </a:lnTo>
                  <a:lnTo>
                    <a:pt x="156" y="78"/>
                  </a:lnTo>
                  <a:lnTo>
                    <a:pt x="156" y="80"/>
                  </a:lnTo>
                  <a:lnTo>
                    <a:pt x="154" y="83"/>
                  </a:lnTo>
                  <a:lnTo>
                    <a:pt x="151" y="83"/>
                  </a:lnTo>
                  <a:lnTo>
                    <a:pt x="149" y="85"/>
                  </a:lnTo>
                  <a:lnTo>
                    <a:pt x="147" y="85"/>
                  </a:lnTo>
                  <a:lnTo>
                    <a:pt x="144" y="85"/>
                  </a:lnTo>
                  <a:lnTo>
                    <a:pt x="144" y="90"/>
                  </a:lnTo>
                  <a:lnTo>
                    <a:pt x="144" y="92"/>
                  </a:lnTo>
                  <a:lnTo>
                    <a:pt x="144" y="92"/>
                  </a:lnTo>
                  <a:lnTo>
                    <a:pt x="144" y="95"/>
                  </a:lnTo>
                  <a:lnTo>
                    <a:pt x="142" y="97"/>
                  </a:lnTo>
                  <a:lnTo>
                    <a:pt x="142" y="99"/>
                  </a:lnTo>
                  <a:lnTo>
                    <a:pt x="144" y="102"/>
                  </a:lnTo>
                  <a:lnTo>
                    <a:pt x="144" y="109"/>
                  </a:lnTo>
                  <a:lnTo>
                    <a:pt x="144" y="111"/>
                  </a:lnTo>
                  <a:lnTo>
                    <a:pt x="142" y="114"/>
                  </a:lnTo>
                  <a:lnTo>
                    <a:pt x="140" y="114"/>
                  </a:lnTo>
                  <a:lnTo>
                    <a:pt x="140" y="116"/>
                  </a:lnTo>
                  <a:lnTo>
                    <a:pt x="137" y="116"/>
                  </a:lnTo>
                  <a:lnTo>
                    <a:pt x="135" y="114"/>
                  </a:lnTo>
                  <a:lnTo>
                    <a:pt x="135" y="114"/>
                  </a:lnTo>
                  <a:lnTo>
                    <a:pt x="132" y="111"/>
                  </a:lnTo>
                  <a:lnTo>
                    <a:pt x="132" y="111"/>
                  </a:lnTo>
                  <a:lnTo>
                    <a:pt x="130" y="114"/>
                  </a:lnTo>
                  <a:lnTo>
                    <a:pt x="128" y="111"/>
                  </a:lnTo>
                  <a:lnTo>
                    <a:pt x="125" y="111"/>
                  </a:lnTo>
                  <a:lnTo>
                    <a:pt x="125" y="111"/>
                  </a:lnTo>
                  <a:lnTo>
                    <a:pt x="125" y="114"/>
                  </a:lnTo>
                  <a:lnTo>
                    <a:pt x="123" y="114"/>
                  </a:lnTo>
                  <a:lnTo>
                    <a:pt x="118" y="116"/>
                  </a:lnTo>
                  <a:lnTo>
                    <a:pt x="116" y="116"/>
                  </a:lnTo>
                  <a:lnTo>
                    <a:pt x="116" y="118"/>
                  </a:lnTo>
                  <a:lnTo>
                    <a:pt x="116" y="118"/>
                  </a:lnTo>
                  <a:lnTo>
                    <a:pt x="118" y="121"/>
                  </a:lnTo>
                  <a:lnTo>
                    <a:pt x="118" y="121"/>
                  </a:lnTo>
                  <a:lnTo>
                    <a:pt x="121" y="121"/>
                  </a:lnTo>
                  <a:lnTo>
                    <a:pt x="118" y="123"/>
                  </a:lnTo>
                  <a:lnTo>
                    <a:pt x="118" y="123"/>
                  </a:lnTo>
                  <a:lnTo>
                    <a:pt x="116" y="123"/>
                  </a:lnTo>
                  <a:lnTo>
                    <a:pt x="111" y="123"/>
                  </a:lnTo>
                  <a:lnTo>
                    <a:pt x="109" y="123"/>
                  </a:lnTo>
                  <a:lnTo>
                    <a:pt x="107" y="123"/>
                  </a:lnTo>
                  <a:lnTo>
                    <a:pt x="104" y="123"/>
                  </a:lnTo>
                  <a:lnTo>
                    <a:pt x="104" y="123"/>
                  </a:lnTo>
                  <a:lnTo>
                    <a:pt x="102" y="125"/>
                  </a:lnTo>
                  <a:lnTo>
                    <a:pt x="102" y="128"/>
                  </a:lnTo>
                  <a:lnTo>
                    <a:pt x="99" y="128"/>
                  </a:lnTo>
                  <a:lnTo>
                    <a:pt x="99" y="128"/>
                  </a:lnTo>
                  <a:lnTo>
                    <a:pt x="99" y="130"/>
                  </a:lnTo>
                  <a:lnTo>
                    <a:pt x="97" y="130"/>
                  </a:lnTo>
                  <a:lnTo>
                    <a:pt x="97" y="132"/>
                  </a:lnTo>
                  <a:lnTo>
                    <a:pt x="97" y="137"/>
                  </a:lnTo>
                  <a:lnTo>
                    <a:pt x="97" y="140"/>
                  </a:lnTo>
                  <a:lnTo>
                    <a:pt x="97" y="142"/>
                  </a:lnTo>
                  <a:lnTo>
                    <a:pt x="97" y="144"/>
                  </a:lnTo>
                  <a:lnTo>
                    <a:pt x="97" y="147"/>
                  </a:lnTo>
                  <a:lnTo>
                    <a:pt x="97" y="149"/>
                  </a:lnTo>
                  <a:lnTo>
                    <a:pt x="99" y="149"/>
                  </a:lnTo>
                  <a:lnTo>
                    <a:pt x="99" y="151"/>
                  </a:lnTo>
                  <a:lnTo>
                    <a:pt x="97" y="151"/>
                  </a:lnTo>
                  <a:lnTo>
                    <a:pt x="97" y="154"/>
                  </a:lnTo>
                  <a:lnTo>
                    <a:pt x="92" y="154"/>
                  </a:lnTo>
                  <a:lnTo>
                    <a:pt x="88" y="156"/>
                  </a:lnTo>
                  <a:lnTo>
                    <a:pt x="85" y="156"/>
                  </a:lnTo>
                  <a:lnTo>
                    <a:pt x="81" y="158"/>
                  </a:lnTo>
                  <a:lnTo>
                    <a:pt x="78" y="158"/>
                  </a:lnTo>
                  <a:lnTo>
                    <a:pt x="76" y="158"/>
                  </a:lnTo>
                  <a:lnTo>
                    <a:pt x="74" y="158"/>
                  </a:lnTo>
                  <a:lnTo>
                    <a:pt x="71" y="158"/>
                  </a:lnTo>
                  <a:lnTo>
                    <a:pt x="69" y="158"/>
                  </a:lnTo>
                  <a:lnTo>
                    <a:pt x="66" y="158"/>
                  </a:lnTo>
                  <a:lnTo>
                    <a:pt x="64" y="161"/>
                  </a:lnTo>
                  <a:lnTo>
                    <a:pt x="62" y="161"/>
                  </a:lnTo>
                  <a:lnTo>
                    <a:pt x="62" y="161"/>
                  </a:lnTo>
                  <a:lnTo>
                    <a:pt x="62" y="163"/>
                  </a:lnTo>
                  <a:lnTo>
                    <a:pt x="59" y="161"/>
                  </a:lnTo>
                  <a:lnTo>
                    <a:pt x="50" y="161"/>
                  </a:lnTo>
                  <a:lnTo>
                    <a:pt x="31" y="161"/>
                  </a:lnTo>
                  <a:lnTo>
                    <a:pt x="29" y="161"/>
                  </a:lnTo>
                  <a:lnTo>
                    <a:pt x="24" y="158"/>
                  </a:lnTo>
                  <a:lnTo>
                    <a:pt x="15" y="156"/>
                  </a:lnTo>
                  <a:lnTo>
                    <a:pt x="8" y="154"/>
                  </a:lnTo>
                  <a:lnTo>
                    <a:pt x="0" y="151"/>
                  </a:lnTo>
                  <a:lnTo>
                    <a:pt x="5" y="156"/>
                  </a:lnTo>
                  <a:lnTo>
                    <a:pt x="8" y="158"/>
                  </a:lnTo>
                  <a:lnTo>
                    <a:pt x="12" y="163"/>
                  </a:lnTo>
                  <a:lnTo>
                    <a:pt x="12" y="163"/>
                  </a:lnTo>
                  <a:lnTo>
                    <a:pt x="12" y="166"/>
                  </a:lnTo>
                  <a:lnTo>
                    <a:pt x="15" y="170"/>
                  </a:lnTo>
                  <a:lnTo>
                    <a:pt x="17" y="173"/>
                  </a:lnTo>
                  <a:lnTo>
                    <a:pt x="19" y="175"/>
                  </a:lnTo>
                  <a:lnTo>
                    <a:pt x="22" y="177"/>
                  </a:lnTo>
                  <a:lnTo>
                    <a:pt x="24" y="180"/>
                  </a:lnTo>
                  <a:lnTo>
                    <a:pt x="26" y="182"/>
                  </a:lnTo>
                  <a:lnTo>
                    <a:pt x="29" y="182"/>
                  </a:lnTo>
                  <a:lnTo>
                    <a:pt x="33" y="182"/>
                  </a:lnTo>
                  <a:lnTo>
                    <a:pt x="33" y="184"/>
                  </a:lnTo>
                  <a:lnTo>
                    <a:pt x="36" y="187"/>
                  </a:lnTo>
                  <a:lnTo>
                    <a:pt x="38" y="187"/>
                  </a:lnTo>
                  <a:lnTo>
                    <a:pt x="41" y="187"/>
                  </a:lnTo>
                  <a:lnTo>
                    <a:pt x="41" y="187"/>
                  </a:lnTo>
                  <a:lnTo>
                    <a:pt x="41" y="187"/>
                  </a:lnTo>
                  <a:lnTo>
                    <a:pt x="41" y="192"/>
                  </a:lnTo>
                  <a:lnTo>
                    <a:pt x="41" y="196"/>
                  </a:lnTo>
                  <a:lnTo>
                    <a:pt x="43" y="203"/>
                  </a:lnTo>
                  <a:lnTo>
                    <a:pt x="43" y="203"/>
                  </a:lnTo>
                  <a:lnTo>
                    <a:pt x="43" y="206"/>
                  </a:lnTo>
                  <a:lnTo>
                    <a:pt x="43" y="206"/>
                  </a:lnTo>
                  <a:lnTo>
                    <a:pt x="43" y="208"/>
                  </a:lnTo>
                  <a:lnTo>
                    <a:pt x="43" y="208"/>
                  </a:lnTo>
                  <a:lnTo>
                    <a:pt x="43" y="208"/>
                  </a:lnTo>
                  <a:lnTo>
                    <a:pt x="45" y="208"/>
                  </a:lnTo>
                  <a:lnTo>
                    <a:pt x="50" y="208"/>
                  </a:lnTo>
                  <a:lnTo>
                    <a:pt x="50" y="208"/>
                  </a:lnTo>
                  <a:lnTo>
                    <a:pt x="52" y="208"/>
                  </a:lnTo>
                  <a:lnTo>
                    <a:pt x="52" y="210"/>
                  </a:lnTo>
                  <a:lnTo>
                    <a:pt x="52" y="210"/>
                  </a:lnTo>
                  <a:lnTo>
                    <a:pt x="52" y="210"/>
                  </a:lnTo>
                  <a:lnTo>
                    <a:pt x="52" y="213"/>
                  </a:lnTo>
                  <a:lnTo>
                    <a:pt x="52" y="215"/>
                  </a:lnTo>
                  <a:lnTo>
                    <a:pt x="52" y="215"/>
                  </a:lnTo>
                  <a:lnTo>
                    <a:pt x="52" y="215"/>
                  </a:lnTo>
                  <a:lnTo>
                    <a:pt x="52" y="220"/>
                  </a:lnTo>
                  <a:lnTo>
                    <a:pt x="52" y="220"/>
                  </a:lnTo>
                  <a:lnTo>
                    <a:pt x="50" y="220"/>
                  </a:lnTo>
                  <a:lnTo>
                    <a:pt x="45" y="220"/>
                  </a:lnTo>
                  <a:lnTo>
                    <a:pt x="43" y="220"/>
                  </a:lnTo>
                  <a:lnTo>
                    <a:pt x="43" y="222"/>
                  </a:lnTo>
                  <a:lnTo>
                    <a:pt x="38" y="222"/>
                  </a:lnTo>
                  <a:lnTo>
                    <a:pt x="38" y="222"/>
                  </a:lnTo>
                  <a:lnTo>
                    <a:pt x="36" y="222"/>
                  </a:lnTo>
                  <a:lnTo>
                    <a:pt x="36" y="225"/>
                  </a:lnTo>
                  <a:lnTo>
                    <a:pt x="36" y="227"/>
                  </a:lnTo>
                  <a:lnTo>
                    <a:pt x="36" y="227"/>
                  </a:lnTo>
                  <a:lnTo>
                    <a:pt x="33" y="227"/>
                  </a:lnTo>
                  <a:lnTo>
                    <a:pt x="33" y="227"/>
                  </a:lnTo>
                  <a:lnTo>
                    <a:pt x="29" y="229"/>
                  </a:lnTo>
                  <a:lnTo>
                    <a:pt x="29" y="229"/>
                  </a:lnTo>
                  <a:lnTo>
                    <a:pt x="29" y="229"/>
                  </a:lnTo>
                  <a:lnTo>
                    <a:pt x="29" y="234"/>
                  </a:lnTo>
                  <a:lnTo>
                    <a:pt x="29" y="236"/>
                  </a:lnTo>
                  <a:lnTo>
                    <a:pt x="26" y="236"/>
                  </a:lnTo>
                  <a:lnTo>
                    <a:pt x="26" y="239"/>
                  </a:lnTo>
                  <a:lnTo>
                    <a:pt x="26" y="239"/>
                  </a:lnTo>
                  <a:lnTo>
                    <a:pt x="26" y="241"/>
                  </a:lnTo>
                  <a:lnTo>
                    <a:pt x="26" y="244"/>
                  </a:lnTo>
                  <a:lnTo>
                    <a:pt x="26" y="248"/>
                  </a:lnTo>
                  <a:lnTo>
                    <a:pt x="26" y="251"/>
                  </a:lnTo>
                  <a:lnTo>
                    <a:pt x="26" y="251"/>
                  </a:lnTo>
                  <a:lnTo>
                    <a:pt x="29" y="253"/>
                  </a:lnTo>
                  <a:lnTo>
                    <a:pt x="31" y="253"/>
                  </a:lnTo>
                  <a:lnTo>
                    <a:pt x="36" y="251"/>
                  </a:lnTo>
                  <a:lnTo>
                    <a:pt x="36" y="251"/>
                  </a:lnTo>
                  <a:lnTo>
                    <a:pt x="38" y="251"/>
                  </a:lnTo>
                  <a:lnTo>
                    <a:pt x="38" y="251"/>
                  </a:lnTo>
                  <a:lnTo>
                    <a:pt x="38" y="253"/>
                  </a:lnTo>
                  <a:lnTo>
                    <a:pt x="41" y="251"/>
                  </a:lnTo>
                  <a:lnTo>
                    <a:pt x="41" y="251"/>
                  </a:lnTo>
                  <a:lnTo>
                    <a:pt x="43" y="251"/>
                  </a:lnTo>
                  <a:lnTo>
                    <a:pt x="45" y="248"/>
                  </a:lnTo>
                  <a:lnTo>
                    <a:pt x="52" y="251"/>
                  </a:lnTo>
                  <a:lnTo>
                    <a:pt x="55" y="251"/>
                  </a:lnTo>
                  <a:lnTo>
                    <a:pt x="57" y="251"/>
                  </a:lnTo>
                  <a:lnTo>
                    <a:pt x="59" y="251"/>
                  </a:lnTo>
                  <a:lnTo>
                    <a:pt x="59" y="248"/>
                  </a:lnTo>
                  <a:lnTo>
                    <a:pt x="62" y="248"/>
                  </a:lnTo>
                  <a:lnTo>
                    <a:pt x="64" y="246"/>
                  </a:lnTo>
                  <a:lnTo>
                    <a:pt x="69" y="248"/>
                  </a:lnTo>
                  <a:lnTo>
                    <a:pt x="69" y="248"/>
                  </a:lnTo>
                  <a:lnTo>
                    <a:pt x="71" y="246"/>
                  </a:lnTo>
                  <a:lnTo>
                    <a:pt x="71" y="246"/>
                  </a:lnTo>
                  <a:lnTo>
                    <a:pt x="71" y="248"/>
                  </a:lnTo>
                  <a:lnTo>
                    <a:pt x="81" y="251"/>
                  </a:lnTo>
                  <a:lnTo>
                    <a:pt x="81" y="251"/>
                  </a:lnTo>
                  <a:lnTo>
                    <a:pt x="81" y="251"/>
                  </a:lnTo>
                  <a:lnTo>
                    <a:pt x="83" y="248"/>
                  </a:lnTo>
                  <a:lnTo>
                    <a:pt x="88" y="248"/>
                  </a:lnTo>
                  <a:lnTo>
                    <a:pt x="95" y="246"/>
                  </a:lnTo>
                  <a:lnTo>
                    <a:pt x="99" y="248"/>
                  </a:lnTo>
                  <a:lnTo>
                    <a:pt x="104" y="246"/>
                  </a:lnTo>
                  <a:lnTo>
                    <a:pt x="109" y="246"/>
                  </a:lnTo>
                  <a:lnTo>
                    <a:pt x="111" y="246"/>
                  </a:lnTo>
                  <a:lnTo>
                    <a:pt x="114" y="246"/>
                  </a:lnTo>
                  <a:lnTo>
                    <a:pt x="114" y="246"/>
                  </a:lnTo>
                  <a:lnTo>
                    <a:pt x="114" y="244"/>
                  </a:lnTo>
                  <a:lnTo>
                    <a:pt x="111" y="244"/>
                  </a:lnTo>
                  <a:lnTo>
                    <a:pt x="107" y="244"/>
                  </a:lnTo>
                  <a:lnTo>
                    <a:pt x="109" y="244"/>
                  </a:lnTo>
                  <a:lnTo>
                    <a:pt x="109" y="244"/>
                  </a:lnTo>
                  <a:lnTo>
                    <a:pt x="111" y="241"/>
                  </a:lnTo>
                  <a:lnTo>
                    <a:pt x="114" y="244"/>
                  </a:lnTo>
                  <a:lnTo>
                    <a:pt x="116" y="244"/>
                  </a:lnTo>
                  <a:lnTo>
                    <a:pt x="116" y="246"/>
                  </a:lnTo>
                  <a:lnTo>
                    <a:pt x="118" y="251"/>
                  </a:lnTo>
                  <a:lnTo>
                    <a:pt x="118" y="253"/>
                  </a:lnTo>
                  <a:lnTo>
                    <a:pt x="118" y="255"/>
                  </a:lnTo>
                  <a:lnTo>
                    <a:pt x="118" y="258"/>
                  </a:lnTo>
                  <a:lnTo>
                    <a:pt x="128" y="260"/>
                  </a:lnTo>
                  <a:lnTo>
                    <a:pt x="128" y="260"/>
                  </a:lnTo>
                  <a:lnTo>
                    <a:pt x="130" y="267"/>
                  </a:lnTo>
                  <a:lnTo>
                    <a:pt x="132" y="270"/>
                  </a:lnTo>
                  <a:lnTo>
                    <a:pt x="132" y="272"/>
                  </a:lnTo>
                  <a:lnTo>
                    <a:pt x="132" y="274"/>
                  </a:lnTo>
                  <a:lnTo>
                    <a:pt x="135" y="274"/>
                  </a:lnTo>
                  <a:lnTo>
                    <a:pt x="135" y="274"/>
                  </a:lnTo>
                  <a:lnTo>
                    <a:pt x="135" y="277"/>
                  </a:lnTo>
                  <a:lnTo>
                    <a:pt x="135" y="277"/>
                  </a:lnTo>
                  <a:lnTo>
                    <a:pt x="137" y="279"/>
                  </a:lnTo>
                  <a:lnTo>
                    <a:pt x="140" y="277"/>
                  </a:lnTo>
                  <a:lnTo>
                    <a:pt x="140" y="279"/>
                  </a:lnTo>
                  <a:lnTo>
                    <a:pt x="140" y="279"/>
                  </a:lnTo>
                  <a:lnTo>
                    <a:pt x="142" y="279"/>
                  </a:lnTo>
                  <a:lnTo>
                    <a:pt x="142" y="279"/>
                  </a:lnTo>
                  <a:lnTo>
                    <a:pt x="144" y="279"/>
                  </a:lnTo>
                  <a:lnTo>
                    <a:pt x="144" y="279"/>
                  </a:lnTo>
                  <a:lnTo>
                    <a:pt x="147" y="279"/>
                  </a:lnTo>
                  <a:lnTo>
                    <a:pt x="147" y="279"/>
                  </a:lnTo>
                  <a:lnTo>
                    <a:pt x="147" y="281"/>
                  </a:lnTo>
                  <a:lnTo>
                    <a:pt x="149" y="281"/>
                  </a:lnTo>
                  <a:lnTo>
                    <a:pt x="149" y="279"/>
                  </a:lnTo>
                  <a:lnTo>
                    <a:pt x="149" y="279"/>
                  </a:lnTo>
                  <a:lnTo>
                    <a:pt x="149" y="277"/>
                  </a:lnTo>
                  <a:lnTo>
                    <a:pt x="151" y="277"/>
                  </a:lnTo>
                  <a:lnTo>
                    <a:pt x="154" y="277"/>
                  </a:lnTo>
                  <a:lnTo>
                    <a:pt x="156" y="277"/>
                  </a:lnTo>
                  <a:lnTo>
                    <a:pt x="158" y="277"/>
                  </a:lnTo>
                  <a:lnTo>
                    <a:pt x="158" y="270"/>
                  </a:lnTo>
                  <a:lnTo>
                    <a:pt x="158" y="270"/>
                  </a:lnTo>
                  <a:lnTo>
                    <a:pt x="158" y="270"/>
                  </a:lnTo>
                  <a:lnTo>
                    <a:pt x="158" y="270"/>
                  </a:lnTo>
                  <a:lnTo>
                    <a:pt x="158" y="270"/>
                  </a:lnTo>
                  <a:lnTo>
                    <a:pt x="158" y="270"/>
                  </a:lnTo>
                  <a:lnTo>
                    <a:pt x="161" y="270"/>
                  </a:lnTo>
                  <a:lnTo>
                    <a:pt x="161" y="270"/>
                  </a:lnTo>
                  <a:lnTo>
                    <a:pt x="161" y="270"/>
                  </a:lnTo>
                  <a:lnTo>
                    <a:pt x="163" y="270"/>
                  </a:lnTo>
                  <a:lnTo>
                    <a:pt x="165" y="270"/>
                  </a:lnTo>
                  <a:lnTo>
                    <a:pt x="165" y="270"/>
                  </a:lnTo>
                  <a:lnTo>
                    <a:pt x="170" y="270"/>
                  </a:lnTo>
                  <a:lnTo>
                    <a:pt x="173" y="270"/>
                  </a:lnTo>
                  <a:lnTo>
                    <a:pt x="175" y="272"/>
                  </a:lnTo>
                  <a:lnTo>
                    <a:pt x="175" y="272"/>
                  </a:lnTo>
                  <a:lnTo>
                    <a:pt x="177" y="272"/>
                  </a:lnTo>
                  <a:lnTo>
                    <a:pt x="180" y="272"/>
                  </a:lnTo>
                  <a:lnTo>
                    <a:pt x="182" y="272"/>
                  </a:lnTo>
                  <a:lnTo>
                    <a:pt x="182" y="272"/>
                  </a:lnTo>
                  <a:lnTo>
                    <a:pt x="182" y="270"/>
                  </a:lnTo>
                  <a:lnTo>
                    <a:pt x="184" y="270"/>
                  </a:lnTo>
                  <a:lnTo>
                    <a:pt x="189" y="267"/>
                  </a:lnTo>
                  <a:lnTo>
                    <a:pt x="189" y="267"/>
                  </a:lnTo>
                  <a:lnTo>
                    <a:pt x="191" y="267"/>
                  </a:lnTo>
                  <a:lnTo>
                    <a:pt x="191" y="270"/>
                  </a:lnTo>
                  <a:lnTo>
                    <a:pt x="191" y="270"/>
                  </a:lnTo>
                  <a:lnTo>
                    <a:pt x="191" y="272"/>
                  </a:lnTo>
                  <a:lnTo>
                    <a:pt x="194" y="272"/>
                  </a:lnTo>
                  <a:lnTo>
                    <a:pt x="194" y="272"/>
                  </a:lnTo>
                  <a:lnTo>
                    <a:pt x="196" y="270"/>
                  </a:lnTo>
                  <a:lnTo>
                    <a:pt x="196" y="270"/>
                  </a:lnTo>
                  <a:lnTo>
                    <a:pt x="196" y="270"/>
                  </a:lnTo>
                  <a:lnTo>
                    <a:pt x="198" y="270"/>
                  </a:lnTo>
                  <a:lnTo>
                    <a:pt x="198" y="267"/>
                  </a:lnTo>
                  <a:lnTo>
                    <a:pt x="198" y="267"/>
                  </a:lnTo>
                  <a:lnTo>
                    <a:pt x="198" y="267"/>
                  </a:lnTo>
                  <a:lnTo>
                    <a:pt x="198" y="265"/>
                  </a:lnTo>
                  <a:lnTo>
                    <a:pt x="198" y="265"/>
                  </a:lnTo>
                  <a:lnTo>
                    <a:pt x="196" y="265"/>
                  </a:lnTo>
                  <a:lnTo>
                    <a:pt x="196" y="262"/>
                  </a:lnTo>
                  <a:lnTo>
                    <a:pt x="198" y="262"/>
                  </a:lnTo>
                  <a:lnTo>
                    <a:pt x="198" y="262"/>
                  </a:lnTo>
                  <a:lnTo>
                    <a:pt x="198" y="260"/>
                  </a:lnTo>
                  <a:lnTo>
                    <a:pt x="196" y="258"/>
                  </a:lnTo>
                  <a:lnTo>
                    <a:pt x="194" y="253"/>
                  </a:lnTo>
                  <a:lnTo>
                    <a:pt x="194" y="251"/>
                  </a:lnTo>
                  <a:lnTo>
                    <a:pt x="191" y="248"/>
                  </a:lnTo>
                  <a:lnTo>
                    <a:pt x="189" y="246"/>
                  </a:lnTo>
                  <a:lnTo>
                    <a:pt x="189" y="241"/>
                  </a:lnTo>
                  <a:lnTo>
                    <a:pt x="189" y="241"/>
                  </a:lnTo>
                  <a:lnTo>
                    <a:pt x="189" y="241"/>
                  </a:lnTo>
                  <a:lnTo>
                    <a:pt x="187" y="241"/>
                  </a:lnTo>
                  <a:lnTo>
                    <a:pt x="187" y="241"/>
                  </a:lnTo>
                  <a:lnTo>
                    <a:pt x="184" y="241"/>
                  </a:lnTo>
                  <a:lnTo>
                    <a:pt x="182" y="241"/>
                  </a:lnTo>
                  <a:lnTo>
                    <a:pt x="182" y="241"/>
                  </a:lnTo>
                  <a:lnTo>
                    <a:pt x="177" y="236"/>
                  </a:lnTo>
                  <a:lnTo>
                    <a:pt x="177" y="234"/>
                  </a:lnTo>
                  <a:lnTo>
                    <a:pt x="177" y="232"/>
                  </a:lnTo>
                  <a:lnTo>
                    <a:pt x="177" y="229"/>
                  </a:lnTo>
                  <a:lnTo>
                    <a:pt x="177" y="227"/>
                  </a:lnTo>
                  <a:lnTo>
                    <a:pt x="177" y="225"/>
                  </a:lnTo>
                  <a:lnTo>
                    <a:pt x="177" y="222"/>
                  </a:lnTo>
                  <a:lnTo>
                    <a:pt x="177" y="222"/>
                  </a:lnTo>
                  <a:lnTo>
                    <a:pt x="175" y="222"/>
                  </a:lnTo>
                  <a:lnTo>
                    <a:pt x="173" y="222"/>
                  </a:lnTo>
                  <a:lnTo>
                    <a:pt x="170" y="220"/>
                  </a:lnTo>
                  <a:lnTo>
                    <a:pt x="168" y="220"/>
                  </a:lnTo>
                  <a:lnTo>
                    <a:pt x="165" y="218"/>
                  </a:lnTo>
                  <a:lnTo>
                    <a:pt x="165" y="218"/>
                  </a:lnTo>
                  <a:lnTo>
                    <a:pt x="165" y="218"/>
                  </a:lnTo>
                  <a:lnTo>
                    <a:pt x="165" y="213"/>
                  </a:lnTo>
                  <a:lnTo>
                    <a:pt x="165" y="210"/>
                  </a:lnTo>
                  <a:lnTo>
                    <a:pt x="165" y="208"/>
                  </a:lnTo>
                  <a:lnTo>
                    <a:pt x="165" y="208"/>
                  </a:lnTo>
                  <a:lnTo>
                    <a:pt x="168" y="208"/>
                  </a:lnTo>
                  <a:lnTo>
                    <a:pt x="168" y="206"/>
                  </a:lnTo>
                  <a:lnTo>
                    <a:pt x="170" y="203"/>
                  </a:lnTo>
                  <a:lnTo>
                    <a:pt x="173" y="199"/>
                  </a:lnTo>
                  <a:lnTo>
                    <a:pt x="175" y="194"/>
                  </a:lnTo>
                  <a:lnTo>
                    <a:pt x="175" y="194"/>
                  </a:lnTo>
                  <a:lnTo>
                    <a:pt x="175" y="194"/>
                  </a:lnTo>
                  <a:lnTo>
                    <a:pt x="177" y="192"/>
                  </a:lnTo>
                  <a:lnTo>
                    <a:pt x="177" y="192"/>
                  </a:lnTo>
                  <a:lnTo>
                    <a:pt x="180" y="192"/>
                  </a:lnTo>
                  <a:lnTo>
                    <a:pt x="182" y="192"/>
                  </a:lnTo>
                  <a:lnTo>
                    <a:pt x="182" y="194"/>
                  </a:lnTo>
                  <a:lnTo>
                    <a:pt x="182" y="194"/>
                  </a:lnTo>
                  <a:lnTo>
                    <a:pt x="184" y="196"/>
                  </a:lnTo>
                  <a:lnTo>
                    <a:pt x="184" y="196"/>
                  </a:lnTo>
                  <a:lnTo>
                    <a:pt x="187" y="199"/>
                  </a:lnTo>
                  <a:lnTo>
                    <a:pt x="187" y="199"/>
                  </a:lnTo>
                  <a:lnTo>
                    <a:pt x="191" y="196"/>
                  </a:lnTo>
                  <a:lnTo>
                    <a:pt x="194" y="194"/>
                  </a:lnTo>
                  <a:lnTo>
                    <a:pt x="198" y="194"/>
                  </a:lnTo>
                  <a:lnTo>
                    <a:pt x="201" y="194"/>
                  </a:lnTo>
                  <a:lnTo>
                    <a:pt x="206" y="192"/>
                  </a:lnTo>
                  <a:lnTo>
                    <a:pt x="206" y="192"/>
                  </a:lnTo>
                  <a:lnTo>
                    <a:pt x="206" y="187"/>
                  </a:lnTo>
                  <a:lnTo>
                    <a:pt x="208" y="184"/>
                  </a:lnTo>
                  <a:lnTo>
                    <a:pt x="208" y="182"/>
                  </a:lnTo>
                  <a:lnTo>
                    <a:pt x="208" y="180"/>
                  </a:lnTo>
                  <a:lnTo>
                    <a:pt x="210" y="177"/>
                  </a:lnTo>
                  <a:lnTo>
                    <a:pt x="210" y="175"/>
                  </a:lnTo>
                  <a:lnTo>
                    <a:pt x="215" y="173"/>
                  </a:lnTo>
                  <a:lnTo>
                    <a:pt x="220" y="170"/>
                  </a:lnTo>
                  <a:lnTo>
                    <a:pt x="220" y="168"/>
                  </a:lnTo>
                  <a:lnTo>
                    <a:pt x="222" y="163"/>
                  </a:lnTo>
                  <a:lnTo>
                    <a:pt x="224" y="158"/>
                  </a:lnTo>
                  <a:lnTo>
                    <a:pt x="224" y="158"/>
                  </a:lnTo>
                  <a:lnTo>
                    <a:pt x="224" y="154"/>
                  </a:lnTo>
                  <a:lnTo>
                    <a:pt x="224" y="151"/>
                  </a:lnTo>
                  <a:lnTo>
                    <a:pt x="227" y="149"/>
                  </a:lnTo>
                  <a:lnTo>
                    <a:pt x="229" y="149"/>
                  </a:lnTo>
                  <a:lnTo>
                    <a:pt x="231" y="147"/>
                  </a:lnTo>
                  <a:lnTo>
                    <a:pt x="234" y="147"/>
                  </a:lnTo>
                  <a:lnTo>
                    <a:pt x="234" y="144"/>
                  </a:lnTo>
                  <a:lnTo>
                    <a:pt x="234" y="144"/>
                  </a:lnTo>
                  <a:lnTo>
                    <a:pt x="231" y="142"/>
                  </a:lnTo>
                  <a:lnTo>
                    <a:pt x="231" y="142"/>
                  </a:lnTo>
                  <a:lnTo>
                    <a:pt x="231" y="140"/>
                  </a:lnTo>
                  <a:lnTo>
                    <a:pt x="234" y="140"/>
                  </a:lnTo>
                  <a:lnTo>
                    <a:pt x="236" y="132"/>
                  </a:lnTo>
                  <a:lnTo>
                    <a:pt x="239" y="130"/>
                  </a:lnTo>
                  <a:lnTo>
                    <a:pt x="239" y="130"/>
                  </a:lnTo>
                  <a:lnTo>
                    <a:pt x="241" y="130"/>
                  </a:lnTo>
                  <a:lnTo>
                    <a:pt x="243" y="128"/>
                  </a:lnTo>
                  <a:lnTo>
                    <a:pt x="243" y="128"/>
                  </a:lnTo>
                  <a:lnTo>
                    <a:pt x="243" y="125"/>
                  </a:lnTo>
                  <a:lnTo>
                    <a:pt x="241" y="125"/>
                  </a:lnTo>
                  <a:lnTo>
                    <a:pt x="241" y="125"/>
                  </a:lnTo>
                  <a:lnTo>
                    <a:pt x="241" y="123"/>
                  </a:lnTo>
                  <a:lnTo>
                    <a:pt x="241" y="118"/>
                  </a:lnTo>
                  <a:lnTo>
                    <a:pt x="241" y="118"/>
                  </a:lnTo>
                  <a:lnTo>
                    <a:pt x="239" y="114"/>
                  </a:lnTo>
                  <a:lnTo>
                    <a:pt x="239" y="111"/>
                  </a:lnTo>
                  <a:lnTo>
                    <a:pt x="239" y="111"/>
                  </a:lnTo>
                  <a:lnTo>
                    <a:pt x="241" y="109"/>
                  </a:lnTo>
                  <a:lnTo>
                    <a:pt x="241" y="109"/>
                  </a:lnTo>
                  <a:lnTo>
                    <a:pt x="248" y="106"/>
                  </a:lnTo>
                  <a:lnTo>
                    <a:pt x="248" y="104"/>
                  </a:lnTo>
                  <a:lnTo>
                    <a:pt x="250" y="104"/>
                  </a:lnTo>
                  <a:lnTo>
                    <a:pt x="250" y="102"/>
                  </a:lnTo>
                  <a:lnTo>
                    <a:pt x="250" y="102"/>
                  </a:lnTo>
                  <a:lnTo>
                    <a:pt x="250" y="102"/>
                  </a:lnTo>
                  <a:lnTo>
                    <a:pt x="248" y="99"/>
                  </a:lnTo>
                  <a:lnTo>
                    <a:pt x="246" y="99"/>
                  </a:lnTo>
                  <a:lnTo>
                    <a:pt x="243" y="97"/>
                  </a:lnTo>
                  <a:lnTo>
                    <a:pt x="241" y="97"/>
                  </a:lnTo>
                  <a:lnTo>
                    <a:pt x="239" y="97"/>
                  </a:lnTo>
                  <a:lnTo>
                    <a:pt x="239" y="97"/>
                  </a:lnTo>
                  <a:lnTo>
                    <a:pt x="236" y="95"/>
                  </a:lnTo>
                  <a:lnTo>
                    <a:pt x="236" y="92"/>
                  </a:lnTo>
                  <a:lnTo>
                    <a:pt x="236" y="92"/>
                  </a:lnTo>
                  <a:lnTo>
                    <a:pt x="236" y="92"/>
                  </a:lnTo>
                  <a:lnTo>
                    <a:pt x="234" y="92"/>
                  </a:lnTo>
                  <a:lnTo>
                    <a:pt x="231" y="92"/>
                  </a:lnTo>
                  <a:lnTo>
                    <a:pt x="231" y="90"/>
                  </a:lnTo>
                  <a:lnTo>
                    <a:pt x="231" y="90"/>
                  </a:lnTo>
                  <a:lnTo>
                    <a:pt x="229" y="88"/>
                  </a:lnTo>
                  <a:lnTo>
                    <a:pt x="229" y="88"/>
                  </a:lnTo>
                  <a:lnTo>
                    <a:pt x="229" y="85"/>
                  </a:lnTo>
                  <a:lnTo>
                    <a:pt x="229" y="85"/>
                  </a:lnTo>
                  <a:lnTo>
                    <a:pt x="227" y="85"/>
                  </a:lnTo>
                  <a:lnTo>
                    <a:pt x="224" y="83"/>
                  </a:lnTo>
                  <a:lnTo>
                    <a:pt x="224" y="83"/>
                  </a:lnTo>
                  <a:lnTo>
                    <a:pt x="222" y="83"/>
                  </a:lnTo>
                  <a:lnTo>
                    <a:pt x="222" y="80"/>
                  </a:lnTo>
                  <a:lnTo>
                    <a:pt x="224" y="80"/>
                  </a:lnTo>
                  <a:lnTo>
                    <a:pt x="224" y="78"/>
                  </a:lnTo>
                  <a:lnTo>
                    <a:pt x="224" y="76"/>
                  </a:lnTo>
                  <a:lnTo>
                    <a:pt x="224" y="76"/>
                  </a:lnTo>
                  <a:lnTo>
                    <a:pt x="224" y="76"/>
                  </a:lnTo>
                  <a:lnTo>
                    <a:pt x="222" y="73"/>
                  </a:lnTo>
                  <a:lnTo>
                    <a:pt x="222" y="73"/>
                  </a:lnTo>
                  <a:lnTo>
                    <a:pt x="222" y="73"/>
                  </a:lnTo>
                  <a:lnTo>
                    <a:pt x="220" y="71"/>
                  </a:lnTo>
                  <a:lnTo>
                    <a:pt x="222" y="69"/>
                  </a:lnTo>
                  <a:lnTo>
                    <a:pt x="222" y="69"/>
                  </a:lnTo>
                  <a:lnTo>
                    <a:pt x="224" y="69"/>
                  </a:lnTo>
                  <a:lnTo>
                    <a:pt x="224" y="66"/>
                  </a:lnTo>
                  <a:lnTo>
                    <a:pt x="224" y="66"/>
                  </a:lnTo>
                  <a:lnTo>
                    <a:pt x="224" y="66"/>
                  </a:lnTo>
                  <a:lnTo>
                    <a:pt x="222" y="66"/>
                  </a:lnTo>
                  <a:lnTo>
                    <a:pt x="220" y="64"/>
                  </a:lnTo>
                  <a:lnTo>
                    <a:pt x="217" y="64"/>
                  </a:lnTo>
                  <a:lnTo>
                    <a:pt x="217" y="64"/>
                  </a:lnTo>
                  <a:lnTo>
                    <a:pt x="217" y="64"/>
                  </a:lnTo>
                  <a:lnTo>
                    <a:pt x="217" y="62"/>
                  </a:lnTo>
                  <a:lnTo>
                    <a:pt x="220" y="62"/>
                  </a:lnTo>
                  <a:lnTo>
                    <a:pt x="217" y="59"/>
                  </a:lnTo>
                  <a:lnTo>
                    <a:pt x="217" y="59"/>
                  </a:lnTo>
                  <a:lnTo>
                    <a:pt x="215" y="59"/>
                  </a:lnTo>
                  <a:lnTo>
                    <a:pt x="215" y="57"/>
                  </a:lnTo>
                  <a:lnTo>
                    <a:pt x="215" y="57"/>
                  </a:lnTo>
                  <a:lnTo>
                    <a:pt x="215" y="54"/>
                  </a:lnTo>
                  <a:lnTo>
                    <a:pt x="215" y="54"/>
                  </a:lnTo>
                  <a:lnTo>
                    <a:pt x="217" y="52"/>
                  </a:lnTo>
                  <a:lnTo>
                    <a:pt x="217" y="50"/>
                  </a:lnTo>
                  <a:lnTo>
                    <a:pt x="220" y="50"/>
                  </a:lnTo>
                  <a:lnTo>
                    <a:pt x="222" y="50"/>
                  </a:lnTo>
                  <a:lnTo>
                    <a:pt x="224" y="50"/>
                  </a:lnTo>
                  <a:lnTo>
                    <a:pt x="227" y="50"/>
                  </a:lnTo>
                  <a:lnTo>
                    <a:pt x="231" y="50"/>
                  </a:lnTo>
                  <a:lnTo>
                    <a:pt x="234" y="52"/>
                  </a:lnTo>
                  <a:lnTo>
                    <a:pt x="236" y="52"/>
                  </a:lnTo>
                  <a:lnTo>
                    <a:pt x="239" y="52"/>
                  </a:lnTo>
                  <a:lnTo>
                    <a:pt x="239" y="52"/>
                  </a:lnTo>
                  <a:lnTo>
                    <a:pt x="243" y="54"/>
                  </a:lnTo>
                  <a:lnTo>
                    <a:pt x="246" y="54"/>
                  </a:lnTo>
                  <a:lnTo>
                    <a:pt x="248" y="54"/>
                  </a:lnTo>
                  <a:lnTo>
                    <a:pt x="250" y="54"/>
                  </a:lnTo>
                  <a:lnTo>
                    <a:pt x="250" y="52"/>
                  </a:lnTo>
                  <a:lnTo>
                    <a:pt x="253" y="52"/>
                  </a:lnTo>
                  <a:lnTo>
                    <a:pt x="255" y="52"/>
                  </a:lnTo>
                  <a:lnTo>
                    <a:pt x="260" y="50"/>
                  </a:lnTo>
                  <a:lnTo>
                    <a:pt x="260" y="50"/>
                  </a:lnTo>
                  <a:lnTo>
                    <a:pt x="262" y="50"/>
                  </a:lnTo>
                  <a:lnTo>
                    <a:pt x="264" y="47"/>
                  </a:lnTo>
                  <a:lnTo>
                    <a:pt x="264" y="47"/>
                  </a:lnTo>
                  <a:lnTo>
                    <a:pt x="264" y="47"/>
                  </a:lnTo>
                  <a:lnTo>
                    <a:pt x="264" y="45"/>
                  </a:lnTo>
                  <a:lnTo>
                    <a:pt x="267" y="45"/>
                  </a:lnTo>
                  <a:lnTo>
                    <a:pt x="269" y="45"/>
                  </a:lnTo>
                  <a:lnTo>
                    <a:pt x="269" y="43"/>
                  </a:lnTo>
                  <a:lnTo>
                    <a:pt x="269" y="43"/>
                  </a:lnTo>
                  <a:lnTo>
                    <a:pt x="267"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266"/>
            <p:cNvSpPr>
              <a:spLocks noEditPoints="1"/>
            </p:cNvSpPr>
            <p:nvPr userDrawn="1"/>
          </p:nvSpPr>
          <p:spPr bwMode="auto">
            <a:xfrm>
              <a:off x="4607" y="2252"/>
              <a:ext cx="139" cy="203"/>
            </a:xfrm>
            <a:custGeom>
              <a:avLst/>
              <a:gdLst>
                <a:gd name="T0" fmla="*/ 121 w 139"/>
                <a:gd name="T1" fmla="*/ 130 h 203"/>
                <a:gd name="T2" fmla="*/ 125 w 139"/>
                <a:gd name="T3" fmla="*/ 123 h 203"/>
                <a:gd name="T4" fmla="*/ 135 w 139"/>
                <a:gd name="T5" fmla="*/ 80 h 203"/>
                <a:gd name="T6" fmla="*/ 125 w 139"/>
                <a:gd name="T7" fmla="*/ 71 h 203"/>
                <a:gd name="T8" fmla="*/ 118 w 139"/>
                <a:gd name="T9" fmla="*/ 61 h 203"/>
                <a:gd name="T10" fmla="*/ 111 w 139"/>
                <a:gd name="T11" fmla="*/ 57 h 203"/>
                <a:gd name="T12" fmla="*/ 95 w 139"/>
                <a:gd name="T13" fmla="*/ 54 h 203"/>
                <a:gd name="T14" fmla="*/ 81 w 139"/>
                <a:gd name="T15" fmla="*/ 43 h 203"/>
                <a:gd name="T16" fmla="*/ 71 w 139"/>
                <a:gd name="T17" fmla="*/ 28 h 203"/>
                <a:gd name="T18" fmla="*/ 66 w 139"/>
                <a:gd name="T19" fmla="*/ 33 h 203"/>
                <a:gd name="T20" fmla="*/ 64 w 139"/>
                <a:gd name="T21" fmla="*/ 31 h 203"/>
                <a:gd name="T22" fmla="*/ 64 w 139"/>
                <a:gd name="T23" fmla="*/ 28 h 203"/>
                <a:gd name="T24" fmla="*/ 62 w 139"/>
                <a:gd name="T25" fmla="*/ 31 h 203"/>
                <a:gd name="T26" fmla="*/ 62 w 139"/>
                <a:gd name="T27" fmla="*/ 35 h 203"/>
                <a:gd name="T28" fmla="*/ 62 w 139"/>
                <a:gd name="T29" fmla="*/ 40 h 203"/>
                <a:gd name="T30" fmla="*/ 64 w 139"/>
                <a:gd name="T31" fmla="*/ 45 h 203"/>
                <a:gd name="T32" fmla="*/ 64 w 139"/>
                <a:gd name="T33" fmla="*/ 47 h 203"/>
                <a:gd name="T34" fmla="*/ 57 w 139"/>
                <a:gd name="T35" fmla="*/ 50 h 203"/>
                <a:gd name="T36" fmla="*/ 57 w 139"/>
                <a:gd name="T37" fmla="*/ 54 h 203"/>
                <a:gd name="T38" fmla="*/ 55 w 139"/>
                <a:gd name="T39" fmla="*/ 66 h 203"/>
                <a:gd name="T40" fmla="*/ 52 w 139"/>
                <a:gd name="T41" fmla="*/ 76 h 203"/>
                <a:gd name="T42" fmla="*/ 59 w 139"/>
                <a:gd name="T43" fmla="*/ 88 h 203"/>
                <a:gd name="T44" fmla="*/ 62 w 139"/>
                <a:gd name="T45" fmla="*/ 95 h 203"/>
                <a:gd name="T46" fmla="*/ 59 w 139"/>
                <a:gd name="T47" fmla="*/ 106 h 203"/>
                <a:gd name="T48" fmla="*/ 57 w 139"/>
                <a:gd name="T49" fmla="*/ 116 h 203"/>
                <a:gd name="T50" fmla="*/ 55 w 139"/>
                <a:gd name="T51" fmla="*/ 125 h 203"/>
                <a:gd name="T52" fmla="*/ 52 w 139"/>
                <a:gd name="T53" fmla="*/ 135 h 203"/>
                <a:gd name="T54" fmla="*/ 38 w 139"/>
                <a:gd name="T55" fmla="*/ 140 h 203"/>
                <a:gd name="T56" fmla="*/ 26 w 139"/>
                <a:gd name="T57" fmla="*/ 144 h 203"/>
                <a:gd name="T58" fmla="*/ 15 w 139"/>
                <a:gd name="T59" fmla="*/ 149 h 203"/>
                <a:gd name="T60" fmla="*/ 3 w 139"/>
                <a:gd name="T61" fmla="*/ 154 h 203"/>
                <a:gd name="T62" fmla="*/ 3 w 139"/>
                <a:gd name="T63" fmla="*/ 161 h 203"/>
                <a:gd name="T64" fmla="*/ 8 w 139"/>
                <a:gd name="T65" fmla="*/ 170 h 203"/>
                <a:gd name="T66" fmla="*/ 10 w 139"/>
                <a:gd name="T67" fmla="*/ 177 h 203"/>
                <a:gd name="T68" fmla="*/ 15 w 139"/>
                <a:gd name="T69" fmla="*/ 187 h 203"/>
                <a:gd name="T70" fmla="*/ 17 w 139"/>
                <a:gd name="T71" fmla="*/ 194 h 203"/>
                <a:gd name="T72" fmla="*/ 24 w 139"/>
                <a:gd name="T73" fmla="*/ 203 h 203"/>
                <a:gd name="T74" fmla="*/ 38 w 139"/>
                <a:gd name="T75" fmla="*/ 199 h 203"/>
                <a:gd name="T76" fmla="*/ 52 w 139"/>
                <a:gd name="T77" fmla="*/ 196 h 203"/>
                <a:gd name="T78" fmla="*/ 62 w 139"/>
                <a:gd name="T79" fmla="*/ 189 h 203"/>
                <a:gd name="T80" fmla="*/ 62 w 139"/>
                <a:gd name="T81" fmla="*/ 184 h 203"/>
                <a:gd name="T82" fmla="*/ 81 w 139"/>
                <a:gd name="T83" fmla="*/ 177 h 203"/>
                <a:gd name="T84" fmla="*/ 90 w 139"/>
                <a:gd name="T85" fmla="*/ 161 h 203"/>
                <a:gd name="T86" fmla="*/ 104 w 139"/>
                <a:gd name="T87" fmla="*/ 156 h 203"/>
                <a:gd name="T88" fmla="*/ 106 w 139"/>
                <a:gd name="T89" fmla="*/ 149 h 203"/>
                <a:gd name="T90" fmla="*/ 104 w 139"/>
                <a:gd name="T91" fmla="*/ 137 h 203"/>
                <a:gd name="T92" fmla="*/ 106 w 139"/>
                <a:gd name="T93" fmla="*/ 125 h 203"/>
                <a:gd name="T94" fmla="*/ 111 w 139"/>
                <a:gd name="T95" fmla="*/ 123 h 203"/>
                <a:gd name="T96" fmla="*/ 116 w 139"/>
                <a:gd name="T97" fmla="*/ 125 h 203"/>
                <a:gd name="T98" fmla="*/ 125 w 139"/>
                <a:gd name="T99" fmla="*/ 106 h 203"/>
                <a:gd name="T100" fmla="*/ 135 w 139"/>
                <a:gd name="T101" fmla="*/ 92 h 203"/>
                <a:gd name="T102" fmla="*/ 139 w 139"/>
                <a:gd name="T103" fmla="*/ 83 h 203"/>
                <a:gd name="T104" fmla="*/ 69 w 139"/>
                <a:gd name="T105" fmla="*/ 24 h 203"/>
                <a:gd name="T106" fmla="*/ 69 w 139"/>
                <a:gd name="T107" fmla="*/ 21 h 203"/>
                <a:gd name="T108" fmla="*/ 66 w 139"/>
                <a:gd name="T109" fmla="*/ 9 h 203"/>
                <a:gd name="T110" fmla="*/ 69 w 139"/>
                <a:gd name="T111" fmla="*/ 14 h 203"/>
                <a:gd name="T112" fmla="*/ 69 w 139"/>
                <a:gd name="T113" fmla="*/ 12 h 203"/>
                <a:gd name="T114" fmla="*/ 69 w 139"/>
                <a:gd name="T115" fmla="*/ 0 h 203"/>
                <a:gd name="T116" fmla="*/ 66 w 139"/>
                <a:gd name="T117" fmla="*/ 2 h 203"/>
                <a:gd name="T118" fmla="*/ 64 w 139"/>
                <a:gd name="T119" fmla="*/ 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9" h="203">
                  <a:moveTo>
                    <a:pt x="123" y="123"/>
                  </a:moveTo>
                  <a:lnTo>
                    <a:pt x="121" y="125"/>
                  </a:lnTo>
                  <a:lnTo>
                    <a:pt x="121" y="130"/>
                  </a:lnTo>
                  <a:lnTo>
                    <a:pt x="121" y="130"/>
                  </a:lnTo>
                  <a:lnTo>
                    <a:pt x="121" y="130"/>
                  </a:lnTo>
                  <a:lnTo>
                    <a:pt x="123" y="128"/>
                  </a:lnTo>
                  <a:lnTo>
                    <a:pt x="123" y="125"/>
                  </a:lnTo>
                  <a:lnTo>
                    <a:pt x="125" y="123"/>
                  </a:lnTo>
                  <a:lnTo>
                    <a:pt x="123" y="118"/>
                  </a:lnTo>
                  <a:lnTo>
                    <a:pt x="123" y="123"/>
                  </a:lnTo>
                  <a:close/>
                  <a:moveTo>
                    <a:pt x="137" y="80"/>
                  </a:moveTo>
                  <a:lnTo>
                    <a:pt x="135" y="80"/>
                  </a:lnTo>
                  <a:lnTo>
                    <a:pt x="132" y="78"/>
                  </a:lnTo>
                  <a:lnTo>
                    <a:pt x="130" y="78"/>
                  </a:lnTo>
                  <a:lnTo>
                    <a:pt x="128" y="76"/>
                  </a:lnTo>
                  <a:lnTo>
                    <a:pt x="125" y="71"/>
                  </a:lnTo>
                  <a:lnTo>
                    <a:pt x="123" y="69"/>
                  </a:lnTo>
                  <a:lnTo>
                    <a:pt x="121" y="66"/>
                  </a:lnTo>
                  <a:lnTo>
                    <a:pt x="121" y="64"/>
                  </a:lnTo>
                  <a:lnTo>
                    <a:pt x="118" y="61"/>
                  </a:lnTo>
                  <a:lnTo>
                    <a:pt x="118" y="59"/>
                  </a:lnTo>
                  <a:lnTo>
                    <a:pt x="114" y="57"/>
                  </a:lnTo>
                  <a:lnTo>
                    <a:pt x="111" y="57"/>
                  </a:lnTo>
                  <a:lnTo>
                    <a:pt x="111" y="57"/>
                  </a:lnTo>
                  <a:lnTo>
                    <a:pt x="109" y="57"/>
                  </a:lnTo>
                  <a:lnTo>
                    <a:pt x="104" y="54"/>
                  </a:lnTo>
                  <a:lnTo>
                    <a:pt x="99" y="54"/>
                  </a:lnTo>
                  <a:lnTo>
                    <a:pt x="95" y="54"/>
                  </a:lnTo>
                  <a:lnTo>
                    <a:pt x="88" y="50"/>
                  </a:lnTo>
                  <a:lnTo>
                    <a:pt x="88" y="50"/>
                  </a:lnTo>
                  <a:lnTo>
                    <a:pt x="83" y="45"/>
                  </a:lnTo>
                  <a:lnTo>
                    <a:pt x="81" y="43"/>
                  </a:lnTo>
                  <a:lnTo>
                    <a:pt x="76" y="40"/>
                  </a:lnTo>
                  <a:lnTo>
                    <a:pt x="73" y="33"/>
                  </a:lnTo>
                  <a:lnTo>
                    <a:pt x="71" y="28"/>
                  </a:lnTo>
                  <a:lnTo>
                    <a:pt x="71" y="28"/>
                  </a:lnTo>
                  <a:lnTo>
                    <a:pt x="71" y="28"/>
                  </a:lnTo>
                  <a:lnTo>
                    <a:pt x="69" y="31"/>
                  </a:lnTo>
                  <a:lnTo>
                    <a:pt x="69" y="31"/>
                  </a:lnTo>
                  <a:lnTo>
                    <a:pt x="66" y="33"/>
                  </a:lnTo>
                  <a:lnTo>
                    <a:pt x="66" y="33"/>
                  </a:lnTo>
                  <a:lnTo>
                    <a:pt x="66" y="33"/>
                  </a:lnTo>
                  <a:lnTo>
                    <a:pt x="64" y="33"/>
                  </a:lnTo>
                  <a:lnTo>
                    <a:pt x="64" y="31"/>
                  </a:lnTo>
                  <a:lnTo>
                    <a:pt x="64" y="31"/>
                  </a:lnTo>
                  <a:lnTo>
                    <a:pt x="64" y="31"/>
                  </a:lnTo>
                  <a:lnTo>
                    <a:pt x="64" y="31"/>
                  </a:lnTo>
                  <a:lnTo>
                    <a:pt x="64" y="28"/>
                  </a:lnTo>
                  <a:lnTo>
                    <a:pt x="64" y="28"/>
                  </a:lnTo>
                  <a:lnTo>
                    <a:pt x="64" y="28"/>
                  </a:lnTo>
                  <a:lnTo>
                    <a:pt x="62" y="28"/>
                  </a:lnTo>
                  <a:lnTo>
                    <a:pt x="62" y="31"/>
                  </a:lnTo>
                  <a:lnTo>
                    <a:pt x="62" y="31"/>
                  </a:lnTo>
                  <a:lnTo>
                    <a:pt x="62" y="33"/>
                  </a:lnTo>
                  <a:lnTo>
                    <a:pt x="62" y="35"/>
                  </a:lnTo>
                  <a:lnTo>
                    <a:pt x="62" y="35"/>
                  </a:lnTo>
                  <a:lnTo>
                    <a:pt x="62" y="38"/>
                  </a:lnTo>
                  <a:lnTo>
                    <a:pt x="62" y="38"/>
                  </a:lnTo>
                  <a:lnTo>
                    <a:pt x="62" y="40"/>
                  </a:lnTo>
                  <a:lnTo>
                    <a:pt x="62" y="40"/>
                  </a:lnTo>
                  <a:lnTo>
                    <a:pt x="62" y="43"/>
                  </a:lnTo>
                  <a:lnTo>
                    <a:pt x="62" y="45"/>
                  </a:lnTo>
                  <a:lnTo>
                    <a:pt x="62" y="45"/>
                  </a:lnTo>
                  <a:lnTo>
                    <a:pt x="64" y="45"/>
                  </a:lnTo>
                  <a:lnTo>
                    <a:pt x="66" y="45"/>
                  </a:lnTo>
                  <a:lnTo>
                    <a:pt x="66" y="47"/>
                  </a:lnTo>
                  <a:lnTo>
                    <a:pt x="66" y="47"/>
                  </a:lnTo>
                  <a:lnTo>
                    <a:pt x="64" y="47"/>
                  </a:lnTo>
                  <a:lnTo>
                    <a:pt x="62" y="50"/>
                  </a:lnTo>
                  <a:lnTo>
                    <a:pt x="62" y="50"/>
                  </a:lnTo>
                  <a:lnTo>
                    <a:pt x="57" y="50"/>
                  </a:lnTo>
                  <a:lnTo>
                    <a:pt x="57" y="50"/>
                  </a:lnTo>
                  <a:lnTo>
                    <a:pt x="57" y="52"/>
                  </a:lnTo>
                  <a:lnTo>
                    <a:pt x="57" y="52"/>
                  </a:lnTo>
                  <a:lnTo>
                    <a:pt x="57" y="52"/>
                  </a:lnTo>
                  <a:lnTo>
                    <a:pt x="57" y="54"/>
                  </a:lnTo>
                  <a:lnTo>
                    <a:pt x="57" y="57"/>
                  </a:lnTo>
                  <a:lnTo>
                    <a:pt x="57" y="59"/>
                  </a:lnTo>
                  <a:lnTo>
                    <a:pt x="55" y="61"/>
                  </a:lnTo>
                  <a:lnTo>
                    <a:pt x="55" y="66"/>
                  </a:lnTo>
                  <a:lnTo>
                    <a:pt x="52" y="69"/>
                  </a:lnTo>
                  <a:lnTo>
                    <a:pt x="52" y="71"/>
                  </a:lnTo>
                  <a:lnTo>
                    <a:pt x="52" y="73"/>
                  </a:lnTo>
                  <a:lnTo>
                    <a:pt x="52" y="76"/>
                  </a:lnTo>
                  <a:lnTo>
                    <a:pt x="55" y="78"/>
                  </a:lnTo>
                  <a:lnTo>
                    <a:pt x="57" y="80"/>
                  </a:lnTo>
                  <a:lnTo>
                    <a:pt x="57" y="83"/>
                  </a:lnTo>
                  <a:lnTo>
                    <a:pt x="59" y="88"/>
                  </a:lnTo>
                  <a:lnTo>
                    <a:pt x="62" y="90"/>
                  </a:lnTo>
                  <a:lnTo>
                    <a:pt x="62" y="92"/>
                  </a:lnTo>
                  <a:lnTo>
                    <a:pt x="62" y="95"/>
                  </a:lnTo>
                  <a:lnTo>
                    <a:pt x="62" y="95"/>
                  </a:lnTo>
                  <a:lnTo>
                    <a:pt x="62" y="97"/>
                  </a:lnTo>
                  <a:lnTo>
                    <a:pt x="62" y="99"/>
                  </a:lnTo>
                  <a:lnTo>
                    <a:pt x="59" y="104"/>
                  </a:lnTo>
                  <a:lnTo>
                    <a:pt x="59" y="106"/>
                  </a:lnTo>
                  <a:lnTo>
                    <a:pt x="59" y="109"/>
                  </a:lnTo>
                  <a:lnTo>
                    <a:pt x="57" y="111"/>
                  </a:lnTo>
                  <a:lnTo>
                    <a:pt x="57" y="114"/>
                  </a:lnTo>
                  <a:lnTo>
                    <a:pt x="57" y="116"/>
                  </a:lnTo>
                  <a:lnTo>
                    <a:pt x="57" y="118"/>
                  </a:lnTo>
                  <a:lnTo>
                    <a:pt x="57" y="121"/>
                  </a:lnTo>
                  <a:lnTo>
                    <a:pt x="55" y="123"/>
                  </a:lnTo>
                  <a:lnTo>
                    <a:pt x="55" y="125"/>
                  </a:lnTo>
                  <a:lnTo>
                    <a:pt x="55" y="128"/>
                  </a:lnTo>
                  <a:lnTo>
                    <a:pt x="55" y="130"/>
                  </a:lnTo>
                  <a:lnTo>
                    <a:pt x="52" y="135"/>
                  </a:lnTo>
                  <a:lnTo>
                    <a:pt x="52" y="135"/>
                  </a:lnTo>
                  <a:lnTo>
                    <a:pt x="48" y="135"/>
                  </a:lnTo>
                  <a:lnTo>
                    <a:pt x="45" y="137"/>
                  </a:lnTo>
                  <a:lnTo>
                    <a:pt x="43" y="137"/>
                  </a:lnTo>
                  <a:lnTo>
                    <a:pt x="38" y="140"/>
                  </a:lnTo>
                  <a:lnTo>
                    <a:pt x="36" y="140"/>
                  </a:lnTo>
                  <a:lnTo>
                    <a:pt x="33" y="142"/>
                  </a:lnTo>
                  <a:lnTo>
                    <a:pt x="31" y="142"/>
                  </a:lnTo>
                  <a:lnTo>
                    <a:pt x="26" y="144"/>
                  </a:lnTo>
                  <a:lnTo>
                    <a:pt x="24" y="144"/>
                  </a:lnTo>
                  <a:lnTo>
                    <a:pt x="22" y="147"/>
                  </a:lnTo>
                  <a:lnTo>
                    <a:pt x="17" y="147"/>
                  </a:lnTo>
                  <a:lnTo>
                    <a:pt x="15" y="149"/>
                  </a:lnTo>
                  <a:lnTo>
                    <a:pt x="12" y="149"/>
                  </a:lnTo>
                  <a:lnTo>
                    <a:pt x="8" y="151"/>
                  </a:lnTo>
                  <a:lnTo>
                    <a:pt x="5" y="151"/>
                  </a:lnTo>
                  <a:lnTo>
                    <a:pt x="3" y="154"/>
                  </a:lnTo>
                  <a:lnTo>
                    <a:pt x="0" y="154"/>
                  </a:lnTo>
                  <a:lnTo>
                    <a:pt x="0" y="156"/>
                  </a:lnTo>
                  <a:lnTo>
                    <a:pt x="3" y="158"/>
                  </a:lnTo>
                  <a:lnTo>
                    <a:pt x="3" y="161"/>
                  </a:lnTo>
                  <a:lnTo>
                    <a:pt x="3" y="163"/>
                  </a:lnTo>
                  <a:lnTo>
                    <a:pt x="5" y="166"/>
                  </a:lnTo>
                  <a:lnTo>
                    <a:pt x="5" y="168"/>
                  </a:lnTo>
                  <a:lnTo>
                    <a:pt x="8" y="170"/>
                  </a:lnTo>
                  <a:lnTo>
                    <a:pt x="8" y="173"/>
                  </a:lnTo>
                  <a:lnTo>
                    <a:pt x="8" y="173"/>
                  </a:lnTo>
                  <a:lnTo>
                    <a:pt x="10" y="175"/>
                  </a:lnTo>
                  <a:lnTo>
                    <a:pt x="10" y="177"/>
                  </a:lnTo>
                  <a:lnTo>
                    <a:pt x="12" y="180"/>
                  </a:lnTo>
                  <a:lnTo>
                    <a:pt x="12" y="182"/>
                  </a:lnTo>
                  <a:lnTo>
                    <a:pt x="12" y="184"/>
                  </a:lnTo>
                  <a:lnTo>
                    <a:pt x="15" y="187"/>
                  </a:lnTo>
                  <a:lnTo>
                    <a:pt x="15" y="189"/>
                  </a:lnTo>
                  <a:lnTo>
                    <a:pt x="17" y="192"/>
                  </a:lnTo>
                  <a:lnTo>
                    <a:pt x="17" y="192"/>
                  </a:lnTo>
                  <a:lnTo>
                    <a:pt x="17" y="194"/>
                  </a:lnTo>
                  <a:lnTo>
                    <a:pt x="19" y="196"/>
                  </a:lnTo>
                  <a:lnTo>
                    <a:pt x="22" y="199"/>
                  </a:lnTo>
                  <a:lnTo>
                    <a:pt x="22" y="201"/>
                  </a:lnTo>
                  <a:lnTo>
                    <a:pt x="24" y="203"/>
                  </a:lnTo>
                  <a:lnTo>
                    <a:pt x="26" y="203"/>
                  </a:lnTo>
                  <a:lnTo>
                    <a:pt x="33" y="201"/>
                  </a:lnTo>
                  <a:lnTo>
                    <a:pt x="36" y="201"/>
                  </a:lnTo>
                  <a:lnTo>
                    <a:pt x="38" y="199"/>
                  </a:lnTo>
                  <a:lnTo>
                    <a:pt x="40" y="196"/>
                  </a:lnTo>
                  <a:lnTo>
                    <a:pt x="45" y="196"/>
                  </a:lnTo>
                  <a:lnTo>
                    <a:pt x="50" y="196"/>
                  </a:lnTo>
                  <a:lnTo>
                    <a:pt x="52" y="196"/>
                  </a:lnTo>
                  <a:lnTo>
                    <a:pt x="55" y="199"/>
                  </a:lnTo>
                  <a:lnTo>
                    <a:pt x="59" y="196"/>
                  </a:lnTo>
                  <a:lnTo>
                    <a:pt x="62" y="194"/>
                  </a:lnTo>
                  <a:lnTo>
                    <a:pt x="62" y="189"/>
                  </a:lnTo>
                  <a:lnTo>
                    <a:pt x="62" y="189"/>
                  </a:lnTo>
                  <a:lnTo>
                    <a:pt x="62" y="187"/>
                  </a:lnTo>
                  <a:lnTo>
                    <a:pt x="62" y="187"/>
                  </a:lnTo>
                  <a:lnTo>
                    <a:pt x="62" y="184"/>
                  </a:lnTo>
                  <a:lnTo>
                    <a:pt x="66" y="180"/>
                  </a:lnTo>
                  <a:lnTo>
                    <a:pt x="69" y="177"/>
                  </a:lnTo>
                  <a:lnTo>
                    <a:pt x="76" y="177"/>
                  </a:lnTo>
                  <a:lnTo>
                    <a:pt x="81" y="177"/>
                  </a:lnTo>
                  <a:lnTo>
                    <a:pt x="83" y="175"/>
                  </a:lnTo>
                  <a:lnTo>
                    <a:pt x="85" y="173"/>
                  </a:lnTo>
                  <a:lnTo>
                    <a:pt x="85" y="163"/>
                  </a:lnTo>
                  <a:lnTo>
                    <a:pt x="90" y="161"/>
                  </a:lnTo>
                  <a:lnTo>
                    <a:pt x="92" y="158"/>
                  </a:lnTo>
                  <a:lnTo>
                    <a:pt x="95" y="156"/>
                  </a:lnTo>
                  <a:lnTo>
                    <a:pt x="99" y="156"/>
                  </a:lnTo>
                  <a:lnTo>
                    <a:pt x="104" y="156"/>
                  </a:lnTo>
                  <a:lnTo>
                    <a:pt x="106" y="156"/>
                  </a:lnTo>
                  <a:lnTo>
                    <a:pt x="106" y="154"/>
                  </a:lnTo>
                  <a:lnTo>
                    <a:pt x="106" y="151"/>
                  </a:lnTo>
                  <a:lnTo>
                    <a:pt x="106" y="149"/>
                  </a:lnTo>
                  <a:lnTo>
                    <a:pt x="104" y="147"/>
                  </a:lnTo>
                  <a:lnTo>
                    <a:pt x="104" y="142"/>
                  </a:lnTo>
                  <a:lnTo>
                    <a:pt x="104" y="140"/>
                  </a:lnTo>
                  <a:lnTo>
                    <a:pt x="104" y="137"/>
                  </a:lnTo>
                  <a:lnTo>
                    <a:pt x="104" y="135"/>
                  </a:lnTo>
                  <a:lnTo>
                    <a:pt x="106" y="130"/>
                  </a:lnTo>
                  <a:lnTo>
                    <a:pt x="106" y="128"/>
                  </a:lnTo>
                  <a:lnTo>
                    <a:pt x="106" y="125"/>
                  </a:lnTo>
                  <a:lnTo>
                    <a:pt x="109" y="121"/>
                  </a:lnTo>
                  <a:lnTo>
                    <a:pt x="111" y="121"/>
                  </a:lnTo>
                  <a:lnTo>
                    <a:pt x="111" y="121"/>
                  </a:lnTo>
                  <a:lnTo>
                    <a:pt x="111" y="123"/>
                  </a:lnTo>
                  <a:lnTo>
                    <a:pt x="111" y="125"/>
                  </a:lnTo>
                  <a:lnTo>
                    <a:pt x="114" y="125"/>
                  </a:lnTo>
                  <a:lnTo>
                    <a:pt x="114" y="125"/>
                  </a:lnTo>
                  <a:lnTo>
                    <a:pt x="116" y="125"/>
                  </a:lnTo>
                  <a:lnTo>
                    <a:pt x="118" y="123"/>
                  </a:lnTo>
                  <a:lnTo>
                    <a:pt x="121" y="116"/>
                  </a:lnTo>
                  <a:lnTo>
                    <a:pt x="123" y="111"/>
                  </a:lnTo>
                  <a:lnTo>
                    <a:pt x="125" y="106"/>
                  </a:lnTo>
                  <a:lnTo>
                    <a:pt x="130" y="104"/>
                  </a:lnTo>
                  <a:lnTo>
                    <a:pt x="132" y="102"/>
                  </a:lnTo>
                  <a:lnTo>
                    <a:pt x="132" y="97"/>
                  </a:lnTo>
                  <a:lnTo>
                    <a:pt x="135" y="92"/>
                  </a:lnTo>
                  <a:lnTo>
                    <a:pt x="137" y="90"/>
                  </a:lnTo>
                  <a:lnTo>
                    <a:pt x="137" y="88"/>
                  </a:lnTo>
                  <a:lnTo>
                    <a:pt x="139" y="85"/>
                  </a:lnTo>
                  <a:lnTo>
                    <a:pt x="139" y="83"/>
                  </a:lnTo>
                  <a:lnTo>
                    <a:pt x="137" y="80"/>
                  </a:lnTo>
                  <a:close/>
                  <a:moveTo>
                    <a:pt x="69" y="21"/>
                  </a:moveTo>
                  <a:lnTo>
                    <a:pt x="69" y="21"/>
                  </a:lnTo>
                  <a:lnTo>
                    <a:pt x="69" y="24"/>
                  </a:lnTo>
                  <a:lnTo>
                    <a:pt x="69" y="24"/>
                  </a:lnTo>
                  <a:lnTo>
                    <a:pt x="69" y="24"/>
                  </a:lnTo>
                  <a:lnTo>
                    <a:pt x="69" y="21"/>
                  </a:lnTo>
                  <a:lnTo>
                    <a:pt x="69" y="21"/>
                  </a:lnTo>
                  <a:lnTo>
                    <a:pt x="69" y="21"/>
                  </a:lnTo>
                  <a:close/>
                  <a:moveTo>
                    <a:pt x="66" y="5"/>
                  </a:moveTo>
                  <a:lnTo>
                    <a:pt x="66" y="7"/>
                  </a:lnTo>
                  <a:lnTo>
                    <a:pt x="66" y="9"/>
                  </a:lnTo>
                  <a:lnTo>
                    <a:pt x="66" y="12"/>
                  </a:lnTo>
                  <a:lnTo>
                    <a:pt x="66" y="14"/>
                  </a:lnTo>
                  <a:lnTo>
                    <a:pt x="66" y="14"/>
                  </a:lnTo>
                  <a:lnTo>
                    <a:pt x="69" y="14"/>
                  </a:lnTo>
                  <a:lnTo>
                    <a:pt x="69" y="14"/>
                  </a:lnTo>
                  <a:lnTo>
                    <a:pt x="69" y="14"/>
                  </a:lnTo>
                  <a:lnTo>
                    <a:pt x="69" y="12"/>
                  </a:lnTo>
                  <a:lnTo>
                    <a:pt x="69" y="12"/>
                  </a:lnTo>
                  <a:lnTo>
                    <a:pt x="69" y="12"/>
                  </a:lnTo>
                  <a:lnTo>
                    <a:pt x="69" y="5"/>
                  </a:lnTo>
                  <a:lnTo>
                    <a:pt x="69" y="2"/>
                  </a:lnTo>
                  <a:lnTo>
                    <a:pt x="69" y="0"/>
                  </a:lnTo>
                  <a:lnTo>
                    <a:pt x="69" y="0"/>
                  </a:lnTo>
                  <a:lnTo>
                    <a:pt x="69" y="0"/>
                  </a:lnTo>
                  <a:lnTo>
                    <a:pt x="69" y="0"/>
                  </a:lnTo>
                  <a:lnTo>
                    <a:pt x="66" y="2"/>
                  </a:lnTo>
                  <a:lnTo>
                    <a:pt x="66" y="2"/>
                  </a:lnTo>
                  <a:lnTo>
                    <a:pt x="66" y="2"/>
                  </a:lnTo>
                  <a:lnTo>
                    <a:pt x="64" y="2"/>
                  </a:lnTo>
                  <a:lnTo>
                    <a:pt x="64" y="5"/>
                  </a:lnTo>
                  <a:lnTo>
                    <a:pt x="64" y="5"/>
                  </a:lnTo>
                  <a:lnTo>
                    <a:pt x="66"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267"/>
            <p:cNvSpPr>
              <a:spLocks noEditPoints="1"/>
            </p:cNvSpPr>
            <p:nvPr userDrawn="1"/>
          </p:nvSpPr>
          <p:spPr bwMode="auto">
            <a:xfrm>
              <a:off x="3766" y="1202"/>
              <a:ext cx="358" cy="393"/>
            </a:xfrm>
            <a:custGeom>
              <a:avLst/>
              <a:gdLst>
                <a:gd name="T0" fmla="*/ 59 w 358"/>
                <a:gd name="T1" fmla="*/ 284 h 393"/>
                <a:gd name="T2" fmla="*/ 116 w 358"/>
                <a:gd name="T3" fmla="*/ 241 h 393"/>
                <a:gd name="T4" fmla="*/ 130 w 358"/>
                <a:gd name="T5" fmla="*/ 201 h 393"/>
                <a:gd name="T6" fmla="*/ 141 w 358"/>
                <a:gd name="T7" fmla="*/ 194 h 393"/>
                <a:gd name="T8" fmla="*/ 151 w 358"/>
                <a:gd name="T9" fmla="*/ 199 h 393"/>
                <a:gd name="T10" fmla="*/ 158 w 358"/>
                <a:gd name="T11" fmla="*/ 185 h 393"/>
                <a:gd name="T12" fmla="*/ 179 w 358"/>
                <a:gd name="T13" fmla="*/ 178 h 393"/>
                <a:gd name="T14" fmla="*/ 342 w 358"/>
                <a:gd name="T15" fmla="*/ 173 h 393"/>
                <a:gd name="T16" fmla="*/ 205 w 358"/>
                <a:gd name="T17" fmla="*/ 170 h 393"/>
                <a:gd name="T18" fmla="*/ 186 w 358"/>
                <a:gd name="T19" fmla="*/ 178 h 393"/>
                <a:gd name="T20" fmla="*/ 252 w 358"/>
                <a:gd name="T21" fmla="*/ 163 h 393"/>
                <a:gd name="T22" fmla="*/ 255 w 358"/>
                <a:gd name="T23" fmla="*/ 156 h 393"/>
                <a:gd name="T24" fmla="*/ 342 w 358"/>
                <a:gd name="T25" fmla="*/ 175 h 393"/>
                <a:gd name="T26" fmla="*/ 325 w 358"/>
                <a:gd name="T27" fmla="*/ 156 h 393"/>
                <a:gd name="T28" fmla="*/ 304 w 358"/>
                <a:gd name="T29" fmla="*/ 159 h 393"/>
                <a:gd name="T30" fmla="*/ 283 w 358"/>
                <a:gd name="T31" fmla="*/ 154 h 393"/>
                <a:gd name="T32" fmla="*/ 248 w 358"/>
                <a:gd name="T33" fmla="*/ 163 h 393"/>
                <a:gd name="T34" fmla="*/ 222 w 358"/>
                <a:gd name="T35" fmla="*/ 178 h 393"/>
                <a:gd name="T36" fmla="*/ 193 w 358"/>
                <a:gd name="T37" fmla="*/ 178 h 393"/>
                <a:gd name="T38" fmla="*/ 182 w 358"/>
                <a:gd name="T39" fmla="*/ 199 h 393"/>
                <a:gd name="T40" fmla="*/ 151 w 358"/>
                <a:gd name="T41" fmla="*/ 206 h 393"/>
                <a:gd name="T42" fmla="*/ 139 w 358"/>
                <a:gd name="T43" fmla="*/ 218 h 393"/>
                <a:gd name="T44" fmla="*/ 125 w 358"/>
                <a:gd name="T45" fmla="*/ 237 h 393"/>
                <a:gd name="T46" fmla="*/ 116 w 358"/>
                <a:gd name="T47" fmla="*/ 256 h 393"/>
                <a:gd name="T48" fmla="*/ 75 w 358"/>
                <a:gd name="T49" fmla="*/ 289 h 393"/>
                <a:gd name="T50" fmla="*/ 78 w 358"/>
                <a:gd name="T51" fmla="*/ 291 h 393"/>
                <a:gd name="T52" fmla="*/ 57 w 358"/>
                <a:gd name="T53" fmla="*/ 300 h 393"/>
                <a:gd name="T54" fmla="*/ 31 w 358"/>
                <a:gd name="T55" fmla="*/ 305 h 393"/>
                <a:gd name="T56" fmla="*/ 12 w 358"/>
                <a:gd name="T57" fmla="*/ 317 h 393"/>
                <a:gd name="T58" fmla="*/ 26 w 358"/>
                <a:gd name="T59" fmla="*/ 334 h 393"/>
                <a:gd name="T60" fmla="*/ 9 w 358"/>
                <a:gd name="T61" fmla="*/ 334 h 393"/>
                <a:gd name="T62" fmla="*/ 2 w 358"/>
                <a:gd name="T63" fmla="*/ 362 h 393"/>
                <a:gd name="T64" fmla="*/ 17 w 358"/>
                <a:gd name="T65" fmla="*/ 355 h 393"/>
                <a:gd name="T66" fmla="*/ 24 w 358"/>
                <a:gd name="T67" fmla="*/ 364 h 393"/>
                <a:gd name="T68" fmla="*/ 26 w 358"/>
                <a:gd name="T69" fmla="*/ 390 h 393"/>
                <a:gd name="T70" fmla="*/ 71 w 358"/>
                <a:gd name="T71" fmla="*/ 374 h 393"/>
                <a:gd name="T72" fmla="*/ 97 w 358"/>
                <a:gd name="T73" fmla="*/ 374 h 393"/>
                <a:gd name="T74" fmla="*/ 116 w 358"/>
                <a:gd name="T75" fmla="*/ 334 h 393"/>
                <a:gd name="T76" fmla="*/ 118 w 358"/>
                <a:gd name="T77" fmla="*/ 279 h 393"/>
                <a:gd name="T78" fmla="*/ 156 w 358"/>
                <a:gd name="T79" fmla="*/ 232 h 393"/>
                <a:gd name="T80" fmla="*/ 210 w 358"/>
                <a:gd name="T81" fmla="*/ 199 h 393"/>
                <a:gd name="T82" fmla="*/ 245 w 358"/>
                <a:gd name="T83" fmla="*/ 192 h 393"/>
                <a:gd name="T84" fmla="*/ 292 w 358"/>
                <a:gd name="T85" fmla="*/ 175 h 393"/>
                <a:gd name="T86" fmla="*/ 339 w 358"/>
                <a:gd name="T87" fmla="*/ 182 h 393"/>
                <a:gd name="T88" fmla="*/ 281 w 358"/>
                <a:gd name="T89" fmla="*/ 152 h 393"/>
                <a:gd name="T90" fmla="*/ 226 w 358"/>
                <a:gd name="T91" fmla="*/ 33 h 393"/>
                <a:gd name="T92" fmla="*/ 231 w 358"/>
                <a:gd name="T93" fmla="*/ 43 h 393"/>
                <a:gd name="T94" fmla="*/ 87 w 358"/>
                <a:gd name="T95" fmla="*/ 24 h 393"/>
                <a:gd name="T96" fmla="*/ 106 w 358"/>
                <a:gd name="T97" fmla="*/ 21 h 393"/>
                <a:gd name="T98" fmla="*/ 132 w 358"/>
                <a:gd name="T99" fmla="*/ 26 h 393"/>
                <a:gd name="T100" fmla="*/ 163 w 358"/>
                <a:gd name="T101" fmla="*/ 31 h 393"/>
                <a:gd name="T102" fmla="*/ 149 w 358"/>
                <a:gd name="T103" fmla="*/ 38 h 393"/>
                <a:gd name="T104" fmla="*/ 160 w 358"/>
                <a:gd name="T105" fmla="*/ 59 h 393"/>
                <a:gd name="T106" fmla="*/ 191 w 358"/>
                <a:gd name="T107" fmla="*/ 29 h 393"/>
                <a:gd name="T108" fmla="*/ 182 w 358"/>
                <a:gd name="T109" fmla="*/ 17 h 393"/>
                <a:gd name="T110" fmla="*/ 151 w 358"/>
                <a:gd name="T111" fmla="*/ 7 h 393"/>
                <a:gd name="T112" fmla="*/ 120 w 358"/>
                <a:gd name="T113" fmla="*/ 14 h 393"/>
                <a:gd name="T114" fmla="*/ 87 w 358"/>
                <a:gd name="T115" fmla="*/ 10 h 393"/>
                <a:gd name="T116" fmla="*/ 193 w 358"/>
                <a:gd name="T117" fmla="*/ 12 h 393"/>
                <a:gd name="T118" fmla="*/ 273 w 358"/>
                <a:gd name="T119" fmla="*/ 5 h 393"/>
                <a:gd name="T120" fmla="*/ 222 w 358"/>
                <a:gd name="T121" fmla="*/ 0 h 393"/>
                <a:gd name="T122" fmla="*/ 189 w 358"/>
                <a:gd name="T123" fmla="*/ 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8" h="393">
                  <a:moveTo>
                    <a:pt x="5" y="350"/>
                  </a:moveTo>
                  <a:lnTo>
                    <a:pt x="2" y="348"/>
                  </a:lnTo>
                  <a:lnTo>
                    <a:pt x="2" y="345"/>
                  </a:lnTo>
                  <a:lnTo>
                    <a:pt x="2" y="345"/>
                  </a:lnTo>
                  <a:lnTo>
                    <a:pt x="2" y="348"/>
                  </a:lnTo>
                  <a:lnTo>
                    <a:pt x="2" y="348"/>
                  </a:lnTo>
                  <a:lnTo>
                    <a:pt x="2" y="350"/>
                  </a:lnTo>
                  <a:lnTo>
                    <a:pt x="2" y="350"/>
                  </a:lnTo>
                  <a:lnTo>
                    <a:pt x="2" y="350"/>
                  </a:lnTo>
                  <a:lnTo>
                    <a:pt x="5" y="353"/>
                  </a:lnTo>
                  <a:lnTo>
                    <a:pt x="5" y="350"/>
                  </a:lnTo>
                  <a:close/>
                  <a:moveTo>
                    <a:pt x="2" y="334"/>
                  </a:moveTo>
                  <a:lnTo>
                    <a:pt x="2" y="331"/>
                  </a:lnTo>
                  <a:lnTo>
                    <a:pt x="0" y="331"/>
                  </a:lnTo>
                  <a:lnTo>
                    <a:pt x="0" y="334"/>
                  </a:lnTo>
                  <a:lnTo>
                    <a:pt x="0" y="334"/>
                  </a:lnTo>
                  <a:lnTo>
                    <a:pt x="0" y="334"/>
                  </a:lnTo>
                  <a:lnTo>
                    <a:pt x="2" y="334"/>
                  </a:lnTo>
                  <a:lnTo>
                    <a:pt x="2" y="334"/>
                  </a:lnTo>
                  <a:close/>
                  <a:moveTo>
                    <a:pt x="47" y="291"/>
                  </a:moveTo>
                  <a:lnTo>
                    <a:pt x="47" y="291"/>
                  </a:lnTo>
                  <a:lnTo>
                    <a:pt x="50" y="291"/>
                  </a:lnTo>
                  <a:lnTo>
                    <a:pt x="50" y="291"/>
                  </a:lnTo>
                  <a:lnTo>
                    <a:pt x="50" y="289"/>
                  </a:lnTo>
                  <a:lnTo>
                    <a:pt x="50" y="289"/>
                  </a:lnTo>
                  <a:lnTo>
                    <a:pt x="47" y="289"/>
                  </a:lnTo>
                  <a:lnTo>
                    <a:pt x="45" y="291"/>
                  </a:lnTo>
                  <a:lnTo>
                    <a:pt x="45" y="291"/>
                  </a:lnTo>
                  <a:lnTo>
                    <a:pt x="47" y="291"/>
                  </a:lnTo>
                  <a:close/>
                  <a:moveTo>
                    <a:pt x="54" y="286"/>
                  </a:moveTo>
                  <a:lnTo>
                    <a:pt x="59" y="284"/>
                  </a:lnTo>
                  <a:lnTo>
                    <a:pt x="59" y="284"/>
                  </a:lnTo>
                  <a:lnTo>
                    <a:pt x="59" y="284"/>
                  </a:lnTo>
                  <a:lnTo>
                    <a:pt x="59" y="282"/>
                  </a:lnTo>
                  <a:lnTo>
                    <a:pt x="59" y="282"/>
                  </a:lnTo>
                  <a:lnTo>
                    <a:pt x="59" y="284"/>
                  </a:lnTo>
                  <a:lnTo>
                    <a:pt x="54" y="284"/>
                  </a:lnTo>
                  <a:lnTo>
                    <a:pt x="52" y="284"/>
                  </a:lnTo>
                  <a:lnTo>
                    <a:pt x="54" y="286"/>
                  </a:lnTo>
                  <a:lnTo>
                    <a:pt x="54" y="286"/>
                  </a:lnTo>
                  <a:close/>
                  <a:moveTo>
                    <a:pt x="92" y="260"/>
                  </a:moveTo>
                  <a:lnTo>
                    <a:pt x="90" y="263"/>
                  </a:lnTo>
                  <a:lnTo>
                    <a:pt x="87" y="263"/>
                  </a:lnTo>
                  <a:lnTo>
                    <a:pt x="90" y="263"/>
                  </a:lnTo>
                  <a:lnTo>
                    <a:pt x="92" y="263"/>
                  </a:lnTo>
                  <a:lnTo>
                    <a:pt x="94" y="263"/>
                  </a:lnTo>
                  <a:lnTo>
                    <a:pt x="94" y="263"/>
                  </a:lnTo>
                  <a:lnTo>
                    <a:pt x="94" y="263"/>
                  </a:lnTo>
                  <a:lnTo>
                    <a:pt x="94" y="260"/>
                  </a:lnTo>
                  <a:lnTo>
                    <a:pt x="92" y="260"/>
                  </a:lnTo>
                  <a:close/>
                  <a:moveTo>
                    <a:pt x="101" y="248"/>
                  </a:moveTo>
                  <a:lnTo>
                    <a:pt x="101" y="248"/>
                  </a:lnTo>
                  <a:lnTo>
                    <a:pt x="101" y="248"/>
                  </a:lnTo>
                  <a:lnTo>
                    <a:pt x="104" y="248"/>
                  </a:lnTo>
                  <a:lnTo>
                    <a:pt x="104" y="248"/>
                  </a:lnTo>
                  <a:lnTo>
                    <a:pt x="106" y="248"/>
                  </a:lnTo>
                  <a:lnTo>
                    <a:pt x="106" y="248"/>
                  </a:lnTo>
                  <a:lnTo>
                    <a:pt x="104" y="246"/>
                  </a:lnTo>
                  <a:lnTo>
                    <a:pt x="101" y="248"/>
                  </a:lnTo>
                  <a:close/>
                  <a:moveTo>
                    <a:pt x="116" y="241"/>
                  </a:moveTo>
                  <a:lnTo>
                    <a:pt x="116" y="241"/>
                  </a:lnTo>
                  <a:lnTo>
                    <a:pt x="116" y="241"/>
                  </a:lnTo>
                  <a:lnTo>
                    <a:pt x="113" y="241"/>
                  </a:lnTo>
                  <a:lnTo>
                    <a:pt x="113" y="241"/>
                  </a:lnTo>
                  <a:lnTo>
                    <a:pt x="111" y="241"/>
                  </a:lnTo>
                  <a:lnTo>
                    <a:pt x="111" y="244"/>
                  </a:lnTo>
                  <a:lnTo>
                    <a:pt x="111" y="244"/>
                  </a:lnTo>
                  <a:lnTo>
                    <a:pt x="113" y="244"/>
                  </a:lnTo>
                  <a:lnTo>
                    <a:pt x="116" y="241"/>
                  </a:lnTo>
                  <a:close/>
                  <a:moveTo>
                    <a:pt x="113" y="239"/>
                  </a:moveTo>
                  <a:lnTo>
                    <a:pt x="113" y="239"/>
                  </a:lnTo>
                  <a:lnTo>
                    <a:pt x="113" y="239"/>
                  </a:lnTo>
                  <a:lnTo>
                    <a:pt x="111" y="239"/>
                  </a:lnTo>
                  <a:lnTo>
                    <a:pt x="111" y="239"/>
                  </a:lnTo>
                  <a:lnTo>
                    <a:pt x="111" y="239"/>
                  </a:lnTo>
                  <a:lnTo>
                    <a:pt x="111" y="241"/>
                  </a:lnTo>
                  <a:lnTo>
                    <a:pt x="111" y="241"/>
                  </a:lnTo>
                  <a:lnTo>
                    <a:pt x="111" y="241"/>
                  </a:lnTo>
                  <a:lnTo>
                    <a:pt x="113" y="241"/>
                  </a:lnTo>
                  <a:lnTo>
                    <a:pt x="113" y="239"/>
                  </a:lnTo>
                  <a:close/>
                  <a:moveTo>
                    <a:pt x="120" y="204"/>
                  </a:moveTo>
                  <a:lnTo>
                    <a:pt x="118" y="206"/>
                  </a:lnTo>
                  <a:lnTo>
                    <a:pt x="118" y="206"/>
                  </a:lnTo>
                  <a:lnTo>
                    <a:pt x="116" y="208"/>
                  </a:lnTo>
                  <a:lnTo>
                    <a:pt x="118" y="208"/>
                  </a:lnTo>
                  <a:lnTo>
                    <a:pt x="120" y="206"/>
                  </a:lnTo>
                  <a:lnTo>
                    <a:pt x="120" y="206"/>
                  </a:lnTo>
                  <a:lnTo>
                    <a:pt x="120" y="206"/>
                  </a:lnTo>
                  <a:lnTo>
                    <a:pt x="120" y="204"/>
                  </a:lnTo>
                  <a:lnTo>
                    <a:pt x="120" y="204"/>
                  </a:lnTo>
                  <a:close/>
                  <a:moveTo>
                    <a:pt x="132" y="201"/>
                  </a:moveTo>
                  <a:lnTo>
                    <a:pt x="130" y="201"/>
                  </a:lnTo>
                  <a:lnTo>
                    <a:pt x="130" y="201"/>
                  </a:lnTo>
                  <a:lnTo>
                    <a:pt x="127" y="201"/>
                  </a:lnTo>
                  <a:lnTo>
                    <a:pt x="125" y="201"/>
                  </a:lnTo>
                  <a:lnTo>
                    <a:pt x="125" y="204"/>
                  </a:lnTo>
                  <a:lnTo>
                    <a:pt x="123" y="201"/>
                  </a:lnTo>
                  <a:lnTo>
                    <a:pt x="123" y="204"/>
                  </a:lnTo>
                  <a:lnTo>
                    <a:pt x="123" y="204"/>
                  </a:lnTo>
                  <a:lnTo>
                    <a:pt x="120" y="204"/>
                  </a:lnTo>
                  <a:lnTo>
                    <a:pt x="123" y="206"/>
                  </a:lnTo>
                  <a:lnTo>
                    <a:pt x="123" y="206"/>
                  </a:lnTo>
                  <a:lnTo>
                    <a:pt x="125" y="206"/>
                  </a:lnTo>
                  <a:lnTo>
                    <a:pt x="125" y="204"/>
                  </a:lnTo>
                  <a:lnTo>
                    <a:pt x="125" y="204"/>
                  </a:lnTo>
                  <a:lnTo>
                    <a:pt x="125" y="204"/>
                  </a:lnTo>
                  <a:lnTo>
                    <a:pt x="127" y="204"/>
                  </a:lnTo>
                  <a:lnTo>
                    <a:pt x="127" y="204"/>
                  </a:lnTo>
                  <a:lnTo>
                    <a:pt x="130" y="204"/>
                  </a:lnTo>
                  <a:lnTo>
                    <a:pt x="130" y="204"/>
                  </a:lnTo>
                  <a:lnTo>
                    <a:pt x="130" y="201"/>
                  </a:lnTo>
                  <a:lnTo>
                    <a:pt x="132" y="201"/>
                  </a:lnTo>
                  <a:lnTo>
                    <a:pt x="134" y="201"/>
                  </a:lnTo>
                  <a:lnTo>
                    <a:pt x="134" y="201"/>
                  </a:lnTo>
                  <a:lnTo>
                    <a:pt x="134" y="201"/>
                  </a:lnTo>
                  <a:lnTo>
                    <a:pt x="132" y="201"/>
                  </a:lnTo>
                  <a:close/>
                  <a:moveTo>
                    <a:pt x="141" y="192"/>
                  </a:moveTo>
                  <a:lnTo>
                    <a:pt x="141" y="192"/>
                  </a:lnTo>
                  <a:lnTo>
                    <a:pt x="139" y="192"/>
                  </a:lnTo>
                  <a:lnTo>
                    <a:pt x="139" y="192"/>
                  </a:lnTo>
                  <a:lnTo>
                    <a:pt x="137" y="192"/>
                  </a:lnTo>
                  <a:lnTo>
                    <a:pt x="137" y="194"/>
                  </a:lnTo>
                  <a:lnTo>
                    <a:pt x="139" y="194"/>
                  </a:lnTo>
                  <a:lnTo>
                    <a:pt x="141" y="194"/>
                  </a:lnTo>
                  <a:lnTo>
                    <a:pt x="141" y="194"/>
                  </a:lnTo>
                  <a:lnTo>
                    <a:pt x="144" y="194"/>
                  </a:lnTo>
                  <a:lnTo>
                    <a:pt x="144" y="194"/>
                  </a:lnTo>
                  <a:lnTo>
                    <a:pt x="144" y="194"/>
                  </a:lnTo>
                  <a:lnTo>
                    <a:pt x="146" y="194"/>
                  </a:lnTo>
                  <a:lnTo>
                    <a:pt x="149" y="194"/>
                  </a:lnTo>
                  <a:lnTo>
                    <a:pt x="151" y="194"/>
                  </a:lnTo>
                  <a:lnTo>
                    <a:pt x="151" y="192"/>
                  </a:lnTo>
                  <a:lnTo>
                    <a:pt x="151" y="189"/>
                  </a:lnTo>
                  <a:lnTo>
                    <a:pt x="149" y="189"/>
                  </a:lnTo>
                  <a:lnTo>
                    <a:pt x="149" y="187"/>
                  </a:lnTo>
                  <a:lnTo>
                    <a:pt x="146" y="187"/>
                  </a:lnTo>
                  <a:lnTo>
                    <a:pt x="146" y="187"/>
                  </a:lnTo>
                  <a:lnTo>
                    <a:pt x="146" y="187"/>
                  </a:lnTo>
                  <a:lnTo>
                    <a:pt x="146" y="189"/>
                  </a:lnTo>
                  <a:lnTo>
                    <a:pt x="144" y="189"/>
                  </a:lnTo>
                  <a:lnTo>
                    <a:pt x="144" y="189"/>
                  </a:lnTo>
                  <a:lnTo>
                    <a:pt x="144" y="189"/>
                  </a:lnTo>
                  <a:lnTo>
                    <a:pt x="144" y="192"/>
                  </a:lnTo>
                  <a:lnTo>
                    <a:pt x="141" y="192"/>
                  </a:lnTo>
                  <a:close/>
                  <a:moveTo>
                    <a:pt x="137" y="201"/>
                  </a:moveTo>
                  <a:lnTo>
                    <a:pt x="137" y="201"/>
                  </a:lnTo>
                  <a:lnTo>
                    <a:pt x="141" y="201"/>
                  </a:lnTo>
                  <a:lnTo>
                    <a:pt x="144" y="199"/>
                  </a:lnTo>
                  <a:lnTo>
                    <a:pt x="146" y="201"/>
                  </a:lnTo>
                  <a:lnTo>
                    <a:pt x="146" y="201"/>
                  </a:lnTo>
                  <a:lnTo>
                    <a:pt x="149" y="199"/>
                  </a:lnTo>
                  <a:lnTo>
                    <a:pt x="149" y="199"/>
                  </a:lnTo>
                  <a:lnTo>
                    <a:pt x="151" y="199"/>
                  </a:lnTo>
                  <a:lnTo>
                    <a:pt x="151" y="199"/>
                  </a:lnTo>
                  <a:lnTo>
                    <a:pt x="151" y="199"/>
                  </a:lnTo>
                  <a:lnTo>
                    <a:pt x="156" y="199"/>
                  </a:lnTo>
                  <a:lnTo>
                    <a:pt x="156" y="199"/>
                  </a:lnTo>
                  <a:lnTo>
                    <a:pt x="158" y="199"/>
                  </a:lnTo>
                  <a:lnTo>
                    <a:pt x="158" y="199"/>
                  </a:lnTo>
                  <a:lnTo>
                    <a:pt x="158" y="199"/>
                  </a:lnTo>
                  <a:lnTo>
                    <a:pt x="158" y="199"/>
                  </a:lnTo>
                  <a:lnTo>
                    <a:pt x="160" y="196"/>
                  </a:lnTo>
                  <a:lnTo>
                    <a:pt x="163" y="196"/>
                  </a:lnTo>
                  <a:lnTo>
                    <a:pt x="163" y="194"/>
                  </a:lnTo>
                  <a:lnTo>
                    <a:pt x="167" y="194"/>
                  </a:lnTo>
                  <a:lnTo>
                    <a:pt x="167" y="192"/>
                  </a:lnTo>
                  <a:lnTo>
                    <a:pt x="165" y="192"/>
                  </a:lnTo>
                  <a:lnTo>
                    <a:pt x="165" y="189"/>
                  </a:lnTo>
                  <a:lnTo>
                    <a:pt x="163" y="189"/>
                  </a:lnTo>
                  <a:lnTo>
                    <a:pt x="163" y="189"/>
                  </a:lnTo>
                  <a:lnTo>
                    <a:pt x="163" y="189"/>
                  </a:lnTo>
                  <a:lnTo>
                    <a:pt x="160" y="189"/>
                  </a:lnTo>
                  <a:lnTo>
                    <a:pt x="160" y="192"/>
                  </a:lnTo>
                  <a:lnTo>
                    <a:pt x="160" y="192"/>
                  </a:lnTo>
                  <a:lnTo>
                    <a:pt x="160" y="192"/>
                  </a:lnTo>
                  <a:lnTo>
                    <a:pt x="160" y="194"/>
                  </a:lnTo>
                  <a:lnTo>
                    <a:pt x="158" y="194"/>
                  </a:lnTo>
                  <a:lnTo>
                    <a:pt x="156" y="196"/>
                  </a:lnTo>
                  <a:lnTo>
                    <a:pt x="156" y="194"/>
                  </a:lnTo>
                  <a:lnTo>
                    <a:pt x="156" y="194"/>
                  </a:lnTo>
                  <a:lnTo>
                    <a:pt x="158" y="192"/>
                  </a:lnTo>
                  <a:lnTo>
                    <a:pt x="158" y="192"/>
                  </a:lnTo>
                  <a:lnTo>
                    <a:pt x="158" y="189"/>
                  </a:lnTo>
                  <a:lnTo>
                    <a:pt x="156" y="187"/>
                  </a:lnTo>
                  <a:lnTo>
                    <a:pt x="156" y="187"/>
                  </a:lnTo>
                  <a:lnTo>
                    <a:pt x="158" y="185"/>
                  </a:lnTo>
                  <a:lnTo>
                    <a:pt x="160" y="185"/>
                  </a:lnTo>
                  <a:lnTo>
                    <a:pt x="160" y="182"/>
                  </a:lnTo>
                  <a:lnTo>
                    <a:pt x="160" y="182"/>
                  </a:lnTo>
                  <a:lnTo>
                    <a:pt x="158" y="182"/>
                  </a:lnTo>
                  <a:lnTo>
                    <a:pt x="158" y="182"/>
                  </a:lnTo>
                  <a:lnTo>
                    <a:pt x="156" y="185"/>
                  </a:lnTo>
                  <a:lnTo>
                    <a:pt x="153" y="185"/>
                  </a:lnTo>
                  <a:lnTo>
                    <a:pt x="151" y="187"/>
                  </a:lnTo>
                  <a:lnTo>
                    <a:pt x="151" y="187"/>
                  </a:lnTo>
                  <a:lnTo>
                    <a:pt x="151" y="189"/>
                  </a:lnTo>
                  <a:lnTo>
                    <a:pt x="153" y="189"/>
                  </a:lnTo>
                  <a:lnTo>
                    <a:pt x="153" y="189"/>
                  </a:lnTo>
                  <a:lnTo>
                    <a:pt x="153" y="192"/>
                  </a:lnTo>
                  <a:lnTo>
                    <a:pt x="151" y="194"/>
                  </a:lnTo>
                  <a:lnTo>
                    <a:pt x="146" y="196"/>
                  </a:lnTo>
                  <a:lnTo>
                    <a:pt x="139" y="199"/>
                  </a:lnTo>
                  <a:lnTo>
                    <a:pt x="139" y="199"/>
                  </a:lnTo>
                  <a:lnTo>
                    <a:pt x="137" y="201"/>
                  </a:lnTo>
                  <a:lnTo>
                    <a:pt x="137" y="201"/>
                  </a:lnTo>
                  <a:close/>
                  <a:moveTo>
                    <a:pt x="186" y="182"/>
                  </a:moveTo>
                  <a:lnTo>
                    <a:pt x="186" y="180"/>
                  </a:lnTo>
                  <a:lnTo>
                    <a:pt x="186" y="180"/>
                  </a:lnTo>
                  <a:lnTo>
                    <a:pt x="186" y="178"/>
                  </a:lnTo>
                  <a:lnTo>
                    <a:pt x="184" y="178"/>
                  </a:lnTo>
                  <a:lnTo>
                    <a:pt x="184" y="178"/>
                  </a:lnTo>
                  <a:lnTo>
                    <a:pt x="182" y="178"/>
                  </a:lnTo>
                  <a:lnTo>
                    <a:pt x="182" y="178"/>
                  </a:lnTo>
                  <a:lnTo>
                    <a:pt x="179" y="178"/>
                  </a:lnTo>
                  <a:lnTo>
                    <a:pt x="179" y="178"/>
                  </a:lnTo>
                  <a:lnTo>
                    <a:pt x="179" y="178"/>
                  </a:lnTo>
                  <a:lnTo>
                    <a:pt x="179" y="178"/>
                  </a:lnTo>
                  <a:lnTo>
                    <a:pt x="179" y="178"/>
                  </a:lnTo>
                  <a:lnTo>
                    <a:pt x="177" y="178"/>
                  </a:lnTo>
                  <a:lnTo>
                    <a:pt x="174" y="178"/>
                  </a:lnTo>
                  <a:lnTo>
                    <a:pt x="174" y="180"/>
                  </a:lnTo>
                  <a:lnTo>
                    <a:pt x="177" y="180"/>
                  </a:lnTo>
                  <a:lnTo>
                    <a:pt x="177" y="180"/>
                  </a:lnTo>
                  <a:lnTo>
                    <a:pt x="177" y="180"/>
                  </a:lnTo>
                  <a:lnTo>
                    <a:pt x="172" y="180"/>
                  </a:lnTo>
                  <a:lnTo>
                    <a:pt x="172" y="180"/>
                  </a:lnTo>
                  <a:lnTo>
                    <a:pt x="172" y="182"/>
                  </a:lnTo>
                  <a:lnTo>
                    <a:pt x="172" y="182"/>
                  </a:lnTo>
                  <a:lnTo>
                    <a:pt x="172" y="185"/>
                  </a:lnTo>
                  <a:lnTo>
                    <a:pt x="172" y="185"/>
                  </a:lnTo>
                  <a:lnTo>
                    <a:pt x="170" y="185"/>
                  </a:lnTo>
                  <a:lnTo>
                    <a:pt x="170" y="185"/>
                  </a:lnTo>
                  <a:lnTo>
                    <a:pt x="170" y="187"/>
                  </a:lnTo>
                  <a:lnTo>
                    <a:pt x="172" y="187"/>
                  </a:lnTo>
                  <a:lnTo>
                    <a:pt x="174" y="187"/>
                  </a:lnTo>
                  <a:lnTo>
                    <a:pt x="174" y="187"/>
                  </a:lnTo>
                  <a:lnTo>
                    <a:pt x="174" y="187"/>
                  </a:lnTo>
                  <a:lnTo>
                    <a:pt x="177" y="185"/>
                  </a:lnTo>
                  <a:lnTo>
                    <a:pt x="179" y="185"/>
                  </a:lnTo>
                  <a:lnTo>
                    <a:pt x="179" y="185"/>
                  </a:lnTo>
                  <a:lnTo>
                    <a:pt x="182" y="185"/>
                  </a:lnTo>
                  <a:lnTo>
                    <a:pt x="184" y="185"/>
                  </a:lnTo>
                  <a:lnTo>
                    <a:pt x="184" y="182"/>
                  </a:lnTo>
                  <a:lnTo>
                    <a:pt x="184" y="182"/>
                  </a:lnTo>
                  <a:lnTo>
                    <a:pt x="186" y="182"/>
                  </a:lnTo>
                  <a:close/>
                  <a:moveTo>
                    <a:pt x="344" y="170"/>
                  </a:moveTo>
                  <a:lnTo>
                    <a:pt x="342" y="173"/>
                  </a:lnTo>
                  <a:lnTo>
                    <a:pt x="342" y="173"/>
                  </a:lnTo>
                  <a:lnTo>
                    <a:pt x="342" y="173"/>
                  </a:lnTo>
                  <a:lnTo>
                    <a:pt x="344" y="173"/>
                  </a:lnTo>
                  <a:lnTo>
                    <a:pt x="347" y="173"/>
                  </a:lnTo>
                  <a:lnTo>
                    <a:pt x="347" y="173"/>
                  </a:lnTo>
                  <a:lnTo>
                    <a:pt x="344" y="170"/>
                  </a:lnTo>
                  <a:lnTo>
                    <a:pt x="344" y="170"/>
                  </a:lnTo>
                  <a:close/>
                  <a:moveTo>
                    <a:pt x="219" y="166"/>
                  </a:moveTo>
                  <a:lnTo>
                    <a:pt x="217" y="166"/>
                  </a:lnTo>
                  <a:lnTo>
                    <a:pt x="217" y="168"/>
                  </a:lnTo>
                  <a:lnTo>
                    <a:pt x="217" y="168"/>
                  </a:lnTo>
                  <a:lnTo>
                    <a:pt x="217" y="168"/>
                  </a:lnTo>
                  <a:lnTo>
                    <a:pt x="219" y="168"/>
                  </a:lnTo>
                  <a:lnTo>
                    <a:pt x="219" y="168"/>
                  </a:lnTo>
                  <a:lnTo>
                    <a:pt x="219" y="168"/>
                  </a:lnTo>
                  <a:lnTo>
                    <a:pt x="222" y="168"/>
                  </a:lnTo>
                  <a:lnTo>
                    <a:pt x="222" y="168"/>
                  </a:lnTo>
                  <a:lnTo>
                    <a:pt x="222" y="166"/>
                  </a:lnTo>
                  <a:lnTo>
                    <a:pt x="222" y="166"/>
                  </a:lnTo>
                  <a:lnTo>
                    <a:pt x="219" y="166"/>
                  </a:lnTo>
                  <a:close/>
                  <a:moveTo>
                    <a:pt x="189" y="178"/>
                  </a:moveTo>
                  <a:lnTo>
                    <a:pt x="191" y="178"/>
                  </a:lnTo>
                  <a:lnTo>
                    <a:pt x="196" y="178"/>
                  </a:lnTo>
                  <a:lnTo>
                    <a:pt x="196" y="178"/>
                  </a:lnTo>
                  <a:lnTo>
                    <a:pt x="196" y="175"/>
                  </a:lnTo>
                  <a:lnTo>
                    <a:pt x="198" y="175"/>
                  </a:lnTo>
                  <a:lnTo>
                    <a:pt x="198" y="173"/>
                  </a:lnTo>
                  <a:lnTo>
                    <a:pt x="200" y="173"/>
                  </a:lnTo>
                  <a:lnTo>
                    <a:pt x="200" y="173"/>
                  </a:lnTo>
                  <a:lnTo>
                    <a:pt x="203" y="173"/>
                  </a:lnTo>
                  <a:lnTo>
                    <a:pt x="205" y="170"/>
                  </a:lnTo>
                  <a:lnTo>
                    <a:pt x="205" y="170"/>
                  </a:lnTo>
                  <a:lnTo>
                    <a:pt x="207" y="170"/>
                  </a:lnTo>
                  <a:lnTo>
                    <a:pt x="205" y="168"/>
                  </a:lnTo>
                  <a:lnTo>
                    <a:pt x="205" y="168"/>
                  </a:lnTo>
                  <a:lnTo>
                    <a:pt x="203" y="170"/>
                  </a:lnTo>
                  <a:lnTo>
                    <a:pt x="203" y="170"/>
                  </a:lnTo>
                  <a:lnTo>
                    <a:pt x="200" y="168"/>
                  </a:lnTo>
                  <a:lnTo>
                    <a:pt x="200" y="166"/>
                  </a:lnTo>
                  <a:lnTo>
                    <a:pt x="200" y="166"/>
                  </a:lnTo>
                  <a:lnTo>
                    <a:pt x="200" y="166"/>
                  </a:lnTo>
                  <a:lnTo>
                    <a:pt x="198" y="166"/>
                  </a:lnTo>
                  <a:lnTo>
                    <a:pt x="198" y="168"/>
                  </a:lnTo>
                  <a:lnTo>
                    <a:pt x="198" y="168"/>
                  </a:lnTo>
                  <a:lnTo>
                    <a:pt x="198" y="168"/>
                  </a:lnTo>
                  <a:lnTo>
                    <a:pt x="198" y="168"/>
                  </a:lnTo>
                  <a:lnTo>
                    <a:pt x="196" y="170"/>
                  </a:lnTo>
                  <a:lnTo>
                    <a:pt x="196" y="170"/>
                  </a:lnTo>
                  <a:lnTo>
                    <a:pt x="193" y="173"/>
                  </a:lnTo>
                  <a:lnTo>
                    <a:pt x="193" y="173"/>
                  </a:lnTo>
                  <a:lnTo>
                    <a:pt x="193" y="173"/>
                  </a:lnTo>
                  <a:lnTo>
                    <a:pt x="193" y="173"/>
                  </a:lnTo>
                  <a:lnTo>
                    <a:pt x="193" y="173"/>
                  </a:lnTo>
                  <a:lnTo>
                    <a:pt x="193" y="173"/>
                  </a:lnTo>
                  <a:lnTo>
                    <a:pt x="191" y="173"/>
                  </a:lnTo>
                  <a:lnTo>
                    <a:pt x="191" y="173"/>
                  </a:lnTo>
                  <a:lnTo>
                    <a:pt x="189" y="173"/>
                  </a:lnTo>
                  <a:lnTo>
                    <a:pt x="189" y="175"/>
                  </a:lnTo>
                  <a:lnTo>
                    <a:pt x="189" y="175"/>
                  </a:lnTo>
                  <a:lnTo>
                    <a:pt x="189" y="175"/>
                  </a:lnTo>
                  <a:lnTo>
                    <a:pt x="189" y="175"/>
                  </a:lnTo>
                  <a:lnTo>
                    <a:pt x="186" y="175"/>
                  </a:lnTo>
                  <a:lnTo>
                    <a:pt x="186" y="178"/>
                  </a:lnTo>
                  <a:lnTo>
                    <a:pt x="186" y="178"/>
                  </a:lnTo>
                  <a:lnTo>
                    <a:pt x="189" y="178"/>
                  </a:lnTo>
                  <a:close/>
                  <a:moveTo>
                    <a:pt x="207" y="168"/>
                  </a:moveTo>
                  <a:lnTo>
                    <a:pt x="207" y="168"/>
                  </a:lnTo>
                  <a:lnTo>
                    <a:pt x="210" y="168"/>
                  </a:lnTo>
                  <a:lnTo>
                    <a:pt x="212" y="168"/>
                  </a:lnTo>
                  <a:lnTo>
                    <a:pt x="212" y="168"/>
                  </a:lnTo>
                  <a:lnTo>
                    <a:pt x="212" y="168"/>
                  </a:lnTo>
                  <a:lnTo>
                    <a:pt x="212" y="168"/>
                  </a:lnTo>
                  <a:lnTo>
                    <a:pt x="210" y="166"/>
                  </a:lnTo>
                  <a:lnTo>
                    <a:pt x="210" y="166"/>
                  </a:lnTo>
                  <a:lnTo>
                    <a:pt x="210" y="166"/>
                  </a:lnTo>
                  <a:lnTo>
                    <a:pt x="207" y="166"/>
                  </a:lnTo>
                  <a:lnTo>
                    <a:pt x="207" y="166"/>
                  </a:lnTo>
                  <a:lnTo>
                    <a:pt x="205" y="166"/>
                  </a:lnTo>
                  <a:lnTo>
                    <a:pt x="205" y="166"/>
                  </a:lnTo>
                  <a:lnTo>
                    <a:pt x="207" y="166"/>
                  </a:lnTo>
                  <a:lnTo>
                    <a:pt x="207" y="168"/>
                  </a:lnTo>
                  <a:close/>
                  <a:moveTo>
                    <a:pt x="259" y="161"/>
                  </a:moveTo>
                  <a:lnTo>
                    <a:pt x="259" y="161"/>
                  </a:lnTo>
                  <a:lnTo>
                    <a:pt x="259" y="161"/>
                  </a:lnTo>
                  <a:lnTo>
                    <a:pt x="259" y="159"/>
                  </a:lnTo>
                  <a:lnTo>
                    <a:pt x="257" y="159"/>
                  </a:lnTo>
                  <a:lnTo>
                    <a:pt x="255" y="161"/>
                  </a:lnTo>
                  <a:lnTo>
                    <a:pt x="252" y="161"/>
                  </a:lnTo>
                  <a:lnTo>
                    <a:pt x="250" y="161"/>
                  </a:lnTo>
                  <a:lnTo>
                    <a:pt x="250" y="161"/>
                  </a:lnTo>
                  <a:lnTo>
                    <a:pt x="250" y="163"/>
                  </a:lnTo>
                  <a:lnTo>
                    <a:pt x="250" y="163"/>
                  </a:lnTo>
                  <a:lnTo>
                    <a:pt x="250" y="163"/>
                  </a:lnTo>
                  <a:lnTo>
                    <a:pt x="252" y="163"/>
                  </a:lnTo>
                  <a:lnTo>
                    <a:pt x="252" y="163"/>
                  </a:lnTo>
                  <a:lnTo>
                    <a:pt x="252" y="163"/>
                  </a:lnTo>
                  <a:lnTo>
                    <a:pt x="252" y="166"/>
                  </a:lnTo>
                  <a:lnTo>
                    <a:pt x="255" y="163"/>
                  </a:lnTo>
                  <a:lnTo>
                    <a:pt x="255" y="163"/>
                  </a:lnTo>
                  <a:lnTo>
                    <a:pt x="255" y="163"/>
                  </a:lnTo>
                  <a:lnTo>
                    <a:pt x="259" y="163"/>
                  </a:lnTo>
                  <a:lnTo>
                    <a:pt x="259" y="161"/>
                  </a:lnTo>
                  <a:close/>
                  <a:moveTo>
                    <a:pt x="259" y="161"/>
                  </a:moveTo>
                  <a:lnTo>
                    <a:pt x="262" y="161"/>
                  </a:lnTo>
                  <a:lnTo>
                    <a:pt x="264" y="159"/>
                  </a:lnTo>
                  <a:lnTo>
                    <a:pt x="264" y="159"/>
                  </a:lnTo>
                  <a:lnTo>
                    <a:pt x="264" y="159"/>
                  </a:lnTo>
                  <a:lnTo>
                    <a:pt x="262" y="156"/>
                  </a:lnTo>
                  <a:lnTo>
                    <a:pt x="262" y="156"/>
                  </a:lnTo>
                  <a:lnTo>
                    <a:pt x="262" y="156"/>
                  </a:lnTo>
                  <a:lnTo>
                    <a:pt x="259" y="156"/>
                  </a:lnTo>
                  <a:lnTo>
                    <a:pt x="259" y="159"/>
                  </a:lnTo>
                  <a:lnTo>
                    <a:pt x="259" y="159"/>
                  </a:lnTo>
                  <a:lnTo>
                    <a:pt x="259" y="161"/>
                  </a:lnTo>
                  <a:close/>
                  <a:moveTo>
                    <a:pt x="240" y="161"/>
                  </a:moveTo>
                  <a:lnTo>
                    <a:pt x="243" y="161"/>
                  </a:lnTo>
                  <a:lnTo>
                    <a:pt x="243" y="161"/>
                  </a:lnTo>
                  <a:lnTo>
                    <a:pt x="245" y="161"/>
                  </a:lnTo>
                  <a:lnTo>
                    <a:pt x="245" y="161"/>
                  </a:lnTo>
                  <a:lnTo>
                    <a:pt x="245" y="161"/>
                  </a:lnTo>
                  <a:lnTo>
                    <a:pt x="248" y="161"/>
                  </a:lnTo>
                  <a:lnTo>
                    <a:pt x="250" y="161"/>
                  </a:lnTo>
                  <a:lnTo>
                    <a:pt x="250" y="159"/>
                  </a:lnTo>
                  <a:lnTo>
                    <a:pt x="252" y="159"/>
                  </a:lnTo>
                  <a:lnTo>
                    <a:pt x="255" y="156"/>
                  </a:lnTo>
                  <a:lnTo>
                    <a:pt x="255" y="156"/>
                  </a:lnTo>
                  <a:lnTo>
                    <a:pt x="255" y="156"/>
                  </a:lnTo>
                  <a:lnTo>
                    <a:pt x="257" y="156"/>
                  </a:lnTo>
                  <a:lnTo>
                    <a:pt x="255" y="154"/>
                  </a:lnTo>
                  <a:lnTo>
                    <a:pt x="255" y="156"/>
                  </a:lnTo>
                  <a:lnTo>
                    <a:pt x="252" y="156"/>
                  </a:lnTo>
                  <a:lnTo>
                    <a:pt x="250" y="156"/>
                  </a:lnTo>
                  <a:lnTo>
                    <a:pt x="248" y="156"/>
                  </a:lnTo>
                  <a:lnTo>
                    <a:pt x="245" y="159"/>
                  </a:lnTo>
                  <a:lnTo>
                    <a:pt x="243" y="156"/>
                  </a:lnTo>
                  <a:lnTo>
                    <a:pt x="243" y="159"/>
                  </a:lnTo>
                  <a:lnTo>
                    <a:pt x="240" y="159"/>
                  </a:lnTo>
                  <a:lnTo>
                    <a:pt x="240" y="159"/>
                  </a:lnTo>
                  <a:lnTo>
                    <a:pt x="238" y="159"/>
                  </a:lnTo>
                  <a:lnTo>
                    <a:pt x="238" y="159"/>
                  </a:lnTo>
                  <a:lnTo>
                    <a:pt x="240" y="161"/>
                  </a:lnTo>
                  <a:close/>
                  <a:moveTo>
                    <a:pt x="358" y="175"/>
                  </a:moveTo>
                  <a:lnTo>
                    <a:pt x="358" y="173"/>
                  </a:lnTo>
                  <a:lnTo>
                    <a:pt x="356" y="173"/>
                  </a:lnTo>
                  <a:lnTo>
                    <a:pt x="354" y="173"/>
                  </a:lnTo>
                  <a:lnTo>
                    <a:pt x="351" y="173"/>
                  </a:lnTo>
                  <a:lnTo>
                    <a:pt x="351" y="175"/>
                  </a:lnTo>
                  <a:lnTo>
                    <a:pt x="351" y="175"/>
                  </a:lnTo>
                  <a:lnTo>
                    <a:pt x="351" y="173"/>
                  </a:lnTo>
                  <a:lnTo>
                    <a:pt x="349" y="173"/>
                  </a:lnTo>
                  <a:lnTo>
                    <a:pt x="349" y="173"/>
                  </a:lnTo>
                  <a:lnTo>
                    <a:pt x="349" y="175"/>
                  </a:lnTo>
                  <a:lnTo>
                    <a:pt x="347" y="175"/>
                  </a:lnTo>
                  <a:lnTo>
                    <a:pt x="347" y="175"/>
                  </a:lnTo>
                  <a:lnTo>
                    <a:pt x="344" y="175"/>
                  </a:lnTo>
                  <a:lnTo>
                    <a:pt x="342" y="175"/>
                  </a:lnTo>
                  <a:lnTo>
                    <a:pt x="342" y="173"/>
                  </a:lnTo>
                  <a:lnTo>
                    <a:pt x="342" y="173"/>
                  </a:lnTo>
                  <a:lnTo>
                    <a:pt x="339" y="173"/>
                  </a:lnTo>
                  <a:lnTo>
                    <a:pt x="339" y="170"/>
                  </a:lnTo>
                  <a:lnTo>
                    <a:pt x="339" y="170"/>
                  </a:lnTo>
                  <a:lnTo>
                    <a:pt x="330" y="168"/>
                  </a:lnTo>
                  <a:lnTo>
                    <a:pt x="328" y="168"/>
                  </a:lnTo>
                  <a:lnTo>
                    <a:pt x="344" y="168"/>
                  </a:lnTo>
                  <a:lnTo>
                    <a:pt x="349" y="168"/>
                  </a:lnTo>
                  <a:lnTo>
                    <a:pt x="351" y="166"/>
                  </a:lnTo>
                  <a:lnTo>
                    <a:pt x="356" y="166"/>
                  </a:lnTo>
                  <a:lnTo>
                    <a:pt x="356" y="163"/>
                  </a:lnTo>
                  <a:lnTo>
                    <a:pt x="356" y="163"/>
                  </a:lnTo>
                  <a:lnTo>
                    <a:pt x="351" y="161"/>
                  </a:lnTo>
                  <a:lnTo>
                    <a:pt x="349" y="161"/>
                  </a:lnTo>
                  <a:lnTo>
                    <a:pt x="347" y="161"/>
                  </a:lnTo>
                  <a:lnTo>
                    <a:pt x="347" y="161"/>
                  </a:lnTo>
                  <a:lnTo>
                    <a:pt x="347" y="159"/>
                  </a:lnTo>
                  <a:lnTo>
                    <a:pt x="344" y="156"/>
                  </a:lnTo>
                  <a:lnTo>
                    <a:pt x="342" y="159"/>
                  </a:lnTo>
                  <a:lnTo>
                    <a:pt x="339" y="159"/>
                  </a:lnTo>
                  <a:lnTo>
                    <a:pt x="339" y="159"/>
                  </a:lnTo>
                  <a:lnTo>
                    <a:pt x="339" y="159"/>
                  </a:lnTo>
                  <a:lnTo>
                    <a:pt x="337" y="156"/>
                  </a:lnTo>
                  <a:lnTo>
                    <a:pt x="335" y="156"/>
                  </a:lnTo>
                  <a:lnTo>
                    <a:pt x="335" y="156"/>
                  </a:lnTo>
                  <a:lnTo>
                    <a:pt x="332" y="156"/>
                  </a:lnTo>
                  <a:lnTo>
                    <a:pt x="330" y="154"/>
                  </a:lnTo>
                  <a:lnTo>
                    <a:pt x="328" y="154"/>
                  </a:lnTo>
                  <a:lnTo>
                    <a:pt x="325" y="154"/>
                  </a:lnTo>
                  <a:lnTo>
                    <a:pt x="325" y="156"/>
                  </a:lnTo>
                  <a:lnTo>
                    <a:pt x="323" y="159"/>
                  </a:lnTo>
                  <a:lnTo>
                    <a:pt x="323" y="161"/>
                  </a:lnTo>
                  <a:lnTo>
                    <a:pt x="321" y="161"/>
                  </a:lnTo>
                  <a:lnTo>
                    <a:pt x="321" y="163"/>
                  </a:lnTo>
                  <a:lnTo>
                    <a:pt x="321" y="166"/>
                  </a:lnTo>
                  <a:lnTo>
                    <a:pt x="321" y="166"/>
                  </a:lnTo>
                  <a:lnTo>
                    <a:pt x="321" y="163"/>
                  </a:lnTo>
                  <a:lnTo>
                    <a:pt x="321" y="161"/>
                  </a:lnTo>
                  <a:lnTo>
                    <a:pt x="321" y="159"/>
                  </a:lnTo>
                  <a:lnTo>
                    <a:pt x="321" y="159"/>
                  </a:lnTo>
                  <a:lnTo>
                    <a:pt x="318" y="156"/>
                  </a:lnTo>
                  <a:lnTo>
                    <a:pt x="316" y="159"/>
                  </a:lnTo>
                  <a:lnTo>
                    <a:pt x="316" y="159"/>
                  </a:lnTo>
                  <a:lnTo>
                    <a:pt x="316" y="156"/>
                  </a:lnTo>
                  <a:lnTo>
                    <a:pt x="321" y="156"/>
                  </a:lnTo>
                  <a:lnTo>
                    <a:pt x="321" y="156"/>
                  </a:lnTo>
                  <a:lnTo>
                    <a:pt x="321" y="154"/>
                  </a:lnTo>
                  <a:lnTo>
                    <a:pt x="321" y="152"/>
                  </a:lnTo>
                  <a:lnTo>
                    <a:pt x="318" y="152"/>
                  </a:lnTo>
                  <a:lnTo>
                    <a:pt x="314" y="152"/>
                  </a:lnTo>
                  <a:lnTo>
                    <a:pt x="311" y="152"/>
                  </a:lnTo>
                  <a:lnTo>
                    <a:pt x="311" y="152"/>
                  </a:lnTo>
                  <a:lnTo>
                    <a:pt x="306" y="152"/>
                  </a:lnTo>
                  <a:lnTo>
                    <a:pt x="306" y="154"/>
                  </a:lnTo>
                  <a:lnTo>
                    <a:pt x="306" y="154"/>
                  </a:lnTo>
                  <a:lnTo>
                    <a:pt x="311" y="156"/>
                  </a:lnTo>
                  <a:lnTo>
                    <a:pt x="311" y="156"/>
                  </a:lnTo>
                  <a:lnTo>
                    <a:pt x="306" y="156"/>
                  </a:lnTo>
                  <a:lnTo>
                    <a:pt x="306" y="156"/>
                  </a:lnTo>
                  <a:lnTo>
                    <a:pt x="306" y="159"/>
                  </a:lnTo>
                  <a:lnTo>
                    <a:pt x="304" y="159"/>
                  </a:lnTo>
                  <a:lnTo>
                    <a:pt x="304" y="161"/>
                  </a:lnTo>
                  <a:lnTo>
                    <a:pt x="299" y="163"/>
                  </a:lnTo>
                  <a:lnTo>
                    <a:pt x="299" y="163"/>
                  </a:lnTo>
                  <a:lnTo>
                    <a:pt x="299" y="161"/>
                  </a:lnTo>
                  <a:lnTo>
                    <a:pt x="299" y="161"/>
                  </a:lnTo>
                  <a:lnTo>
                    <a:pt x="299" y="161"/>
                  </a:lnTo>
                  <a:lnTo>
                    <a:pt x="299" y="159"/>
                  </a:lnTo>
                  <a:lnTo>
                    <a:pt x="297" y="159"/>
                  </a:lnTo>
                  <a:lnTo>
                    <a:pt x="299" y="156"/>
                  </a:lnTo>
                  <a:lnTo>
                    <a:pt x="299" y="154"/>
                  </a:lnTo>
                  <a:lnTo>
                    <a:pt x="299" y="154"/>
                  </a:lnTo>
                  <a:lnTo>
                    <a:pt x="297" y="154"/>
                  </a:lnTo>
                  <a:lnTo>
                    <a:pt x="292" y="156"/>
                  </a:lnTo>
                  <a:lnTo>
                    <a:pt x="290" y="159"/>
                  </a:lnTo>
                  <a:lnTo>
                    <a:pt x="283" y="163"/>
                  </a:lnTo>
                  <a:lnTo>
                    <a:pt x="283" y="166"/>
                  </a:lnTo>
                  <a:lnTo>
                    <a:pt x="281" y="168"/>
                  </a:lnTo>
                  <a:lnTo>
                    <a:pt x="278" y="168"/>
                  </a:lnTo>
                  <a:lnTo>
                    <a:pt x="278" y="168"/>
                  </a:lnTo>
                  <a:lnTo>
                    <a:pt x="278" y="166"/>
                  </a:lnTo>
                  <a:lnTo>
                    <a:pt x="281" y="163"/>
                  </a:lnTo>
                  <a:lnTo>
                    <a:pt x="281" y="161"/>
                  </a:lnTo>
                  <a:lnTo>
                    <a:pt x="281" y="161"/>
                  </a:lnTo>
                  <a:lnTo>
                    <a:pt x="283" y="159"/>
                  </a:lnTo>
                  <a:lnTo>
                    <a:pt x="285" y="156"/>
                  </a:lnTo>
                  <a:lnTo>
                    <a:pt x="288" y="156"/>
                  </a:lnTo>
                  <a:lnTo>
                    <a:pt x="288" y="154"/>
                  </a:lnTo>
                  <a:lnTo>
                    <a:pt x="285" y="154"/>
                  </a:lnTo>
                  <a:lnTo>
                    <a:pt x="285" y="154"/>
                  </a:lnTo>
                  <a:lnTo>
                    <a:pt x="283" y="154"/>
                  </a:lnTo>
                  <a:lnTo>
                    <a:pt x="283" y="154"/>
                  </a:lnTo>
                  <a:lnTo>
                    <a:pt x="281" y="154"/>
                  </a:lnTo>
                  <a:lnTo>
                    <a:pt x="281" y="154"/>
                  </a:lnTo>
                  <a:lnTo>
                    <a:pt x="281" y="154"/>
                  </a:lnTo>
                  <a:lnTo>
                    <a:pt x="278" y="154"/>
                  </a:lnTo>
                  <a:lnTo>
                    <a:pt x="276" y="154"/>
                  </a:lnTo>
                  <a:lnTo>
                    <a:pt x="273" y="152"/>
                  </a:lnTo>
                  <a:lnTo>
                    <a:pt x="273" y="152"/>
                  </a:lnTo>
                  <a:lnTo>
                    <a:pt x="271" y="152"/>
                  </a:lnTo>
                  <a:lnTo>
                    <a:pt x="269" y="154"/>
                  </a:lnTo>
                  <a:lnTo>
                    <a:pt x="266" y="156"/>
                  </a:lnTo>
                  <a:lnTo>
                    <a:pt x="266" y="156"/>
                  </a:lnTo>
                  <a:lnTo>
                    <a:pt x="269" y="156"/>
                  </a:lnTo>
                  <a:lnTo>
                    <a:pt x="269" y="156"/>
                  </a:lnTo>
                  <a:lnTo>
                    <a:pt x="269" y="159"/>
                  </a:lnTo>
                  <a:lnTo>
                    <a:pt x="266" y="159"/>
                  </a:lnTo>
                  <a:lnTo>
                    <a:pt x="264" y="161"/>
                  </a:lnTo>
                  <a:lnTo>
                    <a:pt x="262" y="161"/>
                  </a:lnTo>
                  <a:lnTo>
                    <a:pt x="259" y="163"/>
                  </a:lnTo>
                  <a:lnTo>
                    <a:pt x="257" y="166"/>
                  </a:lnTo>
                  <a:lnTo>
                    <a:pt x="255" y="166"/>
                  </a:lnTo>
                  <a:lnTo>
                    <a:pt x="255" y="168"/>
                  </a:lnTo>
                  <a:lnTo>
                    <a:pt x="255" y="168"/>
                  </a:lnTo>
                  <a:lnTo>
                    <a:pt x="257" y="170"/>
                  </a:lnTo>
                  <a:lnTo>
                    <a:pt x="257" y="170"/>
                  </a:lnTo>
                  <a:lnTo>
                    <a:pt x="255" y="170"/>
                  </a:lnTo>
                  <a:lnTo>
                    <a:pt x="255" y="168"/>
                  </a:lnTo>
                  <a:lnTo>
                    <a:pt x="252" y="168"/>
                  </a:lnTo>
                  <a:lnTo>
                    <a:pt x="250" y="166"/>
                  </a:lnTo>
                  <a:lnTo>
                    <a:pt x="250" y="163"/>
                  </a:lnTo>
                  <a:lnTo>
                    <a:pt x="250" y="163"/>
                  </a:lnTo>
                  <a:lnTo>
                    <a:pt x="248" y="163"/>
                  </a:lnTo>
                  <a:lnTo>
                    <a:pt x="243" y="163"/>
                  </a:lnTo>
                  <a:lnTo>
                    <a:pt x="243" y="166"/>
                  </a:lnTo>
                  <a:lnTo>
                    <a:pt x="243" y="166"/>
                  </a:lnTo>
                  <a:lnTo>
                    <a:pt x="240" y="163"/>
                  </a:lnTo>
                  <a:lnTo>
                    <a:pt x="238" y="166"/>
                  </a:lnTo>
                  <a:lnTo>
                    <a:pt x="238" y="166"/>
                  </a:lnTo>
                  <a:lnTo>
                    <a:pt x="236" y="166"/>
                  </a:lnTo>
                  <a:lnTo>
                    <a:pt x="231" y="166"/>
                  </a:lnTo>
                  <a:lnTo>
                    <a:pt x="229" y="166"/>
                  </a:lnTo>
                  <a:lnTo>
                    <a:pt x="229" y="166"/>
                  </a:lnTo>
                  <a:lnTo>
                    <a:pt x="231" y="166"/>
                  </a:lnTo>
                  <a:lnTo>
                    <a:pt x="233" y="168"/>
                  </a:lnTo>
                  <a:lnTo>
                    <a:pt x="236" y="168"/>
                  </a:lnTo>
                  <a:lnTo>
                    <a:pt x="236" y="170"/>
                  </a:lnTo>
                  <a:lnTo>
                    <a:pt x="238" y="173"/>
                  </a:lnTo>
                  <a:lnTo>
                    <a:pt x="238" y="173"/>
                  </a:lnTo>
                  <a:lnTo>
                    <a:pt x="236" y="173"/>
                  </a:lnTo>
                  <a:lnTo>
                    <a:pt x="233" y="170"/>
                  </a:lnTo>
                  <a:lnTo>
                    <a:pt x="231" y="170"/>
                  </a:lnTo>
                  <a:lnTo>
                    <a:pt x="229" y="170"/>
                  </a:lnTo>
                  <a:lnTo>
                    <a:pt x="226" y="173"/>
                  </a:lnTo>
                  <a:lnTo>
                    <a:pt x="226" y="173"/>
                  </a:lnTo>
                  <a:lnTo>
                    <a:pt x="224" y="170"/>
                  </a:lnTo>
                  <a:lnTo>
                    <a:pt x="224" y="170"/>
                  </a:lnTo>
                  <a:lnTo>
                    <a:pt x="219" y="170"/>
                  </a:lnTo>
                  <a:lnTo>
                    <a:pt x="219" y="173"/>
                  </a:lnTo>
                  <a:lnTo>
                    <a:pt x="219" y="175"/>
                  </a:lnTo>
                  <a:lnTo>
                    <a:pt x="219" y="175"/>
                  </a:lnTo>
                  <a:lnTo>
                    <a:pt x="222" y="178"/>
                  </a:lnTo>
                  <a:lnTo>
                    <a:pt x="222" y="178"/>
                  </a:lnTo>
                  <a:lnTo>
                    <a:pt x="222" y="178"/>
                  </a:lnTo>
                  <a:lnTo>
                    <a:pt x="219" y="178"/>
                  </a:lnTo>
                  <a:lnTo>
                    <a:pt x="215" y="180"/>
                  </a:lnTo>
                  <a:lnTo>
                    <a:pt x="215" y="182"/>
                  </a:lnTo>
                  <a:lnTo>
                    <a:pt x="212" y="182"/>
                  </a:lnTo>
                  <a:lnTo>
                    <a:pt x="212" y="182"/>
                  </a:lnTo>
                  <a:lnTo>
                    <a:pt x="217" y="178"/>
                  </a:lnTo>
                  <a:lnTo>
                    <a:pt x="217" y="178"/>
                  </a:lnTo>
                  <a:lnTo>
                    <a:pt x="217" y="175"/>
                  </a:lnTo>
                  <a:lnTo>
                    <a:pt x="217" y="173"/>
                  </a:lnTo>
                  <a:lnTo>
                    <a:pt x="217" y="170"/>
                  </a:lnTo>
                  <a:lnTo>
                    <a:pt x="217" y="170"/>
                  </a:lnTo>
                  <a:lnTo>
                    <a:pt x="215" y="170"/>
                  </a:lnTo>
                  <a:lnTo>
                    <a:pt x="215" y="170"/>
                  </a:lnTo>
                  <a:lnTo>
                    <a:pt x="212" y="173"/>
                  </a:lnTo>
                  <a:lnTo>
                    <a:pt x="212" y="173"/>
                  </a:lnTo>
                  <a:lnTo>
                    <a:pt x="210" y="175"/>
                  </a:lnTo>
                  <a:lnTo>
                    <a:pt x="210" y="178"/>
                  </a:lnTo>
                  <a:lnTo>
                    <a:pt x="207" y="180"/>
                  </a:lnTo>
                  <a:lnTo>
                    <a:pt x="207" y="178"/>
                  </a:lnTo>
                  <a:lnTo>
                    <a:pt x="207" y="178"/>
                  </a:lnTo>
                  <a:lnTo>
                    <a:pt x="207" y="173"/>
                  </a:lnTo>
                  <a:lnTo>
                    <a:pt x="207" y="173"/>
                  </a:lnTo>
                  <a:lnTo>
                    <a:pt x="200" y="175"/>
                  </a:lnTo>
                  <a:lnTo>
                    <a:pt x="198" y="175"/>
                  </a:lnTo>
                  <a:lnTo>
                    <a:pt x="198" y="175"/>
                  </a:lnTo>
                  <a:lnTo>
                    <a:pt x="198" y="178"/>
                  </a:lnTo>
                  <a:lnTo>
                    <a:pt x="198" y="178"/>
                  </a:lnTo>
                  <a:lnTo>
                    <a:pt x="198" y="178"/>
                  </a:lnTo>
                  <a:lnTo>
                    <a:pt x="196" y="178"/>
                  </a:lnTo>
                  <a:lnTo>
                    <a:pt x="193" y="178"/>
                  </a:lnTo>
                  <a:lnTo>
                    <a:pt x="193" y="178"/>
                  </a:lnTo>
                  <a:lnTo>
                    <a:pt x="193" y="180"/>
                  </a:lnTo>
                  <a:lnTo>
                    <a:pt x="196" y="180"/>
                  </a:lnTo>
                  <a:lnTo>
                    <a:pt x="198" y="182"/>
                  </a:lnTo>
                  <a:lnTo>
                    <a:pt x="198" y="182"/>
                  </a:lnTo>
                  <a:lnTo>
                    <a:pt x="193" y="182"/>
                  </a:lnTo>
                  <a:lnTo>
                    <a:pt x="191" y="180"/>
                  </a:lnTo>
                  <a:lnTo>
                    <a:pt x="191" y="180"/>
                  </a:lnTo>
                  <a:lnTo>
                    <a:pt x="189" y="180"/>
                  </a:lnTo>
                  <a:lnTo>
                    <a:pt x="189" y="180"/>
                  </a:lnTo>
                  <a:lnTo>
                    <a:pt x="189" y="180"/>
                  </a:lnTo>
                  <a:lnTo>
                    <a:pt x="186" y="182"/>
                  </a:lnTo>
                  <a:lnTo>
                    <a:pt x="186" y="182"/>
                  </a:lnTo>
                  <a:lnTo>
                    <a:pt x="186" y="185"/>
                  </a:lnTo>
                  <a:lnTo>
                    <a:pt x="186" y="185"/>
                  </a:lnTo>
                  <a:lnTo>
                    <a:pt x="182" y="185"/>
                  </a:lnTo>
                  <a:lnTo>
                    <a:pt x="179" y="187"/>
                  </a:lnTo>
                  <a:lnTo>
                    <a:pt x="179" y="189"/>
                  </a:lnTo>
                  <a:lnTo>
                    <a:pt x="177" y="192"/>
                  </a:lnTo>
                  <a:lnTo>
                    <a:pt x="174" y="192"/>
                  </a:lnTo>
                  <a:lnTo>
                    <a:pt x="172" y="194"/>
                  </a:lnTo>
                  <a:lnTo>
                    <a:pt x="167" y="194"/>
                  </a:lnTo>
                  <a:lnTo>
                    <a:pt x="167" y="194"/>
                  </a:lnTo>
                  <a:lnTo>
                    <a:pt x="167" y="196"/>
                  </a:lnTo>
                  <a:lnTo>
                    <a:pt x="167" y="196"/>
                  </a:lnTo>
                  <a:lnTo>
                    <a:pt x="167" y="196"/>
                  </a:lnTo>
                  <a:lnTo>
                    <a:pt x="177" y="196"/>
                  </a:lnTo>
                  <a:lnTo>
                    <a:pt x="179" y="196"/>
                  </a:lnTo>
                  <a:lnTo>
                    <a:pt x="179" y="196"/>
                  </a:lnTo>
                  <a:lnTo>
                    <a:pt x="179" y="196"/>
                  </a:lnTo>
                  <a:lnTo>
                    <a:pt x="182" y="196"/>
                  </a:lnTo>
                  <a:lnTo>
                    <a:pt x="182" y="199"/>
                  </a:lnTo>
                  <a:lnTo>
                    <a:pt x="179" y="199"/>
                  </a:lnTo>
                  <a:lnTo>
                    <a:pt x="177" y="199"/>
                  </a:lnTo>
                  <a:lnTo>
                    <a:pt x="174" y="199"/>
                  </a:lnTo>
                  <a:lnTo>
                    <a:pt x="172" y="199"/>
                  </a:lnTo>
                  <a:lnTo>
                    <a:pt x="172" y="199"/>
                  </a:lnTo>
                  <a:lnTo>
                    <a:pt x="167" y="199"/>
                  </a:lnTo>
                  <a:lnTo>
                    <a:pt x="165" y="199"/>
                  </a:lnTo>
                  <a:lnTo>
                    <a:pt x="163" y="199"/>
                  </a:lnTo>
                  <a:lnTo>
                    <a:pt x="163" y="201"/>
                  </a:lnTo>
                  <a:lnTo>
                    <a:pt x="163" y="204"/>
                  </a:lnTo>
                  <a:lnTo>
                    <a:pt x="165" y="204"/>
                  </a:lnTo>
                  <a:lnTo>
                    <a:pt x="165" y="204"/>
                  </a:lnTo>
                  <a:lnTo>
                    <a:pt x="165" y="204"/>
                  </a:lnTo>
                  <a:lnTo>
                    <a:pt x="165" y="204"/>
                  </a:lnTo>
                  <a:lnTo>
                    <a:pt x="163" y="206"/>
                  </a:lnTo>
                  <a:lnTo>
                    <a:pt x="165" y="208"/>
                  </a:lnTo>
                  <a:lnTo>
                    <a:pt x="163" y="208"/>
                  </a:lnTo>
                  <a:lnTo>
                    <a:pt x="160" y="206"/>
                  </a:lnTo>
                  <a:lnTo>
                    <a:pt x="160" y="201"/>
                  </a:lnTo>
                  <a:lnTo>
                    <a:pt x="160" y="201"/>
                  </a:lnTo>
                  <a:lnTo>
                    <a:pt x="160" y="201"/>
                  </a:lnTo>
                  <a:lnTo>
                    <a:pt x="158" y="201"/>
                  </a:lnTo>
                  <a:lnTo>
                    <a:pt x="156" y="204"/>
                  </a:lnTo>
                  <a:lnTo>
                    <a:pt x="153" y="204"/>
                  </a:lnTo>
                  <a:lnTo>
                    <a:pt x="151" y="204"/>
                  </a:lnTo>
                  <a:lnTo>
                    <a:pt x="151" y="204"/>
                  </a:lnTo>
                  <a:lnTo>
                    <a:pt x="151" y="206"/>
                  </a:lnTo>
                  <a:lnTo>
                    <a:pt x="153" y="206"/>
                  </a:lnTo>
                  <a:lnTo>
                    <a:pt x="156" y="206"/>
                  </a:lnTo>
                  <a:lnTo>
                    <a:pt x="153" y="206"/>
                  </a:lnTo>
                  <a:lnTo>
                    <a:pt x="151" y="206"/>
                  </a:lnTo>
                  <a:lnTo>
                    <a:pt x="151" y="206"/>
                  </a:lnTo>
                  <a:lnTo>
                    <a:pt x="149" y="206"/>
                  </a:lnTo>
                  <a:lnTo>
                    <a:pt x="146" y="206"/>
                  </a:lnTo>
                  <a:lnTo>
                    <a:pt x="144" y="208"/>
                  </a:lnTo>
                  <a:lnTo>
                    <a:pt x="144" y="211"/>
                  </a:lnTo>
                  <a:lnTo>
                    <a:pt x="144" y="211"/>
                  </a:lnTo>
                  <a:lnTo>
                    <a:pt x="144" y="211"/>
                  </a:lnTo>
                  <a:lnTo>
                    <a:pt x="146" y="211"/>
                  </a:lnTo>
                  <a:lnTo>
                    <a:pt x="151" y="211"/>
                  </a:lnTo>
                  <a:lnTo>
                    <a:pt x="151" y="211"/>
                  </a:lnTo>
                  <a:lnTo>
                    <a:pt x="151" y="211"/>
                  </a:lnTo>
                  <a:lnTo>
                    <a:pt x="149" y="211"/>
                  </a:lnTo>
                  <a:lnTo>
                    <a:pt x="149" y="213"/>
                  </a:lnTo>
                  <a:lnTo>
                    <a:pt x="151" y="213"/>
                  </a:lnTo>
                  <a:lnTo>
                    <a:pt x="153" y="213"/>
                  </a:lnTo>
                  <a:lnTo>
                    <a:pt x="156" y="213"/>
                  </a:lnTo>
                  <a:lnTo>
                    <a:pt x="156" y="213"/>
                  </a:lnTo>
                  <a:lnTo>
                    <a:pt x="153" y="215"/>
                  </a:lnTo>
                  <a:lnTo>
                    <a:pt x="156" y="218"/>
                  </a:lnTo>
                  <a:lnTo>
                    <a:pt x="153" y="218"/>
                  </a:lnTo>
                  <a:lnTo>
                    <a:pt x="153" y="215"/>
                  </a:lnTo>
                  <a:lnTo>
                    <a:pt x="151" y="215"/>
                  </a:lnTo>
                  <a:lnTo>
                    <a:pt x="151" y="215"/>
                  </a:lnTo>
                  <a:lnTo>
                    <a:pt x="149" y="213"/>
                  </a:lnTo>
                  <a:lnTo>
                    <a:pt x="146" y="213"/>
                  </a:lnTo>
                  <a:lnTo>
                    <a:pt x="144" y="215"/>
                  </a:lnTo>
                  <a:lnTo>
                    <a:pt x="141" y="215"/>
                  </a:lnTo>
                  <a:lnTo>
                    <a:pt x="139" y="218"/>
                  </a:lnTo>
                  <a:lnTo>
                    <a:pt x="139" y="218"/>
                  </a:lnTo>
                  <a:lnTo>
                    <a:pt x="139" y="218"/>
                  </a:lnTo>
                  <a:lnTo>
                    <a:pt x="139" y="218"/>
                  </a:lnTo>
                  <a:lnTo>
                    <a:pt x="141" y="218"/>
                  </a:lnTo>
                  <a:lnTo>
                    <a:pt x="144" y="218"/>
                  </a:lnTo>
                  <a:lnTo>
                    <a:pt x="151" y="218"/>
                  </a:lnTo>
                  <a:lnTo>
                    <a:pt x="153" y="220"/>
                  </a:lnTo>
                  <a:lnTo>
                    <a:pt x="153" y="220"/>
                  </a:lnTo>
                  <a:lnTo>
                    <a:pt x="144" y="220"/>
                  </a:lnTo>
                  <a:lnTo>
                    <a:pt x="141" y="220"/>
                  </a:lnTo>
                  <a:lnTo>
                    <a:pt x="139" y="220"/>
                  </a:lnTo>
                  <a:lnTo>
                    <a:pt x="137" y="220"/>
                  </a:lnTo>
                  <a:lnTo>
                    <a:pt x="134" y="222"/>
                  </a:lnTo>
                  <a:lnTo>
                    <a:pt x="134" y="222"/>
                  </a:lnTo>
                  <a:lnTo>
                    <a:pt x="132" y="222"/>
                  </a:lnTo>
                  <a:lnTo>
                    <a:pt x="132" y="225"/>
                  </a:lnTo>
                  <a:lnTo>
                    <a:pt x="130" y="225"/>
                  </a:lnTo>
                  <a:lnTo>
                    <a:pt x="130" y="225"/>
                  </a:lnTo>
                  <a:lnTo>
                    <a:pt x="127" y="225"/>
                  </a:lnTo>
                  <a:lnTo>
                    <a:pt x="130" y="227"/>
                  </a:lnTo>
                  <a:lnTo>
                    <a:pt x="132" y="227"/>
                  </a:lnTo>
                  <a:lnTo>
                    <a:pt x="132" y="227"/>
                  </a:lnTo>
                  <a:lnTo>
                    <a:pt x="130" y="227"/>
                  </a:lnTo>
                  <a:lnTo>
                    <a:pt x="127" y="227"/>
                  </a:lnTo>
                  <a:lnTo>
                    <a:pt x="127" y="227"/>
                  </a:lnTo>
                  <a:lnTo>
                    <a:pt x="125" y="230"/>
                  </a:lnTo>
                  <a:lnTo>
                    <a:pt x="123" y="230"/>
                  </a:lnTo>
                  <a:lnTo>
                    <a:pt x="123" y="230"/>
                  </a:lnTo>
                  <a:lnTo>
                    <a:pt x="123" y="232"/>
                  </a:lnTo>
                  <a:lnTo>
                    <a:pt x="120" y="232"/>
                  </a:lnTo>
                  <a:lnTo>
                    <a:pt x="120" y="234"/>
                  </a:lnTo>
                  <a:lnTo>
                    <a:pt x="120" y="237"/>
                  </a:lnTo>
                  <a:lnTo>
                    <a:pt x="125" y="237"/>
                  </a:lnTo>
                  <a:lnTo>
                    <a:pt x="125" y="237"/>
                  </a:lnTo>
                  <a:lnTo>
                    <a:pt x="125" y="237"/>
                  </a:lnTo>
                  <a:lnTo>
                    <a:pt x="130" y="237"/>
                  </a:lnTo>
                  <a:lnTo>
                    <a:pt x="132" y="237"/>
                  </a:lnTo>
                  <a:lnTo>
                    <a:pt x="134" y="237"/>
                  </a:lnTo>
                  <a:lnTo>
                    <a:pt x="132" y="237"/>
                  </a:lnTo>
                  <a:lnTo>
                    <a:pt x="130" y="237"/>
                  </a:lnTo>
                  <a:lnTo>
                    <a:pt x="130" y="239"/>
                  </a:lnTo>
                  <a:lnTo>
                    <a:pt x="125" y="239"/>
                  </a:lnTo>
                  <a:lnTo>
                    <a:pt x="116" y="239"/>
                  </a:lnTo>
                  <a:lnTo>
                    <a:pt x="116" y="241"/>
                  </a:lnTo>
                  <a:lnTo>
                    <a:pt x="118" y="241"/>
                  </a:lnTo>
                  <a:lnTo>
                    <a:pt x="120" y="244"/>
                  </a:lnTo>
                  <a:lnTo>
                    <a:pt x="118" y="244"/>
                  </a:lnTo>
                  <a:lnTo>
                    <a:pt x="116" y="244"/>
                  </a:lnTo>
                  <a:lnTo>
                    <a:pt x="116" y="244"/>
                  </a:lnTo>
                  <a:lnTo>
                    <a:pt x="113" y="246"/>
                  </a:lnTo>
                  <a:lnTo>
                    <a:pt x="111" y="248"/>
                  </a:lnTo>
                  <a:lnTo>
                    <a:pt x="108" y="251"/>
                  </a:lnTo>
                  <a:lnTo>
                    <a:pt x="108" y="251"/>
                  </a:lnTo>
                  <a:lnTo>
                    <a:pt x="106" y="253"/>
                  </a:lnTo>
                  <a:lnTo>
                    <a:pt x="106" y="256"/>
                  </a:lnTo>
                  <a:lnTo>
                    <a:pt x="108" y="256"/>
                  </a:lnTo>
                  <a:lnTo>
                    <a:pt x="108" y="256"/>
                  </a:lnTo>
                  <a:lnTo>
                    <a:pt x="111" y="256"/>
                  </a:lnTo>
                  <a:lnTo>
                    <a:pt x="111" y="256"/>
                  </a:lnTo>
                  <a:lnTo>
                    <a:pt x="111" y="258"/>
                  </a:lnTo>
                  <a:lnTo>
                    <a:pt x="113" y="256"/>
                  </a:lnTo>
                  <a:lnTo>
                    <a:pt x="116" y="256"/>
                  </a:lnTo>
                  <a:lnTo>
                    <a:pt x="118" y="256"/>
                  </a:lnTo>
                  <a:lnTo>
                    <a:pt x="118" y="253"/>
                  </a:lnTo>
                  <a:lnTo>
                    <a:pt x="116" y="256"/>
                  </a:lnTo>
                  <a:lnTo>
                    <a:pt x="113" y="258"/>
                  </a:lnTo>
                  <a:lnTo>
                    <a:pt x="111" y="258"/>
                  </a:lnTo>
                  <a:lnTo>
                    <a:pt x="108" y="258"/>
                  </a:lnTo>
                  <a:lnTo>
                    <a:pt x="108" y="258"/>
                  </a:lnTo>
                  <a:lnTo>
                    <a:pt x="99" y="260"/>
                  </a:lnTo>
                  <a:lnTo>
                    <a:pt x="97" y="263"/>
                  </a:lnTo>
                  <a:lnTo>
                    <a:pt x="97" y="263"/>
                  </a:lnTo>
                  <a:lnTo>
                    <a:pt x="97" y="265"/>
                  </a:lnTo>
                  <a:lnTo>
                    <a:pt x="97" y="265"/>
                  </a:lnTo>
                  <a:lnTo>
                    <a:pt x="99" y="263"/>
                  </a:lnTo>
                  <a:lnTo>
                    <a:pt x="101" y="263"/>
                  </a:lnTo>
                  <a:lnTo>
                    <a:pt x="99" y="265"/>
                  </a:lnTo>
                  <a:lnTo>
                    <a:pt x="97" y="265"/>
                  </a:lnTo>
                  <a:lnTo>
                    <a:pt x="94" y="267"/>
                  </a:lnTo>
                  <a:lnTo>
                    <a:pt x="92" y="267"/>
                  </a:lnTo>
                  <a:lnTo>
                    <a:pt x="90" y="267"/>
                  </a:lnTo>
                  <a:lnTo>
                    <a:pt x="90" y="270"/>
                  </a:lnTo>
                  <a:lnTo>
                    <a:pt x="85" y="272"/>
                  </a:lnTo>
                  <a:lnTo>
                    <a:pt x="80" y="274"/>
                  </a:lnTo>
                  <a:lnTo>
                    <a:pt x="78" y="277"/>
                  </a:lnTo>
                  <a:lnTo>
                    <a:pt x="75" y="279"/>
                  </a:lnTo>
                  <a:lnTo>
                    <a:pt x="75" y="282"/>
                  </a:lnTo>
                  <a:lnTo>
                    <a:pt x="73" y="282"/>
                  </a:lnTo>
                  <a:lnTo>
                    <a:pt x="71" y="284"/>
                  </a:lnTo>
                  <a:lnTo>
                    <a:pt x="71" y="284"/>
                  </a:lnTo>
                  <a:lnTo>
                    <a:pt x="71" y="284"/>
                  </a:lnTo>
                  <a:lnTo>
                    <a:pt x="73" y="284"/>
                  </a:lnTo>
                  <a:lnTo>
                    <a:pt x="73" y="284"/>
                  </a:lnTo>
                  <a:lnTo>
                    <a:pt x="75" y="286"/>
                  </a:lnTo>
                  <a:lnTo>
                    <a:pt x="75" y="286"/>
                  </a:lnTo>
                  <a:lnTo>
                    <a:pt x="75" y="289"/>
                  </a:lnTo>
                  <a:lnTo>
                    <a:pt x="78" y="289"/>
                  </a:lnTo>
                  <a:lnTo>
                    <a:pt x="83" y="286"/>
                  </a:lnTo>
                  <a:lnTo>
                    <a:pt x="90" y="284"/>
                  </a:lnTo>
                  <a:lnTo>
                    <a:pt x="92" y="282"/>
                  </a:lnTo>
                  <a:lnTo>
                    <a:pt x="92" y="282"/>
                  </a:lnTo>
                  <a:lnTo>
                    <a:pt x="90" y="282"/>
                  </a:lnTo>
                  <a:lnTo>
                    <a:pt x="92" y="279"/>
                  </a:lnTo>
                  <a:lnTo>
                    <a:pt x="94" y="279"/>
                  </a:lnTo>
                  <a:lnTo>
                    <a:pt x="97" y="277"/>
                  </a:lnTo>
                  <a:lnTo>
                    <a:pt x="97" y="279"/>
                  </a:lnTo>
                  <a:lnTo>
                    <a:pt x="97" y="279"/>
                  </a:lnTo>
                  <a:lnTo>
                    <a:pt x="97" y="279"/>
                  </a:lnTo>
                  <a:lnTo>
                    <a:pt x="94" y="282"/>
                  </a:lnTo>
                  <a:lnTo>
                    <a:pt x="94" y="282"/>
                  </a:lnTo>
                  <a:lnTo>
                    <a:pt x="97" y="282"/>
                  </a:lnTo>
                  <a:lnTo>
                    <a:pt x="97" y="282"/>
                  </a:lnTo>
                  <a:lnTo>
                    <a:pt x="97" y="282"/>
                  </a:lnTo>
                  <a:lnTo>
                    <a:pt x="94" y="284"/>
                  </a:lnTo>
                  <a:lnTo>
                    <a:pt x="92" y="284"/>
                  </a:lnTo>
                  <a:lnTo>
                    <a:pt x="90" y="284"/>
                  </a:lnTo>
                  <a:lnTo>
                    <a:pt x="87" y="286"/>
                  </a:lnTo>
                  <a:lnTo>
                    <a:pt x="87" y="286"/>
                  </a:lnTo>
                  <a:lnTo>
                    <a:pt x="87" y="286"/>
                  </a:lnTo>
                  <a:lnTo>
                    <a:pt x="87" y="289"/>
                  </a:lnTo>
                  <a:lnTo>
                    <a:pt x="87" y="289"/>
                  </a:lnTo>
                  <a:lnTo>
                    <a:pt x="87" y="289"/>
                  </a:lnTo>
                  <a:lnTo>
                    <a:pt x="85" y="289"/>
                  </a:lnTo>
                  <a:lnTo>
                    <a:pt x="83" y="289"/>
                  </a:lnTo>
                  <a:lnTo>
                    <a:pt x="80" y="289"/>
                  </a:lnTo>
                  <a:lnTo>
                    <a:pt x="78" y="289"/>
                  </a:lnTo>
                  <a:lnTo>
                    <a:pt x="78" y="291"/>
                  </a:lnTo>
                  <a:lnTo>
                    <a:pt x="75" y="291"/>
                  </a:lnTo>
                  <a:lnTo>
                    <a:pt x="75" y="289"/>
                  </a:lnTo>
                  <a:lnTo>
                    <a:pt x="75" y="289"/>
                  </a:lnTo>
                  <a:lnTo>
                    <a:pt x="75" y="289"/>
                  </a:lnTo>
                  <a:lnTo>
                    <a:pt x="73" y="286"/>
                  </a:lnTo>
                  <a:lnTo>
                    <a:pt x="71" y="286"/>
                  </a:lnTo>
                  <a:lnTo>
                    <a:pt x="71" y="286"/>
                  </a:lnTo>
                  <a:lnTo>
                    <a:pt x="68" y="286"/>
                  </a:lnTo>
                  <a:lnTo>
                    <a:pt x="64" y="289"/>
                  </a:lnTo>
                  <a:lnTo>
                    <a:pt x="64" y="289"/>
                  </a:lnTo>
                  <a:lnTo>
                    <a:pt x="64" y="289"/>
                  </a:lnTo>
                  <a:lnTo>
                    <a:pt x="66" y="286"/>
                  </a:lnTo>
                  <a:lnTo>
                    <a:pt x="64" y="286"/>
                  </a:lnTo>
                  <a:lnTo>
                    <a:pt x="61" y="286"/>
                  </a:lnTo>
                  <a:lnTo>
                    <a:pt x="59" y="286"/>
                  </a:lnTo>
                  <a:lnTo>
                    <a:pt x="57" y="286"/>
                  </a:lnTo>
                  <a:lnTo>
                    <a:pt x="54" y="289"/>
                  </a:lnTo>
                  <a:lnTo>
                    <a:pt x="54" y="289"/>
                  </a:lnTo>
                  <a:lnTo>
                    <a:pt x="54" y="289"/>
                  </a:lnTo>
                  <a:lnTo>
                    <a:pt x="54" y="289"/>
                  </a:lnTo>
                  <a:lnTo>
                    <a:pt x="57" y="289"/>
                  </a:lnTo>
                  <a:lnTo>
                    <a:pt x="57" y="291"/>
                  </a:lnTo>
                  <a:lnTo>
                    <a:pt x="57" y="291"/>
                  </a:lnTo>
                  <a:lnTo>
                    <a:pt x="57" y="291"/>
                  </a:lnTo>
                  <a:lnTo>
                    <a:pt x="52" y="293"/>
                  </a:lnTo>
                  <a:lnTo>
                    <a:pt x="52" y="293"/>
                  </a:lnTo>
                  <a:lnTo>
                    <a:pt x="50" y="296"/>
                  </a:lnTo>
                  <a:lnTo>
                    <a:pt x="52" y="296"/>
                  </a:lnTo>
                  <a:lnTo>
                    <a:pt x="52" y="298"/>
                  </a:lnTo>
                  <a:lnTo>
                    <a:pt x="57" y="300"/>
                  </a:lnTo>
                  <a:lnTo>
                    <a:pt x="57" y="300"/>
                  </a:lnTo>
                  <a:lnTo>
                    <a:pt x="52" y="298"/>
                  </a:lnTo>
                  <a:lnTo>
                    <a:pt x="52" y="298"/>
                  </a:lnTo>
                  <a:lnTo>
                    <a:pt x="50" y="296"/>
                  </a:lnTo>
                  <a:lnTo>
                    <a:pt x="47" y="296"/>
                  </a:lnTo>
                  <a:lnTo>
                    <a:pt x="45" y="296"/>
                  </a:lnTo>
                  <a:lnTo>
                    <a:pt x="42" y="296"/>
                  </a:lnTo>
                  <a:lnTo>
                    <a:pt x="42" y="296"/>
                  </a:lnTo>
                  <a:lnTo>
                    <a:pt x="40" y="298"/>
                  </a:lnTo>
                  <a:lnTo>
                    <a:pt x="33" y="298"/>
                  </a:lnTo>
                  <a:lnTo>
                    <a:pt x="33" y="298"/>
                  </a:lnTo>
                  <a:lnTo>
                    <a:pt x="33" y="300"/>
                  </a:lnTo>
                  <a:lnTo>
                    <a:pt x="31" y="303"/>
                  </a:lnTo>
                  <a:lnTo>
                    <a:pt x="31" y="303"/>
                  </a:lnTo>
                  <a:lnTo>
                    <a:pt x="31" y="303"/>
                  </a:lnTo>
                  <a:lnTo>
                    <a:pt x="33" y="303"/>
                  </a:lnTo>
                  <a:lnTo>
                    <a:pt x="35" y="303"/>
                  </a:lnTo>
                  <a:lnTo>
                    <a:pt x="38" y="303"/>
                  </a:lnTo>
                  <a:lnTo>
                    <a:pt x="40" y="303"/>
                  </a:lnTo>
                  <a:lnTo>
                    <a:pt x="50" y="303"/>
                  </a:lnTo>
                  <a:lnTo>
                    <a:pt x="50" y="303"/>
                  </a:lnTo>
                  <a:lnTo>
                    <a:pt x="45" y="303"/>
                  </a:lnTo>
                  <a:lnTo>
                    <a:pt x="40" y="303"/>
                  </a:lnTo>
                  <a:lnTo>
                    <a:pt x="40" y="305"/>
                  </a:lnTo>
                  <a:lnTo>
                    <a:pt x="40" y="305"/>
                  </a:lnTo>
                  <a:lnTo>
                    <a:pt x="42" y="305"/>
                  </a:lnTo>
                  <a:lnTo>
                    <a:pt x="42" y="305"/>
                  </a:lnTo>
                  <a:lnTo>
                    <a:pt x="42" y="305"/>
                  </a:lnTo>
                  <a:lnTo>
                    <a:pt x="40" y="308"/>
                  </a:lnTo>
                  <a:lnTo>
                    <a:pt x="38" y="305"/>
                  </a:lnTo>
                  <a:lnTo>
                    <a:pt x="33" y="305"/>
                  </a:lnTo>
                  <a:lnTo>
                    <a:pt x="31" y="305"/>
                  </a:lnTo>
                  <a:lnTo>
                    <a:pt x="28" y="305"/>
                  </a:lnTo>
                  <a:lnTo>
                    <a:pt x="26" y="305"/>
                  </a:lnTo>
                  <a:lnTo>
                    <a:pt x="24" y="305"/>
                  </a:lnTo>
                  <a:lnTo>
                    <a:pt x="24" y="305"/>
                  </a:lnTo>
                  <a:lnTo>
                    <a:pt x="21" y="308"/>
                  </a:lnTo>
                  <a:lnTo>
                    <a:pt x="21" y="308"/>
                  </a:lnTo>
                  <a:lnTo>
                    <a:pt x="21" y="308"/>
                  </a:lnTo>
                  <a:lnTo>
                    <a:pt x="21" y="310"/>
                  </a:lnTo>
                  <a:lnTo>
                    <a:pt x="24" y="310"/>
                  </a:lnTo>
                  <a:lnTo>
                    <a:pt x="26" y="308"/>
                  </a:lnTo>
                  <a:lnTo>
                    <a:pt x="28" y="308"/>
                  </a:lnTo>
                  <a:lnTo>
                    <a:pt x="28" y="308"/>
                  </a:lnTo>
                  <a:lnTo>
                    <a:pt x="28" y="310"/>
                  </a:lnTo>
                  <a:lnTo>
                    <a:pt x="21" y="310"/>
                  </a:lnTo>
                  <a:lnTo>
                    <a:pt x="19" y="310"/>
                  </a:lnTo>
                  <a:lnTo>
                    <a:pt x="19" y="310"/>
                  </a:lnTo>
                  <a:lnTo>
                    <a:pt x="19" y="310"/>
                  </a:lnTo>
                  <a:lnTo>
                    <a:pt x="17" y="310"/>
                  </a:lnTo>
                  <a:lnTo>
                    <a:pt x="17" y="310"/>
                  </a:lnTo>
                  <a:lnTo>
                    <a:pt x="14" y="310"/>
                  </a:lnTo>
                  <a:lnTo>
                    <a:pt x="12" y="310"/>
                  </a:lnTo>
                  <a:lnTo>
                    <a:pt x="12" y="312"/>
                  </a:lnTo>
                  <a:lnTo>
                    <a:pt x="9" y="312"/>
                  </a:lnTo>
                  <a:lnTo>
                    <a:pt x="9" y="315"/>
                  </a:lnTo>
                  <a:lnTo>
                    <a:pt x="9" y="315"/>
                  </a:lnTo>
                  <a:lnTo>
                    <a:pt x="7" y="312"/>
                  </a:lnTo>
                  <a:lnTo>
                    <a:pt x="7" y="315"/>
                  </a:lnTo>
                  <a:lnTo>
                    <a:pt x="5" y="317"/>
                  </a:lnTo>
                  <a:lnTo>
                    <a:pt x="7" y="317"/>
                  </a:lnTo>
                  <a:lnTo>
                    <a:pt x="7" y="317"/>
                  </a:lnTo>
                  <a:lnTo>
                    <a:pt x="12" y="317"/>
                  </a:lnTo>
                  <a:lnTo>
                    <a:pt x="14" y="317"/>
                  </a:lnTo>
                  <a:lnTo>
                    <a:pt x="21" y="319"/>
                  </a:lnTo>
                  <a:lnTo>
                    <a:pt x="24" y="319"/>
                  </a:lnTo>
                  <a:lnTo>
                    <a:pt x="28" y="319"/>
                  </a:lnTo>
                  <a:lnTo>
                    <a:pt x="28" y="319"/>
                  </a:lnTo>
                  <a:lnTo>
                    <a:pt x="26" y="319"/>
                  </a:lnTo>
                  <a:lnTo>
                    <a:pt x="19" y="322"/>
                  </a:lnTo>
                  <a:lnTo>
                    <a:pt x="14" y="319"/>
                  </a:lnTo>
                  <a:lnTo>
                    <a:pt x="9" y="319"/>
                  </a:lnTo>
                  <a:lnTo>
                    <a:pt x="5" y="319"/>
                  </a:lnTo>
                  <a:lnTo>
                    <a:pt x="5" y="319"/>
                  </a:lnTo>
                  <a:lnTo>
                    <a:pt x="2" y="319"/>
                  </a:lnTo>
                  <a:lnTo>
                    <a:pt x="2" y="319"/>
                  </a:lnTo>
                  <a:lnTo>
                    <a:pt x="2" y="322"/>
                  </a:lnTo>
                  <a:lnTo>
                    <a:pt x="2" y="324"/>
                  </a:lnTo>
                  <a:lnTo>
                    <a:pt x="5" y="324"/>
                  </a:lnTo>
                  <a:lnTo>
                    <a:pt x="7" y="326"/>
                  </a:lnTo>
                  <a:lnTo>
                    <a:pt x="7" y="326"/>
                  </a:lnTo>
                  <a:lnTo>
                    <a:pt x="9" y="326"/>
                  </a:lnTo>
                  <a:lnTo>
                    <a:pt x="7" y="326"/>
                  </a:lnTo>
                  <a:lnTo>
                    <a:pt x="7" y="326"/>
                  </a:lnTo>
                  <a:lnTo>
                    <a:pt x="2" y="326"/>
                  </a:lnTo>
                  <a:lnTo>
                    <a:pt x="2" y="329"/>
                  </a:lnTo>
                  <a:lnTo>
                    <a:pt x="5" y="331"/>
                  </a:lnTo>
                  <a:lnTo>
                    <a:pt x="5" y="331"/>
                  </a:lnTo>
                  <a:lnTo>
                    <a:pt x="7" y="334"/>
                  </a:lnTo>
                  <a:lnTo>
                    <a:pt x="9" y="334"/>
                  </a:lnTo>
                  <a:lnTo>
                    <a:pt x="12" y="334"/>
                  </a:lnTo>
                  <a:lnTo>
                    <a:pt x="19" y="334"/>
                  </a:lnTo>
                  <a:lnTo>
                    <a:pt x="24" y="334"/>
                  </a:lnTo>
                  <a:lnTo>
                    <a:pt x="26" y="334"/>
                  </a:lnTo>
                  <a:lnTo>
                    <a:pt x="26" y="331"/>
                  </a:lnTo>
                  <a:lnTo>
                    <a:pt x="26" y="331"/>
                  </a:lnTo>
                  <a:lnTo>
                    <a:pt x="26" y="331"/>
                  </a:lnTo>
                  <a:lnTo>
                    <a:pt x="26" y="331"/>
                  </a:lnTo>
                  <a:lnTo>
                    <a:pt x="28" y="331"/>
                  </a:lnTo>
                  <a:lnTo>
                    <a:pt x="31" y="331"/>
                  </a:lnTo>
                  <a:lnTo>
                    <a:pt x="31" y="334"/>
                  </a:lnTo>
                  <a:lnTo>
                    <a:pt x="35" y="334"/>
                  </a:lnTo>
                  <a:lnTo>
                    <a:pt x="38" y="331"/>
                  </a:lnTo>
                  <a:lnTo>
                    <a:pt x="38" y="331"/>
                  </a:lnTo>
                  <a:lnTo>
                    <a:pt x="38" y="331"/>
                  </a:lnTo>
                  <a:lnTo>
                    <a:pt x="38" y="329"/>
                  </a:lnTo>
                  <a:lnTo>
                    <a:pt x="40" y="326"/>
                  </a:lnTo>
                  <a:lnTo>
                    <a:pt x="40" y="329"/>
                  </a:lnTo>
                  <a:lnTo>
                    <a:pt x="38" y="331"/>
                  </a:lnTo>
                  <a:lnTo>
                    <a:pt x="38" y="331"/>
                  </a:lnTo>
                  <a:lnTo>
                    <a:pt x="42" y="331"/>
                  </a:lnTo>
                  <a:lnTo>
                    <a:pt x="40" y="334"/>
                  </a:lnTo>
                  <a:lnTo>
                    <a:pt x="33" y="334"/>
                  </a:lnTo>
                  <a:lnTo>
                    <a:pt x="33" y="336"/>
                  </a:lnTo>
                  <a:lnTo>
                    <a:pt x="33" y="336"/>
                  </a:lnTo>
                  <a:lnTo>
                    <a:pt x="33" y="336"/>
                  </a:lnTo>
                  <a:lnTo>
                    <a:pt x="33" y="336"/>
                  </a:lnTo>
                  <a:lnTo>
                    <a:pt x="33" y="334"/>
                  </a:lnTo>
                  <a:lnTo>
                    <a:pt x="31" y="334"/>
                  </a:lnTo>
                  <a:lnTo>
                    <a:pt x="28" y="334"/>
                  </a:lnTo>
                  <a:lnTo>
                    <a:pt x="26" y="334"/>
                  </a:lnTo>
                  <a:lnTo>
                    <a:pt x="24" y="334"/>
                  </a:lnTo>
                  <a:lnTo>
                    <a:pt x="21" y="334"/>
                  </a:lnTo>
                  <a:lnTo>
                    <a:pt x="17" y="334"/>
                  </a:lnTo>
                  <a:lnTo>
                    <a:pt x="9" y="334"/>
                  </a:lnTo>
                  <a:lnTo>
                    <a:pt x="7" y="336"/>
                  </a:lnTo>
                  <a:lnTo>
                    <a:pt x="5" y="336"/>
                  </a:lnTo>
                  <a:lnTo>
                    <a:pt x="5" y="334"/>
                  </a:lnTo>
                  <a:lnTo>
                    <a:pt x="2" y="336"/>
                  </a:lnTo>
                  <a:lnTo>
                    <a:pt x="2" y="336"/>
                  </a:lnTo>
                  <a:lnTo>
                    <a:pt x="2" y="338"/>
                  </a:lnTo>
                  <a:lnTo>
                    <a:pt x="2" y="341"/>
                  </a:lnTo>
                  <a:lnTo>
                    <a:pt x="5" y="343"/>
                  </a:lnTo>
                  <a:lnTo>
                    <a:pt x="7" y="343"/>
                  </a:lnTo>
                  <a:lnTo>
                    <a:pt x="9" y="343"/>
                  </a:lnTo>
                  <a:lnTo>
                    <a:pt x="12" y="341"/>
                  </a:lnTo>
                  <a:lnTo>
                    <a:pt x="12" y="341"/>
                  </a:lnTo>
                  <a:lnTo>
                    <a:pt x="12" y="343"/>
                  </a:lnTo>
                  <a:lnTo>
                    <a:pt x="5" y="345"/>
                  </a:lnTo>
                  <a:lnTo>
                    <a:pt x="5" y="345"/>
                  </a:lnTo>
                  <a:lnTo>
                    <a:pt x="5" y="350"/>
                  </a:lnTo>
                  <a:lnTo>
                    <a:pt x="7" y="350"/>
                  </a:lnTo>
                  <a:lnTo>
                    <a:pt x="9" y="353"/>
                  </a:lnTo>
                  <a:lnTo>
                    <a:pt x="12" y="353"/>
                  </a:lnTo>
                  <a:lnTo>
                    <a:pt x="12" y="353"/>
                  </a:lnTo>
                  <a:lnTo>
                    <a:pt x="12" y="353"/>
                  </a:lnTo>
                  <a:lnTo>
                    <a:pt x="9" y="355"/>
                  </a:lnTo>
                  <a:lnTo>
                    <a:pt x="7" y="355"/>
                  </a:lnTo>
                  <a:lnTo>
                    <a:pt x="7" y="353"/>
                  </a:lnTo>
                  <a:lnTo>
                    <a:pt x="5" y="353"/>
                  </a:lnTo>
                  <a:lnTo>
                    <a:pt x="5" y="355"/>
                  </a:lnTo>
                  <a:lnTo>
                    <a:pt x="5" y="355"/>
                  </a:lnTo>
                  <a:lnTo>
                    <a:pt x="5" y="357"/>
                  </a:lnTo>
                  <a:lnTo>
                    <a:pt x="5" y="357"/>
                  </a:lnTo>
                  <a:lnTo>
                    <a:pt x="2" y="360"/>
                  </a:lnTo>
                  <a:lnTo>
                    <a:pt x="2" y="362"/>
                  </a:lnTo>
                  <a:lnTo>
                    <a:pt x="5" y="362"/>
                  </a:lnTo>
                  <a:lnTo>
                    <a:pt x="5" y="362"/>
                  </a:lnTo>
                  <a:lnTo>
                    <a:pt x="5" y="362"/>
                  </a:lnTo>
                  <a:lnTo>
                    <a:pt x="5" y="360"/>
                  </a:lnTo>
                  <a:lnTo>
                    <a:pt x="7" y="360"/>
                  </a:lnTo>
                  <a:lnTo>
                    <a:pt x="9" y="360"/>
                  </a:lnTo>
                  <a:lnTo>
                    <a:pt x="9" y="357"/>
                  </a:lnTo>
                  <a:lnTo>
                    <a:pt x="12" y="355"/>
                  </a:lnTo>
                  <a:lnTo>
                    <a:pt x="14" y="355"/>
                  </a:lnTo>
                  <a:lnTo>
                    <a:pt x="14" y="355"/>
                  </a:lnTo>
                  <a:lnTo>
                    <a:pt x="17" y="353"/>
                  </a:lnTo>
                  <a:lnTo>
                    <a:pt x="17" y="350"/>
                  </a:lnTo>
                  <a:lnTo>
                    <a:pt x="19" y="350"/>
                  </a:lnTo>
                  <a:lnTo>
                    <a:pt x="19" y="348"/>
                  </a:lnTo>
                  <a:lnTo>
                    <a:pt x="24" y="348"/>
                  </a:lnTo>
                  <a:lnTo>
                    <a:pt x="28" y="345"/>
                  </a:lnTo>
                  <a:lnTo>
                    <a:pt x="33" y="345"/>
                  </a:lnTo>
                  <a:lnTo>
                    <a:pt x="31" y="345"/>
                  </a:lnTo>
                  <a:lnTo>
                    <a:pt x="28" y="345"/>
                  </a:lnTo>
                  <a:lnTo>
                    <a:pt x="28" y="348"/>
                  </a:lnTo>
                  <a:lnTo>
                    <a:pt x="26" y="348"/>
                  </a:lnTo>
                  <a:lnTo>
                    <a:pt x="26" y="353"/>
                  </a:lnTo>
                  <a:lnTo>
                    <a:pt x="26" y="350"/>
                  </a:lnTo>
                  <a:lnTo>
                    <a:pt x="26" y="348"/>
                  </a:lnTo>
                  <a:lnTo>
                    <a:pt x="26" y="348"/>
                  </a:lnTo>
                  <a:lnTo>
                    <a:pt x="24" y="348"/>
                  </a:lnTo>
                  <a:lnTo>
                    <a:pt x="19" y="350"/>
                  </a:lnTo>
                  <a:lnTo>
                    <a:pt x="19" y="353"/>
                  </a:lnTo>
                  <a:lnTo>
                    <a:pt x="19" y="353"/>
                  </a:lnTo>
                  <a:lnTo>
                    <a:pt x="19" y="353"/>
                  </a:lnTo>
                  <a:lnTo>
                    <a:pt x="17" y="355"/>
                  </a:lnTo>
                  <a:lnTo>
                    <a:pt x="14" y="357"/>
                  </a:lnTo>
                  <a:lnTo>
                    <a:pt x="12" y="357"/>
                  </a:lnTo>
                  <a:lnTo>
                    <a:pt x="14" y="360"/>
                  </a:lnTo>
                  <a:lnTo>
                    <a:pt x="14" y="360"/>
                  </a:lnTo>
                  <a:lnTo>
                    <a:pt x="17" y="360"/>
                  </a:lnTo>
                  <a:lnTo>
                    <a:pt x="19" y="360"/>
                  </a:lnTo>
                  <a:lnTo>
                    <a:pt x="21" y="357"/>
                  </a:lnTo>
                  <a:lnTo>
                    <a:pt x="21" y="360"/>
                  </a:lnTo>
                  <a:lnTo>
                    <a:pt x="17" y="360"/>
                  </a:lnTo>
                  <a:lnTo>
                    <a:pt x="14" y="360"/>
                  </a:lnTo>
                  <a:lnTo>
                    <a:pt x="14" y="362"/>
                  </a:lnTo>
                  <a:lnTo>
                    <a:pt x="9" y="362"/>
                  </a:lnTo>
                  <a:lnTo>
                    <a:pt x="9" y="360"/>
                  </a:lnTo>
                  <a:lnTo>
                    <a:pt x="9" y="360"/>
                  </a:lnTo>
                  <a:lnTo>
                    <a:pt x="7" y="362"/>
                  </a:lnTo>
                  <a:lnTo>
                    <a:pt x="7" y="362"/>
                  </a:lnTo>
                  <a:lnTo>
                    <a:pt x="5" y="364"/>
                  </a:lnTo>
                  <a:lnTo>
                    <a:pt x="5" y="367"/>
                  </a:lnTo>
                  <a:lnTo>
                    <a:pt x="2" y="369"/>
                  </a:lnTo>
                  <a:lnTo>
                    <a:pt x="5" y="371"/>
                  </a:lnTo>
                  <a:lnTo>
                    <a:pt x="7" y="371"/>
                  </a:lnTo>
                  <a:lnTo>
                    <a:pt x="9" y="371"/>
                  </a:lnTo>
                  <a:lnTo>
                    <a:pt x="9" y="369"/>
                  </a:lnTo>
                  <a:lnTo>
                    <a:pt x="12" y="369"/>
                  </a:lnTo>
                  <a:lnTo>
                    <a:pt x="12" y="369"/>
                  </a:lnTo>
                  <a:lnTo>
                    <a:pt x="14" y="367"/>
                  </a:lnTo>
                  <a:lnTo>
                    <a:pt x="17" y="367"/>
                  </a:lnTo>
                  <a:lnTo>
                    <a:pt x="19" y="364"/>
                  </a:lnTo>
                  <a:lnTo>
                    <a:pt x="21" y="364"/>
                  </a:lnTo>
                  <a:lnTo>
                    <a:pt x="24" y="364"/>
                  </a:lnTo>
                  <a:lnTo>
                    <a:pt x="24" y="364"/>
                  </a:lnTo>
                  <a:lnTo>
                    <a:pt x="21" y="364"/>
                  </a:lnTo>
                  <a:lnTo>
                    <a:pt x="19" y="367"/>
                  </a:lnTo>
                  <a:lnTo>
                    <a:pt x="17" y="367"/>
                  </a:lnTo>
                  <a:lnTo>
                    <a:pt x="17" y="369"/>
                  </a:lnTo>
                  <a:lnTo>
                    <a:pt x="17" y="369"/>
                  </a:lnTo>
                  <a:lnTo>
                    <a:pt x="17" y="371"/>
                  </a:lnTo>
                  <a:lnTo>
                    <a:pt x="17" y="371"/>
                  </a:lnTo>
                  <a:lnTo>
                    <a:pt x="14" y="371"/>
                  </a:lnTo>
                  <a:lnTo>
                    <a:pt x="14" y="374"/>
                  </a:lnTo>
                  <a:lnTo>
                    <a:pt x="17" y="374"/>
                  </a:lnTo>
                  <a:lnTo>
                    <a:pt x="19" y="376"/>
                  </a:lnTo>
                  <a:lnTo>
                    <a:pt x="21" y="374"/>
                  </a:lnTo>
                  <a:lnTo>
                    <a:pt x="21" y="374"/>
                  </a:lnTo>
                  <a:lnTo>
                    <a:pt x="19" y="376"/>
                  </a:lnTo>
                  <a:lnTo>
                    <a:pt x="19" y="376"/>
                  </a:lnTo>
                  <a:lnTo>
                    <a:pt x="19" y="376"/>
                  </a:lnTo>
                  <a:lnTo>
                    <a:pt x="14" y="376"/>
                  </a:lnTo>
                  <a:lnTo>
                    <a:pt x="9" y="374"/>
                  </a:lnTo>
                  <a:lnTo>
                    <a:pt x="9" y="376"/>
                  </a:lnTo>
                  <a:lnTo>
                    <a:pt x="9" y="379"/>
                  </a:lnTo>
                  <a:lnTo>
                    <a:pt x="9" y="381"/>
                  </a:lnTo>
                  <a:lnTo>
                    <a:pt x="9" y="381"/>
                  </a:lnTo>
                  <a:lnTo>
                    <a:pt x="12" y="383"/>
                  </a:lnTo>
                  <a:lnTo>
                    <a:pt x="17" y="386"/>
                  </a:lnTo>
                  <a:lnTo>
                    <a:pt x="17" y="386"/>
                  </a:lnTo>
                  <a:lnTo>
                    <a:pt x="21" y="388"/>
                  </a:lnTo>
                  <a:lnTo>
                    <a:pt x="24" y="388"/>
                  </a:lnTo>
                  <a:lnTo>
                    <a:pt x="26" y="388"/>
                  </a:lnTo>
                  <a:lnTo>
                    <a:pt x="26" y="388"/>
                  </a:lnTo>
                  <a:lnTo>
                    <a:pt x="26" y="390"/>
                  </a:lnTo>
                  <a:lnTo>
                    <a:pt x="26" y="390"/>
                  </a:lnTo>
                  <a:lnTo>
                    <a:pt x="26" y="390"/>
                  </a:lnTo>
                  <a:lnTo>
                    <a:pt x="24" y="393"/>
                  </a:lnTo>
                  <a:lnTo>
                    <a:pt x="24" y="393"/>
                  </a:lnTo>
                  <a:lnTo>
                    <a:pt x="26" y="393"/>
                  </a:lnTo>
                  <a:lnTo>
                    <a:pt x="28" y="393"/>
                  </a:lnTo>
                  <a:lnTo>
                    <a:pt x="28" y="390"/>
                  </a:lnTo>
                  <a:lnTo>
                    <a:pt x="28" y="390"/>
                  </a:lnTo>
                  <a:lnTo>
                    <a:pt x="28" y="390"/>
                  </a:lnTo>
                  <a:lnTo>
                    <a:pt x="31" y="390"/>
                  </a:lnTo>
                  <a:lnTo>
                    <a:pt x="28" y="393"/>
                  </a:lnTo>
                  <a:lnTo>
                    <a:pt x="28" y="393"/>
                  </a:lnTo>
                  <a:lnTo>
                    <a:pt x="28" y="393"/>
                  </a:lnTo>
                  <a:lnTo>
                    <a:pt x="31" y="393"/>
                  </a:lnTo>
                  <a:lnTo>
                    <a:pt x="33" y="393"/>
                  </a:lnTo>
                  <a:lnTo>
                    <a:pt x="38" y="393"/>
                  </a:lnTo>
                  <a:lnTo>
                    <a:pt x="45" y="393"/>
                  </a:lnTo>
                  <a:lnTo>
                    <a:pt x="47" y="390"/>
                  </a:lnTo>
                  <a:lnTo>
                    <a:pt x="50" y="390"/>
                  </a:lnTo>
                  <a:lnTo>
                    <a:pt x="52" y="390"/>
                  </a:lnTo>
                  <a:lnTo>
                    <a:pt x="54" y="388"/>
                  </a:lnTo>
                  <a:lnTo>
                    <a:pt x="59" y="383"/>
                  </a:lnTo>
                  <a:lnTo>
                    <a:pt x="64" y="381"/>
                  </a:lnTo>
                  <a:lnTo>
                    <a:pt x="64" y="381"/>
                  </a:lnTo>
                  <a:lnTo>
                    <a:pt x="64" y="379"/>
                  </a:lnTo>
                  <a:lnTo>
                    <a:pt x="66" y="379"/>
                  </a:lnTo>
                  <a:lnTo>
                    <a:pt x="66" y="379"/>
                  </a:lnTo>
                  <a:lnTo>
                    <a:pt x="66" y="376"/>
                  </a:lnTo>
                  <a:lnTo>
                    <a:pt x="68" y="376"/>
                  </a:lnTo>
                  <a:lnTo>
                    <a:pt x="71" y="376"/>
                  </a:lnTo>
                  <a:lnTo>
                    <a:pt x="71" y="376"/>
                  </a:lnTo>
                  <a:lnTo>
                    <a:pt x="71" y="374"/>
                  </a:lnTo>
                  <a:lnTo>
                    <a:pt x="71" y="374"/>
                  </a:lnTo>
                  <a:lnTo>
                    <a:pt x="71" y="371"/>
                  </a:lnTo>
                  <a:lnTo>
                    <a:pt x="71" y="371"/>
                  </a:lnTo>
                  <a:lnTo>
                    <a:pt x="73" y="374"/>
                  </a:lnTo>
                  <a:lnTo>
                    <a:pt x="73" y="376"/>
                  </a:lnTo>
                  <a:lnTo>
                    <a:pt x="75" y="376"/>
                  </a:lnTo>
                  <a:lnTo>
                    <a:pt x="78" y="374"/>
                  </a:lnTo>
                  <a:lnTo>
                    <a:pt x="78" y="374"/>
                  </a:lnTo>
                  <a:lnTo>
                    <a:pt x="80" y="374"/>
                  </a:lnTo>
                  <a:lnTo>
                    <a:pt x="80" y="374"/>
                  </a:lnTo>
                  <a:lnTo>
                    <a:pt x="83" y="369"/>
                  </a:lnTo>
                  <a:lnTo>
                    <a:pt x="83" y="367"/>
                  </a:lnTo>
                  <a:lnTo>
                    <a:pt x="83" y="367"/>
                  </a:lnTo>
                  <a:lnTo>
                    <a:pt x="83" y="367"/>
                  </a:lnTo>
                  <a:lnTo>
                    <a:pt x="83" y="364"/>
                  </a:lnTo>
                  <a:lnTo>
                    <a:pt x="85" y="364"/>
                  </a:lnTo>
                  <a:lnTo>
                    <a:pt x="85" y="362"/>
                  </a:lnTo>
                  <a:lnTo>
                    <a:pt x="85" y="362"/>
                  </a:lnTo>
                  <a:lnTo>
                    <a:pt x="85" y="360"/>
                  </a:lnTo>
                  <a:lnTo>
                    <a:pt x="85" y="362"/>
                  </a:lnTo>
                  <a:lnTo>
                    <a:pt x="85" y="362"/>
                  </a:lnTo>
                  <a:lnTo>
                    <a:pt x="85" y="367"/>
                  </a:lnTo>
                  <a:lnTo>
                    <a:pt x="85" y="367"/>
                  </a:lnTo>
                  <a:lnTo>
                    <a:pt x="87" y="369"/>
                  </a:lnTo>
                  <a:lnTo>
                    <a:pt x="90" y="371"/>
                  </a:lnTo>
                  <a:lnTo>
                    <a:pt x="90" y="371"/>
                  </a:lnTo>
                  <a:lnTo>
                    <a:pt x="92" y="371"/>
                  </a:lnTo>
                  <a:lnTo>
                    <a:pt x="92" y="371"/>
                  </a:lnTo>
                  <a:lnTo>
                    <a:pt x="94" y="371"/>
                  </a:lnTo>
                  <a:lnTo>
                    <a:pt x="97" y="371"/>
                  </a:lnTo>
                  <a:lnTo>
                    <a:pt x="97" y="374"/>
                  </a:lnTo>
                  <a:lnTo>
                    <a:pt x="97" y="374"/>
                  </a:lnTo>
                  <a:lnTo>
                    <a:pt x="99" y="376"/>
                  </a:lnTo>
                  <a:lnTo>
                    <a:pt x="99" y="376"/>
                  </a:lnTo>
                  <a:lnTo>
                    <a:pt x="101" y="376"/>
                  </a:lnTo>
                  <a:lnTo>
                    <a:pt x="101" y="374"/>
                  </a:lnTo>
                  <a:lnTo>
                    <a:pt x="101" y="371"/>
                  </a:lnTo>
                  <a:lnTo>
                    <a:pt x="104" y="369"/>
                  </a:lnTo>
                  <a:lnTo>
                    <a:pt x="101" y="367"/>
                  </a:lnTo>
                  <a:lnTo>
                    <a:pt x="101" y="364"/>
                  </a:lnTo>
                  <a:lnTo>
                    <a:pt x="101" y="362"/>
                  </a:lnTo>
                  <a:lnTo>
                    <a:pt x="104" y="362"/>
                  </a:lnTo>
                  <a:lnTo>
                    <a:pt x="104" y="360"/>
                  </a:lnTo>
                  <a:lnTo>
                    <a:pt x="106" y="357"/>
                  </a:lnTo>
                  <a:lnTo>
                    <a:pt x="106" y="357"/>
                  </a:lnTo>
                  <a:lnTo>
                    <a:pt x="106" y="357"/>
                  </a:lnTo>
                  <a:lnTo>
                    <a:pt x="108" y="357"/>
                  </a:lnTo>
                  <a:lnTo>
                    <a:pt x="111" y="355"/>
                  </a:lnTo>
                  <a:lnTo>
                    <a:pt x="113" y="355"/>
                  </a:lnTo>
                  <a:lnTo>
                    <a:pt x="113" y="353"/>
                  </a:lnTo>
                  <a:lnTo>
                    <a:pt x="113" y="350"/>
                  </a:lnTo>
                  <a:lnTo>
                    <a:pt x="113" y="350"/>
                  </a:lnTo>
                  <a:lnTo>
                    <a:pt x="113" y="348"/>
                  </a:lnTo>
                  <a:lnTo>
                    <a:pt x="116" y="345"/>
                  </a:lnTo>
                  <a:lnTo>
                    <a:pt x="113" y="345"/>
                  </a:lnTo>
                  <a:lnTo>
                    <a:pt x="113" y="341"/>
                  </a:lnTo>
                  <a:lnTo>
                    <a:pt x="111" y="338"/>
                  </a:lnTo>
                  <a:lnTo>
                    <a:pt x="111" y="336"/>
                  </a:lnTo>
                  <a:lnTo>
                    <a:pt x="111" y="336"/>
                  </a:lnTo>
                  <a:lnTo>
                    <a:pt x="113" y="336"/>
                  </a:lnTo>
                  <a:lnTo>
                    <a:pt x="116" y="336"/>
                  </a:lnTo>
                  <a:lnTo>
                    <a:pt x="116" y="334"/>
                  </a:lnTo>
                  <a:lnTo>
                    <a:pt x="116" y="334"/>
                  </a:lnTo>
                  <a:lnTo>
                    <a:pt x="118" y="334"/>
                  </a:lnTo>
                  <a:lnTo>
                    <a:pt x="118" y="331"/>
                  </a:lnTo>
                  <a:lnTo>
                    <a:pt x="118" y="331"/>
                  </a:lnTo>
                  <a:lnTo>
                    <a:pt x="118" y="329"/>
                  </a:lnTo>
                  <a:lnTo>
                    <a:pt x="118" y="326"/>
                  </a:lnTo>
                  <a:lnTo>
                    <a:pt x="116" y="326"/>
                  </a:lnTo>
                  <a:lnTo>
                    <a:pt x="113" y="324"/>
                  </a:lnTo>
                  <a:lnTo>
                    <a:pt x="111" y="324"/>
                  </a:lnTo>
                  <a:lnTo>
                    <a:pt x="108" y="322"/>
                  </a:lnTo>
                  <a:lnTo>
                    <a:pt x="108" y="317"/>
                  </a:lnTo>
                  <a:lnTo>
                    <a:pt x="111" y="315"/>
                  </a:lnTo>
                  <a:lnTo>
                    <a:pt x="111" y="312"/>
                  </a:lnTo>
                  <a:lnTo>
                    <a:pt x="111" y="312"/>
                  </a:lnTo>
                  <a:lnTo>
                    <a:pt x="108" y="305"/>
                  </a:lnTo>
                  <a:lnTo>
                    <a:pt x="108" y="305"/>
                  </a:lnTo>
                  <a:lnTo>
                    <a:pt x="108" y="303"/>
                  </a:lnTo>
                  <a:lnTo>
                    <a:pt x="108" y="300"/>
                  </a:lnTo>
                  <a:lnTo>
                    <a:pt x="108" y="298"/>
                  </a:lnTo>
                  <a:lnTo>
                    <a:pt x="108" y="298"/>
                  </a:lnTo>
                  <a:lnTo>
                    <a:pt x="108" y="298"/>
                  </a:lnTo>
                  <a:lnTo>
                    <a:pt x="108" y="296"/>
                  </a:lnTo>
                  <a:lnTo>
                    <a:pt x="108" y="296"/>
                  </a:lnTo>
                  <a:lnTo>
                    <a:pt x="106" y="293"/>
                  </a:lnTo>
                  <a:lnTo>
                    <a:pt x="108" y="289"/>
                  </a:lnTo>
                  <a:lnTo>
                    <a:pt x="108" y="286"/>
                  </a:lnTo>
                  <a:lnTo>
                    <a:pt x="111" y="284"/>
                  </a:lnTo>
                  <a:lnTo>
                    <a:pt x="113" y="282"/>
                  </a:lnTo>
                  <a:lnTo>
                    <a:pt x="116" y="279"/>
                  </a:lnTo>
                  <a:lnTo>
                    <a:pt x="116" y="279"/>
                  </a:lnTo>
                  <a:lnTo>
                    <a:pt x="118" y="279"/>
                  </a:lnTo>
                  <a:lnTo>
                    <a:pt x="120" y="277"/>
                  </a:lnTo>
                  <a:lnTo>
                    <a:pt x="123" y="277"/>
                  </a:lnTo>
                  <a:lnTo>
                    <a:pt x="125" y="277"/>
                  </a:lnTo>
                  <a:lnTo>
                    <a:pt x="130" y="279"/>
                  </a:lnTo>
                  <a:lnTo>
                    <a:pt x="134" y="279"/>
                  </a:lnTo>
                  <a:lnTo>
                    <a:pt x="134" y="279"/>
                  </a:lnTo>
                  <a:lnTo>
                    <a:pt x="134" y="277"/>
                  </a:lnTo>
                  <a:lnTo>
                    <a:pt x="137" y="277"/>
                  </a:lnTo>
                  <a:lnTo>
                    <a:pt x="137" y="274"/>
                  </a:lnTo>
                  <a:lnTo>
                    <a:pt x="137" y="272"/>
                  </a:lnTo>
                  <a:lnTo>
                    <a:pt x="134" y="270"/>
                  </a:lnTo>
                  <a:lnTo>
                    <a:pt x="132" y="270"/>
                  </a:lnTo>
                  <a:lnTo>
                    <a:pt x="130" y="267"/>
                  </a:lnTo>
                  <a:lnTo>
                    <a:pt x="132" y="265"/>
                  </a:lnTo>
                  <a:lnTo>
                    <a:pt x="134" y="260"/>
                  </a:lnTo>
                  <a:lnTo>
                    <a:pt x="139" y="258"/>
                  </a:lnTo>
                  <a:lnTo>
                    <a:pt x="139" y="256"/>
                  </a:lnTo>
                  <a:lnTo>
                    <a:pt x="141" y="256"/>
                  </a:lnTo>
                  <a:lnTo>
                    <a:pt x="141" y="248"/>
                  </a:lnTo>
                  <a:lnTo>
                    <a:pt x="141" y="246"/>
                  </a:lnTo>
                  <a:lnTo>
                    <a:pt x="141" y="246"/>
                  </a:lnTo>
                  <a:lnTo>
                    <a:pt x="141" y="244"/>
                  </a:lnTo>
                  <a:lnTo>
                    <a:pt x="141" y="244"/>
                  </a:lnTo>
                  <a:lnTo>
                    <a:pt x="141" y="239"/>
                  </a:lnTo>
                  <a:lnTo>
                    <a:pt x="146" y="239"/>
                  </a:lnTo>
                  <a:lnTo>
                    <a:pt x="149" y="239"/>
                  </a:lnTo>
                  <a:lnTo>
                    <a:pt x="149" y="239"/>
                  </a:lnTo>
                  <a:lnTo>
                    <a:pt x="153" y="237"/>
                  </a:lnTo>
                  <a:lnTo>
                    <a:pt x="153" y="237"/>
                  </a:lnTo>
                  <a:lnTo>
                    <a:pt x="153" y="232"/>
                  </a:lnTo>
                  <a:lnTo>
                    <a:pt x="156" y="232"/>
                  </a:lnTo>
                  <a:lnTo>
                    <a:pt x="158" y="227"/>
                  </a:lnTo>
                  <a:lnTo>
                    <a:pt x="163" y="225"/>
                  </a:lnTo>
                  <a:lnTo>
                    <a:pt x="165" y="222"/>
                  </a:lnTo>
                  <a:lnTo>
                    <a:pt x="165" y="222"/>
                  </a:lnTo>
                  <a:lnTo>
                    <a:pt x="167" y="220"/>
                  </a:lnTo>
                  <a:lnTo>
                    <a:pt x="165" y="218"/>
                  </a:lnTo>
                  <a:lnTo>
                    <a:pt x="165" y="218"/>
                  </a:lnTo>
                  <a:lnTo>
                    <a:pt x="163" y="215"/>
                  </a:lnTo>
                  <a:lnTo>
                    <a:pt x="163" y="215"/>
                  </a:lnTo>
                  <a:lnTo>
                    <a:pt x="165" y="213"/>
                  </a:lnTo>
                  <a:lnTo>
                    <a:pt x="167" y="213"/>
                  </a:lnTo>
                  <a:lnTo>
                    <a:pt x="167" y="213"/>
                  </a:lnTo>
                  <a:lnTo>
                    <a:pt x="167" y="213"/>
                  </a:lnTo>
                  <a:lnTo>
                    <a:pt x="170" y="208"/>
                  </a:lnTo>
                  <a:lnTo>
                    <a:pt x="177" y="206"/>
                  </a:lnTo>
                  <a:lnTo>
                    <a:pt x="177" y="204"/>
                  </a:lnTo>
                  <a:lnTo>
                    <a:pt x="182" y="204"/>
                  </a:lnTo>
                  <a:lnTo>
                    <a:pt x="186" y="206"/>
                  </a:lnTo>
                  <a:lnTo>
                    <a:pt x="189" y="204"/>
                  </a:lnTo>
                  <a:lnTo>
                    <a:pt x="189" y="204"/>
                  </a:lnTo>
                  <a:lnTo>
                    <a:pt x="189" y="201"/>
                  </a:lnTo>
                  <a:lnTo>
                    <a:pt x="189" y="199"/>
                  </a:lnTo>
                  <a:lnTo>
                    <a:pt x="189" y="196"/>
                  </a:lnTo>
                  <a:lnTo>
                    <a:pt x="189" y="196"/>
                  </a:lnTo>
                  <a:lnTo>
                    <a:pt x="191" y="196"/>
                  </a:lnTo>
                  <a:lnTo>
                    <a:pt x="191" y="194"/>
                  </a:lnTo>
                  <a:lnTo>
                    <a:pt x="198" y="196"/>
                  </a:lnTo>
                  <a:lnTo>
                    <a:pt x="198" y="196"/>
                  </a:lnTo>
                  <a:lnTo>
                    <a:pt x="200" y="196"/>
                  </a:lnTo>
                  <a:lnTo>
                    <a:pt x="203" y="196"/>
                  </a:lnTo>
                  <a:lnTo>
                    <a:pt x="210" y="199"/>
                  </a:lnTo>
                  <a:lnTo>
                    <a:pt x="212" y="199"/>
                  </a:lnTo>
                  <a:lnTo>
                    <a:pt x="215" y="199"/>
                  </a:lnTo>
                  <a:lnTo>
                    <a:pt x="215" y="199"/>
                  </a:lnTo>
                  <a:lnTo>
                    <a:pt x="217" y="196"/>
                  </a:lnTo>
                  <a:lnTo>
                    <a:pt x="212" y="196"/>
                  </a:lnTo>
                  <a:lnTo>
                    <a:pt x="215" y="194"/>
                  </a:lnTo>
                  <a:lnTo>
                    <a:pt x="217" y="194"/>
                  </a:lnTo>
                  <a:lnTo>
                    <a:pt x="217" y="192"/>
                  </a:lnTo>
                  <a:lnTo>
                    <a:pt x="217" y="189"/>
                  </a:lnTo>
                  <a:lnTo>
                    <a:pt x="217" y="189"/>
                  </a:lnTo>
                  <a:lnTo>
                    <a:pt x="217" y="189"/>
                  </a:lnTo>
                  <a:lnTo>
                    <a:pt x="215" y="187"/>
                  </a:lnTo>
                  <a:lnTo>
                    <a:pt x="219" y="187"/>
                  </a:lnTo>
                  <a:lnTo>
                    <a:pt x="222" y="187"/>
                  </a:lnTo>
                  <a:lnTo>
                    <a:pt x="222" y="187"/>
                  </a:lnTo>
                  <a:lnTo>
                    <a:pt x="224" y="187"/>
                  </a:lnTo>
                  <a:lnTo>
                    <a:pt x="226" y="187"/>
                  </a:lnTo>
                  <a:lnTo>
                    <a:pt x="229" y="187"/>
                  </a:lnTo>
                  <a:lnTo>
                    <a:pt x="229" y="187"/>
                  </a:lnTo>
                  <a:lnTo>
                    <a:pt x="226" y="185"/>
                  </a:lnTo>
                  <a:lnTo>
                    <a:pt x="226" y="185"/>
                  </a:lnTo>
                  <a:lnTo>
                    <a:pt x="229" y="182"/>
                  </a:lnTo>
                  <a:lnTo>
                    <a:pt x="229" y="182"/>
                  </a:lnTo>
                  <a:lnTo>
                    <a:pt x="233" y="182"/>
                  </a:lnTo>
                  <a:lnTo>
                    <a:pt x="233" y="182"/>
                  </a:lnTo>
                  <a:lnTo>
                    <a:pt x="233" y="182"/>
                  </a:lnTo>
                  <a:lnTo>
                    <a:pt x="238" y="185"/>
                  </a:lnTo>
                  <a:lnTo>
                    <a:pt x="240" y="187"/>
                  </a:lnTo>
                  <a:lnTo>
                    <a:pt x="240" y="187"/>
                  </a:lnTo>
                  <a:lnTo>
                    <a:pt x="245" y="189"/>
                  </a:lnTo>
                  <a:lnTo>
                    <a:pt x="245" y="192"/>
                  </a:lnTo>
                  <a:lnTo>
                    <a:pt x="245" y="192"/>
                  </a:lnTo>
                  <a:lnTo>
                    <a:pt x="248" y="192"/>
                  </a:lnTo>
                  <a:lnTo>
                    <a:pt x="252" y="192"/>
                  </a:lnTo>
                  <a:lnTo>
                    <a:pt x="255" y="194"/>
                  </a:lnTo>
                  <a:lnTo>
                    <a:pt x="257" y="194"/>
                  </a:lnTo>
                  <a:lnTo>
                    <a:pt x="259" y="194"/>
                  </a:lnTo>
                  <a:lnTo>
                    <a:pt x="259" y="194"/>
                  </a:lnTo>
                  <a:lnTo>
                    <a:pt x="264" y="192"/>
                  </a:lnTo>
                  <a:lnTo>
                    <a:pt x="264" y="192"/>
                  </a:lnTo>
                  <a:lnTo>
                    <a:pt x="266" y="192"/>
                  </a:lnTo>
                  <a:lnTo>
                    <a:pt x="266" y="192"/>
                  </a:lnTo>
                  <a:lnTo>
                    <a:pt x="269" y="192"/>
                  </a:lnTo>
                  <a:lnTo>
                    <a:pt x="271" y="192"/>
                  </a:lnTo>
                  <a:lnTo>
                    <a:pt x="273" y="194"/>
                  </a:lnTo>
                  <a:lnTo>
                    <a:pt x="278" y="194"/>
                  </a:lnTo>
                  <a:lnTo>
                    <a:pt x="278" y="194"/>
                  </a:lnTo>
                  <a:lnTo>
                    <a:pt x="281" y="194"/>
                  </a:lnTo>
                  <a:lnTo>
                    <a:pt x="283" y="194"/>
                  </a:lnTo>
                  <a:lnTo>
                    <a:pt x="283" y="192"/>
                  </a:lnTo>
                  <a:lnTo>
                    <a:pt x="285" y="192"/>
                  </a:lnTo>
                  <a:lnTo>
                    <a:pt x="285" y="189"/>
                  </a:lnTo>
                  <a:lnTo>
                    <a:pt x="288" y="189"/>
                  </a:lnTo>
                  <a:lnTo>
                    <a:pt x="288" y="189"/>
                  </a:lnTo>
                  <a:lnTo>
                    <a:pt x="290" y="189"/>
                  </a:lnTo>
                  <a:lnTo>
                    <a:pt x="290" y="187"/>
                  </a:lnTo>
                  <a:lnTo>
                    <a:pt x="290" y="187"/>
                  </a:lnTo>
                  <a:lnTo>
                    <a:pt x="290" y="182"/>
                  </a:lnTo>
                  <a:lnTo>
                    <a:pt x="290" y="182"/>
                  </a:lnTo>
                  <a:lnTo>
                    <a:pt x="292" y="180"/>
                  </a:lnTo>
                  <a:lnTo>
                    <a:pt x="292" y="178"/>
                  </a:lnTo>
                  <a:lnTo>
                    <a:pt x="292" y="175"/>
                  </a:lnTo>
                  <a:lnTo>
                    <a:pt x="292" y="175"/>
                  </a:lnTo>
                  <a:lnTo>
                    <a:pt x="295" y="175"/>
                  </a:lnTo>
                  <a:lnTo>
                    <a:pt x="297" y="173"/>
                  </a:lnTo>
                  <a:lnTo>
                    <a:pt x="299" y="170"/>
                  </a:lnTo>
                  <a:lnTo>
                    <a:pt x="299" y="170"/>
                  </a:lnTo>
                  <a:lnTo>
                    <a:pt x="302" y="170"/>
                  </a:lnTo>
                  <a:lnTo>
                    <a:pt x="304" y="170"/>
                  </a:lnTo>
                  <a:lnTo>
                    <a:pt x="306" y="170"/>
                  </a:lnTo>
                  <a:lnTo>
                    <a:pt x="306" y="170"/>
                  </a:lnTo>
                  <a:lnTo>
                    <a:pt x="309" y="170"/>
                  </a:lnTo>
                  <a:lnTo>
                    <a:pt x="309" y="170"/>
                  </a:lnTo>
                  <a:lnTo>
                    <a:pt x="314" y="168"/>
                  </a:lnTo>
                  <a:lnTo>
                    <a:pt x="316" y="168"/>
                  </a:lnTo>
                  <a:lnTo>
                    <a:pt x="316" y="168"/>
                  </a:lnTo>
                  <a:lnTo>
                    <a:pt x="318" y="170"/>
                  </a:lnTo>
                  <a:lnTo>
                    <a:pt x="323" y="173"/>
                  </a:lnTo>
                  <a:lnTo>
                    <a:pt x="325" y="173"/>
                  </a:lnTo>
                  <a:lnTo>
                    <a:pt x="330" y="175"/>
                  </a:lnTo>
                  <a:lnTo>
                    <a:pt x="335" y="175"/>
                  </a:lnTo>
                  <a:lnTo>
                    <a:pt x="337" y="180"/>
                  </a:lnTo>
                  <a:lnTo>
                    <a:pt x="337" y="180"/>
                  </a:lnTo>
                  <a:lnTo>
                    <a:pt x="337" y="180"/>
                  </a:lnTo>
                  <a:lnTo>
                    <a:pt x="335" y="182"/>
                  </a:lnTo>
                  <a:lnTo>
                    <a:pt x="332" y="185"/>
                  </a:lnTo>
                  <a:lnTo>
                    <a:pt x="332" y="185"/>
                  </a:lnTo>
                  <a:lnTo>
                    <a:pt x="332" y="187"/>
                  </a:lnTo>
                  <a:lnTo>
                    <a:pt x="335" y="187"/>
                  </a:lnTo>
                  <a:lnTo>
                    <a:pt x="337" y="187"/>
                  </a:lnTo>
                  <a:lnTo>
                    <a:pt x="337" y="187"/>
                  </a:lnTo>
                  <a:lnTo>
                    <a:pt x="337" y="185"/>
                  </a:lnTo>
                  <a:lnTo>
                    <a:pt x="339" y="182"/>
                  </a:lnTo>
                  <a:lnTo>
                    <a:pt x="339" y="182"/>
                  </a:lnTo>
                  <a:lnTo>
                    <a:pt x="344" y="180"/>
                  </a:lnTo>
                  <a:lnTo>
                    <a:pt x="347" y="180"/>
                  </a:lnTo>
                  <a:lnTo>
                    <a:pt x="349" y="180"/>
                  </a:lnTo>
                  <a:lnTo>
                    <a:pt x="349" y="180"/>
                  </a:lnTo>
                  <a:lnTo>
                    <a:pt x="349" y="178"/>
                  </a:lnTo>
                  <a:lnTo>
                    <a:pt x="349" y="178"/>
                  </a:lnTo>
                  <a:lnTo>
                    <a:pt x="349" y="178"/>
                  </a:lnTo>
                  <a:lnTo>
                    <a:pt x="349" y="175"/>
                  </a:lnTo>
                  <a:lnTo>
                    <a:pt x="349" y="175"/>
                  </a:lnTo>
                  <a:lnTo>
                    <a:pt x="349" y="175"/>
                  </a:lnTo>
                  <a:lnTo>
                    <a:pt x="351" y="178"/>
                  </a:lnTo>
                  <a:lnTo>
                    <a:pt x="356" y="178"/>
                  </a:lnTo>
                  <a:lnTo>
                    <a:pt x="358" y="178"/>
                  </a:lnTo>
                  <a:lnTo>
                    <a:pt x="358" y="178"/>
                  </a:lnTo>
                  <a:lnTo>
                    <a:pt x="358" y="178"/>
                  </a:lnTo>
                  <a:lnTo>
                    <a:pt x="358" y="178"/>
                  </a:lnTo>
                  <a:lnTo>
                    <a:pt x="358" y="175"/>
                  </a:lnTo>
                  <a:close/>
                  <a:moveTo>
                    <a:pt x="281" y="152"/>
                  </a:moveTo>
                  <a:lnTo>
                    <a:pt x="283" y="152"/>
                  </a:lnTo>
                  <a:lnTo>
                    <a:pt x="283" y="154"/>
                  </a:lnTo>
                  <a:lnTo>
                    <a:pt x="285" y="154"/>
                  </a:lnTo>
                  <a:lnTo>
                    <a:pt x="288" y="154"/>
                  </a:lnTo>
                  <a:lnTo>
                    <a:pt x="290" y="152"/>
                  </a:lnTo>
                  <a:lnTo>
                    <a:pt x="290" y="152"/>
                  </a:lnTo>
                  <a:lnTo>
                    <a:pt x="292" y="152"/>
                  </a:lnTo>
                  <a:lnTo>
                    <a:pt x="290" y="152"/>
                  </a:lnTo>
                  <a:lnTo>
                    <a:pt x="288" y="152"/>
                  </a:lnTo>
                  <a:lnTo>
                    <a:pt x="288" y="152"/>
                  </a:lnTo>
                  <a:lnTo>
                    <a:pt x="283" y="149"/>
                  </a:lnTo>
                  <a:lnTo>
                    <a:pt x="281" y="152"/>
                  </a:lnTo>
                  <a:lnTo>
                    <a:pt x="281" y="152"/>
                  </a:lnTo>
                  <a:lnTo>
                    <a:pt x="281" y="152"/>
                  </a:lnTo>
                  <a:close/>
                  <a:moveTo>
                    <a:pt x="229" y="47"/>
                  </a:moveTo>
                  <a:lnTo>
                    <a:pt x="231" y="47"/>
                  </a:lnTo>
                  <a:lnTo>
                    <a:pt x="233" y="47"/>
                  </a:lnTo>
                  <a:lnTo>
                    <a:pt x="236" y="47"/>
                  </a:lnTo>
                  <a:lnTo>
                    <a:pt x="236" y="45"/>
                  </a:lnTo>
                  <a:lnTo>
                    <a:pt x="238" y="45"/>
                  </a:lnTo>
                  <a:lnTo>
                    <a:pt x="240" y="45"/>
                  </a:lnTo>
                  <a:lnTo>
                    <a:pt x="243" y="45"/>
                  </a:lnTo>
                  <a:lnTo>
                    <a:pt x="245" y="45"/>
                  </a:lnTo>
                  <a:lnTo>
                    <a:pt x="245" y="45"/>
                  </a:lnTo>
                  <a:lnTo>
                    <a:pt x="248" y="43"/>
                  </a:lnTo>
                  <a:lnTo>
                    <a:pt x="248" y="43"/>
                  </a:lnTo>
                  <a:lnTo>
                    <a:pt x="250" y="40"/>
                  </a:lnTo>
                  <a:lnTo>
                    <a:pt x="257" y="40"/>
                  </a:lnTo>
                  <a:lnTo>
                    <a:pt x="255" y="38"/>
                  </a:lnTo>
                  <a:lnTo>
                    <a:pt x="250" y="38"/>
                  </a:lnTo>
                  <a:lnTo>
                    <a:pt x="245" y="38"/>
                  </a:lnTo>
                  <a:lnTo>
                    <a:pt x="243" y="38"/>
                  </a:lnTo>
                  <a:lnTo>
                    <a:pt x="238" y="38"/>
                  </a:lnTo>
                  <a:lnTo>
                    <a:pt x="236" y="36"/>
                  </a:lnTo>
                  <a:lnTo>
                    <a:pt x="236" y="36"/>
                  </a:lnTo>
                  <a:lnTo>
                    <a:pt x="238" y="33"/>
                  </a:lnTo>
                  <a:lnTo>
                    <a:pt x="240" y="33"/>
                  </a:lnTo>
                  <a:lnTo>
                    <a:pt x="238" y="33"/>
                  </a:lnTo>
                  <a:lnTo>
                    <a:pt x="236" y="33"/>
                  </a:lnTo>
                  <a:lnTo>
                    <a:pt x="233" y="33"/>
                  </a:lnTo>
                  <a:lnTo>
                    <a:pt x="231" y="33"/>
                  </a:lnTo>
                  <a:lnTo>
                    <a:pt x="229" y="33"/>
                  </a:lnTo>
                  <a:lnTo>
                    <a:pt x="226" y="33"/>
                  </a:lnTo>
                  <a:lnTo>
                    <a:pt x="224" y="31"/>
                  </a:lnTo>
                  <a:lnTo>
                    <a:pt x="222" y="29"/>
                  </a:lnTo>
                  <a:lnTo>
                    <a:pt x="219" y="29"/>
                  </a:lnTo>
                  <a:lnTo>
                    <a:pt x="217" y="26"/>
                  </a:lnTo>
                  <a:lnTo>
                    <a:pt x="215" y="26"/>
                  </a:lnTo>
                  <a:lnTo>
                    <a:pt x="210" y="29"/>
                  </a:lnTo>
                  <a:lnTo>
                    <a:pt x="203" y="29"/>
                  </a:lnTo>
                  <a:lnTo>
                    <a:pt x="200" y="29"/>
                  </a:lnTo>
                  <a:lnTo>
                    <a:pt x="203" y="31"/>
                  </a:lnTo>
                  <a:lnTo>
                    <a:pt x="205" y="31"/>
                  </a:lnTo>
                  <a:lnTo>
                    <a:pt x="205" y="31"/>
                  </a:lnTo>
                  <a:lnTo>
                    <a:pt x="207" y="33"/>
                  </a:lnTo>
                  <a:lnTo>
                    <a:pt x="207" y="33"/>
                  </a:lnTo>
                  <a:lnTo>
                    <a:pt x="212" y="36"/>
                  </a:lnTo>
                  <a:lnTo>
                    <a:pt x="212" y="36"/>
                  </a:lnTo>
                  <a:lnTo>
                    <a:pt x="219" y="38"/>
                  </a:lnTo>
                  <a:lnTo>
                    <a:pt x="219" y="38"/>
                  </a:lnTo>
                  <a:lnTo>
                    <a:pt x="217" y="38"/>
                  </a:lnTo>
                  <a:lnTo>
                    <a:pt x="215" y="40"/>
                  </a:lnTo>
                  <a:lnTo>
                    <a:pt x="215" y="40"/>
                  </a:lnTo>
                  <a:lnTo>
                    <a:pt x="215" y="43"/>
                  </a:lnTo>
                  <a:lnTo>
                    <a:pt x="210" y="43"/>
                  </a:lnTo>
                  <a:lnTo>
                    <a:pt x="210" y="45"/>
                  </a:lnTo>
                  <a:lnTo>
                    <a:pt x="212" y="45"/>
                  </a:lnTo>
                  <a:lnTo>
                    <a:pt x="222" y="45"/>
                  </a:lnTo>
                  <a:lnTo>
                    <a:pt x="224" y="45"/>
                  </a:lnTo>
                  <a:lnTo>
                    <a:pt x="226" y="43"/>
                  </a:lnTo>
                  <a:lnTo>
                    <a:pt x="229" y="43"/>
                  </a:lnTo>
                  <a:lnTo>
                    <a:pt x="229" y="43"/>
                  </a:lnTo>
                  <a:lnTo>
                    <a:pt x="231" y="43"/>
                  </a:lnTo>
                  <a:lnTo>
                    <a:pt x="231" y="43"/>
                  </a:lnTo>
                  <a:lnTo>
                    <a:pt x="233" y="43"/>
                  </a:lnTo>
                  <a:lnTo>
                    <a:pt x="231" y="45"/>
                  </a:lnTo>
                  <a:lnTo>
                    <a:pt x="229" y="45"/>
                  </a:lnTo>
                  <a:lnTo>
                    <a:pt x="231" y="45"/>
                  </a:lnTo>
                  <a:lnTo>
                    <a:pt x="229" y="47"/>
                  </a:lnTo>
                  <a:lnTo>
                    <a:pt x="229" y="47"/>
                  </a:lnTo>
                  <a:close/>
                  <a:moveTo>
                    <a:pt x="90" y="26"/>
                  </a:moveTo>
                  <a:lnTo>
                    <a:pt x="90" y="26"/>
                  </a:lnTo>
                  <a:lnTo>
                    <a:pt x="92" y="29"/>
                  </a:lnTo>
                  <a:lnTo>
                    <a:pt x="94" y="29"/>
                  </a:lnTo>
                  <a:lnTo>
                    <a:pt x="97" y="29"/>
                  </a:lnTo>
                  <a:lnTo>
                    <a:pt x="99" y="31"/>
                  </a:lnTo>
                  <a:lnTo>
                    <a:pt x="101" y="31"/>
                  </a:lnTo>
                  <a:lnTo>
                    <a:pt x="104" y="33"/>
                  </a:lnTo>
                  <a:lnTo>
                    <a:pt x="104" y="33"/>
                  </a:lnTo>
                  <a:lnTo>
                    <a:pt x="104" y="31"/>
                  </a:lnTo>
                  <a:lnTo>
                    <a:pt x="101" y="31"/>
                  </a:lnTo>
                  <a:lnTo>
                    <a:pt x="101" y="31"/>
                  </a:lnTo>
                  <a:lnTo>
                    <a:pt x="101" y="29"/>
                  </a:lnTo>
                  <a:lnTo>
                    <a:pt x="99" y="29"/>
                  </a:lnTo>
                  <a:lnTo>
                    <a:pt x="97" y="29"/>
                  </a:lnTo>
                  <a:lnTo>
                    <a:pt x="94" y="29"/>
                  </a:lnTo>
                  <a:lnTo>
                    <a:pt x="94" y="26"/>
                  </a:lnTo>
                  <a:lnTo>
                    <a:pt x="92" y="26"/>
                  </a:lnTo>
                  <a:lnTo>
                    <a:pt x="92" y="26"/>
                  </a:lnTo>
                  <a:lnTo>
                    <a:pt x="92" y="26"/>
                  </a:lnTo>
                  <a:lnTo>
                    <a:pt x="92" y="24"/>
                  </a:lnTo>
                  <a:lnTo>
                    <a:pt x="92" y="24"/>
                  </a:lnTo>
                  <a:lnTo>
                    <a:pt x="90" y="24"/>
                  </a:lnTo>
                  <a:lnTo>
                    <a:pt x="87" y="21"/>
                  </a:lnTo>
                  <a:lnTo>
                    <a:pt x="87" y="24"/>
                  </a:lnTo>
                  <a:lnTo>
                    <a:pt x="87" y="24"/>
                  </a:lnTo>
                  <a:lnTo>
                    <a:pt x="90" y="26"/>
                  </a:lnTo>
                  <a:close/>
                  <a:moveTo>
                    <a:pt x="90" y="12"/>
                  </a:moveTo>
                  <a:lnTo>
                    <a:pt x="90" y="12"/>
                  </a:lnTo>
                  <a:lnTo>
                    <a:pt x="87" y="12"/>
                  </a:lnTo>
                  <a:lnTo>
                    <a:pt x="87" y="12"/>
                  </a:lnTo>
                  <a:lnTo>
                    <a:pt x="87" y="14"/>
                  </a:lnTo>
                  <a:lnTo>
                    <a:pt x="90" y="14"/>
                  </a:lnTo>
                  <a:lnTo>
                    <a:pt x="90" y="14"/>
                  </a:lnTo>
                  <a:lnTo>
                    <a:pt x="90" y="17"/>
                  </a:lnTo>
                  <a:lnTo>
                    <a:pt x="92" y="17"/>
                  </a:lnTo>
                  <a:lnTo>
                    <a:pt x="92" y="17"/>
                  </a:lnTo>
                  <a:lnTo>
                    <a:pt x="94" y="19"/>
                  </a:lnTo>
                  <a:lnTo>
                    <a:pt x="94" y="19"/>
                  </a:lnTo>
                  <a:lnTo>
                    <a:pt x="97" y="19"/>
                  </a:lnTo>
                  <a:lnTo>
                    <a:pt x="99" y="19"/>
                  </a:lnTo>
                  <a:lnTo>
                    <a:pt x="99" y="17"/>
                  </a:lnTo>
                  <a:lnTo>
                    <a:pt x="99" y="17"/>
                  </a:lnTo>
                  <a:lnTo>
                    <a:pt x="104" y="17"/>
                  </a:lnTo>
                  <a:lnTo>
                    <a:pt x="104" y="17"/>
                  </a:lnTo>
                  <a:lnTo>
                    <a:pt x="104" y="17"/>
                  </a:lnTo>
                  <a:lnTo>
                    <a:pt x="101" y="19"/>
                  </a:lnTo>
                  <a:lnTo>
                    <a:pt x="101" y="19"/>
                  </a:lnTo>
                  <a:lnTo>
                    <a:pt x="101" y="19"/>
                  </a:lnTo>
                  <a:lnTo>
                    <a:pt x="104" y="21"/>
                  </a:lnTo>
                  <a:lnTo>
                    <a:pt x="104" y="21"/>
                  </a:lnTo>
                  <a:lnTo>
                    <a:pt x="104" y="21"/>
                  </a:lnTo>
                  <a:lnTo>
                    <a:pt x="106" y="21"/>
                  </a:lnTo>
                  <a:lnTo>
                    <a:pt x="108" y="21"/>
                  </a:lnTo>
                  <a:lnTo>
                    <a:pt x="108" y="21"/>
                  </a:lnTo>
                  <a:lnTo>
                    <a:pt x="106" y="21"/>
                  </a:lnTo>
                  <a:lnTo>
                    <a:pt x="106" y="21"/>
                  </a:lnTo>
                  <a:lnTo>
                    <a:pt x="97" y="21"/>
                  </a:lnTo>
                  <a:lnTo>
                    <a:pt x="97" y="21"/>
                  </a:lnTo>
                  <a:lnTo>
                    <a:pt x="97" y="21"/>
                  </a:lnTo>
                  <a:lnTo>
                    <a:pt x="99" y="24"/>
                  </a:lnTo>
                  <a:lnTo>
                    <a:pt x="101" y="24"/>
                  </a:lnTo>
                  <a:lnTo>
                    <a:pt x="99" y="24"/>
                  </a:lnTo>
                  <a:lnTo>
                    <a:pt x="99" y="24"/>
                  </a:lnTo>
                  <a:lnTo>
                    <a:pt x="101" y="26"/>
                  </a:lnTo>
                  <a:lnTo>
                    <a:pt x="101" y="26"/>
                  </a:lnTo>
                  <a:lnTo>
                    <a:pt x="104" y="26"/>
                  </a:lnTo>
                  <a:lnTo>
                    <a:pt x="104" y="26"/>
                  </a:lnTo>
                  <a:lnTo>
                    <a:pt x="106" y="26"/>
                  </a:lnTo>
                  <a:lnTo>
                    <a:pt x="108" y="29"/>
                  </a:lnTo>
                  <a:lnTo>
                    <a:pt x="111" y="31"/>
                  </a:lnTo>
                  <a:lnTo>
                    <a:pt x="113" y="31"/>
                  </a:lnTo>
                  <a:lnTo>
                    <a:pt x="113" y="31"/>
                  </a:lnTo>
                  <a:lnTo>
                    <a:pt x="113" y="31"/>
                  </a:lnTo>
                  <a:lnTo>
                    <a:pt x="118" y="33"/>
                  </a:lnTo>
                  <a:lnTo>
                    <a:pt x="123" y="33"/>
                  </a:lnTo>
                  <a:lnTo>
                    <a:pt x="125" y="33"/>
                  </a:lnTo>
                  <a:lnTo>
                    <a:pt x="127" y="31"/>
                  </a:lnTo>
                  <a:lnTo>
                    <a:pt x="130" y="31"/>
                  </a:lnTo>
                  <a:lnTo>
                    <a:pt x="132" y="31"/>
                  </a:lnTo>
                  <a:lnTo>
                    <a:pt x="132" y="31"/>
                  </a:lnTo>
                  <a:lnTo>
                    <a:pt x="134" y="31"/>
                  </a:lnTo>
                  <a:lnTo>
                    <a:pt x="134" y="29"/>
                  </a:lnTo>
                  <a:lnTo>
                    <a:pt x="132" y="29"/>
                  </a:lnTo>
                  <a:lnTo>
                    <a:pt x="132" y="29"/>
                  </a:lnTo>
                  <a:lnTo>
                    <a:pt x="132" y="26"/>
                  </a:lnTo>
                  <a:lnTo>
                    <a:pt x="132" y="26"/>
                  </a:lnTo>
                  <a:lnTo>
                    <a:pt x="132" y="26"/>
                  </a:lnTo>
                  <a:lnTo>
                    <a:pt x="134" y="26"/>
                  </a:lnTo>
                  <a:lnTo>
                    <a:pt x="134" y="26"/>
                  </a:lnTo>
                  <a:lnTo>
                    <a:pt x="134" y="26"/>
                  </a:lnTo>
                  <a:lnTo>
                    <a:pt x="137" y="26"/>
                  </a:lnTo>
                  <a:lnTo>
                    <a:pt x="137" y="26"/>
                  </a:lnTo>
                  <a:lnTo>
                    <a:pt x="137" y="26"/>
                  </a:lnTo>
                  <a:lnTo>
                    <a:pt x="139" y="26"/>
                  </a:lnTo>
                  <a:lnTo>
                    <a:pt x="139" y="26"/>
                  </a:lnTo>
                  <a:lnTo>
                    <a:pt x="141" y="26"/>
                  </a:lnTo>
                  <a:lnTo>
                    <a:pt x="141" y="24"/>
                  </a:lnTo>
                  <a:lnTo>
                    <a:pt x="144" y="24"/>
                  </a:lnTo>
                  <a:lnTo>
                    <a:pt x="144" y="26"/>
                  </a:lnTo>
                  <a:lnTo>
                    <a:pt x="144" y="26"/>
                  </a:lnTo>
                  <a:lnTo>
                    <a:pt x="141" y="26"/>
                  </a:lnTo>
                  <a:lnTo>
                    <a:pt x="141" y="26"/>
                  </a:lnTo>
                  <a:lnTo>
                    <a:pt x="141" y="29"/>
                  </a:lnTo>
                  <a:lnTo>
                    <a:pt x="144" y="29"/>
                  </a:lnTo>
                  <a:lnTo>
                    <a:pt x="144" y="29"/>
                  </a:lnTo>
                  <a:lnTo>
                    <a:pt x="146" y="29"/>
                  </a:lnTo>
                  <a:lnTo>
                    <a:pt x="151" y="29"/>
                  </a:lnTo>
                  <a:lnTo>
                    <a:pt x="153" y="29"/>
                  </a:lnTo>
                  <a:lnTo>
                    <a:pt x="156" y="26"/>
                  </a:lnTo>
                  <a:lnTo>
                    <a:pt x="156" y="26"/>
                  </a:lnTo>
                  <a:lnTo>
                    <a:pt x="160" y="26"/>
                  </a:lnTo>
                  <a:lnTo>
                    <a:pt x="158" y="26"/>
                  </a:lnTo>
                  <a:lnTo>
                    <a:pt x="156" y="29"/>
                  </a:lnTo>
                  <a:lnTo>
                    <a:pt x="158" y="29"/>
                  </a:lnTo>
                  <a:lnTo>
                    <a:pt x="160" y="31"/>
                  </a:lnTo>
                  <a:lnTo>
                    <a:pt x="160" y="31"/>
                  </a:lnTo>
                  <a:lnTo>
                    <a:pt x="163" y="31"/>
                  </a:lnTo>
                  <a:lnTo>
                    <a:pt x="165" y="31"/>
                  </a:lnTo>
                  <a:lnTo>
                    <a:pt x="163" y="31"/>
                  </a:lnTo>
                  <a:lnTo>
                    <a:pt x="160" y="31"/>
                  </a:lnTo>
                  <a:lnTo>
                    <a:pt x="153" y="31"/>
                  </a:lnTo>
                  <a:lnTo>
                    <a:pt x="149" y="31"/>
                  </a:lnTo>
                  <a:lnTo>
                    <a:pt x="149" y="31"/>
                  </a:lnTo>
                  <a:lnTo>
                    <a:pt x="146" y="31"/>
                  </a:lnTo>
                  <a:lnTo>
                    <a:pt x="146" y="33"/>
                  </a:lnTo>
                  <a:lnTo>
                    <a:pt x="146" y="33"/>
                  </a:lnTo>
                  <a:lnTo>
                    <a:pt x="146" y="33"/>
                  </a:lnTo>
                  <a:lnTo>
                    <a:pt x="144" y="33"/>
                  </a:lnTo>
                  <a:lnTo>
                    <a:pt x="139" y="33"/>
                  </a:lnTo>
                  <a:lnTo>
                    <a:pt x="130" y="36"/>
                  </a:lnTo>
                  <a:lnTo>
                    <a:pt x="130" y="36"/>
                  </a:lnTo>
                  <a:lnTo>
                    <a:pt x="127" y="36"/>
                  </a:lnTo>
                  <a:lnTo>
                    <a:pt x="127" y="36"/>
                  </a:lnTo>
                  <a:lnTo>
                    <a:pt x="125" y="36"/>
                  </a:lnTo>
                  <a:lnTo>
                    <a:pt x="125" y="36"/>
                  </a:lnTo>
                  <a:lnTo>
                    <a:pt x="123" y="36"/>
                  </a:lnTo>
                  <a:lnTo>
                    <a:pt x="123" y="36"/>
                  </a:lnTo>
                  <a:lnTo>
                    <a:pt x="123" y="38"/>
                  </a:lnTo>
                  <a:lnTo>
                    <a:pt x="125" y="38"/>
                  </a:lnTo>
                  <a:lnTo>
                    <a:pt x="125" y="38"/>
                  </a:lnTo>
                  <a:lnTo>
                    <a:pt x="127" y="40"/>
                  </a:lnTo>
                  <a:lnTo>
                    <a:pt x="127" y="40"/>
                  </a:lnTo>
                  <a:lnTo>
                    <a:pt x="134" y="40"/>
                  </a:lnTo>
                  <a:lnTo>
                    <a:pt x="137" y="40"/>
                  </a:lnTo>
                  <a:lnTo>
                    <a:pt x="141" y="40"/>
                  </a:lnTo>
                  <a:lnTo>
                    <a:pt x="144" y="38"/>
                  </a:lnTo>
                  <a:lnTo>
                    <a:pt x="146" y="38"/>
                  </a:lnTo>
                  <a:lnTo>
                    <a:pt x="149" y="38"/>
                  </a:lnTo>
                  <a:lnTo>
                    <a:pt x="151" y="38"/>
                  </a:lnTo>
                  <a:lnTo>
                    <a:pt x="158" y="38"/>
                  </a:lnTo>
                  <a:lnTo>
                    <a:pt x="160" y="38"/>
                  </a:lnTo>
                  <a:lnTo>
                    <a:pt x="163" y="38"/>
                  </a:lnTo>
                  <a:lnTo>
                    <a:pt x="163" y="38"/>
                  </a:lnTo>
                  <a:lnTo>
                    <a:pt x="163" y="40"/>
                  </a:lnTo>
                  <a:lnTo>
                    <a:pt x="158" y="40"/>
                  </a:lnTo>
                  <a:lnTo>
                    <a:pt x="153" y="40"/>
                  </a:lnTo>
                  <a:lnTo>
                    <a:pt x="139" y="40"/>
                  </a:lnTo>
                  <a:lnTo>
                    <a:pt x="137" y="43"/>
                  </a:lnTo>
                  <a:lnTo>
                    <a:pt x="134" y="43"/>
                  </a:lnTo>
                  <a:lnTo>
                    <a:pt x="134" y="43"/>
                  </a:lnTo>
                  <a:lnTo>
                    <a:pt x="132" y="43"/>
                  </a:lnTo>
                  <a:lnTo>
                    <a:pt x="127" y="43"/>
                  </a:lnTo>
                  <a:lnTo>
                    <a:pt x="127" y="43"/>
                  </a:lnTo>
                  <a:lnTo>
                    <a:pt x="127" y="43"/>
                  </a:lnTo>
                  <a:lnTo>
                    <a:pt x="127" y="45"/>
                  </a:lnTo>
                  <a:lnTo>
                    <a:pt x="127" y="45"/>
                  </a:lnTo>
                  <a:lnTo>
                    <a:pt x="130" y="47"/>
                  </a:lnTo>
                  <a:lnTo>
                    <a:pt x="130" y="47"/>
                  </a:lnTo>
                  <a:lnTo>
                    <a:pt x="132" y="47"/>
                  </a:lnTo>
                  <a:lnTo>
                    <a:pt x="134" y="50"/>
                  </a:lnTo>
                  <a:lnTo>
                    <a:pt x="137" y="50"/>
                  </a:lnTo>
                  <a:lnTo>
                    <a:pt x="141" y="50"/>
                  </a:lnTo>
                  <a:lnTo>
                    <a:pt x="146" y="55"/>
                  </a:lnTo>
                  <a:lnTo>
                    <a:pt x="153" y="55"/>
                  </a:lnTo>
                  <a:lnTo>
                    <a:pt x="153" y="57"/>
                  </a:lnTo>
                  <a:lnTo>
                    <a:pt x="156" y="57"/>
                  </a:lnTo>
                  <a:lnTo>
                    <a:pt x="156" y="57"/>
                  </a:lnTo>
                  <a:lnTo>
                    <a:pt x="158" y="59"/>
                  </a:lnTo>
                  <a:lnTo>
                    <a:pt x="160" y="59"/>
                  </a:lnTo>
                  <a:lnTo>
                    <a:pt x="163" y="59"/>
                  </a:lnTo>
                  <a:lnTo>
                    <a:pt x="165" y="57"/>
                  </a:lnTo>
                  <a:lnTo>
                    <a:pt x="165" y="57"/>
                  </a:lnTo>
                  <a:lnTo>
                    <a:pt x="165" y="55"/>
                  </a:lnTo>
                  <a:lnTo>
                    <a:pt x="165" y="55"/>
                  </a:lnTo>
                  <a:lnTo>
                    <a:pt x="165" y="55"/>
                  </a:lnTo>
                  <a:lnTo>
                    <a:pt x="167" y="52"/>
                  </a:lnTo>
                  <a:lnTo>
                    <a:pt x="167" y="52"/>
                  </a:lnTo>
                  <a:lnTo>
                    <a:pt x="165" y="52"/>
                  </a:lnTo>
                  <a:lnTo>
                    <a:pt x="167" y="50"/>
                  </a:lnTo>
                  <a:lnTo>
                    <a:pt x="170" y="47"/>
                  </a:lnTo>
                  <a:lnTo>
                    <a:pt x="172" y="45"/>
                  </a:lnTo>
                  <a:lnTo>
                    <a:pt x="174" y="45"/>
                  </a:lnTo>
                  <a:lnTo>
                    <a:pt x="177" y="45"/>
                  </a:lnTo>
                  <a:lnTo>
                    <a:pt x="179" y="43"/>
                  </a:lnTo>
                  <a:lnTo>
                    <a:pt x="179" y="43"/>
                  </a:lnTo>
                  <a:lnTo>
                    <a:pt x="179" y="40"/>
                  </a:lnTo>
                  <a:lnTo>
                    <a:pt x="179" y="40"/>
                  </a:lnTo>
                  <a:lnTo>
                    <a:pt x="179" y="38"/>
                  </a:lnTo>
                  <a:lnTo>
                    <a:pt x="179" y="36"/>
                  </a:lnTo>
                  <a:lnTo>
                    <a:pt x="179" y="36"/>
                  </a:lnTo>
                  <a:lnTo>
                    <a:pt x="182" y="36"/>
                  </a:lnTo>
                  <a:lnTo>
                    <a:pt x="184" y="36"/>
                  </a:lnTo>
                  <a:lnTo>
                    <a:pt x="184" y="36"/>
                  </a:lnTo>
                  <a:lnTo>
                    <a:pt x="186" y="36"/>
                  </a:lnTo>
                  <a:lnTo>
                    <a:pt x="186" y="33"/>
                  </a:lnTo>
                  <a:lnTo>
                    <a:pt x="186" y="33"/>
                  </a:lnTo>
                  <a:lnTo>
                    <a:pt x="186" y="33"/>
                  </a:lnTo>
                  <a:lnTo>
                    <a:pt x="186" y="31"/>
                  </a:lnTo>
                  <a:lnTo>
                    <a:pt x="189" y="31"/>
                  </a:lnTo>
                  <a:lnTo>
                    <a:pt x="191" y="29"/>
                  </a:lnTo>
                  <a:lnTo>
                    <a:pt x="193" y="29"/>
                  </a:lnTo>
                  <a:lnTo>
                    <a:pt x="193" y="26"/>
                  </a:lnTo>
                  <a:lnTo>
                    <a:pt x="193" y="26"/>
                  </a:lnTo>
                  <a:lnTo>
                    <a:pt x="196" y="26"/>
                  </a:lnTo>
                  <a:lnTo>
                    <a:pt x="203" y="26"/>
                  </a:lnTo>
                  <a:lnTo>
                    <a:pt x="205" y="26"/>
                  </a:lnTo>
                  <a:lnTo>
                    <a:pt x="210" y="26"/>
                  </a:lnTo>
                  <a:lnTo>
                    <a:pt x="212" y="26"/>
                  </a:lnTo>
                  <a:lnTo>
                    <a:pt x="215" y="24"/>
                  </a:lnTo>
                  <a:lnTo>
                    <a:pt x="215" y="24"/>
                  </a:lnTo>
                  <a:lnTo>
                    <a:pt x="212" y="24"/>
                  </a:lnTo>
                  <a:lnTo>
                    <a:pt x="210" y="24"/>
                  </a:lnTo>
                  <a:lnTo>
                    <a:pt x="205" y="21"/>
                  </a:lnTo>
                  <a:lnTo>
                    <a:pt x="203" y="21"/>
                  </a:lnTo>
                  <a:lnTo>
                    <a:pt x="205" y="19"/>
                  </a:lnTo>
                  <a:lnTo>
                    <a:pt x="205" y="19"/>
                  </a:lnTo>
                  <a:lnTo>
                    <a:pt x="203" y="19"/>
                  </a:lnTo>
                  <a:lnTo>
                    <a:pt x="198" y="19"/>
                  </a:lnTo>
                  <a:lnTo>
                    <a:pt x="198" y="19"/>
                  </a:lnTo>
                  <a:lnTo>
                    <a:pt x="198" y="19"/>
                  </a:lnTo>
                  <a:lnTo>
                    <a:pt x="196" y="19"/>
                  </a:lnTo>
                  <a:lnTo>
                    <a:pt x="193" y="19"/>
                  </a:lnTo>
                  <a:lnTo>
                    <a:pt x="191" y="19"/>
                  </a:lnTo>
                  <a:lnTo>
                    <a:pt x="186" y="19"/>
                  </a:lnTo>
                  <a:lnTo>
                    <a:pt x="184" y="19"/>
                  </a:lnTo>
                  <a:lnTo>
                    <a:pt x="184" y="17"/>
                  </a:lnTo>
                  <a:lnTo>
                    <a:pt x="182" y="17"/>
                  </a:lnTo>
                  <a:lnTo>
                    <a:pt x="182" y="17"/>
                  </a:lnTo>
                  <a:lnTo>
                    <a:pt x="182" y="17"/>
                  </a:lnTo>
                  <a:lnTo>
                    <a:pt x="182" y="17"/>
                  </a:lnTo>
                  <a:lnTo>
                    <a:pt x="182" y="17"/>
                  </a:lnTo>
                  <a:lnTo>
                    <a:pt x="184" y="14"/>
                  </a:lnTo>
                  <a:lnTo>
                    <a:pt x="182" y="14"/>
                  </a:lnTo>
                  <a:lnTo>
                    <a:pt x="182" y="14"/>
                  </a:lnTo>
                  <a:lnTo>
                    <a:pt x="182" y="14"/>
                  </a:lnTo>
                  <a:lnTo>
                    <a:pt x="179" y="12"/>
                  </a:lnTo>
                  <a:lnTo>
                    <a:pt x="177" y="12"/>
                  </a:lnTo>
                  <a:lnTo>
                    <a:pt x="177" y="12"/>
                  </a:lnTo>
                  <a:lnTo>
                    <a:pt x="177" y="12"/>
                  </a:lnTo>
                  <a:lnTo>
                    <a:pt x="172" y="14"/>
                  </a:lnTo>
                  <a:lnTo>
                    <a:pt x="170" y="14"/>
                  </a:lnTo>
                  <a:lnTo>
                    <a:pt x="170" y="14"/>
                  </a:lnTo>
                  <a:lnTo>
                    <a:pt x="170" y="14"/>
                  </a:lnTo>
                  <a:lnTo>
                    <a:pt x="170" y="12"/>
                  </a:lnTo>
                  <a:lnTo>
                    <a:pt x="170" y="12"/>
                  </a:lnTo>
                  <a:lnTo>
                    <a:pt x="172" y="12"/>
                  </a:lnTo>
                  <a:lnTo>
                    <a:pt x="172" y="10"/>
                  </a:lnTo>
                  <a:lnTo>
                    <a:pt x="170" y="10"/>
                  </a:lnTo>
                  <a:lnTo>
                    <a:pt x="170" y="10"/>
                  </a:lnTo>
                  <a:lnTo>
                    <a:pt x="167" y="7"/>
                  </a:lnTo>
                  <a:lnTo>
                    <a:pt x="163" y="7"/>
                  </a:lnTo>
                  <a:lnTo>
                    <a:pt x="160" y="7"/>
                  </a:lnTo>
                  <a:lnTo>
                    <a:pt x="160" y="7"/>
                  </a:lnTo>
                  <a:lnTo>
                    <a:pt x="160" y="7"/>
                  </a:lnTo>
                  <a:lnTo>
                    <a:pt x="158" y="7"/>
                  </a:lnTo>
                  <a:lnTo>
                    <a:pt x="158" y="7"/>
                  </a:lnTo>
                  <a:lnTo>
                    <a:pt x="156" y="7"/>
                  </a:lnTo>
                  <a:lnTo>
                    <a:pt x="153" y="5"/>
                  </a:lnTo>
                  <a:lnTo>
                    <a:pt x="151" y="5"/>
                  </a:lnTo>
                  <a:lnTo>
                    <a:pt x="151" y="7"/>
                  </a:lnTo>
                  <a:lnTo>
                    <a:pt x="151" y="7"/>
                  </a:lnTo>
                  <a:lnTo>
                    <a:pt x="151" y="7"/>
                  </a:lnTo>
                  <a:lnTo>
                    <a:pt x="149" y="10"/>
                  </a:lnTo>
                  <a:lnTo>
                    <a:pt x="149" y="10"/>
                  </a:lnTo>
                  <a:lnTo>
                    <a:pt x="146" y="10"/>
                  </a:lnTo>
                  <a:lnTo>
                    <a:pt x="146" y="12"/>
                  </a:lnTo>
                  <a:lnTo>
                    <a:pt x="149" y="12"/>
                  </a:lnTo>
                  <a:lnTo>
                    <a:pt x="149" y="14"/>
                  </a:lnTo>
                  <a:lnTo>
                    <a:pt x="151" y="17"/>
                  </a:lnTo>
                  <a:lnTo>
                    <a:pt x="153" y="19"/>
                  </a:lnTo>
                  <a:lnTo>
                    <a:pt x="153" y="21"/>
                  </a:lnTo>
                  <a:lnTo>
                    <a:pt x="153" y="21"/>
                  </a:lnTo>
                  <a:lnTo>
                    <a:pt x="149" y="19"/>
                  </a:lnTo>
                  <a:lnTo>
                    <a:pt x="146" y="19"/>
                  </a:lnTo>
                  <a:lnTo>
                    <a:pt x="146" y="17"/>
                  </a:lnTo>
                  <a:lnTo>
                    <a:pt x="144" y="14"/>
                  </a:lnTo>
                  <a:lnTo>
                    <a:pt x="141" y="12"/>
                  </a:lnTo>
                  <a:lnTo>
                    <a:pt x="139" y="12"/>
                  </a:lnTo>
                  <a:lnTo>
                    <a:pt x="137" y="10"/>
                  </a:lnTo>
                  <a:lnTo>
                    <a:pt x="132" y="10"/>
                  </a:lnTo>
                  <a:lnTo>
                    <a:pt x="130" y="10"/>
                  </a:lnTo>
                  <a:lnTo>
                    <a:pt x="127" y="12"/>
                  </a:lnTo>
                  <a:lnTo>
                    <a:pt x="127" y="12"/>
                  </a:lnTo>
                  <a:lnTo>
                    <a:pt x="127" y="12"/>
                  </a:lnTo>
                  <a:lnTo>
                    <a:pt x="127" y="14"/>
                  </a:lnTo>
                  <a:lnTo>
                    <a:pt x="127" y="14"/>
                  </a:lnTo>
                  <a:lnTo>
                    <a:pt x="127" y="14"/>
                  </a:lnTo>
                  <a:lnTo>
                    <a:pt x="127" y="17"/>
                  </a:lnTo>
                  <a:lnTo>
                    <a:pt x="125" y="17"/>
                  </a:lnTo>
                  <a:lnTo>
                    <a:pt x="125" y="14"/>
                  </a:lnTo>
                  <a:lnTo>
                    <a:pt x="123" y="14"/>
                  </a:lnTo>
                  <a:lnTo>
                    <a:pt x="123" y="14"/>
                  </a:lnTo>
                  <a:lnTo>
                    <a:pt x="120" y="14"/>
                  </a:lnTo>
                  <a:lnTo>
                    <a:pt x="120" y="14"/>
                  </a:lnTo>
                  <a:lnTo>
                    <a:pt x="118" y="12"/>
                  </a:lnTo>
                  <a:lnTo>
                    <a:pt x="118" y="12"/>
                  </a:lnTo>
                  <a:lnTo>
                    <a:pt x="108" y="12"/>
                  </a:lnTo>
                  <a:lnTo>
                    <a:pt x="116" y="12"/>
                  </a:lnTo>
                  <a:lnTo>
                    <a:pt x="123" y="10"/>
                  </a:lnTo>
                  <a:lnTo>
                    <a:pt x="125" y="10"/>
                  </a:lnTo>
                  <a:lnTo>
                    <a:pt x="125" y="10"/>
                  </a:lnTo>
                  <a:lnTo>
                    <a:pt x="125" y="10"/>
                  </a:lnTo>
                  <a:lnTo>
                    <a:pt x="125" y="10"/>
                  </a:lnTo>
                  <a:lnTo>
                    <a:pt x="123" y="7"/>
                  </a:lnTo>
                  <a:lnTo>
                    <a:pt x="116" y="10"/>
                  </a:lnTo>
                  <a:lnTo>
                    <a:pt x="111" y="10"/>
                  </a:lnTo>
                  <a:lnTo>
                    <a:pt x="111" y="10"/>
                  </a:lnTo>
                  <a:lnTo>
                    <a:pt x="106" y="10"/>
                  </a:lnTo>
                  <a:lnTo>
                    <a:pt x="106" y="10"/>
                  </a:lnTo>
                  <a:lnTo>
                    <a:pt x="106" y="10"/>
                  </a:lnTo>
                  <a:lnTo>
                    <a:pt x="106" y="10"/>
                  </a:lnTo>
                  <a:lnTo>
                    <a:pt x="106" y="10"/>
                  </a:lnTo>
                  <a:lnTo>
                    <a:pt x="104" y="10"/>
                  </a:lnTo>
                  <a:lnTo>
                    <a:pt x="99" y="10"/>
                  </a:lnTo>
                  <a:lnTo>
                    <a:pt x="94" y="10"/>
                  </a:lnTo>
                  <a:lnTo>
                    <a:pt x="94" y="10"/>
                  </a:lnTo>
                  <a:lnTo>
                    <a:pt x="94" y="10"/>
                  </a:lnTo>
                  <a:lnTo>
                    <a:pt x="92" y="10"/>
                  </a:lnTo>
                  <a:lnTo>
                    <a:pt x="92" y="10"/>
                  </a:lnTo>
                  <a:lnTo>
                    <a:pt x="90" y="10"/>
                  </a:lnTo>
                  <a:lnTo>
                    <a:pt x="90" y="10"/>
                  </a:lnTo>
                  <a:lnTo>
                    <a:pt x="87" y="10"/>
                  </a:lnTo>
                  <a:lnTo>
                    <a:pt x="87" y="10"/>
                  </a:lnTo>
                  <a:lnTo>
                    <a:pt x="87" y="10"/>
                  </a:lnTo>
                  <a:lnTo>
                    <a:pt x="90" y="12"/>
                  </a:lnTo>
                  <a:close/>
                  <a:moveTo>
                    <a:pt x="179" y="3"/>
                  </a:moveTo>
                  <a:lnTo>
                    <a:pt x="177" y="3"/>
                  </a:lnTo>
                  <a:lnTo>
                    <a:pt x="174" y="0"/>
                  </a:lnTo>
                  <a:lnTo>
                    <a:pt x="174" y="3"/>
                  </a:lnTo>
                  <a:lnTo>
                    <a:pt x="174" y="3"/>
                  </a:lnTo>
                  <a:lnTo>
                    <a:pt x="177" y="3"/>
                  </a:lnTo>
                  <a:lnTo>
                    <a:pt x="179" y="3"/>
                  </a:lnTo>
                  <a:close/>
                  <a:moveTo>
                    <a:pt x="177" y="5"/>
                  </a:moveTo>
                  <a:lnTo>
                    <a:pt x="182" y="5"/>
                  </a:lnTo>
                  <a:lnTo>
                    <a:pt x="182" y="7"/>
                  </a:lnTo>
                  <a:lnTo>
                    <a:pt x="179" y="7"/>
                  </a:lnTo>
                  <a:lnTo>
                    <a:pt x="174" y="7"/>
                  </a:lnTo>
                  <a:lnTo>
                    <a:pt x="174" y="7"/>
                  </a:lnTo>
                  <a:lnTo>
                    <a:pt x="177" y="7"/>
                  </a:lnTo>
                  <a:lnTo>
                    <a:pt x="177" y="10"/>
                  </a:lnTo>
                  <a:lnTo>
                    <a:pt x="182" y="10"/>
                  </a:lnTo>
                  <a:lnTo>
                    <a:pt x="184" y="10"/>
                  </a:lnTo>
                  <a:lnTo>
                    <a:pt x="189" y="10"/>
                  </a:lnTo>
                  <a:lnTo>
                    <a:pt x="191" y="10"/>
                  </a:lnTo>
                  <a:lnTo>
                    <a:pt x="196" y="10"/>
                  </a:lnTo>
                  <a:lnTo>
                    <a:pt x="198" y="10"/>
                  </a:lnTo>
                  <a:lnTo>
                    <a:pt x="200" y="10"/>
                  </a:lnTo>
                  <a:lnTo>
                    <a:pt x="205" y="10"/>
                  </a:lnTo>
                  <a:lnTo>
                    <a:pt x="203" y="10"/>
                  </a:lnTo>
                  <a:lnTo>
                    <a:pt x="203" y="12"/>
                  </a:lnTo>
                  <a:lnTo>
                    <a:pt x="203" y="12"/>
                  </a:lnTo>
                  <a:lnTo>
                    <a:pt x="198" y="12"/>
                  </a:lnTo>
                  <a:lnTo>
                    <a:pt x="196" y="12"/>
                  </a:lnTo>
                  <a:lnTo>
                    <a:pt x="193" y="12"/>
                  </a:lnTo>
                  <a:lnTo>
                    <a:pt x="193" y="12"/>
                  </a:lnTo>
                  <a:lnTo>
                    <a:pt x="193" y="12"/>
                  </a:lnTo>
                  <a:lnTo>
                    <a:pt x="196" y="12"/>
                  </a:lnTo>
                  <a:lnTo>
                    <a:pt x="198" y="14"/>
                  </a:lnTo>
                  <a:lnTo>
                    <a:pt x="200" y="14"/>
                  </a:lnTo>
                  <a:lnTo>
                    <a:pt x="205" y="14"/>
                  </a:lnTo>
                  <a:lnTo>
                    <a:pt x="205" y="14"/>
                  </a:lnTo>
                  <a:lnTo>
                    <a:pt x="207" y="14"/>
                  </a:lnTo>
                  <a:lnTo>
                    <a:pt x="219" y="14"/>
                  </a:lnTo>
                  <a:lnTo>
                    <a:pt x="229" y="14"/>
                  </a:lnTo>
                  <a:lnTo>
                    <a:pt x="229" y="17"/>
                  </a:lnTo>
                  <a:lnTo>
                    <a:pt x="229" y="17"/>
                  </a:lnTo>
                  <a:lnTo>
                    <a:pt x="231" y="17"/>
                  </a:lnTo>
                  <a:lnTo>
                    <a:pt x="240" y="19"/>
                  </a:lnTo>
                  <a:lnTo>
                    <a:pt x="243" y="19"/>
                  </a:lnTo>
                  <a:lnTo>
                    <a:pt x="245" y="17"/>
                  </a:lnTo>
                  <a:lnTo>
                    <a:pt x="248" y="17"/>
                  </a:lnTo>
                  <a:lnTo>
                    <a:pt x="248" y="17"/>
                  </a:lnTo>
                  <a:lnTo>
                    <a:pt x="252" y="17"/>
                  </a:lnTo>
                  <a:lnTo>
                    <a:pt x="252" y="17"/>
                  </a:lnTo>
                  <a:lnTo>
                    <a:pt x="257" y="17"/>
                  </a:lnTo>
                  <a:lnTo>
                    <a:pt x="257" y="17"/>
                  </a:lnTo>
                  <a:lnTo>
                    <a:pt x="262" y="14"/>
                  </a:lnTo>
                  <a:lnTo>
                    <a:pt x="264" y="14"/>
                  </a:lnTo>
                  <a:lnTo>
                    <a:pt x="264" y="12"/>
                  </a:lnTo>
                  <a:lnTo>
                    <a:pt x="266" y="12"/>
                  </a:lnTo>
                  <a:lnTo>
                    <a:pt x="269" y="12"/>
                  </a:lnTo>
                  <a:lnTo>
                    <a:pt x="278" y="7"/>
                  </a:lnTo>
                  <a:lnTo>
                    <a:pt x="278" y="7"/>
                  </a:lnTo>
                  <a:lnTo>
                    <a:pt x="278" y="5"/>
                  </a:lnTo>
                  <a:lnTo>
                    <a:pt x="276" y="5"/>
                  </a:lnTo>
                  <a:lnTo>
                    <a:pt x="273" y="5"/>
                  </a:lnTo>
                  <a:lnTo>
                    <a:pt x="269" y="5"/>
                  </a:lnTo>
                  <a:lnTo>
                    <a:pt x="262" y="5"/>
                  </a:lnTo>
                  <a:lnTo>
                    <a:pt x="262" y="5"/>
                  </a:lnTo>
                  <a:lnTo>
                    <a:pt x="259" y="3"/>
                  </a:lnTo>
                  <a:lnTo>
                    <a:pt x="257" y="3"/>
                  </a:lnTo>
                  <a:lnTo>
                    <a:pt x="252" y="3"/>
                  </a:lnTo>
                  <a:lnTo>
                    <a:pt x="250" y="3"/>
                  </a:lnTo>
                  <a:lnTo>
                    <a:pt x="250" y="3"/>
                  </a:lnTo>
                  <a:lnTo>
                    <a:pt x="248" y="3"/>
                  </a:lnTo>
                  <a:lnTo>
                    <a:pt x="248" y="3"/>
                  </a:lnTo>
                  <a:lnTo>
                    <a:pt x="245" y="3"/>
                  </a:lnTo>
                  <a:lnTo>
                    <a:pt x="245" y="0"/>
                  </a:lnTo>
                  <a:lnTo>
                    <a:pt x="243" y="3"/>
                  </a:lnTo>
                  <a:lnTo>
                    <a:pt x="243" y="3"/>
                  </a:lnTo>
                  <a:lnTo>
                    <a:pt x="243" y="3"/>
                  </a:lnTo>
                  <a:lnTo>
                    <a:pt x="240" y="3"/>
                  </a:lnTo>
                  <a:lnTo>
                    <a:pt x="238" y="3"/>
                  </a:lnTo>
                  <a:lnTo>
                    <a:pt x="238" y="3"/>
                  </a:lnTo>
                  <a:lnTo>
                    <a:pt x="233" y="5"/>
                  </a:lnTo>
                  <a:lnTo>
                    <a:pt x="231" y="5"/>
                  </a:lnTo>
                  <a:lnTo>
                    <a:pt x="231" y="3"/>
                  </a:lnTo>
                  <a:lnTo>
                    <a:pt x="231" y="0"/>
                  </a:lnTo>
                  <a:lnTo>
                    <a:pt x="233" y="0"/>
                  </a:lnTo>
                  <a:lnTo>
                    <a:pt x="231" y="0"/>
                  </a:lnTo>
                  <a:lnTo>
                    <a:pt x="229" y="0"/>
                  </a:lnTo>
                  <a:lnTo>
                    <a:pt x="229" y="0"/>
                  </a:lnTo>
                  <a:lnTo>
                    <a:pt x="226" y="0"/>
                  </a:lnTo>
                  <a:lnTo>
                    <a:pt x="226" y="0"/>
                  </a:lnTo>
                  <a:lnTo>
                    <a:pt x="224" y="0"/>
                  </a:lnTo>
                  <a:lnTo>
                    <a:pt x="222" y="0"/>
                  </a:lnTo>
                  <a:lnTo>
                    <a:pt x="222" y="0"/>
                  </a:lnTo>
                  <a:lnTo>
                    <a:pt x="224" y="3"/>
                  </a:lnTo>
                  <a:lnTo>
                    <a:pt x="224" y="3"/>
                  </a:lnTo>
                  <a:lnTo>
                    <a:pt x="222" y="5"/>
                  </a:lnTo>
                  <a:lnTo>
                    <a:pt x="222" y="5"/>
                  </a:lnTo>
                  <a:lnTo>
                    <a:pt x="222" y="5"/>
                  </a:lnTo>
                  <a:lnTo>
                    <a:pt x="217" y="5"/>
                  </a:lnTo>
                  <a:lnTo>
                    <a:pt x="215" y="5"/>
                  </a:lnTo>
                  <a:lnTo>
                    <a:pt x="215" y="5"/>
                  </a:lnTo>
                  <a:lnTo>
                    <a:pt x="215" y="3"/>
                  </a:lnTo>
                  <a:lnTo>
                    <a:pt x="212" y="3"/>
                  </a:lnTo>
                  <a:lnTo>
                    <a:pt x="207" y="3"/>
                  </a:lnTo>
                  <a:lnTo>
                    <a:pt x="205" y="3"/>
                  </a:lnTo>
                  <a:lnTo>
                    <a:pt x="203" y="3"/>
                  </a:lnTo>
                  <a:lnTo>
                    <a:pt x="200" y="0"/>
                  </a:lnTo>
                  <a:lnTo>
                    <a:pt x="198" y="0"/>
                  </a:lnTo>
                  <a:lnTo>
                    <a:pt x="196" y="0"/>
                  </a:lnTo>
                  <a:lnTo>
                    <a:pt x="193" y="0"/>
                  </a:lnTo>
                  <a:lnTo>
                    <a:pt x="191" y="0"/>
                  </a:lnTo>
                  <a:lnTo>
                    <a:pt x="191" y="0"/>
                  </a:lnTo>
                  <a:lnTo>
                    <a:pt x="191" y="0"/>
                  </a:lnTo>
                  <a:lnTo>
                    <a:pt x="191" y="3"/>
                  </a:lnTo>
                  <a:lnTo>
                    <a:pt x="193" y="3"/>
                  </a:lnTo>
                  <a:lnTo>
                    <a:pt x="193" y="3"/>
                  </a:lnTo>
                  <a:lnTo>
                    <a:pt x="191" y="3"/>
                  </a:lnTo>
                  <a:lnTo>
                    <a:pt x="191" y="3"/>
                  </a:lnTo>
                  <a:lnTo>
                    <a:pt x="186" y="3"/>
                  </a:lnTo>
                  <a:lnTo>
                    <a:pt x="186" y="3"/>
                  </a:lnTo>
                  <a:lnTo>
                    <a:pt x="186" y="3"/>
                  </a:lnTo>
                  <a:lnTo>
                    <a:pt x="184" y="3"/>
                  </a:lnTo>
                  <a:lnTo>
                    <a:pt x="186" y="3"/>
                  </a:lnTo>
                  <a:lnTo>
                    <a:pt x="189" y="5"/>
                  </a:lnTo>
                  <a:lnTo>
                    <a:pt x="189" y="5"/>
                  </a:lnTo>
                  <a:lnTo>
                    <a:pt x="189" y="5"/>
                  </a:lnTo>
                  <a:lnTo>
                    <a:pt x="186" y="5"/>
                  </a:lnTo>
                  <a:lnTo>
                    <a:pt x="184" y="5"/>
                  </a:lnTo>
                  <a:lnTo>
                    <a:pt x="182" y="3"/>
                  </a:lnTo>
                  <a:lnTo>
                    <a:pt x="172" y="5"/>
                  </a:lnTo>
                  <a:lnTo>
                    <a:pt x="172" y="5"/>
                  </a:lnTo>
                  <a:lnTo>
                    <a:pt x="174" y="5"/>
                  </a:lnTo>
                  <a:lnTo>
                    <a:pt x="177"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268"/>
            <p:cNvSpPr>
              <a:spLocks noEditPoints="1"/>
            </p:cNvSpPr>
            <p:nvPr userDrawn="1"/>
          </p:nvSpPr>
          <p:spPr bwMode="auto">
            <a:xfrm>
              <a:off x="5800" y="1902"/>
              <a:ext cx="82" cy="109"/>
            </a:xfrm>
            <a:custGeom>
              <a:avLst/>
              <a:gdLst>
                <a:gd name="T0" fmla="*/ 14 w 82"/>
                <a:gd name="T1" fmla="*/ 69 h 109"/>
                <a:gd name="T2" fmla="*/ 82 w 82"/>
                <a:gd name="T3" fmla="*/ 14 h 109"/>
                <a:gd name="T4" fmla="*/ 78 w 82"/>
                <a:gd name="T5" fmla="*/ 10 h 109"/>
                <a:gd name="T6" fmla="*/ 71 w 82"/>
                <a:gd name="T7" fmla="*/ 5 h 109"/>
                <a:gd name="T8" fmla="*/ 66 w 82"/>
                <a:gd name="T9" fmla="*/ 0 h 109"/>
                <a:gd name="T10" fmla="*/ 61 w 82"/>
                <a:gd name="T11" fmla="*/ 0 h 109"/>
                <a:gd name="T12" fmla="*/ 64 w 82"/>
                <a:gd name="T13" fmla="*/ 10 h 109"/>
                <a:gd name="T14" fmla="*/ 64 w 82"/>
                <a:gd name="T15" fmla="*/ 12 h 109"/>
                <a:gd name="T16" fmla="*/ 59 w 82"/>
                <a:gd name="T17" fmla="*/ 12 h 109"/>
                <a:gd name="T18" fmla="*/ 57 w 82"/>
                <a:gd name="T19" fmla="*/ 17 h 109"/>
                <a:gd name="T20" fmla="*/ 52 w 82"/>
                <a:gd name="T21" fmla="*/ 19 h 109"/>
                <a:gd name="T22" fmla="*/ 42 w 82"/>
                <a:gd name="T23" fmla="*/ 21 h 109"/>
                <a:gd name="T24" fmla="*/ 47 w 82"/>
                <a:gd name="T25" fmla="*/ 26 h 109"/>
                <a:gd name="T26" fmla="*/ 49 w 82"/>
                <a:gd name="T27" fmla="*/ 31 h 109"/>
                <a:gd name="T28" fmla="*/ 45 w 82"/>
                <a:gd name="T29" fmla="*/ 31 h 109"/>
                <a:gd name="T30" fmla="*/ 33 w 82"/>
                <a:gd name="T31" fmla="*/ 31 h 109"/>
                <a:gd name="T32" fmla="*/ 28 w 82"/>
                <a:gd name="T33" fmla="*/ 26 h 109"/>
                <a:gd name="T34" fmla="*/ 24 w 82"/>
                <a:gd name="T35" fmla="*/ 26 h 109"/>
                <a:gd name="T36" fmla="*/ 21 w 82"/>
                <a:gd name="T37" fmla="*/ 28 h 109"/>
                <a:gd name="T38" fmla="*/ 21 w 82"/>
                <a:gd name="T39" fmla="*/ 33 h 109"/>
                <a:gd name="T40" fmla="*/ 19 w 82"/>
                <a:gd name="T41" fmla="*/ 40 h 109"/>
                <a:gd name="T42" fmla="*/ 14 w 82"/>
                <a:gd name="T43" fmla="*/ 45 h 109"/>
                <a:gd name="T44" fmla="*/ 12 w 82"/>
                <a:gd name="T45" fmla="*/ 47 h 109"/>
                <a:gd name="T46" fmla="*/ 7 w 82"/>
                <a:gd name="T47" fmla="*/ 52 h 109"/>
                <a:gd name="T48" fmla="*/ 2 w 82"/>
                <a:gd name="T49" fmla="*/ 54 h 109"/>
                <a:gd name="T50" fmla="*/ 0 w 82"/>
                <a:gd name="T51" fmla="*/ 62 h 109"/>
                <a:gd name="T52" fmla="*/ 9 w 82"/>
                <a:gd name="T53" fmla="*/ 69 h 109"/>
                <a:gd name="T54" fmla="*/ 16 w 82"/>
                <a:gd name="T55" fmla="*/ 69 h 109"/>
                <a:gd name="T56" fmla="*/ 24 w 82"/>
                <a:gd name="T57" fmla="*/ 76 h 109"/>
                <a:gd name="T58" fmla="*/ 31 w 82"/>
                <a:gd name="T59" fmla="*/ 88 h 109"/>
                <a:gd name="T60" fmla="*/ 26 w 82"/>
                <a:gd name="T61" fmla="*/ 90 h 109"/>
                <a:gd name="T62" fmla="*/ 24 w 82"/>
                <a:gd name="T63" fmla="*/ 99 h 109"/>
                <a:gd name="T64" fmla="*/ 33 w 82"/>
                <a:gd name="T65" fmla="*/ 102 h 109"/>
                <a:gd name="T66" fmla="*/ 33 w 82"/>
                <a:gd name="T67" fmla="*/ 104 h 109"/>
                <a:gd name="T68" fmla="*/ 40 w 82"/>
                <a:gd name="T69" fmla="*/ 109 h 109"/>
                <a:gd name="T70" fmla="*/ 47 w 82"/>
                <a:gd name="T71" fmla="*/ 104 h 109"/>
                <a:gd name="T72" fmla="*/ 54 w 82"/>
                <a:gd name="T73" fmla="*/ 104 h 109"/>
                <a:gd name="T74" fmla="*/ 61 w 82"/>
                <a:gd name="T75" fmla="*/ 106 h 109"/>
                <a:gd name="T76" fmla="*/ 61 w 82"/>
                <a:gd name="T77" fmla="*/ 97 h 109"/>
                <a:gd name="T78" fmla="*/ 71 w 82"/>
                <a:gd name="T79" fmla="*/ 95 h 109"/>
                <a:gd name="T80" fmla="*/ 80 w 82"/>
                <a:gd name="T81" fmla="*/ 95 h 109"/>
                <a:gd name="T82" fmla="*/ 82 w 82"/>
                <a:gd name="T83" fmla="*/ 90 h 109"/>
                <a:gd name="T84" fmla="*/ 73 w 82"/>
                <a:gd name="T85" fmla="*/ 83 h 109"/>
                <a:gd name="T86" fmla="*/ 59 w 82"/>
                <a:gd name="T87" fmla="*/ 76 h 109"/>
                <a:gd name="T88" fmla="*/ 59 w 82"/>
                <a:gd name="T89" fmla="*/ 71 h 109"/>
                <a:gd name="T90" fmla="*/ 61 w 82"/>
                <a:gd name="T91" fmla="*/ 59 h 109"/>
                <a:gd name="T92" fmla="*/ 71 w 82"/>
                <a:gd name="T93" fmla="*/ 57 h 109"/>
                <a:gd name="T94" fmla="*/ 75 w 82"/>
                <a:gd name="T95" fmla="*/ 47 h 109"/>
                <a:gd name="T96" fmla="*/ 78 w 82"/>
                <a:gd name="T97" fmla="*/ 36 h 109"/>
                <a:gd name="T98" fmla="*/ 75 w 82"/>
                <a:gd name="T99" fmla="*/ 24 h 109"/>
                <a:gd name="T100" fmla="*/ 78 w 82"/>
                <a:gd name="T101"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109">
                  <a:moveTo>
                    <a:pt x="12" y="69"/>
                  </a:moveTo>
                  <a:lnTo>
                    <a:pt x="12" y="69"/>
                  </a:lnTo>
                  <a:lnTo>
                    <a:pt x="12" y="71"/>
                  </a:lnTo>
                  <a:lnTo>
                    <a:pt x="14" y="69"/>
                  </a:lnTo>
                  <a:lnTo>
                    <a:pt x="14" y="69"/>
                  </a:lnTo>
                  <a:lnTo>
                    <a:pt x="12" y="69"/>
                  </a:lnTo>
                  <a:close/>
                  <a:moveTo>
                    <a:pt x="80" y="14"/>
                  </a:moveTo>
                  <a:lnTo>
                    <a:pt x="80" y="14"/>
                  </a:lnTo>
                  <a:lnTo>
                    <a:pt x="82" y="14"/>
                  </a:lnTo>
                  <a:lnTo>
                    <a:pt x="82" y="14"/>
                  </a:lnTo>
                  <a:lnTo>
                    <a:pt x="82" y="14"/>
                  </a:lnTo>
                  <a:lnTo>
                    <a:pt x="82" y="12"/>
                  </a:lnTo>
                  <a:lnTo>
                    <a:pt x="80" y="12"/>
                  </a:lnTo>
                  <a:lnTo>
                    <a:pt x="78" y="10"/>
                  </a:lnTo>
                  <a:lnTo>
                    <a:pt x="78" y="10"/>
                  </a:lnTo>
                  <a:lnTo>
                    <a:pt x="78" y="10"/>
                  </a:lnTo>
                  <a:lnTo>
                    <a:pt x="75" y="7"/>
                  </a:lnTo>
                  <a:lnTo>
                    <a:pt x="73" y="7"/>
                  </a:lnTo>
                  <a:lnTo>
                    <a:pt x="73" y="7"/>
                  </a:lnTo>
                  <a:lnTo>
                    <a:pt x="71" y="5"/>
                  </a:lnTo>
                  <a:lnTo>
                    <a:pt x="68" y="2"/>
                  </a:lnTo>
                  <a:lnTo>
                    <a:pt x="68" y="2"/>
                  </a:lnTo>
                  <a:lnTo>
                    <a:pt x="66" y="2"/>
                  </a:lnTo>
                  <a:lnTo>
                    <a:pt x="66" y="0"/>
                  </a:lnTo>
                  <a:lnTo>
                    <a:pt x="66" y="0"/>
                  </a:lnTo>
                  <a:lnTo>
                    <a:pt x="64" y="0"/>
                  </a:lnTo>
                  <a:lnTo>
                    <a:pt x="64" y="0"/>
                  </a:lnTo>
                  <a:lnTo>
                    <a:pt x="64" y="0"/>
                  </a:lnTo>
                  <a:lnTo>
                    <a:pt x="61" y="0"/>
                  </a:lnTo>
                  <a:lnTo>
                    <a:pt x="61" y="0"/>
                  </a:lnTo>
                  <a:lnTo>
                    <a:pt x="61" y="2"/>
                  </a:lnTo>
                  <a:lnTo>
                    <a:pt x="61" y="5"/>
                  </a:lnTo>
                  <a:lnTo>
                    <a:pt x="64" y="5"/>
                  </a:lnTo>
                  <a:lnTo>
                    <a:pt x="64" y="7"/>
                  </a:lnTo>
                  <a:lnTo>
                    <a:pt x="64" y="10"/>
                  </a:lnTo>
                  <a:lnTo>
                    <a:pt x="64" y="12"/>
                  </a:lnTo>
                  <a:lnTo>
                    <a:pt x="64" y="12"/>
                  </a:lnTo>
                  <a:lnTo>
                    <a:pt x="64" y="12"/>
                  </a:lnTo>
                  <a:lnTo>
                    <a:pt x="64" y="12"/>
                  </a:lnTo>
                  <a:lnTo>
                    <a:pt x="64" y="12"/>
                  </a:lnTo>
                  <a:lnTo>
                    <a:pt x="61" y="12"/>
                  </a:lnTo>
                  <a:lnTo>
                    <a:pt x="61" y="12"/>
                  </a:lnTo>
                  <a:lnTo>
                    <a:pt x="59" y="12"/>
                  </a:lnTo>
                  <a:lnTo>
                    <a:pt x="59" y="12"/>
                  </a:lnTo>
                  <a:lnTo>
                    <a:pt x="59" y="12"/>
                  </a:lnTo>
                  <a:lnTo>
                    <a:pt x="59" y="14"/>
                  </a:lnTo>
                  <a:lnTo>
                    <a:pt x="59" y="14"/>
                  </a:lnTo>
                  <a:lnTo>
                    <a:pt x="59" y="17"/>
                  </a:lnTo>
                  <a:lnTo>
                    <a:pt x="59" y="17"/>
                  </a:lnTo>
                  <a:lnTo>
                    <a:pt x="57" y="17"/>
                  </a:lnTo>
                  <a:lnTo>
                    <a:pt x="57" y="19"/>
                  </a:lnTo>
                  <a:lnTo>
                    <a:pt x="57" y="19"/>
                  </a:lnTo>
                  <a:lnTo>
                    <a:pt x="54" y="19"/>
                  </a:lnTo>
                  <a:lnTo>
                    <a:pt x="54" y="19"/>
                  </a:lnTo>
                  <a:lnTo>
                    <a:pt x="52" y="19"/>
                  </a:lnTo>
                  <a:lnTo>
                    <a:pt x="47" y="19"/>
                  </a:lnTo>
                  <a:lnTo>
                    <a:pt x="45" y="19"/>
                  </a:lnTo>
                  <a:lnTo>
                    <a:pt x="42" y="19"/>
                  </a:lnTo>
                  <a:lnTo>
                    <a:pt x="42" y="21"/>
                  </a:lnTo>
                  <a:lnTo>
                    <a:pt x="42" y="21"/>
                  </a:lnTo>
                  <a:lnTo>
                    <a:pt x="42" y="21"/>
                  </a:lnTo>
                  <a:lnTo>
                    <a:pt x="42" y="24"/>
                  </a:lnTo>
                  <a:lnTo>
                    <a:pt x="45" y="24"/>
                  </a:lnTo>
                  <a:lnTo>
                    <a:pt x="45" y="26"/>
                  </a:lnTo>
                  <a:lnTo>
                    <a:pt x="47" y="26"/>
                  </a:lnTo>
                  <a:lnTo>
                    <a:pt x="49" y="28"/>
                  </a:lnTo>
                  <a:lnTo>
                    <a:pt x="49" y="28"/>
                  </a:lnTo>
                  <a:lnTo>
                    <a:pt x="49" y="28"/>
                  </a:lnTo>
                  <a:lnTo>
                    <a:pt x="49" y="31"/>
                  </a:lnTo>
                  <a:lnTo>
                    <a:pt x="49" y="31"/>
                  </a:lnTo>
                  <a:lnTo>
                    <a:pt x="49" y="33"/>
                  </a:lnTo>
                  <a:lnTo>
                    <a:pt x="49" y="33"/>
                  </a:lnTo>
                  <a:lnTo>
                    <a:pt x="47" y="33"/>
                  </a:lnTo>
                  <a:lnTo>
                    <a:pt x="47" y="31"/>
                  </a:lnTo>
                  <a:lnTo>
                    <a:pt x="45" y="31"/>
                  </a:lnTo>
                  <a:lnTo>
                    <a:pt x="42" y="31"/>
                  </a:lnTo>
                  <a:lnTo>
                    <a:pt x="40" y="31"/>
                  </a:lnTo>
                  <a:lnTo>
                    <a:pt x="38" y="31"/>
                  </a:lnTo>
                  <a:lnTo>
                    <a:pt x="38" y="31"/>
                  </a:lnTo>
                  <a:lnTo>
                    <a:pt x="33" y="31"/>
                  </a:lnTo>
                  <a:lnTo>
                    <a:pt x="33" y="31"/>
                  </a:lnTo>
                  <a:lnTo>
                    <a:pt x="31" y="28"/>
                  </a:lnTo>
                  <a:lnTo>
                    <a:pt x="31" y="28"/>
                  </a:lnTo>
                  <a:lnTo>
                    <a:pt x="28" y="28"/>
                  </a:lnTo>
                  <a:lnTo>
                    <a:pt x="28" y="26"/>
                  </a:lnTo>
                  <a:lnTo>
                    <a:pt x="26" y="26"/>
                  </a:lnTo>
                  <a:lnTo>
                    <a:pt x="26" y="26"/>
                  </a:lnTo>
                  <a:lnTo>
                    <a:pt x="24" y="24"/>
                  </a:lnTo>
                  <a:lnTo>
                    <a:pt x="24" y="26"/>
                  </a:lnTo>
                  <a:lnTo>
                    <a:pt x="24" y="26"/>
                  </a:lnTo>
                  <a:lnTo>
                    <a:pt x="24" y="26"/>
                  </a:lnTo>
                  <a:lnTo>
                    <a:pt x="21" y="26"/>
                  </a:lnTo>
                  <a:lnTo>
                    <a:pt x="21" y="26"/>
                  </a:lnTo>
                  <a:lnTo>
                    <a:pt x="21" y="28"/>
                  </a:lnTo>
                  <a:lnTo>
                    <a:pt x="21" y="28"/>
                  </a:lnTo>
                  <a:lnTo>
                    <a:pt x="21" y="31"/>
                  </a:lnTo>
                  <a:lnTo>
                    <a:pt x="21" y="33"/>
                  </a:lnTo>
                  <a:lnTo>
                    <a:pt x="21" y="33"/>
                  </a:lnTo>
                  <a:lnTo>
                    <a:pt x="21" y="33"/>
                  </a:lnTo>
                  <a:lnTo>
                    <a:pt x="21" y="33"/>
                  </a:lnTo>
                  <a:lnTo>
                    <a:pt x="21" y="36"/>
                  </a:lnTo>
                  <a:lnTo>
                    <a:pt x="21" y="38"/>
                  </a:lnTo>
                  <a:lnTo>
                    <a:pt x="19" y="40"/>
                  </a:lnTo>
                  <a:lnTo>
                    <a:pt x="19" y="40"/>
                  </a:lnTo>
                  <a:lnTo>
                    <a:pt x="19" y="40"/>
                  </a:lnTo>
                  <a:lnTo>
                    <a:pt x="19" y="43"/>
                  </a:lnTo>
                  <a:lnTo>
                    <a:pt x="16" y="43"/>
                  </a:lnTo>
                  <a:lnTo>
                    <a:pt x="14" y="43"/>
                  </a:lnTo>
                  <a:lnTo>
                    <a:pt x="14" y="43"/>
                  </a:lnTo>
                  <a:lnTo>
                    <a:pt x="14" y="45"/>
                  </a:lnTo>
                  <a:lnTo>
                    <a:pt x="14" y="45"/>
                  </a:lnTo>
                  <a:lnTo>
                    <a:pt x="14" y="45"/>
                  </a:lnTo>
                  <a:lnTo>
                    <a:pt x="14" y="45"/>
                  </a:lnTo>
                  <a:lnTo>
                    <a:pt x="12" y="45"/>
                  </a:lnTo>
                  <a:lnTo>
                    <a:pt x="12" y="47"/>
                  </a:lnTo>
                  <a:lnTo>
                    <a:pt x="9" y="47"/>
                  </a:lnTo>
                  <a:lnTo>
                    <a:pt x="7" y="50"/>
                  </a:lnTo>
                  <a:lnTo>
                    <a:pt x="7" y="50"/>
                  </a:lnTo>
                  <a:lnTo>
                    <a:pt x="7" y="50"/>
                  </a:lnTo>
                  <a:lnTo>
                    <a:pt x="7" y="52"/>
                  </a:lnTo>
                  <a:lnTo>
                    <a:pt x="7" y="52"/>
                  </a:lnTo>
                  <a:lnTo>
                    <a:pt x="5" y="52"/>
                  </a:lnTo>
                  <a:lnTo>
                    <a:pt x="5" y="52"/>
                  </a:lnTo>
                  <a:lnTo>
                    <a:pt x="2" y="54"/>
                  </a:lnTo>
                  <a:lnTo>
                    <a:pt x="2" y="54"/>
                  </a:lnTo>
                  <a:lnTo>
                    <a:pt x="0" y="57"/>
                  </a:lnTo>
                  <a:lnTo>
                    <a:pt x="0" y="59"/>
                  </a:lnTo>
                  <a:lnTo>
                    <a:pt x="0" y="62"/>
                  </a:lnTo>
                  <a:lnTo>
                    <a:pt x="0" y="59"/>
                  </a:lnTo>
                  <a:lnTo>
                    <a:pt x="0" y="62"/>
                  </a:lnTo>
                  <a:lnTo>
                    <a:pt x="2" y="64"/>
                  </a:lnTo>
                  <a:lnTo>
                    <a:pt x="5" y="64"/>
                  </a:lnTo>
                  <a:lnTo>
                    <a:pt x="7" y="66"/>
                  </a:lnTo>
                  <a:lnTo>
                    <a:pt x="9" y="69"/>
                  </a:lnTo>
                  <a:lnTo>
                    <a:pt x="9" y="69"/>
                  </a:lnTo>
                  <a:lnTo>
                    <a:pt x="9" y="66"/>
                  </a:lnTo>
                  <a:lnTo>
                    <a:pt x="9" y="66"/>
                  </a:lnTo>
                  <a:lnTo>
                    <a:pt x="9" y="64"/>
                  </a:lnTo>
                  <a:lnTo>
                    <a:pt x="12" y="66"/>
                  </a:lnTo>
                  <a:lnTo>
                    <a:pt x="16" y="69"/>
                  </a:lnTo>
                  <a:lnTo>
                    <a:pt x="19" y="69"/>
                  </a:lnTo>
                  <a:lnTo>
                    <a:pt x="21" y="71"/>
                  </a:lnTo>
                  <a:lnTo>
                    <a:pt x="24" y="71"/>
                  </a:lnTo>
                  <a:lnTo>
                    <a:pt x="24" y="73"/>
                  </a:lnTo>
                  <a:lnTo>
                    <a:pt x="24" y="76"/>
                  </a:lnTo>
                  <a:lnTo>
                    <a:pt x="24" y="83"/>
                  </a:lnTo>
                  <a:lnTo>
                    <a:pt x="26" y="85"/>
                  </a:lnTo>
                  <a:lnTo>
                    <a:pt x="28" y="88"/>
                  </a:lnTo>
                  <a:lnTo>
                    <a:pt x="31" y="88"/>
                  </a:lnTo>
                  <a:lnTo>
                    <a:pt x="31" y="88"/>
                  </a:lnTo>
                  <a:lnTo>
                    <a:pt x="33" y="88"/>
                  </a:lnTo>
                  <a:lnTo>
                    <a:pt x="33" y="88"/>
                  </a:lnTo>
                  <a:lnTo>
                    <a:pt x="31" y="88"/>
                  </a:lnTo>
                  <a:lnTo>
                    <a:pt x="28" y="88"/>
                  </a:lnTo>
                  <a:lnTo>
                    <a:pt x="26" y="90"/>
                  </a:lnTo>
                  <a:lnTo>
                    <a:pt x="26" y="92"/>
                  </a:lnTo>
                  <a:lnTo>
                    <a:pt x="24" y="95"/>
                  </a:lnTo>
                  <a:lnTo>
                    <a:pt x="26" y="97"/>
                  </a:lnTo>
                  <a:lnTo>
                    <a:pt x="26" y="97"/>
                  </a:lnTo>
                  <a:lnTo>
                    <a:pt x="24" y="99"/>
                  </a:lnTo>
                  <a:lnTo>
                    <a:pt x="26" y="99"/>
                  </a:lnTo>
                  <a:lnTo>
                    <a:pt x="26" y="99"/>
                  </a:lnTo>
                  <a:lnTo>
                    <a:pt x="28" y="102"/>
                  </a:lnTo>
                  <a:lnTo>
                    <a:pt x="31" y="99"/>
                  </a:lnTo>
                  <a:lnTo>
                    <a:pt x="33" y="102"/>
                  </a:lnTo>
                  <a:lnTo>
                    <a:pt x="33" y="102"/>
                  </a:lnTo>
                  <a:lnTo>
                    <a:pt x="33" y="102"/>
                  </a:lnTo>
                  <a:lnTo>
                    <a:pt x="31" y="104"/>
                  </a:lnTo>
                  <a:lnTo>
                    <a:pt x="31" y="104"/>
                  </a:lnTo>
                  <a:lnTo>
                    <a:pt x="33" y="104"/>
                  </a:lnTo>
                  <a:lnTo>
                    <a:pt x="35" y="106"/>
                  </a:lnTo>
                  <a:lnTo>
                    <a:pt x="38" y="109"/>
                  </a:lnTo>
                  <a:lnTo>
                    <a:pt x="38" y="109"/>
                  </a:lnTo>
                  <a:lnTo>
                    <a:pt x="40" y="109"/>
                  </a:lnTo>
                  <a:lnTo>
                    <a:pt x="40" y="109"/>
                  </a:lnTo>
                  <a:lnTo>
                    <a:pt x="42" y="106"/>
                  </a:lnTo>
                  <a:lnTo>
                    <a:pt x="42" y="104"/>
                  </a:lnTo>
                  <a:lnTo>
                    <a:pt x="42" y="104"/>
                  </a:lnTo>
                  <a:lnTo>
                    <a:pt x="42" y="102"/>
                  </a:lnTo>
                  <a:lnTo>
                    <a:pt x="47" y="104"/>
                  </a:lnTo>
                  <a:lnTo>
                    <a:pt x="49" y="104"/>
                  </a:lnTo>
                  <a:lnTo>
                    <a:pt x="52" y="109"/>
                  </a:lnTo>
                  <a:lnTo>
                    <a:pt x="52" y="106"/>
                  </a:lnTo>
                  <a:lnTo>
                    <a:pt x="52" y="106"/>
                  </a:lnTo>
                  <a:lnTo>
                    <a:pt x="54" y="104"/>
                  </a:lnTo>
                  <a:lnTo>
                    <a:pt x="59" y="106"/>
                  </a:lnTo>
                  <a:lnTo>
                    <a:pt x="59" y="106"/>
                  </a:lnTo>
                  <a:lnTo>
                    <a:pt x="59" y="106"/>
                  </a:lnTo>
                  <a:lnTo>
                    <a:pt x="61" y="106"/>
                  </a:lnTo>
                  <a:lnTo>
                    <a:pt x="61" y="106"/>
                  </a:lnTo>
                  <a:lnTo>
                    <a:pt x="59" y="104"/>
                  </a:lnTo>
                  <a:lnTo>
                    <a:pt x="61" y="102"/>
                  </a:lnTo>
                  <a:lnTo>
                    <a:pt x="61" y="99"/>
                  </a:lnTo>
                  <a:lnTo>
                    <a:pt x="61" y="99"/>
                  </a:lnTo>
                  <a:lnTo>
                    <a:pt x="61" y="97"/>
                  </a:lnTo>
                  <a:lnTo>
                    <a:pt x="64" y="97"/>
                  </a:lnTo>
                  <a:lnTo>
                    <a:pt x="64" y="97"/>
                  </a:lnTo>
                  <a:lnTo>
                    <a:pt x="66" y="95"/>
                  </a:lnTo>
                  <a:lnTo>
                    <a:pt x="71" y="97"/>
                  </a:lnTo>
                  <a:lnTo>
                    <a:pt x="71" y="95"/>
                  </a:lnTo>
                  <a:lnTo>
                    <a:pt x="73" y="95"/>
                  </a:lnTo>
                  <a:lnTo>
                    <a:pt x="75" y="97"/>
                  </a:lnTo>
                  <a:lnTo>
                    <a:pt x="78" y="97"/>
                  </a:lnTo>
                  <a:lnTo>
                    <a:pt x="80" y="95"/>
                  </a:lnTo>
                  <a:lnTo>
                    <a:pt x="80" y="95"/>
                  </a:lnTo>
                  <a:lnTo>
                    <a:pt x="80" y="95"/>
                  </a:lnTo>
                  <a:lnTo>
                    <a:pt x="82" y="95"/>
                  </a:lnTo>
                  <a:lnTo>
                    <a:pt x="82" y="92"/>
                  </a:lnTo>
                  <a:lnTo>
                    <a:pt x="82" y="90"/>
                  </a:lnTo>
                  <a:lnTo>
                    <a:pt x="82" y="90"/>
                  </a:lnTo>
                  <a:lnTo>
                    <a:pt x="80" y="88"/>
                  </a:lnTo>
                  <a:lnTo>
                    <a:pt x="78" y="88"/>
                  </a:lnTo>
                  <a:lnTo>
                    <a:pt x="78" y="85"/>
                  </a:lnTo>
                  <a:lnTo>
                    <a:pt x="75" y="85"/>
                  </a:lnTo>
                  <a:lnTo>
                    <a:pt x="73" y="83"/>
                  </a:lnTo>
                  <a:lnTo>
                    <a:pt x="68" y="78"/>
                  </a:lnTo>
                  <a:lnTo>
                    <a:pt x="66" y="78"/>
                  </a:lnTo>
                  <a:lnTo>
                    <a:pt x="64" y="78"/>
                  </a:lnTo>
                  <a:lnTo>
                    <a:pt x="61" y="78"/>
                  </a:lnTo>
                  <a:lnTo>
                    <a:pt x="59" y="76"/>
                  </a:lnTo>
                  <a:lnTo>
                    <a:pt x="59" y="76"/>
                  </a:lnTo>
                  <a:lnTo>
                    <a:pt x="59" y="73"/>
                  </a:lnTo>
                  <a:lnTo>
                    <a:pt x="59" y="73"/>
                  </a:lnTo>
                  <a:lnTo>
                    <a:pt x="61" y="73"/>
                  </a:lnTo>
                  <a:lnTo>
                    <a:pt x="59" y="71"/>
                  </a:lnTo>
                  <a:lnTo>
                    <a:pt x="59" y="69"/>
                  </a:lnTo>
                  <a:lnTo>
                    <a:pt x="57" y="66"/>
                  </a:lnTo>
                  <a:lnTo>
                    <a:pt x="57" y="64"/>
                  </a:lnTo>
                  <a:lnTo>
                    <a:pt x="61" y="62"/>
                  </a:lnTo>
                  <a:lnTo>
                    <a:pt x="61" y="59"/>
                  </a:lnTo>
                  <a:lnTo>
                    <a:pt x="64" y="62"/>
                  </a:lnTo>
                  <a:lnTo>
                    <a:pt x="66" y="62"/>
                  </a:lnTo>
                  <a:lnTo>
                    <a:pt x="68" y="59"/>
                  </a:lnTo>
                  <a:lnTo>
                    <a:pt x="71" y="59"/>
                  </a:lnTo>
                  <a:lnTo>
                    <a:pt x="71" y="57"/>
                  </a:lnTo>
                  <a:lnTo>
                    <a:pt x="71" y="54"/>
                  </a:lnTo>
                  <a:lnTo>
                    <a:pt x="73" y="54"/>
                  </a:lnTo>
                  <a:lnTo>
                    <a:pt x="73" y="52"/>
                  </a:lnTo>
                  <a:lnTo>
                    <a:pt x="75" y="52"/>
                  </a:lnTo>
                  <a:lnTo>
                    <a:pt x="75" y="47"/>
                  </a:lnTo>
                  <a:lnTo>
                    <a:pt x="78" y="47"/>
                  </a:lnTo>
                  <a:lnTo>
                    <a:pt x="82" y="43"/>
                  </a:lnTo>
                  <a:lnTo>
                    <a:pt x="82" y="43"/>
                  </a:lnTo>
                  <a:lnTo>
                    <a:pt x="80" y="38"/>
                  </a:lnTo>
                  <a:lnTo>
                    <a:pt x="78" y="36"/>
                  </a:lnTo>
                  <a:lnTo>
                    <a:pt x="78" y="33"/>
                  </a:lnTo>
                  <a:lnTo>
                    <a:pt x="75" y="31"/>
                  </a:lnTo>
                  <a:lnTo>
                    <a:pt x="73" y="28"/>
                  </a:lnTo>
                  <a:lnTo>
                    <a:pt x="73" y="26"/>
                  </a:lnTo>
                  <a:lnTo>
                    <a:pt x="75" y="24"/>
                  </a:lnTo>
                  <a:lnTo>
                    <a:pt x="75" y="21"/>
                  </a:lnTo>
                  <a:lnTo>
                    <a:pt x="75" y="21"/>
                  </a:lnTo>
                  <a:lnTo>
                    <a:pt x="75" y="19"/>
                  </a:lnTo>
                  <a:lnTo>
                    <a:pt x="78" y="19"/>
                  </a:lnTo>
                  <a:lnTo>
                    <a:pt x="78" y="17"/>
                  </a:lnTo>
                  <a:lnTo>
                    <a:pt x="78" y="17"/>
                  </a:lnTo>
                  <a:lnTo>
                    <a:pt x="80"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269"/>
            <p:cNvSpPr>
              <a:spLocks/>
            </p:cNvSpPr>
            <p:nvPr userDrawn="1"/>
          </p:nvSpPr>
          <p:spPr bwMode="auto">
            <a:xfrm>
              <a:off x="6667" y="3420"/>
              <a:ext cx="0" cy="2"/>
            </a:xfrm>
            <a:custGeom>
              <a:avLst/>
              <a:gdLst>
                <a:gd name="T0" fmla="*/ 0 h 2"/>
                <a:gd name="T1" fmla="*/ 0 h 2"/>
                <a:gd name="T2" fmla="*/ 0 h 2"/>
                <a:gd name="T3" fmla="*/ 0 h 2"/>
                <a:gd name="T4" fmla="*/ 0 h 2"/>
                <a:gd name="T5" fmla="*/ 0 h 2"/>
                <a:gd name="T6" fmla="*/ 0 h 2"/>
                <a:gd name="T7" fmla="*/ 0 h 2"/>
                <a:gd name="T8" fmla="*/ 0 h 2"/>
                <a:gd name="T9" fmla="*/ 0 h 2"/>
                <a:gd name="T10" fmla="*/ 2 h 2"/>
                <a:gd name="T11" fmla="*/ 2 h 2"/>
                <a:gd name="T12" fmla="*/ 2 h 2"/>
                <a:gd name="T13" fmla="*/ 2 h 2"/>
                <a:gd name="T14" fmla="*/ 2 h 2"/>
                <a:gd name="T15" fmla="*/ 2 h 2"/>
                <a:gd name="T16" fmla="*/ 2 h 2"/>
                <a:gd name="T17" fmla="*/ 2 h 2"/>
                <a:gd name="T18" fmla="*/ 2 h 2"/>
                <a:gd name="T19" fmla="*/ 2 h 2"/>
                <a:gd name="T20" fmla="*/ 2 h 2"/>
                <a:gd name="T21" fmla="*/ 2 h 2"/>
                <a:gd name="T22" fmla="*/ 2 h 2"/>
                <a:gd name="T23" fmla="*/ 0 h 2"/>
                <a:gd name="T24" fmla="*/ 0 h 2"/>
                <a:gd name="T25"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Lst>
              <a:rect l="0" t="0" r="r" b="b"/>
              <a:pathLst>
                <a:path h="2">
                  <a:moveTo>
                    <a:pt x="0" y="0"/>
                  </a:moveTo>
                  <a:lnTo>
                    <a:pt x="0" y="0"/>
                  </a:lnTo>
                  <a:lnTo>
                    <a:pt x="0" y="0"/>
                  </a:lnTo>
                  <a:lnTo>
                    <a:pt x="0" y="0"/>
                  </a:lnTo>
                  <a:lnTo>
                    <a:pt x="0" y="0"/>
                  </a:lnTo>
                  <a:lnTo>
                    <a:pt x="0" y="0"/>
                  </a:lnTo>
                  <a:lnTo>
                    <a:pt x="0" y="0"/>
                  </a:lnTo>
                  <a:lnTo>
                    <a:pt x="0" y="0"/>
                  </a:lnTo>
                  <a:lnTo>
                    <a:pt x="0" y="0"/>
                  </a:lnTo>
                  <a:lnTo>
                    <a:pt x="0" y="0"/>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270"/>
            <p:cNvSpPr>
              <a:spLocks noEditPoints="1"/>
            </p:cNvSpPr>
            <p:nvPr userDrawn="1"/>
          </p:nvSpPr>
          <p:spPr bwMode="auto">
            <a:xfrm>
              <a:off x="3702" y="2514"/>
              <a:ext cx="222" cy="204"/>
            </a:xfrm>
            <a:custGeom>
              <a:avLst/>
              <a:gdLst>
                <a:gd name="T0" fmla="*/ 85 w 222"/>
                <a:gd name="T1" fmla="*/ 199 h 204"/>
                <a:gd name="T2" fmla="*/ 217 w 222"/>
                <a:gd name="T3" fmla="*/ 34 h 204"/>
                <a:gd name="T4" fmla="*/ 213 w 222"/>
                <a:gd name="T5" fmla="*/ 26 h 204"/>
                <a:gd name="T6" fmla="*/ 198 w 222"/>
                <a:gd name="T7" fmla="*/ 5 h 204"/>
                <a:gd name="T8" fmla="*/ 184 w 222"/>
                <a:gd name="T9" fmla="*/ 15 h 204"/>
                <a:gd name="T10" fmla="*/ 165 w 222"/>
                <a:gd name="T11" fmla="*/ 12 h 204"/>
                <a:gd name="T12" fmla="*/ 137 w 222"/>
                <a:gd name="T13" fmla="*/ 15 h 204"/>
                <a:gd name="T14" fmla="*/ 109 w 222"/>
                <a:gd name="T15" fmla="*/ 17 h 204"/>
                <a:gd name="T16" fmla="*/ 88 w 222"/>
                <a:gd name="T17" fmla="*/ 17 h 204"/>
                <a:gd name="T18" fmla="*/ 78 w 222"/>
                <a:gd name="T19" fmla="*/ 19 h 204"/>
                <a:gd name="T20" fmla="*/ 69 w 222"/>
                <a:gd name="T21" fmla="*/ 5 h 204"/>
                <a:gd name="T22" fmla="*/ 52 w 222"/>
                <a:gd name="T23" fmla="*/ 0 h 204"/>
                <a:gd name="T24" fmla="*/ 36 w 222"/>
                <a:gd name="T25" fmla="*/ 5 h 204"/>
                <a:gd name="T26" fmla="*/ 26 w 222"/>
                <a:gd name="T27" fmla="*/ 22 h 204"/>
                <a:gd name="T28" fmla="*/ 19 w 222"/>
                <a:gd name="T29" fmla="*/ 38 h 204"/>
                <a:gd name="T30" fmla="*/ 19 w 222"/>
                <a:gd name="T31" fmla="*/ 45 h 204"/>
                <a:gd name="T32" fmla="*/ 19 w 222"/>
                <a:gd name="T33" fmla="*/ 57 h 204"/>
                <a:gd name="T34" fmla="*/ 22 w 222"/>
                <a:gd name="T35" fmla="*/ 67 h 204"/>
                <a:gd name="T36" fmla="*/ 19 w 222"/>
                <a:gd name="T37" fmla="*/ 74 h 204"/>
                <a:gd name="T38" fmla="*/ 19 w 222"/>
                <a:gd name="T39" fmla="*/ 83 h 204"/>
                <a:gd name="T40" fmla="*/ 12 w 222"/>
                <a:gd name="T41" fmla="*/ 90 h 204"/>
                <a:gd name="T42" fmla="*/ 7 w 222"/>
                <a:gd name="T43" fmla="*/ 102 h 204"/>
                <a:gd name="T44" fmla="*/ 0 w 222"/>
                <a:gd name="T45" fmla="*/ 116 h 204"/>
                <a:gd name="T46" fmla="*/ 3 w 222"/>
                <a:gd name="T47" fmla="*/ 133 h 204"/>
                <a:gd name="T48" fmla="*/ 3 w 222"/>
                <a:gd name="T49" fmla="*/ 142 h 204"/>
                <a:gd name="T50" fmla="*/ 3 w 222"/>
                <a:gd name="T51" fmla="*/ 152 h 204"/>
                <a:gd name="T52" fmla="*/ 12 w 222"/>
                <a:gd name="T53" fmla="*/ 159 h 204"/>
                <a:gd name="T54" fmla="*/ 17 w 222"/>
                <a:gd name="T55" fmla="*/ 157 h 204"/>
                <a:gd name="T56" fmla="*/ 40 w 222"/>
                <a:gd name="T57" fmla="*/ 166 h 204"/>
                <a:gd name="T58" fmla="*/ 50 w 222"/>
                <a:gd name="T59" fmla="*/ 175 h 204"/>
                <a:gd name="T60" fmla="*/ 52 w 222"/>
                <a:gd name="T61" fmla="*/ 175 h 204"/>
                <a:gd name="T62" fmla="*/ 50 w 222"/>
                <a:gd name="T63" fmla="*/ 180 h 204"/>
                <a:gd name="T64" fmla="*/ 50 w 222"/>
                <a:gd name="T65" fmla="*/ 183 h 204"/>
                <a:gd name="T66" fmla="*/ 50 w 222"/>
                <a:gd name="T67" fmla="*/ 185 h 204"/>
                <a:gd name="T68" fmla="*/ 62 w 222"/>
                <a:gd name="T69" fmla="*/ 201 h 204"/>
                <a:gd name="T70" fmla="*/ 66 w 222"/>
                <a:gd name="T71" fmla="*/ 199 h 204"/>
                <a:gd name="T72" fmla="*/ 71 w 222"/>
                <a:gd name="T73" fmla="*/ 201 h 204"/>
                <a:gd name="T74" fmla="*/ 76 w 222"/>
                <a:gd name="T75" fmla="*/ 201 h 204"/>
                <a:gd name="T76" fmla="*/ 76 w 222"/>
                <a:gd name="T77" fmla="*/ 194 h 204"/>
                <a:gd name="T78" fmla="*/ 81 w 222"/>
                <a:gd name="T79" fmla="*/ 201 h 204"/>
                <a:gd name="T80" fmla="*/ 85 w 222"/>
                <a:gd name="T81" fmla="*/ 197 h 204"/>
                <a:gd name="T82" fmla="*/ 92 w 222"/>
                <a:gd name="T83" fmla="*/ 197 h 204"/>
                <a:gd name="T84" fmla="*/ 104 w 222"/>
                <a:gd name="T85" fmla="*/ 190 h 204"/>
                <a:gd name="T86" fmla="*/ 109 w 222"/>
                <a:gd name="T87" fmla="*/ 194 h 204"/>
                <a:gd name="T88" fmla="*/ 116 w 222"/>
                <a:gd name="T89" fmla="*/ 178 h 204"/>
                <a:gd name="T90" fmla="*/ 125 w 222"/>
                <a:gd name="T91" fmla="*/ 161 h 204"/>
                <a:gd name="T92" fmla="*/ 132 w 222"/>
                <a:gd name="T93" fmla="*/ 152 h 204"/>
                <a:gd name="T94" fmla="*/ 139 w 222"/>
                <a:gd name="T95" fmla="*/ 147 h 204"/>
                <a:gd name="T96" fmla="*/ 147 w 222"/>
                <a:gd name="T97" fmla="*/ 145 h 204"/>
                <a:gd name="T98" fmla="*/ 156 w 222"/>
                <a:gd name="T99" fmla="*/ 152 h 204"/>
                <a:gd name="T100" fmla="*/ 161 w 222"/>
                <a:gd name="T101" fmla="*/ 157 h 204"/>
                <a:gd name="T102" fmla="*/ 165 w 222"/>
                <a:gd name="T103" fmla="*/ 149 h 204"/>
                <a:gd name="T104" fmla="*/ 170 w 222"/>
                <a:gd name="T105" fmla="*/ 140 h 204"/>
                <a:gd name="T106" fmla="*/ 177 w 222"/>
                <a:gd name="T107" fmla="*/ 126 h 204"/>
                <a:gd name="T108" fmla="*/ 187 w 222"/>
                <a:gd name="T109" fmla="*/ 112 h 204"/>
                <a:gd name="T110" fmla="*/ 189 w 222"/>
                <a:gd name="T111" fmla="*/ 97 h 204"/>
                <a:gd name="T112" fmla="*/ 196 w 222"/>
                <a:gd name="T113" fmla="*/ 86 h 204"/>
                <a:gd name="T114" fmla="*/ 203 w 222"/>
                <a:gd name="T115" fmla="*/ 69 h 204"/>
                <a:gd name="T116" fmla="*/ 215 w 222"/>
                <a:gd name="T117" fmla="*/ 55 h 204"/>
                <a:gd name="T118" fmla="*/ 222 w 222"/>
                <a:gd name="T119" fmla="*/ 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2" h="204">
                  <a:moveTo>
                    <a:pt x="85" y="199"/>
                  </a:moveTo>
                  <a:lnTo>
                    <a:pt x="83" y="201"/>
                  </a:lnTo>
                  <a:lnTo>
                    <a:pt x="85" y="201"/>
                  </a:lnTo>
                  <a:lnTo>
                    <a:pt x="88" y="201"/>
                  </a:lnTo>
                  <a:lnTo>
                    <a:pt x="88" y="199"/>
                  </a:lnTo>
                  <a:lnTo>
                    <a:pt x="85" y="199"/>
                  </a:lnTo>
                  <a:lnTo>
                    <a:pt x="85" y="199"/>
                  </a:lnTo>
                  <a:close/>
                  <a:moveTo>
                    <a:pt x="222" y="38"/>
                  </a:moveTo>
                  <a:lnTo>
                    <a:pt x="222" y="36"/>
                  </a:lnTo>
                  <a:lnTo>
                    <a:pt x="222" y="36"/>
                  </a:lnTo>
                  <a:lnTo>
                    <a:pt x="220" y="34"/>
                  </a:lnTo>
                  <a:lnTo>
                    <a:pt x="217" y="34"/>
                  </a:lnTo>
                  <a:lnTo>
                    <a:pt x="215" y="34"/>
                  </a:lnTo>
                  <a:lnTo>
                    <a:pt x="215" y="31"/>
                  </a:lnTo>
                  <a:lnTo>
                    <a:pt x="215" y="31"/>
                  </a:lnTo>
                  <a:lnTo>
                    <a:pt x="215" y="31"/>
                  </a:lnTo>
                  <a:lnTo>
                    <a:pt x="215" y="29"/>
                  </a:lnTo>
                  <a:lnTo>
                    <a:pt x="213" y="26"/>
                  </a:lnTo>
                  <a:lnTo>
                    <a:pt x="213" y="17"/>
                  </a:lnTo>
                  <a:lnTo>
                    <a:pt x="210" y="15"/>
                  </a:lnTo>
                  <a:lnTo>
                    <a:pt x="205" y="10"/>
                  </a:lnTo>
                  <a:lnTo>
                    <a:pt x="203" y="5"/>
                  </a:lnTo>
                  <a:lnTo>
                    <a:pt x="201" y="5"/>
                  </a:lnTo>
                  <a:lnTo>
                    <a:pt x="198" y="5"/>
                  </a:lnTo>
                  <a:lnTo>
                    <a:pt x="196" y="8"/>
                  </a:lnTo>
                  <a:lnTo>
                    <a:pt x="194" y="8"/>
                  </a:lnTo>
                  <a:lnTo>
                    <a:pt x="189" y="10"/>
                  </a:lnTo>
                  <a:lnTo>
                    <a:pt x="187" y="12"/>
                  </a:lnTo>
                  <a:lnTo>
                    <a:pt x="187" y="12"/>
                  </a:lnTo>
                  <a:lnTo>
                    <a:pt x="184" y="15"/>
                  </a:lnTo>
                  <a:lnTo>
                    <a:pt x="182" y="17"/>
                  </a:lnTo>
                  <a:lnTo>
                    <a:pt x="180" y="17"/>
                  </a:lnTo>
                  <a:lnTo>
                    <a:pt x="175" y="17"/>
                  </a:lnTo>
                  <a:lnTo>
                    <a:pt x="172" y="15"/>
                  </a:lnTo>
                  <a:lnTo>
                    <a:pt x="168" y="12"/>
                  </a:lnTo>
                  <a:lnTo>
                    <a:pt x="165" y="12"/>
                  </a:lnTo>
                  <a:lnTo>
                    <a:pt x="163" y="12"/>
                  </a:lnTo>
                  <a:lnTo>
                    <a:pt x="154" y="12"/>
                  </a:lnTo>
                  <a:lnTo>
                    <a:pt x="147" y="12"/>
                  </a:lnTo>
                  <a:lnTo>
                    <a:pt x="142" y="12"/>
                  </a:lnTo>
                  <a:lnTo>
                    <a:pt x="139" y="15"/>
                  </a:lnTo>
                  <a:lnTo>
                    <a:pt x="137" y="15"/>
                  </a:lnTo>
                  <a:lnTo>
                    <a:pt x="135" y="17"/>
                  </a:lnTo>
                  <a:lnTo>
                    <a:pt x="130" y="24"/>
                  </a:lnTo>
                  <a:lnTo>
                    <a:pt x="123" y="24"/>
                  </a:lnTo>
                  <a:lnTo>
                    <a:pt x="118" y="22"/>
                  </a:lnTo>
                  <a:lnTo>
                    <a:pt x="114" y="22"/>
                  </a:lnTo>
                  <a:lnTo>
                    <a:pt x="109" y="17"/>
                  </a:lnTo>
                  <a:lnTo>
                    <a:pt x="102" y="12"/>
                  </a:lnTo>
                  <a:lnTo>
                    <a:pt x="99" y="12"/>
                  </a:lnTo>
                  <a:lnTo>
                    <a:pt x="97" y="12"/>
                  </a:lnTo>
                  <a:lnTo>
                    <a:pt x="97" y="12"/>
                  </a:lnTo>
                  <a:lnTo>
                    <a:pt x="88" y="17"/>
                  </a:lnTo>
                  <a:lnTo>
                    <a:pt x="88" y="17"/>
                  </a:lnTo>
                  <a:lnTo>
                    <a:pt x="85" y="17"/>
                  </a:lnTo>
                  <a:lnTo>
                    <a:pt x="83" y="19"/>
                  </a:lnTo>
                  <a:lnTo>
                    <a:pt x="83" y="19"/>
                  </a:lnTo>
                  <a:lnTo>
                    <a:pt x="81" y="19"/>
                  </a:lnTo>
                  <a:lnTo>
                    <a:pt x="81" y="19"/>
                  </a:lnTo>
                  <a:lnTo>
                    <a:pt x="78" y="19"/>
                  </a:lnTo>
                  <a:lnTo>
                    <a:pt x="78" y="17"/>
                  </a:lnTo>
                  <a:lnTo>
                    <a:pt x="73" y="12"/>
                  </a:lnTo>
                  <a:lnTo>
                    <a:pt x="73" y="10"/>
                  </a:lnTo>
                  <a:lnTo>
                    <a:pt x="73" y="10"/>
                  </a:lnTo>
                  <a:lnTo>
                    <a:pt x="71" y="8"/>
                  </a:lnTo>
                  <a:lnTo>
                    <a:pt x="69" y="5"/>
                  </a:lnTo>
                  <a:lnTo>
                    <a:pt x="69" y="5"/>
                  </a:lnTo>
                  <a:lnTo>
                    <a:pt x="66" y="5"/>
                  </a:lnTo>
                  <a:lnTo>
                    <a:pt x="59" y="3"/>
                  </a:lnTo>
                  <a:lnTo>
                    <a:pt x="55" y="0"/>
                  </a:lnTo>
                  <a:lnTo>
                    <a:pt x="52" y="0"/>
                  </a:lnTo>
                  <a:lnTo>
                    <a:pt x="52" y="0"/>
                  </a:lnTo>
                  <a:lnTo>
                    <a:pt x="50" y="3"/>
                  </a:lnTo>
                  <a:lnTo>
                    <a:pt x="48" y="3"/>
                  </a:lnTo>
                  <a:lnTo>
                    <a:pt x="43" y="3"/>
                  </a:lnTo>
                  <a:lnTo>
                    <a:pt x="40" y="3"/>
                  </a:lnTo>
                  <a:lnTo>
                    <a:pt x="38" y="3"/>
                  </a:lnTo>
                  <a:lnTo>
                    <a:pt x="36" y="5"/>
                  </a:lnTo>
                  <a:lnTo>
                    <a:pt x="33" y="5"/>
                  </a:lnTo>
                  <a:lnTo>
                    <a:pt x="31" y="8"/>
                  </a:lnTo>
                  <a:lnTo>
                    <a:pt x="29" y="10"/>
                  </a:lnTo>
                  <a:lnTo>
                    <a:pt x="29" y="10"/>
                  </a:lnTo>
                  <a:lnTo>
                    <a:pt x="29" y="17"/>
                  </a:lnTo>
                  <a:lnTo>
                    <a:pt x="26" y="22"/>
                  </a:lnTo>
                  <a:lnTo>
                    <a:pt x="24" y="24"/>
                  </a:lnTo>
                  <a:lnTo>
                    <a:pt x="22" y="26"/>
                  </a:lnTo>
                  <a:lnTo>
                    <a:pt x="19" y="29"/>
                  </a:lnTo>
                  <a:lnTo>
                    <a:pt x="19" y="31"/>
                  </a:lnTo>
                  <a:lnTo>
                    <a:pt x="19" y="36"/>
                  </a:lnTo>
                  <a:lnTo>
                    <a:pt x="19" y="38"/>
                  </a:lnTo>
                  <a:lnTo>
                    <a:pt x="19" y="41"/>
                  </a:lnTo>
                  <a:lnTo>
                    <a:pt x="19" y="43"/>
                  </a:lnTo>
                  <a:lnTo>
                    <a:pt x="19" y="43"/>
                  </a:lnTo>
                  <a:lnTo>
                    <a:pt x="19" y="43"/>
                  </a:lnTo>
                  <a:lnTo>
                    <a:pt x="19" y="45"/>
                  </a:lnTo>
                  <a:lnTo>
                    <a:pt x="19" y="45"/>
                  </a:lnTo>
                  <a:lnTo>
                    <a:pt x="19" y="45"/>
                  </a:lnTo>
                  <a:lnTo>
                    <a:pt x="19" y="48"/>
                  </a:lnTo>
                  <a:lnTo>
                    <a:pt x="17" y="48"/>
                  </a:lnTo>
                  <a:lnTo>
                    <a:pt x="17" y="50"/>
                  </a:lnTo>
                  <a:lnTo>
                    <a:pt x="17" y="52"/>
                  </a:lnTo>
                  <a:lnTo>
                    <a:pt x="19" y="57"/>
                  </a:lnTo>
                  <a:lnTo>
                    <a:pt x="19" y="57"/>
                  </a:lnTo>
                  <a:lnTo>
                    <a:pt x="19" y="60"/>
                  </a:lnTo>
                  <a:lnTo>
                    <a:pt x="22" y="60"/>
                  </a:lnTo>
                  <a:lnTo>
                    <a:pt x="22" y="62"/>
                  </a:lnTo>
                  <a:lnTo>
                    <a:pt x="22" y="64"/>
                  </a:lnTo>
                  <a:lnTo>
                    <a:pt x="22" y="67"/>
                  </a:lnTo>
                  <a:lnTo>
                    <a:pt x="22" y="69"/>
                  </a:lnTo>
                  <a:lnTo>
                    <a:pt x="22" y="69"/>
                  </a:lnTo>
                  <a:lnTo>
                    <a:pt x="22" y="74"/>
                  </a:lnTo>
                  <a:lnTo>
                    <a:pt x="22" y="74"/>
                  </a:lnTo>
                  <a:lnTo>
                    <a:pt x="22" y="74"/>
                  </a:lnTo>
                  <a:lnTo>
                    <a:pt x="19" y="74"/>
                  </a:lnTo>
                  <a:lnTo>
                    <a:pt x="19" y="74"/>
                  </a:lnTo>
                  <a:lnTo>
                    <a:pt x="19" y="76"/>
                  </a:lnTo>
                  <a:lnTo>
                    <a:pt x="17" y="76"/>
                  </a:lnTo>
                  <a:lnTo>
                    <a:pt x="17" y="76"/>
                  </a:lnTo>
                  <a:lnTo>
                    <a:pt x="19" y="79"/>
                  </a:lnTo>
                  <a:lnTo>
                    <a:pt x="19" y="83"/>
                  </a:lnTo>
                  <a:lnTo>
                    <a:pt x="17" y="86"/>
                  </a:lnTo>
                  <a:lnTo>
                    <a:pt x="17" y="86"/>
                  </a:lnTo>
                  <a:lnTo>
                    <a:pt x="15" y="86"/>
                  </a:lnTo>
                  <a:lnTo>
                    <a:pt x="15" y="86"/>
                  </a:lnTo>
                  <a:lnTo>
                    <a:pt x="12" y="88"/>
                  </a:lnTo>
                  <a:lnTo>
                    <a:pt x="12" y="90"/>
                  </a:lnTo>
                  <a:lnTo>
                    <a:pt x="12" y="93"/>
                  </a:lnTo>
                  <a:lnTo>
                    <a:pt x="10" y="93"/>
                  </a:lnTo>
                  <a:lnTo>
                    <a:pt x="10" y="95"/>
                  </a:lnTo>
                  <a:lnTo>
                    <a:pt x="10" y="97"/>
                  </a:lnTo>
                  <a:lnTo>
                    <a:pt x="10" y="100"/>
                  </a:lnTo>
                  <a:lnTo>
                    <a:pt x="7" y="102"/>
                  </a:lnTo>
                  <a:lnTo>
                    <a:pt x="5" y="102"/>
                  </a:lnTo>
                  <a:lnTo>
                    <a:pt x="3" y="102"/>
                  </a:lnTo>
                  <a:lnTo>
                    <a:pt x="3" y="109"/>
                  </a:lnTo>
                  <a:lnTo>
                    <a:pt x="3" y="112"/>
                  </a:lnTo>
                  <a:lnTo>
                    <a:pt x="3" y="116"/>
                  </a:lnTo>
                  <a:lnTo>
                    <a:pt x="0" y="116"/>
                  </a:lnTo>
                  <a:lnTo>
                    <a:pt x="3" y="119"/>
                  </a:lnTo>
                  <a:lnTo>
                    <a:pt x="0" y="123"/>
                  </a:lnTo>
                  <a:lnTo>
                    <a:pt x="0" y="128"/>
                  </a:lnTo>
                  <a:lnTo>
                    <a:pt x="0" y="128"/>
                  </a:lnTo>
                  <a:lnTo>
                    <a:pt x="3" y="131"/>
                  </a:lnTo>
                  <a:lnTo>
                    <a:pt x="3" y="133"/>
                  </a:lnTo>
                  <a:lnTo>
                    <a:pt x="3" y="135"/>
                  </a:lnTo>
                  <a:lnTo>
                    <a:pt x="3" y="135"/>
                  </a:lnTo>
                  <a:lnTo>
                    <a:pt x="3" y="138"/>
                  </a:lnTo>
                  <a:lnTo>
                    <a:pt x="3" y="138"/>
                  </a:lnTo>
                  <a:lnTo>
                    <a:pt x="3" y="138"/>
                  </a:lnTo>
                  <a:lnTo>
                    <a:pt x="3" y="142"/>
                  </a:lnTo>
                  <a:lnTo>
                    <a:pt x="3" y="145"/>
                  </a:lnTo>
                  <a:lnTo>
                    <a:pt x="3" y="145"/>
                  </a:lnTo>
                  <a:lnTo>
                    <a:pt x="3" y="147"/>
                  </a:lnTo>
                  <a:lnTo>
                    <a:pt x="3" y="149"/>
                  </a:lnTo>
                  <a:lnTo>
                    <a:pt x="3" y="152"/>
                  </a:lnTo>
                  <a:lnTo>
                    <a:pt x="3" y="152"/>
                  </a:lnTo>
                  <a:lnTo>
                    <a:pt x="3" y="154"/>
                  </a:lnTo>
                  <a:lnTo>
                    <a:pt x="3" y="154"/>
                  </a:lnTo>
                  <a:lnTo>
                    <a:pt x="0" y="159"/>
                  </a:lnTo>
                  <a:lnTo>
                    <a:pt x="0" y="159"/>
                  </a:lnTo>
                  <a:lnTo>
                    <a:pt x="3" y="159"/>
                  </a:lnTo>
                  <a:lnTo>
                    <a:pt x="12" y="159"/>
                  </a:lnTo>
                  <a:lnTo>
                    <a:pt x="15" y="157"/>
                  </a:lnTo>
                  <a:lnTo>
                    <a:pt x="17" y="157"/>
                  </a:lnTo>
                  <a:lnTo>
                    <a:pt x="19" y="154"/>
                  </a:lnTo>
                  <a:lnTo>
                    <a:pt x="22" y="154"/>
                  </a:lnTo>
                  <a:lnTo>
                    <a:pt x="17" y="157"/>
                  </a:lnTo>
                  <a:lnTo>
                    <a:pt x="17" y="157"/>
                  </a:lnTo>
                  <a:lnTo>
                    <a:pt x="15" y="159"/>
                  </a:lnTo>
                  <a:lnTo>
                    <a:pt x="17" y="159"/>
                  </a:lnTo>
                  <a:lnTo>
                    <a:pt x="29" y="159"/>
                  </a:lnTo>
                  <a:lnTo>
                    <a:pt x="33" y="159"/>
                  </a:lnTo>
                  <a:lnTo>
                    <a:pt x="38" y="164"/>
                  </a:lnTo>
                  <a:lnTo>
                    <a:pt x="40" y="166"/>
                  </a:lnTo>
                  <a:lnTo>
                    <a:pt x="45" y="171"/>
                  </a:lnTo>
                  <a:lnTo>
                    <a:pt x="45" y="173"/>
                  </a:lnTo>
                  <a:lnTo>
                    <a:pt x="45" y="173"/>
                  </a:lnTo>
                  <a:lnTo>
                    <a:pt x="45" y="175"/>
                  </a:lnTo>
                  <a:lnTo>
                    <a:pt x="48" y="175"/>
                  </a:lnTo>
                  <a:lnTo>
                    <a:pt x="50" y="175"/>
                  </a:lnTo>
                  <a:lnTo>
                    <a:pt x="50" y="173"/>
                  </a:lnTo>
                  <a:lnTo>
                    <a:pt x="50" y="173"/>
                  </a:lnTo>
                  <a:lnTo>
                    <a:pt x="50" y="175"/>
                  </a:lnTo>
                  <a:lnTo>
                    <a:pt x="50" y="175"/>
                  </a:lnTo>
                  <a:lnTo>
                    <a:pt x="52" y="175"/>
                  </a:lnTo>
                  <a:lnTo>
                    <a:pt x="52" y="175"/>
                  </a:lnTo>
                  <a:lnTo>
                    <a:pt x="52" y="175"/>
                  </a:lnTo>
                  <a:lnTo>
                    <a:pt x="50" y="175"/>
                  </a:lnTo>
                  <a:lnTo>
                    <a:pt x="48" y="175"/>
                  </a:lnTo>
                  <a:lnTo>
                    <a:pt x="48" y="178"/>
                  </a:lnTo>
                  <a:lnTo>
                    <a:pt x="48" y="178"/>
                  </a:lnTo>
                  <a:lnTo>
                    <a:pt x="50" y="180"/>
                  </a:lnTo>
                  <a:lnTo>
                    <a:pt x="55" y="178"/>
                  </a:lnTo>
                  <a:lnTo>
                    <a:pt x="55" y="180"/>
                  </a:lnTo>
                  <a:lnTo>
                    <a:pt x="52" y="180"/>
                  </a:lnTo>
                  <a:lnTo>
                    <a:pt x="52" y="180"/>
                  </a:lnTo>
                  <a:lnTo>
                    <a:pt x="50" y="180"/>
                  </a:lnTo>
                  <a:lnTo>
                    <a:pt x="50" y="183"/>
                  </a:lnTo>
                  <a:lnTo>
                    <a:pt x="50" y="185"/>
                  </a:lnTo>
                  <a:lnTo>
                    <a:pt x="52" y="185"/>
                  </a:lnTo>
                  <a:lnTo>
                    <a:pt x="52" y="185"/>
                  </a:lnTo>
                  <a:lnTo>
                    <a:pt x="52" y="185"/>
                  </a:lnTo>
                  <a:lnTo>
                    <a:pt x="52" y="185"/>
                  </a:lnTo>
                  <a:lnTo>
                    <a:pt x="50" y="185"/>
                  </a:lnTo>
                  <a:lnTo>
                    <a:pt x="52" y="190"/>
                  </a:lnTo>
                  <a:lnTo>
                    <a:pt x="52" y="192"/>
                  </a:lnTo>
                  <a:lnTo>
                    <a:pt x="55" y="194"/>
                  </a:lnTo>
                  <a:lnTo>
                    <a:pt x="55" y="197"/>
                  </a:lnTo>
                  <a:lnTo>
                    <a:pt x="59" y="199"/>
                  </a:lnTo>
                  <a:lnTo>
                    <a:pt x="62" y="201"/>
                  </a:lnTo>
                  <a:lnTo>
                    <a:pt x="62" y="201"/>
                  </a:lnTo>
                  <a:lnTo>
                    <a:pt x="64" y="204"/>
                  </a:lnTo>
                  <a:lnTo>
                    <a:pt x="66" y="204"/>
                  </a:lnTo>
                  <a:lnTo>
                    <a:pt x="66" y="204"/>
                  </a:lnTo>
                  <a:lnTo>
                    <a:pt x="66" y="201"/>
                  </a:lnTo>
                  <a:lnTo>
                    <a:pt x="66" y="199"/>
                  </a:lnTo>
                  <a:lnTo>
                    <a:pt x="66" y="201"/>
                  </a:lnTo>
                  <a:lnTo>
                    <a:pt x="66" y="201"/>
                  </a:lnTo>
                  <a:lnTo>
                    <a:pt x="66" y="204"/>
                  </a:lnTo>
                  <a:lnTo>
                    <a:pt x="69" y="204"/>
                  </a:lnTo>
                  <a:lnTo>
                    <a:pt x="71" y="201"/>
                  </a:lnTo>
                  <a:lnTo>
                    <a:pt x="71" y="201"/>
                  </a:lnTo>
                  <a:lnTo>
                    <a:pt x="73" y="201"/>
                  </a:lnTo>
                  <a:lnTo>
                    <a:pt x="73" y="199"/>
                  </a:lnTo>
                  <a:lnTo>
                    <a:pt x="73" y="199"/>
                  </a:lnTo>
                  <a:lnTo>
                    <a:pt x="73" y="201"/>
                  </a:lnTo>
                  <a:lnTo>
                    <a:pt x="73" y="201"/>
                  </a:lnTo>
                  <a:lnTo>
                    <a:pt x="76" y="201"/>
                  </a:lnTo>
                  <a:lnTo>
                    <a:pt x="76" y="201"/>
                  </a:lnTo>
                  <a:lnTo>
                    <a:pt x="78" y="201"/>
                  </a:lnTo>
                  <a:lnTo>
                    <a:pt x="78" y="199"/>
                  </a:lnTo>
                  <a:lnTo>
                    <a:pt x="78" y="197"/>
                  </a:lnTo>
                  <a:lnTo>
                    <a:pt x="78" y="194"/>
                  </a:lnTo>
                  <a:lnTo>
                    <a:pt x="76" y="194"/>
                  </a:lnTo>
                  <a:lnTo>
                    <a:pt x="78" y="194"/>
                  </a:lnTo>
                  <a:lnTo>
                    <a:pt x="78" y="197"/>
                  </a:lnTo>
                  <a:lnTo>
                    <a:pt x="78" y="199"/>
                  </a:lnTo>
                  <a:lnTo>
                    <a:pt x="78" y="199"/>
                  </a:lnTo>
                  <a:lnTo>
                    <a:pt x="81" y="201"/>
                  </a:lnTo>
                  <a:lnTo>
                    <a:pt x="81" y="201"/>
                  </a:lnTo>
                  <a:lnTo>
                    <a:pt x="83" y="199"/>
                  </a:lnTo>
                  <a:lnTo>
                    <a:pt x="83" y="197"/>
                  </a:lnTo>
                  <a:lnTo>
                    <a:pt x="83" y="194"/>
                  </a:lnTo>
                  <a:lnTo>
                    <a:pt x="83" y="194"/>
                  </a:lnTo>
                  <a:lnTo>
                    <a:pt x="83" y="194"/>
                  </a:lnTo>
                  <a:lnTo>
                    <a:pt x="85" y="197"/>
                  </a:lnTo>
                  <a:lnTo>
                    <a:pt x="85" y="197"/>
                  </a:lnTo>
                  <a:lnTo>
                    <a:pt x="90" y="197"/>
                  </a:lnTo>
                  <a:lnTo>
                    <a:pt x="90" y="197"/>
                  </a:lnTo>
                  <a:lnTo>
                    <a:pt x="90" y="197"/>
                  </a:lnTo>
                  <a:lnTo>
                    <a:pt x="90" y="194"/>
                  </a:lnTo>
                  <a:lnTo>
                    <a:pt x="92" y="197"/>
                  </a:lnTo>
                  <a:lnTo>
                    <a:pt x="92" y="199"/>
                  </a:lnTo>
                  <a:lnTo>
                    <a:pt x="97" y="199"/>
                  </a:lnTo>
                  <a:lnTo>
                    <a:pt x="99" y="197"/>
                  </a:lnTo>
                  <a:lnTo>
                    <a:pt x="104" y="197"/>
                  </a:lnTo>
                  <a:lnTo>
                    <a:pt x="106" y="194"/>
                  </a:lnTo>
                  <a:lnTo>
                    <a:pt x="104" y="190"/>
                  </a:lnTo>
                  <a:lnTo>
                    <a:pt x="104" y="190"/>
                  </a:lnTo>
                  <a:lnTo>
                    <a:pt x="106" y="192"/>
                  </a:lnTo>
                  <a:lnTo>
                    <a:pt x="106" y="192"/>
                  </a:lnTo>
                  <a:lnTo>
                    <a:pt x="106" y="194"/>
                  </a:lnTo>
                  <a:lnTo>
                    <a:pt x="109" y="194"/>
                  </a:lnTo>
                  <a:lnTo>
                    <a:pt x="109" y="194"/>
                  </a:lnTo>
                  <a:lnTo>
                    <a:pt x="109" y="194"/>
                  </a:lnTo>
                  <a:lnTo>
                    <a:pt x="111" y="192"/>
                  </a:lnTo>
                  <a:lnTo>
                    <a:pt x="111" y="190"/>
                  </a:lnTo>
                  <a:lnTo>
                    <a:pt x="114" y="187"/>
                  </a:lnTo>
                  <a:lnTo>
                    <a:pt x="114" y="185"/>
                  </a:lnTo>
                  <a:lnTo>
                    <a:pt x="116" y="178"/>
                  </a:lnTo>
                  <a:lnTo>
                    <a:pt x="116" y="175"/>
                  </a:lnTo>
                  <a:lnTo>
                    <a:pt x="116" y="171"/>
                  </a:lnTo>
                  <a:lnTo>
                    <a:pt x="118" y="168"/>
                  </a:lnTo>
                  <a:lnTo>
                    <a:pt x="118" y="166"/>
                  </a:lnTo>
                  <a:lnTo>
                    <a:pt x="123" y="164"/>
                  </a:lnTo>
                  <a:lnTo>
                    <a:pt x="125" y="161"/>
                  </a:lnTo>
                  <a:lnTo>
                    <a:pt x="125" y="159"/>
                  </a:lnTo>
                  <a:lnTo>
                    <a:pt x="128" y="159"/>
                  </a:lnTo>
                  <a:lnTo>
                    <a:pt x="128" y="157"/>
                  </a:lnTo>
                  <a:lnTo>
                    <a:pt x="130" y="157"/>
                  </a:lnTo>
                  <a:lnTo>
                    <a:pt x="132" y="154"/>
                  </a:lnTo>
                  <a:lnTo>
                    <a:pt x="132" y="152"/>
                  </a:lnTo>
                  <a:lnTo>
                    <a:pt x="132" y="149"/>
                  </a:lnTo>
                  <a:lnTo>
                    <a:pt x="135" y="149"/>
                  </a:lnTo>
                  <a:lnTo>
                    <a:pt x="137" y="147"/>
                  </a:lnTo>
                  <a:lnTo>
                    <a:pt x="139" y="147"/>
                  </a:lnTo>
                  <a:lnTo>
                    <a:pt x="139" y="147"/>
                  </a:lnTo>
                  <a:lnTo>
                    <a:pt x="139" y="147"/>
                  </a:lnTo>
                  <a:lnTo>
                    <a:pt x="139" y="147"/>
                  </a:lnTo>
                  <a:lnTo>
                    <a:pt x="142" y="149"/>
                  </a:lnTo>
                  <a:lnTo>
                    <a:pt x="144" y="149"/>
                  </a:lnTo>
                  <a:lnTo>
                    <a:pt x="147" y="149"/>
                  </a:lnTo>
                  <a:lnTo>
                    <a:pt x="147" y="147"/>
                  </a:lnTo>
                  <a:lnTo>
                    <a:pt x="147" y="145"/>
                  </a:lnTo>
                  <a:lnTo>
                    <a:pt x="147" y="145"/>
                  </a:lnTo>
                  <a:lnTo>
                    <a:pt x="149" y="145"/>
                  </a:lnTo>
                  <a:lnTo>
                    <a:pt x="151" y="147"/>
                  </a:lnTo>
                  <a:lnTo>
                    <a:pt x="154" y="149"/>
                  </a:lnTo>
                  <a:lnTo>
                    <a:pt x="154" y="152"/>
                  </a:lnTo>
                  <a:lnTo>
                    <a:pt x="156" y="152"/>
                  </a:lnTo>
                  <a:lnTo>
                    <a:pt x="156" y="152"/>
                  </a:lnTo>
                  <a:lnTo>
                    <a:pt x="156" y="157"/>
                  </a:lnTo>
                  <a:lnTo>
                    <a:pt x="158" y="157"/>
                  </a:lnTo>
                  <a:lnTo>
                    <a:pt x="158" y="159"/>
                  </a:lnTo>
                  <a:lnTo>
                    <a:pt x="161" y="157"/>
                  </a:lnTo>
                  <a:lnTo>
                    <a:pt x="161" y="157"/>
                  </a:lnTo>
                  <a:lnTo>
                    <a:pt x="163" y="157"/>
                  </a:lnTo>
                  <a:lnTo>
                    <a:pt x="163" y="154"/>
                  </a:lnTo>
                  <a:lnTo>
                    <a:pt x="165" y="154"/>
                  </a:lnTo>
                  <a:lnTo>
                    <a:pt x="165" y="152"/>
                  </a:lnTo>
                  <a:lnTo>
                    <a:pt x="165" y="149"/>
                  </a:lnTo>
                  <a:lnTo>
                    <a:pt x="165" y="149"/>
                  </a:lnTo>
                  <a:lnTo>
                    <a:pt x="168" y="147"/>
                  </a:lnTo>
                  <a:lnTo>
                    <a:pt x="170" y="145"/>
                  </a:lnTo>
                  <a:lnTo>
                    <a:pt x="170" y="142"/>
                  </a:lnTo>
                  <a:lnTo>
                    <a:pt x="170" y="142"/>
                  </a:lnTo>
                  <a:lnTo>
                    <a:pt x="170" y="142"/>
                  </a:lnTo>
                  <a:lnTo>
                    <a:pt x="170" y="140"/>
                  </a:lnTo>
                  <a:lnTo>
                    <a:pt x="170" y="138"/>
                  </a:lnTo>
                  <a:lnTo>
                    <a:pt x="170" y="138"/>
                  </a:lnTo>
                  <a:lnTo>
                    <a:pt x="175" y="133"/>
                  </a:lnTo>
                  <a:lnTo>
                    <a:pt x="175" y="133"/>
                  </a:lnTo>
                  <a:lnTo>
                    <a:pt x="175" y="131"/>
                  </a:lnTo>
                  <a:lnTo>
                    <a:pt x="177" y="126"/>
                  </a:lnTo>
                  <a:lnTo>
                    <a:pt x="177" y="121"/>
                  </a:lnTo>
                  <a:lnTo>
                    <a:pt x="177" y="119"/>
                  </a:lnTo>
                  <a:lnTo>
                    <a:pt x="180" y="116"/>
                  </a:lnTo>
                  <a:lnTo>
                    <a:pt x="182" y="112"/>
                  </a:lnTo>
                  <a:lnTo>
                    <a:pt x="184" y="112"/>
                  </a:lnTo>
                  <a:lnTo>
                    <a:pt x="187" y="112"/>
                  </a:lnTo>
                  <a:lnTo>
                    <a:pt x="187" y="109"/>
                  </a:lnTo>
                  <a:lnTo>
                    <a:pt x="189" y="107"/>
                  </a:lnTo>
                  <a:lnTo>
                    <a:pt x="189" y="107"/>
                  </a:lnTo>
                  <a:lnTo>
                    <a:pt x="189" y="105"/>
                  </a:lnTo>
                  <a:lnTo>
                    <a:pt x="189" y="100"/>
                  </a:lnTo>
                  <a:lnTo>
                    <a:pt x="189" y="97"/>
                  </a:lnTo>
                  <a:lnTo>
                    <a:pt x="191" y="95"/>
                  </a:lnTo>
                  <a:lnTo>
                    <a:pt x="194" y="93"/>
                  </a:lnTo>
                  <a:lnTo>
                    <a:pt x="196" y="93"/>
                  </a:lnTo>
                  <a:lnTo>
                    <a:pt x="196" y="93"/>
                  </a:lnTo>
                  <a:lnTo>
                    <a:pt x="196" y="90"/>
                  </a:lnTo>
                  <a:lnTo>
                    <a:pt x="196" y="86"/>
                  </a:lnTo>
                  <a:lnTo>
                    <a:pt x="196" y="83"/>
                  </a:lnTo>
                  <a:lnTo>
                    <a:pt x="196" y="83"/>
                  </a:lnTo>
                  <a:lnTo>
                    <a:pt x="198" y="81"/>
                  </a:lnTo>
                  <a:lnTo>
                    <a:pt x="201" y="79"/>
                  </a:lnTo>
                  <a:lnTo>
                    <a:pt x="201" y="74"/>
                  </a:lnTo>
                  <a:lnTo>
                    <a:pt x="203" y="69"/>
                  </a:lnTo>
                  <a:lnTo>
                    <a:pt x="205" y="64"/>
                  </a:lnTo>
                  <a:lnTo>
                    <a:pt x="208" y="60"/>
                  </a:lnTo>
                  <a:lnTo>
                    <a:pt x="210" y="57"/>
                  </a:lnTo>
                  <a:lnTo>
                    <a:pt x="213" y="57"/>
                  </a:lnTo>
                  <a:lnTo>
                    <a:pt x="213" y="57"/>
                  </a:lnTo>
                  <a:lnTo>
                    <a:pt x="215" y="55"/>
                  </a:lnTo>
                  <a:lnTo>
                    <a:pt x="217" y="52"/>
                  </a:lnTo>
                  <a:lnTo>
                    <a:pt x="220" y="52"/>
                  </a:lnTo>
                  <a:lnTo>
                    <a:pt x="222" y="50"/>
                  </a:lnTo>
                  <a:lnTo>
                    <a:pt x="222" y="50"/>
                  </a:lnTo>
                  <a:lnTo>
                    <a:pt x="222" y="50"/>
                  </a:lnTo>
                  <a:lnTo>
                    <a:pt x="222" y="45"/>
                  </a:lnTo>
                  <a:lnTo>
                    <a:pt x="222" y="43"/>
                  </a:lnTo>
                  <a:lnTo>
                    <a:pt x="222" y="41"/>
                  </a:lnTo>
                  <a:lnTo>
                    <a:pt x="222" y="38"/>
                  </a:lnTo>
                  <a:lnTo>
                    <a:pt x="222"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271"/>
            <p:cNvSpPr>
              <a:spLocks/>
            </p:cNvSpPr>
            <p:nvPr userDrawn="1"/>
          </p:nvSpPr>
          <p:spPr bwMode="auto">
            <a:xfrm>
              <a:off x="3658" y="2311"/>
              <a:ext cx="290" cy="251"/>
            </a:xfrm>
            <a:custGeom>
              <a:avLst/>
              <a:gdLst>
                <a:gd name="T0" fmla="*/ 282 w 290"/>
                <a:gd name="T1" fmla="*/ 57 h 251"/>
                <a:gd name="T2" fmla="*/ 275 w 290"/>
                <a:gd name="T3" fmla="*/ 43 h 251"/>
                <a:gd name="T4" fmla="*/ 271 w 290"/>
                <a:gd name="T5" fmla="*/ 12 h 251"/>
                <a:gd name="T6" fmla="*/ 259 w 290"/>
                <a:gd name="T7" fmla="*/ 19 h 251"/>
                <a:gd name="T8" fmla="*/ 245 w 290"/>
                <a:gd name="T9" fmla="*/ 7 h 251"/>
                <a:gd name="T10" fmla="*/ 207 w 290"/>
                <a:gd name="T11" fmla="*/ 7 h 251"/>
                <a:gd name="T12" fmla="*/ 169 w 290"/>
                <a:gd name="T13" fmla="*/ 33 h 251"/>
                <a:gd name="T14" fmla="*/ 134 w 290"/>
                <a:gd name="T15" fmla="*/ 57 h 251"/>
                <a:gd name="T16" fmla="*/ 117 w 290"/>
                <a:gd name="T17" fmla="*/ 73 h 251"/>
                <a:gd name="T18" fmla="*/ 103 w 290"/>
                <a:gd name="T19" fmla="*/ 88 h 251"/>
                <a:gd name="T20" fmla="*/ 80 w 290"/>
                <a:gd name="T21" fmla="*/ 92 h 251"/>
                <a:gd name="T22" fmla="*/ 75 w 290"/>
                <a:gd name="T23" fmla="*/ 109 h 251"/>
                <a:gd name="T24" fmla="*/ 75 w 290"/>
                <a:gd name="T25" fmla="*/ 133 h 251"/>
                <a:gd name="T26" fmla="*/ 75 w 290"/>
                <a:gd name="T27" fmla="*/ 147 h 251"/>
                <a:gd name="T28" fmla="*/ 70 w 290"/>
                <a:gd name="T29" fmla="*/ 161 h 251"/>
                <a:gd name="T30" fmla="*/ 68 w 290"/>
                <a:gd name="T31" fmla="*/ 166 h 251"/>
                <a:gd name="T32" fmla="*/ 61 w 290"/>
                <a:gd name="T33" fmla="*/ 173 h 251"/>
                <a:gd name="T34" fmla="*/ 51 w 290"/>
                <a:gd name="T35" fmla="*/ 170 h 251"/>
                <a:gd name="T36" fmla="*/ 35 w 290"/>
                <a:gd name="T37" fmla="*/ 173 h 251"/>
                <a:gd name="T38" fmla="*/ 18 w 290"/>
                <a:gd name="T39" fmla="*/ 177 h 251"/>
                <a:gd name="T40" fmla="*/ 4 w 290"/>
                <a:gd name="T41" fmla="*/ 180 h 251"/>
                <a:gd name="T42" fmla="*/ 0 w 290"/>
                <a:gd name="T43" fmla="*/ 182 h 251"/>
                <a:gd name="T44" fmla="*/ 2 w 290"/>
                <a:gd name="T45" fmla="*/ 192 h 251"/>
                <a:gd name="T46" fmla="*/ 4 w 290"/>
                <a:gd name="T47" fmla="*/ 199 h 251"/>
                <a:gd name="T48" fmla="*/ 9 w 290"/>
                <a:gd name="T49" fmla="*/ 208 h 251"/>
                <a:gd name="T50" fmla="*/ 14 w 290"/>
                <a:gd name="T51" fmla="*/ 211 h 251"/>
                <a:gd name="T52" fmla="*/ 16 w 290"/>
                <a:gd name="T53" fmla="*/ 213 h 251"/>
                <a:gd name="T54" fmla="*/ 14 w 290"/>
                <a:gd name="T55" fmla="*/ 215 h 251"/>
                <a:gd name="T56" fmla="*/ 14 w 290"/>
                <a:gd name="T57" fmla="*/ 222 h 251"/>
                <a:gd name="T58" fmla="*/ 26 w 290"/>
                <a:gd name="T59" fmla="*/ 229 h 251"/>
                <a:gd name="T60" fmla="*/ 33 w 290"/>
                <a:gd name="T61" fmla="*/ 229 h 251"/>
                <a:gd name="T62" fmla="*/ 35 w 290"/>
                <a:gd name="T63" fmla="*/ 229 h 251"/>
                <a:gd name="T64" fmla="*/ 37 w 290"/>
                <a:gd name="T65" fmla="*/ 234 h 251"/>
                <a:gd name="T66" fmla="*/ 35 w 290"/>
                <a:gd name="T67" fmla="*/ 237 h 251"/>
                <a:gd name="T68" fmla="*/ 40 w 290"/>
                <a:gd name="T69" fmla="*/ 246 h 251"/>
                <a:gd name="T70" fmla="*/ 42 w 290"/>
                <a:gd name="T71" fmla="*/ 239 h 251"/>
                <a:gd name="T72" fmla="*/ 47 w 290"/>
                <a:gd name="T73" fmla="*/ 237 h 251"/>
                <a:gd name="T74" fmla="*/ 54 w 290"/>
                <a:gd name="T75" fmla="*/ 241 h 251"/>
                <a:gd name="T76" fmla="*/ 61 w 290"/>
                <a:gd name="T77" fmla="*/ 246 h 251"/>
                <a:gd name="T78" fmla="*/ 63 w 290"/>
                <a:gd name="T79" fmla="*/ 248 h 251"/>
                <a:gd name="T80" fmla="*/ 63 w 290"/>
                <a:gd name="T81" fmla="*/ 246 h 251"/>
                <a:gd name="T82" fmla="*/ 63 w 290"/>
                <a:gd name="T83" fmla="*/ 234 h 251"/>
                <a:gd name="T84" fmla="*/ 70 w 290"/>
                <a:gd name="T85" fmla="*/ 225 h 251"/>
                <a:gd name="T86" fmla="*/ 75 w 290"/>
                <a:gd name="T87" fmla="*/ 211 h 251"/>
                <a:gd name="T88" fmla="*/ 84 w 290"/>
                <a:gd name="T89" fmla="*/ 206 h 251"/>
                <a:gd name="T90" fmla="*/ 96 w 290"/>
                <a:gd name="T91" fmla="*/ 203 h 251"/>
                <a:gd name="T92" fmla="*/ 110 w 290"/>
                <a:gd name="T93" fmla="*/ 208 h 251"/>
                <a:gd name="T94" fmla="*/ 117 w 290"/>
                <a:gd name="T95" fmla="*/ 213 h 251"/>
                <a:gd name="T96" fmla="*/ 122 w 290"/>
                <a:gd name="T97" fmla="*/ 222 h 251"/>
                <a:gd name="T98" fmla="*/ 127 w 290"/>
                <a:gd name="T99" fmla="*/ 222 h 251"/>
                <a:gd name="T100" fmla="*/ 141 w 290"/>
                <a:gd name="T101" fmla="*/ 215 h 251"/>
                <a:gd name="T102" fmla="*/ 153 w 290"/>
                <a:gd name="T103" fmla="*/ 220 h 251"/>
                <a:gd name="T104" fmla="*/ 174 w 290"/>
                <a:gd name="T105" fmla="*/ 227 h 251"/>
                <a:gd name="T106" fmla="*/ 186 w 290"/>
                <a:gd name="T107" fmla="*/ 215 h 251"/>
                <a:gd name="T108" fmla="*/ 209 w 290"/>
                <a:gd name="T109" fmla="*/ 215 h 251"/>
                <a:gd name="T110" fmla="*/ 224 w 290"/>
                <a:gd name="T111" fmla="*/ 220 h 251"/>
                <a:gd name="T112" fmla="*/ 231 w 290"/>
                <a:gd name="T113" fmla="*/ 215 h 251"/>
                <a:gd name="T114" fmla="*/ 242 w 290"/>
                <a:gd name="T115" fmla="*/ 208 h 251"/>
                <a:gd name="T116" fmla="*/ 245 w 290"/>
                <a:gd name="T117" fmla="*/ 194 h 251"/>
                <a:gd name="T118" fmla="*/ 259 w 290"/>
                <a:gd name="T119" fmla="*/ 170 h 251"/>
                <a:gd name="T120" fmla="*/ 282 w 290"/>
                <a:gd name="T121" fmla="*/ 140 h 251"/>
                <a:gd name="T122" fmla="*/ 285 w 290"/>
                <a:gd name="T123" fmla="*/ 99 h 251"/>
                <a:gd name="T124" fmla="*/ 287 w 290"/>
                <a:gd name="T125"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251">
                  <a:moveTo>
                    <a:pt x="290" y="66"/>
                  </a:moveTo>
                  <a:lnTo>
                    <a:pt x="285" y="59"/>
                  </a:lnTo>
                  <a:lnTo>
                    <a:pt x="282" y="59"/>
                  </a:lnTo>
                  <a:lnTo>
                    <a:pt x="282" y="57"/>
                  </a:lnTo>
                  <a:lnTo>
                    <a:pt x="282" y="55"/>
                  </a:lnTo>
                  <a:lnTo>
                    <a:pt x="278" y="45"/>
                  </a:lnTo>
                  <a:lnTo>
                    <a:pt x="275" y="43"/>
                  </a:lnTo>
                  <a:lnTo>
                    <a:pt x="275" y="43"/>
                  </a:lnTo>
                  <a:lnTo>
                    <a:pt x="275" y="40"/>
                  </a:lnTo>
                  <a:lnTo>
                    <a:pt x="275" y="33"/>
                  </a:lnTo>
                  <a:lnTo>
                    <a:pt x="273" y="24"/>
                  </a:lnTo>
                  <a:lnTo>
                    <a:pt x="271" y="12"/>
                  </a:lnTo>
                  <a:lnTo>
                    <a:pt x="271" y="12"/>
                  </a:lnTo>
                  <a:lnTo>
                    <a:pt x="264" y="17"/>
                  </a:lnTo>
                  <a:lnTo>
                    <a:pt x="259" y="19"/>
                  </a:lnTo>
                  <a:lnTo>
                    <a:pt x="259" y="19"/>
                  </a:lnTo>
                  <a:lnTo>
                    <a:pt x="257" y="19"/>
                  </a:lnTo>
                  <a:lnTo>
                    <a:pt x="252" y="14"/>
                  </a:lnTo>
                  <a:lnTo>
                    <a:pt x="247" y="10"/>
                  </a:lnTo>
                  <a:lnTo>
                    <a:pt x="245" y="7"/>
                  </a:lnTo>
                  <a:lnTo>
                    <a:pt x="235" y="5"/>
                  </a:lnTo>
                  <a:lnTo>
                    <a:pt x="226" y="2"/>
                  </a:lnTo>
                  <a:lnTo>
                    <a:pt x="216" y="0"/>
                  </a:lnTo>
                  <a:lnTo>
                    <a:pt x="207" y="7"/>
                  </a:lnTo>
                  <a:lnTo>
                    <a:pt x="198" y="14"/>
                  </a:lnTo>
                  <a:lnTo>
                    <a:pt x="188" y="19"/>
                  </a:lnTo>
                  <a:lnTo>
                    <a:pt x="179" y="26"/>
                  </a:lnTo>
                  <a:lnTo>
                    <a:pt x="169" y="33"/>
                  </a:lnTo>
                  <a:lnTo>
                    <a:pt x="160" y="38"/>
                  </a:lnTo>
                  <a:lnTo>
                    <a:pt x="150" y="45"/>
                  </a:lnTo>
                  <a:lnTo>
                    <a:pt x="141" y="52"/>
                  </a:lnTo>
                  <a:lnTo>
                    <a:pt x="134" y="57"/>
                  </a:lnTo>
                  <a:lnTo>
                    <a:pt x="132" y="59"/>
                  </a:lnTo>
                  <a:lnTo>
                    <a:pt x="127" y="64"/>
                  </a:lnTo>
                  <a:lnTo>
                    <a:pt x="122" y="69"/>
                  </a:lnTo>
                  <a:lnTo>
                    <a:pt x="117" y="73"/>
                  </a:lnTo>
                  <a:lnTo>
                    <a:pt x="113" y="78"/>
                  </a:lnTo>
                  <a:lnTo>
                    <a:pt x="110" y="81"/>
                  </a:lnTo>
                  <a:lnTo>
                    <a:pt x="106" y="85"/>
                  </a:lnTo>
                  <a:lnTo>
                    <a:pt x="103" y="88"/>
                  </a:lnTo>
                  <a:lnTo>
                    <a:pt x="96" y="88"/>
                  </a:lnTo>
                  <a:lnTo>
                    <a:pt x="89" y="90"/>
                  </a:lnTo>
                  <a:lnTo>
                    <a:pt x="84" y="90"/>
                  </a:lnTo>
                  <a:lnTo>
                    <a:pt x="80" y="92"/>
                  </a:lnTo>
                  <a:lnTo>
                    <a:pt x="75" y="92"/>
                  </a:lnTo>
                  <a:lnTo>
                    <a:pt x="75" y="97"/>
                  </a:lnTo>
                  <a:lnTo>
                    <a:pt x="75" y="102"/>
                  </a:lnTo>
                  <a:lnTo>
                    <a:pt x="75" y="109"/>
                  </a:lnTo>
                  <a:lnTo>
                    <a:pt x="75" y="114"/>
                  </a:lnTo>
                  <a:lnTo>
                    <a:pt x="75" y="121"/>
                  </a:lnTo>
                  <a:lnTo>
                    <a:pt x="75" y="125"/>
                  </a:lnTo>
                  <a:lnTo>
                    <a:pt x="75" y="133"/>
                  </a:lnTo>
                  <a:lnTo>
                    <a:pt x="75" y="137"/>
                  </a:lnTo>
                  <a:lnTo>
                    <a:pt x="75" y="140"/>
                  </a:lnTo>
                  <a:lnTo>
                    <a:pt x="75" y="142"/>
                  </a:lnTo>
                  <a:lnTo>
                    <a:pt x="75" y="147"/>
                  </a:lnTo>
                  <a:lnTo>
                    <a:pt x="73" y="151"/>
                  </a:lnTo>
                  <a:lnTo>
                    <a:pt x="70" y="154"/>
                  </a:lnTo>
                  <a:lnTo>
                    <a:pt x="70" y="159"/>
                  </a:lnTo>
                  <a:lnTo>
                    <a:pt x="70" y="161"/>
                  </a:lnTo>
                  <a:lnTo>
                    <a:pt x="68" y="161"/>
                  </a:lnTo>
                  <a:lnTo>
                    <a:pt x="68" y="163"/>
                  </a:lnTo>
                  <a:lnTo>
                    <a:pt x="68" y="163"/>
                  </a:lnTo>
                  <a:lnTo>
                    <a:pt x="68" y="166"/>
                  </a:lnTo>
                  <a:lnTo>
                    <a:pt x="68" y="166"/>
                  </a:lnTo>
                  <a:lnTo>
                    <a:pt x="66" y="166"/>
                  </a:lnTo>
                  <a:lnTo>
                    <a:pt x="61" y="170"/>
                  </a:lnTo>
                  <a:lnTo>
                    <a:pt x="61" y="173"/>
                  </a:lnTo>
                  <a:lnTo>
                    <a:pt x="59" y="173"/>
                  </a:lnTo>
                  <a:lnTo>
                    <a:pt x="54" y="170"/>
                  </a:lnTo>
                  <a:lnTo>
                    <a:pt x="54" y="170"/>
                  </a:lnTo>
                  <a:lnTo>
                    <a:pt x="51" y="170"/>
                  </a:lnTo>
                  <a:lnTo>
                    <a:pt x="51" y="173"/>
                  </a:lnTo>
                  <a:lnTo>
                    <a:pt x="47" y="173"/>
                  </a:lnTo>
                  <a:lnTo>
                    <a:pt x="42" y="173"/>
                  </a:lnTo>
                  <a:lnTo>
                    <a:pt x="35" y="173"/>
                  </a:lnTo>
                  <a:lnTo>
                    <a:pt x="30" y="173"/>
                  </a:lnTo>
                  <a:lnTo>
                    <a:pt x="26" y="175"/>
                  </a:lnTo>
                  <a:lnTo>
                    <a:pt x="21" y="175"/>
                  </a:lnTo>
                  <a:lnTo>
                    <a:pt x="18" y="177"/>
                  </a:lnTo>
                  <a:lnTo>
                    <a:pt x="14" y="180"/>
                  </a:lnTo>
                  <a:lnTo>
                    <a:pt x="14" y="180"/>
                  </a:lnTo>
                  <a:lnTo>
                    <a:pt x="9" y="182"/>
                  </a:lnTo>
                  <a:lnTo>
                    <a:pt x="4" y="180"/>
                  </a:lnTo>
                  <a:lnTo>
                    <a:pt x="2" y="180"/>
                  </a:lnTo>
                  <a:lnTo>
                    <a:pt x="2" y="180"/>
                  </a:lnTo>
                  <a:lnTo>
                    <a:pt x="0" y="182"/>
                  </a:lnTo>
                  <a:lnTo>
                    <a:pt x="0" y="182"/>
                  </a:lnTo>
                  <a:lnTo>
                    <a:pt x="0" y="185"/>
                  </a:lnTo>
                  <a:lnTo>
                    <a:pt x="0" y="187"/>
                  </a:lnTo>
                  <a:lnTo>
                    <a:pt x="0" y="192"/>
                  </a:lnTo>
                  <a:lnTo>
                    <a:pt x="2" y="192"/>
                  </a:lnTo>
                  <a:lnTo>
                    <a:pt x="2" y="194"/>
                  </a:lnTo>
                  <a:lnTo>
                    <a:pt x="4" y="196"/>
                  </a:lnTo>
                  <a:lnTo>
                    <a:pt x="2" y="199"/>
                  </a:lnTo>
                  <a:lnTo>
                    <a:pt x="4" y="199"/>
                  </a:lnTo>
                  <a:lnTo>
                    <a:pt x="4" y="201"/>
                  </a:lnTo>
                  <a:lnTo>
                    <a:pt x="7" y="203"/>
                  </a:lnTo>
                  <a:lnTo>
                    <a:pt x="7" y="208"/>
                  </a:lnTo>
                  <a:lnTo>
                    <a:pt x="9" y="208"/>
                  </a:lnTo>
                  <a:lnTo>
                    <a:pt x="11" y="208"/>
                  </a:lnTo>
                  <a:lnTo>
                    <a:pt x="11" y="208"/>
                  </a:lnTo>
                  <a:lnTo>
                    <a:pt x="11" y="208"/>
                  </a:lnTo>
                  <a:lnTo>
                    <a:pt x="14" y="211"/>
                  </a:lnTo>
                  <a:lnTo>
                    <a:pt x="14" y="211"/>
                  </a:lnTo>
                  <a:lnTo>
                    <a:pt x="14" y="211"/>
                  </a:lnTo>
                  <a:lnTo>
                    <a:pt x="16" y="213"/>
                  </a:lnTo>
                  <a:lnTo>
                    <a:pt x="16" y="213"/>
                  </a:lnTo>
                  <a:lnTo>
                    <a:pt x="18" y="215"/>
                  </a:lnTo>
                  <a:lnTo>
                    <a:pt x="18" y="215"/>
                  </a:lnTo>
                  <a:lnTo>
                    <a:pt x="16" y="215"/>
                  </a:lnTo>
                  <a:lnTo>
                    <a:pt x="14" y="215"/>
                  </a:lnTo>
                  <a:lnTo>
                    <a:pt x="14" y="215"/>
                  </a:lnTo>
                  <a:lnTo>
                    <a:pt x="14" y="218"/>
                  </a:lnTo>
                  <a:lnTo>
                    <a:pt x="14" y="222"/>
                  </a:lnTo>
                  <a:lnTo>
                    <a:pt x="14" y="222"/>
                  </a:lnTo>
                  <a:lnTo>
                    <a:pt x="16" y="222"/>
                  </a:lnTo>
                  <a:lnTo>
                    <a:pt x="21" y="225"/>
                  </a:lnTo>
                  <a:lnTo>
                    <a:pt x="23" y="229"/>
                  </a:lnTo>
                  <a:lnTo>
                    <a:pt x="26" y="229"/>
                  </a:lnTo>
                  <a:lnTo>
                    <a:pt x="28" y="229"/>
                  </a:lnTo>
                  <a:lnTo>
                    <a:pt x="30" y="229"/>
                  </a:lnTo>
                  <a:lnTo>
                    <a:pt x="30" y="229"/>
                  </a:lnTo>
                  <a:lnTo>
                    <a:pt x="33" y="229"/>
                  </a:lnTo>
                  <a:lnTo>
                    <a:pt x="33" y="227"/>
                  </a:lnTo>
                  <a:lnTo>
                    <a:pt x="35" y="229"/>
                  </a:lnTo>
                  <a:lnTo>
                    <a:pt x="35" y="229"/>
                  </a:lnTo>
                  <a:lnTo>
                    <a:pt x="35" y="229"/>
                  </a:lnTo>
                  <a:lnTo>
                    <a:pt x="37" y="232"/>
                  </a:lnTo>
                  <a:lnTo>
                    <a:pt x="37" y="234"/>
                  </a:lnTo>
                  <a:lnTo>
                    <a:pt x="37" y="234"/>
                  </a:lnTo>
                  <a:lnTo>
                    <a:pt x="37" y="234"/>
                  </a:lnTo>
                  <a:lnTo>
                    <a:pt x="35" y="234"/>
                  </a:lnTo>
                  <a:lnTo>
                    <a:pt x="35" y="237"/>
                  </a:lnTo>
                  <a:lnTo>
                    <a:pt x="35" y="237"/>
                  </a:lnTo>
                  <a:lnTo>
                    <a:pt x="35" y="237"/>
                  </a:lnTo>
                  <a:lnTo>
                    <a:pt x="35" y="237"/>
                  </a:lnTo>
                  <a:lnTo>
                    <a:pt x="37" y="241"/>
                  </a:lnTo>
                  <a:lnTo>
                    <a:pt x="40" y="244"/>
                  </a:lnTo>
                  <a:lnTo>
                    <a:pt x="40" y="246"/>
                  </a:lnTo>
                  <a:lnTo>
                    <a:pt x="40" y="244"/>
                  </a:lnTo>
                  <a:lnTo>
                    <a:pt x="40" y="239"/>
                  </a:lnTo>
                  <a:lnTo>
                    <a:pt x="40" y="239"/>
                  </a:lnTo>
                  <a:lnTo>
                    <a:pt x="42" y="239"/>
                  </a:lnTo>
                  <a:lnTo>
                    <a:pt x="44" y="237"/>
                  </a:lnTo>
                  <a:lnTo>
                    <a:pt x="44" y="237"/>
                  </a:lnTo>
                  <a:lnTo>
                    <a:pt x="47" y="237"/>
                  </a:lnTo>
                  <a:lnTo>
                    <a:pt x="47" y="237"/>
                  </a:lnTo>
                  <a:lnTo>
                    <a:pt x="49" y="234"/>
                  </a:lnTo>
                  <a:lnTo>
                    <a:pt x="49" y="237"/>
                  </a:lnTo>
                  <a:lnTo>
                    <a:pt x="49" y="237"/>
                  </a:lnTo>
                  <a:lnTo>
                    <a:pt x="54" y="241"/>
                  </a:lnTo>
                  <a:lnTo>
                    <a:pt x="56" y="244"/>
                  </a:lnTo>
                  <a:lnTo>
                    <a:pt x="56" y="246"/>
                  </a:lnTo>
                  <a:lnTo>
                    <a:pt x="59" y="246"/>
                  </a:lnTo>
                  <a:lnTo>
                    <a:pt x="61" y="246"/>
                  </a:lnTo>
                  <a:lnTo>
                    <a:pt x="61" y="248"/>
                  </a:lnTo>
                  <a:lnTo>
                    <a:pt x="63" y="251"/>
                  </a:lnTo>
                  <a:lnTo>
                    <a:pt x="63" y="248"/>
                  </a:lnTo>
                  <a:lnTo>
                    <a:pt x="63" y="248"/>
                  </a:lnTo>
                  <a:lnTo>
                    <a:pt x="63" y="248"/>
                  </a:lnTo>
                  <a:lnTo>
                    <a:pt x="63" y="246"/>
                  </a:lnTo>
                  <a:lnTo>
                    <a:pt x="63" y="246"/>
                  </a:lnTo>
                  <a:lnTo>
                    <a:pt x="63" y="246"/>
                  </a:lnTo>
                  <a:lnTo>
                    <a:pt x="63" y="244"/>
                  </a:lnTo>
                  <a:lnTo>
                    <a:pt x="63" y="241"/>
                  </a:lnTo>
                  <a:lnTo>
                    <a:pt x="63" y="239"/>
                  </a:lnTo>
                  <a:lnTo>
                    <a:pt x="63" y="234"/>
                  </a:lnTo>
                  <a:lnTo>
                    <a:pt x="63" y="232"/>
                  </a:lnTo>
                  <a:lnTo>
                    <a:pt x="66" y="229"/>
                  </a:lnTo>
                  <a:lnTo>
                    <a:pt x="68" y="227"/>
                  </a:lnTo>
                  <a:lnTo>
                    <a:pt x="70" y="225"/>
                  </a:lnTo>
                  <a:lnTo>
                    <a:pt x="73" y="220"/>
                  </a:lnTo>
                  <a:lnTo>
                    <a:pt x="73" y="213"/>
                  </a:lnTo>
                  <a:lnTo>
                    <a:pt x="73" y="213"/>
                  </a:lnTo>
                  <a:lnTo>
                    <a:pt x="75" y="211"/>
                  </a:lnTo>
                  <a:lnTo>
                    <a:pt x="77" y="208"/>
                  </a:lnTo>
                  <a:lnTo>
                    <a:pt x="80" y="208"/>
                  </a:lnTo>
                  <a:lnTo>
                    <a:pt x="82" y="206"/>
                  </a:lnTo>
                  <a:lnTo>
                    <a:pt x="84" y="206"/>
                  </a:lnTo>
                  <a:lnTo>
                    <a:pt x="87" y="206"/>
                  </a:lnTo>
                  <a:lnTo>
                    <a:pt x="92" y="206"/>
                  </a:lnTo>
                  <a:lnTo>
                    <a:pt x="94" y="206"/>
                  </a:lnTo>
                  <a:lnTo>
                    <a:pt x="96" y="203"/>
                  </a:lnTo>
                  <a:lnTo>
                    <a:pt x="96" y="203"/>
                  </a:lnTo>
                  <a:lnTo>
                    <a:pt x="99" y="203"/>
                  </a:lnTo>
                  <a:lnTo>
                    <a:pt x="103" y="206"/>
                  </a:lnTo>
                  <a:lnTo>
                    <a:pt x="110" y="208"/>
                  </a:lnTo>
                  <a:lnTo>
                    <a:pt x="113" y="208"/>
                  </a:lnTo>
                  <a:lnTo>
                    <a:pt x="113" y="208"/>
                  </a:lnTo>
                  <a:lnTo>
                    <a:pt x="115" y="211"/>
                  </a:lnTo>
                  <a:lnTo>
                    <a:pt x="117" y="213"/>
                  </a:lnTo>
                  <a:lnTo>
                    <a:pt x="117" y="213"/>
                  </a:lnTo>
                  <a:lnTo>
                    <a:pt x="117" y="215"/>
                  </a:lnTo>
                  <a:lnTo>
                    <a:pt x="122" y="220"/>
                  </a:lnTo>
                  <a:lnTo>
                    <a:pt x="122" y="222"/>
                  </a:lnTo>
                  <a:lnTo>
                    <a:pt x="125" y="222"/>
                  </a:lnTo>
                  <a:lnTo>
                    <a:pt x="125" y="222"/>
                  </a:lnTo>
                  <a:lnTo>
                    <a:pt x="127" y="222"/>
                  </a:lnTo>
                  <a:lnTo>
                    <a:pt x="127" y="222"/>
                  </a:lnTo>
                  <a:lnTo>
                    <a:pt x="129" y="220"/>
                  </a:lnTo>
                  <a:lnTo>
                    <a:pt x="132" y="220"/>
                  </a:lnTo>
                  <a:lnTo>
                    <a:pt x="132" y="220"/>
                  </a:lnTo>
                  <a:lnTo>
                    <a:pt x="141" y="215"/>
                  </a:lnTo>
                  <a:lnTo>
                    <a:pt x="141" y="215"/>
                  </a:lnTo>
                  <a:lnTo>
                    <a:pt x="143" y="215"/>
                  </a:lnTo>
                  <a:lnTo>
                    <a:pt x="146" y="215"/>
                  </a:lnTo>
                  <a:lnTo>
                    <a:pt x="153" y="220"/>
                  </a:lnTo>
                  <a:lnTo>
                    <a:pt x="158" y="225"/>
                  </a:lnTo>
                  <a:lnTo>
                    <a:pt x="162" y="225"/>
                  </a:lnTo>
                  <a:lnTo>
                    <a:pt x="167" y="227"/>
                  </a:lnTo>
                  <a:lnTo>
                    <a:pt x="174" y="227"/>
                  </a:lnTo>
                  <a:lnTo>
                    <a:pt x="179" y="220"/>
                  </a:lnTo>
                  <a:lnTo>
                    <a:pt x="181" y="218"/>
                  </a:lnTo>
                  <a:lnTo>
                    <a:pt x="183" y="218"/>
                  </a:lnTo>
                  <a:lnTo>
                    <a:pt x="186" y="215"/>
                  </a:lnTo>
                  <a:lnTo>
                    <a:pt x="191" y="215"/>
                  </a:lnTo>
                  <a:lnTo>
                    <a:pt x="198" y="215"/>
                  </a:lnTo>
                  <a:lnTo>
                    <a:pt x="207" y="215"/>
                  </a:lnTo>
                  <a:lnTo>
                    <a:pt x="209" y="215"/>
                  </a:lnTo>
                  <a:lnTo>
                    <a:pt x="212" y="215"/>
                  </a:lnTo>
                  <a:lnTo>
                    <a:pt x="216" y="218"/>
                  </a:lnTo>
                  <a:lnTo>
                    <a:pt x="219" y="220"/>
                  </a:lnTo>
                  <a:lnTo>
                    <a:pt x="224" y="220"/>
                  </a:lnTo>
                  <a:lnTo>
                    <a:pt x="226" y="220"/>
                  </a:lnTo>
                  <a:lnTo>
                    <a:pt x="228" y="218"/>
                  </a:lnTo>
                  <a:lnTo>
                    <a:pt x="231" y="215"/>
                  </a:lnTo>
                  <a:lnTo>
                    <a:pt x="231" y="215"/>
                  </a:lnTo>
                  <a:lnTo>
                    <a:pt x="233" y="213"/>
                  </a:lnTo>
                  <a:lnTo>
                    <a:pt x="238" y="211"/>
                  </a:lnTo>
                  <a:lnTo>
                    <a:pt x="240" y="211"/>
                  </a:lnTo>
                  <a:lnTo>
                    <a:pt x="242" y="208"/>
                  </a:lnTo>
                  <a:lnTo>
                    <a:pt x="245" y="208"/>
                  </a:lnTo>
                  <a:lnTo>
                    <a:pt x="247" y="208"/>
                  </a:lnTo>
                  <a:lnTo>
                    <a:pt x="245" y="199"/>
                  </a:lnTo>
                  <a:lnTo>
                    <a:pt x="245" y="194"/>
                  </a:lnTo>
                  <a:lnTo>
                    <a:pt x="245" y="192"/>
                  </a:lnTo>
                  <a:lnTo>
                    <a:pt x="247" y="187"/>
                  </a:lnTo>
                  <a:lnTo>
                    <a:pt x="252" y="180"/>
                  </a:lnTo>
                  <a:lnTo>
                    <a:pt x="259" y="170"/>
                  </a:lnTo>
                  <a:lnTo>
                    <a:pt x="261" y="163"/>
                  </a:lnTo>
                  <a:lnTo>
                    <a:pt x="268" y="156"/>
                  </a:lnTo>
                  <a:lnTo>
                    <a:pt x="278" y="147"/>
                  </a:lnTo>
                  <a:lnTo>
                    <a:pt x="282" y="140"/>
                  </a:lnTo>
                  <a:lnTo>
                    <a:pt x="282" y="130"/>
                  </a:lnTo>
                  <a:lnTo>
                    <a:pt x="282" y="118"/>
                  </a:lnTo>
                  <a:lnTo>
                    <a:pt x="282" y="109"/>
                  </a:lnTo>
                  <a:lnTo>
                    <a:pt x="285" y="99"/>
                  </a:lnTo>
                  <a:lnTo>
                    <a:pt x="285" y="92"/>
                  </a:lnTo>
                  <a:lnTo>
                    <a:pt x="285" y="85"/>
                  </a:lnTo>
                  <a:lnTo>
                    <a:pt x="285" y="76"/>
                  </a:lnTo>
                  <a:lnTo>
                    <a:pt x="287" y="76"/>
                  </a:lnTo>
                  <a:lnTo>
                    <a:pt x="290" y="69"/>
                  </a:lnTo>
                  <a:lnTo>
                    <a:pt x="290" y="66"/>
                  </a:lnTo>
                  <a:lnTo>
                    <a:pt x="290"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272"/>
            <p:cNvSpPr>
              <a:spLocks/>
            </p:cNvSpPr>
            <p:nvPr userDrawn="1"/>
          </p:nvSpPr>
          <p:spPr bwMode="auto">
            <a:xfrm>
              <a:off x="2036" y="2491"/>
              <a:ext cx="87" cy="90"/>
            </a:xfrm>
            <a:custGeom>
              <a:avLst/>
              <a:gdLst>
                <a:gd name="T0" fmla="*/ 80 w 87"/>
                <a:gd name="T1" fmla="*/ 2 h 90"/>
                <a:gd name="T2" fmla="*/ 78 w 87"/>
                <a:gd name="T3" fmla="*/ 2 h 90"/>
                <a:gd name="T4" fmla="*/ 71 w 87"/>
                <a:gd name="T5" fmla="*/ 5 h 90"/>
                <a:gd name="T6" fmla="*/ 71 w 87"/>
                <a:gd name="T7" fmla="*/ 7 h 90"/>
                <a:gd name="T8" fmla="*/ 69 w 87"/>
                <a:gd name="T9" fmla="*/ 5 h 90"/>
                <a:gd name="T10" fmla="*/ 66 w 87"/>
                <a:gd name="T11" fmla="*/ 7 h 90"/>
                <a:gd name="T12" fmla="*/ 64 w 87"/>
                <a:gd name="T13" fmla="*/ 7 h 90"/>
                <a:gd name="T14" fmla="*/ 59 w 87"/>
                <a:gd name="T15" fmla="*/ 7 h 90"/>
                <a:gd name="T16" fmla="*/ 54 w 87"/>
                <a:gd name="T17" fmla="*/ 5 h 90"/>
                <a:gd name="T18" fmla="*/ 52 w 87"/>
                <a:gd name="T19" fmla="*/ 9 h 90"/>
                <a:gd name="T20" fmla="*/ 50 w 87"/>
                <a:gd name="T21" fmla="*/ 9 h 90"/>
                <a:gd name="T22" fmla="*/ 50 w 87"/>
                <a:gd name="T23" fmla="*/ 14 h 90"/>
                <a:gd name="T24" fmla="*/ 45 w 87"/>
                <a:gd name="T25" fmla="*/ 16 h 90"/>
                <a:gd name="T26" fmla="*/ 40 w 87"/>
                <a:gd name="T27" fmla="*/ 21 h 90"/>
                <a:gd name="T28" fmla="*/ 38 w 87"/>
                <a:gd name="T29" fmla="*/ 23 h 90"/>
                <a:gd name="T30" fmla="*/ 33 w 87"/>
                <a:gd name="T31" fmla="*/ 21 h 90"/>
                <a:gd name="T32" fmla="*/ 31 w 87"/>
                <a:gd name="T33" fmla="*/ 21 h 90"/>
                <a:gd name="T34" fmla="*/ 26 w 87"/>
                <a:gd name="T35" fmla="*/ 26 h 90"/>
                <a:gd name="T36" fmla="*/ 19 w 87"/>
                <a:gd name="T37" fmla="*/ 26 h 90"/>
                <a:gd name="T38" fmla="*/ 19 w 87"/>
                <a:gd name="T39" fmla="*/ 33 h 90"/>
                <a:gd name="T40" fmla="*/ 17 w 87"/>
                <a:gd name="T41" fmla="*/ 35 h 90"/>
                <a:gd name="T42" fmla="*/ 14 w 87"/>
                <a:gd name="T43" fmla="*/ 38 h 90"/>
                <a:gd name="T44" fmla="*/ 12 w 87"/>
                <a:gd name="T45" fmla="*/ 42 h 90"/>
                <a:gd name="T46" fmla="*/ 7 w 87"/>
                <a:gd name="T47" fmla="*/ 42 h 90"/>
                <a:gd name="T48" fmla="*/ 5 w 87"/>
                <a:gd name="T49" fmla="*/ 42 h 90"/>
                <a:gd name="T50" fmla="*/ 0 w 87"/>
                <a:gd name="T51" fmla="*/ 42 h 90"/>
                <a:gd name="T52" fmla="*/ 10 w 87"/>
                <a:gd name="T53" fmla="*/ 52 h 90"/>
                <a:gd name="T54" fmla="*/ 17 w 87"/>
                <a:gd name="T55" fmla="*/ 59 h 90"/>
                <a:gd name="T56" fmla="*/ 28 w 87"/>
                <a:gd name="T57" fmla="*/ 78 h 90"/>
                <a:gd name="T58" fmla="*/ 33 w 87"/>
                <a:gd name="T59" fmla="*/ 83 h 90"/>
                <a:gd name="T60" fmla="*/ 33 w 87"/>
                <a:gd name="T61" fmla="*/ 83 h 90"/>
                <a:gd name="T62" fmla="*/ 36 w 87"/>
                <a:gd name="T63" fmla="*/ 80 h 90"/>
                <a:gd name="T64" fmla="*/ 43 w 87"/>
                <a:gd name="T65" fmla="*/ 83 h 90"/>
                <a:gd name="T66" fmla="*/ 52 w 87"/>
                <a:gd name="T67" fmla="*/ 83 h 90"/>
                <a:gd name="T68" fmla="*/ 57 w 87"/>
                <a:gd name="T69" fmla="*/ 85 h 90"/>
                <a:gd name="T70" fmla="*/ 61 w 87"/>
                <a:gd name="T71" fmla="*/ 87 h 90"/>
                <a:gd name="T72" fmla="*/ 61 w 87"/>
                <a:gd name="T73" fmla="*/ 90 h 90"/>
                <a:gd name="T74" fmla="*/ 69 w 87"/>
                <a:gd name="T75" fmla="*/ 90 h 90"/>
                <a:gd name="T76" fmla="*/ 71 w 87"/>
                <a:gd name="T77" fmla="*/ 85 h 90"/>
                <a:gd name="T78" fmla="*/ 69 w 87"/>
                <a:gd name="T79" fmla="*/ 78 h 90"/>
                <a:gd name="T80" fmla="*/ 69 w 87"/>
                <a:gd name="T81" fmla="*/ 73 h 90"/>
                <a:gd name="T82" fmla="*/ 73 w 87"/>
                <a:gd name="T83" fmla="*/ 68 h 90"/>
                <a:gd name="T84" fmla="*/ 71 w 87"/>
                <a:gd name="T85" fmla="*/ 66 h 90"/>
                <a:gd name="T86" fmla="*/ 71 w 87"/>
                <a:gd name="T87" fmla="*/ 66 h 90"/>
                <a:gd name="T88" fmla="*/ 71 w 87"/>
                <a:gd name="T89" fmla="*/ 61 h 90"/>
                <a:gd name="T90" fmla="*/ 73 w 87"/>
                <a:gd name="T91" fmla="*/ 59 h 90"/>
                <a:gd name="T92" fmla="*/ 73 w 87"/>
                <a:gd name="T93" fmla="*/ 54 h 90"/>
                <a:gd name="T94" fmla="*/ 73 w 87"/>
                <a:gd name="T95" fmla="*/ 52 h 90"/>
                <a:gd name="T96" fmla="*/ 76 w 87"/>
                <a:gd name="T97" fmla="*/ 49 h 90"/>
                <a:gd name="T98" fmla="*/ 73 w 87"/>
                <a:gd name="T99" fmla="*/ 54 h 90"/>
                <a:gd name="T100" fmla="*/ 76 w 87"/>
                <a:gd name="T101" fmla="*/ 54 h 90"/>
                <a:gd name="T102" fmla="*/ 78 w 87"/>
                <a:gd name="T103" fmla="*/ 42 h 90"/>
                <a:gd name="T104" fmla="*/ 80 w 87"/>
                <a:gd name="T105" fmla="*/ 21 h 90"/>
                <a:gd name="T106" fmla="*/ 85 w 87"/>
                <a:gd name="T107" fmla="*/ 16 h 90"/>
                <a:gd name="T108" fmla="*/ 85 w 87"/>
                <a:gd name="T109" fmla="*/ 5 h 90"/>
                <a:gd name="T110" fmla="*/ 83 w 87"/>
                <a:gd name="T111" fmla="*/ 2 h 90"/>
                <a:gd name="T112" fmla="*/ 85 w 87"/>
                <a:gd name="T113" fmla="*/ 5 h 90"/>
                <a:gd name="T114" fmla="*/ 87 w 87"/>
                <a:gd name="T11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90">
                  <a:moveTo>
                    <a:pt x="83" y="0"/>
                  </a:moveTo>
                  <a:lnTo>
                    <a:pt x="80" y="0"/>
                  </a:lnTo>
                  <a:lnTo>
                    <a:pt x="80" y="2"/>
                  </a:lnTo>
                  <a:lnTo>
                    <a:pt x="78" y="2"/>
                  </a:lnTo>
                  <a:lnTo>
                    <a:pt x="78" y="2"/>
                  </a:lnTo>
                  <a:lnTo>
                    <a:pt x="78" y="2"/>
                  </a:lnTo>
                  <a:lnTo>
                    <a:pt x="76" y="5"/>
                  </a:lnTo>
                  <a:lnTo>
                    <a:pt x="73" y="5"/>
                  </a:lnTo>
                  <a:lnTo>
                    <a:pt x="71" y="5"/>
                  </a:lnTo>
                  <a:lnTo>
                    <a:pt x="71" y="5"/>
                  </a:lnTo>
                  <a:lnTo>
                    <a:pt x="71" y="5"/>
                  </a:lnTo>
                  <a:lnTo>
                    <a:pt x="71" y="7"/>
                  </a:lnTo>
                  <a:lnTo>
                    <a:pt x="69" y="7"/>
                  </a:lnTo>
                  <a:lnTo>
                    <a:pt x="69" y="7"/>
                  </a:lnTo>
                  <a:lnTo>
                    <a:pt x="69" y="5"/>
                  </a:lnTo>
                  <a:lnTo>
                    <a:pt x="66" y="5"/>
                  </a:lnTo>
                  <a:lnTo>
                    <a:pt x="66" y="7"/>
                  </a:lnTo>
                  <a:lnTo>
                    <a:pt x="66" y="7"/>
                  </a:lnTo>
                  <a:lnTo>
                    <a:pt x="66" y="7"/>
                  </a:lnTo>
                  <a:lnTo>
                    <a:pt x="64" y="7"/>
                  </a:lnTo>
                  <a:lnTo>
                    <a:pt x="64" y="7"/>
                  </a:lnTo>
                  <a:lnTo>
                    <a:pt x="61" y="7"/>
                  </a:lnTo>
                  <a:lnTo>
                    <a:pt x="59" y="7"/>
                  </a:lnTo>
                  <a:lnTo>
                    <a:pt x="59" y="7"/>
                  </a:lnTo>
                  <a:lnTo>
                    <a:pt x="57" y="5"/>
                  </a:lnTo>
                  <a:lnTo>
                    <a:pt x="57" y="5"/>
                  </a:lnTo>
                  <a:lnTo>
                    <a:pt x="54" y="5"/>
                  </a:lnTo>
                  <a:lnTo>
                    <a:pt x="52" y="7"/>
                  </a:lnTo>
                  <a:lnTo>
                    <a:pt x="52" y="7"/>
                  </a:lnTo>
                  <a:lnTo>
                    <a:pt x="52" y="9"/>
                  </a:lnTo>
                  <a:lnTo>
                    <a:pt x="52" y="9"/>
                  </a:lnTo>
                  <a:lnTo>
                    <a:pt x="52" y="9"/>
                  </a:lnTo>
                  <a:lnTo>
                    <a:pt x="50" y="9"/>
                  </a:lnTo>
                  <a:lnTo>
                    <a:pt x="50" y="12"/>
                  </a:lnTo>
                  <a:lnTo>
                    <a:pt x="50" y="14"/>
                  </a:lnTo>
                  <a:lnTo>
                    <a:pt x="50" y="14"/>
                  </a:lnTo>
                  <a:lnTo>
                    <a:pt x="50" y="14"/>
                  </a:lnTo>
                  <a:lnTo>
                    <a:pt x="47" y="14"/>
                  </a:lnTo>
                  <a:lnTo>
                    <a:pt x="45" y="16"/>
                  </a:lnTo>
                  <a:lnTo>
                    <a:pt x="43" y="19"/>
                  </a:lnTo>
                  <a:lnTo>
                    <a:pt x="40" y="21"/>
                  </a:lnTo>
                  <a:lnTo>
                    <a:pt x="40" y="21"/>
                  </a:lnTo>
                  <a:lnTo>
                    <a:pt x="38" y="23"/>
                  </a:lnTo>
                  <a:lnTo>
                    <a:pt x="38" y="23"/>
                  </a:lnTo>
                  <a:lnTo>
                    <a:pt x="38" y="23"/>
                  </a:lnTo>
                  <a:lnTo>
                    <a:pt x="38" y="23"/>
                  </a:lnTo>
                  <a:lnTo>
                    <a:pt x="38" y="23"/>
                  </a:lnTo>
                  <a:lnTo>
                    <a:pt x="33" y="21"/>
                  </a:lnTo>
                  <a:lnTo>
                    <a:pt x="33" y="21"/>
                  </a:lnTo>
                  <a:lnTo>
                    <a:pt x="31" y="21"/>
                  </a:lnTo>
                  <a:lnTo>
                    <a:pt x="31" y="21"/>
                  </a:lnTo>
                  <a:lnTo>
                    <a:pt x="28" y="23"/>
                  </a:lnTo>
                  <a:lnTo>
                    <a:pt x="26" y="26"/>
                  </a:lnTo>
                  <a:lnTo>
                    <a:pt x="26" y="26"/>
                  </a:lnTo>
                  <a:lnTo>
                    <a:pt x="21" y="26"/>
                  </a:lnTo>
                  <a:lnTo>
                    <a:pt x="19" y="26"/>
                  </a:lnTo>
                  <a:lnTo>
                    <a:pt x="19" y="26"/>
                  </a:lnTo>
                  <a:lnTo>
                    <a:pt x="19" y="28"/>
                  </a:lnTo>
                  <a:lnTo>
                    <a:pt x="19" y="28"/>
                  </a:lnTo>
                  <a:lnTo>
                    <a:pt x="19" y="33"/>
                  </a:lnTo>
                  <a:lnTo>
                    <a:pt x="19" y="35"/>
                  </a:lnTo>
                  <a:lnTo>
                    <a:pt x="19" y="35"/>
                  </a:lnTo>
                  <a:lnTo>
                    <a:pt x="17" y="35"/>
                  </a:lnTo>
                  <a:lnTo>
                    <a:pt x="17" y="38"/>
                  </a:lnTo>
                  <a:lnTo>
                    <a:pt x="14" y="38"/>
                  </a:lnTo>
                  <a:lnTo>
                    <a:pt x="14" y="38"/>
                  </a:lnTo>
                  <a:lnTo>
                    <a:pt x="14" y="40"/>
                  </a:lnTo>
                  <a:lnTo>
                    <a:pt x="14" y="40"/>
                  </a:lnTo>
                  <a:lnTo>
                    <a:pt x="12" y="42"/>
                  </a:lnTo>
                  <a:lnTo>
                    <a:pt x="12" y="42"/>
                  </a:lnTo>
                  <a:lnTo>
                    <a:pt x="7" y="42"/>
                  </a:lnTo>
                  <a:lnTo>
                    <a:pt x="7" y="42"/>
                  </a:lnTo>
                  <a:lnTo>
                    <a:pt x="5" y="45"/>
                  </a:lnTo>
                  <a:lnTo>
                    <a:pt x="5" y="45"/>
                  </a:lnTo>
                  <a:lnTo>
                    <a:pt x="5" y="42"/>
                  </a:lnTo>
                  <a:lnTo>
                    <a:pt x="3" y="42"/>
                  </a:lnTo>
                  <a:lnTo>
                    <a:pt x="3" y="42"/>
                  </a:lnTo>
                  <a:lnTo>
                    <a:pt x="0" y="42"/>
                  </a:lnTo>
                  <a:lnTo>
                    <a:pt x="0" y="45"/>
                  </a:lnTo>
                  <a:lnTo>
                    <a:pt x="5" y="47"/>
                  </a:lnTo>
                  <a:lnTo>
                    <a:pt x="10" y="52"/>
                  </a:lnTo>
                  <a:lnTo>
                    <a:pt x="10" y="54"/>
                  </a:lnTo>
                  <a:lnTo>
                    <a:pt x="14" y="59"/>
                  </a:lnTo>
                  <a:lnTo>
                    <a:pt x="17" y="59"/>
                  </a:lnTo>
                  <a:lnTo>
                    <a:pt x="17" y="64"/>
                  </a:lnTo>
                  <a:lnTo>
                    <a:pt x="21" y="68"/>
                  </a:lnTo>
                  <a:lnTo>
                    <a:pt x="28" y="78"/>
                  </a:lnTo>
                  <a:lnTo>
                    <a:pt x="31" y="80"/>
                  </a:lnTo>
                  <a:lnTo>
                    <a:pt x="33" y="83"/>
                  </a:lnTo>
                  <a:lnTo>
                    <a:pt x="33" y="83"/>
                  </a:lnTo>
                  <a:lnTo>
                    <a:pt x="33" y="83"/>
                  </a:lnTo>
                  <a:lnTo>
                    <a:pt x="33" y="83"/>
                  </a:lnTo>
                  <a:lnTo>
                    <a:pt x="33" y="83"/>
                  </a:lnTo>
                  <a:lnTo>
                    <a:pt x="36" y="80"/>
                  </a:lnTo>
                  <a:lnTo>
                    <a:pt x="36" y="80"/>
                  </a:lnTo>
                  <a:lnTo>
                    <a:pt x="36" y="80"/>
                  </a:lnTo>
                  <a:lnTo>
                    <a:pt x="36" y="80"/>
                  </a:lnTo>
                  <a:lnTo>
                    <a:pt x="40" y="83"/>
                  </a:lnTo>
                  <a:lnTo>
                    <a:pt x="43" y="83"/>
                  </a:lnTo>
                  <a:lnTo>
                    <a:pt x="47" y="85"/>
                  </a:lnTo>
                  <a:lnTo>
                    <a:pt x="50" y="85"/>
                  </a:lnTo>
                  <a:lnTo>
                    <a:pt x="52" y="83"/>
                  </a:lnTo>
                  <a:lnTo>
                    <a:pt x="52" y="83"/>
                  </a:lnTo>
                  <a:lnTo>
                    <a:pt x="57" y="85"/>
                  </a:lnTo>
                  <a:lnTo>
                    <a:pt x="57" y="85"/>
                  </a:lnTo>
                  <a:lnTo>
                    <a:pt x="59" y="85"/>
                  </a:lnTo>
                  <a:lnTo>
                    <a:pt x="59" y="87"/>
                  </a:lnTo>
                  <a:lnTo>
                    <a:pt x="61" y="87"/>
                  </a:lnTo>
                  <a:lnTo>
                    <a:pt x="61" y="90"/>
                  </a:lnTo>
                  <a:lnTo>
                    <a:pt x="61" y="90"/>
                  </a:lnTo>
                  <a:lnTo>
                    <a:pt x="61" y="90"/>
                  </a:lnTo>
                  <a:lnTo>
                    <a:pt x="66" y="90"/>
                  </a:lnTo>
                  <a:lnTo>
                    <a:pt x="69" y="90"/>
                  </a:lnTo>
                  <a:lnTo>
                    <a:pt x="69" y="90"/>
                  </a:lnTo>
                  <a:lnTo>
                    <a:pt x="71" y="87"/>
                  </a:lnTo>
                  <a:lnTo>
                    <a:pt x="71" y="87"/>
                  </a:lnTo>
                  <a:lnTo>
                    <a:pt x="71" y="85"/>
                  </a:lnTo>
                  <a:lnTo>
                    <a:pt x="69" y="85"/>
                  </a:lnTo>
                  <a:lnTo>
                    <a:pt x="69" y="83"/>
                  </a:lnTo>
                  <a:lnTo>
                    <a:pt x="69" y="78"/>
                  </a:lnTo>
                  <a:lnTo>
                    <a:pt x="69" y="78"/>
                  </a:lnTo>
                  <a:lnTo>
                    <a:pt x="69" y="75"/>
                  </a:lnTo>
                  <a:lnTo>
                    <a:pt x="69" y="73"/>
                  </a:lnTo>
                  <a:lnTo>
                    <a:pt x="71" y="73"/>
                  </a:lnTo>
                  <a:lnTo>
                    <a:pt x="73" y="71"/>
                  </a:lnTo>
                  <a:lnTo>
                    <a:pt x="73" y="68"/>
                  </a:lnTo>
                  <a:lnTo>
                    <a:pt x="71" y="66"/>
                  </a:lnTo>
                  <a:lnTo>
                    <a:pt x="71" y="66"/>
                  </a:lnTo>
                  <a:lnTo>
                    <a:pt x="71" y="66"/>
                  </a:lnTo>
                  <a:lnTo>
                    <a:pt x="69" y="66"/>
                  </a:lnTo>
                  <a:lnTo>
                    <a:pt x="69" y="66"/>
                  </a:lnTo>
                  <a:lnTo>
                    <a:pt x="71" y="66"/>
                  </a:lnTo>
                  <a:lnTo>
                    <a:pt x="71" y="64"/>
                  </a:lnTo>
                  <a:lnTo>
                    <a:pt x="71" y="61"/>
                  </a:lnTo>
                  <a:lnTo>
                    <a:pt x="71" y="61"/>
                  </a:lnTo>
                  <a:lnTo>
                    <a:pt x="71" y="64"/>
                  </a:lnTo>
                  <a:lnTo>
                    <a:pt x="73" y="64"/>
                  </a:lnTo>
                  <a:lnTo>
                    <a:pt x="73" y="59"/>
                  </a:lnTo>
                  <a:lnTo>
                    <a:pt x="73" y="57"/>
                  </a:lnTo>
                  <a:lnTo>
                    <a:pt x="73" y="57"/>
                  </a:lnTo>
                  <a:lnTo>
                    <a:pt x="73" y="54"/>
                  </a:lnTo>
                  <a:lnTo>
                    <a:pt x="71" y="52"/>
                  </a:lnTo>
                  <a:lnTo>
                    <a:pt x="73" y="52"/>
                  </a:lnTo>
                  <a:lnTo>
                    <a:pt x="73" y="52"/>
                  </a:lnTo>
                  <a:lnTo>
                    <a:pt x="76" y="49"/>
                  </a:lnTo>
                  <a:lnTo>
                    <a:pt x="76" y="49"/>
                  </a:lnTo>
                  <a:lnTo>
                    <a:pt x="76" y="49"/>
                  </a:lnTo>
                  <a:lnTo>
                    <a:pt x="76" y="52"/>
                  </a:lnTo>
                  <a:lnTo>
                    <a:pt x="73" y="52"/>
                  </a:lnTo>
                  <a:lnTo>
                    <a:pt x="73" y="54"/>
                  </a:lnTo>
                  <a:lnTo>
                    <a:pt x="76" y="54"/>
                  </a:lnTo>
                  <a:lnTo>
                    <a:pt x="76" y="54"/>
                  </a:lnTo>
                  <a:lnTo>
                    <a:pt x="76" y="54"/>
                  </a:lnTo>
                  <a:lnTo>
                    <a:pt x="76" y="52"/>
                  </a:lnTo>
                  <a:lnTo>
                    <a:pt x="76" y="52"/>
                  </a:lnTo>
                  <a:lnTo>
                    <a:pt x="78" y="42"/>
                  </a:lnTo>
                  <a:lnTo>
                    <a:pt x="78" y="35"/>
                  </a:lnTo>
                  <a:lnTo>
                    <a:pt x="80" y="26"/>
                  </a:lnTo>
                  <a:lnTo>
                    <a:pt x="80" y="21"/>
                  </a:lnTo>
                  <a:lnTo>
                    <a:pt x="83" y="21"/>
                  </a:lnTo>
                  <a:lnTo>
                    <a:pt x="85" y="19"/>
                  </a:lnTo>
                  <a:lnTo>
                    <a:pt x="85" y="16"/>
                  </a:lnTo>
                  <a:lnTo>
                    <a:pt x="85" y="14"/>
                  </a:lnTo>
                  <a:lnTo>
                    <a:pt x="85" y="5"/>
                  </a:lnTo>
                  <a:lnTo>
                    <a:pt x="85" y="5"/>
                  </a:lnTo>
                  <a:lnTo>
                    <a:pt x="83" y="5"/>
                  </a:lnTo>
                  <a:lnTo>
                    <a:pt x="83" y="5"/>
                  </a:lnTo>
                  <a:lnTo>
                    <a:pt x="83" y="2"/>
                  </a:lnTo>
                  <a:lnTo>
                    <a:pt x="85" y="2"/>
                  </a:lnTo>
                  <a:lnTo>
                    <a:pt x="85" y="2"/>
                  </a:lnTo>
                  <a:lnTo>
                    <a:pt x="85" y="5"/>
                  </a:lnTo>
                  <a:lnTo>
                    <a:pt x="85" y="5"/>
                  </a:lnTo>
                  <a:lnTo>
                    <a:pt x="87" y="2"/>
                  </a:lnTo>
                  <a:lnTo>
                    <a:pt x="87" y="0"/>
                  </a:lnTo>
                  <a:lnTo>
                    <a:pt x="87" y="0"/>
                  </a:lnTo>
                  <a:lnTo>
                    <a:pt x="8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273"/>
            <p:cNvSpPr>
              <a:spLocks noEditPoints="1"/>
            </p:cNvSpPr>
            <p:nvPr userDrawn="1"/>
          </p:nvSpPr>
          <p:spPr bwMode="auto">
            <a:xfrm>
              <a:off x="6429" y="3534"/>
              <a:ext cx="330" cy="269"/>
            </a:xfrm>
            <a:custGeom>
              <a:avLst/>
              <a:gdLst>
                <a:gd name="T0" fmla="*/ 3 w 330"/>
                <a:gd name="T1" fmla="*/ 267 h 269"/>
                <a:gd name="T2" fmla="*/ 14 w 330"/>
                <a:gd name="T3" fmla="*/ 262 h 269"/>
                <a:gd name="T4" fmla="*/ 12 w 330"/>
                <a:gd name="T5" fmla="*/ 234 h 269"/>
                <a:gd name="T6" fmla="*/ 318 w 330"/>
                <a:gd name="T7" fmla="*/ 208 h 269"/>
                <a:gd name="T8" fmla="*/ 321 w 330"/>
                <a:gd name="T9" fmla="*/ 198 h 269"/>
                <a:gd name="T10" fmla="*/ 323 w 330"/>
                <a:gd name="T11" fmla="*/ 198 h 269"/>
                <a:gd name="T12" fmla="*/ 321 w 330"/>
                <a:gd name="T13" fmla="*/ 196 h 269"/>
                <a:gd name="T14" fmla="*/ 210 w 330"/>
                <a:gd name="T15" fmla="*/ 139 h 269"/>
                <a:gd name="T16" fmla="*/ 203 w 330"/>
                <a:gd name="T17" fmla="*/ 141 h 269"/>
                <a:gd name="T18" fmla="*/ 203 w 330"/>
                <a:gd name="T19" fmla="*/ 139 h 269"/>
                <a:gd name="T20" fmla="*/ 189 w 330"/>
                <a:gd name="T21" fmla="*/ 134 h 269"/>
                <a:gd name="T22" fmla="*/ 172 w 330"/>
                <a:gd name="T23" fmla="*/ 144 h 269"/>
                <a:gd name="T24" fmla="*/ 139 w 330"/>
                <a:gd name="T25" fmla="*/ 167 h 269"/>
                <a:gd name="T26" fmla="*/ 130 w 330"/>
                <a:gd name="T27" fmla="*/ 175 h 269"/>
                <a:gd name="T28" fmla="*/ 113 w 330"/>
                <a:gd name="T29" fmla="*/ 182 h 269"/>
                <a:gd name="T30" fmla="*/ 102 w 330"/>
                <a:gd name="T31" fmla="*/ 189 h 269"/>
                <a:gd name="T32" fmla="*/ 80 w 330"/>
                <a:gd name="T33" fmla="*/ 198 h 269"/>
                <a:gd name="T34" fmla="*/ 50 w 330"/>
                <a:gd name="T35" fmla="*/ 212 h 269"/>
                <a:gd name="T36" fmla="*/ 38 w 330"/>
                <a:gd name="T37" fmla="*/ 217 h 269"/>
                <a:gd name="T38" fmla="*/ 26 w 330"/>
                <a:gd name="T39" fmla="*/ 229 h 269"/>
                <a:gd name="T40" fmla="*/ 14 w 330"/>
                <a:gd name="T41" fmla="*/ 234 h 269"/>
                <a:gd name="T42" fmla="*/ 5 w 330"/>
                <a:gd name="T43" fmla="*/ 243 h 269"/>
                <a:gd name="T44" fmla="*/ 10 w 330"/>
                <a:gd name="T45" fmla="*/ 248 h 269"/>
                <a:gd name="T46" fmla="*/ 26 w 330"/>
                <a:gd name="T47" fmla="*/ 250 h 269"/>
                <a:gd name="T48" fmla="*/ 36 w 330"/>
                <a:gd name="T49" fmla="*/ 255 h 269"/>
                <a:gd name="T50" fmla="*/ 76 w 330"/>
                <a:gd name="T51" fmla="*/ 241 h 269"/>
                <a:gd name="T52" fmla="*/ 97 w 330"/>
                <a:gd name="T53" fmla="*/ 219 h 269"/>
                <a:gd name="T54" fmla="*/ 118 w 330"/>
                <a:gd name="T55" fmla="*/ 203 h 269"/>
                <a:gd name="T56" fmla="*/ 135 w 330"/>
                <a:gd name="T57" fmla="*/ 196 h 269"/>
                <a:gd name="T58" fmla="*/ 142 w 330"/>
                <a:gd name="T59" fmla="*/ 196 h 269"/>
                <a:gd name="T60" fmla="*/ 146 w 330"/>
                <a:gd name="T61" fmla="*/ 191 h 269"/>
                <a:gd name="T62" fmla="*/ 153 w 330"/>
                <a:gd name="T63" fmla="*/ 184 h 269"/>
                <a:gd name="T64" fmla="*/ 194 w 330"/>
                <a:gd name="T65" fmla="*/ 160 h 269"/>
                <a:gd name="T66" fmla="*/ 205 w 330"/>
                <a:gd name="T67" fmla="*/ 146 h 269"/>
                <a:gd name="T68" fmla="*/ 297 w 330"/>
                <a:gd name="T69" fmla="*/ 42 h 269"/>
                <a:gd name="T70" fmla="*/ 328 w 330"/>
                <a:gd name="T71" fmla="*/ 68 h 269"/>
                <a:gd name="T72" fmla="*/ 297 w 330"/>
                <a:gd name="T73" fmla="*/ 75 h 269"/>
                <a:gd name="T74" fmla="*/ 292 w 330"/>
                <a:gd name="T75" fmla="*/ 61 h 269"/>
                <a:gd name="T76" fmla="*/ 290 w 330"/>
                <a:gd name="T77" fmla="*/ 47 h 269"/>
                <a:gd name="T78" fmla="*/ 283 w 330"/>
                <a:gd name="T79" fmla="*/ 56 h 269"/>
                <a:gd name="T80" fmla="*/ 281 w 330"/>
                <a:gd name="T81" fmla="*/ 47 h 269"/>
                <a:gd name="T82" fmla="*/ 285 w 330"/>
                <a:gd name="T83" fmla="*/ 28 h 269"/>
                <a:gd name="T84" fmla="*/ 285 w 330"/>
                <a:gd name="T85" fmla="*/ 18 h 269"/>
                <a:gd name="T86" fmla="*/ 278 w 330"/>
                <a:gd name="T87" fmla="*/ 9 h 269"/>
                <a:gd name="T88" fmla="*/ 271 w 330"/>
                <a:gd name="T89" fmla="*/ 0 h 269"/>
                <a:gd name="T90" fmla="*/ 269 w 330"/>
                <a:gd name="T91" fmla="*/ 21 h 269"/>
                <a:gd name="T92" fmla="*/ 269 w 330"/>
                <a:gd name="T93" fmla="*/ 23 h 269"/>
                <a:gd name="T94" fmla="*/ 274 w 330"/>
                <a:gd name="T95" fmla="*/ 35 h 269"/>
                <a:gd name="T96" fmla="*/ 276 w 330"/>
                <a:gd name="T97" fmla="*/ 44 h 269"/>
                <a:gd name="T98" fmla="*/ 274 w 330"/>
                <a:gd name="T99" fmla="*/ 54 h 269"/>
                <a:gd name="T100" fmla="*/ 269 w 330"/>
                <a:gd name="T101" fmla="*/ 63 h 269"/>
                <a:gd name="T102" fmla="*/ 257 w 330"/>
                <a:gd name="T103" fmla="*/ 82 h 269"/>
                <a:gd name="T104" fmla="*/ 229 w 330"/>
                <a:gd name="T105" fmla="*/ 104 h 269"/>
                <a:gd name="T106" fmla="*/ 238 w 330"/>
                <a:gd name="T107" fmla="*/ 118 h 269"/>
                <a:gd name="T108" fmla="*/ 212 w 330"/>
                <a:gd name="T109" fmla="*/ 146 h 269"/>
                <a:gd name="T110" fmla="*/ 219 w 330"/>
                <a:gd name="T111" fmla="*/ 146 h 269"/>
                <a:gd name="T112" fmla="*/ 248 w 330"/>
                <a:gd name="T113" fmla="*/ 137 h 269"/>
                <a:gd name="T114" fmla="*/ 278 w 330"/>
                <a:gd name="T115" fmla="*/ 108 h 269"/>
                <a:gd name="T116" fmla="*/ 300 w 330"/>
                <a:gd name="T117" fmla="*/ 104 h 269"/>
                <a:gd name="T118" fmla="*/ 325 w 330"/>
                <a:gd name="T119" fmla="*/ 7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9">
                  <a:moveTo>
                    <a:pt x="17" y="262"/>
                  </a:moveTo>
                  <a:lnTo>
                    <a:pt x="17" y="260"/>
                  </a:lnTo>
                  <a:lnTo>
                    <a:pt x="17" y="257"/>
                  </a:lnTo>
                  <a:lnTo>
                    <a:pt x="14" y="257"/>
                  </a:lnTo>
                  <a:lnTo>
                    <a:pt x="12" y="260"/>
                  </a:lnTo>
                  <a:lnTo>
                    <a:pt x="10" y="262"/>
                  </a:lnTo>
                  <a:lnTo>
                    <a:pt x="10" y="262"/>
                  </a:lnTo>
                  <a:lnTo>
                    <a:pt x="7" y="264"/>
                  </a:lnTo>
                  <a:lnTo>
                    <a:pt x="7" y="264"/>
                  </a:lnTo>
                  <a:lnTo>
                    <a:pt x="5" y="264"/>
                  </a:lnTo>
                  <a:lnTo>
                    <a:pt x="5" y="267"/>
                  </a:lnTo>
                  <a:lnTo>
                    <a:pt x="3" y="267"/>
                  </a:lnTo>
                  <a:lnTo>
                    <a:pt x="0" y="269"/>
                  </a:lnTo>
                  <a:lnTo>
                    <a:pt x="0" y="269"/>
                  </a:lnTo>
                  <a:lnTo>
                    <a:pt x="3" y="269"/>
                  </a:lnTo>
                  <a:lnTo>
                    <a:pt x="7" y="267"/>
                  </a:lnTo>
                  <a:lnTo>
                    <a:pt x="7" y="267"/>
                  </a:lnTo>
                  <a:lnTo>
                    <a:pt x="7" y="267"/>
                  </a:lnTo>
                  <a:lnTo>
                    <a:pt x="12" y="267"/>
                  </a:lnTo>
                  <a:lnTo>
                    <a:pt x="14" y="264"/>
                  </a:lnTo>
                  <a:lnTo>
                    <a:pt x="14" y="264"/>
                  </a:lnTo>
                  <a:lnTo>
                    <a:pt x="17" y="264"/>
                  </a:lnTo>
                  <a:lnTo>
                    <a:pt x="17" y="262"/>
                  </a:lnTo>
                  <a:lnTo>
                    <a:pt x="14" y="262"/>
                  </a:lnTo>
                  <a:lnTo>
                    <a:pt x="14" y="262"/>
                  </a:lnTo>
                  <a:lnTo>
                    <a:pt x="14" y="262"/>
                  </a:lnTo>
                  <a:lnTo>
                    <a:pt x="14" y="262"/>
                  </a:lnTo>
                  <a:lnTo>
                    <a:pt x="17" y="262"/>
                  </a:lnTo>
                  <a:close/>
                  <a:moveTo>
                    <a:pt x="10" y="236"/>
                  </a:moveTo>
                  <a:lnTo>
                    <a:pt x="10" y="236"/>
                  </a:lnTo>
                  <a:lnTo>
                    <a:pt x="12" y="236"/>
                  </a:lnTo>
                  <a:lnTo>
                    <a:pt x="12" y="236"/>
                  </a:lnTo>
                  <a:lnTo>
                    <a:pt x="12" y="236"/>
                  </a:lnTo>
                  <a:lnTo>
                    <a:pt x="14" y="236"/>
                  </a:lnTo>
                  <a:lnTo>
                    <a:pt x="14" y="236"/>
                  </a:lnTo>
                  <a:lnTo>
                    <a:pt x="12" y="234"/>
                  </a:lnTo>
                  <a:lnTo>
                    <a:pt x="10" y="236"/>
                  </a:lnTo>
                  <a:lnTo>
                    <a:pt x="10" y="236"/>
                  </a:lnTo>
                  <a:lnTo>
                    <a:pt x="10" y="236"/>
                  </a:lnTo>
                  <a:lnTo>
                    <a:pt x="10" y="236"/>
                  </a:lnTo>
                  <a:close/>
                  <a:moveTo>
                    <a:pt x="24" y="229"/>
                  </a:moveTo>
                  <a:lnTo>
                    <a:pt x="24" y="227"/>
                  </a:lnTo>
                  <a:lnTo>
                    <a:pt x="24" y="227"/>
                  </a:lnTo>
                  <a:lnTo>
                    <a:pt x="21" y="227"/>
                  </a:lnTo>
                  <a:lnTo>
                    <a:pt x="21" y="229"/>
                  </a:lnTo>
                  <a:lnTo>
                    <a:pt x="24" y="229"/>
                  </a:lnTo>
                  <a:close/>
                  <a:moveTo>
                    <a:pt x="321" y="205"/>
                  </a:moveTo>
                  <a:lnTo>
                    <a:pt x="318" y="208"/>
                  </a:lnTo>
                  <a:lnTo>
                    <a:pt x="321" y="208"/>
                  </a:lnTo>
                  <a:lnTo>
                    <a:pt x="321" y="205"/>
                  </a:lnTo>
                  <a:lnTo>
                    <a:pt x="321" y="205"/>
                  </a:lnTo>
                  <a:lnTo>
                    <a:pt x="321" y="205"/>
                  </a:lnTo>
                  <a:lnTo>
                    <a:pt x="321" y="205"/>
                  </a:lnTo>
                  <a:close/>
                  <a:moveTo>
                    <a:pt x="321" y="196"/>
                  </a:moveTo>
                  <a:lnTo>
                    <a:pt x="318" y="196"/>
                  </a:lnTo>
                  <a:lnTo>
                    <a:pt x="316" y="196"/>
                  </a:lnTo>
                  <a:lnTo>
                    <a:pt x="318" y="196"/>
                  </a:lnTo>
                  <a:lnTo>
                    <a:pt x="321" y="196"/>
                  </a:lnTo>
                  <a:lnTo>
                    <a:pt x="321" y="198"/>
                  </a:lnTo>
                  <a:lnTo>
                    <a:pt x="321" y="198"/>
                  </a:lnTo>
                  <a:lnTo>
                    <a:pt x="318" y="198"/>
                  </a:lnTo>
                  <a:lnTo>
                    <a:pt x="318" y="201"/>
                  </a:lnTo>
                  <a:lnTo>
                    <a:pt x="316" y="201"/>
                  </a:lnTo>
                  <a:lnTo>
                    <a:pt x="316" y="203"/>
                  </a:lnTo>
                  <a:lnTo>
                    <a:pt x="316" y="203"/>
                  </a:lnTo>
                  <a:lnTo>
                    <a:pt x="318" y="203"/>
                  </a:lnTo>
                  <a:lnTo>
                    <a:pt x="318" y="201"/>
                  </a:lnTo>
                  <a:lnTo>
                    <a:pt x="321" y="201"/>
                  </a:lnTo>
                  <a:lnTo>
                    <a:pt x="323" y="201"/>
                  </a:lnTo>
                  <a:lnTo>
                    <a:pt x="323" y="198"/>
                  </a:lnTo>
                  <a:lnTo>
                    <a:pt x="321" y="198"/>
                  </a:lnTo>
                  <a:lnTo>
                    <a:pt x="323" y="198"/>
                  </a:lnTo>
                  <a:lnTo>
                    <a:pt x="323" y="196"/>
                  </a:lnTo>
                  <a:lnTo>
                    <a:pt x="323" y="196"/>
                  </a:lnTo>
                  <a:lnTo>
                    <a:pt x="323" y="196"/>
                  </a:lnTo>
                  <a:lnTo>
                    <a:pt x="323" y="196"/>
                  </a:lnTo>
                  <a:lnTo>
                    <a:pt x="325" y="196"/>
                  </a:lnTo>
                  <a:lnTo>
                    <a:pt x="325" y="196"/>
                  </a:lnTo>
                  <a:lnTo>
                    <a:pt x="323" y="198"/>
                  </a:lnTo>
                  <a:lnTo>
                    <a:pt x="328" y="196"/>
                  </a:lnTo>
                  <a:lnTo>
                    <a:pt x="328" y="196"/>
                  </a:lnTo>
                  <a:lnTo>
                    <a:pt x="330" y="196"/>
                  </a:lnTo>
                  <a:lnTo>
                    <a:pt x="323" y="193"/>
                  </a:lnTo>
                  <a:lnTo>
                    <a:pt x="321" y="196"/>
                  </a:lnTo>
                  <a:close/>
                  <a:moveTo>
                    <a:pt x="210" y="134"/>
                  </a:moveTo>
                  <a:lnTo>
                    <a:pt x="210" y="132"/>
                  </a:lnTo>
                  <a:lnTo>
                    <a:pt x="210" y="134"/>
                  </a:lnTo>
                  <a:lnTo>
                    <a:pt x="208" y="134"/>
                  </a:lnTo>
                  <a:lnTo>
                    <a:pt x="208" y="134"/>
                  </a:lnTo>
                  <a:lnTo>
                    <a:pt x="205" y="137"/>
                  </a:lnTo>
                  <a:lnTo>
                    <a:pt x="205" y="137"/>
                  </a:lnTo>
                  <a:lnTo>
                    <a:pt x="208" y="137"/>
                  </a:lnTo>
                  <a:lnTo>
                    <a:pt x="210" y="134"/>
                  </a:lnTo>
                  <a:close/>
                  <a:moveTo>
                    <a:pt x="208" y="141"/>
                  </a:moveTo>
                  <a:lnTo>
                    <a:pt x="208" y="141"/>
                  </a:lnTo>
                  <a:lnTo>
                    <a:pt x="210" y="139"/>
                  </a:lnTo>
                  <a:lnTo>
                    <a:pt x="212" y="139"/>
                  </a:lnTo>
                  <a:lnTo>
                    <a:pt x="210" y="139"/>
                  </a:lnTo>
                  <a:lnTo>
                    <a:pt x="210" y="139"/>
                  </a:lnTo>
                  <a:lnTo>
                    <a:pt x="210" y="139"/>
                  </a:lnTo>
                  <a:lnTo>
                    <a:pt x="210" y="139"/>
                  </a:lnTo>
                  <a:lnTo>
                    <a:pt x="208" y="139"/>
                  </a:lnTo>
                  <a:lnTo>
                    <a:pt x="208" y="139"/>
                  </a:lnTo>
                  <a:lnTo>
                    <a:pt x="205" y="139"/>
                  </a:lnTo>
                  <a:lnTo>
                    <a:pt x="205" y="139"/>
                  </a:lnTo>
                  <a:lnTo>
                    <a:pt x="205" y="141"/>
                  </a:lnTo>
                  <a:lnTo>
                    <a:pt x="203" y="141"/>
                  </a:lnTo>
                  <a:lnTo>
                    <a:pt x="203" y="141"/>
                  </a:lnTo>
                  <a:lnTo>
                    <a:pt x="201" y="144"/>
                  </a:lnTo>
                  <a:lnTo>
                    <a:pt x="198" y="144"/>
                  </a:lnTo>
                  <a:lnTo>
                    <a:pt x="201" y="144"/>
                  </a:lnTo>
                  <a:lnTo>
                    <a:pt x="203" y="141"/>
                  </a:lnTo>
                  <a:lnTo>
                    <a:pt x="205" y="139"/>
                  </a:lnTo>
                  <a:lnTo>
                    <a:pt x="205" y="139"/>
                  </a:lnTo>
                  <a:lnTo>
                    <a:pt x="205" y="139"/>
                  </a:lnTo>
                  <a:lnTo>
                    <a:pt x="205" y="139"/>
                  </a:lnTo>
                  <a:lnTo>
                    <a:pt x="208" y="137"/>
                  </a:lnTo>
                  <a:lnTo>
                    <a:pt x="208" y="137"/>
                  </a:lnTo>
                  <a:lnTo>
                    <a:pt x="205" y="137"/>
                  </a:lnTo>
                  <a:lnTo>
                    <a:pt x="203" y="139"/>
                  </a:lnTo>
                  <a:lnTo>
                    <a:pt x="203" y="139"/>
                  </a:lnTo>
                  <a:lnTo>
                    <a:pt x="198" y="141"/>
                  </a:lnTo>
                  <a:lnTo>
                    <a:pt x="196" y="141"/>
                  </a:lnTo>
                  <a:lnTo>
                    <a:pt x="194" y="144"/>
                  </a:lnTo>
                  <a:lnTo>
                    <a:pt x="189" y="144"/>
                  </a:lnTo>
                  <a:lnTo>
                    <a:pt x="189" y="144"/>
                  </a:lnTo>
                  <a:lnTo>
                    <a:pt x="189" y="141"/>
                  </a:lnTo>
                  <a:lnTo>
                    <a:pt x="189" y="141"/>
                  </a:lnTo>
                  <a:lnTo>
                    <a:pt x="191" y="137"/>
                  </a:lnTo>
                  <a:lnTo>
                    <a:pt x="191" y="134"/>
                  </a:lnTo>
                  <a:lnTo>
                    <a:pt x="191" y="134"/>
                  </a:lnTo>
                  <a:lnTo>
                    <a:pt x="189" y="134"/>
                  </a:lnTo>
                  <a:lnTo>
                    <a:pt x="189" y="132"/>
                  </a:lnTo>
                  <a:lnTo>
                    <a:pt x="189" y="132"/>
                  </a:lnTo>
                  <a:lnTo>
                    <a:pt x="191" y="130"/>
                  </a:lnTo>
                  <a:lnTo>
                    <a:pt x="191" y="130"/>
                  </a:lnTo>
                  <a:lnTo>
                    <a:pt x="196" y="130"/>
                  </a:lnTo>
                  <a:lnTo>
                    <a:pt x="194" y="127"/>
                  </a:lnTo>
                  <a:lnTo>
                    <a:pt x="191" y="127"/>
                  </a:lnTo>
                  <a:lnTo>
                    <a:pt x="191" y="130"/>
                  </a:lnTo>
                  <a:lnTo>
                    <a:pt x="186" y="132"/>
                  </a:lnTo>
                  <a:lnTo>
                    <a:pt x="182" y="134"/>
                  </a:lnTo>
                  <a:lnTo>
                    <a:pt x="177" y="137"/>
                  </a:lnTo>
                  <a:lnTo>
                    <a:pt x="172" y="144"/>
                  </a:lnTo>
                  <a:lnTo>
                    <a:pt x="165" y="149"/>
                  </a:lnTo>
                  <a:lnTo>
                    <a:pt x="163" y="151"/>
                  </a:lnTo>
                  <a:lnTo>
                    <a:pt x="161" y="153"/>
                  </a:lnTo>
                  <a:lnTo>
                    <a:pt x="158" y="153"/>
                  </a:lnTo>
                  <a:lnTo>
                    <a:pt x="156" y="153"/>
                  </a:lnTo>
                  <a:lnTo>
                    <a:pt x="153" y="153"/>
                  </a:lnTo>
                  <a:lnTo>
                    <a:pt x="153" y="156"/>
                  </a:lnTo>
                  <a:lnTo>
                    <a:pt x="149" y="158"/>
                  </a:lnTo>
                  <a:lnTo>
                    <a:pt x="146" y="160"/>
                  </a:lnTo>
                  <a:lnTo>
                    <a:pt x="144" y="163"/>
                  </a:lnTo>
                  <a:lnTo>
                    <a:pt x="142" y="165"/>
                  </a:lnTo>
                  <a:lnTo>
                    <a:pt x="139" y="167"/>
                  </a:lnTo>
                  <a:lnTo>
                    <a:pt x="139" y="167"/>
                  </a:lnTo>
                  <a:lnTo>
                    <a:pt x="139" y="170"/>
                  </a:lnTo>
                  <a:lnTo>
                    <a:pt x="139" y="170"/>
                  </a:lnTo>
                  <a:lnTo>
                    <a:pt x="137" y="170"/>
                  </a:lnTo>
                  <a:lnTo>
                    <a:pt x="137" y="170"/>
                  </a:lnTo>
                  <a:lnTo>
                    <a:pt x="130" y="175"/>
                  </a:lnTo>
                  <a:lnTo>
                    <a:pt x="130" y="175"/>
                  </a:lnTo>
                  <a:lnTo>
                    <a:pt x="128" y="177"/>
                  </a:lnTo>
                  <a:lnTo>
                    <a:pt x="128" y="177"/>
                  </a:lnTo>
                  <a:lnTo>
                    <a:pt x="130" y="177"/>
                  </a:lnTo>
                  <a:lnTo>
                    <a:pt x="130" y="175"/>
                  </a:lnTo>
                  <a:lnTo>
                    <a:pt x="130" y="175"/>
                  </a:lnTo>
                  <a:lnTo>
                    <a:pt x="125" y="177"/>
                  </a:lnTo>
                  <a:lnTo>
                    <a:pt x="123" y="179"/>
                  </a:lnTo>
                  <a:lnTo>
                    <a:pt x="120" y="179"/>
                  </a:lnTo>
                  <a:lnTo>
                    <a:pt x="120" y="179"/>
                  </a:lnTo>
                  <a:lnTo>
                    <a:pt x="120" y="179"/>
                  </a:lnTo>
                  <a:lnTo>
                    <a:pt x="120" y="179"/>
                  </a:lnTo>
                  <a:lnTo>
                    <a:pt x="118" y="179"/>
                  </a:lnTo>
                  <a:lnTo>
                    <a:pt x="118" y="182"/>
                  </a:lnTo>
                  <a:lnTo>
                    <a:pt x="118" y="182"/>
                  </a:lnTo>
                  <a:lnTo>
                    <a:pt x="118" y="182"/>
                  </a:lnTo>
                  <a:lnTo>
                    <a:pt x="116" y="179"/>
                  </a:lnTo>
                  <a:lnTo>
                    <a:pt x="113" y="182"/>
                  </a:lnTo>
                  <a:lnTo>
                    <a:pt x="113" y="182"/>
                  </a:lnTo>
                  <a:lnTo>
                    <a:pt x="113" y="182"/>
                  </a:lnTo>
                  <a:lnTo>
                    <a:pt x="113" y="184"/>
                  </a:lnTo>
                  <a:lnTo>
                    <a:pt x="113" y="182"/>
                  </a:lnTo>
                  <a:lnTo>
                    <a:pt x="111" y="182"/>
                  </a:lnTo>
                  <a:lnTo>
                    <a:pt x="111" y="184"/>
                  </a:lnTo>
                  <a:lnTo>
                    <a:pt x="109" y="184"/>
                  </a:lnTo>
                  <a:lnTo>
                    <a:pt x="109" y="184"/>
                  </a:lnTo>
                  <a:lnTo>
                    <a:pt x="106" y="184"/>
                  </a:lnTo>
                  <a:lnTo>
                    <a:pt x="104" y="186"/>
                  </a:lnTo>
                  <a:lnTo>
                    <a:pt x="99" y="189"/>
                  </a:lnTo>
                  <a:lnTo>
                    <a:pt x="102" y="189"/>
                  </a:lnTo>
                  <a:lnTo>
                    <a:pt x="99" y="189"/>
                  </a:lnTo>
                  <a:lnTo>
                    <a:pt x="99" y="189"/>
                  </a:lnTo>
                  <a:lnTo>
                    <a:pt x="99" y="189"/>
                  </a:lnTo>
                  <a:lnTo>
                    <a:pt x="97" y="191"/>
                  </a:lnTo>
                  <a:lnTo>
                    <a:pt x="97" y="191"/>
                  </a:lnTo>
                  <a:lnTo>
                    <a:pt x="95" y="191"/>
                  </a:lnTo>
                  <a:lnTo>
                    <a:pt x="92" y="193"/>
                  </a:lnTo>
                  <a:lnTo>
                    <a:pt x="87" y="193"/>
                  </a:lnTo>
                  <a:lnTo>
                    <a:pt x="83" y="196"/>
                  </a:lnTo>
                  <a:lnTo>
                    <a:pt x="83" y="196"/>
                  </a:lnTo>
                  <a:lnTo>
                    <a:pt x="80" y="198"/>
                  </a:lnTo>
                  <a:lnTo>
                    <a:pt x="80" y="198"/>
                  </a:lnTo>
                  <a:lnTo>
                    <a:pt x="80" y="198"/>
                  </a:lnTo>
                  <a:lnTo>
                    <a:pt x="78" y="198"/>
                  </a:lnTo>
                  <a:lnTo>
                    <a:pt x="73" y="201"/>
                  </a:lnTo>
                  <a:lnTo>
                    <a:pt x="73" y="201"/>
                  </a:lnTo>
                  <a:lnTo>
                    <a:pt x="71" y="201"/>
                  </a:lnTo>
                  <a:lnTo>
                    <a:pt x="66" y="201"/>
                  </a:lnTo>
                  <a:lnTo>
                    <a:pt x="64" y="203"/>
                  </a:lnTo>
                  <a:lnTo>
                    <a:pt x="59" y="205"/>
                  </a:lnTo>
                  <a:lnTo>
                    <a:pt x="54" y="208"/>
                  </a:lnTo>
                  <a:lnTo>
                    <a:pt x="50" y="210"/>
                  </a:lnTo>
                  <a:lnTo>
                    <a:pt x="47" y="212"/>
                  </a:lnTo>
                  <a:lnTo>
                    <a:pt x="50" y="212"/>
                  </a:lnTo>
                  <a:lnTo>
                    <a:pt x="47" y="215"/>
                  </a:lnTo>
                  <a:lnTo>
                    <a:pt x="47" y="212"/>
                  </a:lnTo>
                  <a:lnTo>
                    <a:pt x="47" y="212"/>
                  </a:lnTo>
                  <a:lnTo>
                    <a:pt x="45" y="212"/>
                  </a:lnTo>
                  <a:lnTo>
                    <a:pt x="40" y="215"/>
                  </a:lnTo>
                  <a:lnTo>
                    <a:pt x="40" y="215"/>
                  </a:lnTo>
                  <a:lnTo>
                    <a:pt x="38" y="217"/>
                  </a:lnTo>
                  <a:lnTo>
                    <a:pt x="38" y="217"/>
                  </a:lnTo>
                  <a:lnTo>
                    <a:pt x="38" y="217"/>
                  </a:lnTo>
                  <a:lnTo>
                    <a:pt x="38" y="219"/>
                  </a:lnTo>
                  <a:lnTo>
                    <a:pt x="36" y="219"/>
                  </a:lnTo>
                  <a:lnTo>
                    <a:pt x="38" y="217"/>
                  </a:lnTo>
                  <a:lnTo>
                    <a:pt x="31" y="219"/>
                  </a:lnTo>
                  <a:lnTo>
                    <a:pt x="31" y="219"/>
                  </a:lnTo>
                  <a:lnTo>
                    <a:pt x="31" y="224"/>
                  </a:lnTo>
                  <a:lnTo>
                    <a:pt x="31" y="224"/>
                  </a:lnTo>
                  <a:lnTo>
                    <a:pt x="29" y="224"/>
                  </a:lnTo>
                  <a:lnTo>
                    <a:pt x="29" y="224"/>
                  </a:lnTo>
                  <a:lnTo>
                    <a:pt x="26" y="224"/>
                  </a:lnTo>
                  <a:lnTo>
                    <a:pt x="26" y="227"/>
                  </a:lnTo>
                  <a:lnTo>
                    <a:pt x="24" y="227"/>
                  </a:lnTo>
                  <a:lnTo>
                    <a:pt x="26" y="227"/>
                  </a:lnTo>
                  <a:lnTo>
                    <a:pt x="26" y="229"/>
                  </a:lnTo>
                  <a:lnTo>
                    <a:pt x="26" y="229"/>
                  </a:lnTo>
                  <a:lnTo>
                    <a:pt x="26" y="229"/>
                  </a:lnTo>
                  <a:lnTo>
                    <a:pt x="24" y="229"/>
                  </a:lnTo>
                  <a:lnTo>
                    <a:pt x="24" y="229"/>
                  </a:lnTo>
                  <a:lnTo>
                    <a:pt x="24" y="231"/>
                  </a:lnTo>
                  <a:lnTo>
                    <a:pt x="21" y="229"/>
                  </a:lnTo>
                  <a:lnTo>
                    <a:pt x="21" y="229"/>
                  </a:lnTo>
                  <a:lnTo>
                    <a:pt x="21" y="229"/>
                  </a:lnTo>
                  <a:lnTo>
                    <a:pt x="19" y="229"/>
                  </a:lnTo>
                  <a:lnTo>
                    <a:pt x="19" y="231"/>
                  </a:lnTo>
                  <a:lnTo>
                    <a:pt x="17" y="231"/>
                  </a:lnTo>
                  <a:lnTo>
                    <a:pt x="17" y="231"/>
                  </a:lnTo>
                  <a:lnTo>
                    <a:pt x="14" y="234"/>
                  </a:lnTo>
                  <a:lnTo>
                    <a:pt x="17" y="234"/>
                  </a:lnTo>
                  <a:lnTo>
                    <a:pt x="19" y="234"/>
                  </a:lnTo>
                  <a:lnTo>
                    <a:pt x="14" y="234"/>
                  </a:lnTo>
                  <a:lnTo>
                    <a:pt x="14" y="236"/>
                  </a:lnTo>
                  <a:lnTo>
                    <a:pt x="14" y="236"/>
                  </a:lnTo>
                  <a:lnTo>
                    <a:pt x="17" y="236"/>
                  </a:lnTo>
                  <a:lnTo>
                    <a:pt x="14" y="238"/>
                  </a:lnTo>
                  <a:lnTo>
                    <a:pt x="12" y="238"/>
                  </a:lnTo>
                  <a:lnTo>
                    <a:pt x="7" y="238"/>
                  </a:lnTo>
                  <a:lnTo>
                    <a:pt x="7" y="238"/>
                  </a:lnTo>
                  <a:lnTo>
                    <a:pt x="5" y="241"/>
                  </a:lnTo>
                  <a:lnTo>
                    <a:pt x="5" y="243"/>
                  </a:lnTo>
                  <a:lnTo>
                    <a:pt x="7" y="241"/>
                  </a:lnTo>
                  <a:lnTo>
                    <a:pt x="10" y="241"/>
                  </a:lnTo>
                  <a:lnTo>
                    <a:pt x="10" y="241"/>
                  </a:lnTo>
                  <a:lnTo>
                    <a:pt x="7" y="243"/>
                  </a:lnTo>
                  <a:lnTo>
                    <a:pt x="5" y="243"/>
                  </a:lnTo>
                  <a:lnTo>
                    <a:pt x="7" y="243"/>
                  </a:lnTo>
                  <a:lnTo>
                    <a:pt x="10" y="243"/>
                  </a:lnTo>
                  <a:lnTo>
                    <a:pt x="12" y="241"/>
                  </a:lnTo>
                  <a:lnTo>
                    <a:pt x="5" y="245"/>
                  </a:lnTo>
                  <a:lnTo>
                    <a:pt x="5" y="248"/>
                  </a:lnTo>
                  <a:lnTo>
                    <a:pt x="5" y="248"/>
                  </a:lnTo>
                  <a:lnTo>
                    <a:pt x="10" y="248"/>
                  </a:lnTo>
                  <a:lnTo>
                    <a:pt x="14" y="248"/>
                  </a:lnTo>
                  <a:lnTo>
                    <a:pt x="14" y="248"/>
                  </a:lnTo>
                  <a:lnTo>
                    <a:pt x="17" y="245"/>
                  </a:lnTo>
                  <a:lnTo>
                    <a:pt x="19" y="245"/>
                  </a:lnTo>
                  <a:lnTo>
                    <a:pt x="19" y="248"/>
                  </a:lnTo>
                  <a:lnTo>
                    <a:pt x="21" y="248"/>
                  </a:lnTo>
                  <a:lnTo>
                    <a:pt x="19" y="250"/>
                  </a:lnTo>
                  <a:lnTo>
                    <a:pt x="21" y="250"/>
                  </a:lnTo>
                  <a:lnTo>
                    <a:pt x="24" y="250"/>
                  </a:lnTo>
                  <a:lnTo>
                    <a:pt x="26" y="250"/>
                  </a:lnTo>
                  <a:lnTo>
                    <a:pt x="26" y="250"/>
                  </a:lnTo>
                  <a:lnTo>
                    <a:pt x="26" y="250"/>
                  </a:lnTo>
                  <a:lnTo>
                    <a:pt x="26" y="253"/>
                  </a:lnTo>
                  <a:lnTo>
                    <a:pt x="26" y="253"/>
                  </a:lnTo>
                  <a:lnTo>
                    <a:pt x="26" y="255"/>
                  </a:lnTo>
                  <a:lnTo>
                    <a:pt x="26" y="255"/>
                  </a:lnTo>
                  <a:lnTo>
                    <a:pt x="26" y="255"/>
                  </a:lnTo>
                  <a:lnTo>
                    <a:pt x="26" y="255"/>
                  </a:lnTo>
                  <a:lnTo>
                    <a:pt x="29" y="255"/>
                  </a:lnTo>
                  <a:lnTo>
                    <a:pt x="29" y="255"/>
                  </a:lnTo>
                  <a:lnTo>
                    <a:pt x="33" y="255"/>
                  </a:lnTo>
                  <a:lnTo>
                    <a:pt x="33" y="255"/>
                  </a:lnTo>
                  <a:lnTo>
                    <a:pt x="36" y="255"/>
                  </a:lnTo>
                  <a:lnTo>
                    <a:pt x="36" y="255"/>
                  </a:lnTo>
                  <a:lnTo>
                    <a:pt x="40" y="255"/>
                  </a:lnTo>
                  <a:lnTo>
                    <a:pt x="47" y="255"/>
                  </a:lnTo>
                  <a:lnTo>
                    <a:pt x="50" y="253"/>
                  </a:lnTo>
                  <a:lnTo>
                    <a:pt x="50" y="253"/>
                  </a:lnTo>
                  <a:lnTo>
                    <a:pt x="54" y="250"/>
                  </a:lnTo>
                  <a:lnTo>
                    <a:pt x="62" y="245"/>
                  </a:lnTo>
                  <a:lnTo>
                    <a:pt x="64" y="245"/>
                  </a:lnTo>
                  <a:lnTo>
                    <a:pt x="69" y="243"/>
                  </a:lnTo>
                  <a:lnTo>
                    <a:pt x="69" y="241"/>
                  </a:lnTo>
                  <a:lnTo>
                    <a:pt x="76" y="241"/>
                  </a:lnTo>
                  <a:lnTo>
                    <a:pt x="76" y="241"/>
                  </a:lnTo>
                  <a:lnTo>
                    <a:pt x="76" y="241"/>
                  </a:lnTo>
                  <a:lnTo>
                    <a:pt x="78" y="238"/>
                  </a:lnTo>
                  <a:lnTo>
                    <a:pt x="78" y="238"/>
                  </a:lnTo>
                  <a:lnTo>
                    <a:pt x="78" y="238"/>
                  </a:lnTo>
                  <a:lnTo>
                    <a:pt x="78" y="236"/>
                  </a:lnTo>
                  <a:lnTo>
                    <a:pt x="78" y="236"/>
                  </a:lnTo>
                  <a:lnTo>
                    <a:pt x="83" y="234"/>
                  </a:lnTo>
                  <a:lnTo>
                    <a:pt x="87" y="229"/>
                  </a:lnTo>
                  <a:lnTo>
                    <a:pt x="90" y="227"/>
                  </a:lnTo>
                  <a:lnTo>
                    <a:pt x="92" y="224"/>
                  </a:lnTo>
                  <a:lnTo>
                    <a:pt x="95" y="222"/>
                  </a:lnTo>
                  <a:lnTo>
                    <a:pt x="97" y="219"/>
                  </a:lnTo>
                  <a:lnTo>
                    <a:pt x="97" y="219"/>
                  </a:lnTo>
                  <a:lnTo>
                    <a:pt x="97" y="219"/>
                  </a:lnTo>
                  <a:lnTo>
                    <a:pt x="99" y="219"/>
                  </a:lnTo>
                  <a:lnTo>
                    <a:pt x="102" y="215"/>
                  </a:lnTo>
                  <a:lnTo>
                    <a:pt x="104" y="212"/>
                  </a:lnTo>
                  <a:lnTo>
                    <a:pt x="106" y="210"/>
                  </a:lnTo>
                  <a:lnTo>
                    <a:pt x="111" y="205"/>
                  </a:lnTo>
                  <a:lnTo>
                    <a:pt x="111" y="205"/>
                  </a:lnTo>
                  <a:lnTo>
                    <a:pt x="111" y="205"/>
                  </a:lnTo>
                  <a:lnTo>
                    <a:pt x="113" y="205"/>
                  </a:lnTo>
                  <a:lnTo>
                    <a:pt x="113" y="205"/>
                  </a:lnTo>
                  <a:lnTo>
                    <a:pt x="116" y="203"/>
                  </a:lnTo>
                  <a:lnTo>
                    <a:pt x="118" y="203"/>
                  </a:lnTo>
                  <a:lnTo>
                    <a:pt x="120" y="203"/>
                  </a:lnTo>
                  <a:lnTo>
                    <a:pt x="120" y="203"/>
                  </a:lnTo>
                  <a:lnTo>
                    <a:pt x="123" y="201"/>
                  </a:lnTo>
                  <a:lnTo>
                    <a:pt x="125" y="201"/>
                  </a:lnTo>
                  <a:lnTo>
                    <a:pt x="128" y="201"/>
                  </a:lnTo>
                  <a:lnTo>
                    <a:pt x="130" y="198"/>
                  </a:lnTo>
                  <a:lnTo>
                    <a:pt x="132" y="198"/>
                  </a:lnTo>
                  <a:lnTo>
                    <a:pt x="132" y="196"/>
                  </a:lnTo>
                  <a:lnTo>
                    <a:pt x="132" y="196"/>
                  </a:lnTo>
                  <a:lnTo>
                    <a:pt x="132" y="193"/>
                  </a:lnTo>
                  <a:lnTo>
                    <a:pt x="132" y="196"/>
                  </a:lnTo>
                  <a:lnTo>
                    <a:pt x="135" y="196"/>
                  </a:lnTo>
                  <a:lnTo>
                    <a:pt x="135" y="198"/>
                  </a:lnTo>
                  <a:lnTo>
                    <a:pt x="135" y="198"/>
                  </a:lnTo>
                  <a:lnTo>
                    <a:pt x="137" y="196"/>
                  </a:lnTo>
                  <a:lnTo>
                    <a:pt x="137" y="196"/>
                  </a:lnTo>
                  <a:lnTo>
                    <a:pt x="139" y="196"/>
                  </a:lnTo>
                  <a:lnTo>
                    <a:pt x="139" y="193"/>
                  </a:lnTo>
                  <a:lnTo>
                    <a:pt x="139" y="196"/>
                  </a:lnTo>
                  <a:lnTo>
                    <a:pt x="139" y="196"/>
                  </a:lnTo>
                  <a:lnTo>
                    <a:pt x="137" y="196"/>
                  </a:lnTo>
                  <a:lnTo>
                    <a:pt x="137" y="196"/>
                  </a:lnTo>
                  <a:lnTo>
                    <a:pt x="139" y="196"/>
                  </a:lnTo>
                  <a:lnTo>
                    <a:pt x="142" y="196"/>
                  </a:lnTo>
                  <a:lnTo>
                    <a:pt x="142" y="198"/>
                  </a:lnTo>
                  <a:lnTo>
                    <a:pt x="144" y="198"/>
                  </a:lnTo>
                  <a:lnTo>
                    <a:pt x="146" y="198"/>
                  </a:lnTo>
                  <a:lnTo>
                    <a:pt x="146" y="198"/>
                  </a:lnTo>
                  <a:lnTo>
                    <a:pt x="149" y="196"/>
                  </a:lnTo>
                  <a:lnTo>
                    <a:pt x="149" y="196"/>
                  </a:lnTo>
                  <a:lnTo>
                    <a:pt x="151" y="193"/>
                  </a:lnTo>
                  <a:lnTo>
                    <a:pt x="151" y="193"/>
                  </a:lnTo>
                  <a:lnTo>
                    <a:pt x="149" y="193"/>
                  </a:lnTo>
                  <a:lnTo>
                    <a:pt x="146" y="193"/>
                  </a:lnTo>
                  <a:lnTo>
                    <a:pt x="146" y="191"/>
                  </a:lnTo>
                  <a:lnTo>
                    <a:pt x="146" y="191"/>
                  </a:lnTo>
                  <a:lnTo>
                    <a:pt x="149" y="189"/>
                  </a:lnTo>
                  <a:lnTo>
                    <a:pt x="146" y="189"/>
                  </a:lnTo>
                  <a:lnTo>
                    <a:pt x="144" y="189"/>
                  </a:lnTo>
                  <a:lnTo>
                    <a:pt x="146" y="189"/>
                  </a:lnTo>
                  <a:lnTo>
                    <a:pt x="146" y="189"/>
                  </a:lnTo>
                  <a:lnTo>
                    <a:pt x="149" y="189"/>
                  </a:lnTo>
                  <a:lnTo>
                    <a:pt x="149" y="186"/>
                  </a:lnTo>
                  <a:lnTo>
                    <a:pt x="149" y="186"/>
                  </a:lnTo>
                  <a:lnTo>
                    <a:pt x="149" y="186"/>
                  </a:lnTo>
                  <a:lnTo>
                    <a:pt x="149" y="186"/>
                  </a:lnTo>
                  <a:lnTo>
                    <a:pt x="151" y="184"/>
                  </a:lnTo>
                  <a:lnTo>
                    <a:pt x="153" y="184"/>
                  </a:lnTo>
                  <a:lnTo>
                    <a:pt x="156" y="182"/>
                  </a:lnTo>
                  <a:lnTo>
                    <a:pt x="161" y="182"/>
                  </a:lnTo>
                  <a:lnTo>
                    <a:pt x="161" y="179"/>
                  </a:lnTo>
                  <a:lnTo>
                    <a:pt x="163" y="179"/>
                  </a:lnTo>
                  <a:lnTo>
                    <a:pt x="168" y="177"/>
                  </a:lnTo>
                  <a:lnTo>
                    <a:pt x="177" y="170"/>
                  </a:lnTo>
                  <a:lnTo>
                    <a:pt x="177" y="170"/>
                  </a:lnTo>
                  <a:lnTo>
                    <a:pt x="184" y="165"/>
                  </a:lnTo>
                  <a:lnTo>
                    <a:pt x="186" y="163"/>
                  </a:lnTo>
                  <a:lnTo>
                    <a:pt x="189" y="163"/>
                  </a:lnTo>
                  <a:lnTo>
                    <a:pt x="191" y="160"/>
                  </a:lnTo>
                  <a:lnTo>
                    <a:pt x="194" y="160"/>
                  </a:lnTo>
                  <a:lnTo>
                    <a:pt x="198" y="156"/>
                  </a:lnTo>
                  <a:lnTo>
                    <a:pt x="198" y="156"/>
                  </a:lnTo>
                  <a:lnTo>
                    <a:pt x="201" y="153"/>
                  </a:lnTo>
                  <a:lnTo>
                    <a:pt x="201" y="153"/>
                  </a:lnTo>
                  <a:lnTo>
                    <a:pt x="201" y="153"/>
                  </a:lnTo>
                  <a:lnTo>
                    <a:pt x="198" y="153"/>
                  </a:lnTo>
                  <a:lnTo>
                    <a:pt x="201" y="151"/>
                  </a:lnTo>
                  <a:lnTo>
                    <a:pt x="201" y="149"/>
                  </a:lnTo>
                  <a:lnTo>
                    <a:pt x="201" y="149"/>
                  </a:lnTo>
                  <a:lnTo>
                    <a:pt x="201" y="149"/>
                  </a:lnTo>
                  <a:lnTo>
                    <a:pt x="203" y="146"/>
                  </a:lnTo>
                  <a:lnTo>
                    <a:pt x="205" y="146"/>
                  </a:lnTo>
                  <a:lnTo>
                    <a:pt x="205" y="146"/>
                  </a:lnTo>
                  <a:lnTo>
                    <a:pt x="208" y="144"/>
                  </a:lnTo>
                  <a:lnTo>
                    <a:pt x="210" y="141"/>
                  </a:lnTo>
                  <a:lnTo>
                    <a:pt x="212" y="141"/>
                  </a:lnTo>
                  <a:lnTo>
                    <a:pt x="210" y="141"/>
                  </a:lnTo>
                  <a:lnTo>
                    <a:pt x="205" y="144"/>
                  </a:lnTo>
                  <a:lnTo>
                    <a:pt x="203" y="144"/>
                  </a:lnTo>
                  <a:lnTo>
                    <a:pt x="205" y="144"/>
                  </a:lnTo>
                  <a:lnTo>
                    <a:pt x="208" y="141"/>
                  </a:lnTo>
                  <a:close/>
                  <a:moveTo>
                    <a:pt x="295" y="40"/>
                  </a:moveTo>
                  <a:lnTo>
                    <a:pt x="295" y="40"/>
                  </a:lnTo>
                  <a:lnTo>
                    <a:pt x="297" y="42"/>
                  </a:lnTo>
                  <a:lnTo>
                    <a:pt x="297" y="40"/>
                  </a:lnTo>
                  <a:lnTo>
                    <a:pt x="297" y="37"/>
                  </a:lnTo>
                  <a:lnTo>
                    <a:pt x="297" y="37"/>
                  </a:lnTo>
                  <a:lnTo>
                    <a:pt x="297" y="35"/>
                  </a:lnTo>
                  <a:lnTo>
                    <a:pt x="297" y="35"/>
                  </a:lnTo>
                  <a:lnTo>
                    <a:pt x="297" y="35"/>
                  </a:lnTo>
                  <a:lnTo>
                    <a:pt x="295" y="37"/>
                  </a:lnTo>
                  <a:lnTo>
                    <a:pt x="295" y="40"/>
                  </a:lnTo>
                  <a:lnTo>
                    <a:pt x="295" y="40"/>
                  </a:lnTo>
                  <a:lnTo>
                    <a:pt x="295" y="40"/>
                  </a:lnTo>
                  <a:close/>
                  <a:moveTo>
                    <a:pt x="328" y="68"/>
                  </a:moveTo>
                  <a:lnTo>
                    <a:pt x="328" y="68"/>
                  </a:lnTo>
                  <a:lnTo>
                    <a:pt x="323" y="68"/>
                  </a:lnTo>
                  <a:lnTo>
                    <a:pt x="323" y="68"/>
                  </a:lnTo>
                  <a:lnTo>
                    <a:pt x="321" y="68"/>
                  </a:lnTo>
                  <a:lnTo>
                    <a:pt x="318" y="71"/>
                  </a:lnTo>
                  <a:lnTo>
                    <a:pt x="316" y="71"/>
                  </a:lnTo>
                  <a:lnTo>
                    <a:pt x="314" y="73"/>
                  </a:lnTo>
                  <a:lnTo>
                    <a:pt x="311" y="75"/>
                  </a:lnTo>
                  <a:lnTo>
                    <a:pt x="309" y="75"/>
                  </a:lnTo>
                  <a:lnTo>
                    <a:pt x="307" y="78"/>
                  </a:lnTo>
                  <a:lnTo>
                    <a:pt x="304" y="78"/>
                  </a:lnTo>
                  <a:lnTo>
                    <a:pt x="304" y="78"/>
                  </a:lnTo>
                  <a:lnTo>
                    <a:pt x="297" y="75"/>
                  </a:lnTo>
                  <a:lnTo>
                    <a:pt x="295" y="73"/>
                  </a:lnTo>
                  <a:lnTo>
                    <a:pt x="292" y="71"/>
                  </a:lnTo>
                  <a:lnTo>
                    <a:pt x="292" y="71"/>
                  </a:lnTo>
                  <a:lnTo>
                    <a:pt x="290" y="71"/>
                  </a:lnTo>
                  <a:lnTo>
                    <a:pt x="290" y="71"/>
                  </a:lnTo>
                  <a:lnTo>
                    <a:pt x="288" y="68"/>
                  </a:lnTo>
                  <a:lnTo>
                    <a:pt x="290" y="68"/>
                  </a:lnTo>
                  <a:lnTo>
                    <a:pt x="290" y="68"/>
                  </a:lnTo>
                  <a:lnTo>
                    <a:pt x="290" y="68"/>
                  </a:lnTo>
                  <a:lnTo>
                    <a:pt x="290" y="68"/>
                  </a:lnTo>
                  <a:lnTo>
                    <a:pt x="290" y="66"/>
                  </a:lnTo>
                  <a:lnTo>
                    <a:pt x="292" y="61"/>
                  </a:lnTo>
                  <a:lnTo>
                    <a:pt x="295" y="54"/>
                  </a:lnTo>
                  <a:lnTo>
                    <a:pt x="295" y="54"/>
                  </a:lnTo>
                  <a:lnTo>
                    <a:pt x="295" y="52"/>
                  </a:lnTo>
                  <a:lnTo>
                    <a:pt x="295" y="49"/>
                  </a:lnTo>
                  <a:lnTo>
                    <a:pt x="292" y="49"/>
                  </a:lnTo>
                  <a:lnTo>
                    <a:pt x="292" y="47"/>
                  </a:lnTo>
                  <a:lnTo>
                    <a:pt x="292" y="44"/>
                  </a:lnTo>
                  <a:lnTo>
                    <a:pt x="292" y="44"/>
                  </a:lnTo>
                  <a:lnTo>
                    <a:pt x="292" y="44"/>
                  </a:lnTo>
                  <a:lnTo>
                    <a:pt x="290" y="47"/>
                  </a:lnTo>
                  <a:lnTo>
                    <a:pt x="290" y="47"/>
                  </a:lnTo>
                  <a:lnTo>
                    <a:pt x="290" y="47"/>
                  </a:lnTo>
                  <a:lnTo>
                    <a:pt x="290" y="49"/>
                  </a:lnTo>
                  <a:lnTo>
                    <a:pt x="290" y="49"/>
                  </a:lnTo>
                  <a:lnTo>
                    <a:pt x="290" y="52"/>
                  </a:lnTo>
                  <a:lnTo>
                    <a:pt x="288" y="52"/>
                  </a:lnTo>
                  <a:lnTo>
                    <a:pt x="288" y="56"/>
                  </a:lnTo>
                  <a:lnTo>
                    <a:pt x="285" y="59"/>
                  </a:lnTo>
                  <a:lnTo>
                    <a:pt x="285" y="61"/>
                  </a:lnTo>
                  <a:lnTo>
                    <a:pt x="283" y="61"/>
                  </a:lnTo>
                  <a:lnTo>
                    <a:pt x="283" y="61"/>
                  </a:lnTo>
                  <a:lnTo>
                    <a:pt x="283" y="59"/>
                  </a:lnTo>
                  <a:lnTo>
                    <a:pt x="283" y="56"/>
                  </a:lnTo>
                  <a:lnTo>
                    <a:pt x="283" y="56"/>
                  </a:lnTo>
                  <a:lnTo>
                    <a:pt x="283" y="54"/>
                  </a:lnTo>
                  <a:lnTo>
                    <a:pt x="281" y="54"/>
                  </a:lnTo>
                  <a:lnTo>
                    <a:pt x="281" y="52"/>
                  </a:lnTo>
                  <a:lnTo>
                    <a:pt x="278" y="52"/>
                  </a:lnTo>
                  <a:lnTo>
                    <a:pt x="278" y="54"/>
                  </a:lnTo>
                  <a:lnTo>
                    <a:pt x="278" y="54"/>
                  </a:lnTo>
                  <a:lnTo>
                    <a:pt x="276" y="52"/>
                  </a:lnTo>
                  <a:lnTo>
                    <a:pt x="276" y="52"/>
                  </a:lnTo>
                  <a:lnTo>
                    <a:pt x="276" y="52"/>
                  </a:lnTo>
                  <a:lnTo>
                    <a:pt x="276" y="52"/>
                  </a:lnTo>
                  <a:lnTo>
                    <a:pt x="278" y="47"/>
                  </a:lnTo>
                  <a:lnTo>
                    <a:pt x="281" y="47"/>
                  </a:lnTo>
                  <a:lnTo>
                    <a:pt x="281" y="44"/>
                  </a:lnTo>
                  <a:lnTo>
                    <a:pt x="281" y="44"/>
                  </a:lnTo>
                  <a:lnTo>
                    <a:pt x="283" y="42"/>
                  </a:lnTo>
                  <a:lnTo>
                    <a:pt x="283" y="40"/>
                  </a:lnTo>
                  <a:lnTo>
                    <a:pt x="283" y="35"/>
                  </a:lnTo>
                  <a:lnTo>
                    <a:pt x="283" y="35"/>
                  </a:lnTo>
                  <a:lnTo>
                    <a:pt x="283" y="33"/>
                  </a:lnTo>
                  <a:lnTo>
                    <a:pt x="283" y="30"/>
                  </a:lnTo>
                  <a:lnTo>
                    <a:pt x="283" y="30"/>
                  </a:lnTo>
                  <a:lnTo>
                    <a:pt x="285" y="30"/>
                  </a:lnTo>
                  <a:lnTo>
                    <a:pt x="285" y="30"/>
                  </a:lnTo>
                  <a:lnTo>
                    <a:pt x="285" y="28"/>
                  </a:lnTo>
                  <a:lnTo>
                    <a:pt x="288" y="26"/>
                  </a:lnTo>
                  <a:lnTo>
                    <a:pt x="288" y="26"/>
                  </a:lnTo>
                  <a:lnTo>
                    <a:pt x="288" y="23"/>
                  </a:lnTo>
                  <a:lnTo>
                    <a:pt x="288" y="21"/>
                  </a:lnTo>
                  <a:lnTo>
                    <a:pt x="288" y="21"/>
                  </a:lnTo>
                  <a:lnTo>
                    <a:pt x="288" y="21"/>
                  </a:lnTo>
                  <a:lnTo>
                    <a:pt x="288" y="18"/>
                  </a:lnTo>
                  <a:lnTo>
                    <a:pt x="288" y="18"/>
                  </a:lnTo>
                  <a:lnTo>
                    <a:pt x="288" y="18"/>
                  </a:lnTo>
                  <a:lnTo>
                    <a:pt x="285" y="18"/>
                  </a:lnTo>
                  <a:lnTo>
                    <a:pt x="285" y="18"/>
                  </a:lnTo>
                  <a:lnTo>
                    <a:pt x="285" y="18"/>
                  </a:lnTo>
                  <a:lnTo>
                    <a:pt x="285" y="16"/>
                  </a:lnTo>
                  <a:lnTo>
                    <a:pt x="285" y="16"/>
                  </a:lnTo>
                  <a:lnTo>
                    <a:pt x="285" y="16"/>
                  </a:lnTo>
                  <a:lnTo>
                    <a:pt x="283" y="14"/>
                  </a:lnTo>
                  <a:lnTo>
                    <a:pt x="283" y="14"/>
                  </a:lnTo>
                  <a:lnTo>
                    <a:pt x="281" y="14"/>
                  </a:lnTo>
                  <a:lnTo>
                    <a:pt x="281" y="14"/>
                  </a:lnTo>
                  <a:lnTo>
                    <a:pt x="281" y="14"/>
                  </a:lnTo>
                  <a:lnTo>
                    <a:pt x="281" y="14"/>
                  </a:lnTo>
                  <a:lnTo>
                    <a:pt x="276" y="11"/>
                  </a:lnTo>
                  <a:lnTo>
                    <a:pt x="276" y="11"/>
                  </a:lnTo>
                  <a:lnTo>
                    <a:pt x="278" y="9"/>
                  </a:lnTo>
                  <a:lnTo>
                    <a:pt x="276" y="11"/>
                  </a:lnTo>
                  <a:lnTo>
                    <a:pt x="274" y="11"/>
                  </a:lnTo>
                  <a:lnTo>
                    <a:pt x="274" y="11"/>
                  </a:lnTo>
                  <a:lnTo>
                    <a:pt x="274" y="11"/>
                  </a:lnTo>
                  <a:lnTo>
                    <a:pt x="274" y="11"/>
                  </a:lnTo>
                  <a:lnTo>
                    <a:pt x="274" y="9"/>
                  </a:lnTo>
                  <a:lnTo>
                    <a:pt x="274" y="9"/>
                  </a:lnTo>
                  <a:lnTo>
                    <a:pt x="274" y="4"/>
                  </a:lnTo>
                  <a:lnTo>
                    <a:pt x="271" y="4"/>
                  </a:lnTo>
                  <a:lnTo>
                    <a:pt x="271" y="2"/>
                  </a:lnTo>
                  <a:lnTo>
                    <a:pt x="276" y="0"/>
                  </a:lnTo>
                  <a:lnTo>
                    <a:pt x="271" y="0"/>
                  </a:lnTo>
                  <a:lnTo>
                    <a:pt x="269" y="2"/>
                  </a:lnTo>
                  <a:lnTo>
                    <a:pt x="269" y="4"/>
                  </a:lnTo>
                  <a:lnTo>
                    <a:pt x="271" y="9"/>
                  </a:lnTo>
                  <a:lnTo>
                    <a:pt x="271" y="11"/>
                  </a:lnTo>
                  <a:lnTo>
                    <a:pt x="271" y="14"/>
                  </a:lnTo>
                  <a:lnTo>
                    <a:pt x="269" y="16"/>
                  </a:lnTo>
                  <a:lnTo>
                    <a:pt x="267" y="16"/>
                  </a:lnTo>
                  <a:lnTo>
                    <a:pt x="267" y="18"/>
                  </a:lnTo>
                  <a:lnTo>
                    <a:pt x="269" y="21"/>
                  </a:lnTo>
                  <a:lnTo>
                    <a:pt x="269" y="21"/>
                  </a:lnTo>
                  <a:lnTo>
                    <a:pt x="269" y="21"/>
                  </a:lnTo>
                  <a:lnTo>
                    <a:pt x="269" y="21"/>
                  </a:lnTo>
                  <a:lnTo>
                    <a:pt x="269" y="23"/>
                  </a:lnTo>
                  <a:lnTo>
                    <a:pt x="269" y="23"/>
                  </a:lnTo>
                  <a:lnTo>
                    <a:pt x="269" y="23"/>
                  </a:lnTo>
                  <a:lnTo>
                    <a:pt x="271" y="21"/>
                  </a:lnTo>
                  <a:lnTo>
                    <a:pt x="271" y="21"/>
                  </a:lnTo>
                  <a:lnTo>
                    <a:pt x="274" y="21"/>
                  </a:lnTo>
                  <a:lnTo>
                    <a:pt x="274" y="18"/>
                  </a:lnTo>
                  <a:lnTo>
                    <a:pt x="276" y="18"/>
                  </a:lnTo>
                  <a:lnTo>
                    <a:pt x="274" y="21"/>
                  </a:lnTo>
                  <a:lnTo>
                    <a:pt x="274" y="21"/>
                  </a:lnTo>
                  <a:lnTo>
                    <a:pt x="271" y="23"/>
                  </a:lnTo>
                  <a:lnTo>
                    <a:pt x="269" y="23"/>
                  </a:lnTo>
                  <a:lnTo>
                    <a:pt x="271" y="37"/>
                  </a:lnTo>
                  <a:lnTo>
                    <a:pt x="271" y="40"/>
                  </a:lnTo>
                  <a:lnTo>
                    <a:pt x="269" y="42"/>
                  </a:lnTo>
                  <a:lnTo>
                    <a:pt x="271" y="42"/>
                  </a:lnTo>
                  <a:lnTo>
                    <a:pt x="271" y="42"/>
                  </a:lnTo>
                  <a:lnTo>
                    <a:pt x="271" y="42"/>
                  </a:lnTo>
                  <a:lnTo>
                    <a:pt x="271" y="40"/>
                  </a:lnTo>
                  <a:lnTo>
                    <a:pt x="271" y="37"/>
                  </a:lnTo>
                  <a:lnTo>
                    <a:pt x="271" y="35"/>
                  </a:lnTo>
                  <a:lnTo>
                    <a:pt x="271" y="33"/>
                  </a:lnTo>
                  <a:lnTo>
                    <a:pt x="274" y="33"/>
                  </a:lnTo>
                  <a:lnTo>
                    <a:pt x="274" y="35"/>
                  </a:lnTo>
                  <a:lnTo>
                    <a:pt x="274" y="37"/>
                  </a:lnTo>
                  <a:lnTo>
                    <a:pt x="276" y="40"/>
                  </a:lnTo>
                  <a:lnTo>
                    <a:pt x="276" y="40"/>
                  </a:lnTo>
                  <a:lnTo>
                    <a:pt x="276" y="37"/>
                  </a:lnTo>
                  <a:lnTo>
                    <a:pt x="276" y="37"/>
                  </a:lnTo>
                  <a:lnTo>
                    <a:pt x="276" y="37"/>
                  </a:lnTo>
                  <a:lnTo>
                    <a:pt x="278" y="40"/>
                  </a:lnTo>
                  <a:lnTo>
                    <a:pt x="276" y="40"/>
                  </a:lnTo>
                  <a:lnTo>
                    <a:pt x="276" y="42"/>
                  </a:lnTo>
                  <a:lnTo>
                    <a:pt x="276" y="42"/>
                  </a:lnTo>
                  <a:lnTo>
                    <a:pt x="276" y="42"/>
                  </a:lnTo>
                  <a:lnTo>
                    <a:pt x="276" y="44"/>
                  </a:lnTo>
                  <a:lnTo>
                    <a:pt x="276" y="44"/>
                  </a:lnTo>
                  <a:lnTo>
                    <a:pt x="274" y="47"/>
                  </a:lnTo>
                  <a:lnTo>
                    <a:pt x="274" y="47"/>
                  </a:lnTo>
                  <a:lnTo>
                    <a:pt x="271" y="44"/>
                  </a:lnTo>
                  <a:lnTo>
                    <a:pt x="271" y="44"/>
                  </a:lnTo>
                  <a:lnTo>
                    <a:pt x="271" y="49"/>
                  </a:lnTo>
                  <a:lnTo>
                    <a:pt x="271" y="52"/>
                  </a:lnTo>
                  <a:lnTo>
                    <a:pt x="271" y="54"/>
                  </a:lnTo>
                  <a:lnTo>
                    <a:pt x="271" y="54"/>
                  </a:lnTo>
                  <a:lnTo>
                    <a:pt x="271" y="54"/>
                  </a:lnTo>
                  <a:lnTo>
                    <a:pt x="271" y="56"/>
                  </a:lnTo>
                  <a:lnTo>
                    <a:pt x="274" y="54"/>
                  </a:lnTo>
                  <a:lnTo>
                    <a:pt x="274" y="54"/>
                  </a:lnTo>
                  <a:lnTo>
                    <a:pt x="276" y="54"/>
                  </a:lnTo>
                  <a:lnTo>
                    <a:pt x="276" y="56"/>
                  </a:lnTo>
                  <a:lnTo>
                    <a:pt x="276" y="56"/>
                  </a:lnTo>
                  <a:lnTo>
                    <a:pt x="274" y="59"/>
                  </a:lnTo>
                  <a:lnTo>
                    <a:pt x="271" y="59"/>
                  </a:lnTo>
                  <a:lnTo>
                    <a:pt x="271" y="61"/>
                  </a:lnTo>
                  <a:lnTo>
                    <a:pt x="271" y="56"/>
                  </a:lnTo>
                  <a:lnTo>
                    <a:pt x="271" y="56"/>
                  </a:lnTo>
                  <a:lnTo>
                    <a:pt x="271" y="59"/>
                  </a:lnTo>
                  <a:lnTo>
                    <a:pt x="269" y="61"/>
                  </a:lnTo>
                  <a:lnTo>
                    <a:pt x="269" y="63"/>
                  </a:lnTo>
                  <a:lnTo>
                    <a:pt x="271" y="63"/>
                  </a:lnTo>
                  <a:lnTo>
                    <a:pt x="269" y="63"/>
                  </a:lnTo>
                  <a:lnTo>
                    <a:pt x="269" y="66"/>
                  </a:lnTo>
                  <a:lnTo>
                    <a:pt x="269" y="66"/>
                  </a:lnTo>
                  <a:lnTo>
                    <a:pt x="267" y="71"/>
                  </a:lnTo>
                  <a:lnTo>
                    <a:pt x="267" y="73"/>
                  </a:lnTo>
                  <a:lnTo>
                    <a:pt x="267" y="73"/>
                  </a:lnTo>
                  <a:lnTo>
                    <a:pt x="264" y="73"/>
                  </a:lnTo>
                  <a:lnTo>
                    <a:pt x="264" y="75"/>
                  </a:lnTo>
                  <a:lnTo>
                    <a:pt x="262" y="78"/>
                  </a:lnTo>
                  <a:lnTo>
                    <a:pt x="262" y="80"/>
                  </a:lnTo>
                  <a:lnTo>
                    <a:pt x="257" y="82"/>
                  </a:lnTo>
                  <a:lnTo>
                    <a:pt x="255" y="87"/>
                  </a:lnTo>
                  <a:lnTo>
                    <a:pt x="250" y="89"/>
                  </a:lnTo>
                  <a:lnTo>
                    <a:pt x="248" y="94"/>
                  </a:lnTo>
                  <a:lnTo>
                    <a:pt x="248" y="94"/>
                  </a:lnTo>
                  <a:lnTo>
                    <a:pt x="243" y="97"/>
                  </a:lnTo>
                  <a:lnTo>
                    <a:pt x="243" y="97"/>
                  </a:lnTo>
                  <a:lnTo>
                    <a:pt x="241" y="99"/>
                  </a:lnTo>
                  <a:lnTo>
                    <a:pt x="241" y="99"/>
                  </a:lnTo>
                  <a:lnTo>
                    <a:pt x="236" y="99"/>
                  </a:lnTo>
                  <a:lnTo>
                    <a:pt x="231" y="101"/>
                  </a:lnTo>
                  <a:lnTo>
                    <a:pt x="229" y="101"/>
                  </a:lnTo>
                  <a:lnTo>
                    <a:pt x="229" y="104"/>
                  </a:lnTo>
                  <a:lnTo>
                    <a:pt x="227" y="104"/>
                  </a:lnTo>
                  <a:lnTo>
                    <a:pt x="227" y="106"/>
                  </a:lnTo>
                  <a:lnTo>
                    <a:pt x="227" y="106"/>
                  </a:lnTo>
                  <a:lnTo>
                    <a:pt x="227" y="108"/>
                  </a:lnTo>
                  <a:lnTo>
                    <a:pt x="227" y="108"/>
                  </a:lnTo>
                  <a:lnTo>
                    <a:pt x="229" y="111"/>
                  </a:lnTo>
                  <a:lnTo>
                    <a:pt x="231" y="113"/>
                  </a:lnTo>
                  <a:lnTo>
                    <a:pt x="234" y="113"/>
                  </a:lnTo>
                  <a:lnTo>
                    <a:pt x="234" y="115"/>
                  </a:lnTo>
                  <a:lnTo>
                    <a:pt x="236" y="115"/>
                  </a:lnTo>
                  <a:lnTo>
                    <a:pt x="238" y="115"/>
                  </a:lnTo>
                  <a:lnTo>
                    <a:pt x="238" y="118"/>
                  </a:lnTo>
                  <a:lnTo>
                    <a:pt x="241" y="120"/>
                  </a:lnTo>
                  <a:lnTo>
                    <a:pt x="238" y="123"/>
                  </a:lnTo>
                  <a:lnTo>
                    <a:pt x="238" y="125"/>
                  </a:lnTo>
                  <a:lnTo>
                    <a:pt x="234" y="127"/>
                  </a:lnTo>
                  <a:lnTo>
                    <a:pt x="231" y="132"/>
                  </a:lnTo>
                  <a:lnTo>
                    <a:pt x="227" y="134"/>
                  </a:lnTo>
                  <a:lnTo>
                    <a:pt x="219" y="139"/>
                  </a:lnTo>
                  <a:lnTo>
                    <a:pt x="215" y="144"/>
                  </a:lnTo>
                  <a:lnTo>
                    <a:pt x="215" y="144"/>
                  </a:lnTo>
                  <a:lnTo>
                    <a:pt x="212" y="144"/>
                  </a:lnTo>
                  <a:lnTo>
                    <a:pt x="212" y="146"/>
                  </a:lnTo>
                  <a:lnTo>
                    <a:pt x="212" y="146"/>
                  </a:lnTo>
                  <a:lnTo>
                    <a:pt x="215" y="146"/>
                  </a:lnTo>
                  <a:lnTo>
                    <a:pt x="217" y="144"/>
                  </a:lnTo>
                  <a:lnTo>
                    <a:pt x="217" y="144"/>
                  </a:lnTo>
                  <a:lnTo>
                    <a:pt x="217" y="144"/>
                  </a:lnTo>
                  <a:lnTo>
                    <a:pt x="219" y="144"/>
                  </a:lnTo>
                  <a:lnTo>
                    <a:pt x="219" y="144"/>
                  </a:lnTo>
                  <a:lnTo>
                    <a:pt x="217" y="144"/>
                  </a:lnTo>
                  <a:lnTo>
                    <a:pt x="215" y="146"/>
                  </a:lnTo>
                  <a:lnTo>
                    <a:pt x="215" y="149"/>
                  </a:lnTo>
                  <a:lnTo>
                    <a:pt x="215" y="149"/>
                  </a:lnTo>
                  <a:lnTo>
                    <a:pt x="219" y="146"/>
                  </a:lnTo>
                  <a:lnTo>
                    <a:pt x="219" y="146"/>
                  </a:lnTo>
                  <a:lnTo>
                    <a:pt x="219" y="149"/>
                  </a:lnTo>
                  <a:lnTo>
                    <a:pt x="219" y="149"/>
                  </a:lnTo>
                  <a:lnTo>
                    <a:pt x="219" y="151"/>
                  </a:lnTo>
                  <a:lnTo>
                    <a:pt x="219" y="151"/>
                  </a:lnTo>
                  <a:lnTo>
                    <a:pt x="222" y="151"/>
                  </a:lnTo>
                  <a:lnTo>
                    <a:pt x="224" y="151"/>
                  </a:lnTo>
                  <a:lnTo>
                    <a:pt x="229" y="146"/>
                  </a:lnTo>
                  <a:lnTo>
                    <a:pt x="234" y="146"/>
                  </a:lnTo>
                  <a:lnTo>
                    <a:pt x="238" y="144"/>
                  </a:lnTo>
                  <a:lnTo>
                    <a:pt x="241" y="141"/>
                  </a:lnTo>
                  <a:lnTo>
                    <a:pt x="243" y="139"/>
                  </a:lnTo>
                  <a:lnTo>
                    <a:pt x="248" y="137"/>
                  </a:lnTo>
                  <a:lnTo>
                    <a:pt x="250" y="134"/>
                  </a:lnTo>
                  <a:lnTo>
                    <a:pt x="252" y="132"/>
                  </a:lnTo>
                  <a:lnTo>
                    <a:pt x="255" y="130"/>
                  </a:lnTo>
                  <a:lnTo>
                    <a:pt x="259" y="127"/>
                  </a:lnTo>
                  <a:lnTo>
                    <a:pt x="264" y="125"/>
                  </a:lnTo>
                  <a:lnTo>
                    <a:pt x="267" y="123"/>
                  </a:lnTo>
                  <a:lnTo>
                    <a:pt x="267" y="120"/>
                  </a:lnTo>
                  <a:lnTo>
                    <a:pt x="274" y="118"/>
                  </a:lnTo>
                  <a:lnTo>
                    <a:pt x="278" y="113"/>
                  </a:lnTo>
                  <a:lnTo>
                    <a:pt x="278" y="111"/>
                  </a:lnTo>
                  <a:lnTo>
                    <a:pt x="278" y="111"/>
                  </a:lnTo>
                  <a:lnTo>
                    <a:pt x="278" y="108"/>
                  </a:lnTo>
                  <a:lnTo>
                    <a:pt x="281" y="106"/>
                  </a:lnTo>
                  <a:lnTo>
                    <a:pt x="283" y="104"/>
                  </a:lnTo>
                  <a:lnTo>
                    <a:pt x="285" y="104"/>
                  </a:lnTo>
                  <a:lnTo>
                    <a:pt x="285" y="101"/>
                  </a:lnTo>
                  <a:lnTo>
                    <a:pt x="290" y="101"/>
                  </a:lnTo>
                  <a:lnTo>
                    <a:pt x="292" y="101"/>
                  </a:lnTo>
                  <a:lnTo>
                    <a:pt x="295" y="99"/>
                  </a:lnTo>
                  <a:lnTo>
                    <a:pt x="297" y="101"/>
                  </a:lnTo>
                  <a:lnTo>
                    <a:pt x="300" y="101"/>
                  </a:lnTo>
                  <a:lnTo>
                    <a:pt x="300" y="101"/>
                  </a:lnTo>
                  <a:lnTo>
                    <a:pt x="300" y="104"/>
                  </a:lnTo>
                  <a:lnTo>
                    <a:pt x="300" y="104"/>
                  </a:lnTo>
                  <a:lnTo>
                    <a:pt x="302" y="101"/>
                  </a:lnTo>
                  <a:lnTo>
                    <a:pt x="302" y="101"/>
                  </a:lnTo>
                  <a:lnTo>
                    <a:pt x="302" y="99"/>
                  </a:lnTo>
                  <a:lnTo>
                    <a:pt x="302" y="99"/>
                  </a:lnTo>
                  <a:lnTo>
                    <a:pt x="304" y="97"/>
                  </a:lnTo>
                  <a:lnTo>
                    <a:pt x="307" y="92"/>
                  </a:lnTo>
                  <a:lnTo>
                    <a:pt x="309" y="92"/>
                  </a:lnTo>
                  <a:lnTo>
                    <a:pt x="311" y="92"/>
                  </a:lnTo>
                  <a:lnTo>
                    <a:pt x="314" y="89"/>
                  </a:lnTo>
                  <a:lnTo>
                    <a:pt x="316" y="87"/>
                  </a:lnTo>
                  <a:lnTo>
                    <a:pt x="321" y="82"/>
                  </a:lnTo>
                  <a:lnTo>
                    <a:pt x="325" y="75"/>
                  </a:lnTo>
                  <a:lnTo>
                    <a:pt x="328" y="73"/>
                  </a:lnTo>
                  <a:lnTo>
                    <a:pt x="330" y="73"/>
                  </a:lnTo>
                  <a:lnTo>
                    <a:pt x="330" y="71"/>
                  </a:lnTo>
                  <a:lnTo>
                    <a:pt x="330" y="71"/>
                  </a:lnTo>
                  <a:lnTo>
                    <a:pt x="328" y="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274"/>
            <p:cNvSpPr>
              <a:spLocks noEditPoints="1"/>
            </p:cNvSpPr>
            <p:nvPr userDrawn="1"/>
          </p:nvSpPr>
          <p:spPr bwMode="auto">
            <a:xfrm>
              <a:off x="3735" y="1682"/>
              <a:ext cx="62" cy="59"/>
            </a:xfrm>
            <a:custGeom>
              <a:avLst/>
              <a:gdLst>
                <a:gd name="T0" fmla="*/ 33 w 62"/>
                <a:gd name="T1" fmla="*/ 5 h 59"/>
                <a:gd name="T2" fmla="*/ 40 w 62"/>
                <a:gd name="T3" fmla="*/ 5 h 59"/>
                <a:gd name="T4" fmla="*/ 38 w 62"/>
                <a:gd name="T5" fmla="*/ 5 h 59"/>
                <a:gd name="T6" fmla="*/ 50 w 62"/>
                <a:gd name="T7" fmla="*/ 3 h 59"/>
                <a:gd name="T8" fmla="*/ 48 w 62"/>
                <a:gd name="T9" fmla="*/ 5 h 59"/>
                <a:gd name="T10" fmla="*/ 55 w 62"/>
                <a:gd name="T11" fmla="*/ 0 h 59"/>
                <a:gd name="T12" fmla="*/ 10 w 62"/>
                <a:gd name="T13" fmla="*/ 45 h 59"/>
                <a:gd name="T14" fmla="*/ 0 w 62"/>
                <a:gd name="T15" fmla="*/ 45 h 59"/>
                <a:gd name="T16" fmla="*/ 0 w 62"/>
                <a:gd name="T17" fmla="*/ 50 h 59"/>
                <a:gd name="T18" fmla="*/ 5 w 62"/>
                <a:gd name="T19" fmla="*/ 47 h 59"/>
                <a:gd name="T20" fmla="*/ 10 w 62"/>
                <a:gd name="T21" fmla="*/ 50 h 59"/>
                <a:gd name="T22" fmla="*/ 15 w 62"/>
                <a:gd name="T23" fmla="*/ 45 h 59"/>
                <a:gd name="T24" fmla="*/ 29 w 62"/>
                <a:gd name="T25" fmla="*/ 7 h 59"/>
                <a:gd name="T26" fmla="*/ 59 w 62"/>
                <a:gd name="T27" fmla="*/ 7 h 59"/>
                <a:gd name="T28" fmla="*/ 52 w 62"/>
                <a:gd name="T29" fmla="*/ 5 h 59"/>
                <a:gd name="T30" fmla="*/ 36 w 62"/>
                <a:gd name="T31" fmla="*/ 7 h 59"/>
                <a:gd name="T32" fmla="*/ 26 w 62"/>
                <a:gd name="T33" fmla="*/ 14 h 59"/>
                <a:gd name="T34" fmla="*/ 22 w 62"/>
                <a:gd name="T35" fmla="*/ 17 h 59"/>
                <a:gd name="T36" fmla="*/ 15 w 62"/>
                <a:gd name="T37" fmla="*/ 33 h 59"/>
                <a:gd name="T38" fmla="*/ 10 w 62"/>
                <a:gd name="T39" fmla="*/ 36 h 59"/>
                <a:gd name="T40" fmla="*/ 15 w 62"/>
                <a:gd name="T41" fmla="*/ 40 h 59"/>
                <a:gd name="T42" fmla="*/ 15 w 62"/>
                <a:gd name="T43" fmla="*/ 43 h 59"/>
                <a:gd name="T44" fmla="*/ 10 w 62"/>
                <a:gd name="T45" fmla="*/ 43 h 59"/>
                <a:gd name="T46" fmla="*/ 3 w 62"/>
                <a:gd name="T47" fmla="*/ 43 h 59"/>
                <a:gd name="T48" fmla="*/ 7 w 62"/>
                <a:gd name="T49" fmla="*/ 45 h 59"/>
                <a:gd name="T50" fmla="*/ 15 w 62"/>
                <a:gd name="T51" fmla="*/ 47 h 59"/>
                <a:gd name="T52" fmla="*/ 17 w 62"/>
                <a:gd name="T53" fmla="*/ 45 h 59"/>
                <a:gd name="T54" fmla="*/ 22 w 62"/>
                <a:gd name="T55" fmla="*/ 45 h 59"/>
                <a:gd name="T56" fmla="*/ 24 w 62"/>
                <a:gd name="T57" fmla="*/ 45 h 59"/>
                <a:gd name="T58" fmla="*/ 26 w 62"/>
                <a:gd name="T59" fmla="*/ 45 h 59"/>
                <a:gd name="T60" fmla="*/ 29 w 62"/>
                <a:gd name="T61" fmla="*/ 47 h 59"/>
                <a:gd name="T62" fmla="*/ 33 w 62"/>
                <a:gd name="T63" fmla="*/ 47 h 59"/>
                <a:gd name="T64" fmla="*/ 38 w 62"/>
                <a:gd name="T65" fmla="*/ 50 h 59"/>
                <a:gd name="T66" fmla="*/ 38 w 62"/>
                <a:gd name="T67" fmla="*/ 55 h 59"/>
                <a:gd name="T68" fmla="*/ 36 w 62"/>
                <a:gd name="T69" fmla="*/ 57 h 59"/>
                <a:gd name="T70" fmla="*/ 38 w 62"/>
                <a:gd name="T71" fmla="*/ 59 h 59"/>
                <a:gd name="T72" fmla="*/ 43 w 62"/>
                <a:gd name="T73" fmla="*/ 57 h 59"/>
                <a:gd name="T74" fmla="*/ 40 w 62"/>
                <a:gd name="T75" fmla="*/ 55 h 59"/>
                <a:gd name="T76" fmla="*/ 40 w 62"/>
                <a:gd name="T77" fmla="*/ 52 h 59"/>
                <a:gd name="T78" fmla="*/ 43 w 62"/>
                <a:gd name="T79" fmla="*/ 50 h 59"/>
                <a:gd name="T80" fmla="*/ 45 w 62"/>
                <a:gd name="T81" fmla="*/ 45 h 59"/>
                <a:gd name="T82" fmla="*/ 43 w 62"/>
                <a:gd name="T83" fmla="*/ 43 h 59"/>
                <a:gd name="T84" fmla="*/ 43 w 62"/>
                <a:gd name="T85" fmla="*/ 38 h 59"/>
                <a:gd name="T86" fmla="*/ 45 w 62"/>
                <a:gd name="T87" fmla="*/ 36 h 59"/>
                <a:gd name="T88" fmla="*/ 50 w 62"/>
                <a:gd name="T89" fmla="*/ 36 h 59"/>
                <a:gd name="T90" fmla="*/ 55 w 62"/>
                <a:gd name="T91" fmla="*/ 33 h 59"/>
                <a:gd name="T92" fmla="*/ 55 w 62"/>
                <a:gd name="T93" fmla="*/ 31 h 59"/>
                <a:gd name="T94" fmla="*/ 59 w 62"/>
                <a:gd name="T95" fmla="*/ 29 h 59"/>
                <a:gd name="T96" fmla="*/ 59 w 62"/>
                <a:gd name="T97" fmla="*/ 26 h 59"/>
                <a:gd name="T98" fmla="*/ 55 w 62"/>
                <a:gd name="T99" fmla="*/ 24 h 59"/>
                <a:gd name="T100" fmla="*/ 55 w 62"/>
                <a:gd name="T101" fmla="*/ 21 h 59"/>
                <a:gd name="T102" fmla="*/ 59 w 62"/>
                <a:gd name="T103" fmla="*/ 21 h 59"/>
                <a:gd name="T104" fmla="*/ 62 w 62"/>
                <a:gd name="T105" fmla="*/ 14 h 59"/>
                <a:gd name="T106" fmla="*/ 59 w 62"/>
                <a:gd name="T107" fmla="*/ 7 h 59"/>
                <a:gd name="T108" fmla="*/ 12 w 62"/>
                <a:gd name="T109" fmla="*/ 40 h 59"/>
                <a:gd name="T110" fmla="*/ 5 w 62"/>
                <a:gd name="T111" fmla="*/ 38 h 59"/>
                <a:gd name="T112" fmla="*/ 24 w 62"/>
                <a:gd name="T113" fmla="*/ 14 h 59"/>
                <a:gd name="T114" fmla="*/ 24 w 62"/>
                <a:gd name="T115"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 h="59">
                  <a:moveTo>
                    <a:pt x="33" y="5"/>
                  </a:moveTo>
                  <a:lnTo>
                    <a:pt x="38" y="5"/>
                  </a:lnTo>
                  <a:lnTo>
                    <a:pt x="36" y="5"/>
                  </a:lnTo>
                  <a:lnTo>
                    <a:pt x="33" y="5"/>
                  </a:lnTo>
                  <a:lnTo>
                    <a:pt x="31" y="5"/>
                  </a:lnTo>
                  <a:lnTo>
                    <a:pt x="31" y="5"/>
                  </a:lnTo>
                  <a:lnTo>
                    <a:pt x="33" y="5"/>
                  </a:lnTo>
                  <a:close/>
                  <a:moveTo>
                    <a:pt x="40" y="5"/>
                  </a:moveTo>
                  <a:lnTo>
                    <a:pt x="43" y="5"/>
                  </a:lnTo>
                  <a:lnTo>
                    <a:pt x="43" y="5"/>
                  </a:lnTo>
                  <a:lnTo>
                    <a:pt x="43" y="5"/>
                  </a:lnTo>
                  <a:lnTo>
                    <a:pt x="38" y="5"/>
                  </a:lnTo>
                  <a:lnTo>
                    <a:pt x="38" y="5"/>
                  </a:lnTo>
                  <a:lnTo>
                    <a:pt x="38" y="5"/>
                  </a:lnTo>
                  <a:lnTo>
                    <a:pt x="40" y="5"/>
                  </a:lnTo>
                  <a:close/>
                  <a:moveTo>
                    <a:pt x="50" y="3"/>
                  </a:moveTo>
                  <a:lnTo>
                    <a:pt x="48" y="3"/>
                  </a:lnTo>
                  <a:lnTo>
                    <a:pt x="45" y="3"/>
                  </a:lnTo>
                  <a:lnTo>
                    <a:pt x="45" y="3"/>
                  </a:lnTo>
                  <a:lnTo>
                    <a:pt x="48" y="5"/>
                  </a:lnTo>
                  <a:lnTo>
                    <a:pt x="50" y="3"/>
                  </a:lnTo>
                  <a:close/>
                  <a:moveTo>
                    <a:pt x="57" y="0"/>
                  </a:moveTo>
                  <a:lnTo>
                    <a:pt x="55" y="0"/>
                  </a:lnTo>
                  <a:lnTo>
                    <a:pt x="55" y="0"/>
                  </a:lnTo>
                  <a:lnTo>
                    <a:pt x="55" y="3"/>
                  </a:lnTo>
                  <a:lnTo>
                    <a:pt x="55" y="3"/>
                  </a:lnTo>
                  <a:lnTo>
                    <a:pt x="57" y="0"/>
                  </a:lnTo>
                  <a:close/>
                  <a:moveTo>
                    <a:pt x="10" y="45"/>
                  </a:moveTo>
                  <a:lnTo>
                    <a:pt x="7" y="47"/>
                  </a:lnTo>
                  <a:lnTo>
                    <a:pt x="5" y="47"/>
                  </a:lnTo>
                  <a:lnTo>
                    <a:pt x="3" y="45"/>
                  </a:lnTo>
                  <a:lnTo>
                    <a:pt x="0" y="45"/>
                  </a:lnTo>
                  <a:lnTo>
                    <a:pt x="0" y="45"/>
                  </a:lnTo>
                  <a:lnTo>
                    <a:pt x="0" y="47"/>
                  </a:lnTo>
                  <a:lnTo>
                    <a:pt x="0" y="47"/>
                  </a:lnTo>
                  <a:lnTo>
                    <a:pt x="0" y="50"/>
                  </a:lnTo>
                  <a:lnTo>
                    <a:pt x="3" y="50"/>
                  </a:lnTo>
                  <a:lnTo>
                    <a:pt x="3" y="47"/>
                  </a:lnTo>
                  <a:lnTo>
                    <a:pt x="3" y="47"/>
                  </a:lnTo>
                  <a:lnTo>
                    <a:pt x="5" y="47"/>
                  </a:lnTo>
                  <a:lnTo>
                    <a:pt x="7" y="50"/>
                  </a:lnTo>
                  <a:lnTo>
                    <a:pt x="7" y="50"/>
                  </a:lnTo>
                  <a:lnTo>
                    <a:pt x="7" y="50"/>
                  </a:lnTo>
                  <a:lnTo>
                    <a:pt x="10" y="50"/>
                  </a:lnTo>
                  <a:lnTo>
                    <a:pt x="10" y="50"/>
                  </a:lnTo>
                  <a:lnTo>
                    <a:pt x="12" y="47"/>
                  </a:lnTo>
                  <a:lnTo>
                    <a:pt x="15" y="47"/>
                  </a:lnTo>
                  <a:lnTo>
                    <a:pt x="15" y="45"/>
                  </a:lnTo>
                  <a:lnTo>
                    <a:pt x="12" y="47"/>
                  </a:lnTo>
                  <a:lnTo>
                    <a:pt x="10" y="45"/>
                  </a:lnTo>
                  <a:close/>
                  <a:moveTo>
                    <a:pt x="29" y="7"/>
                  </a:moveTo>
                  <a:lnTo>
                    <a:pt x="29" y="7"/>
                  </a:lnTo>
                  <a:lnTo>
                    <a:pt x="26" y="7"/>
                  </a:lnTo>
                  <a:lnTo>
                    <a:pt x="26" y="10"/>
                  </a:lnTo>
                  <a:lnTo>
                    <a:pt x="29" y="7"/>
                  </a:lnTo>
                  <a:close/>
                  <a:moveTo>
                    <a:pt x="59" y="7"/>
                  </a:moveTo>
                  <a:lnTo>
                    <a:pt x="59" y="7"/>
                  </a:lnTo>
                  <a:lnTo>
                    <a:pt x="57" y="5"/>
                  </a:lnTo>
                  <a:lnTo>
                    <a:pt x="57" y="5"/>
                  </a:lnTo>
                  <a:lnTo>
                    <a:pt x="52" y="5"/>
                  </a:lnTo>
                  <a:lnTo>
                    <a:pt x="50" y="5"/>
                  </a:lnTo>
                  <a:lnTo>
                    <a:pt x="45" y="5"/>
                  </a:lnTo>
                  <a:lnTo>
                    <a:pt x="40" y="5"/>
                  </a:lnTo>
                  <a:lnTo>
                    <a:pt x="36" y="7"/>
                  </a:lnTo>
                  <a:lnTo>
                    <a:pt x="36" y="10"/>
                  </a:lnTo>
                  <a:lnTo>
                    <a:pt x="33" y="12"/>
                  </a:lnTo>
                  <a:lnTo>
                    <a:pt x="29" y="14"/>
                  </a:lnTo>
                  <a:lnTo>
                    <a:pt x="26" y="14"/>
                  </a:lnTo>
                  <a:lnTo>
                    <a:pt x="24" y="14"/>
                  </a:lnTo>
                  <a:lnTo>
                    <a:pt x="24" y="14"/>
                  </a:lnTo>
                  <a:lnTo>
                    <a:pt x="24" y="17"/>
                  </a:lnTo>
                  <a:lnTo>
                    <a:pt x="22" y="17"/>
                  </a:lnTo>
                  <a:lnTo>
                    <a:pt x="19" y="24"/>
                  </a:lnTo>
                  <a:lnTo>
                    <a:pt x="19" y="26"/>
                  </a:lnTo>
                  <a:lnTo>
                    <a:pt x="17" y="29"/>
                  </a:lnTo>
                  <a:lnTo>
                    <a:pt x="15" y="33"/>
                  </a:lnTo>
                  <a:lnTo>
                    <a:pt x="12" y="33"/>
                  </a:lnTo>
                  <a:lnTo>
                    <a:pt x="12" y="33"/>
                  </a:lnTo>
                  <a:lnTo>
                    <a:pt x="12" y="36"/>
                  </a:lnTo>
                  <a:lnTo>
                    <a:pt x="10" y="36"/>
                  </a:lnTo>
                  <a:lnTo>
                    <a:pt x="10" y="38"/>
                  </a:lnTo>
                  <a:lnTo>
                    <a:pt x="12" y="40"/>
                  </a:lnTo>
                  <a:lnTo>
                    <a:pt x="12" y="40"/>
                  </a:lnTo>
                  <a:lnTo>
                    <a:pt x="15" y="40"/>
                  </a:lnTo>
                  <a:lnTo>
                    <a:pt x="10" y="43"/>
                  </a:lnTo>
                  <a:lnTo>
                    <a:pt x="12" y="43"/>
                  </a:lnTo>
                  <a:lnTo>
                    <a:pt x="15" y="43"/>
                  </a:lnTo>
                  <a:lnTo>
                    <a:pt x="15" y="43"/>
                  </a:lnTo>
                  <a:lnTo>
                    <a:pt x="15" y="45"/>
                  </a:lnTo>
                  <a:lnTo>
                    <a:pt x="15" y="45"/>
                  </a:lnTo>
                  <a:lnTo>
                    <a:pt x="12" y="45"/>
                  </a:lnTo>
                  <a:lnTo>
                    <a:pt x="10" y="43"/>
                  </a:lnTo>
                  <a:lnTo>
                    <a:pt x="7" y="43"/>
                  </a:lnTo>
                  <a:lnTo>
                    <a:pt x="3" y="43"/>
                  </a:lnTo>
                  <a:lnTo>
                    <a:pt x="3" y="43"/>
                  </a:lnTo>
                  <a:lnTo>
                    <a:pt x="3" y="43"/>
                  </a:lnTo>
                  <a:lnTo>
                    <a:pt x="3" y="45"/>
                  </a:lnTo>
                  <a:lnTo>
                    <a:pt x="3" y="45"/>
                  </a:lnTo>
                  <a:lnTo>
                    <a:pt x="5" y="45"/>
                  </a:lnTo>
                  <a:lnTo>
                    <a:pt x="7" y="45"/>
                  </a:lnTo>
                  <a:lnTo>
                    <a:pt x="10" y="45"/>
                  </a:lnTo>
                  <a:lnTo>
                    <a:pt x="12" y="45"/>
                  </a:lnTo>
                  <a:lnTo>
                    <a:pt x="15" y="45"/>
                  </a:lnTo>
                  <a:lnTo>
                    <a:pt x="15" y="47"/>
                  </a:lnTo>
                  <a:lnTo>
                    <a:pt x="17" y="47"/>
                  </a:lnTo>
                  <a:lnTo>
                    <a:pt x="17" y="47"/>
                  </a:lnTo>
                  <a:lnTo>
                    <a:pt x="17" y="45"/>
                  </a:lnTo>
                  <a:lnTo>
                    <a:pt x="17" y="45"/>
                  </a:lnTo>
                  <a:lnTo>
                    <a:pt x="19" y="45"/>
                  </a:lnTo>
                  <a:lnTo>
                    <a:pt x="19" y="45"/>
                  </a:lnTo>
                  <a:lnTo>
                    <a:pt x="19" y="45"/>
                  </a:lnTo>
                  <a:lnTo>
                    <a:pt x="22" y="45"/>
                  </a:lnTo>
                  <a:lnTo>
                    <a:pt x="22" y="43"/>
                  </a:lnTo>
                  <a:lnTo>
                    <a:pt x="24" y="45"/>
                  </a:lnTo>
                  <a:lnTo>
                    <a:pt x="24" y="45"/>
                  </a:lnTo>
                  <a:lnTo>
                    <a:pt x="24" y="45"/>
                  </a:lnTo>
                  <a:lnTo>
                    <a:pt x="24" y="45"/>
                  </a:lnTo>
                  <a:lnTo>
                    <a:pt x="24" y="45"/>
                  </a:lnTo>
                  <a:lnTo>
                    <a:pt x="26" y="45"/>
                  </a:lnTo>
                  <a:lnTo>
                    <a:pt x="26" y="45"/>
                  </a:lnTo>
                  <a:lnTo>
                    <a:pt x="26" y="45"/>
                  </a:lnTo>
                  <a:lnTo>
                    <a:pt x="26" y="45"/>
                  </a:lnTo>
                  <a:lnTo>
                    <a:pt x="29" y="45"/>
                  </a:lnTo>
                  <a:lnTo>
                    <a:pt x="29" y="47"/>
                  </a:lnTo>
                  <a:lnTo>
                    <a:pt x="29" y="47"/>
                  </a:lnTo>
                  <a:lnTo>
                    <a:pt x="31" y="47"/>
                  </a:lnTo>
                  <a:lnTo>
                    <a:pt x="33" y="47"/>
                  </a:lnTo>
                  <a:lnTo>
                    <a:pt x="33" y="47"/>
                  </a:lnTo>
                  <a:lnTo>
                    <a:pt x="33" y="47"/>
                  </a:lnTo>
                  <a:lnTo>
                    <a:pt x="36" y="50"/>
                  </a:lnTo>
                  <a:lnTo>
                    <a:pt x="36" y="50"/>
                  </a:lnTo>
                  <a:lnTo>
                    <a:pt x="38" y="50"/>
                  </a:lnTo>
                  <a:lnTo>
                    <a:pt x="38" y="50"/>
                  </a:lnTo>
                  <a:lnTo>
                    <a:pt x="40" y="52"/>
                  </a:lnTo>
                  <a:lnTo>
                    <a:pt x="40" y="52"/>
                  </a:lnTo>
                  <a:lnTo>
                    <a:pt x="38" y="55"/>
                  </a:lnTo>
                  <a:lnTo>
                    <a:pt x="38" y="55"/>
                  </a:lnTo>
                  <a:lnTo>
                    <a:pt x="38" y="55"/>
                  </a:lnTo>
                  <a:lnTo>
                    <a:pt x="38" y="55"/>
                  </a:lnTo>
                  <a:lnTo>
                    <a:pt x="36" y="57"/>
                  </a:lnTo>
                  <a:lnTo>
                    <a:pt x="36" y="57"/>
                  </a:lnTo>
                  <a:lnTo>
                    <a:pt x="36" y="57"/>
                  </a:lnTo>
                  <a:lnTo>
                    <a:pt x="38" y="59"/>
                  </a:lnTo>
                  <a:lnTo>
                    <a:pt x="38" y="59"/>
                  </a:lnTo>
                  <a:lnTo>
                    <a:pt x="38" y="59"/>
                  </a:lnTo>
                  <a:lnTo>
                    <a:pt x="38" y="59"/>
                  </a:lnTo>
                  <a:lnTo>
                    <a:pt x="43" y="59"/>
                  </a:lnTo>
                  <a:lnTo>
                    <a:pt x="43" y="57"/>
                  </a:lnTo>
                  <a:lnTo>
                    <a:pt x="43" y="55"/>
                  </a:lnTo>
                  <a:lnTo>
                    <a:pt x="40" y="55"/>
                  </a:lnTo>
                  <a:lnTo>
                    <a:pt x="40" y="55"/>
                  </a:lnTo>
                  <a:lnTo>
                    <a:pt x="40" y="55"/>
                  </a:lnTo>
                  <a:lnTo>
                    <a:pt x="40" y="52"/>
                  </a:lnTo>
                  <a:lnTo>
                    <a:pt x="40" y="52"/>
                  </a:lnTo>
                  <a:lnTo>
                    <a:pt x="40" y="52"/>
                  </a:lnTo>
                  <a:lnTo>
                    <a:pt x="40" y="52"/>
                  </a:lnTo>
                  <a:lnTo>
                    <a:pt x="45" y="50"/>
                  </a:lnTo>
                  <a:lnTo>
                    <a:pt x="45" y="50"/>
                  </a:lnTo>
                  <a:lnTo>
                    <a:pt x="45" y="50"/>
                  </a:lnTo>
                  <a:lnTo>
                    <a:pt x="43" y="50"/>
                  </a:lnTo>
                  <a:lnTo>
                    <a:pt x="43" y="50"/>
                  </a:lnTo>
                  <a:lnTo>
                    <a:pt x="43" y="50"/>
                  </a:lnTo>
                  <a:lnTo>
                    <a:pt x="45" y="47"/>
                  </a:lnTo>
                  <a:lnTo>
                    <a:pt x="45" y="45"/>
                  </a:lnTo>
                  <a:lnTo>
                    <a:pt x="45" y="45"/>
                  </a:lnTo>
                  <a:lnTo>
                    <a:pt x="45" y="43"/>
                  </a:lnTo>
                  <a:lnTo>
                    <a:pt x="45" y="43"/>
                  </a:lnTo>
                  <a:lnTo>
                    <a:pt x="43" y="43"/>
                  </a:lnTo>
                  <a:lnTo>
                    <a:pt x="43" y="40"/>
                  </a:lnTo>
                  <a:lnTo>
                    <a:pt x="43" y="40"/>
                  </a:lnTo>
                  <a:lnTo>
                    <a:pt x="43" y="38"/>
                  </a:lnTo>
                  <a:lnTo>
                    <a:pt x="43" y="38"/>
                  </a:lnTo>
                  <a:lnTo>
                    <a:pt x="43" y="38"/>
                  </a:lnTo>
                  <a:lnTo>
                    <a:pt x="45" y="36"/>
                  </a:lnTo>
                  <a:lnTo>
                    <a:pt x="45" y="36"/>
                  </a:lnTo>
                  <a:lnTo>
                    <a:pt x="45" y="36"/>
                  </a:lnTo>
                  <a:lnTo>
                    <a:pt x="48" y="36"/>
                  </a:lnTo>
                  <a:lnTo>
                    <a:pt x="48" y="38"/>
                  </a:lnTo>
                  <a:lnTo>
                    <a:pt x="48" y="38"/>
                  </a:lnTo>
                  <a:lnTo>
                    <a:pt x="50" y="36"/>
                  </a:lnTo>
                  <a:lnTo>
                    <a:pt x="50" y="36"/>
                  </a:lnTo>
                  <a:lnTo>
                    <a:pt x="55" y="36"/>
                  </a:lnTo>
                  <a:lnTo>
                    <a:pt x="55" y="36"/>
                  </a:lnTo>
                  <a:lnTo>
                    <a:pt x="55" y="33"/>
                  </a:lnTo>
                  <a:lnTo>
                    <a:pt x="55" y="33"/>
                  </a:lnTo>
                  <a:lnTo>
                    <a:pt x="55" y="33"/>
                  </a:lnTo>
                  <a:lnTo>
                    <a:pt x="55" y="33"/>
                  </a:lnTo>
                  <a:lnTo>
                    <a:pt x="55" y="31"/>
                  </a:lnTo>
                  <a:lnTo>
                    <a:pt x="55" y="31"/>
                  </a:lnTo>
                  <a:lnTo>
                    <a:pt x="55" y="31"/>
                  </a:lnTo>
                  <a:lnTo>
                    <a:pt x="57" y="31"/>
                  </a:lnTo>
                  <a:lnTo>
                    <a:pt x="59" y="29"/>
                  </a:lnTo>
                  <a:lnTo>
                    <a:pt x="59" y="29"/>
                  </a:lnTo>
                  <a:lnTo>
                    <a:pt x="59" y="26"/>
                  </a:lnTo>
                  <a:lnTo>
                    <a:pt x="59" y="26"/>
                  </a:lnTo>
                  <a:lnTo>
                    <a:pt x="59" y="26"/>
                  </a:lnTo>
                  <a:lnTo>
                    <a:pt x="59" y="24"/>
                  </a:lnTo>
                  <a:lnTo>
                    <a:pt x="57" y="24"/>
                  </a:lnTo>
                  <a:lnTo>
                    <a:pt x="57" y="24"/>
                  </a:lnTo>
                  <a:lnTo>
                    <a:pt x="55" y="24"/>
                  </a:lnTo>
                  <a:lnTo>
                    <a:pt x="55" y="24"/>
                  </a:lnTo>
                  <a:lnTo>
                    <a:pt x="55" y="24"/>
                  </a:lnTo>
                  <a:lnTo>
                    <a:pt x="55" y="21"/>
                  </a:lnTo>
                  <a:lnTo>
                    <a:pt x="55" y="21"/>
                  </a:lnTo>
                  <a:lnTo>
                    <a:pt x="55" y="21"/>
                  </a:lnTo>
                  <a:lnTo>
                    <a:pt x="55" y="21"/>
                  </a:lnTo>
                  <a:lnTo>
                    <a:pt x="55" y="21"/>
                  </a:lnTo>
                  <a:lnTo>
                    <a:pt x="59" y="21"/>
                  </a:lnTo>
                  <a:lnTo>
                    <a:pt x="59" y="21"/>
                  </a:lnTo>
                  <a:lnTo>
                    <a:pt x="59" y="19"/>
                  </a:lnTo>
                  <a:lnTo>
                    <a:pt x="62" y="17"/>
                  </a:lnTo>
                  <a:lnTo>
                    <a:pt x="62" y="14"/>
                  </a:lnTo>
                  <a:lnTo>
                    <a:pt x="62" y="14"/>
                  </a:lnTo>
                  <a:lnTo>
                    <a:pt x="62" y="10"/>
                  </a:lnTo>
                  <a:lnTo>
                    <a:pt x="62" y="7"/>
                  </a:lnTo>
                  <a:lnTo>
                    <a:pt x="59" y="7"/>
                  </a:lnTo>
                  <a:close/>
                  <a:moveTo>
                    <a:pt x="7" y="40"/>
                  </a:moveTo>
                  <a:lnTo>
                    <a:pt x="10" y="40"/>
                  </a:lnTo>
                  <a:lnTo>
                    <a:pt x="12" y="40"/>
                  </a:lnTo>
                  <a:lnTo>
                    <a:pt x="12" y="40"/>
                  </a:lnTo>
                  <a:lnTo>
                    <a:pt x="12" y="40"/>
                  </a:lnTo>
                  <a:lnTo>
                    <a:pt x="10" y="38"/>
                  </a:lnTo>
                  <a:lnTo>
                    <a:pt x="7" y="38"/>
                  </a:lnTo>
                  <a:lnTo>
                    <a:pt x="5" y="38"/>
                  </a:lnTo>
                  <a:lnTo>
                    <a:pt x="5" y="40"/>
                  </a:lnTo>
                  <a:lnTo>
                    <a:pt x="7" y="40"/>
                  </a:lnTo>
                  <a:lnTo>
                    <a:pt x="7" y="40"/>
                  </a:lnTo>
                  <a:close/>
                  <a:moveTo>
                    <a:pt x="24" y="14"/>
                  </a:moveTo>
                  <a:lnTo>
                    <a:pt x="26" y="12"/>
                  </a:lnTo>
                  <a:lnTo>
                    <a:pt x="26" y="10"/>
                  </a:lnTo>
                  <a:lnTo>
                    <a:pt x="24" y="12"/>
                  </a:lnTo>
                  <a:lnTo>
                    <a:pt x="24" y="12"/>
                  </a:lnTo>
                  <a:lnTo>
                    <a:pt x="24" y="12"/>
                  </a:lnTo>
                  <a:lnTo>
                    <a:pt x="24"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275"/>
            <p:cNvSpPr>
              <a:spLocks/>
            </p:cNvSpPr>
            <p:nvPr userDrawn="1"/>
          </p:nvSpPr>
          <p:spPr bwMode="auto">
            <a:xfrm>
              <a:off x="5093" y="2167"/>
              <a:ext cx="155" cy="85"/>
            </a:xfrm>
            <a:custGeom>
              <a:avLst/>
              <a:gdLst>
                <a:gd name="T0" fmla="*/ 151 w 155"/>
                <a:gd name="T1" fmla="*/ 68 h 85"/>
                <a:gd name="T2" fmla="*/ 151 w 155"/>
                <a:gd name="T3" fmla="*/ 54 h 85"/>
                <a:gd name="T4" fmla="*/ 148 w 155"/>
                <a:gd name="T5" fmla="*/ 52 h 85"/>
                <a:gd name="T6" fmla="*/ 141 w 155"/>
                <a:gd name="T7" fmla="*/ 54 h 85"/>
                <a:gd name="T8" fmla="*/ 132 w 155"/>
                <a:gd name="T9" fmla="*/ 52 h 85"/>
                <a:gd name="T10" fmla="*/ 125 w 155"/>
                <a:gd name="T11" fmla="*/ 50 h 85"/>
                <a:gd name="T12" fmla="*/ 120 w 155"/>
                <a:gd name="T13" fmla="*/ 47 h 85"/>
                <a:gd name="T14" fmla="*/ 118 w 155"/>
                <a:gd name="T15" fmla="*/ 50 h 85"/>
                <a:gd name="T16" fmla="*/ 113 w 155"/>
                <a:gd name="T17" fmla="*/ 47 h 85"/>
                <a:gd name="T18" fmla="*/ 111 w 155"/>
                <a:gd name="T19" fmla="*/ 52 h 85"/>
                <a:gd name="T20" fmla="*/ 104 w 155"/>
                <a:gd name="T21" fmla="*/ 45 h 85"/>
                <a:gd name="T22" fmla="*/ 94 w 155"/>
                <a:gd name="T23" fmla="*/ 42 h 85"/>
                <a:gd name="T24" fmla="*/ 92 w 155"/>
                <a:gd name="T25" fmla="*/ 38 h 85"/>
                <a:gd name="T26" fmla="*/ 87 w 155"/>
                <a:gd name="T27" fmla="*/ 38 h 85"/>
                <a:gd name="T28" fmla="*/ 80 w 155"/>
                <a:gd name="T29" fmla="*/ 33 h 85"/>
                <a:gd name="T30" fmla="*/ 75 w 155"/>
                <a:gd name="T31" fmla="*/ 28 h 85"/>
                <a:gd name="T32" fmla="*/ 68 w 155"/>
                <a:gd name="T33" fmla="*/ 24 h 85"/>
                <a:gd name="T34" fmla="*/ 61 w 155"/>
                <a:gd name="T35" fmla="*/ 21 h 85"/>
                <a:gd name="T36" fmla="*/ 52 w 155"/>
                <a:gd name="T37" fmla="*/ 16 h 85"/>
                <a:gd name="T38" fmla="*/ 35 w 155"/>
                <a:gd name="T39" fmla="*/ 7 h 85"/>
                <a:gd name="T40" fmla="*/ 31 w 155"/>
                <a:gd name="T41" fmla="*/ 0 h 85"/>
                <a:gd name="T42" fmla="*/ 19 w 155"/>
                <a:gd name="T43" fmla="*/ 5 h 85"/>
                <a:gd name="T44" fmla="*/ 14 w 155"/>
                <a:gd name="T45" fmla="*/ 5 h 85"/>
                <a:gd name="T46" fmla="*/ 9 w 155"/>
                <a:gd name="T47" fmla="*/ 5 h 85"/>
                <a:gd name="T48" fmla="*/ 5 w 155"/>
                <a:gd name="T49" fmla="*/ 14 h 85"/>
                <a:gd name="T50" fmla="*/ 2 w 155"/>
                <a:gd name="T51" fmla="*/ 24 h 85"/>
                <a:gd name="T52" fmla="*/ 0 w 155"/>
                <a:gd name="T53" fmla="*/ 31 h 85"/>
                <a:gd name="T54" fmla="*/ 7 w 155"/>
                <a:gd name="T55" fmla="*/ 35 h 85"/>
                <a:gd name="T56" fmla="*/ 9 w 155"/>
                <a:gd name="T57" fmla="*/ 35 h 85"/>
                <a:gd name="T58" fmla="*/ 14 w 155"/>
                <a:gd name="T59" fmla="*/ 38 h 85"/>
                <a:gd name="T60" fmla="*/ 24 w 155"/>
                <a:gd name="T61" fmla="*/ 42 h 85"/>
                <a:gd name="T62" fmla="*/ 33 w 155"/>
                <a:gd name="T63" fmla="*/ 50 h 85"/>
                <a:gd name="T64" fmla="*/ 38 w 155"/>
                <a:gd name="T65" fmla="*/ 52 h 85"/>
                <a:gd name="T66" fmla="*/ 45 w 155"/>
                <a:gd name="T67" fmla="*/ 54 h 85"/>
                <a:gd name="T68" fmla="*/ 54 w 155"/>
                <a:gd name="T69" fmla="*/ 59 h 85"/>
                <a:gd name="T70" fmla="*/ 64 w 155"/>
                <a:gd name="T71" fmla="*/ 61 h 85"/>
                <a:gd name="T72" fmla="*/ 66 w 155"/>
                <a:gd name="T73" fmla="*/ 61 h 85"/>
                <a:gd name="T74" fmla="*/ 75 w 155"/>
                <a:gd name="T75" fmla="*/ 61 h 85"/>
                <a:gd name="T76" fmla="*/ 87 w 155"/>
                <a:gd name="T77" fmla="*/ 64 h 85"/>
                <a:gd name="T78" fmla="*/ 89 w 155"/>
                <a:gd name="T79" fmla="*/ 68 h 85"/>
                <a:gd name="T80" fmla="*/ 99 w 155"/>
                <a:gd name="T81" fmla="*/ 73 h 85"/>
                <a:gd name="T82" fmla="*/ 101 w 155"/>
                <a:gd name="T83" fmla="*/ 76 h 85"/>
                <a:gd name="T84" fmla="*/ 108 w 155"/>
                <a:gd name="T85" fmla="*/ 73 h 85"/>
                <a:gd name="T86" fmla="*/ 111 w 155"/>
                <a:gd name="T87" fmla="*/ 78 h 85"/>
                <a:gd name="T88" fmla="*/ 118 w 155"/>
                <a:gd name="T89" fmla="*/ 78 h 85"/>
                <a:gd name="T90" fmla="*/ 127 w 155"/>
                <a:gd name="T91" fmla="*/ 80 h 85"/>
                <a:gd name="T92" fmla="*/ 134 w 155"/>
                <a:gd name="T93" fmla="*/ 80 h 85"/>
                <a:gd name="T94" fmla="*/ 141 w 155"/>
                <a:gd name="T95" fmla="*/ 83 h 85"/>
                <a:gd name="T96" fmla="*/ 151 w 155"/>
                <a:gd name="T97" fmla="*/ 83 h 85"/>
                <a:gd name="T98" fmla="*/ 153 w 155"/>
                <a:gd name="T99"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5">
                  <a:moveTo>
                    <a:pt x="153" y="76"/>
                  </a:moveTo>
                  <a:lnTo>
                    <a:pt x="153" y="73"/>
                  </a:lnTo>
                  <a:lnTo>
                    <a:pt x="151" y="68"/>
                  </a:lnTo>
                  <a:lnTo>
                    <a:pt x="151" y="68"/>
                  </a:lnTo>
                  <a:lnTo>
                    <a:pt x="148" y="61"/>
                  </a:lnTo>
                  <a:lnTo>
                    <a:pt x="151" y="59"/>
                  </a:lnTo>
                  <a:lnTo>
                    <a:pt x="151" y="57"/>
                  </a:lnTo>
                  <a:lnTo>
                    <a:pt x="151" y="54"/>
                  </a:lnTo>
                  <a:lnTo>
                    <a:pt x="151" y="54"/>
                  </a:lnTo>
                  <a:lnTo>
                    <a:pt x="151" y="52"/>
                  </a:lnTo>
                  <a:lnTo>
                    <a:pt x="148" y="52"/>
                  </a:lnTo>
                  <a:lnTo>
                    <a:pt x="148" y="52"/>
                  </a:lnTo>
                  <a:lnTo>
                    <a:pt x="146" y="52"/>
                  </a:lnTo>
                  <a:lnTo>
                    <a:pt x="144" y="52"/>
                  </a:lnTo>
                  <a:lnTo>
                    <a:pt x="141" y="54"/>
                  </a:lnTo>
                  <a:lnTo>
                    <a:pt x="141" y="54"/>
                  </a:lnTo>
                  <a:lnTo>
                    <a:pt x="139" y="54"/>
                  </a:lnTo>
                  <a:lnTo>
                    <a:pt x="139" y="54"/>
                  </a:lnTo>
                  <a:lnTo>
                    <a:pt x="134" y="54"/>
                  </a:lnTo>
                  <a:lnTo>
                    <a:pt x="132" y="52"/>
                  </a:lnTo>
                  <a:lnTo>
                    <a:pt x="130" y="52"/>
                  </a:lnTo>
                  <a:lnTo>
                    <a:pt x="127" y="50"/>
                  </a:lnTo>
                  <a:lnTo>
                    <a:pt x="127" y="50"/>
                  </a:lnTo>
                  <a:lnTo>
                    <a:pt x="125" y="50"/>
                  </a:lnTo>
                  <a:lnTo>
                    <a:pt x="122" y="47"/>
                  </a:lnTo>
                  <a:lnTo>
                    <a:pt x="122" y="47"/>
                  </a:lnTo>
                  <a:lnTo>
                    <a:pt x="122" y="47"/>
                  </a:lnTo>
                  <a:lnTo>
                    <a:pt x="120" y="47"/>
                  </a:lnTo>
                  <a:lnTo>
                    <a:pt x="120" y="50"/>
                  </a:lnTo>
                  <a:lnTo>
                    <a:pt x="120" y="52"/>
                  </a:lnTo>
                  <a:lnTo>
                    <a:pt x="118" y="52"/>
                  </a:lnTo>
                  <a:lnTo>
                    <a:pt x="118" y="50"/>
                  </a:lnTo>
                  <a:lnTo>
                    <a:pt x="115" y="50"/>
                  </a:lnTo>
                  <a:lnTo>
                    <a:pt x="113" y="47"/>
                  </a:lnTo>
                  <a:lnTo>
                    <a:pt x="113" y="47"/>
                  </a:lnTo>
                  <a:lnTo>
                    <a:pt x="113" y="47"/>
                  </a:lnTo>
                  <a:lnTo>
                    <a:pt x="113" y="50"/>
                  </a:lnTo>
                  <a:lnTo>
                    <a:pt x="113" y="52"/>
                  </a:lnTo>
                  <a:lnTo>
                    <a:pt x="111" y="52"/>
                  </a:lnTo>
                  <a:lnTo>
                    <a:pt x="111" y="52"/>
                  </a:lnTo>
                  <a:lnTo>
                    <a:pt x="111" y="50"/>
                  </a:lnTo>
                  <a:lnTo>
                    <a:pt x="108" y="47"/>
                  </a:lnTo>
                  <a:lnTo>
                    <a:pt x="106" y="45"/>
                  </a:lnTo>
                  <a:lnTo>
                    <a:pt x="104" y="45"/>
                  </a:lnTo>
                  <a:lnTo>
                    <a:pt x="99" y="45"/>
                  </a:lnTo>
                  <a:lnTo>
                    <a:pt x="97" y="42"/>
                  </a:lnTo>
                  <a:lnTo>
                    <a:pt x="94" y="42"/>
                  </a:lnTo>
                  <a:lnTo>
                    <a:pt x="94" y="42"/>
                  </a:lnTo>
                  <a:lnTo>
                    <a:pt x="94" y="40"/>
                  </a:lnTo>
                  <a:lnTo>
                    <a:pt x="94" y="38"/>
                  </a:lnTo>
                  <a:lnTo>
                    <a:pt x="94" y="38"/>
                  </a:lnTo>
                  <a:lnTo>
                    <a:pt x="92" y="38"/>
                  </a:lnTo>
                  <a:lnTo>
                    <a:pt x="92" y="38"/>
                  </a:lnTo>
                  <a:lnTo>
                    <a:pt x="89" y="38"/>
                  </a:lnTo>
                  <a:lnTo>
                    <a:pt x="87" y="38"/>
                  </a:lnTo>
                  <a:lnTo>
                    <a:pt x="87" y="38"/>
                  </a:lnTo>
                  <a:lnTo>
                    <a:pt x="85" y="38"/>
                  </a:lnTo>
                  <a:lnTo>
                    <a:pt x="85" y="35"/>
                  </a:lnTo>
                  <a:lnTo>
                    <a:pt x="85" y="35"/>
                  </a:lnTo>
                  <a:lnTo>
                    <a:pt x="80" y="33"/>
                  </a:lnTo>
                  <a:lnTo>
                    <a:pt x="80" y="33"/>
                  </a:lnTo>
                  <a:lnTo>
                    <a:pt x="78" y="31"/>
                  </a:lnTo>
                  <a:lnTo>
                    <a:pt x="75" y="31"/>
                  </a:lnTo>
                  <a:lnTo>
                    <a:pt x="75" y="28"/>
                  </a:lnTo>
                  <a:lnTo>
                    <a:pt x="73" y="26"/>
                  </a:lnTo>
                  <a:lnTo>
                    <a:pt x="73" y="24"/>
                  </a:lnTo>
                  <a:lnTo>
                    <a:pt x="71" y="24"/>
                  </a:lnTo>
                  <a:lnTo>
                    <a:pt x="68" y="24"/>
                  </a:lnTo>
                  <a:lnTo>
                    <a:pt x="66" y="24"/>
                  </a:lnTo>
                  <a:lnTo>
                    <a:pt x="64" y="24"/>
                  </a:lnTo>
                  <a:lnTo>
                    <a:pt x="64" y="24"/>
                  </a:lnTo>
                  <a:lnTo>
                    <a:pt x="61" y="21"/>
                  </a:lnTo>
                  <a:lnTo>
                    <a:pt x="59" y="19"/>
                  </a:lnTo>
                  <a:lnTo>
                    <a:pt x="56" y="16"/>
                  </a:lnTo>
                  <a:lnTo>
                    <a:pt x="54" y="16"/>
                  </a:lnTo>
                  <a:lnTo>
                    <a:pt x="52" y="16"/>
                  </a:lnTo>
                  <a:lnTo>
                    <a:pt x="47" y="14"/>
                  </a:lnTo>
                  <a:lnTo>
                    <a:pt x="45" y="12"/>
                  </a:lnTo>
                  <a:lnTo>
                    <a:pt x="40" y="9"/>
                  </a:lnTo>
                  <a:lnTo>
                    <a:pt x="35" y="7"/>
                  </a:lnTo>
                  <a:lnTo>
                    <a:pt x="33" y="5"/>
                  </a:lnTo>
                  <a:lnTo>
                    <a:pt x="33" y="5"/>
                  </a:lnTo>
                  <a:lnTo>
                    <a:pt x="33" y="2"/>
                  </a:lnTo>
                  <a:lnTo>
                    <a:pt x="31" y="0"/>
                  </a:lnTo>
                  <a:lnTo>
                    <a:pt x="28" y="0"/>
                  </a:lnTo>
                  <a:lnTo>
                    <a:pt x="24" y="0"/>
                  </a:lnTo>
                  <a:lnTo>
                    <a:pt x="19" y="0"/>
                  </a:lnTo>
                  <a:lnTo>
                    <a:pt x="19" y="5"/>
                  </a:lnTo>
                  <a:lnTo>
                    <a:pt x="16" y="7"/>
                  </a:lnTo>
                  <a:lnTo>
                    <a:pt x="16" y="7"/>
                  </a:lnTo>
                  <a:lnTo>
                    <a:pt x="14" y="5"/>
                  </a:lnTo>
                  <a:lnTo>
                    <a:pt x="14" y="5"/>
                  </a:lnTo>
                  <a:lnTo>
                    <a:pt x="12" y="5"/>
                  </a:lnTo>
                  <a:lnTo>
                    <a:pt x="12" y="5"/>
                  </a:lnTo>
                  <a:lnTo>
                    <a:pt x="9" y="5"/>
                  </a:lnTo>
                  <a:lnTo>
                    <a:pt x="9" y="5"/>
                  </a:lnTo>
                  <a:lnTo>
                    <a:pt x="7" y="7"/>
                  </a:lnTo>
                  <a:lnTo>
                    <a:pt x="7" y="9"/>
                  </a:lnTo>
                  <a:lnTo>
                    <a:pt x="7" y="9"/>
                  </a:lnTo>
                  <a:lnTo>
                    <a:pt x="5" y="14"/>
                  </a:lnTo>
                  <a:lnTo>
                    <a:pt x="2" y="16"/>
                  </a:lnTo>
                  <a:lnTo>
                    <a:pt x="2" y="19"/>
                  </a:lnTo>
                  <a:lnTo>
                    <a:pt x="2" y="21"/>
                  </a:lnTo>
                  <a:lnTo>
                    <a:pt x="2" y="24"/>
                  </a:lnTo>
                  <a:lnTo>
                    <a:pt x="2" y="26"/>
                  </a:lnTo>
                  <a:lnTo>
                    <a:pt x="2" y="26"/>
                  </a:lnTo>
                  <a:lnTo>
                    <a:pt x="2" y="28"/>
                  </a:lnTo>
                  <a:lnTo>
                    <a:pt x="0" y="31"/>
                  </a:lnTo>
                  <a:lnTo>
                    <a:pt x="2" y="33"/>
                  </a:lnTo>
                  <a:lnTo>
                    <a:pt x="2" y="33"/>
                  </a:lnTo>
                  <a:lnTo>
                    <a:pt x="5" y="35"/>
                  </a:lnTo>
                  <a:lnTo>
                    <a:pt x="7" y="35"/>
                  </a:lnTo>
                  <a:lnTo>
                    <a:pt x="9" y="38"/>
                  </a:lnTo>
                  <a:lnTo>
                    <a:pt x="9" y="38"/>
                  </a:lnTo>
                  <a:lnTo>
                    <a:pt x="9" y="35"/>
                  </a:lnTo>
                  <a:lnTo>
                    <a:pt x="9" y="35"/>
                  </a:lnTo>
                  <a:lnTo>
                    <a:pt x="12" y="35"/>
                  </a:lnTo>
                  <a:lnTo>
                    <a:pt x="14" y="38"/>
                  </a:lnTo>
                  <a:lnTo>
                    <a:pt x="14" y="38"/>
                  </a:lnTo>
                  <a:lnTo>
                    <a:pt x="14" y="38"/>
                  </a:lnTo>
                  <a:lnTo>
                    <a:pt x="19" y="40"/>
                  </a:lnTo>
                  <a:lnTo>
                    <a:pt x="21" y="40"/>
                  </a:lnTo>
                  <a:lnTo>
                    <a:pt x="24" y="42"/>
                  </a:lnTo>
                  <a:lnTo>
                    <a:pt x="24" y="42"/>
                  </a:lnTo>
                  <a:lnTo>
                    <a:pt x="24" y="45"/>
                  </a:lnTo>
                  <a:lnTo>
                    <a:pt x="26" y="45"/>
                  </a:lnTo>
                  <a:lnTo>
                    <a:pt x="31" y="47"/>
                  </a:lnTo>
                  <a:lnTo>
                    <a:pt x="33" y="50"/>
                  </a:lnTo>
                  <a:lnTo>
                    <a:pt x="35" y="52"/>
                  </a:lnTo>
                  <a:lnTo>
                    <a:pt x="38" y="52"/>
                  </a:lnTo>
                  <a:lnTo>
                    <a:pt x="38" y="52"/>
                  </a:lnTo>
                  <a:lnTo>
                    <a:pt x="38" y="52"/>
                  </a:lnTo>
                  <a:lnTo>
                    <a:pt x="40" y="52"/>
                  </a:lnTo>
                  <a:lnTo>
                    <a:pt x="40" y="52"/>
                  </a:lnTo>
                  <a:lnTo>
                    <a:pt x="42" y="52"/>
                  </a:lnTo>
                  <a:lnTo>
                    <a:pt x="45" y="54"/>
                  </a:lnTo>
                  <a:lnTo>
                    <a:pt x="49" y="57"/>
                  </a:lnTo>
                  <a:lnTo>
                    <a:pt x="52" y="57"/>
                  </a:lnTo>
                  <a:lnTo>
                    <a:pt x="52" y="57"/>
                  </a:lnTo>
                  <a:lnTo>
                    <a:pt x="54" y="59"/>
                  </a:lnTo>
                  <a:lnTo>
                    <a:pt x="54" y="59"/>
                  </a:lnTo>
                  <a:lnTo>
                    <a:pt x="59" y="61"/>
                  </a:lnTo>
                  <a:lnTo>
                    <a:pt x="61" y="61"/>
                  </a:lnTo>
                  <a:lnTo>
                    <a:pt x="64" y="61"/>
                  </a:lnTo>
                  <a:lnTo>
                    <a:pt x="64" y="64"/>
                  </a:lnTo>
                  <a:lnTo>
                    <a:pt x="66" y="61"/>
                  </a:lnTo>
                  <a:lnTo>
                    <a:pt x="66" y="61"/>
                  </a:lnTo>
                  <a:lnTo>
                    <a:pt x="66" y="61"/>
                  </a:lnTo>
                  <a:lnTo>
                    <a:pt x="68" y="61"/>
                  </a:lnTo>
                  <a:lnTo>
                    <a:pt x="73" y="61"/>
                  </a:lnTo>
                  <a:lnTo>
                    <a:pt x="75" y="64"/>
                  </a:lnTo>
                  <a:lnTo>
                    <a:pt x="75" y="61"/>
                  </a:lnTo>
                  <a:lnTo>
                    <a:pt x="78" y="61"/>
                  </a:lnTo>
                  <a:lnTo>
                    <a:pt x="78" y="61"/>
                  </a:lnTo>
                  <a:lnTo>
                    <a:pt x="82" y="61"/>
                  </a:lnTo>
                  <a:lnTo>
                    <a:pt x="87" y="64"/>
                  </a:lnTo>
                  <a:lnTo>
                    <a:pt x="89" y="64"/>
                  </a:lnTo>
                  <a:lnTo>
                    <a:pt x="89" y="66"/>
                  </a:lnTo>
                  <a:lnTo>
                    <a:pt x="89" y="66"/>
                  </a:lnTo>
                  <a:lnTo>
                    <a:pt x="89" y="68"/>
                  </a:lnTo>
                  <a:lnTo>
                    <a:pt x="92" y="71"/>
                  </a:lnTo>
                  <a:lnTo>
                    <a:pt x="97" y="73"/>
                  </a:lnTo>
                  <a:lnTo>
                    <a:pt x="97" y="73"/>
                  </a:lnTo>
                  <a:lnTo>
                    <a:pt x="99" y="73"/>
                  </a:lnTo>
                  <a:lnTo>
                    <a:pt x="99" y="73"/>
                  </a:lnTo>
                  <a:lnTo>
                    <a:pt x="99" y="73"/>
                  </a:lnTo>
                  <a:lnTo>
                    <a:pt x="101" y="76"/>
                  </a:lnTo>
                  <a:lnTo>
                    <a:pt x="101" y="76"/>
                  </a:lnTo>
                  <a:lnTo>
                    <a:pt x="101" y="76"/>
                  </a:lnTo>
                  <a:lnTo>
                    <a:pt x="104" y="76"/>
                  </a:lnTo>
                  <a:lnTo>
                    <a:pt x="106" y="76"/>
                  </a:lnTo>
                  <a:lnTo>
                    <a:pt x="108" y="73"/>
                  </a:lnTo>
                  <a:lnTo>
                    <a:pt x="108" y="73"/>
                  </a:lnTo>
                  <a:lnTo>
                    <a:pt x="111" y="76"/>
                  </a:lnTo>
                  <a:lnTo>
                    <a:pt x="111" y="78"/>
                  </a:lnTo>
                  <a:lnTo>
                    <a:pt x="111" y="78"/>
                  </a:lnTo>
                  <a:lnTo>
                    <a:pt x="113" y="78"/>
                  </a:lnTo>
                  <a:lnTo>
                    <a:pt x="113" y="80"/>
                  </a:lnTo>
                  <a:lnTo>
                    <a:pt x="115" y="78"/>
                  </a:lnTo>
                  <a:lnTo>
                    <a:pt x="118" y="78"/>
                  </a:lnTo>
                  <a:lnTo>
                    <a:pt x="120" y="80"/>
                  </a:lnTo>
                  <a:lnTo>
                    <a:pt x="122" y="80"/>
                  </a:lnTo>
                  <a:lnTo>
                    <a:pt x="122" y="80"/>
                  </a:lnTo>
                  <a:lnTo>
                    <a:pt x="127" y="80"/>
                  </a:lnTo>
                  <a:lnTo>
                    <a:pt x="130" y="83"/>
                  </a:lnTo>
                  <a:lnTo>
                    <a:pt x="130" y="83"/>
                  </a:lnTo>
                  <a:lnTo>
                    <a:pt x="134" y="80"/>
                  </a:lnTo>
                  <a:lnTo>
                    <a:pt x="134" y="80"/>
                  </a:lnTo>
                  <a:lnTo>
                    <a:pt x="137" y="83"/>
                  </a:lnTo>
                  <a:lnTo>
                    <a:pt x="137" y="83"/>
                  </a:lnTo>
                  <a:lnTo>
                    <a:pt x="139" y="85"/>
                  </a:lnTo>
                  <a:lnTo>
                    <a:pt x="141" y="83"/>
                  </a:lnTo>
                  <a:lnTo>
                    <a:pt x="144" y="83"/>
                  </a:lnTo>
                  <a:lnTo>
                    <a:pt x="146" y="83"/>
                  </a:lnTo>
                  <a:lnTo>
                    <a:pt x="148" y="83"/>
                  </a:lnTo>
                  <a:lnTo>
                    <a:pt x="151" y="83"/>
                  </a:lnTo>
                  <a:lnTo>
                    <a:pt x="153" y="83"/>
                  </a:lnTo>
                  <a:lnTo>
                    <a:pt x="153" y="83"/>
                  </a:lnTo>
                  <a:lnTo>
                    <a:pt x="153" y="83"/>
                  </a:lnTo>
                  <a:lnTo>
                    <a:pt x="153" y="80"/>
                  </a:lnTo>
                  <a:lnTo>
                    <a:pt x="155" y="76"/>
                  </a:lnTo>
                  <a:lnTo>
                    <a:pt x="153" y="7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276"/>
            <p:cNvSpPr>
              <a:spLocks/>
            </p:cNvSpPr>
            <p:nvPr userDrawn="1"/>
          </p:nvSpPr>
          <p:spPr bwMode="auto">
            <a:xfrm>
              <a:off x="3870" y="3167"/>
              <a:ext cx="250" cy="251"/>
            </a:xfrm>
            <a:custGeom>
              <a:avLst/>
              <a:gdLst>
                <a:gd name="T0" fmla="*/ 240 w 250"/>
                <a:gd name="T1" fmla="*/ 10 h 251"/>
                <a:gd name="T2" fmla="*/ 221 w 250"/>
                <a:gd name="T3" fmla="*/ 12 h 251"/>
                <a:gd name="T4" fmla="*/ 200 w 250"/>
                <a:gd name="T5" fmla="*/ 17 h 251"/>
                <a:gd name="T6" fmla="*/ 179 w 250"/>
                <a:gd name="T7" fmla="*/ 21 h 251"/>
                <a:gd name="T8" fmla="*/ 169 w 250"/>
                <a:gd name="T9" fmla="*/ 21 h 251"/>
                <a:gd name="T10" fmla="*/ 160 w 250"/>
                <a:gd name="T11" fmla="*/ 19 h 251"/>
                <a:gd name="T12" fmla="*/ 141 w 250"/>
                <a:gd name="T13" fmla="*/ 17 h 251"/>
                <a:gd name="T14" fmla="*/ 132 w 250"/>
                <a:gd name="T15" fmla="*/ 17 h 251"/>
                <a:gd name="T16" fmla="*/ 125 w 250"/>
                <a:gd name="T17" fmla="*/ 10 h 251"/>
                <a:gd name="T18" fmla="*/ 113 w 250"/>
                <a:gd name="T19" fmla="*/ 7 h 251"/>
                <a:gd name="T20" fmla="*/ 82 w 250"/>
                <a:gd name="T21" fmla="*/ 7 h 251"/>
                <a:gd name="T22" fmla="*/ 49 w 250"/>
                <a:gd name="T23" fmla="*/ 7 h 251"/>
                <a:gd name="T24" fmla="*/ 42 w 250"/>
                <a:gd name="T25" fmla="*/ 7 h 251"/>
                <a:gd name="T26" fmla="*/ 35 w 250"/>
                <a:gd name="T27" fmla="*/ 2 h 251"/>
                <a:gd name="T28" fmla="*/ 28 w 250"/>
                <a:gd name="T29" fmla="*/ 0 h 251"/>
                <a:gd name="T30" fmla="*/ 21 w 250"/>
                <a:gd name="T31" fmla="*/ 2 h 251"/>
                <a:gd name="T32" fmla="*/ 12 w 250"/>
                <a:gd name="T33" fmla="*/ 5 h 251"/>
                <a:gd name="T34" fmla="*/ 4 w 250"/>
                <a:gd name="T35" fmla="*/ 5 h 251"/>
                <a:gd name="T36" fmla="*/ 2 w 250"/>
                <a:gd name="T37" fmla="*/ 21 h 251"/>
                <a:gd name="T38" fmla="*/ 12 w 250"/>
                <a:gd name="T39" fmla="*/ 36 h 251"/>
                <a:gd name="T40" fmla="*/ 28 w 250"/>
                <a:gd name="T41" fmla="*/ 73 h 251"/>
                <a:gd name="T42" fmla="*/ 42 w 250"/>
                <a:gd name="T43" fmla="*/ 99 h 251"/>
                <a:gd name="T44" fmla="*/ 52 w 250"/>
                <a:gd name="T45" fmla="*/ 123 h 251"/>
                <a:gd name="T46" fmla="*/ 49 w 250"/>
                <a:gd name="T47" fmla="*/ 125 h 251"/>
                <a:gd name="T48" fmla="*/ 52 w 250"/>
                <a:gd name="T49" fmla="*/ 140 h 251"/>
                <a:gd name="T50" fmla="*/ 56 w 250"/>
                <a:gd name="T51" fmla="*/ 163 h 251"/>
                <a:gd name="T52" fmla="*/ 56 w 250"/>
                <a:gd name="T53" fmla="*/ 180 h 251"/>
                <a:gd name="T54" fmla="*/ 61 w 250"/>
                <a:gd name="T55" fmla="*/ 199 h 251"/>
                <a:gd name="T56" fmla="*/ 61 w 250"/>
                <a:gd name="T57" fmla="*/ 206 h 251"/>
                <a:gd name="T58" fmla="*/ 73 w 250"/>
                <a:gd name="T59" fmla="*/ 232 h 251"/>
                <a:gd name="T60" fmla="*/ 85 w 250"/>
                <a:gd name="T61" fmla="*/ 246 h 251"/>
                <a:gd name="T62" fmla="*/ 89 w 250"/>
                <a:gd name="T63" fmla="*/ 241 h 251"/>
                <a:gd name="T64" fmla="*/ 92 w 250"/>
                <a:gd name="T65" fmla="*/ 237 h 251"/>
                <a:gd name="T66" fmla="*/ 96 w 250"/>
                <a:gd name="T67" fmla="*/ 232 h 251"/>
                <a:gd name="T68" fmla="*/ 99 w 250"/>
                <a:gd name="T69" fmla="*/ 237 h 251"/>
                <a:gd name="T70" fmla="*/ 101 w 250"/>
                <a:gd name="T71" fmla="*/ 241 h 251"/>
                <a:gd name="T72" fmla="*/ 103 w 250"/>
                <a:gd name="T73" fmla="*/ 246 h 251"/>
                <a:gd name="T74" fmla="*/ 111 w 250"/>
                <a:gd name="T75" fmla="*/ 248 h 251"/>
                <a:gd name="T76" fmla="*/ 122 w 250"/>
                <a:gd name="T77" fmla="*/ 251 h 251"/>
                <a:gd name="T78" fmla="*/ 134 w 250"/>
                <a:gd name="T79" fmla="*/ 251 h 251"/>
                <a:gd name="T80" fmla="*/ 139 w 250"/>
                <a:gd name="T81" fmla="*/ 246 h 251"/>
                <a:gd name="T82" fmla="*/ 146 w 250"/>
                <a:gd name="T83" fmla="*/ 241 h 251"/>
                <a:gd name="T84" fmla="*/ 148 w 250"/>
                <a:gd name="T85" fmla="*/ 220 h 251"/>
                <a:gd name="T86" fmla="*/ 151 w 250"/>
                <a:gd name="T87" fmla="*/ 182 h 251"/>
                <a:gd name="T88" fmla="*/ 151 w 250"/>
                <a:gd name="T89" fmla="*/ 158 h 251"/>
                <a:gd name="T90" fmla="*/ 151 w 250"/>
                <a:gd name="T91" fmla="*/ 135 h 251"/>
                <a:gd name="T92" fmla="*/ 151 w 250"/>
                <a:gd name="T93" fmla="*/ 111 h 251"/>
                <a:gd name="T94" fmla="*/ 169 w 250"/>
                <a:gd name="T95" fmla="*/ 102 h 251"/>
                <a:gd name="T96" fmla="*/ 169 w 250"/>
                <a:gd name="T97" fmla="*/ 66 h 251"/>
                <a:gd name="T98" fmla="*/ 169 w 250"/>
                <a:gd name="T99" fmla="*/ 31 h 251"/>
                <a:gd name="T100" fmla="*/ 188 w 250"/>
                <a:gd name="T101" fmla="*/ 26 h 251"/>
                <a:gd name="T102" fmla="*/ 212 w 250"/>
                <a:gd name="T103" fmla="*/ 21 h 251"/>
                <a:gd name="T104" fmla="*/ 217 w 250"/>
                <a:gd name="T105" fmla="*/ 28 h 251"/>
                <a:gd name="T106" fmla="*/ 219 w 250"/>
                <a:gd name="T107" fmla="*/ 31 h 251"/>
                <a:gd name="T108" fmla="*/ 228 w 250"/>
                <a:gd name="T109" fmla="*/ 21 h 251"/>
                <a:gd name="T110" fmla="*/ 233 w 250"/>
                <a:gd name="T111" fmla="*/ 21 h 251"/>
                <a:gd name="T112" fmla="*/ 247 w 250"/>
                <a:gd name="T113" fmla="*/ 1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 h="251">
                  <a:moveTo>
                    <a:pt x="245" y="12"/>
                  </a:moveTo>
                  <a:lnTo>
                    <a:pt x="245" y="12"/>
                  </a:lnTo>
                  <a:lnTo>
                    <a:pt x="243" y="12"/>
                  </a:lnTo>
                  <a:lnTo>
                    <a:pt x="240" y="10"/>
                  </a:lnTo>
                  <a:lnTo>
                    <a:pt x="231" y="10"/>
                  </a:lnTo>
                  <a:lnTo>
                    <a:pt x="231" y="10"/>
                  </a:lnTo>
                  <a:lnTo>
                    <a:pt x="226" y="10"/>
                  </a:lnTo>
                  <a:lnTo>
                    <a:pt x="221" y="12"/>
                  </a:lnTo>
                  <a:lnTo>
                    <a:pt x="219" y="12"/>
                  </a:lnTo>
                  <a:lnTo>
                    <a:pt x="214" y="14"/>
                  </a:lnTo>
                  <a:lnTo>
                    <a:pt x="210" y="14"/>
                  </a:lnTo>
                  <a:lnTo>
                    <a:pt x="200" y="17"/>
                  </a:lnTo>
                  <a:lnTo>
                    <a:pt x="195" y="17"/>
                  </a:lnTo>
                  <a:lnTo>
                    <a:pt x="188" y="19"/>
                  </a:lnTo>
                  <a:lnTo>
                    <a:pt x="184" y="19"/>
                  </a:lnTo>
                  <a:lnTo>
                    <a:pt x="179" y="21"/>
                  </a:lnTo>
                  <a:lnTo>
                    <a:pt x="177" y="21"/>
                  </a:lnTo>
                  <a:lnTo>
                    <a:pt x="177" y="19"/>
                  </a:lnTo>
                  <a:lnTo>
                    <a:pt x="172" y="19"/>
                  </a:lnTo>
                  <a:lnTo>
                    <a:pt x="169" y="21"/>
                  </a:lnTo>
                  <a:lnTo>
                    <a:pt x="165" y="21"/>
                  </a:lnTo>
                  <a:lnTo>
                    <a:pt x="165" y="21"/>
                  </a:lnTo>
                  <a:lnTo>
                    <a:pt x="162" y="19"/>
                  </a:lnTo>
                  <a:lnTo>
                    <a:pt x="160" y="19"/>
                  </a:lnTo>
                  <a:lnTo>
                    <a:pt x="155" y="19"/>
                  </a:lnTo>
                  <a:lnTo>
                    <a:pt x="151" y="19"/>
                  </a:lnTo>
                  <a:lnTo>
                    <a:pt x="146" y="19"/>
                  </a:lnTo>
                  <a:lnTo>
                    <a:pt x="141" y="17"/>
                  </a:lnTo>
                  <a:lnTo>
                    <a:pt x="136" y="17"/>
                  </a:lnTo>
                  <a:lnTo>
                    <a:pt x="136" y="17"/>
                  </a:lnTo>
                  <a:lnTo>
                    <a:pt x="134" y="17"/>
                  </a:lnTo>
                  <a:lnTo>
                    <a:pt x="132" y="17"/>
                  </a:lnTo>
                  <a:lnTo>
                    <a:pt x="129" y="14"/>
                  </a:lnTo>
                  <a:lnTo>
                    <a:pt x="127" y="12"/>
                  </a:lnTo>
                  <a:lnTo>
                    <a:pt x="125" y="10"/>
                  </a:lnTo>
                  <a:lnTo>
                    <a:pt x="125" y="10"/>
                  </a:lnTo>
                  <a:lnTo>
                    <a:pt x="125" y="7"/>
                  </a:lnTo>
                  <a:lnTo>
                    <a:pt x="122" y="7"/>
                  </a:lnTo>
                  <a:lnTo>
                    <a:pt x="118" y="7"/>
                  </a:lnTo>
                  <a:lnTo>
                    <a:pt x="113" y="7"/>
                  </a:lnTo>
                  <a:lnTo>
                    <a:pt x="111" y="7"/>
                  </a:lnTo>
                  <a:lnTo>
                    <a:pt x="103" y="7"/>
                  </a:lnTo>
                  <a:lnTo>
                    <a:pt x="96" y="7"/>
                  </a:lnTo>
                  <a:lnTo>
                    <a:pt x="82" y="7"/>
                  </a:lnTo>
                  <a:lnTo>
                    <a:pt x="75" y="7"/>
                  </a:lnTo>
                  <a:lnTo>
                    <a:pt x="68" y="7"/>
                  </a:lnTo>
                  <a:lnTo>
                    <a:pt x="54" y="7"/>
                  </a:lnTo>
                  <a:lnTo>
                    <a:pt x="49" y="7"/>
                  </a:lnTo>
                  <a:lnTo>
                    <a:pt x="47" y="7"/>
                  </a:lnTo>
                  <a:lnTo>
                    <a:pt x="42" y="7"/>
                  </a:lnTo>
                  <a:lnTo>
                    <a:pt x="42" y="7"/>
                  </a:lnTo>
                  <a:lnTo>
                    <a:pt x="42" y="7"/>
                  </a:lnTo>
                  <a:lnTo>
                    <a:pt x="40" y="7"/>
                  </a:lnTo>
                  <a:lnTo>
                    <a:pt x="37" y="5"/>
                  </a:lnTo>
                  <a:lnTo>
                    <a:pt x="37" y="5"/>
                  </a:lnTo>
                  <a:lnTo>
                    <a:pt x="35" y="2"/>
                  </a:lnTo>
                  <a:lnTo>
                    <a:pt x="33" y="0"/>
                  </a:lnTo>
                  <a:lnTo>
                    <a:pt x="30" y="0"/>
                  </a:lnTo>
                  <a:lnTo>
                    <a:pt x="28" y="0"/>
                  </a:lnTo>
                  <a:lnTo>
                    <a:pt x="28" y="0"/>
                  </a:lnTo>
                  <a:lnTo>
                    <a:pt x="26" y="0"/>
                  </a:lnTo>
                  <a:lnTo>
                    <a:pt x="23" y="0"/>
                  </a:lnTo>
                  <a:lnTo>
                    <a:pt x="21" y="0"/>
                  </a:lnTo>
                  <a:lnTo>
                    <a:pt x="21" y="2"/>
                  </a:lnTo>
                  <a:lnTo>
                    <a:pt x="19" y="2"/>
                  </a:lnTo>
                  <a:lnTo>
                    <a:pt x="16" y="5"/>
                  </a:lnTo>
                  <a:lnTo>
                    <a:pt x="12" y="5"/>
                  </a:lnTo>
                  <a:lnTo>
                    <a:pt x="12" y="5"/>
                  </a:lnTo>
                  <a:lnTo>
                    <a:pt x="9" y="5"/>
                  </a:lnTo>
                  <a:lnTo>
                    <a:pt x="7" y="2"/>
                  </a:lnTo>
                  <a:lnTo>
                    <a:pt x="7" y="2"/>
                  </a:lnTo>
                  <a:lnTo>
                    <a:pt x="4" y="5"/>
                  </a:lnTo>
                  <a:lnTo>
                    <a:pt x="2" y="5"/>
                  </a:lnTo>
                  <a:lnTo>
                    <a:pt x="0" y="10"/>
                  </a:lnTo>
                  <a:lnTo>
                    <a:pt x="0" y="17"/>
                  </a:lnTo>
                  <a:lnTo>
                    <a:pt x="2" y="21"/>
                  </a:lnTo>
                  <a:lnTo>
                    <a:pt x="4" y="26"/>
                  </a:lnTo>
                  <a:lnTo>
                    <a:pt x="7" y="31"/>
                  </a:lnTo>
                  <a:lnTo>
                    <a:pt x="7" y="33"/>
                  </a:lnTo>
                  <a:lnTo>
                    <a:pt x="12" y="36"/>
                  </a:lnTo>
                  <a:lnTo>
                    <a:pt x="14" y="40"/>
                  </a:lnTo>
                  <a:lnTo>
                    <a:pt x="26" y="64"/>
                  </a:lnTo>
                  <a:lnTo>
                    <a:pt x="28" y="66"/>
                  </a:lnTo>
                  <a:lnTo>
                    <a:pt x="28" y="73"/>
                  </a:lnTo>
                  <a:lnTo>
                    <a:pt x="33" y="83"/>
                  </a:lnTo>
                  <a:lnTo>
                    <a:pt x="40" y="95"/>
                  </a:lnTo>
                  <a:lnTo>
                    <a:pt x="40" y="97"/>
                  </a:lnTo>
                  <a:lnTo>
                    <a:pt x="42" y="99"/>
                  </a:lnTo>
                  <a:lnTo>
                    <a:pt x="47" y="109"/>
                  </a:lnTo>
                  <a:lnTo>
                    <a:pt x="49" y="114"/>
                  </a:lnTo>
                  <a:lnTo>
                    <a:pt x="52" y="121"/>
                  </a:lnTo>
                  <a:lnTo>
                    <a:pt x="52" y="123"/>
                  </a:lnTo>
                  <a:lnTo>
                    <a:pt x="52" y="125"/>
                  </a:lnTo>
                  <a:lnTo>
                    <a:pt x="49" y="125"/>
                  </a:lnTo>
                  <a:lnTo>
                    <a:pt x="49" y="123"/>
                  </a:lnTo>
                  <a:lnTo>
                    <a:pt x="49" y="125"/>
                  </a:lnTo>
                  <a:lnTo>
                    <a:pt x="49" y="128"/>
                  </a:lnTo>
                  <a:lnTo>
                    <a:pt x="49" y="132"/>
                  </a:lnTo>
                  <a:lnTo>
                    <a:pt x="49" y="137"/>
                  </a:lnTo>
                  <a:lnTo>
                    <a:pt x="52" y="140"/>
                  </a:lnTo>
                  <a:lnTo>
                    <a:pt x="52" y="149"/>
                  </a:lnTo>
                  <a:lnTo>
                    <a:pt x="52" y="151"/>
                  </a:lnTo>
                  <a:lnTo>
                    <a:pt x="54" y="158"/>
                  </a:lnTo>
                  <a:lnTo>
                    <a:pt x="56" y="163"/>
                  </a:lnTo>
                  <a:lnTo>
                    <a:pt x="56" y="170"/>
                  </a:lnTo>
                  <a:lnTo>
                    <a:pt x="56" y="173"/>
                  </a:lnTo>
                  <a:lnTo>
                    <a:pt x="56" y="175"/>
                  </a:lnTo>
                  <a:lnTo>
                    <a:pt x="56" y="180"/>
                  </a:lnTo>
                  <a:lnTo>
                    <a:pt x="56" y="185"/>
                  </a:lnTo>
                  <a:lnTo>
                    <a:pt x="59" y="189"/>
                  </a:lnTo>
                  <a:lnTo>
                    <a:pt x="59" y="196"/>
                  </a:lnTo>
                  <a:lnTo>
                    <a:pt x="61" y="199"/>
                  </a:lnTo>
                  <a:lnTo>
                    <a:pt x="61" y="201"/>
                  </a:lnTo>
                  <a:lnTo>
                    <a:pt x="63" y="203"/>
                  </a:lnTo>
                  <a:lnTo>
                    <a:pt x="61" y="203"/>
                  </a:lnTo>
                  <a:lnTo>
                    <a:pt x="61" y="206"/>
                  </a:lnTo>
                  <a:lnTo>
                    <a:pt x="63" y="211"/>
                  </a:lnTo>
                  <a:lnTo>
                    <a:pt x="63" y="218"/>
                  </a:lnTo>
                  <a:lnTo>
                    <a:pt x="66" y="220"/>
                  </a:lnTo>
                  <a:lnTo>
                    <a:pt x="73" y="232"/>
                  </a:lnTo>
                  <a:lnTo>
                    <a:pt x="75" y="234"/>
                  </a:lnTo>
                  <a:lnTo>
                    <a:pt x="78" y="237"/>
                  </a:lnTo>
                  <a:lnTo>
                    <a:pt x="82" y="244"/>
                  </a:lnTo>
                  <a:lnTo>
                    <a:pt x="85" y="246"/>
                  </a:lnTo>
                  <a:lnTo>
                    <a:pt x="85" y="244"/>
                  </a:lnTo>
                  <a:lnTo>
                    <a:pt x="89" y="241"/>
                  </a:lnTo>
                  <a:lnTo>
                    <a:pt x="89" y="241"/>
                  </a:lnTo>
                  <a:lnTo>
                    <a:pt x="89" y="241"/>
                  </a:lnTo>
                  <a:lnTo>
                    <a:pt x="92" y="241"/>
                  </a:lnTo>
                  <a:lnTo>
                    <a:pt x="92" y="241"/>
                  </a:lnTo>
                  <a:lnTo>
                    <a:pt x="92" y="239"/>
                  </a:lnTo>
                  <a:lnTo>
                    <a:pt x="92" y="237"/>
                  </a:lnTo>
                  <a:lnTo>
                    <a:pt x="92" y="237"/>
                  </a:lnTo>
                  <a:lnTo>
                    <a:pt x="92" y="234"/>
                  </a:lnTo>
                  <a:lnTo>
                    <a:pt x="94" y="234"/>
                  </a:lnTo>
                  <a:lnTo>
                    <a:pt x="96" y="232"/>
                  </a:lnTo>
                  <a:lnTo>
                    <a:pt x="99" y="234"/>
                  </a:lnTo>
                  <a:lnTo>
                    <a:pt x="99" y="234"/>
                  </a:lnTo>
                  <a:lnTo>
                    <a:pt x="99" y="237"/>
                  </a:lnTo>
                  <a:lnTo>
                    <a:pt x="99" y="237"/>
                  </a:lnTo>
                  <a:lnTo>
                    <a:pt x="101" y="237"/>
                  </a:lnTo>
                  <a:lnTo>
                    <a:pt x="101" y="237"/>
                  </a:lnTo>
                  <a:lnTo>
                    <a:pt x="101" y="239"/>
                  </a:lnTo>
                  <a:lnTo>
                    <a:pt x="101" y="241"/>
                  </a:lnTo>
                  <a:lnTo>
                    <a:pt x="101" y="241"/>
                  </a:lnTo>
                  <a:lnTo>
                    <a:pt x="101" y="244"/>
                  </a:lnTo>
                  <a:lnTo>
                    <a:pt x="101" y="244"/>
                  </a:lnTo>
                  <a:lnTo>
                    <a:pt x="103" y="246"/>
                  </a:lnTo>
                  <a:lnTo>
                    <a:pt x="103" y="246"/>
                  </a:lnTo>
                  <a:lnTo>
                    <a:pt x="106" y="248"/>
                  </a:lnTo>
                  <a:lnTo>
                    <a:pt x="108" y="248"/>
                  </a:lnTo>
                  <a:lnTo>
                    <a:pt x="111" y="248"/>
                  </a:lnTo>
                  <a:lnTo>
                    <a:pt x="113" y="248"/>
                  </a:lnTo>
                  <a:lnTo>
                    <a:pt x="115" y="251"/>
                  </a:lnTo>
                  <a:lnTo>
                    <a:pt x="118" y="251"/>
                  </a:lnTo>
                  <a:lnTo>
                    <a:pt x="122" y="251"/>
                  </a:lnTo>
                  <a:lnTo>
                    <a:pt x="127" y="251"/>
                  </a:lnTo>
                  <a:lnTo>
                    <a:pt x="132" y="251"/>
                  </a:lnTo>
                  <a:lnTo>
                    <a:pt x="134" y="251"/>
                  </a:lnTo>
                  <a:lnTo>
                    <a:pt x="134" y="251"/>
                  </a:lnTo>
                  <a:lnTo>
                    <a:pt x="136" y="251"/>
                  </a:lnTo>
                  <a:lnTo>
                    <a:pt x="136" y="248"/>
                  </a:lnTo>
                  <a:lnTo>
                    <a:pt x="136" y="248"/>
                  </a:lnTo>
                  <a:lnTo>
                    <a:pt x="139" y="246"/>
                  </a:lnTo>
                  <a:lnTo>
                    <a:pt x="139" y="246"/>
                  </a:lnTo>
                  <a:lnTo>
                    <a:pt x="141" y="244"/>
                  </a:lnTo>
                  <a:lnTo>
                    <a:pt x="144" y="244"/>
                  </a:lnTo>
                  <a:lnTo>
                    <a:pt x="146" y="241"/>
                  </a:lnTo>
                  <a:lnTo>
                    <a:pt x="148" y="241"/>
                  </a:lnTo>
                  <a:lnTo>
                    <a:pt x="148" y="239"/>
                  </a:lnTo>
                  <a:lnTo>
                    <a:pt x="148" y="229"/>
                  </a:lnTo>
                  <a:lnTo>
                    <a:pt x="148" y="220"/>
                  </a:lnTo>
                  <a:lnTo>
                    <a:pt x="148" y="211"/>
                  </a:lnTo>
                  <a:lnTo>
                    <a:pt x="148" y="201"/>
                  </a:lnTo>
                  <a:lnTo>
                    <a:pt x="148" y="192"/>
                  </a:lnTo>
                  <a:lnTo>
                    <a:pt x="151" y="182"/>
                  </a:lnTo>
                  <a:lnTo>
                    <a:pt x="151" y="173"/>
                  </a:lnTo>
                  <a:lnTo>
                    <a:pt x="151" y="163"/>
                  </a:lnTo>
                  <a:lnTo>
                    <a:pt x="151" y="163"/>
                  </a:lnTo>
                  <a:lnTo>
                    <a:pt x="151" y="158"/>
                  </a:lnTo>
                  <a:lnTo>
                    <a:pt x="151" y="154"/>
                  </a:lnTo>
                  <a:lnTo>
                    <a:pt x="151" y="147"/>
                  </a:lnTo>
                  <a:lnTo>
                    <a:pt x="151" y="140"/>
                  </a:lnTo>
                  <a:lnTo>
                    <a:pt x="151" y="135"/>
                  </a:lnTo>
                  <a:lnTo>
                    <a:pt x="151" y="128"/>
                  </a:lnTo>
                  <a:lnTo>
                    <a:pt x="151" y="123"/>
                  </a:lnTo>
                  <a:lnTo>
                    <a:pt x="151" y="116"/>
                  </a:lnTo>
                  <a:lnTo>
                    <a:pt x="151" y="111"/>
                  </a:lnTo>
                  <a:lnTo>
                    <a:pt x="151" y="104"/>
                  </a:lnTo>
                  <a:lnTo>
                    <a:pt x="169" y="104"/>
                  </a:lnTo>
                  <a:lnTo>
                    <a:pt x="169" y="104"/>
                  </a:lnTo>
                  <a:lnTo>
                    <a:pt x="169" y="102"/>
                  </a:lnTo>
                  <a:lnTo>
                    <a:pt x="169" y="92"/>
                  </a:lnTo>
                  <a:lnTo>
                    <a:pt x="169" y="83"/>
                  </a:lnTo>
                  <a:lnTo>
                    <a:pt x="169" y="76"/>
                  </a:lnTo>
                  <a:lnTo>
                    <a:pt x="169" y="66"/>
                  </a:lnTo>
                  <a:lnTo>
                    <a:pt x="169" y="57"/>
                  </a:lnTo>
                  <a:lnTo>
                    <a:pt x="169" y="50"/>
                  </a:lnTo>
                  <a:lnTo>
                    <a:pt x="169" y="40"/>
                  </a:lnTo>
                  <a:lnTo>
                    <a:pt x="169" y="31"/>
                  </a:lnTo>
                  <a:lnTo>
                    <a:pt x="169" y="28"/>
                  </a:lnTo>
                  <a:lnTo>
                    <a:pt x="174" y="26"/>
                  </a:lnTo>
                  <a:lnTo>
                    <a:pt x="181" y="26"/>
                  </a:lnTo>
                  <a:lnTo>
                    <a:pt x="188" y="26"/>
                  </a:lnTo>
                  <a:lnTo>
                    <a:pt x="198" y="24"/>
                  </a:lnTo>
                  <a:lnTo>
                    <a:pt x="202" y="21"/>
                  </a:lnTo>
                  <a:lnTo>
                    <a:pt x="210" y="21"/>
                  </a:lnTo>
                  <a:lnTo>
                    <a:pt x="212" y="21"/>
                  </a:lnTo>
                  <a:lnTo>
                    <a:pt x="212" y="21"/>
                  </a:lnTo>
                  <a:lnTo>
                    <a:pt x="212" y="21"/>
                  </a:lnTo>
                  <a:lnTo>
                    <a:pt x="217" y="26"/>
                  </a:lnTo>
                  <a:lnTo>
                    <a:pt x="217" y="28"/>
                  </a:lnTo>
                  <a:lnTo>
                    <a:pt x="217" y="31"/>
                  </a:lnTo>
                  <a:lnTo>
                    <a:pt x="219" y="31"/>
                  </a:lnTo>
                  <a:lnTo>
                    <a:pt x="219" y="31"/>
                  </a:lnTo>
                  <a:lnTo>
                    <a:pt x="219" y="31"/>
                  </a:lnTo>
                  <a:lnTo>
                    <a:pt x="224" y="26"/>
                  </a:lnTo>
                  <a:lnTo>
                    <a:pt x="224" y="26"/>
                  </a:lnTo>
                  <a:lnTo>
                    <a:pt x="226" y="24"/>
                  </a:lnTo>
                  <a:lnTo>
                    <a:pt x="228" y="21"/>
                  </a:lnTo>
                  <a:lnTo>
                    <a:pt x="231" y="21"/>
                  </a:lnTo>
                  <a:lnTo>
                    <a:pt x="233" y="21"/>
                  </a:lnTo>
                  <a:lnTo>
                    <a:pt x="233" y="21"/>
                  </a:lnTo>
                  <a:lnTo>
                    <a:pt x="233" y="21"/>
                  </a:lnTo>
                  <a:lnTo>
                    <a:pt x="235" y="21"/>
                  </a:lnTo>
                  <a:lnTo>
                    <a:pt x="240" y="19"/>
                  </a:lnTo>
                  <a:lnTo>
                    <a:pt x="243" y="17"/>
                  </a:lnTo>
                  <a:lnTo>
                    <a:pt x="247" y="17"/>
                  </a:lnTo>
                  <a:lnTo>
                    <a:pt x="250" y="17"/>
                  </a:lnTo>
                  <a:lnTo>
                    <a:pt x="245"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277"/>
            <p:cNvSpPr>
              <a:spLocks noEditPoints="1"/>
            </p:cNvSpPr>
            <p:nvPr userDrawn="1"/>
          </p:nvSpPr>
          <p:spPr bwMode="auto">
            <a:xfrm>
              <a:off x="5336" y="2205"/>
              <a:ext cx="162" cy="390"/>
            </a:xfrm>
            <a:custGeom>
              <a:avLst/>
              <a:gdLst>
                <a:gd name="T0" fmla="*/ 33 w 162"/>
                <a:gd name="T1" fmla="*/ 208 h 390"/>
                <a:gd name="T2" fmla="*/ 37 w 162"/>
                <a:gd name="T3" fmla="*/ 194 h 390"/>
                <a:gd name="T4" fmla="*/ 162 w 162"/>
                <a:gd name="T5" fmla="*/ 144 h 390"/>
                <a:gd name="T6" fmla="*/ 143 w 162"/>
                <a:gd name="T7" fmla="*/ 146 h 390"/>
                <a:gd name="T8" fmla="*/ 127 w 162"/>
                <a:gd name="T9" fmla="*/ 137 h 390"/>
                <a:gd name="T10" fmla="*/ 129 w 162"/>
                <a:gd name="T11" fmla="*/ 118 h 390"/>
                <a:gd name="T12" fmla="*/ 115 w 162"/>
                <a:gd name="T13" fmla="*/ 106 h 390"/>
                <a:gd name="T14" fmla="*/ 108 w 162"/>
                <a:gd name="T15" fmla="*/ 94 h 390"/>
                <a:gd name="T16" fmla="*/ 92 w 162"/>
                <a:gd name="T17" fmla="*/ 92 h 390"/>
                <a:gd name="T18" fmla="*/ 89 w 162"/>
                <a:gd name="T19" fmla="*/ 75 h 390"/>
                <a:gd name="T20" fmla="*/ 101 w 162"/>
                <a:gd name="T21" fmla="*/ 61 h 390"/>
                <a:gd name="T22" fmla="*/ 103 w 162"/>
                <a:gd name="T23" fmla="*/ 45 h 390"/>
                <a:gd name="T24" fmla="*/ 94 w 162"/>
                <a:gd name="T25" fmla="*/ 19 h 390"/>
                <a:gd name="T26" fmla="*/ 80 w 162"/>
                <a:gd name="T27" fmla="*/ 4 h 390"/>
                <a:gd name="T28" fmla="*/ 73 w 162"/>
                <a:gd name="T29" fmla="*/ 4 h 390"/>
                <a:gd name="T30" fmla="*/ 66 w 162"/>
                <a:gd name="T31" fmla="*/ 19 h 390"/>
                <a:gd name="T32" fmla="*/ 63 w 162"/>
                <a:gd name="T33" fmla="*/ 26 h 390"/>
                <a:gd name="T34" fmla="*/ 37 w 162"/>
                <a:gd name="T35" fmla="*/ 42 h 390"/>
                <a:gd name="T36" fmla="*/ 37 w 162"/>
                <a:gd name="T37" fmla="*/ 61 h 390"/>
                <a:gd name="T38" fmla="*/ 35 w 162"/>
                <a:gd name="T39" fmla="*/ 75 h 390"/>
                <a:gd name="T40" fmla="*/ 21 w 162"/>
                <a:gd name="T41" fmla="*/ 97 h 390"/>
                <a:gd name="T42" fmla="*/ 16 w 162"/>
                <a:gd name="T43" fmla="*/ 111 h 390"/>
                <a:gd name="T44" fmla="*/ 14 w 162"/>
                <a:gd name="T45" fmla="*/ 127 h 390"/>
                <a:gd name="T46" fmla="*/ 9 w 162"/>
                <a:gd name="T47" fmla="*/ 135 h 390"/>
                <a:gd name="T48" fmla="*/ 7 w 162"/>
                <a:gd name="T49" fmla="*/ 153 h 390"/>
                <a:gd name="T50" fmla="*/ 4 w 162"/>
                <a:gd name="T51" fmla="*/ 161 h 390"/>
                <a:gd name="T52" fmla="*/ 16 w 162"/>
                <a:gd name="T53" fmla="*/ 175 h 390"/>
                <a:gd name="T54" fmla="*/ 19 w 162"/>
                <a:gd name="T55" fmla="*/ 177 h 390"/>
                <a:gd name="T56" fmla="*/ 30 w 162"/>
                <a:gd name="T57" fmla="*/ 184 h 390"/>
                <a:gd name="T58" fmla="*/ 35 w 162"/>
                <a:gd name="T59" fmla="*/ 196 h 390"/>
                <a:gd name="T60" fmla="*/ 40 w 162"/>
                <a:gd name="T61" fmla="*/ 198 h 390"/>
                <a:gd name="T62" fmla="*/ 54 w 162"/>
                <a:gd name="T63" fmla="*/ 229 h 390"/>
                <a:gd name="T64" fmla="*/ 52 w 162"/>
                <a:gd name="T65" fmla="*/ 265 h 390"/>
                <a:gd name="T66" fmla="*/ 59 w 162"/>
                <a:gd name="T67" fmla="*/ 265 h 390"/>
                <a:gd name="T68" fmla="*/ 68 w 162"/>
                <a:gd name="T69" fmla="*/ 269 h 390"/>
                <a:gd name="T70" fmla="*/ 77 w 162"/>
                <a:gd name="T71" fmla="*/ 265 h 390"/>
                <a:gd name="T72" fmla="*/ 87 w 162"/>
                <a:gd name="T73" fmla="*/ 248 h 390"/>
                <a:gd name="T74" fmla="*/ 96 w 162"/>
                <a:gd name="T75" fmla="*/ 239 h 390"/>
                <a:gd name="T76" fmla="*/ 108 w 162"/>
                <a:gd name="T77" fmla="*/ 255 h 390"/>
                <a:gd name="T78" fmla="*/ 118 w 162"/>
                <a:gd name="T79" fmla="*/ 279 h 390"/>
                <a:gd name="T80" fmla="*/ 127 w 162"/>
                <a:gd name="T81" fmla="*/ 309 h 390"/>
                <a:gd name="T82" fmla="*/ 139 w 162"/>
                <a:gd name="T83" fmla="*/ 333 h 390"/>
                <a:gd name="T84" fmla="*/ 141 w 162"/>
                <a:gd name="T85" fmla="*/ 352 h 390"/>
                <a:gd name="T86" fmla="*/ 143 w 162"/>
                <a:gd name="T87" fmla="*/ 364 h 390"/>
                <a:gd name="T88" fmla="*/ 143 w 162"/>
                <a:gd name="T89" fmla="*/ 388 h 390"/>
                <a:gd name="T90" fmla="*/ 155 w 162"/>
                <a:gd name="T91" fmla="*/ 361 h 390"/>
                <a:gd name="T92" fmla="*/ 153 w 162"/>
                <a:gd name="T93" fmla="*/ 338 h 390"/>
                <a:gd name="T94" fmla="*/ 146 w 162"/>
                <a:gd name="T95" fmla="*/ 314 h 390"/>
                <a:gd name="T96" fmla="*/ 125 w 162"/>
                <a:gd name="T97" fmla="*/ 281 h 390"/>
                <a:gd name="T98" fmla="*/ 134 w 162"/>
                <a:gd name="T99" fmla="*/ 262 h 390"/>
                <a:gd name="T100" fmla="*/ 127 w 162"/>
                <a:gd name="T101" fmla="*/ 246 h 390"/>
                <a:gd name="T102" fmla="*/ 108 w 162"/>
                <a:gd name="T103" fmla="*/ 220 h 390"/>
                <a:gd name="T104" fmla="*/ 108 w 162"/>
                <a:gd name="T105" fmla="*/ 210 h 390"/>
                <a:gd name="T106" fmla="*/ 110 w 162"/>
                <a:gd name="T107" fmla="*/ 187 h 390"/>
                <a:gd name="T108" fmla="*/ 129 w 162"/>
                <a:gd name="T109" fmla="*/ 184 h 390"/>
                <a:gd name="T110" fmla="*/ 136 w 162"/>
                <a:gd name="T111" fmla="*/ 175 h 390"/>
                <a:gd name="T112" fmla="*/ 148 w 162"/>
                <a:gd name="T113" fmla="*/ 172 h 390"/>
                <a:gd name="T114" fmla="*/ 153 w 162"/>
                <a:gd name="T115" fmla="*/ 15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390">
                  <a:moveTo>
                    <a:pt x="56" y="262"/>
                  </a:moveTo>
                  <a:lnTo>
                    <a:pt x="56" y="265"/>
                  </a:lnTo>
                  <a:lnTo>
                    <a:pt x="54" y="265"/>
                  </a:lnTo>
                  <a:lnTo>
                    <a:pt x="54" y="269"/>
                  </a:lnTo>
                  <a:lnTo>
                    <a:pt x="56" y="267"/>
                  </a:lnTo>
                  <a:lnTo>
                    <a:pt x="56" y="265"/>
                  </a:lnTo>
                  <a:lnTo>
                    <a:pt x="59" y="262"/>
                  </a:lnTo>
                  <a:lnTo>
                    <a:pt x="59" y="260"/>
                  </a:lnTo>
                  <a:lnTo>
                    <a:pt x="56" y="262"/>
                  </a:lnTo>
                  <a:close/>
                  <a:moveTo>
                    <a:pt x="33" y="203"/>
                  </a:moveTo>
                  <a:lnTo>
                    <a:pt x="30" y="205"/>
                  </a:lnTo>
                  <a:lnTo>
                    <a:pt x="33" y="208"/>
                  </a:lnTo>
                  <a:lnTo>
                    <a:pt x="35" y="208"/>
                  </a:lnTo>
                  <a:lnTo>
                    <a:pt x="35" y="208"/>
                  </a:lnTo>
                  <a:lnTo>
                    <a:pt x="35" y="208"/>
                  </a:lnTo>
                  <a:lnTo>
                    <a:pt x="35" y="205"/>
                  </a:lnTo>
                  <a:lnTo>
                    <a:pt x="35" y="205"/>
                  </a:lnTo>
                  <a:lnTo>
                    <a:pt x="33" y="203"/>
                  </a:lnTo>
                  <a:close/>
                  <a:moveTo>
                    <a:pt x="35" y="194"/>
                  </a:moveTo>
                  <a:lnTo>
                    <a:pt x="35" y="196"/>
                  </a:lnTo>
                  <a:lnTo>
                    <a:pt x="37" y="194"/>
                  </a:lnTo>
                  <a:lnTo>
                    <a:pt x="37" y="194"/>
                  </a:lnTo>
                  <a:lnTo>
                    <a:pt x="37" y="194"/>
                  </a:lnTo>
                  <a:lnTo>
                    <a:pt x="37" y="194"/>
                  </a:lnTo>
                  <a:lnTo>
                    <a:pt x="35" y="191"/>
                  </a:lnTo>
                  <a:lnTo>
                    <a:pt x="35" y="191"/>
                  </a:lnTo>
                  <a:lnTo>
                    <a:pt x="33" y="189"/>
                  </a:lnTo>
                  <a:lnTo>
                    <a:pt x="33" y="191"/>
                  </a:lnTo>
                  <a:lnTo>
                    <a:pt x="33" y="191"/>
                  </a:lnTo>
                  <a:lnTo>
                    <a:pt x="33" y="191"/>
                  </a:lnTo>
                  <a:lnTo>
                    <a:pt x="33" y="194"/>
                  </a:lnTo>
                  <a:lnTo>
                    <a:pt x="35" y="194"/>
                  </a:lnTo>
                  <a:close/>
                  <a:moveTo>
                    <a:pt x="162" y="144"/>
                  </a:moveTo>
                  <a:lnTo>
                    <a:pt x="162" y="144"/>
                  </a:lnTo>
                  <a:lnTo>
                    <a:pt x="162" y="144"/>
                  </a:lnTo>
                  <a:lnTo>
                    <a:pt x="162" y="144"/>
                  </a:lnTo>
                  <a:lnTo>
                    <a:pt x="160" y="144"/>
                  </a:lnTo>
                  <a:lnTo>
                    <a:pt x="158" y="146"/>
                  </a:lnTo>
                  <a:lnTo>
                    <a:pt x="155" y="149"/>
                  </a:lnTo>
                  <a:lnTo>
                    <a:pt x="153" y="149"/>
                  </a:lnTo>
                  <a:lnTo>
                    <a:pt x="153" y="149"/>
                  </a:lnTo>
                  <a:lnTo>
                    <a:pt x="151" y="149"/>
                  </a:lnTo>
                  <a:lnTo>
                    <a:pt x="148" y="149"/>
                  </a:lnTo>
                  <a:lnTo>
                    <a:pt x="146" y="149"/>
                  </a:lnTo>
                  <a:lnTo>
                    <a:pt x="146" y="149"/>
                  </a:lnTo>
                  <a:lnTo>
                    <a:pt x="143" y="149"/>
                  </a:lnTo>
                  <a:lnTo>
                    <a:pt x="143" y="149"/>
                  </a:lnTo>
                  <a:lnTo>
                    <a:pt x="143" y="146"/>
                  </a:lnTo>
                  <a:lnTo>
                    <a:pt x="143" y="146"/>
                  </a:lnTo>
                  <a:lnTo>
                    <a:pt x="143" y="144"/>
                  </a:lnTo>
                  <a:lnTo>
                    <a:pt x="141" y="144"/>
                  </a:lnTo>
                  <a:lnTo>
                    <a:pt x="141" y="144"/>
                  </a:lnTo>
                  <a:lnTo>
                    <a:pt x="141" y="142"/>
                  </a:lnTo>
                  <a:lnTo>
                    <a:pt x="141" y="139"/>
                  </a:lnTo>
                  <a:lnTo>
                    <a:pt x="141" y="139"/>
                  </a:lnTo>
                  <a:lnTo>
                    <a:pt x="139" y="137"/>
                  </a:lnTo>
                  <a:lnTo>
                    <a:pt x="139" y="137"/>
                  </a:lnTo>
                  <a:lnTo>
                    <a:pt x="134" y="137"/>
                  </a:lnTo>
                  <a:lnTo>
                    <a:pt x="129" y="137"/>
                  </a:lnTo>
                  <a:lnTo>
                    <a:pt x="127" y="137"/>
                  </a:lnTo>
                  <a:lnTo>
                    <a:pt x="127" y="137"/>
                  </a:lnTo>
                  <a:lnTo>
                    <a:pt x="127" y="135"/>
                  </a:lnTo>
                  <a:lnTo>
                    <a:pt x="125" y="135"/>
                  </a:lnTo>
                  <a:lnTo>
                    <a:pt x="125" y="135"/>
                  </a:lnTo>
                  <a:lnTo>
                    <a:pt x="125" y="132"/>
                  </a:lnTo>
                  <a:lnTo>
                    <a:pt x="127" y="130"/>
                  </a:lnTo>
                  <a:lnTo>
                    <a:pt x="127" y="127"/>
                  </a:lnTo>
                  <a:lnTo>
                    <a:pt x="127" y="125"/>
                  </a:lnTo>
                  <a:lnTo>
                    <a:pt x="127" y="123"/>
                  </a:lnTo>
                  <a:lnTo>
                    <a:pt x="127" y="120"/>
                  </a:lnTo>
                  <a:lnTo>
                    <a:pt x="129" y="118"/>
                  </a:lnTo>
                  <a:lnTo>
                    <a:pt x="129" y="118"/>
                  </a:lnTo>
                  <a:lnTo>
                    <a:pt x="129" y="118"/>
                  </a:lnTo>
                  <a:lnTo>
                    <a:pt x="127" y="116"/>
                  </a:lnTo>
                  <a:lnTo>
                    <a:pt x="127" y="116"/>
                  </a:lnTo>
                  <a:lnTo>
                    <a:pt x="125" y="116"/>
                  </a:lnTo>
                  <a:lnTo>
                    <a:pt x="125" y="116"/>
                  </a:lnTo>
                  <a:lnTo>
                    <a:pt x="120" y="116"/>
                  </a:lnTo>
                  <a:lnTo>
                    <a:pt x="118" y="113"/>
                  </a:lnTo>
                  <a:lnTo>
                    <a:pt x="118" y="111"/>
                  </a:lnTo>
                  <a:lnTo>
                    <a:pt x="118" y="108"/>
                  </a:lnTo>
                  <a:lnTo>
                    <a:pt x="115" y="108"/>
                  </a:lnTo>
                  <a:lnTo>
                    <a:pt x="115" y="106"/>
                  </a:lnTo>
                  <a:lnTo>
                    <a:pt x="115" y="106"/>
                  </a:lnTo>
                  <a:lnTo>
                    <a:pt x="115" y="104"/>
                  </a:lnTo>
                  <a:lnTo>
                    <a:pt x="113" y="101"/>
                  </a:lnTo>
                  <a:lnTo>
                    <a:pt x="113" y="101"/>
                  </a:lnTo>
                  <a:lnTo>
                    <a:pt x="110" y="99"/>
                  </a:lnTo>
                  <a:lnTo>
                    <a:pt x="110" y="99"/>
                  </a:lnTo>
                  <a:lnTo>
                    <a:pt x="110" y="97"/>
                  </a:lnTo>
                  <a:lnTo>
                    <a:pt x="113" y="94"/>
                  </a:lnTo>
                  <a:lnTo>
                    <a:pt x="113" y="94"/>
                  </a:lnTo>
                  <a:lnTo>
                    <a:pt x="113" y="94"/>
                  </a:lnTo>
                  <a:lnTo>
                    <a:pt x="113" y="94"/>
                  </a:lnTo>
                  <a:lnTo>
                    <a:pt x="108" y="94"/>
                  </a:lnTo>
                  <a:lnTo>
                    <a:pt x="108" y="94"/>
                  </a:lnTo>
                  <a:lnTo>
                    <a:pt x="108" y="94"/>
                  </a:lnTo>
                  <a:lnTo>
                    <a:pt x="106" y="94"/>
                  </a:lnTo>
                  <a:lnTo>
                    <a:pt x="101" y="94"/>
                  </a:lnTo>
                  <a:lnTo>
                    <a:pt x="99" y="94"/>
                  </a:lnTo>
                  <a:lnTo>
                    <a:pt x="96" y="97"/>
                  </a:lnTo>
                  <a:lnTo>
                    <a:pt x="94" y="97"/>
                  </a:lnTo>
                  <a:lnTo>
                    <a:pt x="94" y="99"/>
                  </a:lnTo>
                  <a:lnTo>
                    <a:pt x="92" y="99"/>
                  </a:lnTo>
                  <a:lnTo>
                    <a:pt x="92" y="99"/>
                  </a:lnTo>
                  <a:lnTo>
                    <a:pt x="92" y="97"/>
                  </a:lnTo>
                  <a:lnTo>
                    <a:pt x="92" y="94"/>
                  </a:lnTo>
                  <a:lnTo>
                    <a:pt x="92" y="92"/>
                  </a:lnTo>
                  <a:lnTo>
                    <a:pt x="92" y="90"/>
                  </a:lnTo>
                  <a:lnTo>
                    <a:pt x="92" y="87"/>
                  </a:lnTo>
                  <a:lnTo>
                    <a:pt x="89" y="87"/>
                  </a:lnTo>
                  <a:lnTo>
                    <a:pt x="89" y="87"/>
                  </a:lnTo>
                  <a:lnTo>
                    <a:pt x="89" y="85"/>
                  </a:lnTo>
                  <a:lnTo>
                    <a:pt x="87" y="82"/>
                  </a:lnTo>
                  <a:lnTo>
                    <a:pt x="89" y="80"/>
                  </a:lnTo>
                  <a:lnTo>
                    <a:pt x="89" y="78"/>
                  </a:lnTo>
                  <a:lnTo>
                    <a:pt x="92" y="78"/>
                  </a:lnTo>
                  <a:lnTo>
                    <a:pt x="92" y="78"/>
                  </a:lnTo>
                  <a:lnTo>
                    <a:pt x="89" y="75"/>
                  </a:lnTo>
                  <a:lnTo>
                    <a:pt x="89" y="75"/>
                  </a:lnTo>
                  <a:lnTo>
                    <a:pt x="92" y="71"/>
                  </a:lnTo>
                  <a:lnTo>
                    <a:pt x="92" y="71"/>
                  </a:lnTo>
                  <a:lnTo>
                    <a:pt x="94" y="71"/>
                  </a:lnTo>
                  <a:lnTo>
                    <a:pt x="94" y="71"/>
                  </a:lnTo>
                  <a:lnTo>
                    <a:pt x="94" y="68"/>
                  </a:lnTo>
                  <a:lnTo>
                    <a:pt x="94" y="68"/>
                  </a:lnTo>
                  <a:lnTo>
                    <a:pt x="96" y="66"/>
                  </a:lnTo>
                  <a:lnTo>
                    <a:pt x="96" y="64"/>
                  </a:lnTo>
                  <a:lnTo>
                    <a:pt x="96" y="64"/>
                  </a:lnTo>
                  <a:lnTo>
                    <a:pt x="99" y="64"/>
                  </a:lnTo>
                  <a:lnTo>
                    <a:pt x="99" y="64"/>
                  </a:lnTo>
                  <a:lnTo>
                    <a:pt x="101" y="61"/>
                  </a:lnTo>
                  <a:lnTo>
                    <a:pt x="101" y="59"/>
                  </a:lnTo>
                  <a:lnTo>
                    <a:pt x="103" y="56"/>
                  </a:lnTo>
                  <a:lnTo>
                    <a:pt x="103" y="56"/>
                  </a:lnTo>
                  <a:lnTo>
                    <a:pt x="103" y="56"/>
                  </a:lnTo>
                  <a:lnTo>
                    <a:pt x="103" y="56"/>
                  </a:lnTo>
                  <a:lnTo>
                    <a:pt x="103" y="54"/>
                  </a:lnTo>
                  <a:lnTo>
                    <a:pt x="101" y="52"/>
                  </a:lnTo>
                  <a:lnTo>
                    <a:pt x="101" y="52"/>
                  </a:lnTo>
                  <a:lnTo>
                    <a:pt x="103" y="52"/>
                  </a:lnTo>
                  <a:lnTo>
                    <a:pt x="103" y="49"/>
                  </a:lnTo>
                  <a:lnTo>
                    <a:pt x="103" y="47"/>
                  </a:lnTo>
                  <a:lnTo>
                    <a:pt x="103" y="45"/>
                  </a:lnTo>
                  <a:lnTo>
                    <a:pt x="103" y="42"/>
                  </a:lnTo>
                  <a:lnTo>
                    <a:pt x="101" y="40"/>
                  </a:lnTo>
                  <a:lnTo>
                    <a:pt x="101" y="38"/>
                  </a:lnTo>
                  <a:lnTo>
                    <a:pt x="101" y="35"/>
                  </a:lnTo>
                  <a:lnTo>
                    <a:pt x="101" y="33"/>
                  </a:lnTo>
                  <a:lnTo>
                    <a:pt x="99" y="28"/>
                  </a:lnTo>
                  <a:lnTo>
                    <a:pt x="99" y="28"/>
                  </a:lnTo>
                  <a:lnTo>
                    <a:pt x="99" y="23"/>
                  </a:lnTo>
                  <a:lnTo>
                    <a:pt x="96" y="21"/>
                  </a:lnTo>
                  <a:lnTo>
                    <a:pt x="96" y="21"/>
                  </a:lnTo>
                  <a:lnTo>
                    <a:pt x="94" y="19"/>
                  </a:lnTo>
                  <a:lnTo>
                    <a:pt x="94" y="19"/>
                  </a:lnTo>
                  <a:lnTo>
                    <a:pt x="92" y="19"/>
                  </a:lnTo>
                  <a:lnTo>
                    <a:pt x="92" y="21"/>
                  </a:lnTo>
                  <a:lnTo>
                    <a:pt x="92" y="21"/>
                  </a:lnTo>
                  <a:lnTo>
                    <a:pt x="92" y="21"/>
                  </a:lnTo>
                  <a:lnTo>
                    <a:pt x="89" y="21"/>
                  </a:lnTo>
                  <a:lnTo>
                    <a:pt x="89" y="19"/>
                  </a:lnTo>
                  <a:lnTo>
                    <a:pt x="87" y="12"/>
                  </a:lnTo>
                  <a:lnTo>
                    <a:pt x="85" y="12"/>
                  </a:lnTo>
                  <a:lnTo>
                    <a:pt x="85" y="9"/>
                  </a:lnTo>
                  <a:lnTo>
                    <a:pt x="85" y="7"/>
                  </a:lnTo>
                  <a:lnTo>
                    <a:pt x="82" y="7"/>
                  </a:lnTo>
                  <a:lnTo>
                    <a:pt x="80" y="4"/>
                  </a:lnTo>
                  <a:lnTo>
                    <a:pt x="80" y="4"/>
                  </a:lnTo>
                  <a:lnTo>
                    <a:pt x="80" y="4"/>
                  </a:lnTo>
                  <a:lnTo>
                    <a:pt x="77" y="4"/>
                  </a:lnTo>
                  <a:lnTo>
                    <a:pt x="77" y="4"/>
                  </a:lnTo>
                  <a:lnTo>
                    <a:pt x="77" y="2"/>
                  </a:lnTo>
                  <a:lnTo>
                    <a:pt x="75" y="2"/>
                  </a:lnTo>
                  <a:lnTo>
                    <a:pt x="75" y="2"/>
                  </a:lnTo>
                  <a:lnTo>
                    <a:pt x="75" y="0"/>
                  </a:lnTo>
                  <a:lnTo>
                    <a:pt x="73" y="0"/>
                  </a:lnTo>
                  <a:lnTo>
                    <a:pt x="73" y="2"/>
                  </a:lnTo>
                  <a:lnTo>
                    <a:pt x="73" y="2"/>
                  </a:lnTo>
                  <a:lnTo>
                    <a:pt x="73" y="4"/>
                  </a:lnTo>
                  <a:lnTo>
                    <a:pt x="70" y="7"/>
                  </a:lnTo>
                  <a:lnTo>
                    <a:pt x="70" y="7"/>
                  </a:lnTo>
                  <a:lnTo>
                    <a:pt x="70" y="9"/>
                  </a:lnTo>
                  <a:lnTo>
                    <a:pt x="70" y="9"/>
                  </a:lnTo>
                  <a:lnTo>
                    <a:pt x="70" y="12"/>
                  </a:lnTo>
                  <a:lnTo>
                    <a:pt x="73" y="12"/>
                  </a:lnTo>
                  <a:lnTo>
                    <a:pt x="73" y="14"/>
                  </a:lnTo>
                  <a:lnTo>
                    <a:pt x="70" y="14"/>
                  </a:lnTo>
                  <a:lnTo>
                    <a:pt x="70" y="14"/>
                  </a:lnTo>
                  <a:lnTo>
                    <a:pt x="68" y="14"/>
                  </a:lnTo>
                  <a:lnTo>
                    <a:pt x="68" y="16"/>
                  </a:lnTo>
                  <a:lnTo>
                    <a:pt x="66" y="19"/>
                  </a:lnTo>
                  <a:lnTo>
                    <a:pt x="66" y="19"/>
                  </a:lnTo>
                  <a:lnTo>
                    <a:pt x="66" y="21"/>
                  </a:lnTo>
                  <a:lnTo>
                    <a:pt x="66" y="21"/>
                  </a:lnTo>
                  <a:lnTo>
                    <a:pt x="66" y="23"/>
                  </a:lnTo>
                  <a:lnTo>
                    <a:pt x="70" y="28"/>
                  </a:lnTo>
                  <a:lnTo>
                    <a:pt x="70" y="30"/>
                  </a:lnTo>
                  <a:lnTo>
                    <a:pt x="70" y="30"/>
                  </a:lnTo>
                  <a:lnTo>
                    <a:pt x="68" y="30"/>
                  </a:lnTo>
                  <a:lnTo>
                    <a:pt x="66" y="28"/>
                  </a:lnTo>
                  <a:lnTo>
                    <a:pt x="66" y="26"/>
                  </a:lnTo>
                  <a:lnTo>
                    <a:pt x="63" y="26"/>
                  </a:lnTo>
                  <a:lnTo>
                    <a:pt x="63" y="26"/>
                  </a:lnTo>
                  <a:lnTo>
                    <a:pt x="56" y="26"/>
                  </a:lnTo>
                  <a:lnTo>
                    <a:pt x="54" y="28"/>
                  </a:lnTo>
                  <a:lnTo>
                    <a:pt x="52" y="28"/>
                  </a:lnTo>
                  <a:lnTo>
                    <a:pt x="52" y="30"/>
                  </a:lnTo>
                  <a:lnTo>
                    <a:pt x="49" y="33"/>
                  </a:lnTo>
                  <a:lnTo>
                    <a:pt x="49" y="33"/>
                  </a:lnTo>
                  <a:lnTo>
                    <a:pt x="47" y="33"/>
                  </a:lnTo>
                  <a:lnTo>
                    <a:pt x="42" y="38"/>
                  </a:lnTo>
                  <a:lnTo>
                    <a:pt x="40" y="40"/>
                  </a:lnTo>
                  <a:lnTo>
                    <a:pt x="40" y="40"/>
                  </a:lnTo>
                  <a:lnTo>
                    <a:pt x="37" y="42"/>
                  </a:lnTo>
                  <a:lnTo>
                    <a:pt x="37" y="42"/>
                  </a:lnTo>
                  <a:lnTo>
                    <a:pt x="37" y="45"/>
                  </a:lnTo>
                  <a:lnTo>
                    <a:pt x="37" y="47"/>
                  </a:lnTo>
                  <a:lnTo>
                    <a:pt x="37" y="49"/>
                  </a:lnTo>
                  <a:lnTo>
                    <a:pt x="40" y="52"/>
                  </a:lnTo>
                  <a:lnTo>
                    <a:pt x="40" y="52"/>
                  </a:lnTo>
                  <a:lnTo>
                    <a:pt x="40" y="54"/>
                  </a:lnTo>
                  <a:lnTo>
                    <a:pt x="40" y="54"/>
                  </a:lnTo>
                  <a:lnTo>
                    <a:pt x="37" y="54"/>
                  </a:lnTo>
                  <a:lnTo>
                    <a:pt x="37" y="56"/>
                  </a:lnTo>
                  <a:lnTo>
                    <a:pt x="37" y="59"/>
                  </a:lnTo>
                  <a:lnTo>
                    <a:pt x="37" y="61"/>
                  </a:lnTo>
                  <a:lnTo>
                    <a:pt x="37" y="61"/>
                  </a:lnTo>
                  <a:lnTo>
                    <a:pt x="35" y="64"/>
                  </a:lnTo>
                  <a:lnTo>
                    <a:pt x="33" y="66"/>
                  </a:lnTo>
                  <a:lnTo>
                    <a:pt x="33" y="66"/>
                  </a:lnTo>
                  <a:lnTo>
                    <a:pt x="33" y="68"/>
                  </a:lnTo>
                  <a:lnTo>
                    <a:pt x="33" y="71"/>
                  </a:lnTo>
                  <a:lnTo>
                    <a:pt x="33" y="71"/>
                  </a:lnTo>
                  <a:lnTo>
                    <a:pt x="33" y="71"/>
                  </a:lnTo>
                  <a:lnTo>
                    <a:pt x="33" y="71"/>
                  </a:lnTo>
                  <a:lnTo>
                    <a:pt x="35" y="73"/>
                  </a:lnTo>
                  <a:lnTo>
                    <a:pt x="35" y="73"/>
                  </a:lnTo>
                  <a:lnTo>
                    <a:pt x="35" y="73"/>
                  </a:lnTo>
                  <a:lnTo>
                    <a:pt x="35" y="75"/>
                  </a:lnTo>
                  <a:lnTo>
                    <a:pt x="35" y="80"/>
                  </a:lnTo>
                  <a:lnTo>
                    <a:pt x="33" y="82"/>
                  </a:lnTo>
                  <a:lnTo>
                    <a:pt x="33" y="85"/>
                  </a:lnTo>
                  <a:lnTo>
                    <a:pt x="30" y="87"/>
                  </a:lnTo>
                  <a:lnTo>
                    <a:pt x="30" y="90"/>
                  </a:lnTo>
                  <a:lnTo>
                    <a:pt x="30" y="94"/>
                  </a:lnTo>
                  <a:lnTo>
                    <a:pt x="30" y="97"/>
                  </a:lnTo>
                  <a:lnTo>
                    <a:pt x="28" y="99"/>
                  </a:lnTo>
                  <a:lnTo>
                    <a:pt x="28" y="99"/>
                  </a:lnTo>
                  <a:lnTo>
                    <a:pt x="26" y="99"/>
                  </a:lnTo>
                  <a:lnTo>
                    <a:pt x="23" y="97"/>
                  </a:lnTo>
                  <a:lnTo>
                    <a:pt x="21" y="97"/>
                  </a:lnTo>
                  <a:lnTo>
                    <a:pt x="21" y="97"/>
                  </a:lnTo>
                  <a:lnTo>
                    <a:pt x="19" y="97"/>
                  </a:lnTo>
                  <a:lnTo>
                    <a:pt x="19" y="97"/>
                  </a:lnTo>
                  <a:lnTo>
                    <a:pt x="16" y="97"/>
                  </a:lnTo>
                  <a:lnTo>
                    <a:pt x="16" y="97"/>
                  </a:lnTo>
                  <a:lnTo>
                    <a:pt x="14" y="94"/>
                  </a:lnTo>
                  <a:lnTo>
                    <a:pt x="14" y="94"/>
                  </a:lnTo>
                  <a:lnTo>
                    <a:pt x="14" y="97"/>
                  </a:lnTo>
                  <a:lnTo>
                    <a:pt x="16" y="101"/>
                  </a:lnTo>
                  <a:lnTo>
                    <a:pt x="16" y="104"/>
                  </a:lnTo>
                  <a:lnTo>
                    <a:pt x="16" y="106"/>
                  </a:lnTo>
                  <a:lnTo>
                    <a:pt x="16" y="111"/>
                  </a:lnTo>
                  <a:lnTo>
                    <a:pt x="16" y="116"/>
                  </a:lnTo>
                  <a:lnTo>
                    <a:pt x="16" y="116"/>
                  </a:lnTo>
                  <a:lnTo>
                    <a:pt x="16" y="116"/>
                  </a:lnTo>
                  <a:lnTo>
                    <a:pt x="16" y="118"/>
                  </a:lnTo>
                  <a:lnTo>
                    <a:pt x="14" y="116"/>
                  </a:lnTo>
                  <a:lnTo>
                    <a:pt x="14" y="116"/>
                  </a:lnTo>
                  <a:lnTo>
                    <a:pt x="14" y="118"/>
                  </a:lnTo>
                  <a:lnTo>
                    <a:pt x="14" y="120"/>
                  </a:lnTo>
                  <a:lnTo>
                    <a:pt x="14" y="120"/>
                  </a:lnTo>
                  <a:lnTo>
                    <a:pt x="14" y="123"/>
                  </a:lnTo>
                  <a:lnTo>
                    <a:pt x="14" y="125"/>
                  </a:lnTo>
                  <a:lnTo>
                    <a:pt x="14" y="127"/>
                  </a:lnTo>
                  <a:lnTo>
                    <a:pt x="16" y="130"/>
                  </a:lnTo>
                  <a:lnTo>
                    <a:pt x="16" y="132"/>
                  </a:lnTo>
                  <a:lnTo>
                    <a:pt x="16" y="135"/>
                  </a:lnTo>
                  <a:lnTo>
                    <a:pt x="16" y="135"/>
                  </a:lnTo>
                  <a:lnTo>
                    <a:pt x="14" y="135"/>
                  </a:lnTo>
                  <a:lnTo>
                    <a:pt x="14" y="135"/>
                  </a:lnTo>
                  <a:lnTo>
                    <a:pt x="14" y="135"/>
                  </a:lnTo>
                  <a:lnTo>
                    <a:pt x="14" y="139"/>
                  </a:lnTo>
                  <a:lnTo>
                    <a:pt x="11" y="139"/>
                  </a:lnTo>
                  <a:lnTo>
                    <a:pt x="11" y="139"/>
                  </a:lnTo>
                  <a:lnTo>
                    <a:pt x="9" y="137"/>
                  </a:lnTo>
                  <a:lnTo>
                    <a:pt x="9" y="135"/>
                  </a:lnTo>
                  <a:lnTo>
                    <a:pt x="7" y="135"/>
                  </a:lnTo>
                  <a:lnTo>
                    <a:pt x="7" y="137"/>
                  </a:lnTo>
                  <a:lnTo>
                    <a:pt x="7" y="137"/>
                  </a:lnTo>
                  <a:lnTo>
                    <a:pt x="7" y="139"/>
                  </a:lnTo>
                  <a:lnTo>
                    <a:pt x="7" y="139"/>
                  </a:lnTo>
                  <a:lnTo>
                    <a:pt x="7" y="139"/>
                  </a:lnTo>
                  <a:lnTo>
                    <a:pt x="7" y="146"/>
                  </a:lnTo>
                  <a:lnTo>
                    <a:pt x="7" y="149"/>
                  </a:lnTo>
                  <a:lnTo>
                    <a:pt x="9" y="151"/>
                  </a:lnTo>
                  <a:lnTo>
                    <a:pt x="9" y="153"/>
                  </a:lnTo>
                  <a:lnTo>
                    <a:pt x="9" y="153"/>
                  </a:lnTo>
                  <a:lnTo>
                    <a:pt x="7" y="153"/>
                  </a:lnTo>
                  <a:lnTo>
                    <a:pt x="7" y="153"/>
                  </a:lnTo>
                  <a:lnTo>
                    <a:pt x="7" y="151"/>
                  </a:lnTo>
                  <a:lnTo>
                    <a:pt x="4" y="151"/>
                  </a:lnTo>
                  <a:lnTo>
                    <a:pt x="2" y="151"/>
                  </a:lnTo>
                  <a:lnTo>
                    <a:pt x="2" y="151"/>
                  </a:lnTo>
                  <a:lnTo>
                    <a:pt x="0" y="151"/>
                  </a:lnTo>
                  <a:lnTo>
                    <a:pt x="0" y="153"/>
                  </a:lnTo>
                  <a:lnTo>
                    <a:pt x="2" y="156"/>
                  </a:lnTo>
                  <a:lnTo>
                    <a:pt x="2" y="158"/>
                  </a:lnTo>
                  <a:lnTo>
                    <a:pt x="2" y="158"/>
                  </a:lnTo>
                  <a:lnTo>
                    <a:pt x="2" y="158"/>
                  </a:lnTo>
                  <a:lnTo>
                    <a:pt x="4" y="161"/>
                  </a:lnTo>
                  <a:lnTo>
                    <a:pt x="4" y="163"/>
                  </a:lnTo>
                  <a:lnTo>
                    <a:pt x="4" y="163"/>
                  </a:lnTo>
                  <a:lnTo>
                    <a:pt x="7" y="165"/>
                  </a:lnTo>
                  <a:lnTo>
                    <a:pt x="11" y="170"/>
                  </a:lnTo>
                  <a:lnTo>
                    <a:pt x="14" y="175"/>
                  </a:lnTo>
                  <a:lnTo>
                    <a:pt x="14" y="170"/>
                  </a:lnTo>
                  <a:lnTo>
                    <a:pt x="11" y="168"/>
                  </a:lnTo>
                  <a:lnTo>
                    <a:pt x="11" y="168"/>
                  </a:lnTo>
                  <a:lnTo>
                    <a:pt x="14" y="170"/>
                  </a:lnTo>
                  <a:lnTo>
                    <a:pt x="14" y="172"/>
                  </a:lnTo>
                  <a:lnTo>
                    <a:pt x="16" y="172"/>
                  </a:lnTo>
                  <a:lnTo>
                    <a:pt x="16" y="175"/>
                  </a:lnTo>
                  <a:lnTo>
                    <a:pt x="16" y="175"/>
                  </a:lnTo>
                  <a:lnTo>
                    <a:pt x="14" y="177"/>
                  </a:lnTo>
                  <a:lnTo>
                    <a:pt x="16" y="177"/>
                  </a:lnTo>
                  <a:lnTo>
                    <a:pt x="16" y="177"/>
                  </a:lnTo>
                  <a:lnTo>
                    <a:pt x="19" y="175"/>
                  </a:lnTo>
                  <a:lnTo>
                    <a:pt x="19" y="172"/>
                  </a:lnTo>
                  <a:lnTo>
                    <a:pt x="19" y="172"/>
                  </a:lnTo>
                  <a:lnTo>
                    <a:pt x="19" y="172"/>
                  </a:lnTo>
                  <a:lnTo>
                    <a:pt x="19" y="177"/>
                  </a:lnTo>
                  <a:lnTo>
                    <a:pt x="19" y="177"/>
                  </a:lnTo>
                  <a:lnTo>
                    <a:pt x="21" y="177"/>
                  </a:lnTo>
                  <a:lnTo>
                    <a:pt x="19" y="177"/>
                  </a:lnTo>
                  <a:lnTo>
                    <a:pt x="19" y="179"/>
                  </a:lnTo>
                  <a:lnTo>
                    <a:pt x="21" y="184"/>
                  </a:lnTo>
                  <a:lnTo>
                    <a:pt x="23" y="184"/>
                  </a:lnTo>
                  <a:lnTo>
                    <a:pt x="23" y="182"/>
                  </a:lnTo>
                  <a:lnTo>
                    <a:pt x="21" y="179"/>
                  </a:lnTo>
                  <a:lnTo>
                    <a:pt x="23" y="179"/>
                  </a:lnTo>
                  <a:lnTo>
                    <a:pt x="26" y="179"/>
                  </a:lnTo>
                  <a:lnTo>
                    <a:pt x="26" y="179"/>
                  </a:lnTo>
                  <a:lnTo>
                    <a:pt x="26" y="179"/>
                  </a:lnTo>
                  <a:lnTo>
                    <a:pt x="30" y="182"/>
                  </a:lnTo>
                  <a:lnTo>
                    <a:pt x="33" y="182"/>
                  </a:lnTo>
                  <a:lnTo>
                    <a:pt x="30" y="184"/>
                  </a:lnTo>
                  <a:lnTo>
                    <a:pt x="30" y="184"/>
                  </a:lnTo>
                  <a:lnTo>
                    <a:pt x="33" y="187"/>
                  </a:lnTo>
                  <a:lnTo>
                    <a:pt x="33" y="187"/>
                  </a:lnTo>
                  <a:lnTo>
                    <a:pt x="33" y="189"/>
                  </a:lnTo>
                  <a:lnTo>
                    <a:pt x="33" y="189"/>
                  </a:lnTo>
                  <a:lnTo>
                    <a:pt x="35" y="191"/>
                  </a:lnTo>
                  <a:lnTo>
                    <a:pt x="37" y="191"/>
                  </a:lnTo>
                  <a:lnTo>
                    <a:pt x="37" y="191"/>
                  </a:lnTo>
                  <a:lnTo>
                    <a:pt x="37" y="191"/>
                  </a:lnTo>
                  <a:lnTo>
                    <a:pt x="37" y="194"/>
                  </a:lnTo>
                  <a:lnTo>
                    <a:pt x="37" y="196"/>
                  </a:lnTo>
                  <a:lnTo>
                    <a:pt x="35" y="196"/>
                  </a:lnTo>
                  <a:lnTo>
                    <a:pt x="35" y="196"/>
                  </a:lnTo>
                  <a:lnTo>
                    <a:pt x="30" y="194"/>
                  </a:lnTo>
                  <a:lnTo>
                    <a:pt x="30" y="194"/>
                  </a:lnTo>
                  <a:lnTo>
                    <a:pt x="30" y="194"/>
                  </a:lnTo>
                  <a:lnTo>
                    <a:pt x="33" y="198"/>
                  </a:lnTo>
                  <a:lnTo>
                    <a:pt x="35" y="201"/>
                  </a:lnTo>
                  <a:lnTo>
                    <a:pt x="35" y="203"/>
                  </a:lnTo>
                  <a:lnTo>
                    <a:pt x="37" y="203"/>
                  </a:lnTo>
                  <a:lnTo>
                    <a:pt x="40" y="203"/>
                  </a:lnTo>
                  <a:lnTo>
                    <a:pt x="40" y="201"/>
                  </a:lnTo>
                  <a:lnTo>
                    <a:pt x="37" y="198"/>
                  </a:lnTo>
                  <a:lnTo>
                    <a:pt x="40" y="198"/>
                  </a:lnTo>
                  <a:lnTo>
                    <a:pt x="40" y="196"/>
                  </a:lnTo>
                  <a:lnTo>
                    <a:pt x="40" y="196"/>
                  </a:lnTo>
                  <a:lnTo>
                    <a:pt x="40" y="198"/>
                  </a:lnTo>
                  <a:lnTo>
                    <a:pt x="42" y="203"/>
                  </a:lnTo>
                  <a:lnTo>
                    <a:pt x="42" y="205"/>
                  </a:lnTo>
                  <a:lnTo>
                    <a:pt x="44" y="208"/>
                  </a:lnTo>
                  <a:lnTo>
                    <a:pt x="44" y="208"/>
                  </a:lnTo>
                  <a:lnTo>
                    <a:pt x="44" y="210"/>
                  </a:lnTo>
                  <a:lnTo>
                    <a:pt x="47" y="213"/>
                  </a:lnTo>
                  <a:lnTo>
                    <a:pt x="49" y="220"/>
                  </a:lnTo>
                  <a:lnTo>
                    <a:pt x="52" y="227"/>
                  </a:lnTo>
                  <a:lnTo>
                    <a:pt x="54" y="229"/>
                  </a:lnTo>
                  <a:lnTo>
                    <a:pt x="54" y="231"/>
                  </a:lnTo>
                  <a:lnTo>
                    <a:pt x="54" y="236"/>
                  </a:lnTo>
                  <a:lnTo>
                    <a:pt x="54" y="241"/>
                  </a:lnTo>
                  <a:lnTo>
                    <a:pt x="54" y="241"/>
                  </a:lnTo>
                  <a:lnTo>
                    <a:pt x="54" y="246"/>
                  </a:lnTo>
                  <a:lnTo>
                    <a:pt x="52" y="246"/>
                  </a:lnTo>
                  <a:lnTo>
                    <a:pt x="52" y="250"/>
                  </a:lnTo>
                  <a:lnTo>
                    <a:pt x="52" y="253"/>
                  </a:lnTo>
                  <a:lnTo>
                    <a:pt x="52" y="255"/>
                  </a:lnTo>
                  <a:lnTo>
                    <a:pt x="52" y="262"/>
                  </a:lnTo>
                  <a:lnTo>
                    <a:pt x="52" y="265"/>
                  </a:lnTo>
                  <a:lnTo>
                    <a:pt x="52" y="265"/>
                  </a:lnTo>
                  <a:lnTo>
                    <a:pt x="54" y="262"/>
                  </a:lnTo>
                  <a:lnTo>
                    <a:pt x="56" y="262"/>
                  </a:lnTo>
                  <a:lnTo>
                    <a:pt x="56" y="260"/>
                  </a:lnTo>
                  <a:lnTo>
                    <a:pt x="59" y="257"/>
                  </a:lnTo>
                  <a:lnTo>
                    <a:pt x="59" y="257"/>
                  </a:lnTo>
                  <a:lnTo>
                    <a:pt x="59" y="255"/>
                  </a:lnTo>
                  <a:lnTo>
                    <a:pt x="59" y="255"/>
                  </a:lnTo>
                  <a:lnTo>
                    <a:pt x="59" y="255"/>
                  </a:lnTo>
                  <a:lnTo>
                    <a:pt x="59" y="257"/>
                  </a:lnTo>
                  <a:lnTo>
                    <a:pt x="59" y="260"/>
                  </a:lnTo>
                  <a:lnTo>
                    <a:pt x="59" y="262"/>
                  </a:lnTo>
                  <a:lnTo>
                    <a:pt x="59" y="265"/>
                  </a:lnTo>
                  <a:lnTo>
                    <a:pt x="59" y="265"/>
                  </a:lnTo>
                  <a:lnTo>
                    <a:pt x="59" y="267"/>
                  </a:lnTo>
                  <a:lnTo>
                    <a:pt x="61" y="265"/>
                  </a:lnTo>
                  <a:lnTo>
                    <a:pt x="63" y="265"/>
                  </a:lnTo>
                  <a:lnTo>
                    <a:pt x="63" y="262"/>
                  </a:lnTo>
                  <a:lnTo>
                    <a:pt x="63" y="262"/>
                  </a:lnTo>
                  <a:lnTo>
                    <a:pt x="63" y="262"/>
                  </a:lnTo>
                  <a:lnTo>
                    <a:pt x="63" y="262"/>
                  </a:lnTo>
                  <a:lnTo>
                    <a:pt x="63" y="265"/>
                  </a:lnTo>
                  <a:lnTo>
                    <a:pt x="63" y="265"/>
                  </a:lnTo>
                  <a:lnTo>
                    <a:pt x="66" y="269"/>
                  </a:lnTo>
                  <a:lnTo>
                    <a:pt x="68" y="269"/>
                  </a:lnTo>
                  <a:lnTo>
                    <a:pt x="68" y="269"/>
                  </a:lnTo>
                  <a:lnTo>
                    <a:pt x="70" y="267"/>
                  </a:lnTo>
                  <a:lnTo>
                    <a:pt x="70" y="265"/>
                  </a:lnTo>
                  <a:lnTo>
                    <a:pt x="70" y="262"/>
                  </a:lnTo>
                  <a:lnTo>
                    <a:pt x="73" y="265"/>
                  </a:lnTo>
                  <a:lnTo>
                    <a:pt x="70" y="267"/>
                  </a:lnTo>
                  <a:lnTo>
                    <a:pt x="70" y="269"/>
                  </a:lnTo>
                  <a:lnTo>
                    <a:pt x="73" y="272"/>
                  </a:lnTo>
                  <a:lnTo>
                    <a:pt x="73" y="272"/>
                  </a:lnTo>
                  <a:lnTo>
                    <a:pt x="75" y="269"/>
                  </a:lnTo>
                  <a:lnTo>
                    <a:pt x="77" y="265"/>
                  </a:lnTo>
                  <a:lnTo>
                    <a:pt x="77" y="265"/>
                  </a:lnTo>
                  <a:lnTo>
                    <a:pt x="80" y="262"/>
                  </a:lnTo>
                  <a:lnTo>
                    <a:pt x="82" y="260"/>
                  </a:lnTo>
                  <a:lnTo>
                    <a:pt x="85" y="260"/>
                  </a:lnTo>
                  <a:lnTo>
                    <a:pt x="85" y="257"/>
                  </a:lnTo>
                  <a:lnTo>
                    <a:pt x="85" y="257"/>
                  </a:lnTo>
                  <a:lnTo>
                    <a:pt x="85" y="257"/>
                  </a:lnTo>
                  <a:lnTo>
                    <a:pt x="89" y="257"/>
                  </a:lnTo>
                  <a:lnTo>
                    <a:pt x="89" y="255"/>
                  </a:lnTo>
                  <a:lnTo>
                    <a:pt x="87" y="253"/>
                  </a:lnTo>
                  <a:lnTo>
                    <a:pt x="87" y="253"/>
                  </a:lnTo>
                  <a:lnTo>
                    <a:pt x="85" y="248"/>
                  </a:lnTo>
                  <a:lnTo>
                    <a:pt x="87" y="248"/>
                  </a:lnTo>
                  <a:lnTo>
                    <a:pt x="87" y="248"/>
                  </a:lnTo>
                  <a:lnTo>
                    <a:pt x="87" y="250"/>
                  </a:lnTo>
                  <a:lnTo>
                    <a:pt x="87" y="253"/>
                  </a:lnTo>
                  <a:lnTo>
                    <a:pt x="89" y="255"/>
                  </a:lnTo>
                  <a:lnTo>
                    <a:pt x="89" y="255"/>
                  </a:lnTo>
                  <a:lnTo>
                    <a:pt x="92" y="255"/>
                  </a:lnTo>
                  <a:lnTo>
                    <a:pt x="94" y="253"/>
                  </a:lnTo>
                  <a:lnTo>
                    <a:pt x="96" y="250"/>
                  </a:lnTo>
                  <a:lnTo>
                    <a:pt x="96" y="248"/>
                  </a:lnTo>
                  <a:lnTo>
                    <a:pt x="96" y="246"/>
                  </a:lnTo>
                  <a:lnTo>
                    <a:pt x="99" y="243"/>
                  </a:lnTo>
                  <a:lnTo>
                    <a:pt x="96" y="239"/>
                  </a:lnTo>
                  <a:lnTo>
                    <a:pt x="96" y="239"/>
                  </a:lnTo>
                  <a:lnTo>
                    <a:pt x="96" y="236"/>
                  </a:lnTo>
                  <a:lnTo>
                    <a:pt x="96" y="236"/>
                  </a:lnTo>
                  <a:lnTo>
                    <a:pt x="99" y="236"/>
                  </a:lnTo>
                  <a:lnTo>
                    <a:pt x="101" y="239"/>
                  </a:lnTo>
                  <a:lnTo>
                    <a:pt x="101" y="241"/>
                  </a:lnTo>
                  <a:lnTo>
                    <a:pt x="103" y="241"/>
                  </a:lnTo>
                  <a:lnTo>
                    <a:pt x="103" y="243"/>
                  </a:lnTo>
                  <a:lnTo>
                    <a:pt x="103" y="246"/>
                  </a:lnTo>
                  <a:lnTo>
                    <a:pt x="106" y="250"/>
                  </a:lnTo>
                  <a:lnTo>
                    <a:pt x="106" y="250"/>
                  </a:lnTo>
                  <a:lnTo>
                    <a:pt x="108" y="255"/>
                  </a:lnTo>
                  <a:lnTo>
                    <a:pt x="110" y="253"/>
                  </a:lnTo>
                  <a:lnTo>
                    <a:pt x="113" y="253"/>
                  </a:lnTo>
                  <a:lnTo>
                    <a:pt x="113" y="253"/>
                  </a:lnTo>
                  <a:lnTo>
                    <a:pt x="115" y="253"/>
                  </a:lnTo>
                  <a:lnTo>
                    <a:pt x="113" y="255"/>
                  </a:lnTo>
                  <a:lnTo>
                    <a:pt x="113" y="255"/>
                  </a:lnTo>
                  <a:lnTo>
                    <a:pt x="113" y="260"/>
                  </a:lnTo>
                  <a:lnTo>
                    <a:pt x="113" y="262"/>
                  </a:lnTo>
                  <a:lnTo>
                    <a:pt x="113" y="265"/>
                  </a:lnTo>
                  <a:lnTo>
                    <a:pt x="115" y="267"/>
                  </a:lnTo>
                  <a:lnTo>
                    <a:pt x="118" y="276"/>
                  </a:lnTo>
                  <a:lnTo>
                    <a:pt x="118" y="279"/>
                  </a:lnTo>
                  <a:lnTo>
                    <a:pt x="118" y="281"/>
                  </a:lnTo>
                  <a:lnTo>
                    <a:pt x="120" y="288"/>
                  </a:lnTo>
                  <a:lnTo>
                    <a:pt x="120" y="291"/>
                  </a:lnTo>
                  <a:lnTo>
                    <a:pt x="122" y="291"/>
                  </a:lnTo>
                  <a:lnTo>
                    <a:pt x="125" y="293"/>
                  </a:lnTo>
                  <a:lnTo>
                    <a:pt x="122" y="293"/>
                  </a:lnTo>
                  <a:lnTo>
                    <a:pt x="122" y="293"/>
                  </a:lnTo>
                  <a:lnTo>
                    <a:pt x="122" y="298"/>
                  </a:lnTo>
                  <a:lnTo>
                    <a:pt x="125" y="300"/>
                  </a:lnTo>
                  <a:lnTo>
                    <a:pt x="127" y="305"/>
                  </a:lnTo>
                  <a:lnTo>
                    <a:pt x="127" y="307"/>
                  </a:lnTo>
                  <a:lnTo>
                    <a:pt x="127" y="309"/>
                  </a:lnTo>
                  <a:lnTo>
                    <a:pt x="127" y="314"/>
                  </a:lnTo>
                  <a:lnTo>
                    <a:pt x="129" y="314"/>
                  </a:lnTo>
                  <a:lnTo>
                    <a:pt x="129" y="307"/>
                  </a:lnTo>
                  <a:lnTo>
                    <a:pt x="129" y="309"/>
                  </a:lnTo>
                  <a:lnTo>
                    <a:pt x="129" y="309"/>
                  </a:lnTo>
                  <a:lnTo>
                    <a:pt x="129" y="312"/>
                  </a:lnTo>
                  <a:lnTo>
                    <a:pt x="134" y="319"/>
                  </a:lnTo>
                  <a:lnTo>
                    <a:pt x="134" y="321"/>
                  </a:lnTo>
                  <a:lnTo>
                    <a:pt x="136" y="326"/>
                  </a:lnTo>
                  <a:lnTo>
                    <a:pt x="139" y="328"/>
                  </a:lnTo>
                  <a:lnTo>
                    <a:pt x="139" y="331"/>
                  </a:lnTo>
                  <a:lnTo>
                    <a:pt x="139" y="333"/>
                  </a:lnTo>
                  <a:lnTo>
                    <a:pt x="139" y="335"/>
                  </a:lnTo>
                  <a:lnTo>
                    <a:pt x="139" y="338"/>
                  </a:lnTo>
                  <a:lnTo>
                    <a:pt x="139" y="340"/>
                  </a:lnTo>
                  <a:lnTo>
                    <a:pt x="141" y="343"/>
                  </a:lnTo>
                  <a:lnTo>
                    <a:pt x="139" y="343"/>
                  </a:lnTo>
                  <a:lnTo>
                    <a:pt x="139" y="345"/>
                  </a:lnTo>
                  <a:lnTo>
                    <a:pt x="139" y="345"/>
                  </a:lnTo>
                  <a:lnTo>
                    <a:pt x="141" y="345"/>
                  </a:lnTo>
                  <a:lnTo>
                    <a:pt x="141" y="347"/>
                  </a:lnTo>
                  <a:lnTo>
                    <a:pt x="141" y="347"/>
                  </a:lnTo>
                  <a:lnTo>
                    <a:pt x="141" y="350"/>
                  </a:lnTo>
                  <a:lnTo>
                    <a:pt x="141" y="352"/>
                  </a:lnTo>
                  <a:lnTo>
                    <a:pt x="141" y="352"/>
                  </a:lnTo>
                  <a:lnTo>
                    <a:pt x="141" y="354"/>
                  </a:lnTo>
                  <a:lnTo>
                    <a:pt x="141" y="354"/>
                  </a:lnTo>
                  <a:lnTo>
                    <a:pt x="141" y="354"/>
                  </a:lnTo>
                  <a:lnTo>
                    <a:pt x="143" y="354"/>
                  </a:lnTo>
                  <a:lnTo>
                    <a:pt x="143" y="354"/>
                  </a:lnTo>
                  <a:lnTo>
                    <a:pt x="146" y="354"/>
                  </a:lnTo>
                  <a:lnTo>
                    <a:pt x="143" y="357"/>
                  </a:lnTo>
                  <a:lnTo>
                    <a:pt x="143" y="359"/>
                  </a:lnTo>
                  <a:lnTo>
                    <a:pt x="143" y="359"/>
                  </a:lnTo>
                  <a:lnTo>
                    <a:pt x="143" y="361"/>
                  </a:lnTo>
                  <a:lnTo>
                    <a:pt x="143" y="364"/>
                  </a:lnTo>
                  <a:lnTo>
                    <a:pt x="143" y="366"/>
                  </a:lnTo>
                  <a:lnTo>
                    <a:pt x="143" y="369"/>
                  </a:lnTo>
                  <a:lnTo>
                    <a:pt x="143" y="371"/>
                  </a:lnTo>
                  <a:lnTo>
                    <a:pt x="141" y="373"/>
                  </a:lnTo>
                  <a:lnTo>
                    <a:pt x="141" y="376"/>
                  </a:lnTo>
                  <a:lnTo>
                    <a:pt x="139" y="376"/>
                  </a:lnTo>
                  <a:lnTo>
                    <a:pt x="139" y="378"/>
                  </a:lnTo>
                  <a:lnTo>
                    <a:pt x="141" y="385"/>
                  </a:lnTo>
                  <a:lnTo>
                    <a:pt x="141" y="388"/>
                  </a:lnTo>
                  <a:lnTo>
                    <a:pt x="141" y="390"/>
                  </a:lnTo>
                  <a:lnTo>
                    <a:pt x="141" y="390"/>
                  </a:lnTo>
                  <a:lnTo>
                    <a:pt x="143" y="388"/>
                  </a:lnTo>
                  <a:lnTo>
                    <a:pt x="143" y="388"/>
                  </a:lnTo>
                  <a:lnTo>
                    <a:pt x="143" y="385"/>
                  </a:lnTo>
                  <a:lnTo>
                    <a:pt x="146" y="385"/>
                  </a:lnTo>
                  <a:lnTo>
                    <a:pt x="146" y="383"/>
                  </a:lnTo>
                  <a:lnTo>
                    <a:pt x="146" y="380"/>
                  </a:lnTo>
                  <a:lnTo>
                    <a:pt x="143" y="378"/>
                  </a:lnTo>
                  <a:lnTo>
                    <a:pt x="143" y="378"/>
                  </a:lnTo>
                  <a:lnTo>
                    <a:pt x="146" y="376"/>
                  </a:lnTo>
                  <a:lnTo>
                    <a:pt x="146" y="376"/>
                  </a:lnTo>
                  <a:lnTo>
                    <a:pt x="148" y="373"/>
                  </a:lnTo>
                  <a:lnTo>
                    <a:pt x="153" y="369"/>
                  </a:lnTo>
                  <a:lnTo>
                    <a:pt x="155" y="361"/>
                  </a:lnTo>
                  <a:lnTo>
                    <a:pt x="155" y="359"/>
                  </a:lnTo>
                  <a:lnTo>
                    <a:pt x="155" y="357"/>
                  </a:lnTo>
                  <a:lnTo>
                    <a:pt x="158" y="357"/>
                  </a:lnTo>
                  <a:lnTo>
                    <a:pt x="158" y="357"/>
                  </a:lnTo>
                  <a:lnTo>
                    <a:pt x="158" y="354"/>
                  </a:lnTo>
                  <a:lnTo>
                    <a:pt x="158" y="354"/>
                  </a:lnTo>
                  <a:lnTo>
                    <a:pt x="158" y="347"/>
                  </a:lnTo>
                  <a:lnTo>
                    <a:pt x="155" y="345"/>
                  </a:lnTo>
                  <a:lnTo>
                    <a:pt x="155" y="343"/>
                  </a:lnTo>
                  <a:lnTo>
                    <a:pt x="153" y="340"/>
                  </a:lnTo>
                  <a:lnTo>
                    <a:pt x="153" y="340"/>
                  </a:lnTo>
                  <a:lnTo>
                    <a:pt x="153" y="338"/>
                  </a:lnTo>
                  <a:lnTo>
                    <a:pt x="153" y="338"/>
                  </a:lnTo>
                  <a:lnTo>
                    <a:pt x="151" y="335"/>
                  </a:lnTo>
                  <a:lnTo>
                    <a:pt x="151" y="333"/>
                  </a:lnTo>
                  <a:lnTo>
                    <a:pt x="148" y="331"/>
                  </a:lnTo>
                  <a:lnTo>
                    <a:pt x="148" y="328"/>
                  </a:lnTo>
                  <a:lnTo>
                    <a:pt x="148" y="328"/>
                  </a:lnTo>
                  <a:lnTo>
                    <a:pt x="146" y="326"/>
                  </a:lnTo>
                  <a:lnTo>
                    <a:pt x="148" y="324"/>
                  </a:lnTo>
                  <a:lnTo>
                    <a:pt x="148" y="324"/>
                  </a:lnTo>
                  <a:lnTo>
                    <a:pt x="148" y="319"/>
                  </a:lnTo>
                  <a:lnTo>
                    <a:pt x="146" y="317"/>
                  </a:lnTo>
                  <a:lnTo>
                    <a:pt x="146" y="314"/>
                  </a:lnTo>
                  <a:lnTo>
                    <a:pt x="146" y="312"/>
                  </a:lnTo>
                  <a:lnTo>
                    <a:pt x="143" y="309"/>
                  </a:lnTo>
                  <a:lnTo>
                    <a:pt x="141" y="307"/>
                  </a:lnTo>
                  <a:lnTo>
                    <a:pt x="139" y="302"/>
                  </a:lnTo>
                  <a:lnTo>
                    <a:pt x="134" y="300"/>
                  </a:lnTo>
                  <a:lnTo>
                    <a:pt x="134" y="298"/>
                  </a:lnTo>
                  <a:lnTo>
                    <a:pt x="132" y="295"/>
                  </a:lnTo>
                  <a:lnTo>
                    <a:pt x="129" y="293"/>
                  </a:lnTo>
                  <a:lnTo>
                    <a:pt x="127" y="291"/>
                  </a:lnTo>
                  <a:lnTo>
                    <a:pt x="127" y="286"/>
                  </a:lnTo>
                  <a:lnTo>
                    <a:pt x="125" y="283"/>
                  </a:lnTo>
                  <a:lnTo>
                    <a:pt x="125" y="281"/>
                  </a:lnTo>
                  <a:lnTo>
                    <a:pt x="127" y="281"/>
                  </a:lnTo>
                  <a:lnTo>
                    <a:pt x="127" y="281"/>
                  </a:lnTo>
                  <a:lnTo>
                    <a:pt x="129" y="281"/>
                  </a:lnTo>
                  <a:lnTo>
                    <a:pt x="129" y="279"/>
                  </a:lnTo>
                  <a:lnTo>
                    <a:pt x="132" y="279"/>
                  </a:lnTo>
                  <a:lnTo>
                    <a:pt x="132" y="279"/>
                  </a:lnTo>
                  <a:lnTo>
                    <a:pt x="132" y="279"/>
                  </a:lnTo>
                  <a:lnTo>
                    <a:pt x="132" y="274"/>
                  </a:lnTo>
                  <a:lnTo>
                    <a:pt x="132" y="269"/>
                  </a:lnTo>
                  <a:lnTo>
                    <a:pt x="132" y="267"/>
                  </a:lnTo>
                  <a:lnTo>
                    <a:pt x="132" y="265"/>
                  </a:lnTo>
                  <a:lnTo>
                    <a:pt x="134" y="262"/>
                  </a:lnTo>
                  <a:lnTo>
                    <a:pt x="136" y="260"/>
                  </a:lnTo>
                  <a:lnTo>
                    <a:pt x="136" y="260"/>
                  </a:lnTo>
                  <a:lnTo>
                    <a:pt x="136" y="257"/>
                  </a:lnTo>
                  <a:lnTo>
                    <a:pt x="136" y="257"/>
                  </a:lnTo>
                  <a:lnTo>
                    <a:pt x="134" y="255"/>
                  </a:lnTo>
                  <a:lnTo>
                    <a:pt x="132" y="257"/>
                  </a:lnTo>
                  <a:lnTo>
                    <a:pt x="132" y="257"/>
                  </a:lnTo>
                  <a:lnTo>
                    <a:pt x="129" y="255"/>
                  </a:lnTo>
                  <a:lnTo>
                    <a:pt x="129" y="253"/>
                  </a:lnTo>
                  <a:lnTo>
                    <a:pt x="129" y="250"/>
                  </a:lnTo>
                  <a:lnTo>
                    <a:pt x="127" y="250"/>
                  </a:lnTo>
                  <a:lnTo>
                    <a:pt x="127" y="246"/>
                  </a:lnTo>
                  <a:lnTo>
                    <a:pt x="127" y="243"/>
                  </a:lnTo>
                  <a:lnTo>
                    <a:pt x="122" y="241"/>
                  </a:lnTo>
                  <a:lnTo>
                    <a:pt x="120" y="239"/>
                  </a:lnTo>
                  <a:lnTo>
                    <a:pt x="118" y="236"/>
                  </a:lnTo>
                  <a:lnTo>
                    <a:pt x="115" y="231"/>
                  </a:lnTo>
                  <a:lnTo>
                    <a:pt x="113" y="229"/>
                  </a:lnTo>
                  <a:lnTo>
                    <a:pt x="110" y="227"/>
                  </a:lnTo>
                  <a:lnTo>
                    <a:pt x="110" y="227"/>
                  </a:lnTo>
                  <a:lnTo>
                    <a:pt x="110" y="227"/>
                  </a:lnTo>
                  <a:lnTo>
                    <a:pt x="110" y="224"/>
                  </a:lnTo>
                  <a:lnTo>
                    <a:pt x="110" y="222"/>
                  </a:lnTo>
                  <a:lnTo>
                    <a:pt x="108" y="220"/>
                  </a:lnTo>
                  <a:lnTo>
                    <a:pt x="108" y="217"/>
                  </a:lnTo>
                  <a:lnTo>
                    <a:pt x="108" y="217"/>
                  </a:lnTo>
                  <a:lnTo>
                    <a:pt x="108" y="217"/>
                  </a:lnTo>
                  <a:lnTo>
                    <a:pt x="106" y="217"/>
                  </a:lnTo>
                  <a:lnTo>
                    <a:pt x="103" y="215"/>
                  </a:lnTo>
                  <a:lnTo>
                    <a:pt x="103" y="213"/>
                  </a:lnTo>
                  <a:lnTo>
                    <a:pt x="103" y="213"/>
                  </a:lnTo>
                  <a:lnTo>
                    <a:pt x="103" y="213"/>
                  </a:lnTo>
                  <a:lnTo>
                    <a:pt x="106" y="213"/>
                  </a:lnTo>
                  <a:lnTo>
                    <a:pt x="106" y="213"/>
                  </a:lnTo>
                  <a:lnTo>
                    <a:pt x="106" y="213"/>
                  </a:lnTo>
                  <a:lnTo>
                    <a:pt x="108" y="210"/>
                  </a:lnTo>
                  <a:lnTo>
                    <a:pt x="108" y="210"/>
                  </a:lnTo>
                  <a:lnTo>
                    <a:pt x="108" y="210"/>
                  </a:lnTo>
                  <a:lnTo>
                    <a:pt x="110" y="210"/>
                  </a:lnTo>
                  <a:lnTo>
                    <a:pt x="108" y="203"/>
                  </a:lnTo>
                  <a:lnTo>
                    <a:pt x="108" y="201"/>
                  </a:lnTo>
                  <a:lnTo>
                    <a:pt x="108" y="198"/>
                  </a:lnTo>
                  <a:lnTo>
                    <a:pt x="108" y="196"/>
                  </a:lnTo>
                  <a:lnTo>
                    <a:pt x="108" y="191"/>
                  </a:lnTo>
                  <a:lnTo>
                    <a:pt x="110" y="189"/>
                  </a:lnTo>
                  <a:lnTo>
                    <a:pt x="110" y="189"/>
                  </a:lnTo>
                  <a:lnTo>
                    <a:pt x="110" y="187"/>
                  </a:lnTo>
                  <a:lnTo>
                    <a:pt x="110" y="187"/>
                  </a:lnTo>
                  <a:lnTo>
                    <a:pt x="113" y="187"/>
                  </a:lnTo>
                  <a:lnTo>
                    <a:pt x="115" y="187"/>
                  </a:lnTo>
                  <a:lnTo>
                    <a:pt x="115" y="187"/>
                  </a:lnTo>
                  <a:lnTo>
                    <a:pt x="118" y="187"/>
                  </a:lnTo>
                  <a:lnTo>
                    <a:pt x="120" y="187"/>
                  </a:lnTo>
                  <a:lnTo>
                    <a:pt x="120" y="187"/>
                  </a:lnTo>
                  <a:lnTo>
                    <a:pt x="125" y="187"/>
                  </a:lnTo>
                  <a:lnTo>
                    <a:pt x="125" y="184"/>
                  </a:lnTo>
                  <a:lnTo>
                    <a:pt x="127" y="187"/>
                  </a:lnTo>
                  <a:lnTo>
                    <a:pt x="127" y="184"/>
                  </a:lnTo>
                  <a:lnTo>
                    <a:pt x="127" y="184"/>
                  </a:lnTo>
                  <a:lnTo>
                    <a:pt x="129" y="184"/>
                  </a:lnTo>
                  <a:lnTo>
                    <a:pt x="129" y="179"/>
                  </a:lnTo>
                  <a:lnTo>
                    <a:pt x="129" y="179"/>
                  </a:lnTo>
                  <a:lnTo>
                    <a:pt x="129" y="179"/>
                  </a:lnTo>
                  <a:lnTo>
                    <a:pt x="129" y="177"/>
                  </a:lnTo>
                  <a:lnTo>
                    <a:pt x="132" y="177"/>
                  </a:lnTo>
                  <a:lnTo>
                    <a:pt x="134" y="179"/>
                  </a:lnTo>
                  <a:lnTo>
                    <a:pt x="134" y="179"/>
                  </a:lnTo>
                  <a:lnTo>
                    <a:pt x="136" y="179"/>
                  </a:lnTo>
                  <a:lnTo>
                    <a:pt x="136" y="177"/>
                  </a:lnTo>
                  <a:lnTo>
                    <a:pt x="136" y="177"/>
                  </a:lnTo>
                  <a:lnTo>
                    <a:pt x="136" y="177"/>
                  </a:lnTo>
                  <a:lnTo>
                    <a:pt x="136" y="175"/>
                  </a:lnTo>
                  <a:lnTo>
                    <a:pt x="136" y="172"/>
                  </a:lnTo>
                  <a:lnTo>
                    <a:pt x="136" y="172"/>
                  </a:lnTo>
                  <a:lnTo>
                    <a:pt x="136" y="172"/>
                  </a:lnTo>
                  <a:lnTo>
                    <a:pt x="139" y="175"/>
                  </a:lnTo>
                  <a:lnTo>
                    <a:pt x="141" y="175"/>
                  </a:lnTo>
                  <a:lnTo>
                    <a:pt x="141" y="172"/>
                  </a:lnTo>
                  <a:lnTo>
                    <a:pt x="143" y="172"/>
                  </a:lnTo>
                  <a:lnTo>
                    <a:pt x="143" y="172"/>
                  </a:lnTo>
                  <a:lnTo>
                    <a:pt x="143" y="172"/>
                  </a:lnTo>
                  <a:lnTo>
                    <a:pt x="146" y="172"/>
                  </a:lnTo>
                  <a:lnTo>
                    <a:pt x="148" y="175"/>
                  </a:lnTo>
                  <a:lnTo>
                    <a:pt x="148" y="172"/>
                  </a:lnTo>
                  <a:lnTo>
                    <a:pt x="148" y="168"/>
                  </a:lnTo>
                  <a:lnTo>
                    <a:pt x="148" y="165"/>
                  </a:lnTo>
                  <a:lnTo>
                    <a:pt x="151" y="163"/>
                  </a:lnTo>
                  <a:lnTo>
                    <a:pt x="153" y="163"/>
                  </a:lnTo>
                  <a:lnTo>
                    <a:pt x="153" y="163"/>
                  </a:lnTo>
                  <a:lnTo>
                    <a:pt x="155" y="163"/>
                  </a:lnTo>
                  <a:lnTo>
                    <a:pt x="155" y="163"/>
                  </a:lnTo>
                  <a:lnTo>
                    <a:pt x="155" y="163"/>
                  </a:lnTo>
                  <a:lnTo>
                    <a:pt x="155" y="163"/>
                  </a:lnTo>
                  <a:lnTo>
                    <a:pt x="153" y="161"/>
                  </a:lnTo>
                  <a:lnTo>
                    <a:pt x="153" y="161"/>
                  </a:lnTo>
                  <a:lnTo>
                    <a:pt x="153" y="158"/>
                  </a:lnTo>
                  <a:lnTo>
                    <a:pt x="155" y="158"/>
                  </a:lnTo>
                  <a:lnTo>
                    <a:pt x="155" y="156"/>
                  </a:lnTo>
                  <a:lnTo>
                    <a:pt x="155" y="153"/>
                  </a:lnTo>
                  <a:lnTo>
                    <a:pt x="158" y="153"/>
                  </a:lnTo>
                  <a:lnTo>
                    <a:pt x="158" y="153"/>
                  </a:lnTo>
                  <a:lnTo>
                    <a:pt x="160" y="151"/>
                  </a:lnTo>
                  <a:lnTo>
                    <a:pt x="162" y="149"/>
                  </a:lnTo>
                  <a:lnTo>
                    <a:pt x="162" y="146"/>
                  </a:lnTo>
                  <a:lnTo>
                    <a:pt x="162" y="146"/>
                  </a:lnTo>
                  <a:lnTo>
                    <a:pt x="162" y="14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278"/>
            <p:cNvSpPr>
              <a:spLocks noEditPoints="1"/>
            </p:cNvSpPr>
            <p:nvPr userDrawn="1"/>
          </p:nvSpPr>
          <p:spPr bwMode="auto">
            <a:xfrm>
              <a:off x="4211" y="3028"/>
              <a:ext cx="196" cy="347"/>
            </a:xfrm>
            <a:custGeom>
              <a:avLst/>
              <a:gdLst>
                <a:gd name="T0" fmla="*/ 191 w 196"/>
                <a:gd name="T1" fmla="*/ 85 h 347"/>
                <a:gd name="T2" fmla="*/ 191 w 196"/>
                <a:gd name="T3" fmla="*/ 68 h 347"/>
                <a:gd name="T4" fmla="*/ 191 w 196"/>
                <a:gd name="T5" fmla="*/ 54 h 347"/>
                <a:gd name="T6" fmla="*/ 191 w 196"/>
                <a:gd name="T7" fmla="*/ 44 h 347"/>
                <a:gd name="T8" fmla="*/ 191 w 196"/>
                <a:gd name="T9" fmla="*/ 21 h 347"/>
                <a:gd name="T10" fmla="*/ 194 w 196"/>
                <a:gd name="T11" fmla="*/ 9 h 347"/>
                <a:gd name="T12" fmla="*/ 182 w 196"/>
                <a:gd name="T13" fmla="*/ 9 h 347"/>
                <a:gd name="T14" fmla="*/ 161 w 196"/>
                <a:gd name="T15" fmla="*/ 16 h 347"/>
                <a:gd name="T16" fmla="*/ 142 w 196"/>
                <a:gd name="T17" fmla="*/ 21 h 347"/>
                <a:gd name="T18" fmla="*/ 125 w 196"/>
                <a:gd name="T19" fmla="*/ 23 h 347"/>
                <a:gd name="T20" fmla="*/ 109 w 196"/>
                <a:gd name="T21" fmla="*/ 23 h 347"/>
                <a:gd name="T22" fmla="*/ 97 w 196"/>
                <a:gd name="T23" fmla="*/ 23 h 347"/>
                <a:gd name="T24" fmla="*/ 81 w 196"/>
                <a:gd name="T25" fmla="*/ 30 h 347"/>
                <a:gd name="T26" fmla="*/ 81 w 196"/>
                <a:gd name="T27" fmla="*/ 52 h 347"/>
                <a:gd name="T28" fmla="*/ 90 w 196"/>
                <a:gd name="T29" fmla="*/ 68 h 347"/>
                <a:gd name="T30" fmla="*/ 104 w 196"/>
                <a:gd name="T31" fmla="*/ 97 h 347"/>
                <a:gd name="T32" fmla="*/ 95 w 196"/>
                <a:gd name="T33" fmla="*/ 120 h 347"/>
                <a:gd name="T34" fmla="*/ 92 w 196"/>
                <a:gd name="T35" fmla="*/ 134 h 347"/>
                <a:gd name="T36" fmla="*/ 88 w 196"/>
                <a:gd name="T37" fmla="*/ 139 h 347"/>
                <a:gd name="T38" fmla="*/ 76 w 196"/>
                <a:gd name="T39" fmla="*/ 123 h 347"/>
                <a:gd name="T40" fmla="*/ 74 w 196"/>
                <a:gd name="T41" fmla="*/ 113 h 347"/>
                <a:gd name="T42" fmla="*/ 81 w 196"/>
                <a:gd name="T43" fmla="*/ 94 h 347"/>
                <a:gd name="T44" fmla="*/ 69 w 196"/>
                <a:gd name="T45" fmla="*/ 85 h 347"/>
                <a:gd name="T46" fmla="*/ 55 w 196"/>
                <a:gd name="T47" fmla="*/ 75 h 347"/>
                <a:gd name="T48" fmla="*/ 29 w 196"/>
                <a:gd name="T49" fmla="*/ 85 h 347"/>
                <a:gd name="T50" fmla="*/ 5 w 196"/>
                <a:gd name="T51" fmla="*/ 94 h 347"/>
                <a:gd name="T52" fmla="*/ 3 w 196"/>
                <a:gd name="T53" fmla="*/ 111 h 347"/>
                <a:gd name="T54" fmla="*/ 22 w 196"/>
                <a:gd name="T55" fmla="*/ 120 h 347"/>
                <a:gd name="T56" fmla="*/ 48 w 196"/>
                <a:gd name="T57" fmla="*/ 132 h 347"/>
                <a:gd name="T58" fmla="*/ 48 w 196"/>
                <a:gd name="T59" fmla="*/ 160 h 347"/>
                <a:gd name="T60" fmla="*/ 48 w 196"/>
                <a:gd name="T61" fmla="*/ 175 h 347"/>
                <a:gd name="T62" fmla="*/ 45 w 196"/>
                <a:gd name="T63" fmla="*/ 184 h 347"/>
                <a:gd name="T64" fmla="*/ 48 w 196"/>
                <a:gd name="T65" fmla="*/ 201 h 347"/>
                <a:gd name="T66" fmla="*/ 38 w 196"/>
                <a:gd name="T67" fmla="*/ 219 h 347"/>
                <a:gd name="T68" fmla="*/ 26 w 196"/>
                <a:gd name="T69" fmla="*/ 241 h 347"/>
                <a:gd name="T70" fmla="*/ 17 w 196"/>
                <a:gd name="T71" fmla="*/ 262 h 347"/>
                <a:gd name="T72" fmla="*/ 22 w 196"/>
                <a:gd name="T73" fmla="*/ 281 h 347"/>
                <a:gd name="T74" fmla="*/ 26 w 196"/>
                <a:gd name="T75" fmla="*/ 305 h 347"/>
                <a:gd name="T76" fmla="*/ 24 w 196"/>
                <a:gd name="T77" fmla="*/ 328 h 347"/>
                <a:gd name="T78" fmla="*/ 26 w 196"/>
                <a:gd name="T79" fmla="*/ 347 h 347"/>
                <a:gd name="T80" fmla="*/ 43 w 196"/>
                <a:gd name="T81" fmla="*/ 333 h 347"/>
                <a:gd name="T82" fmla="*/ 36 w 196"/>
                <a:gd name="T83" fmla="*/ 331 h 347"/>
                <a:gd name="T84" fmla="*/ 59 w 196"/>
                <a:gd name="T85" fmla="*/ 309 h 347"/>
                <a:gd name="T86" fmla="*/ 90 w 196"/>
                <a:gd name="T87" fmla="*/ 281 h 347"/>
                <a:gd name="T88" fmla="*/ 92 w 196"/>
                <a:gd name="T89" fmla="*/ 260 h 347"/>
                <a:gd name="T90" fmla="*/ 90 w 196"/>
                <a:gd name="T91" fmla="*/ 248 h 347"/>
                <a:gd name="T92" fmla="*/ 88 w 196"/>
                <a:gd name="T93" fmla="*/ 236 h 347"/>
                <a:gd name="T94" fmla="*/ 81 w 196"/>
                <a:gd name="T95" fmla="*/ 203 h 347"/>
                <a:gd name="T96" fmla="*/ 83 w 196"/>
                <a:gd name="T97" fmla="*/ 198 h 347"/>
                <a:gd name="T98" fmla="*/ 109 w 196"/>
                <a:gd name="T99" fmla="*/ 175 h 347"/>
                <a:gd name="T100" fmla="*/ 121 w 196"/>
                <a:gd name="T101" fmla="*/ 160 h 347"/>
                <a:gd name="T102" fmla="*/ 144 w 196"/>
                <a:gd name="T103" fmla="*/ 144 h 347"/>
                <a:gd name="T104" fmla="*/ 158 w 196"/>
                <a:gd name="T105" fmla="*/ 139 h 347"/>
                <a:gd name="T106" fmla="*/ 177 w 196"/>
                <a:gd name="T107" fmla="*/ 123 h 347"/>
                <a:gd name="T108" fmla="*/ 191 w 196"/>
                <a:gd name="T109" fmla="*/ 101 h 347"/>
                <a:gd name="T110" fmla="*/ 196 w 196"/>
                <a:gd name="T111" fmla="*/ 92 h 347"/>
                <a:gd name="T112" fmla="*/ 83 w 196"/>
                <a:gd name="T113" fmla="*/ 33 h 347"/>
                <a:gd name="T114" fmla="*/ 83 w 196"/>
                <a:gd name="T115" fmla="*/ 3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 h="347">
                  <a:moveTo>
                    <a:pt x="196" y="89"/>
                  </a:moveTo>
                  <a:lnTo>
                    <a:pt x="196" y="87"/>
                  </a:lnTo>
                  <a:lnTo>
                    <a:pt x="196" y="87"/>
                  </a:lnTo>
                  <a:lnTo>
                    <a:pt x="196" y="85"/>
                  </a:lnTo>
                  <a:lnTo>
                    <a:pt x="194" y="85"/>
                  </a:lnTo>
                  <a:lnTo>
                    <a:pt x="194" y="85"/>
                  </a:lnTo>
                  <a:lnTo>
                    <a:pt x="191" y="87"/>
                  </a:lnTo>
                  <a:lnTo>
                    <a:pt x="191" y="85"/>
                  </a:lnTo>
                  <a:lnTo>
                    <a:pt x="191" y="85"/>
                  </a:lnTo>
                  <a:lnTo>
                    <a:pt x="194" y="82"/>
                  </a:lnTo>
                  <a:lnTo>
                    <a:pt x="194" y="80"/>
                  </a:lnTo>
                  <a:lnTo>
                    <a:pt x="194" y="80"/>
                  </a:lnTo>
                  <a:lnTo>
                    <a:pt x="191" y="80"/>
                  </a:lnTo>
                  <a:lnTo>
                    <a:pt x="191" y="78"/>
                  </a:lnTo>
                  <a:lnTo>
                    <a:pt x="191" y="73"/>
                  </a:lnTo>
                  <a:lnTo>
                    <a:pt x="191" y="68"/>
                  </a:lnTo>
                  <a:lnTo>
                    <a:pt x="191" y="66"/>
                  </a:lnTo>
                  <a:lnTo>
                    <a:pt x="191" y="63"/>
                  </a:lnTo>
                  <a:lnTo>
                    <a:pt x="191" y="61"/>
                  </a:lnTo>
                  <a:lnTo>
                    <a:pt x="191" y="61"/>
                  </a:lnTo>
                  <a:lnTo>
                    <a:pt x="191" y="59"/>
                  </a:lnTo>
                  <a:lnTo>
                    <a:pt x="191" y="56"/>
                  </a:lnTo>
                  <a:lnTo>
                    <a:pt x="191" y="56"/>
                  </a:lnTo>
                  <a:lnTo>
                    <a:pt x="191" y="54"/>
                  </a:lnTo>
                  <a:lnTo>
                    <a:pt x="189" y="54"/>
                  </a:lnTo>
                  <a:lnTo>
                    <a:pt x="189" y="54"/>
                  </a:lnTo>
                  <a:lnTo>
                    <a:pt x="189" y="52"/>
                  </a:lnTo>
                  <a:lnTo>
                    <a:pt x="191" y="52"/>
                  </a:lnTo>
                  <a:lnTo>
                    <a:pt x="191" y="49"/>
                  </a:lnTo>
                  <a:lnTo>
                    <a:pt x="191" y="47"/>
                  </a:lnTo>
                  <a:lnTo>
                    <a:pt x="191" y="44"/>
                  </a:lnTo>
                  <a:lnTo>
                    <a:pt x="191" y="44"/>
                  </a:lnTo>
                  <a:lnTo>
                    <a:pt x="191" y="42"/>
                  </a:lnTo>
                  <a:lnTo>
                    <a:pt x="191" y="40"/>
                  </a:lnTo>
                  <a:lnTo>
                    <a:pt x="191" y="35"/>
                  </a:lnTo>
                  <a:lnTo>
                    <a:pt x="191" y="33"/>
                  </a:lnTo>
                  <a:lnTo>
                    <a:pt x="191" y="33"/>
                  </a:lnTo>
                  <a:lnTo>
                    <a:pt x="191" y="30"/>
                  </a:lnTo>
                  <a:lnTo>
                    <a:pt x="189" y="26"/>
                  </a:lnTo>
                  <a:lnTo>
                    <a:pt x="191" y="21"/>
                  </a:lnTo>
                  <a:lnTo>
                    <a:pt x="189" y="18"/>
                  </a:lnTo>
                  <a:lnTo>
                    <a:pt x="189" y="18"/>
                  </a:lnTo>
                  <a:lnTo>
                    <a:pt x="191" y="16"/>
                  </a:lnTo>
                  <a:lnTo>
                    <a:pt x="194" y="14"/>
                  </a:lnTo>
                  <a:lnTo>
                    <a:pt x="191" y="11"/>
                  </a:lnTo>
                  <a:lnTo>
                    <a:pt x="191" y="11"/>
                  </a:lnTo>
                  <a:lnTo>
                    <a:pt x="191" y="11"/>
                  </a:lnTo>
                  <a:lnTo>
                    <a:pt x="194" y="9"/>
                  </a:lnTo>
                  <a:lnTo>
                    <a:pt x="191" y="7"/>
                  </a:lnTo>
                  <a:lnTo>
                    <a:pt x="194" y="7"/>
                  </a:lnTo>
                  <a:lnTo>
                    <a:pt x="194" y="4"/>
                  </a:lnTo>
                  <a:lnTo>
                    <a:pt x="191" y="2"/>
                  </a:lnTo>
                  <a:lnTo>
                    <a:pt x="191" y="0"/>
                  </a:lnTo>
                  <a:lnTo>
                    <a:pt x="189" y="2"/>
                  </a:lnTo>
                  <a:lnTo>
                    <a:pt x="187" y="4"/>
                  </a:lnTo>
                  <a:lnTo>
                    <a:pt x="182" y="9"/>
                  </a:lnTo>
                  <a:lnTo>
                    <a:pt x="180" y="9"/>
                  </a:lnTo>
                  <a:lnTo>
                    <a:pt x="177" y="11"/>
                  </a:lnTo>
                  <a:lnTo>
                    <a:pt x="175" y="11"/>
                  </a:lnTo>
                  <a:lnTo>
                    <a:pt x="173" y="14"/>
                  </a:lnTo>
                  <a:lnTo>
                    <a:pt x="170" y="14"/>
                  </a:lnTo>
                  <a:lnTo>
                    <a:pt x="168" y="16"/>
                  </a:lnTo>
                  <a:lnTo>
                    <a:pt x="163" y="16"/>
                  </a:lnTo>
                  <a:lnTo>
                    <a:pt x="161" y="16"/>
                  </a:lnTo>
                  <a:lnTo>
                    <a:pt x="156" y="18"/>
                  </a:lnTo>
                  <a:lnTo>
                    <a:pt x="154" y="21"/>
                  </a:lnTo>
                  <a:lnTo>
                    <a:pt x="151" y="18"/>
                  </a:lnTo>
                  <a:lnTo>
                    <a:pt x="149" y="18"/>
                  </a:lnTo>
                  <a:lnTo>
                    <a:pt x="147" y="18"/>
                  </a:lnTo>
                  <a:lnTo>
                    <a:pt x="144" y="18"/>
                  </a:lnTo>
                  <a:lnTo>
                    <a:pt x="144" y="18"/>
                  </a:lnTo>
                  <a:lnTo>
                    <a:pt x="142" y="21"/>
                  </a:lnTo>
                  <a:lnTo>
                    <a:pt x="142" y="23"/>
                  </a:lnTo>
                  <a:lnTo>
                    <a:pt x="140" y="23"/>
                  </a:lnTo>
                  <a:lnTo>
                    <a:pt x="137" y="26"/>
                  </a:lnTo>
                  <a:lnTo>
                    <a:pt x="132" y="28"/>
                  </a:lnTo>
                  <a:lnTo>
                    <a:pt x="130" y="26"/>
                  </a:lnTo>
                  <a:lnTo>
                    <a:pt x="128" y="26"/>
                  </a:lnTo>
                  <a:lnTo>
                    <a:pt x="128" y="26"/>
                  </a:lnTo>
                  <a:lnTo>
                    <a:pt x="125" y="23"/>
                  </a:lnTo>
                  <a:lnTo>
                    <a:pt x="125" y="23"/>
                  </a:lnTo>
                  <a:lnTo>
                    <a:pt x="123" y="26"/>
                  </a:lnTo>
                  <a:lnTo>
                    <a:pt x="121" y="26"/>
                  </a:lnTo>
                  <a:lnTo>
                    <a:pt x="118" y="28"/>
                  </a:lnTo>
                  <a:lnTo>
                    <a:pt x="114" y="28"/>
                  </a:lnTo>
                  <a:lnTo>
                    <a:pt x="111" y="26"/>
                  </a:lnTo>
                  <a:lnTo>
                    <a:pt x="111" y="26"/>
                  </a:lnTo>
                  <a:lnTo>
                    <a:pt x="109" y="23"/>
                  </a:lnTo>
                  <a:lnTo>
                    <a:pt x="107" y="21"/>
                  </a:lnTo>
                  <a:lnTo>
                    <a:pt x="104" y="21"/>
                  </a:lnTo>
                  <a:lnTo>
                    <a:pt x="102" y="23"/>
                  </a:lnTo>
                  <a:lnTo>
                    <a:pt x="102" y="23"/>
                  </a:lnTo>
                  <a:lnTo>
                    <a:pt x="99" y="26"/>
                  </a:lnTo>
                  <a:lnTo>
                    <a:pt x="99" y="26"/>
                  </a:lnTo>
                  <a:lnTo>
                    <a:pt x="97" y="26"/>
                  </a:lnTo>
                  <a:lnTo>
                    <a:pt x="97" y="23"/>
                  </a:lnTo>
                  <a:lnTo>
                    <a:pt x="92" y="23"/>
                  </a:lnTo>
                  <a:lnTo>
                    <a:pt x="90" y="23"/>
                  </a:lnTo>
                  <a:lnTo>
                    <a:pt x="88" y="23"/>
                  </a:lnTo>
                  <a:lnTo>
                    <a:pt x="83" y="23"/>
                  </a:lnTo>
                  <a:lnTo>
                    <a:pt x="83" y="26"/>
                  </a:lnTo>
                  <a:lnTo>
                    <a:pt x="83" y="26"/>
                  </a:lnTo>
                  <a:lnTo>
                    <a:pt x="81" y="30"/>
                  </a:lnTo>
                  <a:lnTo>
                    <a:pt x="81" y="30"/>
                  </a:lnTo>
                  <a:lnTo>
                    <a:pt x="81" y="33"/>
                  </a:lnTo>
                  <a:lnTo>
                    <a:pt x="78" y="35"/>
                  </a:lnTo>
                  <a:lnTo>
                    <a:pt x="78" y="37"/>
                  </a:lnTo>
                  <a:lnTo>
                    <a:pt x="78" y="37"/>
                  </a:lnTo>
                  <a:lnTo>
                    <a:pt x="78" y="42"/>
                  </a:lnTo>
                  <a:lnTo>
                    <a:pt x="81" y="44"/>
                  </a:lnTo>
                  <a:lnTo>
                    <a:pt x="81" y="47"/>
                  </a:lnTo>
                  <a:lnTo>
                    <a:pt x="81" y="52"/>
                  </a:lnTo>
                  <a:lnTo>
                    <a:pt x="81" y="56"/>
                  </a:lnTo>
                  <a:lnTo>
                    <a:pt x="81" y="59"/>
                  </a:lnTo>
                  <a:lnTo>
                    <a:pt x="81" y="61"/>
                  </a:lnTo>
                  <a:lnTo>
                    <a:pt x="81" y="63"/>
                  </a:lnTo>
                  <a:lnTo>
                    <a:pt x="83" y="63"/>
                  </a:lnTo>
                  <a:lnTo>
                    <a:pt x="85" y="66"/>
                  </a:lnTo>
                  <a:lnTo>
                    <a:pt x="88" y="66"/>
                  </a:lnTo>
                  <a:lnTo>
                    <a:pt x="90" y="68"/>
                  </a:lnTo>
                  <a:lnTo>
                    <a:pt x="92" y="73"/>
                  </a:lnTo>
                  <a:lnTo>
                    <a:pt x="95" y="78"/>
                  </a:lnTo>
                  <a:lnTo>
                    <a:pt x="97" y="80"/>
                  </a:lnTo>
                  <a:lnTo>
                    <a:pt x="102" y="85"/>
                  </a:lnTo>
                  <a:lnTo>
                    <a:pt x="104" y="89"/>
                  </a:lnTo>
                  <a:lnTo>
                    <a:pt x="104" y="94"/>
                  </a:lnTo>
                  <a:lnTo>
                    <a:pt x="104" y="94"/>
                  </a:lnTo>
                  <a:lnTo>
                    <a:pt x="104" y="97"/>
                  </a:lnTo>
                  <a:lnTo>
                    <a:pt x="102" y="101"/>
                  </a:lnTo>
                  <a:lnTo>
                    <a:pt x="104" y="106"/>
                  </a:lnTo>
                  <a:lnTo>
                    <a:pt x="102" y="111"/>
                  </a:lnTo>
                  <a:lnTo>
                    <a:pt x="102" y="118"/>
                  </a:lnTo>
                  <a:lnTo>
                    <a:pt x="102" y="118"/>
                  </a:lnTo>
                  <a:lnTo>
                    <a:pt x="99" y="120"/>
                  </a:lnTo>
                  <a:lnTo>
                    <a:pt x="99" y="120"/>
                  </a:lnTo>
                  <a:lnTo>
                    <a:pt x="95" y="120"/>
                  </a:lnTo>
                  <a:lnTo>
                    <a:pt x="92" y="123"/>
                  </a:lnTo>
                  <a:lnTo>
                    <a:pt x="92" y="123"/>
                  </a:lnTo>
                  <a:lnTo>
                    <a:pt x="92" y="125"/>
                  </a:lnTo>
                  <a:lnTo>
                    <a:pt x="90" y="127"/>
                  </a:lnTo>
                  <a:lnTo>
                    <a:pt x="90" y="130"/>
                  </a:lnTo>
                  <a:lnTo>
                    <a:pt x="90" y="130"/>
                  </a:lnTo>
                  <a:lnTo>
                    <a:pt x="92" y="132"/>
                  </a:lnTo>
                  <a:lnTo>
                    <a:pt x="92" y="134"/>
                  </a:lnTo>
                  <a:lnTo>
                    <a:pt x="92" y="141"/>
                  </a:lnTo>
                  <a:lnTo>
                    <a:pt x="92" y="141"/>
                  </a:lnTo>
                  <a:lnTo>
                    <a:pt x="90" y="141"/>
                  </a:lnTo>
                  <a:lnTo>
                    <a:pt x="90" y="141"/>
                  </a:lnTo>
                  <a:lnTo>
                    <a:pt x="88" y="141"/>
                  </a:lnTo>
                  <a:lnTo>
                    <a:pt x="88" y="141"/>
                  </a:lnTo>
                  <a:lnTo>
                    <a:pt x="88" y="139"/>
                  </a:lnTo>
                  <a:lnTo>
                    <a:pt x="88" y="139"/>
                  </a:lnTo>
                  <a:lnTo>
                    <a:pt x="90" y="137"/>
                  </a:lnTo>
                  <a:lnTo>
                    <a:pt x="88" y="134"/>
                  </a:lnTo>
                  <a:lnTo>
                    <a:pt x="88" y="134"/>
                  </a:lnTo>
                  <a:lnTo>
                    <a:pt x="85" y="134"/>
                  </a:lnTo>
                  <a:lnTo>
                    <a:pt x="83" y="130"/>
                  </a:lnTo>
                  <a:lnTo>
                    <a:pt x="81" y="127"/>
                  </a:lnTo>
                  <a:lnTo>
                    <a:pt x="78" y="125"/>
                  </a:lnTo>
                  <a:lnTo>
                    <a:pt x="76" y="123"/>
                  </a:lnTo>
                  <a:lnTo>
                    <a:pt x="76" y="123"/>
                  </a:lnTo>
                  <a:lnTo>
                    <a:pt x="76" y="123"/>
                  </a:lnTo>
                  <a:lnTo>
                    <a:pt x="76" y="120"/>
                  </a:lnTo>
                  <a:lnTo>
                    <a:pt x="76" y="120"/>
                  </a:lnTo>
                  <a:lnTo>
                    <a:pt x="76" y="118"/>
                  </a:lnTo>
                  <a:lnTo>
                    <a:pt x="74" y="115"/>
                  </a:lnTo>
                  <a:lnTo>
                    <a:pt x="74" y="115"/>
                  </a:lnTo>
                  <a:lnTo>
                    <a:pt x="74" y="113"/>
                  </a:lnTo>
                  <a:lnTo>
                    <a:pt x="74" y="113"/>
                  </a:lnTo>
                  <a:lnTo>
                    <a:pt x="76" y="111"/>
                  </a:lnTo>
                  <a:lnTo>
                    <a:pt x="76" y="108"/>
                  </a:lnTo>
                  <a:lnTo>
                    <a:pt x="78" y="106"/>
                  </a:lnTo>
                  <a:lnTo>
                    <a:pt x="78" y="104"/>
                  </a:lnTo>
                  <a:lnTo>
                    <a:pt x="81" y="99"/>
                  </a:lnTo>
                  <a:lnTo>
                    <a:pt x="81" y="97"/>
                  </a:lnTo>
                  <a:lnTo>
                    <a:pt x="81" y="94"/>
                  </a:lnTo>
                  <a:lnTo>
                    <a:pt x="81" y="92"/>
                  </a:lnTo>
                  <a:lnTo>
                    <a:pt x="78" y="87"/>
                  </a:lnTo>
                  <a:lnTo>
                    <a:pt x="76" y="85"/>
                  </a:lnTo>
                  <a:lnTo>
                    <a:pt x="76" y="85"/>
                  </a:lnTo>
                  <a:lnTo>
                    <a:pt x="74" y="85"/>
                  </a:lnTo>
                  <a:lnTo>
                    <a:pt x="71" y="85"/>
                  </a:lnTo>
                  <a:lnTo>
                    <a:pt x="71" y="85"/>
                  </a:lnTo>
                  <a:lnTo>
                    <a:pt x="69" y="85"/>
                  </a:lnTo>
                  <a:lnTo>
                    <a:pt x="66" y="87"/>
                  </a:lnTo>
                  <a:lnTo>
                    <a:pt x="64" y="87"/>
                  </a:lnTo>
                  <a:lnTo>
                    <a:pt x="64" y="87"/>
                  </a:lnTo>
                  <a:lnTo>
                    <a:pt x="64" y="87"/>
                  </a:lnTo>
                  <a:lnTo>
                    <a:pt x="62" y="85"/>
                  </a:lnTo>
                  <a:lnTo>
                    <a:pt x="59" y="82"/>
                  </a:lnTo>
                  <a:lnTo>
                    <a:pt x="57" y="75"/>
                  </a:lnTo>
                  <a:lnTo>
                    <a:pt x="55" y="75"/>
                  </a:lnTo>
                  <a:lnTo>
                    <a:pt x="52" y="78"/>
                  </a:lnTo>
                  <a:lnTo>
                    <a:pt x="50" y="78"/>
                  </a:lnTo>
                  <a:lnTo>
                    <a:pt x="43" y="80"/>
                  </a:lnTo>
                  <a:lnTo>
                    <a:pt x="38" y="82"/>
                  </a:lnTo>
                  <a:lnTo>
                    <a:pt x="36" y="82"/>
                  </a:lnTo>
                  <a:lnTo>
                    <a:pt x="33" y="82"/>
                  </a:lnTo>
                  <a:lnTo>
                    <a:pt x="33" y="85"/>
                  </a:lnTo>
                  <a:lnTo>
                    <a:pt x="29" y="85"/>
                  </a:lnTo>
                  <a:lnTo>
                    <a:pt x="26" y="87"/>
                  </a:lnTo>
                  <a:lnTo>
                    <a:pt x="24" y="87"/>
                  </a:lnTo>
                  <a:lnTo>
                    <a:pt x="22" y="89"/>
                  </a:lnTo>
                  <a:lnTo>
                    <a:pt x="17" y="89"/>
                  </a:lnTo>
                  <a:lnTo>
                    <a:pt x="12" y="92"/>
                  </a:lnTo>
                  <a:lnTo>
                    <a:pt x="8" y="92"/>
                  </a:lnTo>
                  <a:lnTo>
                    <a:pt x="5" y="94"/>
                  </a:lnTo>
                  <a:lnTo>
                    <a:pt x="5" y="94"/>
                  </a:lnTo>
                  <a:lnTo>
                    <a:pt x="0" y="97"/>
                  </a:lnTo>
                  <a:lnTo>
                    <a:pt x="0" y="97"/>
                  </a:lnTo>
                  <a:lnTo>
                    <a:pt x="0" y="99"/>
                  </a:lnTo>
                  <a:lnTo>
                    <a:pt x="0" y="101"/>
                  </a:lnTo>
                  <a:lnTo>
                    <a:pt x="0" y="104"/>
                  </a:lnTo>
                  <a:lnTo>
                    <a:pt x="3" y="104"/>
                  </a:lnTo>
                  <a:lnTo>
                    <a:pt x="3" y="106"/>
                  </a:lnTo>
                  <a:lnTo>
                    <a:pt x="3" y="111"/>
                  </a:lnTo>
                  <a:lnTo>
                    <a:pt x="3" y="113"/>
                  </a:lnTo>
                  <a:lnTo>
                    <a:pt x="3" y="118"/>
                  </a:lnTo>
                  <a:lnTo>
                    <a:pt x="3" y="118"/>
                  </a:lnTo>
                  <a:lnTo>
                    <a:pt x="8" y="118"/>
                  </a:lnTo>
                  <a:lnTo>
                    <a:pt x="12" y="118"/>
                  </a:lnTo>
                  <a:lnTo>
                    <a:pt x="19" y="118"/>
                  </a:lnTo>
                  <a:lnTo>
                    <a:pt x="22" y="120"/>
                  </a:lnTo>
                  <a:lnTo>
                    <a:pt x="22" y="120"/>
                  </a:lnTo>
                  <a:lnTo>
                    <a:pt x="26" y="123"/>
                  </a:lnTo>
                  <a:lnTo>
                    <a:pt x="31" y="127"/>
                  </a:lnTo>
                  <a:lnTo>
                    <a:pt x="36" y="127"/>
                  </a:lnTo>
                  <a:lnTo>
                    <a:pt x="41" y="127"/>
                  </a:lnTo>
                  <a:lnTo>
                    <a:pt x="43" y="130"/>
                  </a:lnTo>
                  <a:lnTo>
                    <a:pt x="45" y="132"/>
                  </a:lnTo>
                  <a:lnTo>
                    <a:pt x="48" y="132"/>
                  </a:lnTo>
                  <a:lnTo>
                    <a:pt x="48" y="132"/>
                  </a:lnTo>
                  <a:lnTo>
                    <a:pt x="50" y="132"/>
                  </a:lnTo>
                  <a:lnTo>
                    <a:pt x="50" y="134"/>
                  </a:lnTo>
                  <a:lnTo>
                    <a:pt x="48" y="137"/>
                  </a:lnTo>
                  <a:lnTo>
                    <a:pt x="48" y="139"/>
                  </a:lnTo>
                  <a:lnTo>
                    <a:pt x="50" y="144"/>
                  </a:lnTo>
                  <a:lnTo>
                    <a:pt x="50" y="149"/>
                  </a:lnTo>
                  <a:lnTo>
                    <a:pt x="48" y="156"/>
                  </a:lnTo>
                  <a:lnTo>
                    <a:pt x="48" y="160"/>
                  </a:lnTo>
                  <a:lnTo>
                    <a:pt x="48" y="163"/>
                  </a:lnTo>
                  <a:lnTo>
                    <a:pt x="50" y="165"/>
                  </a:lnTo>
                  <a:lnTo>
                    <a:pt x="50" y="167"/>
                  </a:lnTo>
                  <a:lnTo>
                    <a:pt x="50" y="167"/>
                  </a:lnTo>
                  <a:lnTo>
                    <a:pt x="48" y="170"/>
                  </a:lnTo>
                  <a:lnTo>
                    <a:pt x="48" y="172"/>
                  </a:lnTo>
                  <a:lnTo>
                    <a:pt x="48" y="175"/>
                  </a:lnTo>
                  <a:lnTo>
                    <a:pt x="48" y="175"/>
                  </a:lnTo>
                  <a:lnTo>
                    <a:pt x="45" y="177"/>
                  </a:lnTo>
                  <a:lnTo>
                    <a:pt x="43" y="177"/>
                  </a:lnTo>
                  <a:lnTo>
                    <a:pt x="43" y="177"/>
                  </a:lnTo>
                  <a:lnTo>
                    <a:pt x="43" y="179"/>
                  </a:lnTo>
                  <a:lnTo>
                    <a:pt x="43" y="182"/>
                  </a:lnTo>
                  <a:lnTo>
                    <a:pt x="45" y="182"/>
                  </a:lnTo>
                  <a:lnTo>
                    <a:pt x="45" y="182"/>
                  </a:lnTo>
                  <a:lnTo>
                    <a:pt x="45" y="184"/>
                  </a:lnTo>
                  <a:lnTo>
                    <a:pt x="45" y="184"/>
                  </a:lnTo>
                  <a:lnTo>
                    <a:pt x="45" y="186"/>
                  </a:lnTo>
                  <a:lnTo>
                    <a:pt x="45" y="189"/>
                  </a:lnTo>
                  <a:lnTo>
                    <a:pt x="45" y="193"/>
                  </a:lnTo>
                  <a:lnTo>
                    <a:pt x="45" y="196"/>
                  </a:lnTo>
                  <a:lnTo>
                    <a:pt x="48" y="198"/>
                  </a:lnTo>
                  <a:lnTo>
                    <a:pt x="48" y="198"/>
                  </a:lnTo>
                  <a:lnTo>
                    <a:pt x="48" y="201"/>
                  </a:lnTo>
                  <a:lnTo>
                    <a:pt x="48" y="201"/>
                  </a:lnTo>
                  <a:lnTo>
                    <a:pt x="45" y="208"/>
                  </a:lnTo>
                  <a:lnTo>
                    <a:pt x="43" y="210"/>
                  </a:lnTo>
                  <a:lnTo>
                    <a:pt x="43" y="212"/>
                  </a:lnTo>
                  <a:lnTo>
                    <a:pt x="38" y="215"/>
                  </a:lnTo>
                  <a:lnTo>
                    <a:pt x="38" y="215"/>
                  </a:lnTo>
                  <a:lnTo>
                    <a:pt x="38" y="217"/>
                  </a:lnTo>
                  <a:lnTo>
                    <a:pt x="38" y="219"/>
                  </a:lnTo>
                  <a:lnTo>
                    <a:pt x="38" y="222"/>
                  </a:lnTo>
                  <a:lnTo>
                    <a:pt x="36" y="227"/>
                  </a:lnTo>
                  <a:lnTo>
                    <a:pt x="36" y="229"/>
                  </a:lnTo>
                  <a:lnTo>
                    <a:pt x="36" y="229"/>
                  </a:lnTo>
                  <a:lnTo>
                    <a:pt x="36" y="231"/>
                  </a:lnTo>
                  <a:lnTo>
                    <a:pt x="33" y="234"/>
                  </a:lnTo>
                  <a:lnTo>
                    <a:pt x="29" y="238"/>
                  </a:lnTo>
                  <a:lnTo>
                    <a:pt x="26" y="241"/>
                  </a:lnTo>
                  <a:lnTo>
                    <a:pt x="24" y="243"/>
                  </a:lnTo>
                  <a:lnTo>
                    <a:pt x="22" y="248"/>
                  </a:lnTo>
                  <a:lnTo>
                    <a:pt x="17" y="250"/>
                  </a:lnTo>
                  <a:lnTo>
                    <a:pt x="15" y="253"/>
                  </a:lnTo>
                  <a:lnTo>
                    <a:pt x="15" y="255"/>
                  </a:lnTo>
                  <a:lnTo>
                    <a:pt x="15" y="255"/>
                  </a:lnTo>
                  <a:lnTo>
                    <a:pt x="17" y="257"/>
                  </a:lnTo>
                  <a:lnTo>
                    <a:pt x="17" y="262"/>
                  </a:lnTo>
                  <a:lnTo>
                    <a:pt x="17" y="267"/>
                  </a:lnTo>
                  <a:lnTo>
                    <a:pt x="19" y="271"/>
                  </a:lnTo>
                  <a:lnTo>
                    <a:pt x="19" y="274"/>
                  </a:lnTo>
                  <a:lnTo>
                    <a:pt x="19" y="276"/>
                  </a:lnTo>
                  <a:lnTo>
                    <a:pt x="19" y="276"/>
                  </a:lnTo>
                  <a:lnTo>
                    <a:pt x="22" y="279"/>
                  </a:lnTo>
                  <a:lnTo>
                    <a:pt x="22" y="281"/>
                  </a:lnTo>
                  <a:lnTo>
                    <a:pt x="22" y="281"/>
                  </a:lnTo>
                  <a:lnTo>
                    <a:pt x="24" y="283"/>
                  </a:lnTo>
                  <a:lnTo>
                    <a:pt x="24" y="288"/>
                  </a:lnTo>
                  <a:lnTo>
                    <a:pt x="24" y="290"/>
                  </a:lnTo>
                  <a:lnTo>
                    <a:pt x="26" y="293"/>
                  </a:lnTo>
                  <a:lnTo>
                    <a:pt x="26" y="295"/>
                  </a:lnTo>
                  <a:lnTo>
                    <a:pt x="26" y="295"/>
                  </a:lnTo>
                  <a:lnTo>
                    <a:pt x="26" y="300"/>
                  </a:lnTo>
                  <a:lnTo>
                    <a:pt x="26" y="305"/>
                  </a:lnTo>
                  <a:lnTo>
                    <a:pt x="26" y="309"/>
                  </a:lnTo>
                  <a:lnTo>
                    <a:pt x="26" y="314"/>
                  </a:lnTo>
                  <a:lnTo>
                    <a:pt x="26" y="314"/>
                  </a:lnTo>
                  <a:lnTo>
                    <a:pt x="26" y="321"/>
                  </a:lnTo>
                  <a:lnTo>
                    <a:pt x="24" y="324"/>
                  </a:lnTo>
                  <a:lnTo>
                    <a:pt x="24" y="326"/>
                  </a:lnTo>
                  <a:lnTo>
                    <a:pt x="24" y="328"/>
                  </a:lnTo>
                  <a:lnTo>
                    <a:pt x="24" y="328"/>
                  </a:lnTo>
                  <a:lnTo>
                    <a:pt x="26" y="328"/>
                  </a:lnTo>
                  <a:lnTo>
                    <a:pt x="26" y="331"/>
                  </a:lnTo>
                  <a:lnTo>
                    <a:pt x="26" y="333"/>
                  </a:lnTo>
                  <a:lnTo>
                    <a:pt x="26" y="335"/>
                  </a:lnTo>
                  <a:lnTo>
                    <a:pt x="26" y="335"/>
                  </a:lnTo>
                  <a:lnTo>
                    <a:pt x="26" y="338"/>
                  </a:lnTo>
                  <a:lnTo>
                    <a:pt x="26" y="340"/>
                  </a:lnTo>
                  <a:lnTo>
                    <a:pt x="26" y="347"/>
                  </a:lnTo>
                  <a:lnTo>
                    <a:pt x="29" y="347"/>
                  </a:lnTo>
                  <a:lnTo>
                    <a:pt x="31" y="347"/>
                  </a:lnTo>
                  <a:lnTo>
                    <a:pt x="33" y="347"/>
                  </a:lnTo>
                  <a:lnTo>
                    <a:pt x="36" y="347"/>
                  </a:lnTo>
                  <a:lnTo>
                    <a:pt x="38" y="347"/>
                  </a:lnTo>
                  <a:lnTo>
                    <a:pt x="41" y="347"/>
                  </a:lnTo>
                  <a:lnTo>
                    <a:pt x="41" y="347"/>
                  </a:lnTo>
                  <a:lnTo>
                    <a:pt x="43" y="333"/>
                  </a:lnTo>
                  <a:lnTo>
                    <a:pt x="43" y="331"/>
                  </a:lnTo>
                  <a:lnTo>
                    <a:pt x="43" y="331"/>
                  </a:lnTo>
                  <a:lnTo>
                    <a:pt x="41" y="331"/>
                  </a:lnTo>
                  <a:lnTo>
                    <a:pt x="41" y="335"/>
                  </a:lnTo>
                  <a:lnTo>
                    <a:pt x="41" y="333"/>
                  </a:lnTo>
                  <a:lnTo>
                    <a:pt x="38" y="333"/>
                  </a:lnTo>
                  <a:lnTo>
                    <a:pt x="38" y="333"/>
                  </a:lnTo>
                  <a:lnTo>
                    <a:pt x="36" y="331"/>
                  </a:lnTo>
                  <a:lnTo>
                    <a:pt x="36" y="328"/>
                  </a:lnTo>
                  <a:lnTo>
                    <a:pt x="38" y="326"/>
                  </a:lnTo>
                  <a:lnTo>
                    <a:pt x="38" y="326"/>
                  </a:lnTo>
                  <a:lnTo>
                    <a:pt x="41" y="321"/>
                  </a:lnTo>
                  <a:lnTo>
                    <a:pt x="43" y="319"/>
                  </a:lnTo>
                  <a:lnTo>
                    <a:pt x="50" y="314"/>
                  </a:lnTo>
                  <a:lnTo>
                    <a:pt x="55" y="312"/>
                  </a:lnTo>
                  <a:lnTo>
                    <a:pt x="59" y="309"/>
                  </a:lnTo>
                  <a:lnTo>
                    <a:pt x="74" y="305"/>
                  </a:lnTo>
                  <a:lnTo>
                    <a:pt x="81" y="300"/>
                  </a:lnTo>
                  <a:lnTo>
                    <a:pt x="83" y="297"/>
                  </a:lnTo>
                  <a:lnTo>
                    <a:pt x="85" y="295"/>
                  </a:lnTo>
                  <a:lnTo>
                    <a:pt x="90" y="290"/>
                  </a:lnTo>
                  <a:lnTo>
                    <a:pt x="90" y="288"/>
                  </a:lnTo>
                  <a:lnTo>
                    <a:pt x="92" y="283"/>
                  </a:lnTo>
                  <a:lnTo>
                    <a:pt x="90" y="281"/>
                  </a:lnTo>
                  <a:lnTo>
                    <a:pt x="90" y="281"/>
                  </a:lnTo>
                  <a:lnTo>
                    <a:pt x="90" y="283"/>
                  </a:lnTo>
                  <a:lnTo>
                    <a:pt x="88" y="283"/>
                  </a:lnTo>
                  <a:lnTo>
                    <a:pt x="88" y="283"/>
                  </a:lnTo>
                  <a:lnTo>
                    <a:pt x="88" y="281"/>
                  </a:lnTo>
                  <a:lnTo>
                    <a:pt x="90" y="269"/>
                  </a:lnTo>
                  <a:lnTo>
                    <a:pt x="92" y="264"/>
                  </a:lnTo>
                  <a:lnTo>
                    <a:pt x="92" y="260"/>
                  </a:lnTo>
                  <a:lnTo>
                    <a:pt x="92" y="257"/>
                  </a:lnTo>
                  <a:lnTo>
                    <a:pt x="92" y="253"/>
                  </a:lnTo>
                  <a:lnTo>
                    <a:pt x="92" y="250"/>
                  </a:lnTo>
                  <a:lnTo>
                    <a:pt x="92" y="250"/>
                  </a:lnTo>
                  <a:lnTo>
                    <a:pt x="92" y="248"/>
                  </a:lnTo>
                  <a:lnTo>
                    <a:pt x="92" y="248"/>
                  </a:lnTo>
                  <a:lnTo>
                    <a:pt x="92" y="245"/>
                  </a:lnTo>
                  <a:lnTo>
                    <a:pt x="90" y="248"/>
                  </a:lnTo>
                  <a:lnTo>
                    <a:pt x="90" y="250"/>
                  </a:lnTo>
                  <a:lnTo>
                    <a:pt x="90" y="253"/>
                  </a:lnTo>
                  <a:lnTo>
                    <a:pt x="90" y="255"/>
                  </a:lnTo>
                  <a:lnTo>
                    <a:pt x="88" y="253"/>
                  </a:lnTo>
                  <a:lnTo>
                    <a:pt x="88" y="250"/>
                  </a:lnTo>
                  <a:lnTo>
                    <a:pt x="90" y="245"/>
                  </a:lnTo>
                  <a:lnTo>
                    <a:pt x="88" y="238"/>
                  </a:lnTo>
                  <a:lnTo>
                    <a:pt x="88" y="236"/>
                  </a:lnTo>
                  <a:lnTo>
                    <a:pt x="85" y="231"/>
                  </a:lnTo>
                  <a:lnTo>
                    <a:pt x="85" y="227"/>
                  </a:lnTo>
                  <a:lnTo>
                    <a:pt x="83" y="219"/>
                  </a:lnTo>
                  <a:lnTo>
                    <a:pt x="83" y="217"/>
                  </a:lnTo>
                  <a:lnTo>
                    <a:pt x="81" y="215"/>
                  </a:lnTo>
                  <a:lnTo>
                    <a:pt x="78" y="212"/>
                  </a:lnTo>
                  <a:lnTo>
                    <a:pt x="78" y="210"/>
                  </a:lnTo>
                  <a:lnTo>
                    <a:pt x="81" y="203"/>
                  </a:lnTo>
                  <a:lnTo>
                    <a:pt x="81" y="201"/>
                  </a:lnTo>
                  <a:lnTo>
                    <a:pt x="81" y="198"/>
                  </a:lnTo>
                  <a:lnTo>
                    <a:pt x="81" y="198"/>
                  </a:lnTo>
                  <a:lnTo>
                    <a:pt x="78" y="196"/>
                  </a:lnTo>
                  <a:lnTo>
                    <a:pt x="81" y="196"/>
                  </a:lnTo>
                  <a:lnTo>
                    <a:pt x="83" y="198"/>
                  </a:lnTo>
                  <a:lnTo>
                    <a:pt x="83" y="198"/>
                  </a:lnTo>
                  <a:lnTo>
                    <a:pt x="83" y="198"/>
                  </a:lnTo>
                  <a:lnTo>
                    <a:pt x="92" y="191"/>
                  </a:lnTo>
                  <a:lnTo>
                    <a:pt x="97" y="184"/>
                  </a:lnTo>
                  <a:lnTo>
                    <a:pt x="102" y="182"/>
                  </a:lnTo>
                  <a:lnTo>
                    <a:pt x="104" y="179"/>
                  </a:lnTo>
                  <a:lnTo>
                    <a:pt x="107" y="177"/>
                  </a:lnTo>
                  <a:lnTo>
                    <a:pt x="107" y="179"/>
                  </a:lnTo>
                  <a:lnTo>
                    <a:pt x="109" y="177"/>
                  </a:lnTo>
                  <a:lnTo>
                    <a:pt x="109" y="175"/>
                  </a:lnTo>
                  <a:lnTo>
                    <a:pt x="109" y="177"/>
                  </a:lnTo>
                  <a:lnTo>
                    <a:pt x="111" y="177"/>
                  </a:lnTo>
                  <a:lnTo>
                    <a:pt x="111" y="175"/>
                  </a:lnTo>
                  <a:lnTo>
                    <a:pt x="114" y="172"/>
                  </a:lnTo>
                  <a:lnTo>
                    <a:pt x="114" y="170"/>
                  </a:lnTo>
                  <a:lnTo>
                    <a:pt x="118" y="165"/>
                  </a:lnTo>
                  <a:lnTo>
                    <a:pt x="121" y="163"/>
                  </a:lnTo>
                  <a:lnTo>
                    <a:pt x="121" y="160"/>
                  </a:lnTo>
                  <a:lnTo>
                    <a:pt x="121" y="160"/>
                  </a:lnTo>
                  <a:lnTo>
                    <a:pt x="123" y="158"/>
                  </a:lnTo>
                  <a:lnTo>
                    <a:pt x="123" y="158"/>
                  </a:lnTo>
                  <a:lnTo>
                    <a:pt x="128" y="153"/>
                  </a:lnTo>
                  <a:lnTo>
                    <a:pt x="132" y="151"/>
                  </a:lnTo>
                  <a:lnTo>
                    <a:pt x="140" y="146"/>
                  </a:lnTo>
                  <a:lnTo>
                    <a:pt x="142" y="146"/>
                  </a:lnTo>
                  <a:lnTo>
                    <a:pt x="144" y="144"/>
                  </a:lnTo>
                  <a:lnTo>
                    <a:pt x="144" y="144"/>
                  </a:lnTo>
                  <a:lnTo>
                    <a:pt x="149" y="141"/>
                  </a:lnTo>
                  <a:lnTo>
                    <a:pt x="154" y="141"/>
                  </a:lnTo>
                  <a:lnTo>
                    <a:pt x="154" y="139"/>
                  </a:lnTo>
                  <a:lnTo>
                    <a:pt x="156" y="139"/>
                  </a:lnTo>
                  <a:lnTo>
                    <a:pt x="156" y="139"/>
                  </a:lnTo>
                  <a:lnTo>
                    <a:pt x="158" y="139"/>
                  </a:lnTo>
                  <a:lnTo>
                    <a:pt x="158" y="139"/>
                  </a:lnTo>
                  <a:lnTo>
                    <a:pt x="161" y="139"/>
                  </a:lnTo>
                  <a:lnTo>
                    <a:pt x="163" y="134"/>
                  </a:lnTo>
                  <a:lnTo>
                    <a:pt x="165" y="134"/>
                  </a:lnTo>
                  <a:lnTo>
                    <a:pt x="173" y="130"/>
                  </a:lnTo>
                  <a:lnTo>
                    <a:pt x="175" y="127"/>
                  </a:lnTo>
                  <a:lnTo>
                    <a:pt x="177" y="127"/>
                  </a:lnTo>
                  <a:lnTo>
                    <a:pt x="175" y="125"/>
                  </a:lnTo>
                  <a:lnTo>
                    <a:pt x="177" y="123"/>
                  </a:lnTo>
                  <a:lnTo>
                    <a:pt x="180" y="123"/>
                  </a:lnTo>
                  <a:lnTo>
                    <a:pt x="182" y="118"/>
                  </a:lnTo>
                  <a:lnTo>
                    <a:pt x="182" y="118"/>
                  </a:lnTo>
                  <a:lnTo>
                    <a:pt x="182" y="118"/>
                  </a:lnTo>
                  <a:lnTo>
                    <a:pt x="184" y="115"/>
                  </a:lnTo>
                  <a:lnTo>
                    <a:pt x="184" y="113"/>
                  </a:lnTo>
                  <a:lnTo>
                    <a:pt x="189" y="106"/>
                  </a:lnTo>
                  <a:lnTo>
                    <a:pt x="191" y="101"/>
                  </a:lnTo>
                  <a:lnTo>
                    <a:pt x="191" y="101"/>
                  </a:lnTo>
                  <a:lnTo>
                    <a:pt x="191" y="99"/>
                  </a:lnTo>
                  <a:lnTo>
                    <a:pt x="191" y="99"/>
                  </a:lnTo>
                  <a:lnTo>
                    <a:pt x="194" y="99"/>
                  </a:lnTo>
                  <a:lnTo>
                    <a:pt x="194" y="97"/>
                  </a:lnTo>
                  <a:lnTo>
                    <a:pt x="194" y="94"/>
                  </a:lnTo>
                  <a:lnTo>
                    <a:pt x="194" y="94"/>
                  </a:lnTo>
                  <a:lnTo>
                    <a:pt x="196" y="92"/>
                  </a:lnTo>
                  <a:lnTo>
                    <a:pt x="196" y="89"/>
                  </a:lnTo>
                  <a:lnTo>
                    <a:pt x="196" y="89"/>
                  </a:lnTo>
                  <a:close/>
                  <a:moveTo>
                    <a:pt x="83" y="35"/>
                  </a:moveTo>
                  <a:lnTo>
                    <a:pt x="83" y="35"/>
                  </a:lnTo>
                  <a:lnTo>
                    <a:pt x="81" y="33"/>
                  </a:lnTo>
                  <a:lnTo>
                    <a:pt x="81" y="33"/>
                  </a:lnTo>
                  <a:lnTo>
                    <a:pt x="83" y="33"/>
                  </a:lnTo>
                  <a:lnTo>
                    <a:pt x="83" y="33"/>
                  </a:lnTo>
                  <a:lnTo>
                    <a:pt x="83" y="33"/>
                  </a:lnTo>
                  <a:lnTo>
                    <a:pt x="83" y="35"/>
                  </a:lnTo>
                  <a:close/>
                  <a:moveTo>
                    <a:pt x="85" y="35"/>
                  </a:moveTo>
                  <a:lnTo>
                    <a:pt x="85" y="35"/>
                  </a:lnTo>
                  <a:lnTo>
                    <a:pt x="85" y="35"/>
                  </a:lnTo>
                  <a:lnTo>
                    <a:pt x="83" y="35"/>
                  </a:lnTo>
                  <a:lnTo>
                    <a:pt x="83" y="35"/>
                  </a:lnTo>
                  <a:lnTo>
                    <a:pt x="83" y="35"/>
                  </a:lnTo>
                  <a:lnTo>
                    <a:pt x="83" y="33"/>
                  </a:lnTo>
                  <a:lnTo>
                    <a:pt x="85" y="33"/>
                  </a:lnTo>
                  <a:lnTo>
                    <a:pt x="85" y="33"/>
                  </a:lnTo>
                  <a:lnTo>
                    <a:pt x="85" y="33"/>
                  </a:lnTo>
                  <a:lnTo>
                    <a:pt x="85"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279"/>
            <p:cNvSpPr>
              <a:spLocks/>
            </p:cNvSpPr>
            <p:nvPr userDrawn="1"/>
          </p:nvSpPr>
          <p:spPr bwMode="auto">
            <a:xfrm>
              <a:off x="3347" y="2049"/>
              <a:ext cx="296" cy="307"/>
            </a:xfrm>
            <a:custGeom>
              <a:avLst/>
              <a:gdLst>
                <a:gd name="T0" fmla="*/ 292 w 296"/>
                <a:gd name="T1" fmla="*/ 68 h 307"/>
                <a:gd name="T2" fmla="*/ 287 w 296"/>
                <a:gd name="T3" fmla="*/ 49 h 307"/>
                <a:gd name="T4" fmla="*/ 285 w 296"/>
                <a:gd name="T5" fmla="*/ 33 h 307"/>
                <a:gd name="T6" fmla="*/ 285 w 296"/>
                <a:gd name="T7" fmla="*/ 28 h 307"/>
                <a:gd name="T8" fmla="*/ 278 w 296"/>
                <a:gd name="T9" fmla="*/ 19 h 307"/>
                <a:gd name="T10" fmla="*/ 266 w 296"/>
                <a:gd name="T11" fmla="*/ 14 h 307"/>
                <a:gd name="T12" fmla="*/ 259 w 296"/>
                <a:gd name="T13" fmla="*/ 16 h 307"/>
                <a:gd name="T14" fmla="*/ 238 w 296"/>
                <a:gd name="T15" fmla="*/ 16 h 307"/>
                <a:gd name="T16" fmla="*/ 226 w 296"/>
                <a:gd name="T17" fmla="*/ 0 h 307"/>
                <a:gd name="T18" fmla="*/ 214 w 296"/>
                <a:gd name="T19" fmla="*/ 4 h 307"/>
                <a:gd name="T20" fmla="*/ 169 w 296"/>
                <a:gd name="T21" fmla="*/ 54 h 307"/>
                <a:gd name="T22" fmla="*/ 150 w 296"/>
                <a:gd name="T23" fmla="*/ 78 h 307"/>
                <a:gd name="T24" fmla="*/ 139 w 296"/>
                <a:gd name="T25" fmla="*/ 111 h 307"/>
                <a:gd name="T26" fmla="*/ 141 w 296"/>
                <a:gd name="T27" fmla="*/ 127 h 307"/>
                <a:gd name="T28" fmla="*/ 115 w 296"/>
                <a:gd name="T29" fmla="*/ 153 h 307"/>
                <a:gd name="T30" fmla="*/ 82 w 296"/>
                <a:gd name="T31" fmla="*/ 168 h 307"/>
                <a:gd name="T32" fmla="*/ 70 w 296"/>
                <a:gd name="T33" fmla="*/ 186 h 307"/>
                <a:gd name="T34" fmla="*/ 54 w 296"/>
                <a:gd name="T35" fmla="*/ 203 h 307"/>
                <a:gd name="T36" fmla="*/ 44 w 296"/>
                <a:gd name="T37" fmla="*/ 222 h 307"/>
                <a:gd name="T38" fmla="*/ 28 w 296"/>
                <a:gd name="T39" fmla="*/ 250 h 307"/>
                <a:gd name="T40" fmla="*/ 23 w 296"/>
                <a:gd name="T41" fmla="*/ 257 h 307"/>
                <a:gd name="T42" fmla="*/ 18 w 296"/>
                <a:gd name="T43" fmla="*/ 269 h 307"/>
                <a:gd name="T44" fmla="*/ 9 w 296"/>
                <a:gd name="T45" fmla="*/ 288 h 307"/>
                <a:gd name="T46" fmla="*/ 2 w 296"/>
                <a:gd name="T47" fmla="*/ 307 h 307"/>
                <a:gd name="T48" fmla="*/ 23 w 296"/>
                <a:gd name="T49" fmla="*/ 305 h 307"/>
                <a:gd name="T50" fmla="*/ 40 w 296"/>
                <a:gd name="T51" fmla="*/ 307 h 307"/>
                <a:gd name="T52" fmla="*/ 44 w 296"/>
                <a:gd name="T53" fmla="*/ 298 h 307"/>
                <a:gd name="T54" fmla="*/ 49 w 296"/>
                <a:gd name="T55" fmla="*/ 291 h 307"/>
                <a:gd name="T56" fmla="*/ 54 w 296"/>
                <a:gd name="T57" fmla="*/ 279 h 307"/>
                <a:gd name="T58" fmla="*/ 56 w 296"/>
                <a:gd name="T59" fmla="*/ 262 h 307"/>
                <a:gd name="T60" fmla="*/ 66 w 296"/>
                <a:gd name="T61" fmla="*/ 255 h 307"/>
                <a:gd name="T62" fmla="*/ 73 w 296"/>
                <a:gd name="T63" fmla="*/ 248 h 307"/>
                <a:gd name="T64" fmla="*/ 80 w 296"/>
                <a:gd name="T65" fmla="*/ 241 h 307"/>
                <a:gd name="T66" fmla="*/ 87 w 296"/>
                <a:gd name="T67" fmla="*/ 234 h 307"/>
                <a:gd name="T68" fmla="*/ 91 w 296"/>
                <a:gd name="T69" fmla="*/ 217 h 307"/>
                <a:gd name="T70" fmla="*/ 94 w 296"/>
                <a:gd name="T71" fmla="*/ 210 h 307"/>
                <a:gd name="T72" fmla="*/ 101 w 296"/>
                <a:gd name="T73" fmla="*/ 205 h 307"/>
                <a:gd name="T74" fmla="*/ 106 w 296"/>
                <a:gd name="T75" fmla="*/ 198 h 307"/>
                <a:gd name="T76" fmla="*/ 108 w 296"/>
                <a:gd name="T77" fmla="*/ 191 h 307"/>
                <a:gd name="T78" fmla="*/ 120 w 296"/>
                <a:gd name="T79" fmla="*/ 189 h 307"/>
                <a:gd name="T80" fmla="*/ 129 w 296"/>
                <a:gd name="T81" fmla="*/ 191 h 307"/>
                <a:gd name="T82" fmla="*/ 136 w 296"/>
                <a:gd name="T83" fmla="*/ 191 h 307"/>
                <a:gd name="T84" fmla="*/ 143 w 296"/>
                <a:gd name="T85" fmla="*/ 186 h 307"/>
                <a:gd name="T86" fmla="*/ 155 w 296"/>
                <a:gd name="T87" fmla="*/ 186 h 307"/>
                <a:gd name="T88" fmla="*/ 155 w 296"/>
                <a:gd name="T89" fmla="*/ 179 h 307"/>
                <a:gd name="T90" fmla="*/ 157 w 296"/>
                <a:gd name="T91" fmla="*/ 175 h 307"/>
                <a:gd name="T92" fmla="*/ 157 w 296"/>
                <a:gd name="T93" fmla="*/ 153 h 307"/>
                <a:gd name="T94" fmla="*/ 169 w 296"/>
                <a:gd name="T95" fmla="*/ 144 h 307"/>
                <a:gd name="T96" fmla="*/ 183 w 296"/>
                <a:gd name="T97" fmla="*/ 137 h 307"/>
                <a:gd name="T98" fmla="*/ 193 w 296"/>
                <a:gd name="T99" fmla="*/ 134 h 307"/>
                <a:gd name="T100" fmla="*/ 198 w 296"/>
                <a:gd name="T101" fmla="*/ 130 h 307"/>
                <a:gd name="T102" fmla="*/ 205 w 296"/>
                <a:gd name="T103" fmla="*/ 130 h 307"/>
                <a:gd name="T104" fmla="*/ 221 w 296"/>
                <a:gd name="T105" fmla="*/ 123 h 307"/>
                <a:gd name="T106" fmla="*/ 238 w 296"/>
                <a:gd name="T107" fmla="*/ 111 h 307"/>
                <a:gd name="T108" fmla="*/ 249 w 296"/>
                <a:gd name="T109" fmla="*/ 104 h 307"/>
                <a:gd name="T110" fmla="*/ 247 w 296"/>
                <a:gd name="T111" fmla="*/ 101 h 307"/>
                <a:gd name="T112" fmla="*/ 247 w 296"/>
                <a:gd name="T113" fmla="*/ 92 h 307"/>
                <a:gd name="T114" fmla="*/ 254 w 296"/>
                <a:gd name="T115" fmla="*/ 90 h 307"/>
                <a:gd name="T116" fmla="*/ 264 w 296"/>
                <a:gd name="T117" fmla="*/ 82 h 307"/>
                <a:gd name="T118" fmla="*/ 282 w 296"/>
                <a:gd name="T119" fmla="*/ 80 h 307"/>
                <a:gd name="T120" fmla="*/ 294 w 296"/>
                <a:gd name="T121" fmla="*/ 78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 h="307">
                  <a:moveTo>
                    <a:pt x="294" y="75"/>
                  </a:moveTo>
                  <a:lnTo>
                    <a:pt x="296" y="73"/>
                  </a:lnTo>
                  <a:lnTo>
                    <a:pt x="296" y="71"/>
                  </a:lnTo>
                  <a:lnTo>
                    <a:pt x="294" y="71"/>
                  </a:lnTo>
                  <a:lnTo>
                    <a:pt x="292" y="68"/>
                  </a:lnTo>
                  <a:lnTo>
                    <a:pt x="292" y="68"/>
                  </a:lnTo>
                  <a:lnTo>
                    <a:pt x="289" y="66"/>
                  </a:lnTo>
                  <a:lnTo>
                    <a:pt x="289" y="66"/>
                  </a:lnTo>
                  <a:lnTo>
                    <a:pt x="289" y="61"/>
                  </a:lnTo>
                  <a:lnTo>
                    <a:pt x="287" y="59"/>
                  </a:lnTo>
                  <a:lnTo>
                    <a:pt x="287" y="56"/>
                  </a:lnTo>
                  <a:lnTo>
                    <a:pt x="287" y="49"/>
                  </a:lnTo>
                  <a:lnTo>
                    <a:pt x="287" y="47"/>
                  </a:lnTo>
                  <a:lnTo>
                    <a:pt x="287" y="45"/>
                  </a:lnTo>
                  <a:lnTo>
                    <a:pt x="287" y="45"/>
                  </a:lnTo>
                  <a:lnTo>
                    <a:pt x="287" y="42"/>
                  </a:lnTo>
                  <a:lnTo>
                    <a:pt x="287" y="38"/>
                  </a:lnTo>
                  <a:lnTo>
                    <a:pt x="285" y="33"/>
                  </a:lnTo>
                  <a:lnTo>
                    <a:pt x="287" y="33"/>
                  </a:lnTo>
                  <a:lnTo>
                    <a:pt x="287" y="30"/>
                  </a:lnTo>
                  <a:lnTo>
                    <a:pt x="287" y="30"/>
                  </a:lnTo>
                  <a:lnTo>
                    <a:pt x="285" y="30"/>
                  </a:lnTo>
                  <a:lnTo>
                    <a:pt x="285" y="28"/>
                  </a:lnTo>
                  <a:lnTo>
                    <a:pt x="285" y="28"/>
                  </a:lnTo>
                  <a:lnTo>
                    <a:pt x="285" y="26"/>
                  </a:lnTo>
                  <a:lnTo>
                    <a:pt x="285" y="26"/>
                  </a:lnTo>
                  <a:lnTo>
                    <a:pt x="285" y="23"/>
                  </a:lnTo>
                  <a:lnTo>
                    <a:pt x="280" y="21"/>
                  </a:lnTo>
                  <a:lnTo>
                    <a:pt x="280" y="19"/>
                  </a:lnTo>
                  <a:lnTo>
                    <a:pt x="278" y="19"/>
                  </a:lnTo>
                  <a:lnTo>
                    <a:pt x="275" y="16"/>
                  </a:lnTo>
                  <a:lnTo>
                    <a:pt x="271" y="19"/>
                  </a:lnTo>
                  <a:lnTo>
                    <a:pt x="271" y="16"/>
                  </a:lnTo>
                  <a:lnTo>
                    <a:pt x="268" y="16"/>
                  </a:lnTo>
                  <a:lnTo>
                    <a:pt x="268" y="16"/>
                  </a:lnTo>
                  <a:lnTo>
                    <a:pt x="266" y="14"/>
                  </a:lnTo>
                  <a:lnTo>
                    <a:pt x="266" y="14"/>
                  </a:lnTo>
                  <a:lnTo>
                    <a:pt x="266" y="11"/>
                  </a:lnTo>
                  <a:lnTo>
                    <a:pt x="266" y="11"/>
                  </a:lnTo>
                  <a:lnTo>
                    <a:pt x="264" y="14"/>
                  </a:lnTo>
                  <a:lnTo>
                    <a:pt x="261" y="14"/>
                  </a:lnTo>
                  <a:lnTo>
                    <a:pt x="259" y="16"/>
                  </a:lnTo>
                  <a:lnTo>
                    <a:pt x="254" y="14"/>
                  </a:lnTo>
                  <a:lnTo>
                    <a:pt x="254" y="14"/>
                  </a:lnTo>
                  <a:lnTo>
                    <a:pt x="252" y="14"/>
                  </a:lnTo>
                  <a:lnTo>
                    <a:pt x="247" y="14"/>
                  </a:lnTo>
                  <a:lnTo>
                    <a:pt x="242" y="16"/>
                  </a:lnTo>
                  <a:lnTo>
                    <a:pt x="238" y="16"/>
                  </a:lnTo>
                  <a:lnTo>
                    <a:pt x="233" y="14"/>
                  </a:lnTo>
                  <a:lnTo>
                    <a:pt x="228" y="9"/>
                  </a:lnTo>
                  <a:lnTo>
                    <a:pt x="226" y="7"/>
                  </a:lnTo>
                  <a:lnTo>
                    <a:pt x="226" y="4"/>
                  </a:lnTo>
                  <a:lnTo>
                    <a:pt x="226" y="2"/>
                  </a:lnTo>
                  <a:lnTo>
                    <a:pt x="226" y="0"/>
                  </a:lnTo>
                  <a:lnTo>
                    <a:pt x="223" y="0"/>
                  </a:lnTo>
                  <a:lnTo>
                    <a:pt x="221" y="2"/>
                  </a:lnTo>
                  <a:lnTo>
                    <a:pt x="221" y="2"/>
                  </a:lnTo>
                  <a:lnTo>
                    <a:pt x="219" y="2"/>
                  </a:lnTo>
                  <a:lnTo>
                    <a:pt x="214" y="2"/>
                  </a:lnTo>
                  <a:lnTo>
                    <a:pt x="214" y="4"/>
                  </a:lnTo>
                  <a:lnTo>
                    <a:pt x="207" y="26"/>
                  </a:lnTo>
                  <a:lnTo>
                    <a:pt x="198" y="38"/>
                  </a:lnTo>
                  <a:lnTo>
                    <a:pt x="195" y="42"/>
                  </a:lnTo>
                  <a:lnTo>
                    <a:pt x="190" y="45"/>
                  </a:lnTo>
                  <a:lnTo>
                    <a:pt x="183" y="49"/>
                  </a:lnTo>
                  <a:lnTo>
                    <a:pt x="169" y="54"/>
                  </a:lnTo>
                  <a:lnTo>
                    <a:pt x="167" y="56"/>
                  </a:lnTo>
                  <a:lnTo>
                    <a:pt x="165" y="59"/>
                  </a:lnTo>
                  <a:lnTo>
                    <a:pt x="160" y="64"/>
                  </a:lnTo>
                  <a:lnTo>
                    <a:pt x="153" y="71"/>
                  </a:lnTo>
                  <a:lnTo>
                    <a:pt x="153" y="73"/>
                  </a:lnTo>
                  <a:lnTo>
                    <a:pt x="150" y="78"/>
                  </a:lnTo>
                  <a:lnTo>
                    <a:pt x="150" y="82"/>
                  </a:lnTo>
                  <a:lnTo>
                    <a:pt x="143" y="90"/>
                  </a:lnTo>
                  <a:lnTo>
                    <a:pt x="141" y="97"/>
                  </a:lnTo>
                  <a:lnTo>
                    <a:pt x="139" y="104"/>
                  </a:lnTo>
                  <a:lnTo>
                    <a:pt x="139" y="108"/>
                  </a:lnTo>
                  <a:lnTo>
                    <a:pt x="139" y="111"/>
                  </a:lnTo>
                  <a:lnTo>
                    <a:pt x="139" y="111"/>
                  </a:lnTo>
                  <a:lnTo>
                    <a:pt x="141" y="113"/>
                  </a:lnTo>
                  <a:lnTo>
                    <a:pt x="143" y="116"/>
                  </a:lnTo>
                  <a:lnTo>
                    <a:pt x="143" y="118"/>
                  </a:lnTo>
                  <a:lnTo>
                    <a:pt x="141" y="123"/>
                  </a:lnTo>
                  <a:lnTo>
                    <a:pt x="141" y="127"/>
                  </a:lnTo>
                  <a:lnTo>
                    <a:pt x="139" y="130"/>
                  </a:lnTo>
                  <a:lnTo>
                    <a:pt x="134" y="132"/>
                  </a:lnTo>
                  <a:lnTo>
                    <a:pt x="132" y="139"/>
                  </a:lnTo>
                  <a:lnTo>
                    <a:pt x="127" y="146"/>
                  </a:lnTo>
                  <a:lnTo>
                    <a:pt x="122" y="149"/>
                  </a:lnTo>
                  <a:lnTo>
                    <a:pt x="115" y="153"/>
                  </a:lnTo>
                  <a:lnTo>
                    <a:pt x="110" y="156"/>
                  </a:lnTo>
                  <a:lnTo>
                    <a:pt x="108" y="160"/>
                  </a:lnTo>
                  <a:lnTo>
                    <a:pt x="106" y="160"/>
                  </a:lnTo>
                  <a:lnTo>
                    <a:pt x="99" y="165"/>
                  </a:lnTo>
                  <a:lnTo>
                    <a:pt x="89" y="168"/>
                  </a:lnTo>
                  <a:lnTo>
                    <a:pt x="82" y="168"/>
                  </a:lnTo>
                  <a:lnTo>
                    <a:pt x="80" y="170"/>
                  </a:lnTo>
                  <a:lnTo>
                    <a:pt x="77" y="172"/>
                  </a:lnTo>
                  <a:lnTo>
                    <a:pt x="75" y="175"/>
                  </a:lnTo>
                  <a:lnTo>
                    <a:pt x="75" y="175"/>
                  </a:lnTo>
                  <a:lnTo>
                    <a:pt x="75" y="179"/>
                  </a:lnTo>
                  <a:lnTo>
                    <a:pt x="70" y="186"/>
                  </a:lnTo>
                  <a:lnTo>
                    <a:pt x="70" y="191"/>
                  </a:lnTo>
                  <a:lnTo>
                    <a:pt x="68" y="194"/>
                  </a:lnTo>
                  <a:lnTo>
                    <a:pt x="66" y="196"/>
                  </a:lnTo>
                  <a:lnTo>
                    <a:pt x="61" y="201"/>
                  </a:lnTo>
                  <a:lnTo>
                    <a:pt x="56" y="201"/>
                  </a:lnTo>
                  <a:lnTo>
                    <a:pt x="54" y="203"/>
                  </a:lnTo>
                  <a:lnTo>
                    <a:pt x="51" y="205"/>
                  </a:lnTo>
                  <a:lnTo>
                    <a:pt x="51" y="205"/>
                  </a:lnTo>
                  <a:lnTo>
                    <a:pt x="49" y="212"/>
                  </a:lnTo>
                  <a:lnTo>
                    <a:pt x="49" y="215"/>
                  </a:lnTo>
                  <a:lnTo>
                    <a:pt x="47" y="220"/>
                  </a:lnTo>
                  <a:lnTo>
                    <a:pt x="44" y="222"/>
                  </a:lnTo>
                  <a:lnTo>
                    <a:pt x="42" y="227"/>
                  </a:lnTo>
                  <a:lnTo>
                    <a:pt x="42" y="234"/>
                  </a:lnTo>
                  <a:lnTo>
                    <a:pt x="42" y="236"/>
                  </a:lnTo>
                  <a:lnTo>
                    <a:pt x="40" y="241"/>
                  </a:lnTo>
                  <a:lnTo>
                    <a:pt x="35" y="241"/>
                  </a:lnTo>
                  <a:lnTo>
                    <a:pt x="28" y="250"/>
                  </a:lnTo>
                  <a:lnTo>
                    <a:pt x="25" y="253"/>
                  </a:lnTo>
                  <a:lnTo>
                    <a:pt x="23" y="255"/>
                  </a:lnTo>
                  <a:lnTo>
                    <a:pt x="21" y="257"/>
                  </a:lnTo>
                  <a:lnTo>
                    <a:pt x="21" y="260"/>
                  </a:lnTo>
                  <a:lnTo>
                    <a:pt x="23" y="257"/>
                  </a:lnTo>
                  <a:lnTo>
                    <a:pt x="23" y="257"/>
                  </a:lnTo>
                  <a:lnTo>
                    <a:pt x="23" y="255"/>
                  </a:lnTo>
                  <a:lnTo>
                    <a:pt x="25" y="257"/>
                  </a:lnTo>
                  <a:lnTo>
                    <a:pt x="23" y="257"/>
                  </a:lnTo>
                  <a:lnTo>
                    <a:pt x="21" y="262"/>
                  </a:lnTo>
                  <a:lnTo>
                    <a:pt x="21" y="264"/>
                  </a:lnTo>
                  <a:lnTo>
                    <a:pt x="18" y="269"/>
                  </a:lnTo>
                  <a:lnTo>
                    <a:pt x="16" y="272"/>
                  </a:lnTo>
                  <a:lnTo>
                    <a:pt x="16" y="272"/>
                  </a:lnTo>
                  <a:lnTo>
                    <a:pt x="16" y="274"/>
                  </a:lnTo>
                  <a:lnTo>
                    <a:pt x="14" y="276"/>
                  </a:lnTo>
                  <a:lnTo>
                    <a:pt x="14" y="281"/>
                  </a:lnTo>
                  <a:lnTo>
                    <a:pt x="9" y="288"/>
                  </a:lnTo>
                  <a:lnTo>
                    <a:pt x="7" y="288"/>
                  </a:lnTo>
                  <a:lnTo>
                    <a:pt x="4" y="291"/>
                  </a:lnTo>
                  <a:lnTo>
                    <a:pt x="2" y="298"/>
                  </a:lnTo>
                  <a:lnTo>
                    <a:pt x="0" y="307"/>
                  </a:lnTo>
                  <a:lnTo>
                    <a:pt x="0" y="307"/>
                  </a:lnTo>
                  <a:lnTo>
                    <a:pt x="2" y="307"/>
                  </a:lnTo>
                  <a:lnTo>
                    <a:pt x="4" y="305"/>
                  </a:lnTo>
                  <a:lnTo>
                    <a:pt x="9" y="305"/>
                  </a:lnTo>
                  <a:lnTo>
                    <a:pt x="16" y="305"/>
                  </a:lnTo>
                  <a:lnTo>
                    <a:pt x="18" y="305"/>
                  </a:lnTo>
                  <a:lnTo>
                    <a:pt x="21" y="305"/>
                  </a:lnTo>
                  <a:lnTo>
                    <a:pt x="23" y="305"/>
                  </a:lnTo>
                  <a:lnTo>
                    <a:pt x="25" y="305"/>
                  </a:lnTo>
                  <a:lnTo>
                    <a:pt x="28" y="307"/>
                  </a:lnTo>
                  <a:lnTo>
                    <a:pt x="33" y="307"/>
                  </a:lnTo>
                  <a:lnTo>
                    <a:pt x="35" y="307"/>
                  </a:lnTo>
                  <a:lnTo>
                    <a:pt x="37" y="307"/>
                  </a:lnTo>
                  <a:lnTo>
                    <a:pt x="40" y="307"/>
                  </a:lnTo>
                  <a:lnTo>
                    <a:pt x="42" y="305"/>
                  </a:lnTo>
                  <a:lnTo>
                    <a:pt x="42" y="302"/>
                  </a:lnTo>
                  <a:lnTo>
                    <a:pt x="44" y="300"/>
                  </a:lnTo>
                  <a:lnTo>
                    <a:pt x="44" y="300"/>
                  </a:lnTo>
                  <a:lnTo>
                    <a:pt x="44" y="298"/>
                  </a:lnTo>
                  <a:lnTo>
                    <a:pt x="44" y="298"/>
                  </a:lnTo>
                  <a:lnTo>
                    <a:pt x="44" y="295"/>
                  </a:lnTo>
                  <a:lnTo>
                    <a:pt x="47" y="295"/>
                  </a:lnTo>
                  <a:lnTo>
                    <a:pt x="47" y="293"/>
                  </a:lnTo>
                  <a:lnTo>
                    <a:pt x="47" y="293"/>
                  </a:lnTo>
                  <a:lnTo>
                    <a:pt x="49" y="293"/>
                  </a:lnTo>
                  <a:lnTo>
                    <a:pt x="49" y="291"/>
                  </a:lnTo>
                  <a:lnTo>
                    <a:pt x="51" y="288"/>
                  </a:lnTo>
                  <a:lnTo>
                    <a:pt x="51" y="288"/>
                  </a:lnTo>
                  <a:lnTo>
                    <a:pt x="51" y="286"/>
                  </a:lnTo>
                  <a:lnTo>
                    <a:pt x="51" y="286"/>
                  </a:lnTo>
                  <a:lnTo>
                    <a:pt x="51" y="281"/>
                  </a:lnTo>
                  <a:lnTo>
                    <a:pt x="54" y="279"/>
                  </a:lnTo>
                  <a:lnTo>
                    <a:pt x="54" y="276"/>
                  </a:lnTo>
                  <a:lnTo>
                    <a:pt x="54" y="274"/>
                  </a:lnTo>
                  <a:lnTo>
                    <a:pt x="54" y="272"/>
                  </a:lnTo>
                  <a:lnTo>
                    <a:pt x="56" y="267"/>
                  </a:lnTo>
                  <a:lnTo>
                    <a:pt x="56" y="264"/>
                  </a:lnTo>
                  <a:lnTo>
                    <a:pt x="56" y="262"/>
                  </a:lnTo>
                  <a:lnTo>
                    <a:pt x="58" y="260"/>
                  </a:lnTo>
                  <a:lnTo>
                    <a:pt x="58" y="260"/>
                  </a:lnTo>
                  <a:lnTo>
                    <a:pt x="61" y="257"/>
                  </a:lnTo>
                  <a:lnTo>
                    <a:pt x="61" y="257"/>
                  </a:lnTo>
                  <a:lnTo>
                    <a:pt x="63" y="255"/>
                  </a:lnTo>
                  <a:lnTo>
                    <a:pt x="66" y="255"/>
                  </a:lnTo>
                  <a:lnTo>
                    <a:pt x="66" y="255"/>
                  </a:lnTo>
                  <a:lnTo>
                    <a:pt x="68" y="253"/>
                  </a:lnTo>
                  <a:lnTo>
                    <a:pt x="70" y="253"/>
                  </a:lnTo>
                  <a:lnTo>
                    <a:pt x="70" y="253"/>
                  </a:lnTo>
                  <a:lnTo>
                    <a:pt x="70" y="250"/>
                  </a:lnTo>
                  <a:lnTo>
                    <a:pt x="73" y="248"/>
                  </a:lnTo>
                  <a:lnTo>
                    <a:pt x="73" y="246"/>
                  </a:lnTo>
                  <a:lnTo>
                    <a:pt x="75" y="243"/>
                  </a:lnTo>
                  <a:lnTo>
                    <a:pt x="75" y="243"/>
                  </a:lnTo>
                  <a:lnTo>
                    <a:pt x="77" y="241"/>
                  </a:lnTo>
                  <a:lnTo>
                    <a:pt x="77" y="241"/>
                  </a:lnTo>
                  <a:lnTo>
                    <a:pt x="80" y="241"/>
                  </a:lnTo>
                  <a:lnTo>
                    <a:pt x="82" y="238"/>
                  </a:lnTo>
                  <a:lnTo>
                    <a:pt x="82" y="238"/>
                  </a:lnTo>
                  <a:lnTo>
                    <a:pt x="84" y="236"/>
                  </a:lnTo>
                  <a:lnTo>
                    <a:pt x="84" y="236"/>
                  </a:lnTo>
                  <a:lnTo>
                    <a:pt x="87" y="234"/>
                  </a:lnTo>
                  <a:lnTo>
                    <a:pt x="87" y="234"/>
                  </a:lnTo>
                  <a:lnTo>
                    <a:pt x="87" y="231"/>
                  </a:lnTo>
                  <a:lnTo>
                    <a:pt x="89" y="229"/>
                  </a:lnTo>
                  <a:lnTo>
                    <a:pt x="89" y="224"/>
                  </a:lnTo>
                  <a:lnTo>
                    <a:pt x="91" y="222"/>
                  </a:lnTo>
                  <a:lnTo>
                    <a:pt x="91" y="220"/>
                  </a:lnTo>
                  <a:lnTo>
                    <a:pt x="91" y="217"/>
                  </a:lnTo>
                  <a:lnTo>
                    <a:pt x="91" y="215"/>
                  </a:lnTo>
                  <a:lnTo>
                    <a:pt x="94" y="212"/>
                  </a:lnTo>
                  <a:lnTo>
                    <a:pt x="94" y="212"/>
                  </a:lnTo>
                  <a:lnTo>
                    <a:pt x="94" y="212"/>
                  </a:lnTo>
                  <a:lnTo>
                    <a:pt x="94" y="210"/>
                  </a:lnTo>
                  <a:lnTo>
                    <a:pt x="94" y="210"/>
                  </a:lnTo>
                  <a:lnTo>
                    <a:pt x="94" y="210"/>
                  </a:lnTo>
                  <a:lnTo>
                    <a:pt x="96" y="208"/>
                  </a:lnTo>
                  <a:lnTo>
                    <a:pt x="99" y="208"/>
                  </a:lnTo>
                  <a:lnTo>
                    <a:pt x="99" y="208"/>
                  </a:lnTo>
                  <a:lnTo>
                    <a:pt x="101" y="208"/>
                  </a:lnTo>
                  <a:lnTo>
                    <a:pt x="101" y="205"/>
                  </a:lnTo>
                  <a:lnTo>
                    <a:pt x="101" y="205"/>
                  </a:lnTo>
                  <a:lnTo>
                    <a:pt x="101" y="203"/>
                  </a:lnTo>
                  <a:lnTo>
                    <a:pt x="103" y="203"/>
                  </a:lnTo>
                  <a:lnTo>
                    <a:pt x="103" y="201"/>
                  </a:lnTo>
                  <a:lnTo>
                    <a:pt x="106" y="201"/>
                  </a:lnTo>
                  <a:lnTo>
                    <a:pt x="106" y="198"/>
                  </a:lnTo>
                  <a:lnTo>
                    <a:pt x="106" y="198"/>
                  </a:lnTo>
                  <a:lnTo>
                    <a:pt x="108" y="196"/>
                  </a:lnTo>
                  <a:lnTo>
                    <a:pt x="108" y="196"/>
                  </a:lnTo>
                  <a:lnTo>
                    <a:pt x="108" y="194"/>
                  </a:lnTo>
                  <a:lnTo>
                    <a:pt x="108" y="194"/>
                  </a:lnTo>
                  <a:lnTo>
                    <a:pt x="108" y="191"/>
                  </a:lnTo>
                  <a:lnTo>
                    <a:pt x="110" y="191"/>
                  </a:lnTo>
                  <a:lnTo>
                    <a:pt x="110" y="189"/>
                  </a:lnTo>
                  <a:lnTo>
                    <a:pt x="113" y="189"/>
                  </a:lnTo>
                  <a:lnTo>
                    <a:pt x="115" y="189"/>
                  </a:lnTo>
                  <a:lnTo>
                    <a:pt x="117" y="189"/>
                  </a:lnTo>
                  <a:lnTo>
                    <a:pt x="120" y="189"/>
                  </a:lnTo>
                  <a:lnTo>
                    <a:pt x="120" y="189"/>
                  </a:lnTo>
                  <a:lnTo>
                    <a:pt x="122" y="189"/>
                  </a:lnTo>
                  <a:lnTo>
                    <a:pt x="124" y="189"/>
                  </a:lnTo>
                  <a:lnTo>
                    <a:pt x="127" y="191"/>
                  </a:lnTo>
                  <a:lnTo>
                    <a:pt x="127" y="191"/>
                  </a:lnTo>
                  <a:lnTo>
                    <a:pt x="129" y="191"/>
                  </a:lnTo>
                  <a:lnTo>
                    <a:pt x="129" y="191"/>
                  </a:lnTo>
                  <a:lnTo>
                    <a:pt x="132" y="191"/>
                  </a:lnTo>
                  <a:lnTo>
                    <a:pt x="132" y="191"/>
                  </a:lnTo>
                  <a:lnTo>
                    <a:pt x="132" y="191"/>
                  </a:lnTo>
                  <a:lnTo>
                    <a:pt x="134" y="191"/>
                  </a:lnTo>
                  <a:lnTo>
                    <a:pt x="136" y="191"/>
                  </a:lnTo>
                  <a:lnTo>
                    <a:pt x="136" y="191"/>
                  </a:lnTo>
                  <a:lnTo>
                    <a:pt x="139" y="191"/>
                  </a:lnTo>
                  <a:lnTo>
                    <a:pt x="141" y="189"/>
                  </a:lnTo>
                  <a:lnTo>
                    <a:pt x="141" y="186"/>
                  </a:lnTo>
                  <a:lnTo>
                    <a:pt x="143" y="186"/>
                  </a:lnTo>
                  <a:lnTo>
                    <a:pt x="143" y="186"/>
                  </a:lnTo>
                  <a:lnTo>
                    <a:pt x="146" y="186"/>
                  </a:lnTo>
                  <a:lnTo>
                    <a:pt x="146" y="186"/>
                  </a:lnTo>
                  <a:lnTo>
                    <a:pt x="148" y="186"/>
                  </a:lnTo>
                  <a:lnTo>
                    <a:pt x="150" y="186"/>
                  </a:lnTo>
                  <a:lnTo>
                    <a:pt x="153" y="186"/>
                  </a:lnTo>
                  <a:lnTo>
                    <a:pt x="155" y="186"/>
                  </a:lnTo>
                  <a:lnTo>
                    <a:pt x="155" y="186"/>
                  </a:lnTo>
                  <a:lnTo>
                    <a:pt x="155" y="184"/>
                  </a:lnTo>
                  <a:lnTo>
                    <a:pt x="155" y="184"/>
                  </a:lnTo>
                  <a:lnTo>
                    <a:pt x="155" y="182"/>
                  </a:lnTo>
                  <a:lnTo>
                    <a:pt x="155" y="182"/>
                  </a:lnTo>
                  <a:lnTo>
                    <a:pt x="155" y="179"/>
                  </a:lnTo>
                  <a:lnTo>
                    <a:pt x="155" y="179"/>
                  </a:lnTo>
                  <a:lnTo>
                    <a:pt x="155" y="177"/>
                  </a:lnTo>
                  <a:lnTo>
                    <a:pt x="155" y="175"/>
                  </a:lnTo>
                  <a:lnTo>
                    <a:pt x="155" y="175"/>
                  </a:lnTo>
                  <a:lnTo>
                    <a:pt x="155" y="175"/>
                  </a:lnTo>
                  <a:lnTo>
                    <a:pt x="157" y="175"/>
                  </a:lnTo>
                  <a:lnTo>
                    <a:pt x="157" y="170"/>
                  </a:lnTo>
                  <a:lnTo>
                    <a:pt x="157" y="165"/>
                  </a:lnTo>
                  <a:lnTo>
                    <a:pt x="157" y="160"/>
                  </a:lnTo>
                  <a:lnTo>
                    <a:pt x="157" y="158"/>
                  </a:lnTo>
                  <a:lnTo>
                    <a:pt x="157" y="153"/>
                  </a:lnTo>
                  <a:lnTo>
                    <a:pt x="157" y="153"/>
                  </a:lnTo>
                  <a:lnTo>
                    <a:pt x="157" y="153"/>
                  </a:lnTo>
                  <a:lnTo>
                    <a:pt x="160" y="151"/>
                  </a:lnTo>
                  <a:lnTo>
                    <a:pt x="162" y="149"/>
                  </a:lnTo>
                  <a:lnTo>
                    <a:pt x="165" y="149"/>
                  </a:lnTo>
                  <a:lnTo>
                    <a:pt x="165" y="146"/>
                  </a:lnTo>
                  <a:lnTo>
                    <a:pt x="169" y="144"/>
                  </a:lnTo>
                  <a:lnTo>
                    <a:pt x="172" y="144"/>
                  </a:lnTo>
                  <a:lnTo>
                    <a:pt x="176" y="139"/>
                  </a:lnTo>
                  <a:lnTo>
                    <a:pt x="176" y="139"/>
                  </a:lnTo>
                  <a:lnTo>
                    <a:pt x="179" y="139"/>
                  </a:lnTo>
                  <a:lnTo>
                    <a:pt x="181" y="137"/>
                  </a:lnTo>
                  <a:lnTo>
                    <a:pt x="183" y="137"/>
                  </a:lnTo>
                  <a:lnTo>
                    <a:pt x="183" y="134"/>
                  </a:lnTo>
                  <a:lnTo>
                    <a:pt x="186" y="134"/>
                  </a:lnTo>
                  <a:lnTo>
                    <a:pt x="186" y="134"/>
                  </a:lnTo>
                  <a:lnTo>
                    <a:pt x="188" y="134"/>
                  </a:lnTo>
                  <a:lnTo>
                    <a:pt x="190" y="134"/>
                  </a:lnTo>
                  <a:lnTo>
                    <a:pt x="193" y="134"/>
                  </a:lnTo>
                  <a:lnTo>
                    <a:pt x="195" y="134"/>
                  </a:lnTo>
                  <a:lnTo>
                    <a:pt x="195" y="134"/>
                  </a:lnTo>
                  <a:lnTo>
                    <a:pt x="198" y="134"/>
                  </a:lnTo>
                  <a:lnTo>
                    <a:pt x="198" y="132"/>
                  </a:lnTo>
                  <a:lnTo>
                    <a:pt x="198" y="132"/>
                  </a:lnTo>
                  <a:lnTo>
                    <a:pt x="198" y="130"/>
                  </a:lnTo>
                  <a:lnTo>
                    <a:pt x="198" y="130"/>
                  </a:lnTo>
                  <a:lnTo>
                    <a:pt x="198" y="130"/>
                  </a:lnTo>
                  <a:lnTo>
                    <a:pt x="200" y="130"/>
                  </a:lnTo>
                  <a:lnTo>
                    <a:pt x="200" y="130"/>
                  </a:lnTo>
                  <a:lnTo>
                    <a:pt x="202" y="130"/>
                  </a:lnTo>
                  <a:lnTo>
                    <a:pt x="205" y="130"/>
                  </a:lnTo>
                  <a:lnTo>
                    <a:pt x="207" y="130"/>
                  </a:lnTo>
                  <a:lnTo>
                    <a:pt x="212" y="127"/>
                  </a:lnTo>
                  <a:lnTo>
                    <a:pt x="214" y="127"/>
                  </a:lnTo>
                  <a:lnTo>
                    <a:pt x="216" y="127"/>
                  </a:lnTo>
                  <a:lnTo>
                    <a:pt x="219" y="125"/>
                  </a:lnTo>
                  <a:lnTo>
                    <a:pt x="221" y="123"/>
                  </a:lnTo>
                  <a:lnTo>
                    <a:pt x="223" y="118"/>
                  </a:lnTo>
                  <a:lnTo>
                    <a:pt x="226" y="116"/>
                  </a:lnTo>
                  <a:lnTo>
                    <a:pt x="228" y="113"/>
                  </a:lnTo>
                  <a:lnTo>
                    <a:pt x="233" y="113"/>
                  </a:lnTo>
                  <a:lnTo>
                    <a:pt x="233" y="113"/>
                  </a:lnTo>
                  <a:lnTo>
                    <a:pt x="238" y="111"/>
                  </a:lnTo>
                  <a:lnTo>
                    <a:pt x="240" y="108"/>
                  </a:lnTo>
                  <a:lnTo>
                    <a:pt x="245" y="106"/>
                  </a:lnTo>
                  <a:lnTo>
                    <a:pt x="247" y="106"/>
                  </a:lnTo>
                  <a:lnTo>
                    <a:pt x="249" y="106"/>
                  </a:lnTo>
                  <a:lnTo>
                    <a:pt x="249" y="106"/>
                  </a:lnTo>
                  <a:lnTo>
                    <a:pt x="249" y="104"/>
                  </a:lnTo>
                  <a:lnTo>
                    <a:pt x="249" y="104"/>
                  </a:lnTo>
                  <a:lnTo>
                    <a:pt x="249" y="101"/>
                  </a:lnTo>
                  <a:lnTo>
                    <a:pt x="249" y="101"/>
                  </a:lnTo>
                  <a:lnTo>
                    <a:pt x="247" y="101"/>
                  </a:lnTo>
                  <a:lnTo>
                    <a:pt x="247" y="101"/>
                  </a:lnTo>
                  <a:lnTo>
                    <a:pt x="247" y="101"/>
                  </a:lnTo>
                  <a:lnTo>
                    <a:pt x="247" y="99"/>
                  </a:lnTo>
                  <a:lnTo>
                    <a:pt x="247" y="99"/>
                  </a:lnTo>
                  <a:lnTo>
                    <a:pt x="247" y="97"/>
                  </a:lnTo>
                  <a:lnTo>
                    <a:pt x="247" y="94"/>
                  </a:lnTo>
                  <a:lnTo>
                    <a:pt x="247" y="94"/>
                  </a:lnTo>
                  <a:lnTo>
                    <a:pt x="247" y="92"/>
                  </a:lnTo>
                  <a:lnTo>
                    <a:pt x="247" y="92"/>
                  </a:lnTo>
                  <a:lnTo>
                    <a:pt x="247" y="90"/>
                  </a:lnTo>
                  <a:lnTo>
                    <a:pt x="249" y="90"/>
                  </a:lnTo>
                  <a:lnTo>
                    <a:pt x="249" y="90"/>
                  </a:lnTo>
                  <a:lnTo>
                    <a:pt x="252" y="90"/>
                  </a:lnTo>
                  <a:lnTo>
                    <a:pt x="254" y="90"/>
                  </a:lnTo>
                  <a:lnTo>
                    <a:pt x="261" y="87"/>
                  </a:lnTo>
                  <a:lnTo>
                    <a:pt x="261" y="87"/>
                  </a:lnTo>
                  <a:lnTo>
                    <a:pt x="264" y="85"/>
                  </a:lnTo>
                  <a:lnTo>
                    <a:pt x="264" y="82"/>
                  </a:lnTo>
                  <a:lnTo>
                    <a:pt x="264" y="82"/>
                  </a:lnTo>
                  <a:lnTo>
                    <a:pt x="264" y="82"/>
                  </a:lnTo>
                  <a:lnTo>
                    <a:pt x="268" y="82"/>
                  </a:lnTo>
                  <a:lnTo>
                    <a:pt x="271" y="80"/>
                  </a:lnTo>
                  <a:lnTo>
                    <a:pt x="273" y="80"/>
                  </a:lnTo>
                  <a:lnTo>
                    <a:pt x="275" y="80"/>
                  </a:lnTo>
                  <a:lnTo>
                    <a:pt x="278" y="80"/>
                  </a:lnTo>
                  <a:lnTo>
                    <a:pt x="282" y="80"/>
                  </a:lnTo>
                  <a:lnTo>
                    <a:pt x="287" y="82"/>
                  </a:lnTo>
                  <a:lnTo>
                    <a:pt x="289" y="82"/>
                  </a:lnTo>
                  <a:lnTo>
                    <a:pt x="292" y="82"/>
                  </a:lnTo>
                  <a:lnTo>
                    <a:pt x="294" y="80"/>
                  </a:lnTo>
                  <a:lnTo>
                    <a:pt x="294" y="80"/>
                  </a:lnTo>
                  <a:lnTo>
                    <a:pt x="294" y="78"/>
                  </a:lnTo>
                  <a:lnTo>
                    <a:pt x="294" y="75"/>
                  </a:lnTo>
                  <a:lnTo>
                    <a:pt x="294"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280"/>
            <p:cNvSpPr>
              <a:spLocks/>
            </p:cNvSpPr>
            <p:nvPr userDrawn="1"/>
          </p:nvSpPr>
          <p:spPr bwMode="auto">
            <a:xfrm>
              <a:off x="3983" y="1890"/>
              <a:ext cx="33" cy="36"/>
            </a:xfrm>
            <a:custGeom>
              <a:avLst/>
              <a:gdLst>
                <a:gd name="T0" fmla="*/ 31 w 33"/>
                <a:gd name="T1" fmla="*/ 12 h 36"/>
                <a:gd name="T2" fmla="*/ 26 w 33"/>
                <a:gd name="T3" fmla="*/ 10 h 36"/>
                <a:gd name="T4" fmla="*/ 21 w 33"/>
                <a:gd name="T5" fmla="*/ 10 h 36"/>
                <a:gd name="T6" fmla="*/ 19 w 33"/>
                <a:gd name="T7" fmla="*/ 7 h 36"/>
                <a:gd name="T8" fmla="*/ 16 w 33"/>
                <a:gd name="T9" fmla="*/ 5 h 36"/>
                <a:gd name="T10" fmla="*/ 12 w 33"/>
                <a:gd name="T11" fmla="*/ 3 h 36"/>
                <a:gd name="T12" fmla="*/ 12 w 33"/>
                <a:gd name="T13" fmla="*/ 0 h 36"/>
                <a:gd name="T14" fmla="*/ 12 w 33"/>
                <a:gd name="T15" fmla="*/ 0 h 36"/>
                <a:gd name="T16" fmla="*/ 9 w 33"/>
                <a:gd name="T17" fmla="*/ 0 h 36"/>
                <a:gd name="T18" fmla="*/ 9 w 33"/>
                <a:gd name="T19" fmla="*/ 0 h 36"/>
                <a:gd name="T20" fmla="*/ 7 w 33"/>
                <a:gd name="T21" fmla="*/ 3 h 36"/>
                <a:gd name="T22" fmla="*/ 9 w 33"/>
                <a:gd name="T23" fmla="*/ 5 h 36"/>
                <a:gd name="T24" fmla="*/ 9 w 33"/>
                <a:gd name="T25" fmla="*/ 5 h 36"/>
                <a:gd name="T26" fmla="*/ 7 w 33"/>
                <a:gd name="T27" fmla="*/ 5 h 36"/>
                <a:gd name="T28" fmla="*/ 5 w 33"/>
                <a:gd name="T29" fmla="*/ 5 h 36"/>
                <a:gd name="T30" fmla="*/ 2 w 33"/>
                <a:gd name="T31" fmla="*/ 7 h 36"/>
                <a:gd name="T32" fmla="*/ 2 w 33"/>
                <a:gd name="T33" fmla="*/ 10 h 36"/>
                <a:gd name="T34" fmla="*/ 0 w 33"/>
                <a:gd name="T35" fmla="*/ 12 h 36"/>
                <a:gd name="T36" fmla="*/ 0 w 33"/>
                <a:gd name="T37" fmla="*/ 12 h 36"/>
                <a:gd name="T38" fmla="*/ 0 w 33"/>
                <a:gd name="T39" fmla="*/ 17 h 36"/>
                <a:gd name="T40" fmla="*/ 2 w 33"/>
                <a:gd name="T41" fmla="*/ 19 h 36"/>
                <a:gd name="T42" fmla="*/ 0 w 33"/>
                <a:gd name="T43" fmla="*/ 22 h 36"/>
                <a:gd name="T44" fmla="*/ 0 w 33"/>
                <a:gd name="T45" fmla="*/ 22 h 36"/>
                <a:gd name="T46" fmla="*/ 0 w 33"/>
                <a:gd name="T47" fmla="*/ 22 h 36"/>
                <a:gd name="T48" fmla="*/ 2 w 33"/>
                <a:gd name="T49" fmla="*/ 24 h 36"/>
                <a:gd name="T50" fmla="*/ 5 w 33"/>
                <a:gd name="T51" fmla="*/ 24 h 36"/>
                <a:gd name="T52" fmla="*/ 2 w 33"/>
                <a:gd name="T53" fmla="*/ 24 h 36"/>
                <a:gd name="T54" fmla="*/ 7 w 33"/>
                <a:gd name="T55" fmla="*/ 26 h 36"/>
                <a:gd name="T56" fmla="*/ 14 w 33"/>
                <a:gd name="T57" fmla="*/ 33 h 36"/>
                <a:gd name="T58" fmla="*/ 16 w 33"/>
                <a:gd name="T59" fmla="*/ 33 h 36"/>
                <a:gd name="T60" fmla="*/ 16 w 33"/>
                <a:gd name="T61" fmla="*/ 31 h 36"/>
                <a:gd name="T62" fmla="*/ 16 w 33"/>
                <a:gd name="T63" fmla="*/ 29 h 36"/>
                <a:gd name="T64" fmla="*/ 16 w 33"/>
                <a:gd name="T65" fmla="*/ 26 h 36"/>
                <a:gd name="T66" fmla="*/ 16 w 33"/>
                <a:gd name="T67" fmla="*/ 24 h 36"/>
                <a:gd name="T68" fmla="*/ 19 w 33"/>
                <a:gd name="T69" fmla="*/ 22 h 36"/>
                <a:gd name="T70" fmla="*/ 21 w 33"/>
                <a:gd name="T71" fmla="*/ 19 h 36"/>
                <a:gd name="T72" fmla="*/ 21 w 33"/>
                <a:gd name="T73" fmla="*/ 19 h 36"/>
                <a:gd name="T74" fmla="*/ 23 w 33"/>
                <a:gd name="T75" fmla="*/ 22 h 36"/>
                <a:gd name="T76" fmla="*/ 23 w 33"/>
                <a:gd name="T77" fmla="*/ 22 h 36"/>
                <a:gd name="T78" fmla="*/ 28 w 33"/>
                <a:gd name="T79" fmla="*/ 22 h 36"/>
                <a:gd name="T80" fmla="*/ 28 w 33"/>
                <a:gd name="T81" fmla="*/ 22 h 36"/>
                <a:gd name="T82" fmla="*/ 28 w 33"/>
                <a:gd name="T83" fmla="*/ 19 h 36"/>
                <a:gd name="T84" fmla="*/ 28 w 33"/>
                <a:gd name="T85" fmla="*/ 17 h 36"/>
                <a:gd name="T86" fmla="*/ 31 w 33"/>
                <a:gd name="T87" fmla="*/ 17 h 36"/>
                <a:gd name="T88" fmla="*/ 33 w 33"/>
                <a:gd name="T89" fmla="*/ 14 h 36"/>
                <a:gd name="T90" fmla="*/ 33 w 33"/>
                <a:gd name="T9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6">
                  <a:moveTo>
                    <a:pt x="33" y="14"/>
                  </a:moveTo>
                  <a:lnTo>
                    <a:pt x="31" y="12"/>
                  </a:lnTo>
                  <a:lnTo>
                    <a:pt x="28" y="12"/>
                  </a:lnTo>
                  <a:lnTo>
                    <a:pt x="26" y="10"/>
                  </a:lnTo>
                  <a:lnTo>
                    <a:pt x="23" y="10"/>
                  </a:lnTo>
                  <a:lnTo>
                    <a:pt x="21" y="10"/>
                  </a:lnTo>
                  <a:lnTo>
                    <a:pt x="21" y="7"/>
                  </a:lnTo>
                  <a:lnTo>
                    <a:pt x="19" y="7"/>
                  </a:lnTo>
                  <a:lnTo>
                    <a:pt x="19" y="7"/>
                  </a:lnTo>
                  <a:lnTo>
                    <a:pt x="16" y="5"/>
                  </a:lnTo>
                  <a:lnTo>
                    <a:pt x="14" y="3"/>
                  </a:lnTo>
                  <a:lnTo>
                    <a:pt x="12" y="3"/>
                  </a:lnTo>
                  <a:lnTo>
                    <a:pt x="12" y="3"/>
                  </a:lnTo>
                  <a:lnTo>
                    <a:pt x="12" y="0"/>
                  </a:lnTo>
                  <a:lnTo>
                    <a:pt x="12" y="0"/>
                  </a:lnTo>
                  <a:lnTo>
                    <a:pt x="12" y="0"/>
                  </a:lnTo>
                  <a:lnTo>
                    <a:pt x="12" y="0"/>
                  </a:lnTo>
                  <a:lnTo>
                    <a:pt x="9" y="0"/>
                  </a:lnTo>
                  <a:lnTo>
                    <a:pt x="9" y="0"/>
                  </a:lnTo>
                  <a:lnTo>
                    <a:pt x="9" y="0"/>
                  </a:lnTo>
                  <a:lnTo>
                    <a:pt x="7" y="0"/>
                  </a:lnTo>
                  <a:lnTo>
                    <a:pt x="7" y="3"/>
                  </a:lnTo>
                  <a:lnTo>
                    <a:pt x="9" y="3"/>
                  </a:lnTo>
                  <a:lnTo>
                    <a:pt x="9" y="5"/>
                  </a:lnTo>
                  <a:lnTo>
                    <a:pt x="9" y="5"/>
                  </a:lnTo>
                  <a:lnTo>
                    <a:pt x="9" y="5"/>
                  </a:lnTo>
                  <a:lnTo>
                    <a:pt x="7" y="5"/>
                  </a:lnTo>
                  <a:lnTo>
                    <a:pt x="7" y="5"/>
                  </a:lnTo>
                  <a:lnTo>
                    <a:pt x="7" y="5"/>
                  </a:lnTo>
                  <a:lnTo>
                    <a:pt x="5" y="5"/>
                  </a:lnTo>
                  <a:lnTo>
                    <a:pt x="5" y="7"/>
                  </a:lnTo>
                  <a:lnTo>
                    <a:pt x="2" y="7"/>
                  </a:lnTo>
                  <a:lnTo>
                    <a:pt x="2" y="10"/>
                  </a:lnTo>
                  <a:lnTo>
                    <a:pt x="2" y="10"/>
                  </a:lnTo>
                  <a:lnTo>
                    <a:pt x="2" y="12"/>
                  </a:lnTo>
                  <a:lnTo>
                    <a:pt x="0" y="12"/>
                  </a:lnTo>
                  <a:lnTo>
                    <a:pt x="0" y="12"/>
                  </a:lnTo>
                  <a:lnTo>
                    <a:pt x="0" y="12"/>
                  </a:lnTo>
                  <a:lnTo>
                    <a:pt x="0" y="14"/>
                  </a:lnTo>
                  <a:lnTo>
                    <a:pt x="0" y="17"/>
                  </a:lnTo>
                  <a:lnTo>
                    <a:pt x="2" y="19"/>
                  </a:lnTo>
                  <a:lnTo>
                    <a:pt x="2" y="19"/>
                  </a:lnTo>
                  <a:lnTo>
                    <a:pt x="2" y="19"/>
                  </a:lnTo>
                  <a:lnTo>
                    <a:pt x="0" y="22"/>
                  </a:lnTo>
                  <a:lnTo>
                    <a:pt x="0" y="22"/>
                  </a:lnTo>
                  <a:lnTo>
                    <a:pt x="0" y="22"/>
                  </a:lnTo>
                  <a:lnTo>
                    <a:pt x="0" y="22"/>
                  </a:lnTo>
                  <a:lnTo>
                    <a:pt x="0" y="22"/>
                  </a:lnTo>
                  <a:lnTo>
                    <a:pt x="2" y="24"/>
                  </a:lnTo>
                  <a:lnTo>
                    <a:pt x="2" y="24"/>
                  </a:lnTo>
                  <a:lnTo>
                    <a:pt x="2" y="24"/>
                  </a:lnTo>
                  <a:lnTo>
                    <a:pt x="5" y="24"/>
                  </a:lnTo>
                  <a:lnTo>
                    <a:pt x="5" y="24"/>
                  </a:lnTo>
                  <a:lnTo>
                    <a:pt x="2" y="24"/>
                  </a:lnTo>
                  <a:lnTo>
                    <a:pt x="5" y="24"/>
                  </a:lnTo>
                  <a:lnTo>
                    <a:pt x="7" y="26"/>
                  </a:lnTo>
                  <a:lnTo>
                    <a:pt x="12" y="31"/>
                  </a:lnTo>
                  <a:lnTo>
                    <a:pt x="14" y="33"/>
                  </a:lnTo>
                  <a:lnTo>
                    <a:pt x="16" y="36"/>
                  </a:lnTo>
                  <a:lnTo>
                    <a:pt x="16" y="33"/>
                  </a:lnTo>
                  <a:lnTo>
                    <a:pt x="16" y="33"/>
                  </a:lnTo>
                  <a:lnTo>
                    <a:pt x="16" y="31"/>
                  </a:lnTo>
                  <a:lnTo>
                    <a:pt x="16" y="31"/>
                  </a:lnTo>
                  <a:lnTo>
                    <a:pt x="16" y="29"/>
                  </a:lnTo>
                  <a:lnTo>
                    <a:pt x="14" y="29"/>
                  </a:lnTo>
                  <a:lnTo>
                    <a:pt x="16" y="26"/>
                  </a:lnTo>
                  <a:lnTo>
                    <a:pt x="16" y="26"/>
                  </a:lnTo>
                  <a:lnTo>
                    <a:pt x="16" y="24"/>
                  </a:lnTo>
                  <a:lnTo>
                    <a:pt x="19" y="22"/>
                  </a:lnTo>
                  <a:lnTo>
                    <a:pt x="19" y="22"/>
                  </a:lnTo>
                  <a:lnTo>
                    <a:pt x="21" y="19"/>
                  </a:lnTo>
                  <a:lnTo>
                    <a:pt x="21" y="19"/>
                  </a:lnTo>
                  <a:lnTo>
                    <a:pt x="21" y="19"/>
                  </a:lnTo>
                  <a:lnTo>
                    <a:pt x="21" y="19"/>
                  </a:lnTo>
                  <a:lnTo>
                    <a:pt x="21" y="22"/>
                  </a:lnTo>
                  <a:lnTo>
                    <a:pt x="23" y="22"/>
                  </a:lnTo>
                  <a:lnTo>
                    <a:pt x="23" y="22"/>
                  </a:lnTo>
                  <a:lnTo>
                    <a:pt x="23" y="22"/>
                  </a:lnTo>
                  <a:lnTo>
                    <a:pt x="26" y="22"/>
                  </a:lnTo>
                  <a:lnTo>
                    <a:pt x="28" y="22"/>
                  </a:lnTo>
                  <a:lnTo>
                    <a:pt x="28" y="22"/>
                  </a:lnTo>
                  <a:lnTo>
                    <a:pt x="28" y="22"/>
                  </a:lnTo>
                  <a:lnTo>
                    <a:pt x="28" y="19"/>
                  </a:lnTo>
                  <a:lnTo>
                    <a:pt x="28" y="19"/>
                  </a:lnTo>
                  <a:lnTo>
                    <a:pt x="26" y="17"/>
                  </a:lnTo>
                  <a:lnTo>
                    <a:pt x="28" y="17"/>
                  </a:lnTo>
                  <a:lnTo>
                    <a:pt x="28" y="17"/>
                  </a:lnTo>
                  <a:lnTo>
                    <a:pt x="31" y="17"/>
                  </a:lnTo>
                  <a:lnTo>
                    <a:pt x="31" y="17"/>
                  </a:lnTo>
                  <a:lnTo>
                    <a:pt x="33" y="14"/>
                  </a:lnTo>
                  <a:lnTo>
                    <a:pt x="33" y="14"/>
                  </a:lnTo>
                  <a:lnTo>
                    <a:pt x="3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281"/>
            <p:cNvSpPr>
              <a:spLocks/>
            </p:cNvSpPr>
            <p:nvPr userDrawn="1"/>
          </p:nvSpPr>
          <p:spPr bwMode="auto">
            <a:xfrm>
              <a:off x="5105" y="1713"/>
              <a:ext cx="549" cy="217"/>
            </a:xfrm>
            <a:custGeom>
              <a:avLst/>
              <a:gdLst>
                <a:gd name="T0" fmla="*/ 530 w 549"/>
                <a:gd name="T1" fmla="*/ 97 h 217"/>
                <a:gd name="T2" fmla="*/ 516 w 549"/>
                <a:gd name="T3" fmla="*/ 87 h 217"/>
                <a:gd name="T4" fmla="*/ 497 w 549"/>
                <a:gd name="T5" fmla="*/ 92 h 217"/>
                <a:gd name="T6" fmla="*/ 476 w 549"/>
                <a:gd name="T7" fmla="*/ 87 h 217"/>
                <a:gd name="T8" fmla="*/ 462 w 549"/>
                <a:gd name="T9" fmla="*/ 76 h 217"/>
                <a:gd name="T10" fmla="*/ 457 w 549"/>
                <a:gd name="T11" fmla="*/ 45 h 217"/>
                <a:gd name="T12" fmla="*/ 429 w 549"/>
                <a:gd name="T13" fmla="*/ 40 h 217"/>
                <a:gd name="T14" fmla="*/ 405 w 549"/>
                <a:gd name="T15" fmla="*/ 45 h 217"/>
                <a:gd name="T16" fmla="*/ 386 w 549"/>
                <a:gd name="T17" fmla="*/ 57 h 217"/>
                <a:gd name="T18" fmla="*/ 363 w 549"/>
                <a:gd name="T19" fmla="*/ 59 h 217"/>
                <a:gd name="T20" fmla="*/ 327 w 549"/>
                <a:gd name="T21" fmla="*/ 52 h 217"/>
                <a:gd name="T22" fmla="*/ 306 w 549"/>
                <a:gd name="T23" fmla="*/ 42 h 217"/>
                <a:gd name="T24" fmla="*/ 278 w 549"/>
                <a:gd name="T25" fmla="*/ 35 h 217"/>
                <a:gd name="T26" fmla="*/ 254 w 549"/>
                <a:gd name="T27" fmla="*/ 38 h 217"/>
                <a:gd name="T28" fmla="*/ 235 w 549"/>
                <a:gd name="T29" fmla="*/ 38 h 217"/>
                <a:gd name="T30" fmla="*/ 219 w 549"/>
                <a:gd name="T31" fmla="*/ 28 h 217"/>
                <a:gd name="T32" fmla="*/ 205 w 549"/>
                <a:gd name="T33" fmla="*/ 14 h 217"/>
                <a:gd name="T34" fmla="*/ 174 w 549"/>
                <a:gd name="T35" fmla="*/ 7 h 217"/>
                <a:gd name="T36" fmla="*/ 148 w 549"/>
                <a:gd name="T37" fmla="*/ 0 h 217"/>
                <a:gd name="T38" fmla="*/ 141 w 549"/>
                <a:gd name="T39" fmla="*/ 14 h 217"/>
                <a:gd name="T40" fmla="*/ 148 w 549"/>
                <a:gd name="T41" fmla="*/ 26 h 217"/>
                <a:gd name="T42" fmla="*/ 158 w 549"/>
                <a:gd name="T43" fmla="*/ 40 h 217"/>
                <a:gd name="T44" fmla="*/ 148 w 549"/>
                <a:gd name="T45" fmla="*/ 50 h 217"/>
                <a:gd name="T46" fmla="*/ 132 w 549"/>
                <a:gd name="T47" fmla="*/ 45 h 217"/>
                <a:gd name="T48" fmla="*/ 118 w 549"/>
                <a:gd name="T49" fmla="*/ 45 h 217"/>
                <a:gd name="T50" fmla="*/ 103 w 549"/>
                <a:gd name="T51" fmla="*/ 42 h 217"/>
                <a:gd name="T52" fmla="*/ 87 w 549"/>
                <a:gd name="T53" fmla="*/ 31 h 217"/>
                <a:gd name="T54" fmla="*/ 68 w 549"/>
                <a:gd name="T55" fmla="*/ 28 h 217"/>
                <a:gd name="T56" fmla="*/ 56 w 549"/>
                <a:gd name="T57" fmla="*/ 28 h 217"/>
                <a:gd name="T58" fmla="*/ 44 w 549"/>
                <a:gd name="T59" fmla="*/ 33 h 217"/>
                <a:gd name="T60" fmla="*/ 30 w 549"/>
                <a:gd name="T61" fmla="*/ 40 h 217"/>
                <a:gd name="T62" fmla="*/ 21 w 549"/>
                <a:gd name="T63" fmla="*/ 50 h 217"/>
                <a:gd name="T64" fmla="*/ 14 w 549"/>
                <a:gd name="T65" fmla="*/ 54 h 217"/>
                <a:gd name="T66" fmla="*/ 2 w 549"/>
                <a:gd name="T67" fmla="*/ 59 h 217"/>
                <a:gd name="T68" fmla="*/ 0 w 549"/>
                <a:gd name="T69" fmla="*/ 66 h 217"/>
                <a:gd name="T70" fmla="*/ 9 w 549"/>
                <a:gd name="T71" fmla="*/ 73 h 217"/>
                <a:gd name="T72" fmla="*/ 30 w 549"/>
                <a:gd name="T73" fmla="*/ 85 h 217"/>
                <a:gd name="T74" fmla="*/ 47 w 549"/>
                <a:gd name="T75" fmla="*/ 87 h 217"/>
                <a:gd name="T76" fmla="*/ 59 w 549"/>
                <a:gd name="T77" fmla="*/ 99 h 217"/>
                <a:gd name="T78" fmla="*/ 73 w 549"/>
                <a:gd name="T79" fmla="*/ 118 h 217"/>
                <a:gd name="T80" fmla="*/ 75 w 549"/>
                <a:gd name="T81" fmla="*/ 135 h 217"/>
                <a:gd name="T82" fmla="*/ 92 w 549"/>
                <a:gd name="T83" fmla="*/ 144 h 217"/>
                <a:gd name="T84" fmla="*/ 127 w 549"/>
                <a:gd name="T85" fmla="*/ 149 h 217"/>
                <a:gd name="T86" fmla="*/ 165 w 549"/>
                <a:gd name="T87" fmla="*/ 163 h 217"/>
                <a:gd name="T88" fmla="*/ 181 w 549"/>
                <a:gd name="T89" fmla="*/ 184 h 217"/>
                <a:gd name="T90" fmla="*/ 233 w 549"/>
                <a:gd name="T91" fmla="*/ 196 h 217"/>
                <a:gd name="T92" fmla="*/ 285 w 549"/>
                <a:gd name="T93" fmla="*/ 199 h 217"/>
                <a:gd name="T94" fmla="*/ 334 w 549"/>
                <a:gd name="T95" fmla="*/ 213 h 217"/>
                <a:gd name="T96" fmla="*/ 360 w 549"/>
                <a:gd name="T97" fmla="*/ 210 h 217"/>
                <a:gd name="T98" fmla="*/ 396 w 549"/>
                <a:gd name="T99" fmla="*/ 201 h 217"/>
                <a:gd name="T100" fmla="*/ 426 w 549"/>
                <a:gd name="T101" fmla="*/ 194 h 217"/>
                <a:gd name="T102" fmla="*/ 436 w 549"/>
                <a:gd name="T103" fmla="*/ 182 h 217"/>
                <a:gd name="T104" fmla="*/ 445 w 549"/>
                <a:gd name="T105" fmla="*/ 170 h 217"/>
                <a:gd name="T106" fmla="*/ 431 w 549"/>
                <a:gd name="T107" fmla="*/ 151 h 217"/>
                <a:gd name="T108" fmla="*/ 457 w 549"/>
                <a:gd name="T109" fmla="*/ 151 h 217"/>
                <a:gd name="T110" fmla="*/ 471 w 549"/>
                <a:gd name="T111" fmla="*/ 144 h 217"/>
                <a:gd name="T112" fmla="*/ 490 w 549"/>
                <a:gd name="T113" fmla="*/ 137 h 217"/>
                <a:gd name="T114" fmla="*/ 497 w 549"/>
                <a:gd name="T115" fmla="*/ 123 h 217"/>
                <a:gd name="T116" fmla="*/ 509 w 549"/>
                <a:gd name="T117" fmla="*/ 116 h 217"/>
                <a:gd name="T118" fmla="*/ 523 w 549"/>
                <a:gd name="T119" fmla="*/ 111 h 217"/>
                <a:gd name="T120" fmla="*/ 544 w 549"/>
                <a:gd name="T121" fmla="*/ 1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9" h="217">
                  <a:moveTo>
                    <a:pt x="549" y="111"/>
                  </a:moveTo>
                  <a:lnTo>
                    <a:pt x="547" y="109"/>
                  </a:lnTo>
                  <a:lnTo>
                    <a:pt x="547" y="109"/>
                  </a:lnTo>
                  <a:lnTo>
                    <a:pt x="544" y="106"/>
                  </a:lnTo>
                  <a:lnTo>
                    <a:pt x="544" y="106"/>
                  </a:lnTo>
                  <a:lnTo>
                    <a:pt x="542" y="104"/>
                  </a:lnTo>
                  <a:lnTo>
                    <a:pt x="542" y="104"/>
                  </a:lnTo>
                  <a:lnTo>
                    <a:pt x="539" y="102"/>
                  </a:lnTo>
                  <a:lnTo>
                    <a:pt x="537" y="102"/>
                  </a:lnTo>
                  <a:lnTo>
                    <a:pt x="535" y="99"/>
                  </a:lnTo>
                  <a:lnTo>
                    <a:pt x="532" y="97"/>
                  </a:lnTo>
                  <a:lnTo>
                    <a:pt x="530" y="97"/>
                  </a:lnTo>
                  <a:lnTo>
                    <a:pt x="530" y="97"/>
                  </a:lnTo>
                  <a:lnTo>
                    <a:pt x="530" y="95"/>
                  </a:lnTo>
                  <a:lnTo>
                    <a:pt x="528" y="95"/>
                  </a:lnTo>
                  <a:lnTo>
                    <a:pt x="528" y="95"/>
                  </a:lnTo>
                  <a:lnTo>
                    <a:pt x="525" y="95"/>
                  </a:lnTo>
                  <a:lnTo>
                    <a:pt x="525" y="92"/>
                  </a:lnTo>
                  <a:lnTo>
                    <a:pt x="523" y="92"/>
                  </a:lnTo>
                  <a:lnTo>
                    <a:pt x="523" y="92"/>
                  </a:lnTo>
                  <a:lnTo>
                    <a:pt x="521" y="90"/>
                  </a:lnTo>
                  <a:lnTo>
                    <a:pt x="521" y="90"/>
                  </a:lnTo>
                  <a:lnTo>
                    <a:pt x="518" y="90"/>
                  </a:lnTo>
                  <a:lnTo>
                    <a:pt x="516" y="87"/>
                  </a:lnTo>
                  <a:lnTo>
                    <a:pt x="511" y="85"/>
                  </a:lnTo>
                  <a:lnTo>
                    <a:pt x="511" y="85"/>
                  </a:lnTo>
                  <a:lnTo>
                    <a:pt x="506" y="85"/>
                  </a:lnTo>
                  <a:lnTo>
                    <a:pt x="504" y="85"/>
                  </a:lnTo>
                  <a:lnTo>
                    <a:pt x="502" y="85"/>
                  </a:lnTo>
                  <a:lnTo>
                    <a:pt x="502" y="85"/>
                  </a:lnTo>
                  <a:lnTo>
                    <a:pt x="499" y="85"/>
                  </a:lnTo>
                  <a:lnTo>
                    <a:pt x="499" y="85"/>
                  </a:lnTo>
                  <a:lnTo>
                    <a:pt x="497" y="87"/>
                  </a:lnTo>
                  <a:lnTo>
                    <a:pt x="497" y="87"/>
                  </a:lnTo>
                  <a:lnTo>
                    <a:pt x="497" y="90"/>
                  </a:lnTo>
                  <a:lnTo>
                    <a:pt x="497" y="92"/>
                  </a:lnTo>
                  <a:lnTo>
                    <a:pt x="495" y="92"/>
                  </a:lnTo>
                  <a:lnTo>
                    <a:pt x="495" y="92"/>
                  </a:lnTo>
                  <a:lnTo>
                    <a:pt x="492" y="90"/>
                  </a:lnTo>
                  <a:lnTo>
                    <a:pt x="490" y="87"/>
                  </a:lnTo>
                  <a:lnTo>
                    <a:pt x="488" y="87"/>
                  </a:lnTo>
                  <a:lnTo>
                    <a:pt x="485" y="87"/>
                  </a:lnTo>
                  <a:lnTo>
                    <a:pt x="483" y="87"/>
                  </a:lnTo>
                  <a:lnTo>
                    <a:pt x="483" y="87"/>
                  </a:lnTo>
                  <a:lnTo>
                    <a:pt x="481" y="87"/>
                  </a:lnTo>
                  <a:lnTo>
                    <a:pt x="478" y="87"/>
                  </a:lnTo>
                  <a:lnTo>
                    <a:pt x="476" y="87"/>
                  </a:lnTo>
                  <a:lnTo>
                    <a:pt x="476" y="87"/>
                  </a:lnTo>
                  <a:lnTo>
                    <a:pt x="473" y="90"/>
                  </a:lnTo>
                  <a:lnTo>
                    <a:pt x="473" y="90"/>
                  </a:lnTo>
                  <a:lnTo>
                    <a:pt x="471" y="90"/>
                  </a:lnTo>
                  <a:lnTo>
                    <a:pt x="469" y="90"/>
                  </a:lnTo>
                  <a:lnTo>
                    <a:pt x="466" y="90"/>
                  </a:lnTo>
                  <a:lnTo>
                    <a:pt x="464" y="87"/>
                  </a:lnTo>
                  <a:lnTo>
                    <a:pt x="464" y="85"/>
                  </a:lnTo>
                  <a:lnTo>
                    <a:pt x="459" y="83"/>
                  </a:lnTo>
                  <a:lnTo>
                    <a:pt x="462" y="80"/>
                  </a:lnTo>
                  <a:lnTo>
                    <a:pt x="464" y="80"/>
                  </a:lnTo>
                  <a:lnTo>
                    <a:pt x="462" y="78"/>
                  </a:lnTo>
                  <a:lnTo>
                    <a:pt x="462" y="76"/>
                  </a:lnTo>
                  <a:lnTo>
                    <a:pt x="459" y="73"/>
                  </a:lnTo>
                  <a:lnTo>
                    <a:pt x="462" y="71"/>
                  </a:lnTo>
                  <a:lnTo>
                    <a:pt x="462" y="68"/>
                  </a:lnTo>
                  <a:lnTo>
                    <a:pt x="462" y="66"/>
                  </a:lnTo>
                  <a:lnTo>
                    <a:pt x="462" y="66"/>
                  </a:lnTo>
                  <a:lnTo>
                    <a:pt x="462" y="64"/>
                  </a:lnTo>
                  <a:lnTo>
                    <a:pt x="459" y="61"/>
                  </a:lnTo>
                  <a:lnTo>
                    <a:pt x="459" y="54"/>
                  </a:lnTo>
                  <a:lnTo>
                    <a:pt x="459" y="50"/>
                  </a:lnTo>
                  <a:lnTo>
                    <a:pt x="459" y="47"/>
                  </a:lnTo>
                  <a:lnTo>
                    <a:pt x="459" y="45"/>
                  </a:lnTo>
                  <a:lnTo>
                    <a:pt x="457" y="45"/>
                  </a:lnTo>
                  <a:lnTo>
                    <a:pt x="452" y="45"/>
                  </a:lnTo>
                  <a:lnTo>
                    <a:pt x="450" y="42"/>
                  </a:lnTo>
                  <a:lnTo>
                    <a:pt x="450" y="42"/>
                  </a:lnTo>
                  <a:lnTo>
                    <a:pt x="445" y="45"/>
                  </a:lnTo>
                  <a:lnTo>
                    <a:pt x="445" y="45"/>
                  </a:lnTo>
                  <a:lnTo>
                    <a:pt x="443" y="45"/>
                  </a:lnTo>
                  <a:lnTo>
                    <a:pt x="440" y="45"/>
                  </a:lnTo>
                  <a:lnTo>
                    <a:pt x="438" y="45"/>
                  </a:lnTo>
                  <a:lnTo>
                    <a:pt x="438" y="45"/>
                  </a:lnTo>
                  <a:lnTo>
                    <a:pt x="436" y="45"/>
                  </a:lnTo>
                  <a:lnTo>
                    <a:pt x="431" y="42"/>
                  </a:lnTo>
                  <a:lnTo>
                    <a:pt x="429" y="40"/>
                  </a:lnTo>
                  <a:lnTo>
                    <a:pt x="426" y="40"/>
                  </a:lnTo>
                  <a:lnTo>
                    <a:pt x="424" y="38"/>
                  </a:lnTo>
                  <a:lnTo>
                    <a:pt x="422" y="38"/>
                  </a:lnTo>
                  <a:lnTo>
                    <a:pt x="422" y="38"/>
                  </a:lnTo>
                  <a:lnTo>
                    <a:pt x="417" y="38"/>
                  </a:lnTo>
                  <a:lnTo>
                    <a:pt x="417" y="38"/>
                  </a:lnTo>
                  <a:lnTo>
                    <a:pt x="415" y="38"/>
                  </a:lnTo>
                  <a:lnTo>
                    <a:pt x="412" y="40"/>
                  </a:lnTo>
                  <a:lnTo>
                    <a:pt x="412" y="40"/>
                  </a:lnTo>
                  <a:lnTo>
                    <a:pt x="410" y="42"/>
                  </a:lnTo>
                  <a:lnTo>
                    <a:pt x="407" y="42"/>
                  </a:lnTo>
                  <a:lnTo>
                    <a:pt x="405" y="45"/>
                  </a:lnTo>
                  <a:lnTo>
                    <a:pt x="405" y="45"/>
                  </a:lnTo>
                  <a:lnTo>
                    <a:pt x="403" y="47"/>
                  </a:lnTo>
                  <a:lnTo>
                    <a:pt x="403" y="50"/>
                  </a:lnTo>
                  <a:lnTo>
                    <a:pt x="403" y="52"/>
                  </a:lnTo>
                  <a:lnTo>
                    <a:pt x="403" y="52"/>
                  </a:lnTo>
                  <a:lnTo>
                    <a:pt x="400" y="52"/>
                  </a:lnTo>
                  <a:lnTo>
                    <a:pt x="398" y="54"/>
                  </a:lnTo>
                  <a:lnTo>
                    <a:pt x="396" y="52"/>
                  </a:lnTo>
                  <a:lnTo>
                    <a:pt x="393" y="54"/>
                  </a:lnTo>
                  <a:lnTo>
                    <a:pt x="391" y="54"/>
                  </a:lnTo>
                  <a:lnTo>
                    <a:pt x="389" y="54"/>
                  </a:lnTo>
                  <a:lnTo>
                    <a:pt x="386" y="57"/>
                  </a:lnTo>
                  <a:lnTo>
                    <a:pt x="384" y="57"/>
                  </a:lnTo>
                  <a:lnTo>
                    <a:pt x="382" y="57"/>
                  </a:lnTo>
                  <a:lnTo>
                    <a:pt x="382" y="57"/>
                  </a:lnTo>
                  <a:lnTo>
                    <a:pt x="379" y="57"/>
                  </a:lnTo>
                  <a:lnTo>
                    <a:pt x="379" y="57"/>
                  </a:lnTo>
                  <a:lnTo>
                    <a:pt x="377" y="57"/>
                  </a:lnTo>
                  <a:lnTo>
                    <a:pt x="372" y="61"/>
                  </a:lnTo>
                  <a:lnTo>
                    <a:pt x="370" y="61"/>
                  </a:lnTo>
                  <a:lnTo>
                    <a:pt x="370" y="61"/>
                  </a:lnTo>
                  <a:lnTo>
                    <a:pt x="367" y="59"/>
                  </a:lnTo>
                  <a:lnTo>
                    <a:pt x="365" y="59"/>
                  </a:lnTo>
                  <a:lnTo>
                    <a:pt x="363" y="59"/>
                  </a:lnTo>
                  <a:lnTo>
                    <a:pt x="363" y="61"/>
                  </a:lnTo>
                  <a:lnTo>
                    <a:pt x="358" y="59"/>
                  </a:lnTo>
                  <a:lnTo>
                    <a:pt x="353" y="59"/>
                  </a:lnTo>
                  <a:lnTo>
                    <a:pt x="351" y="59"/>
                  </a:lnTo>
                  <a:lnTo>
                    <a:pt x="349" y="57"/>
                  </a:lnTo>
                  <a:lnTo>
                    <a:pt x="344" y="57"/>
                  </a:lnTo>
                  <a:lnTo>
                    <a:pt x="339" y="57"/>
                  </a:lnTo>
                  <a:lnTo>
                    <a:pt x="337" y="57"/>
                  </a:lnTo>
                  <a:lnTo>
                    <a:pt x="334" y="57"/>
                  </a:lnTo>
                  <a:lnTo>
                    <a:pt x="332" y="57"/>
                  </a:lnTo>
                  <a:lnTo>
                    <a:pt x="330" y="57"/>
                  </a:lnTo>
                  <a:lnTo>
                    <a:pt x="327" y="52"/>
                  </a:lnTo>
                  <a:lnTo>
                    <a:pt x="325" y="52"/>
                  </a:lnTo>
                  <a:lnTo>
                    <a:pt x="323" y="52"/>
                  </a:lnTo>
                  <a:lnTo>
                    <a:pt x="323" y="50"/>
                  </a:lnTo>
                  <a:lnTo>
                    <a:pt x="320" y="50"/>
                  </a:lnTo>
                  <a:lnTo>
                    <a:pt x="320" y="50"/>
                  </a:lnTo>
                  <a:lnTo>
                    <a:pt x="320" y="50"/>
                  </a:lnTo>
                  <a:lnTo>
                    <a:pt x="318" y="47"/>
                  </a:lnTo>
                  <a:lnTo>
                    <a:pt x="318" y="45"/>
                  </a:lnTo>
                  <a:lnTo>
                    <a:pt x="318" y="45"/>
                  </a:lnTo>
                  <a:lnTo>
                    <a:pt x="316" y="45"/>
                  </a:lnTo>
                  <a:lnTo>
                    <a:pt x="311" y="42"/>
                  </a:lnTo>
                  <a:lnTo>
                    <a:pt x="306" y="42"/>
                  </a:lnTo>
                  <a:lnTo>
                    <a:pt x="306" y="42"/>
                  </a:lnTo>
                  <a:lnTo>
                    <a:pt x="304" y="42"/>
                  </a:lnTo>
                  <a:lnTo>
                    <a:pt x="301" y="42"/>
                  </a:lnTo>
                  <a:lnTo>
                    <a:pt x="299" y="40"/>
                  </a:lnTo>
                  <a:lnTo>
                    <a:pt x="297" y="38"/>
                  </a:lnTo>
                  <a:lnTo>
                    <a:pt x="294" y="38"/>
                  </a:lnTo>
                  <a:lnTo>
                    <a:pt x="292" y="35"/>
                  </a:lnTo>
                  <a:lnTo>
                    <a:pt x="287" y="38"/>
                  </a:lnTo>
                  <a:lnTo>
                    <a:pt x="285" y="38"/>
                  </a:lnTo>
                  <a:lnTo>
                    <a:pt x="283" y="35"/>
                  </a:lnTo>
                  <a:lnTo>
                    <a:pt x="280" y="35"/>
                  </a:lnTo>
                  <a:lnTo>
                    <a:pt x="278" y="35"/>
                  </a:lnTo>
                  <a:lnTo>
                    <a:pt x="275" y="35"/>
                  </a:lnTo>
                  <a:lnTo>
                    <a:pt x="273" y="35"/>
                  </a:lnTo>
                  <a:lnTo>
                    <a:pt x="271" y="33"/>
                  </a:lnTo>
                  <a:lnTo>
                    <a:pt x="268" y="33"/>
                  </a:lnTo>
                  <a:lnTo>
                    <a:pt x="268" y="35"/>
                  </a:lnTo>
                  <a:lnTo>
                    <a:pt x="266" y="35"/>
                  </a:lnTo>
                  <a:lnTo>
                    <a:pt x="264" y="35"/>
                  </a:lnTo>
                  <a:lnTo>
                    <a:pt x="261" y="35"/>
                  </a:lnTo>
                  <a:lnTo>
                    <a:pt x="259" y="38"/>
                  </a:lnTo>
                  <a:lnTo>
                    <a:pt x="257" y="38"/>
                  </a:lnTo>
                  <a:lnTo>
                    <a:pt x="257" y="38"/>
                  </a:lnTo>
                  <a:lnTo>
                    <a:pt x="254" y="38"/>
                  </a:lnTo>
                  <a:lnTo>
                    <a:pt x="254" y="40"/>
                  </a:lnTo>
                  <a:lnTo>
                    <a:pt x="252" y="40"/>
                  </a:lnTo>
                  <a:lnTo>
                    <a:pt x="250" y="40"/>
                  </a:lnTo>
                  <a:lnTo>
                    <a:pt x="250" y="40"/>
                  </a:lnTo>
                  <a:lnTo>
                    <a:pt x="247" y="40"/>
                  </a:lnTo>
                  <a:lnTo>
                    <a:pt x="247" y="40"/>
                  </a:lnTo>
                  <a:lnTo>
                    <a:pt x="245" y="40"/>
                  </a:lnTo>
                  <a:lnTo>
                    <a:pt x="242" y="40"/>
                  </a:lnTo>
                  <a:lnTo>
                    <a:pt x="242" y="40"/>
                  </a:lnTo>
                  <a:lnTo>
                    <a:pt x="240" y="40"/>
                  </a:lnTo>
                  <a:lnTo>
                    <a:pt x="238" y="38"/>
                  </a:lnTo>
                  <a:lnTo>
                    <a:pt x="235" y="38"/>
                  </a:lnTo>
                  <a:lnTo>
                    <a:pt x="235" y="38"/>
                  </a:lnTo>
                  <a:lnTo>
                    <a:pt x="231" y="35"/>
                  </a:lnTo>
                  <a:lnTo>
                    <a:pt x="228" y="35"/>
                  </a:lnTo>
                  <a:lnTo>
                    <a:pt x="228" y="35"/>
                  </a:lnTo>
                  <a:lnTo>
                    <a:pt x="224" y="33"/>
                  </a:lnTo>
                  <a:lnTo>
                    <a:pt x="224" y="33"/>
                  </a:lnTo>
                  <a:lnTo>
                    <a:pt x="221" y="33"/>
                  </a:lnTo>
                  <a:lnTo>
                    <a:pt x="221" y="33"/>
                  </a:lnTo>
                  <a:lnTo>
                    <a:pt x="219" y="31"/>
                  </a:lnTo>
                  <a:lnTo>
                    <a:pt x="219" y="31"/>
                  </a:lnTo>
                  <a:lnTo>
                    <a:pt x="219" y="31"/>
                  </a:lnTo>
                  <a:lnTo>
                    <a:pt x="219" y="28"/>
                  </a:lnTo>
                  <a:lnTo>
                    <a:pt x="217" y="28"/>
                  </a:lnTo>
                  <a:lnTo>
                    <a:pt x="217" y="28"/>
                  </a:lnTo>
                  <a:lnTo>
                    <a:pt x="217" y="26"/>
                  </a:lnTo>
                  <a:lnTo>
                    <a:pt x="214" y="26"/>
                  </a:lnTo>
                  <a:lnTo>
                    <a:pt x="214" y="24"/>
                  </a:lnTo>
                  <a:lnTo>
                    <a:pt x="212" y="21"/>
                  </a:lnTo>
                  <a:lnTo>
                    <a:pt x="212" y="21"/>
                  </a:lnTo>
                  <a:lnTo>
                    <a:pt x="209" y="19"/>
                  </a:lnTo>
                  <a:lnTo>
                    <a:pt x="209" y="16"/>
                  </a:lnTo>
                  <a:lnTo>
                    <a:pt x="209" y="16"/>
                  </a:lnTo>
                  <a:lnTo>
                    <a:pt x="207" y="16"/>
                  </a:lnTo>
                  <a:lnTo>
                    <a:pt x="205" y="14"/>
                  </a:lnTo>
                  <a:lnTo>
                    <a:pt x="202" y="14"/>
                  </a:lnTo>
                  <a:lnTo>
                    <a:pt x="198" y="14"/>
                  </a:lnTo>
                  <a:lnTo>
                    <a:pt x="198" y="14"/>
                  </a:lnTo>
                  <a:lnTo>
                    <a:pt x="195" y="14"/>
                  </a:lnTo>
                  <a:lnTo>
                    <a:pt x="193" y="14"/>
                  </a:lnTo>
                  <a:lnTo>
                    <a:pt x="193" y="12"/>
                  </a:lnTo>
                  <a:lnTo>
                    <a:pt x="191" y="12"/>
                  </a:lnTo>
                  <a:lnTo>
                    <a:pt x="186" y="12"/>
                  </a:lnTo>
                  <a:lnTo>
                    <a:pt x="184" y="9"/>
                  </a:lnTo>
                  <a:lnTo>
                    <a:pt x="179" y="9"/>
                  </a:lnTo>
                  <a:lnTo>
                    <a:pt x="179" y="7"/>
                  </a:lnTo>
                  <a:lnTo>
                    <a:pt x="174" y="7"/>
                  </a:lnTo>
                  <a:lnTo>
                    <a:pt x="172" y="7"/>
                  </a:lnTo>
                  <a:lnTo>
                    <a:pt x="169" y="7"/>
                  </a:lnTo>
                  <a:lnTo>
                    <a:pt x="167" y="7"/>
                  </a:lnTo>
                  <a:lnTo>
                    <a:pt x="165" y="5"/>
                  </a:lnTo>
                  <a:lnTo>
                    <a:pt x="162" y="5"/>
                  </a:lnTo>
                  <a:lnTo>
                    <a:pt x="162" y="5"/>
                  </a:lnTo>
                  <a:lnTo>
                    <a:pt x="160" y="5"/>
                  </a:lnTo>
                  <a:lnTo>
                    <a:pt x="155" y="2"/>
                  </a:lnTo>
                  <a:lnTo>
                    <a:pt x="153" y="2"/>
                  </a:lnTo>
                  <a:lnTo>
                    <a:pt x="153" y="2"/>
                  </a:lnTo>
                  <a:lnTo>
                    <a:pt x="151" y="0"/>
                  </a:lnTo>
                  <a:lnTo>
                    <a:pt x="148" y="0"/>
                  </a:lnTo>
                  <a:lnTo>
                    <a:pt x="148" y="2"/>
                  </a:lnTo>
                  <a:lnTo>
                    <a:pt x="148" y="2"/>
                  </a:lnTo>
                  <a:lnTo>
                    <a:pt x="148" y="5"/>
                  </a:lnTo>
                  <a:lnTo>
                    <a:pt x="148" y="7"/>
                  </a:lnTo>
                  <a:lnTo>
                    <a:pt x="143" y="9"/>
                  </a:lnTo>
                  <a:lnTo>
                    <a:pt x="143" y="9"/>
                  </a:lnTo>
                  <a:lnTo>
                    <a:pt x="143" y="9"/>
                  </a:lnTo>
                  <a:lnTo>
                    <a:pt x="143" y="12"/>
                  </a:lnTo>
                  <a:lnTo>
                    <a:pt x="143" y="12"/>
                  </a:lnTo>
                  <a:lnTo>
                    <a:pt x="143" y="14"/>
                  </a:lnTo>
                  <a:lnTo>
                    <a:pt x="143" y="14"/>
                  </a:lnTo>
                  <a:lnTo>
                    <a:pt x="141" y="14"/>
                  </a:lnTo>
                  <a:lnTo>
                    <a:pt x="141" y="14"/>
                  </a:lnTo>
                  <a:lnTo>
                    <a:pt x="141" y="16"/>
                  </a:lnTo>
                  <a:lnTo>
                    <a:pt x="141" y="16"/>
                  </a:lnTo>
                  <a:lnTo>
                    <a:pt x="143" y="19"/>
                  </a:lnTo>
                  <a:lnTo>
                    <a:pt x="143" y="19"/>
                  </a:lnTo>
                  <a:lnTo>
                    <a:pt x="143" y="19"/>
                  </a:lnTo>
                  <a:lnTo>
                    <a:pt x="143" y="21"/>
                  </a:lnTo>
                  <a:lnTo>
                    <a:pt x="143" y="24"/>
                  </a:lnTo>
                  <a:lnTo>
                    <a:pt x="143" y="24"/>
                  </a:lnTo>
                  <a:lnTo>
                    <a:pt x="146" y="26"/>
                  </a:lnTo>
                  <a:lnTo>
                    <a:pt x="146" y="26"/>
                  </a:lnTo>
                  <a:lnTo>
                    <a:pt x="148" y="26"/>
                  </a:lnTo>
                  <a:lnTo>
                    <a:pt x="148" y="28"/>
                  </a:lnTo>
                  <a:lnTo>
                    <a:pt x="148" y="28"/>
                  </a:lnTo>
                  <a:lnTo>
                    <a:pt x="151" y="31"/>
                  </a:lnTo>
                  <a:lnTo>
                    <a:pt x="151" y="31"/>
                  </a:lnTo>
                  <a:lnTo>
                    <a:pt x="153" y="31"/>
                  </a:lnTo>
                  <a:lnTo>
                    <a:pt x="155" y="33"/>
                  </a:lnTo>
                  <a:lnTo>
                    <a:pt x="155" y="33"/>
                  </a:lnTo>
                  <a:lnTo>
                    <a:pt x="155" y="33"/>
                  </a:lnTo>
                  <a:lnTo>
                    <a:pt x="158" y="35"/>
                  </a:lnTo>
                  <a:lnTo>
                    <a:pt x="158" y="38"/>
                  </a:lnTo>
                  <a:lnTo>
                    <a:pt x="158" y="38"/>
                  </a:lnTo>
                  <a:lnTo>
                    <a:pt x="158" y="40"/>
                  </a:lnTo>
                  <a:lnTo>
                    <a:pt x="158" y="40"/>
                  </a:lnTo>
                  <a:lnTo>
                    <a:pt x="158" y="42"/>
                  </a:lnTo>
                  <a:lnTo>
                    <a:pt x="155" y="42"/>
                  </a:lnTo>
                  <a:lnTo>
                    <a:pt x="155" y="42"/>
                  </a:lnTo>
                  <a:lnTo>
                    <a:pt x="155" y="45"/>
                  </a:lnTo>
                  <a:lnTo>
                    <a:pt x="153" y="45"/>
                  </a:lnTo>
                  <a:lnTo>
                    <a:pt x="153" y="45"/>
                  </a:lnTo>
                  <a:lnTo>
                    <a:pt x="151" y="45"/>
                  </a:lnTo>
                  <a:lnTo>
                    <a:pt x="151" y="45"/>
                  </a:lnTo>
                  <a:lnTo>
                    <a:pt x="151" y="47"/>
                  </a:lnTo>
                  <a:lnTo>
                    <a:pt x="148" y="47"/>
                  </a:lnTo>
                  <a:lnTo>
                    <a:pt x="148" y="50"/>
                  </a:lnTo>
                  <a:lnTo>
                    <a:pt x="146" y="50"/>
                  </a:lnTo>
                  <a:lnTo>
                    <a:pt x="143" y="47"/>
                  </a:lnTo>
                  <a:lnTo>
                    <a:pt x="143" y="47"/>
                  </a:lnTo>
                  <a:lnTo>
                    <a:pt x="143" y="47"/>
                  </a:lnTo>
                  <a:lnTo>
                    <a:pt x="141" y="45"/>
                  </a:lnTo>
                  <a:lnTo>
                    <a:pt x="136" y="45"/>
                  </a:lnTo>
                  <a:lnTo>
                    <a:pt x="136" y="45"/>
                  </a:lnTo>
                  <a:lnTo>
                    <a:pt x="134" y="45"/>
                  </a:lnTo>
                  <a:lnTo>
                    <a:pt x="134" y="45"/>
                  </a:lnTo>
                  <a:lnTo>
                    <a:pt x="132" y="45"/>
                  </a:lnTo>
                  <a:lnTo>
                    <a:pt x="132" y="45"/>
                  </a:lnTo>
                  <a:lnTo>
                    <a:pt x="132" y="45"/>
                  </a:lnTo>
                  <a:lnTo>
                    <a:pt x="129" y="45"/>
                  </a:lnTo>
                  <a:lnTo>
                    <a:pt x="127" y="45"/>
                  </a:lnTo>
                  <a:lnTo>
                    <a:pt x="127" y="42"/>
                  </a:lnTo>
                  <a:lnTo>
                    <a:pt x="125" y="42"/>
                  </a:lnTo>
                  <a:lnTo>
                    <a:pt x="125" y="42"/>
                  </a:lnTo>
                  <a:lnTo>
                    <a:pt x="125" y="45"/>
                  </a:lnTo>
                  <a:lnTo>
                    <a:pt x="122" y="45"/>
                  </a:lnTo>
                  <a:lnTo>
                    <a:pt x="122" y="42"/>
                  </a:lnTo>
                  <a:lnTo>
                    <a:pt x="122" y="42"/>
                  </a:lnTo>
                  <a:lnTo>
                    <a:pt x="120" y="42"/>
                  </a:lnTo>
                  <a:lnTo>
                    <a:pt x="120" y="45"/>
                  </a:lnTo>
                  <a:lnTo>
                    <a:pt x="118" y="45"/>
                  </a:lnTo>
                  <a:lnTo>
                    <a:pt x="118" y="45"/>
                  </a:lnTo>
                  <a:lnTo>
                    <a:pt x="115" y="45"/>
                  </a:lnTo>
                  <a:lnTo>
                    <a:pt x="115" y="45"/>
                  </a:lnTo>
                  <a:lnTo>
                    <a:pt x="113" y="45"/>
                  </a:lnTo>
                  <a:lnTo>
                    <a:pt x="110" y="45"/>
                  </a:lnTo>
                  <a:lnTo>
                    <a:pt x="110" y="45"/>
                  </a:lnTo>
                  <a:lnTo>
                    <a:pt x="108" y="45"/>
                  </a:lnTo>
                  <a:lnTo>
                    <a:pt x="108" y="42"/>
                  </a:lnTo>
                  <a:lnTo>
                    <a:pt x="106" y="42"/>
                  </a:lnTo>
                  <a:lnTo>
                    <a:pt x="103" y="42"/>
                  </a:lnTo>
                  <a:lnTo>
                    <a:pt x="103" y="42"/>
                  </a:lnTo>
                  <a:lnTo>
                    <a:pt x="103" y="42"/>
                  </a:lnTo>
                  <a:lnTo>
                    <a:pt x="101" y="42"/>
                  </a:lnTo>
                  <a:lnTo>
                    <a:pt x="101" y="42"/>
                  </a:lnTo>
                  <a:lnTo>
                    <a:pt x="99" y="40"/>
                  </a:lnTo>
                  <a:lnTo>
                    <a:pt x="96" y="40"/>
                  </a:lnTo>
                  <a:lnTo>
                    <a:pt x="96" y="40"/>
                  </a:lnTo>
                  <a:lnTo>
                    <a:pt x="96" y="38"/>
                  </a:lnTo>
                  <a:lnTo>
                    <a:pt x="94" y="38"/>
                  </a:lnTo>
                  <a:lnTo>
                    <a:pt x="94" y="35"/>
                  </a:lnTo>
                  <a:lnTo>
                    <a:pt x="92" y="33"/>
                  </a:lnTo>
                  <a:lnTo>
                    <a:pt x="89" y="33"/>
                  </a:lnTo>
                  <a:lnTo>
                    <a:pt x="87" y="31"/>
                  </a:lnTo>
                  <a:lnTo>
                    <a:pt x="87" y="31"/>
                  </a:lnTo>
                  <a:lnTo>
                    <a:pt x="82" y="31"/>
                  </a:lnTo>
                  <a:lnTo>
                    <a:pt x="80" y="31"/>
                  </a:lnTo>
                  <a:lnTo>
                    <a:pt x="80" y="31"/>
                  </a:lnTo>
                  <a:lnTo>
                    <a:pt x="77" y="31"/>
                  </a:lnTo>
                  <a:lnTo>
                    <a:pt x="75" y="31"/>
                  </a:lnTo>
                  <a:lnTo>
                    <a:pt x="75" y="31"/>
                  </a:lnTo>
                  <a:lnTo>
                    <a:pt x="73" y="31"/>
                  </a:lnTo>
                  <a:lnTo>
                    <a:pt x="70" y="31"/>
                  </a:lnTo>
                  <a:lnTo>
                    <a:pt x="70" y="31"/>
                  </a:lnTo>
                  <a:lnTo>
                    <a:pt x="68" y="28"/>
                  </a:lnTo>
                  <a:lnTo>
                    <a:pt x="68" y="28"/>
                  </a:lnTo>
                  <a:lnTo>
                    <a:pt x="68" y="28"/>
                  </a:lnTo>
                  <a:lnTo>
                    <a:pt x="66" y="28"/>
                  </a:lnTo>
                  <a:lnTo>
                    <a:pt x="66" y="28"/>
                  </a:lnTo>
                  <a:lnTo>
                    <a:pt x="66" y="28"/>
                  </a:lnTo>
                  <a:lnTo>
                    <a:pt x="63" y="28"/>
                  </a:lnTo>
                  <a:lnTo>
                    <a:pt x="63" y="28"/>
                  </a:lnTo>
                  <a:lnTo>
                    <a:pt x="61" y="28"/>
                  </a:lnTo>
                  <a:lnTo>
                    <a:pt x="61" y="28"/>
                  </a:lnTo>
                  <a:lnTo>
                    <a:pt x="59" y="26"/>
                  </a:lnTo>
                  <a:lnTo>
                    <a:pt x="56" y="26"/>
                  </a:lnTo>
                  <a:lnTo>
                    <a:pt x="56" y="26"/>
                  </a:lnTo>
                  <a:lnTo>
                    <a:pt x="56" y="26"/>
                  </a:lnTo>
                  <a:lnTo>
                    <a:pt x="56" y="28"/>
                  </a:lnTo>
                  <a:lnTo>
                    <a:pt x="56" y="28"/>
                  </a:lnTo>
                  <a:lnTo>
                    <a:pt x="54" y="28"/>
                  </a:lnTo>
                  <a:lnTo>
                    <a:pt x="52" y="28"/>
                  </a:lnTo>
                  <a:lnTo>
                    <a:pt x="49" y="28"/>
                  </a:lnTo>
                  <a:lnTo>
                    <a:pt x="49" y="31"/>
                  </a:lnTo>
                  <a:lnTo>
                    <a:pt x="47" y="31"/>
                  </a:lnTo>
                  <a:lnTo>
                    <a:pt x="47" y="31"/>
                  </a:lnTo>
                  <a:lnTo>
                    <a:pt x="47" y="31"/>
                  </a:lnTo>
                  <a:lnTo>
                    <a:pt x="44" y="33"/>
                  </a:lnTo>
                  <a:lnTo>
                    <a:pt x="44" y="33"/>
                  </a:lnTo>
                  <a:lnTo>
                    <a:pt x="44" y="33"/>
                  </a:lnTo>
                  <a:lnTo>
                    <a:pt x="44" y="33"/>
                  </a:lnTo>
                  <a:lnTo>
                    <a:pt x="42" y="33"/>
                  </a:lnTo>
                  <a:lnTo>
                    <a:pt x="40" y="35"/>
                  </a:lnTo>
                  <a:lnTo>
                    <a:pt x="40" y="35"/>
                  </a:lnTo>
                  <a:lnTo>
                    <a:pt x="37" y="35"/>
                  </a:lnTo>
                  <a:lnTo>
                    <a:pt x="37" y="38"/>
                  </a:lnTo>
                  <a:lnTo>
                    <a:pt x="37" y="38"/>
                  </a:lnTo>
                  <a:lnTo>
                    <a:pt x="37" y="38"/>
                  </a:lnTo>
                  <a:lnTo>
                    <a:pt x="35" y="38"/>
                  </a:lnTo>
                  <a:lnTo>
                    <a:pt x="33" y="38"/>
                  </a:lnTo>
                  <a:lnTo>
                    <a:pt x="30" y="40"/>
                  </a:lnTo>
                  <a:lnTo>
                    <a:pt x="30" y="40"/>
                  </a:lnTo>
                  <a:lnTo>
                    <a:pt x="30" y="40"/>
                  </a:lnTo>
                  <a:lnTo>
                    <a:pt x="28" y="40"/>
                  </a:lnTo>
                  <a:lnTo>
                    <a:pt x="28" y="42"/>
                  </a:lnTo>
                  <a:lnTo>
                    <a:pt x="26" y="42"/>
                  </a:lnTo>
                  <a:lnTo>
                    <a:pt x="28" y="42"/>
                  </a:lnTo>
                  <a:lnTo>
                    <a:pt x="26" y="45"/>
                  </a:lnTo>
                  <a:lnTo>
                    <a:pt x="23" y="45"/>
                  </a:lnTo>
                  <a:lnTo>
                    <a:pt x="23" y="45"/>
                  </a:lnTo>
                  <a:lnTo>
                    <a:pt x="23" y="47"/>
                  </a:lnTo>
                  <a:lnTo>
                    <a:pt x="23" y="50"/>
                  </a:lnTo>
                  <a:lnTo>
                    <a:pt x="23" y="50"/>
                  </a:lnTo>
                  <a:lnTo>
                    <a:pt x="23" y="50"/>
                  </a:lnTo>
                  <a:lnTo>
                    <a:pt x="21" y="50"/>
                  </a:lnTo>
                  <a:lnTo>
                    <a:pt x="21" y="52"/>
                  </a:lnTo>
                  <a:lnTo>
                    <a:pt x="19" y="52"/>
                  </a:lnTo>
                  <a:lnTo>
                    <a:pt x="19" y="52"/>
                  </a:lnTo>
                  <a:lnTo>
                    <a:pt x="19" y="52"/>
                  </a:lnTo>
                  <a:lnTo>
                    <a:pt x="19" y="52"/>
                  </a:lnTo>
                  <a:lnTo>
                    <a:pt x="16" y="54"/>
                  </a:lnTo>
                  <a:lnTo>
                    <a:pt x="16" y="54"/>
                  </a:lnTo>
                  <a:lnTo>
                    <a:pt x="14" y="54"/>
                  </a:lnTo>
                  <a:lnTo>
                    <a:pt x="14" y="54"/>
                  </a:lnTo>
                  <a:lnTo>
                    <a:pt x="14" y="52"/>
                  </a:lnTo>
                  <a:lnTo>
                    <a:pt x="14" y="52"/>
                  </a:lnTo>
                  <a:lnTo>
                    <a:pt x="14" y="54"/>
                  </a:lnTo>
                  <a:lnTo>
                    <a:pt x="14" y="54"/>
                  </a:lnTo>
                  <a:lnTo>
                    <a:pt x="12" y="54"/>
                  </a:lnTo>
                  <a:lnTo>
                    <a:pt x="12" y="54"/>
                  </a:lnTo>
                  <a:lnTo>
                    <a:pt x="9" y="54"/>
                  </a:lnTo>
                  <a:lnTo>
                    <a:pt x="9" y="54"/>
                  </a:lnTo>
                  <a:lnTo>
                    <a:pt x="7" y="54"/>
                  </a:lnTo>
                  <a:lnTo>
                    <a:pt x="7" y="54"/>
                  </a:lnTo>
                  <a:lnTo>
                    <a:pt x="4" y="54"/>
                  </a:lnTo>
                  <a:lnTo>
                    <a:pt x="2" y="54"/>
                  </a:lnTo>
                  <a:lnTo>
                    <a:pt x="2" y="57"/>
                  </a:lnTo>
                  <a:lnTo>
                    <a:pt x="2" y="57"/>
                  </a:lnTo>
                  <a:lnTo>
                    <a:pt x="2" y="59"/>
                  </a:lnTo>
                  <a:lnTo>
                    <a:pt x="2" y="59"/>
                  </a:lnTo>
                  <a:lnTo>
                    <a:pt x="2" y="59"/>
                  </a:lnTo>
                  <a:lnTo>
                    <a:pt x="2" y="61"/>
                  </a:lnTo>
                  <a:lnTo>
                    <a:pt x="0" y="61"/>
                  </a:lnTo>
                  <a:lnTo>
                    <a:pt x="0" y="61"/>
                  </a:lnTo>
                  <a:lnTo>
                    <a:pt x="0" y="61"/>
                  </a:lnTo>
                  <a:lnTo>
                    <a:pt x="0" y="61"/>
                  </a:lnTo>
                  <a:lnTo>
                    <a:pt x="0" y="64"/>
                  </a:lnTo>
                  <a:lnTo>
                    <a:pt x="2" y="64"/>
                  </a:lnTo>
                  <a:lnTo>
                    <a:pt x="2" y="64"/>
                  </a:lnTo>
                  <a:lnTo>
                    <a:pt x="0" y="66"/>
                  </a:lnTo>
                  <a:lnTo>
                    <a:pt x="0" y="66"/>
                  </a:lnTo>
                  <a:lnTo>
                    <a:pt x="0" y="66"/>
                  </a:lnTo>
                  <a:lnTo>
                    <a:pt x="2" y="66"/>
                  </a:lnTo>
                  <a:lnTo>
                    <a:pt x="2" y="68"/>
                  </a:lnTo>
                  <a:lnTo>
                    <a:pt x="4" y="68"/>
                  </a:lnTo>
                  <a:lnTo>
                    <a:pt x="7" y="68"/>
                  </a:lnTo>
                  <a:lnTo>
                    <a:pt x="7" y="71"/>
                  </a:lnTo>
                  <a:lnTo>
                    <a:pt x="7" y="71"/>
                  </a:lnTo>
                  <a:lnTo>
                    <a:pt x="7" y="71"/>
                  </a:lnTo>
                  <a:lnTo>
                    <a:pt x="7" y="71"/>
                  </a:lnTo>
                  <a:lnTo>
                    <a:pt x="7" y="73"/>
                  </a:lnTo>
                  <a:lnTo>
                    <a:pt x="7" y="73"/>
                  </a:lnTo>
                  <a:lnTo>
                    <a:pt x="9" y="73"/>
                  </a:lnTo>
                  <a:lnTo>
                    <a:pt x="9" y="73"/>
                  </a:lnTo>
                  <a:lnTo>
                    <a:pt x="14" y="76"/>
                  </a:lnTo>
                  <a:lnTo>
                    <a:pt x="16" y="76"/>
                  </a:lnTo>
                  <a:lnTo>
                    <a:pt x="16" y="76"/>
                  </a:lnTo>
                  <a:lnTo>
                    <a:pt x="19" y="78"/>
                  </a:lnTo>
                  <a:lnTo>
                    <a:pt x="19" y="80"/>
                  </a:lnTo>
                  <a:lnTo>
                    <a:pt x="21" y="80"/>
                  </a:lnTo>
                  <a:lnTo>
                    <a:pt x="26" y="83"/>
                  </a:lnTo>
                  <a:lnTo>
                    <a:pt x="26" y="83"/>
                  </a:lnTo>
                  <a:lnTo>
                    <a:pt x="28" y="83"/>
                  </a:lnTo>
                  <a:lnTo>
                    <a:pt x="28" y="85"/>
                  </a:lnTo>
                  <a:lnTo>
                    <a:pt x="30" y="85"/>
                  </a:lnTo>
                  <a:lnTo>
                    <a:pt x="30" y="85"/>
                  </a:lnTo>
                  <a:lnTo>
                    <a:pt x="33" y="85"/>
                  </a:lnTo>
                  <a:lnTo>
                    <a:pt x="35" y="85"/>
                  </a:lnTo>
                  <a:lnTo>
                    <a:pt x="37" y="85"/>
                  </a:lnTo>
                  <a:lnTo>
                    <a:pt x="40" y="87"/>
                  </a:lnTo>
                  <a:lnTo>
                    <a:pt x="40" y="87"/>
                  </a:lnTo>
                  <a:lnTo>
                    <a:pt x="42" y="87"/>
                  </a:lnTo>
                  <a:lnTo>
                    <a:pt x="42" y="87"/>
                  </a:lnTo>
                  <a:lnTo>
                    <a:pt x="42" y="87"/>
                  </a:lnTo>
                  <a:lnTo>
                    <a:pt x="44" y="87"/>
                  </a:lnTo>
                  <a:lnTo>
                    <a:pt x="44" y="87"/>
                  </a:lnTo>
                  <a:lnTo>
                    <a:pt x="47" y="87"/>
                  </a:lnTo>
                  <a:lnTo>
                    <a:pt x="47" y="87"/>
                  </a:lnTo>
                  <a:lnTo>
                    <a:pt x="47" y="87"/>
                  </a:lnTo>
                  <a:lnTo>
                    <a:pt x="49" y="90"/>
                  </a:lnTo>
                  <a:lnTo>
                    <a:pt x="49" y="90"/>
                  </a:lnTo>
                  <a:lnTo>
                    <a:pt x="52" y="92"/>
                  </a:lnTo>
                  <a:lnTo>
                    <a:pt x="52" y="92"/>
                  </a:lnTo>
                  <a:lnTo>
                    <a:pt x="54" y="92"/>
                  </a:lnTo>
                  <a:lnTo>
                    <a:pt x="54" y="95"/>
                  </a:lnTo>
                  <a:lnTo>
                    <a:pt x="56" y="95"/>
                  </a:lnTo>
                  <a:lnTo>
                    <a:pt x="56" y="97"/>
                  </a:lnTo>
                  <a:lnTo>
                    <a:pt x="59" y="99"/>
                  </a:lnTo>
                  <a:lnTo>
                    <a:pt x="59" y="99"/>
                  </a:lnTo>
                  <a:lnTo>
                    <a:pt x="61" y="102"/>
                  </a:lnTo>
                  <a:lnTo>
                    <a:pt x="63" y="104"/>
                  </a:lnTo>
                  <a:lnTo>
                    <a:pt x="63" y="104"/>
                  </a:lnTo>
                  <a:lnTo>
                    <a:pt x="66" y="106"/>
                  </a:lnTo>
                  <a:lnTo>
                    <a:pt x="68" y="106"/>
                  </a:lnTo>
                  <a:lnTo>
                    <a:pt x="68" y="109"/>
                  </a:lnTo>
                  <a:lnTo>
                    <a:pt x="70" y="111"/>
                  </a:lnTo>
                  <a:lnTo>
                    <a:pt x="73" y="111"/>
                  </a:lnTo>
                  <a:lnTo>
                    <a:pt x="73" y="113"/>
                  </a:lnTo>
                  <a:lnTo>
                    <a:pt x="73" y="113"/>
                  </a:lnTo>
                  <a:lnTo>
                    <a:pt x="73" y="116"/>
                  </a:lnTo>
                  <a:lnTo>
                    <a:pt x="73" y="118"/>
                  </a:lnTo>
                  <a:lnTo>
                    <a:pt x="73" y="118"/>
                  </a:lnTo>
                  <a:lnTo>
                    <a:pt x="73" y="121"/>
                  </a:lnTo>
                  <a:lnTo>
                    <a:pt x="75" y="123"/>
                  </a:lnTo>
                  <a:lnTo>
                    <a:pt x="77" y="123"/>
                  </a:lnTo>
                  <a:lnTo>
                    <a:pt x="77" y="125"/>
                  </a:lnTo>
                  <a:lnTo>
                    <a:pt x="77" y="125"/>
                  </a:lnTo>
                  <a:lnTo>
                    <a:pt x="75" y="128"/>
                  </a:lnTo>
                  <a:lnTo>
                    <a:pt x="75" y="128"/>
                  </a:lnTo>
                  <a:lnTo>
                    <a:pt x="75" y="128"/>
                  </a:lnTo>
                  <a:lnTo>
                    <a:pt x="75" y="132"/>
                  </a:lnTo>
                  <a:lnTo>
                    <a:pt x="75" y="135"/>
                  </a:lnTo>
                  <a:lnTo>
                    <a:pt x="75" y="135"/>
                  </a:lnTo>
                  <a:lnTo>
                    <a:pt x="77" y="137"/>
                  </a:lnTo>
                  <a:lnTo>
                    <a:pt x="77" y="137"/>
                  </a:lnTo>
                  <a:lnTo>
                    <a:pt x="77" y="139"/>
                  </a:lnTo>
                  <a:lnTo>
                    <a:pt x="80" y="142"/>
                  </a:lnTo>
                  <a:lnTo>
                    <a:pt x="82" y="142"/>
                  </a:lnTo>
                  <a:lnTo>
                    <a:pt x="82" y="142"/>
                  </a:lnTo>
                  <a:lnTo>
                    <a:pt x="82" y="142"/>
                  </a:lnTo>
                  <a:lnTo>
                    <a:pt x="85" y="142"/>
                  </a:lnTo>
                  <a:lnTo>
                    <a:pt x="87" y="142"/>
                  </a:lnTo>
                  <a:lnTo>
                    <a:pt x="87" y="144"/>
                  </a:lnTo>
                  <a:lnTo>
                    <a:pt x="89" y="144"/>
                  </a:lnTo>
                  <a:lnTo>
                    <a:pt x="92" y="144"/>
                  </a:lnTo>
                  <a:lnTo>
                    <a:pt x="94" y="144"/>
                  </a:lnTo>
                  <a:lnTo>
                    <a:pt x="94" y="144"/>
                  </a:lnTo>
                  <a:lnTo>
                    <a:pt x="96" y="144"/>
                  </a:lnTo>
                  <a:lnTo>
                    <a:pt x="99" y="144"/>
                  </a:lnTo>
                  <a:lnTo>
                    <a:pt x="101" y="144"/>
                  </a:lnTo>
                  <a:lnTo>
                    <a:pt x="103" y="147"/>
                  </a:lnTo>
                  <a:lnTo>
                    <a:pt x="108" y="147"/>
                  </a:lnTo>
                  <a:lnTo>
                    <a:pt x="110" y="147"/>
                  </a:lnTo>
                  <a:lnTo>
                    <a:pt x="115" y="147"/>
                  </a:lnTo>
                  <a:lnTo>
                    <a:pt x="118" y="147"/>
                  </a:lnTo>
                  <a:lnTo>
                    <a:pt x="125" y="149"/>
                  </a:lnTo>
                  <a:lnTo>
                    <a:pt x="127" y="149"/>
                  </a:lnTo>
                  <a:lnTo>
                    <a:pt x="129" y="149"/>
                  </a:lnTo>
                  <a:lnTo>
                    <a:pt x="132" y="151"/>
                  </a:lnTo>
                  <a:lnTo>
                    <a:pt x="136" y="154"/>
                  </a:lnTo>
                  <a:lnTo>
                    <a:pt x="136" y="154"/>
                  </a:lnTo>
                  <a:lnTo>
                    <a:pt x="141" y="156"/>
                  </a:lnTo>
                  <a:lnTo>
                    <a:pt x="146" y="158"/>
                  </a:lnTo>
                  <a:lnTo>
                    <a:pt x="148" y="158"/>
                  </a:lnTo>
                  <a:lnTo>
                    <a:pt x="153" y="161"/>
                  </a:lnTo>
                  <a:lnTo>
                    <a:pt x="155" y="163"/>
                  </a:lnTo>
                  <a:lnTo>
                    <a:pt x="160" y="163"/>
                  </a:lnTo>
                  <a:lnTo>
                    <a:pt x="165" y="163"/>
                  </a:lnTo>
                  <a:lnTo>
                    <a:pt x="165" y="163"/>
                  </a:lnTo>
                  <a:lnTo>
                    <a:pt x="165" y="165"/>
                  </a:lnTo>
                  <a:lnTo>
                    <a:pt x="165" y="165"/>
                  </a:lnTo>
                  <a:lnTo>
                    <a:pt x="165" y="168"/>
                  </a:lnTo>
                  <a:lnTo>
                    <a:pt x="167" y="168"/>
                  </a:lnTo>
                  <a:lnTo>
                    <a:pt x="169" y="168"/>
                  </a:lnTo>
                  <a:lnTo>
                    <a:pt x="169" y="170"/>
                  </a:lnTo>
                  <a:lnTo>
                    <a:pt x="172" y="170"/>
                  </a:lnTo>
                  <a:lnTo>
                    <a:pt x="172" y="173"/>
                  </a:lnTo>
                  <a:lnTo>
                    <a:pt x="174" y="175"/>
                  </a:lnTo>
                  <a:lnTo>
                    <a:pt x="179" y="182"/>
                  </a:lnTo>
                  <a:lnTo>
                    <a:pt x="181" y="184"/>
                  </a:lnTo>
                  <a:lnTo>
                    <a:pt x="181" y="184"/>
                  </a:lnTo>
                  <a:lnTo>
                    <a:pt x="186" y="187"/>
                  </a:lnTo>
                  <a:lnTo>
                    <a:pt x="188" y="189"/>
                  </a:lnTo>
                  <a:lnTo>
                    <a:pt x="191" y="191"/>
                  </a:lnTo>
                  <a:lnTo>
                    <a:pt x="193" y="191"/>
                  </a:lnTo>
                  <a:lnTo>
                    <a:pt x="193" y="194"/>
                  </a:lnTo>
                  <a:lnTo>
                    <a:pt x="193" y="194"/>
                  </a:lnTo>
                  <a:lnTo>
                    <a:pt x="198" y="194"/>
                  </a:lnTo>
                  <a:lnTo>
                    <a:pt x="202" y="194"/>
                  </a:lnTo>
                  <a:lnTo>
                    <a:pt x="207" y="194"/>
                  </a:lnTo>
                  <a:lnTo>
                    <a:pt x="217" y="194"/>
                  </a:lnTo>
                  <a:lnTo>
                    <a:pt x="226" y="196"/>
                  </a:lnTo>
                  <a:lnTo>
                    <a:pt x="233" y="196"/>
                  </a:lnTo>
                  <a:lnTo>
                    <a:pt x="238" y="196"/>
                  </a:lnTo>
                  <a:lnTo>
                    <a:pt x="247" y="199"/>
                  </a:lnTo>
                  <a:lnTo>
                    <a:pt x="252" y="196"/>
                  </a:lnTo>
                  <a:lnTo>
                    <a:pt x="254" y="196"/>
                  </a:lnTo>
                  <a:lnTo>
                    <a:pt x="257" y="196"/>
                  </a:lnTo>
                  <a:lnTo>
                    <a:pt x="264" y="196"/>
                  </a:lnTo>
                  <a:lnTo>
                    <a:pt x="268" y="196"/>
                  </a:lnTo>
                  <a:lnTo>
                    <a:pt x="275" y="199"/>
                  </a:lnTo>
                  <a:lnTo>
                    <a:pt x="278" y="199"/>
                  </a:lnTo>
                  <a:lnTo>
                    <a:pt x="283" y="199"/>
                  </a:lnTo>
                  <a:lnTo>
                    <a:pt x="283" y="199"/>
                  </a:lnTo>
                  <a:lnTo>
                    <a:pt x="285" y="199"/>
                  </a:lnTo>
                  <a:lnTo>
                    <a:pt x="287" y="199"/>
                  </a:lnTo>
                  <a:lnTo>
                    <a:pt x="290" y="203"/>
                  </a:lnTo>
                  <a:lnTo>
                    <a:pt x="292" y="206"/>
                  </a:lnTo>
                  <a:lnTo>
                    <a:pt x="297" y="206"/>
                  </a:lnTo>
                  <a:lnTo>
                    <a:pt x="304" y="208"/>
                  </a:lnTo>
                  <a:lnTo>
                    <a:pt x="308" y="208"/>
                  </a:lnTo>
                  <a:lnTo>
                    <a:pt x="313" y="208"/>
                  </a:lnTo>
                  <a:lnTo>
                    <a:pt x="318" y="210"/>
                  </a:lnTo>
                  <a:lnTo>
                    <a:pt x="320" y="213"/>
                  </a:lnTo>
                  <a:lnTo>
                    <a:pt x="327" y="215"/>
                  </a:lnTo>
                  <a:lnTo>
                    <a:pt x="330" y="213"/>
                  </a:lnTo>
                  <a:lnTo>
                    <a:pt x="334" y="213"/>
                  </a:lnTo>
                  <a:lnTo>
                    <a:pt x="339" y="213"/>
                  </a:lnTo>
                  <a:lnTo>
                    <a:pt x="341" y="215"/>
                  </a:lnTo>
                  <a:lnTo>
                    <a:pt x="346" y="217"/>
                  </a:lnTo>
                  <a:lnTo>
                    <a:pt x="346" y="217"/>
                  </a:lnTo>
                  <a:lnTo>
                    <a:pt x="349" y="217"/>
                  </a:lnTo>
                  <a:lnTo>
                    <a:pt x="351" y="217"/>
                  </a:lnTo>
                  <a:lnTo>
                    <a:pt x="351" y="215"/>
                  </a:lnTo>
                  <a:lnTo>
                    <a:pt x="351" y="215"/>
                  </a:lnTo>
                  <a:lnTo>
                    <a:pt x="353" y="215"/>
                  </a:lnTo>
                  <a:lnTo>
                    <a:pt x="356" y="213"/>
                  </a:lnTo>
                  <a:lnTo>
                    <a:pt x="356" y="213"/>
                  </a:lnTo>
                  <a:lnTo>
                    <a:pt x="360" y="210"/>
                  </a:lnTo>
                  <a:lnTo>
                    <a:pt x="367" y="206"/>
                  </a:lnTo>
                  <a:lnTo>
                    <a:pt x="370" y="206"/>
                  </a:lnTo>
                  <a:lnTo>
                    <a:pt x="370" y="206"/>
                  </a:lnTo>
                  <a:lnTo>
                    <a:pt x="372" y="203"/>
                  </a:lnTo>
                  <a:lnTo>
                    <a:pt x="374" y="203"/>
                  </a:lnTo>
                  <a:lnTo>
                    <a:pt x="374" y="203"/>
                  </a:lnTo>
                  <a:lnTo>
                    <a:pt x="379" y="203"/>
                  </a:lnTo>
                  <a:lnTo>
                    <a:pt x="382" y="203"/>
                  </a:lnTo>
                  <a:lnTo>
                    <a:pt x="389" y="201"/>
                  </a:lnTo>
                  <a:lnTo>
                    <a:pt x="391" y="201"/>
                  </a:lnTo>
                  <a:lnTo>
                    <a:pt x="393" y="201"/>
                  </a:lnTo>
                  <a:lnTo>
                    <a:pt x="396" y="201"/>
                  </a:lnTo>
                  <a:lnTo>
                    <a:pt x="398" y="201"/>
                  </a:lnTo>
                  <a:lnTo>
                    <a:pt x="403" y="201"/>
                  </a:lnTo>
                  <a:lnTo>
                    <a:pt x="405" y="201"/>
                  </a:lnTo>
                  <a:lnTo>
                    <a:pt x="407" y="201"/>
                  </a:lnTo>
                  <a:lnTo>
                    <a:pt x="412" y="201"/>
                  </a:lnTo>
                  <a:lnTo>
                    <a:pt x="415" y="201"/>
                  </a:lnTo>
                  <a:lnTo>
                    <a:pt x="417" y="201"/>
                  </a:lnTo>
                  <a:lnTo>
                    <a:pt x="419" y="199"/>
                  </a:lnTo>
                  <a:lnTo>
                    <a:pt x="422" y="199"/>
                  </a:lnTo>
                  <a:lnTo>
                    <a:pt x="422" y="196"/>
                  </a:lnTo>
                  <a:lnTo>
                    <a:pt x="426" y="196"/>
                  </a:lnTo>
                  <a:lnTo>
                    <a:pt x="426" y="194"/>
                  </a:lnTo>
                  <a:lnTo>
                    <a:pt x="429" y="194"/>
                  </a:lnTo>
                  <a:lnTo>
                    <a:pt x="431" y="194"/>
                  </a:lnTo>
                  <a:lnTo>
                    <a:pt x="431" y="191"/>
                  </a:lnTo>
                  <a:lnTo>
                    <a:pt x="431" y="191"/>
                  </a:lnTo>
                  <a:lnTo>
                    <a:pt x="431" y="191"/>
                  </a:lnTo>
                  <a:lnTo>
                    <a:pt x="431" y="189"/>
                  </a:lnTo>
                  <a:lnTo>
                    <a:pt x="433" y="187"/>
                  </a:lnTo>
                  <a:lnTo>
                    <a:pt x="433" y="187"/>
                  </a:lnTo>
                  <a:lnTo>
                    <a:pt x="433" y="184"/>
                  </a:lnTo>
                  <a:lnTo>
                    <a:pt x="433" y="184"/>
                  </a:lnTo>
                  <a:lnTo>
                    <a:pt x="436" y="182"/>
                  </a:lnTo>
                  <a:lnTo>
                    <a:pt x="436" y="182"/>
                  </a:lnTo>
                  <a:lnTo>
                    <a:pt x="438" y="182"/>
                  </a:lnTo>
                  <a:lnTo>
                    <a:pt x="440" y="180"/>
                  </a:lnTo>
                  <a:lnTo>
                    <a:pt x="443" y="180"/>
                  </a:lnTo>
                  <a:lnTo>
                    <a:pt x="443" y="180"/>
                  </a:lnTo>
                  <a:lnTo>
                    <a:pt x="443" y="177"/>
                  </a:lnTo>
                  <a:lnTo>
                    <a:pt x="445" y="177"/>
                  </a:lnTo>
                  <a:lnTo>
                    <a:pt x="445" y="175"/>
                  </a:lnTo>
                  <a:lnTo>
                    <a:pt x="448" y="175"/>
                  </a:lnTo>
                  <a:lnTo>
                    <a:pt x="448" y="175"/>
                  </a:lnTo>
                  <a:lnTo>
                    <a:pt x="448" y="173"/>
                  </a:lnTo>
                  <a:lnTo>
                    <a:pt x="445" y="173"/>
                  </a:lnTo>
                  <a:lnTo>
                    <a:pt x="445" y="170"/>
                  </a:lnTo>
                  <a:lnTo>
                    <a:pt x="443" y="170"/>
                  </a:lnTo>
                  <a:lnTo>
                    <a:pt x="440" y="168"/>
                  </a:lnTo>
                  <a:lnTo>
                    <a:pt x="438" y="165"/>
                  </a:lnTo>
                  <a:lnTo>
                    <a:pt x="436" y="165"/>
                  </a:lnTo>
                  <a:lnTo>
                    <a:pt x="433" y="163"/>
                  </a:lnTo>
                  <a:lnTo>
                    <a:pt x="433" y="161"/>
                  </a:lnTo>
                  <a:lnTo>
                    <a:pt x="431" y="161"/>
                  </a:lnTo>
                  <a:lnTo>
                    <a:pt x="431" y="161"/>
                  </a:lnTo>
                  <a:lnTo>
                    <a:pt x="431" y="158"/>
                  </a:lnTo>
                  <a:lnTo>
                    <a:pt x="431" y="156"/>
                  </a:lnTo>
                  <a:lnTo>
                    <a:pt x="431" y="154"/>
                  </a:lnTo>
                  <a:lnTo>
                    <a:pt x="431" y="151"/>
                  </a:lnTo>
                  <a:lnTo>
                    <a:pt x="431" y="149"/>
                  </a:lnTo>
                  <a:lnTo>
                    <a:pt x="431" y="149"/>
                  </a:lnTo>
                  <a:lnTo>
                    <a:pt x="433" y="144"/>
                  </a:lnTo>
                  <a:lnTo>
                    <a:pt x="436" y="144"/>
                  </a:lnTo>
                  <a:lnTo>
                    <a:pt x="436" y="144"/>
                  </a:lnTo>
                  <a:lnTo>
                    <a:pt x="440" y="144"/>
                  </a:lnTo>
                  <a:lnTo>
                    <a:pt x="440" y="144"/>
                  </a:lnTo>
                  <a:lnTo>
                    <a:pt x="443" y="147"/>
                  </a:lnTo>
                  <a:lnTo>
                    <a:pt x="445" y="149"/>
                  </a:lnTo>
                  <a:lnTo>
                    <a:pt x="448" y="151"/>
                  </a:lnTo>
                  <a:lnTo>
                    <a:pt x="455" y="151"/>
                  </a:lnTo>
                  <a:lnTo>
                    <a:pt x="457" y="151"/>
                  </a:lnTo>
                  <a:lnTo>
                    <a:pt x="459" y="151"/>
                  </a:lnTo>
                  <a:lnTo>
                    <a:pt x="462" y="154"/>
                  </a:lnTo>
                  <a:lnTo>
                    <a:pt x="462" y="154"/>
                  </a:lnTo>
                  <a:lnTo>
                    <a:pt x="464" y="154"/>
                  </a:lnTo>
                  <a:lnTo>
                    <a:pt x="466" y="154"/>
                  </a:lnTo>
                  <a:lnTo>
                    <a:pt x="466" y="151"/>
                  </a:lnTo>
                  <a:lnTo>
                    <a:pt x="469" y="151"/>
                  </a:lnTo>
                  <a:lnTo>
                    <a:pt x="469" y="149"/>
                  </a:lnTo>
                  <a:lnTo>
                    <a:pt x="469" y="149"/>
                  </a:lnTo>
                  <a:lnTo>
                    <a:pt x="471" y="149"/>
                  </a:lnTo>
                  <a:lnTo>
                    <a:pt x="471" y="144"/>
                  </a:lnTo>
                  <a:lnTo>
                    <a:pt x="471" y="144"/>
                  </a:lnTo>
                  <a:lnTo>
                    <a:pt x="473" y="142"/>
                  </a:lnTo>
                  <a:lnTo>
                    <a:pt x="473" y="142"/>
                  </a:lnTo>
                  <a:lnTo>
                    <a:pt x="473" y="139"/>
                  </a:lnTo>
                  <a:lnTo>
                    <a:pt x="473" y="139"/>
                  </a:lnTo>
                  <a:lnTo>
                    <a:pt x="473" y="139"/>
                  </a:lnTo>
                  <a:lnTo>
                    <a:pt x="476" y="137"/>
                  </a:lnTo>
                  <a:lnTo>
                    <a:pt x="476" y="137"/>
                  </a:lnTo>
                  <a:lnTo>
                    <a:pt x="481" y="139"/>
                  </a:lnTo>
                  <a:lnTo>
                    <a:pt x="483" y="139"/>
                  </a:lnTo>
                  <a:lnTo>
                    <a:pt x="485" y="137"/>
                  </a:lnTo>
                  <a:lnTo>
                    <a:pt x="488" y="137"/>
                  </a:lnTo>
                  <a:lnTo>
                    <a:pt x="490" y="137"/>
                  </a:lnTo>
                  <a:lnTo>
                    <a:pt x="492" y="137"/>
                  </a:lnTo>
                  <a:lnTo>
                    <a:pt x="492" y="135"/>
                  </a:lnTo>
                  <a:lnTo>
                    <a:pt x="495" y="132"/>
                  </a:lnTo>
                  <a:lnTo>
                    <a:pt x="495" y="132"/>
                  </a:lnTo>
                  <a:lnTo>
                    <a:pt x="497" y="132"/>
                  </a:lnTo>
                  <a:lnTo>
                    <a:pt x="497" y="130"/>
                  </a:lnTo>
                  <a:lnTo>
                    <a:pt x="497" y="130"/>
                  </a:lnTo>
                  <a:lnTo>
                    <a:pt x="497" y="130"/>
                  </a:lnTo>
                  <a:lnTo>
                    <a:pt x="497" y="128"/>
                  </a:lnTo>
                  <a:lnTo>
                    <a:pt x="497" y="128"/>
                  </a:lnTo>
                  <a:lnTo>
                    <a:pt x="497" y="123"/>
                  </a:lnTo>
                  <a:lnTo>
                    <a:pt x="497" y="123"/>
                  </a:lnTo>
                  <a:lnTo>
                    <a:pt x="497" y="121"/>
                  </a:lnTo>
                  <a:lnTo>
                    <a:pt x="497" y="121"/>
                  </a:lnTo>
                  <a:lnTo>
                    <a:pt x="499" y="118"/>
                  </a:lnTo>
                  <a:lnTo>
                    <a:pt x="499" y="118"/>
                  </a:lnTo>
                  <a:lnTo>
                    <a:pt x="499" y="118"/>
                  </a:lnTo>
                  <a:lnTo>
                    <a:pt x="502" y="118"/>
                  </a:lnTo>
                  <a:lnTo>
                    <a:pt x="504" y="118"/>
                  </a:lnTo>
                  <a:lnTo>
                    <a:pt x="506" y="118"/>
                  </a:lnTo>
                  <a:lnTo>
                    <a:pt x="509" y="118"/>
                  </a:lnTo>
                  <a:lnTo>
                    <a:pt x="509" y="118"/>
                  </a:lnTo>
                  <a:lnTo>
                    <a:pt x="509" y="118"/>
                  </a:lnTo>
                  <a:lnTo>
                    <a:pt x="509" y="116"/>
                  </a:lnTo>
                  <a:lnTo>
                    <a:pt x="509" y="116"/>
                  </a:lnTo>
                  <a:lnTo>
                    <a:pt x="509" y="113"/>
                  </a:lnTo>
                  <a:lnTo>
                    <a:pt x="509" y="113"/>
                  </a:lnTo>
                  <a:lnTo>
                    <a:pt x="511" y="113"/>
                  </a:lnTo>
                  <a:lnTo>
                    <a:pt x="511" y="113"/>
                  </a:lnTo>
                  <a:lnTo>
                    <a:pt x="514" y="116"/>
                  </a:lnTo>
                  <a:lnTo>
                    <a:pt x="514" y="116"/>
                  </a:lnTo>
                  <a:lnTo>
                    <a:pt x="516" y="116"/>
                  </a:lnTo>
                  <a:lnTo>
                    <a:pt x="516" y="113"/>
                  </a:lnTo>
                  <a:lnTo>
                    <a:pt x="518" y="111"/>
                  </a:lnTo>
                  <a:lnTo>
                    <a:pt x="521" y="111"/>
                  </a:lnTo>
                  <a:lnTo>
                    <a:pt x="523" y="111"/>
                  </a:lnTo>
                  <a:lnTo>
                    <a:pt x="523" y="111"/>
                  </a:lnTo>
                  <a:lnTo>
                    <a:pt x="528" y="111"/>
                  </a:lnTo>
                  <a:lnTo>
                    <a:pt x="528" y="111"/>
                  </a:lnTo>
                  <a:lnTo>
                    <a:pt x="530" y="111"/>
                  </a:lnTo>
                  <a:lnTo>
                    <a:pt x="530" y="111"/>
                  </a:lnTo>
                  <a:lnTo>
                    <a:pt x="530" y="111"/>
                  </a:lnTo>
                  <a:lnTo>
                    <a:pt x="532" y="111"/>
                  </a:lnTo>
                  <a:lnTo>
                    <a:pt x="535" y="111"/>
                  </a:lnTo>
                  <a:lnTo>
                    <a:pt x="537" y="113"/>
                  </a:lnTo>
                  <a:lnTo>
                    <a:pt x="539" y="113"/>
                  </a:lnTo>
                  <a:lnTo>
                    <a:pt x="542" y="113"/>
                  </a:lnTo>
                  <a:lnTo>
                    <a:pt x="544" y="113"/>
                  </a:lnTo>
                  <a:lnTo>
                    <a:pt x="547" y="113"/>
                  </a:lnTo>
                  <a:lnTo>
                    <a:pt x="547" y="113"/>
                  </a:lnTo>
                  <a:lnTo>
                    <a:pt x="549" y="111"/>
                  </a:lnTo>
                  <a:lnTo>
                    <a:pt x="549"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282"/>
            <p:cNvSpPr>
              <a:spLocks/>
            </p:cNvSpPr>
            <p:nvPr userDrawn="1"/>
          </p:nvSpPr>
          <p:spPr bwMode="auto">
            <a:xfrm>
              <a:off x="3797" y="1886"/>
              <a:ext cx="0" cy="2"/>
            </a:xfrm>
            <a:custGeom>
              <a:avLst/>
              <a:gdLst>
                <a:gd name="T0" fmla="*/ 0 h 2"/>
                <a:gd name="T1" fmla="*/ 0 h 2"/>
                <a:gd name="T2" fmla="*/ 0 h 2"/>
                <a:gd name="T3" fmla="*/ 0 h 2"/>
                <a:gd name="T4" fmla="*/ 2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0"/>
                  </a:lnTo>
                  <a:lnTo>
                    <a:pt x="0" y="0"/>
                  </a:lnTo>
                  <a:lnTo>
                    <a:pt x="0" y="2"/>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283"/>
            <p:cNvSpPr>
              <a:spLocks/>
            </p:cNvSpPr>
            <p:nvPr userDrawn="1"/>
          </p:nvSpPr>
          <p:spPr bwMode="auto">
            <a:xfrm>
              <a:off x="4113" y="1789"/>
              <a:ext cx="61" cy="61"/>
            </a:xfrm>
            <a:custGeom>
              <a:avLst/>
              <a:gdLst>
                <a:gd name="T0" fmla="*/ 56 w 61"/>
                <a:gd name="T1" fmla="*/ 35 h 61"/>
                <a:gd name="T2" fmla="*/ 54 w 61"/>
                <a:gd name="T3" fmla="*/ 33 h 61"/>
                <a:gd name="T4" fmla="*/ 49 w 61"/>
                <a:gd name="T5" fmla="*/ 30 h 61"/>
                <a:gd name="T6" fmla="*/ 49 w 61"/>
                <a:gd name="T7" fmla="*/ 26 h 61"/>
                <a:gd name="T8" fmla="*/ 49 w 61"/>
                <a:gd name="T9" fmla="*/ 23 h 61"/>
                <a:gd name="T10" fmla="*/ 47 w 61"/>
                <a:gd name="T11" fmla="*/ 23 h 61"/>
                <a:gd name="T12" fmla="*/ 42 w 61"/>
                <a:gd name="T13" fmla="*/ 21 h 61"/>
                <a:gd name="T14" fmla="*/ 42 w 61"/>
                <a:gd name="T15" fmla="*/ 16 h 61"/>
                <a:gd name="T16" fmla="*/ 42 w 61"/>
                <a:gd name="T17" fmla="*/ 14 h 61"/>
                <a:gd name="T18" fmla="*/ 40 w 61"/>
                <a:gd name="T19" fmla="*/ 9 h 61"/>
                <a:gd name="T20" fmla="*/ 37 w 61"/>
                <a:gd name="T21" fmla="*/ 9 h 61"/>
                <a:gd name="T22" fmla="*/ 32 w 61"/>
                <a:gd name="T23" fmla="*/ 4 h 61"/>
                <a:gd name="T24" fmla="*/ 30 w 61"/>
                <a:gd name="T25" fmla="*/ 7 h 61"/>
                <a:gd name="T26" fmla="*/ 28 w 61"/>
                <a:gd name="T27" fmla="*/ 4 h 61"/>
                <a:gd name="T28" fmla="*/ 28 w 61"/>
                <a:gd name="T29" fmla="*/ 4 h 61"/>
                <a:gd name="T30" fmla="*/ 23 w 61"/>
                <a:gd name="T31" fmla="*/ 2 h 61"/>
                <a:gd name="T32" fmla="*/ 21 w 61"/>
                <a:gd name="T33" fmla="*/ 2 h 61"/>
                <a:gd name="T34" fmla="*/ 14 w 61"/>
                <a:gd name="T35" fmla="*/ 0 h 61"/>
                <a:gd name="T36" fmla="*/ 14 w 61"/>
                <a:gd name="T37" fmla="*/ 0 h 61"/>
                <a:gd name="T38" fmla="*/ 9 w 61"/>
                <a:gd name="T39" fmla="*/ 2 h 61"/>
                <a:gd name="T40" fmla="*/ 2 w 61"/>
                <a:gd name="T41" fmla="*/ 0 h 61"/>
                <a:gd name="T42" fmla="*/ 2 w 61"/>
                <a:gd name="T43" fmla="*/ 2 h 61"/>
                <a:gd name="T44" fmla="*/ 7 w 61"/>
                <a:gd name="T45" fmla="*/ 4 h 61"/>
                <a:gd name="T46" fmla="*/ 9 w 61"/>
                <a:gd name="T47" fmla="*/ 9 h 61"/>
                <a:gd name="T48" fmla="*/ 11 w 61"/>
                <a:gd name="T49" fmla="*/ 14 h 61"/>
                <a:gd name="T50" fmla="*/ 14 w 61"/>
                <a:gd name="T51" fmla="*/ 19 h 61"/>
                <a:gd name="T52" fmla="*/ 18 w 61"/>
                <a:gd name="T53" fmla="*/ 23 h 61"/>
                <a:gd name="T54" fmla="*/ 21 w 61"/>
                <a:gd name="T55" fmla="*/ 26 h 61"/>
                <a:gd name="T56" fmla="*/ 28 w 61"/>
                <a:gd name="T57" fmla="*/ 33 h 61"/>
                <a:gd name="T58" fmla="*/ 28 w 61"/>
                <a:gd name="T59" fmla="*/ 40 h 61"/>
                <a:gd name="T60" fmla="*/ 28 w 61"/>
                <a:gd name="T61" fmla="*/ 47 h 61"/>
                <a:gd name="T62" fmla="*/ 28 w 61"/>
                <a:gd name="T63" fmla="*/ 54 h 61"/>
                <a:gd name="T64" fmla="*/ 30 w 61"/>
                <a:gd name="T65" fmla="*/ 56 h 61"/>
                <a:gd name="T66" fmla="*/ 28 w 61"/>
                <a:gd name="T67" fmla="*/ 59 h 61"/>
                <a:gd name="T68" fmla="*/ 30 w 61"/>
                <a:gd name="T69" fmla="*/ 61 h 61"/>
                <a:gd name="T70" fmla="*/ 35 w 61"/>
                <a:gd name="T71" fmla="*/ 61 h 61"/>
                <a:gd name="T72" fmla="*/ 35 w 61"/>
                <a:gd name="T73" fmla="*/ 59 h 61"/>
                <a:gd name="T74" fmla="*/ 35 w 61"/>
                <a:gd name="T75" fmla="*/ 56 h 61"/>
                <a:gd name="T76" fmla="*/ 37 w 61"/>
                <a:gd name="T77" fmla="*/ 52 h 61"/>
                <a:gd name="T78" fmla="*/ 42 w 61"/>
                <a:gd name="T79" fmla="*/ 47 h 61"/>
                <a:gd name="T80" fmla="*/ 40 w 61"/>
                <a:gd name="T81" fmla="*/ 42 h 61"/>
                <a:gd name="T82" fmla="*/ 42 w 61"/>
                <a:gd name="T83" fmla="*/ 40 h 61"/>
                <a:gd name="T84" fmla="*/ 44 w 61"/>
                <a:gd name="T85" fmla="*/ 40 h 61"/>
                <a:gd name="T86" fmla="*/ 47 w 61"/>
                <a:gd name="T87" fmla="*/ 42 h 61"/>
                <a:gd name="T88" fmla="*/ 49 w 61"/>
                <a:gd name="T89" fmla="*/ 40 h 61"/>
                <a:gd name="T90" fmla="*/ 49 w 61"/>
                <a:gd name="T91" fmla="*/ 40 h 61"/>
                <a:gd name="T92" fmla="*/ 54 w 61"/>
                <a:gd name="T93" fmla="*/ 42 h 61"/>
                <a:gd name="T94" fmla="*/ 56 w 61"/>
                <a:gd name="T95" fmla="*/ 42 h 61"/>
                <a:gd name="T96" fmla="*/ 61 w 61"/>
                <a:gd name="T97"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 h="61">
                  <a:moveTo>
                    <a:pt x="56" y="40"/>
                  </a:moveTo>
                  <a:lnTo>
                    <a:pt x="56" y="37"/>
                  </a:lnTo>
                  <a:lnTo>
                    <a:pt x="56" y="35"/>
                  </a:lnTo>
                  <a:lnTo>
                    <a:pt x="56" y="33"/>
                  </a:lnTo>
                  <a:lnTo>
                    <a:pt x="56" y="33"/>
                  </a:lnTo>
                  <a:lnTo>
                    <a:pt x="54" y="33"/>
                  </a:lnTo>
                  <a:lnTo>
                    <a:pt x="51" y="30"/>
                  </a:lnTo>
                  <a:lnTo>
                    <a:pt x="49" y="30"/>
                  </a:lnTo>
                  <a:lnTo>
                    <a:pt x="49" y="30"/>
                  </a:lnTo>
                  <a:lnTo>
                    <a:pt x="49" y="28"/>
                  </a:lnTo>
                  <a:lnTo>
                    <a:pt x="49" y="28"/>
                  </a:lnTo>
                  <a:lnTo>
                    <a:pt x="49" y="26"/>
                  </a:lnTo>
                  <a:lnTo>
                    <a:pt x="49" y="26"/>
                  </a:lnTo>
                  <a:lnTo>
                    <a:pt x="49" y="23"/>
                  </a:lnTo>
                  <a:lnTo>
                    <a:pt x="49" y="23"/>
                  </a:lnTo>
                  <a:lnTo>
                    <a:pt x="49" y="23"/>
                  </a:lnTo>
                  <a:lnTo>
                    <a:pt x="47" y="23"/>
                  </a:lnTo>
                  <a:lnTo>
                    <a:pt x="47" y="23"/>
                  </a:lnTo>
                  <a:lnTo>
                    <a:pt x="44" y="21"/>
                  </a:lnTo>
                  <a:lnTo>
                    <a:pt x="42" y="21"/>
                  </a:lnTo>
                  <a:lnTo>
                    <a:pt x="42" y="21"/>
                  </a:lnTo>
                  <a:lnTo>
                    <a:pt x="42" y="19"/>
                  </a:lnTo>
                  <a:lnTo>
                    <a:pt x="42" y="19"/>
                  </a:lnTo>
                  <a:lnTo>
                    <a:pt x="42" y="16"/>
                  </a:lnTo>
                  <a:lnTo>
                    <a:pt x="42" y="16"/>
                  </a:lnTo>
                  <a:lnTo>
                    <a:pt x="42" y="14"/>
                  </a:lnTo>
                  <a:lnTo>
                    <a:pt x="42" y="14"/>
                  </a:lnTo>
                  <a:lnTo>
                    <a:pt x="42" y="11"/>
                  </a:lnTo>
                  <a:lnTo>
                    <a:pt x="42" y="9"/>
                  </a:lnTo>
                  <a:lnTo>
                    <a:pt x="40" y="9"/>
                  </a:lnTo>
                  <a:lnTo>
                    <a:pt x="40" y="9"/>
                  </a:lnTo>
                  <a:lnTo>
                    <a:pt x="40" y="9"/>
                  </a:lnTo>
                  <a:lnTo>
                    <a:pt x="37" y="9"/>
                  </a:lnTo>
                  <a:lnTo>
                    <a:pt x="37" y="9"/>
                  </a:lnTo>
                  <a:lnTo>
                    <a:pt x="35" y="7"/>
                  </a:lnTo>
                  <a:lnTo>
                    <a:pt x="32" y="4"/>
                  </a:lnTo>
                  <a:lnTo>
                    <a:pt x="30" y="4"/>
                  </a:lnTo>
                  <a:lnTo>
                    <a:pt x="30" y="7"/>
                  </a:lnTo>
                  <a:lnTo>
                    <a:pt x="30" y="7"/>
                  </a:lnTo>
                  <a:lnTo>
                    <a:pt x="30" y="4"/>
                  </a:lnTo>
                  <a:lnTo>
                    <a:pt x="28" y="4"/>
                  </a:lnTo>
                  <a:lnTo>
                    <a:pt x="28" y="4"/>
                  </a:lnTo>
                  <a:lnTo>
                    <a:pt x="28" y="4"/>
                  </a:lnTo>
                  <a:lnTo>
                    <a:pt x="28" y="4"/>
                  </a:lnTo>
                  <a:lnTo>
                    <a:pt x="28" y="4"/>
                  </a:lnTo>
                  <a:lnTo>
                    <a:pt x="25" y="4"/>
                  </a:lnTo>
                  <a:lnTo>
                    <a:pt x="23" y="4"/>
                  </a:lnTo>
                  <a:lnTo>
                    <a:pt x="23" y="2"/>
                  </a:lnTo>
                  <a:lnTo>
                    <a:pt x="23" y="2"/>
                  </a:lnTo>
                  <a:lnTo>
                    <a:pt x="21" y="2"/>
                  </a:lnTo>
                  <a:lnTo>
                    <a:pt x="21" y="2"/>
                  </a:lnTo>
                  <a:lnTo>
                    <a:pt x="18" y="0"/>
                  </a:lnTo>
                  <a:lnTo>
                    <a:pt x="16" y="0"/>
                  </a:lnTo>
                  <a:lnTo>
                    <a:pt x="14" y="0"/>
                  </a:lnTo>
                  <a:lnTo>
                    <a:pt x="14" y="0"/>
                  </a:lnTo>
                  <a:lnTo>
                    <a:pt x="14" y="0"/>
                  </a:lnTo>
                  <a:lnTo>
                    <a:pt x="14" y="0"/>
                  </a:lnTo>
                  <a:lnTo>
                    <a:pt x="11" y="0"/>
                  </a:lnTo>
                  <a:lnTo>
                    <a:pt x="11" y="0"/>
                  </a:lnTo>
                  <a:lnTo>
                    <a:pt x="9" y="2"/>
                  </a:lnTo>
                  <a:lnTo>
                    <a:pt x="7" y="2"/>
                  </a:lnTo>
                  <a:lnTo>
                    <a:pt x="4" y="2"/>
                  </a:lnTo>
                  <a:lnTo>
                    <a:pt x="2" y="0"/>
                  </a:lnTo>
                  <a:lnTo>
                    <a:pt x="0" y="2"/>
                  </a:lnTo>
                  <a:lnTo>
                    <a:pt x="0" y="2"/>
                  </a:lnTo>
                  <a:lnTo>
                    <a:pt x="2" y="2"/>
                  </a:lnTo>
                  <a:lnTo>
                    <a:pt x="2" y="4"/>
                  </a:lnTo>
                  <a:lnTo>
                    <a:pt x="4" y="4"/>
                  </a:lnTo>
                  <a:lnTo>
                    <a:pt x="7" y="4"/>
                  </a:lnTo>
                  <a:lnTo>
                    <a:pt x="7" y="7"/>
                  </a:lnTo>
                  <a:lnTo>
                    <a:pt x="7" y="7"/>
                  </a:lnTo>
                  <a:lnTo>
                    <a:pt x="9" y="9"/>
                  </a:lnTo>
                  <a:lnTo>
                    <a:pt x="9" y="11"/>
                  </a:lnTo>
                  <a:lnTo>
                    <a:pt x="11" y="14"/>
                  </a:lnTo>
                  <a:lnTo>
                    <a:pt x="11" y="14"/>
                  </a:lnTo>
                  <a:lnTo>
                    <a:pt x="11" y="16"/>
                  </a:lnTo>
                  <a:lnTo>
                    <a:pt x="14" y="19"/>
                  </a:lnTo>
                  <a:lnTo>
                    <a:pt x="14" y="19"/>
                  </a:lnTo>
                  <a:lnTo>
                    <a:pt x="16" y="19"/>
                  </a:lnTo>
                  <a:lnTo>
                    <a:pt x="18" y="23"/>
                  </a:lnTo>
                  <a:lnTo>
                    <a:pt x="18" y="23"/>
                  </a:lnTo>
                  <a:lnTo>
                    <a:pt x="21" y="26"/>
                  </a:lnTo>
                  <a:lnTo>
                    <a:pt x="21" y="26"/>
                  </a:lnTo>
                  <a:lnTo>
                    <a:pt x="21" y="26"/>
                  </a:lnTo>
                  <a:lnTo>
                    <a:pt x="23" y="28"/>
                  </a:lnTo>
                  <a:lnTo>
                    <a:pt x="25" y="30"/>
                  </a:lnTo>
                  <a:lnTo>
                    <a:pt x="28" y="33"/>
                  </a:lnTo>
                  <a:lnTo>
                    <a:pt x="28" y="35"/>
                  </a:lnTo>
                  <a:lnTo>
                    <a:pt x="28" y="37"/>
                  </a:lnTo>
                  <a:lnTo>
                    <a:pt x="28" y="40"/>
                  </a:lnTo>
                  <a:lnTo>
                    <a:pt x="30" y="40"/>
                  </a:lnTo>
                  <a:lnTo>
                    <a:pt x="28" y="42"/>
                  </a:lnTo>
                  <a:lnTo>
                    <a:pt x="28" y="47"/>
                  </a:lnTo>
                  <a:lnTo>
                    <a:pt x="28" y="49"/>
                  </a:lnTo>
                  <a:lnTo>
                    <a:pt x="28" y="52"/>
                  </a:lnTo>
                  <a:lnTo>
                    <a:pt x="28" y="54"/>
                  </a:lnTo>
                  <a:lnTo>
                    <a:pt x="28" y="54"/>
                  </a:lnTo>
                  <a:lnTo>
                    <a:pt x="28" y="56"/>
                  </a:lnTo>
                  <a:lnTo>
                    <a:pt x="30" y="56"/>
                  </a:lnTo>
                  <a:lnTo>
                    <a:pt x="28" y="56"/>
                  </a:lnTo>
                  <a:lnTo>
                    <a:pt x="28" y="59"/>
                  </a:lnTo>
                  <a:lnTo>
                    <a:pt x="28" y="59"/>
                  </a:lnTo>
                  <a:lnTo>
                    <a:pt x="28" y="59"/>
                  </a:lnTo>
                  <a:lnTo>
                    <a:pt x="30" y="59"/>
                  </a:lnTo>
                  <a:lnTo>
                    <a:pt x="30" y="61"/>
                  </a:lnTo>
                  <a:lnTo>
                    <a:pt x="30" y="61"/>
                  </a:lnTo>
                  <a:lnTo>
                    <a:pt x="32" y="61"/>
                  </a:lnTo>
                  <a:lnTo>
                    <a:pt x="35" y="61"/>
                  </a:lnTo>
                  <a:lnTo>
                    <a:pt x="35" y="59"/>
                  </a:lnTo>
                  <a:lnTo>
                    <a:pt x="35" y="59"/>
                  </a:lnTo>
                  <a:lnTo>
                    <a:pt x="35" y="59"/>
                  </a:lnTo>
                  <a:lnTo>
                    <a:pt x="35" y="59"/>
                  </a:lnTo>
                  <a:lnTo>
                    <a:pt x="35" y="56"/>
                  </a:lnTo>
                  <a:lnTo>
                    <a:pt x="35" y="56"/>
                  </a:lnTo>
                  <a:lnTo>
                    <a:pt x="37" y="54"/>
                  </a:lnTo>
                  <a:lnTo>
                    <a:pt x="37" y="54"/>
                  </a:lnTo>
                  <a:lnTo>
                    <a:pt x="37" y="52"/>
                  </a:lnTo>
                  <a:lnTo>
                    <a:pt x="40" y="49"/>
                  </a:lnTo>
                  <a:lnTo>
                    <a:pt x="42" y="49"/>
                  </a:lnTo>
                  <a:lnTo>
                    <a:pt x="42" y="47"/>
                  </a:lnTo>
                  <a:lnTo>
                    <a:pt x="42" y="47"/>
                  </a:lnTo>
                  <a:lnTo>
                    <a:pt x="42" y="45"/>
                  </a:lnTo>
                  <a:lnTo>
                    <a:pt x="40" y="42"/>
                  </a:lnTo>
                  <a:lnTo>
                    <a:pt x="40" y="42"/>
                  </a:lnTo>
                  <a:lnTo>
                    <a:pt x="42" y="40"/>
                  </a:lnTo>
                  <a:lnTo>
                    <a:pt x="42" y="40"/>
                  </a:lnTo>
                  <a:lnTo>
                    <a:pt x="44" y="40"/>
                  </a:lnTo>
                  <a:lnTo>
                    <a:pt x="44" y="40"/>
                  </a:lnTo>
                  <a:lnTo>
                    <a:pt x="44" y="40"/>
                  </a:lnTo>
                  <a:lnTo>
                    <a:pt x="44" y="42"/>
                  </a:lnTo>
                  <a:lnTo>
                    <a:pt x="44" y="42"/>
                  </a:lnTo>
                  <a:lnTo>
                    <a:pt x="47" y="42"/>
                  </a:lnTo>
                  <a:lnTo>
                    <a:pt x="47" y="40"/>
                  </a:lnTo>
                  <a:lnTo>
                    <a:pt x="47" y="40"/>
                  </a:lnTo>
                  <a:lnTo>
                    <a:pt x="49" y="40"/>
                  </a:lnTo>
                  <a:lnTo>
                    <a:pt x="49" y="40"/>
                  </a:lnTo>
                  <a:lnTo>
                    <a:pt x="49" y="40"/>
                  </a:lnTo>
                  <a:lnTo>
                    <a:pt x="49" y="40"/>
                  </a:lnTo>
                  <a:lnTo>
                    <a:pt x="51" y="42"/>
                  </a:lnTo>
                  <a:lnTo>
                    <a:pt x="51" y="42"/>
                  </a:lnTo>
                  <a:lnTo>
                    <a:pt x="54" y="42"/>
                  </a:lnTo>
                  <a:lnTo>
                    <a:pt x="54" y="40"/>
                  </a:lnTo>
                  <a:lnTo>
                    <a:pt x="54" y="40"/>
                  </a:lnTo>
                  <a:lnTo>
                    <a:pt x="56" y="42"/>
                  </a:lnTo>
                  <a:lnTo>
                    <a:pt x="56" y="42"/>
                  </a:lnTo>
                  <a:lnTo>
                    <a:pt x="58" y="42"/>
                  </a:lnTo>
                  <a:lnTo>
                    <a:pt x="61" y="42"/>
                  </a:lnTo>
                  <a:lnTo>
                    <a:pt x="61" y="42"/>
                  </a:lnTo>
                  <a:lnTo>
                    <a:pt x="56"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284"/>
            <p:cNvSpPr>
              <a:spLocks noEditPoints="1"/>
            </p:cNvSpPr>
            <p:nvPr userDrawn="1"/>
          </p:nvSpPr>
          <p:spPr bwMode="auto">
            <a:xfrm>
              <a:off x="1591" y="2117"/>
              <a:ext cx="485" cy="383"/>
            </a:xfrm>
            <a:custGeom>
              <a:avLst/>
              <a:gdLst>
                <a:gd name="T0" fmla="*/ 485 w 485"/>
                <a:gd name="T1" fmla="*/ 244 h 383"/>
                <a:gd name="T2" fmla="*/ 478 w 485"/>
                <a:gd name="T3" fmla="*/ 234 h 383"/>
                <a:gd name="T4" fmla="*/ 464 w 485"/>
                <a:gd name="T5" fmla="*/ 234 h 383"/>
                <a:gd name="T6" fmla="*/ 417 w 485"/>
                <a:gd name="T7" fmla="*/ 253 h 383"/>
                <a:gd name="T8" fmla="*/ 391 w 485"/>
                <a:gd name="T9" fmla="*/ 293 h 383"/>
                <a:gd name="T10" fmla="*/ 384 w 485"/>
                <a:gd name="T11" fmla="*/ 298 h 383"/>
                <a:gd name="T12" fmla="*/ 346 w 485"/>
                <a:gd name="T13" fmla="*/ 305 h 383"/>
                <a:gd name="T14" fmla="*/ 311 w 485"/>
                <a:gd name="T15" fmla="*/ 296 h 383"/>
                <a:gd name="T16" fmla="*/ 292 w 485"/>
                <a:gd name="T17" fmla="*/ 253 h 383"/>
                <a:gd name="T18" fmla="*/ 290 w 485"/>
                <a:gd name="T19" fmla="*/ 239 h 383"/>
                <a:gd name="T20" fmla="*/ 290 w 485"/>
                <a:gd name="T21" fmla="*/ 206 h 383"/>
                <a:gd name="T22" fmla="*/ 311 w 485"/>
                <a:gd name="T23" fmla="*/ 144 h 383"/>
                <a:gd name="T24" fmla="*/ 280 w 485"/>
                <a:gd name="T25" fmla="*/ 130 h 383"/>
                <a:gd name="T26" fmla="*/ 278 w 485"/>
                <a:gd name="T27" fmla="*/ 107 h 383"/>
                <a:gd name="T28" fmla="*/ 264 w 485"/>
                <a:gd name="T29" fmla="*/ 71 h 383"/>
                <a:gd name="T30" fmla="*/ 245 w 485"/>
                <a:gd name="T31" fmla="*/ 59 h 383"/>
                <a:gd name="T32" fmla="*/ 219 w 485"/>
                <a:gd name="T33" fmla="*/ 76 h 383"/>
                <a:gd name="T34" fmla="*/ 200 w 485"/>
                <a:gd name="T35" fmla="*/ 43 h 383"/>
                <a:gd name="T36" fmla="*/ 162 w 485"/>
                <a:gd name="T37" fmla="*/ 19 h 383"/>
                <a:gd name="T38" fmla="*/ 96 w 485"/>
                <a:gd name="T39" fmla="*/ 29 h 383"/>
                <a:gd name="T40" fmla="*/ 21 w 485"/>
                <a:gd name="T41" fmla="*/ 3 h 383"/>
                <a:gd name="T42" fmla="*/ 0 w 485"/>
                <a:gd name="T43" fmla="*/ 24 h 383"/>
                <a:gd name="T44" fmla="*/ 4 w 485"/>
                <a:gd name="T45" fmla="*/ 59 h 383"/>
                <a:gd name="T46" fmla="*/ 16 w 485"/>
                <a:gd name="T47" fmla="*/ 102 h 383"/>
                <a:gd name="T48" fmla="*/ 2 w 485"/>
                <a:gd name="T49" fmla="*/ 102 h 383"/>
                <a:gd name="T50" fmla="*/ 19 w 485"/>
                <a:gd name="T51" fmla="*/ 123 h 383"/>
                <a:gd name="T52" fmla="*/ 42 w 485"/>
                <a:gd name="T53" fmla="*/ 149 h 383"/>
                <a:gd name="T54" fmla="*/ 49 w 485"/>
                <a:gd name="T55" fmla="*/ 178 h 383"/>
                <a:gd name="T56" fmla="*/ 77 w 485"/>
                <a:gd name="T57" fmla="*/ 201 h 383"/>
                <a:gd name="T58" fmla="*/ 68 w 485"/>
                <a:gd name="T59" fmla="*/ 178 h 383"/>
                <a:gd name="T60" fmla="*/ 61 w 485"/>
                <a:gd name="T61" fmla="*/ 154 h 383"/>
                <a:gd name="T62" fmla="*/ 54 w 485"/>
                <a:gd name="T63" fmla="*/ 128 h 383"/>
                <a:gd name="T64" fmla="*/ 44 w 485"/>
                <a:gd name="T65" fmla="*/ 102 h 383"/>
                <a:gd name="T66" fmla="*/ 40 w 485"/>
                <a:gd name="T67" fmla="*/ 81 h 383"/>
                <a:gd name="T68" fmla="*/ 28 w 485"/>
                <a:gd name="T69" fmla="*/ 40 h 383"/>
                <a:gd name="T70" fmla="*/ 44 w 485"/>
                <a:gd name="T71" fmla="*/ 26 h 383"/>
                <a:gd name="T72" fmla="*/ 59 w 485"/>
                <a:gd name="T73" fmla="*/ 36 h 383"/>
                <a:gd name="T74" fmla="*/ 61 w 485"/>
                <a:gd name="T75" fmla="*/ 69 h 383"/>
                <a:gd name="T76" fmla="*/ 73 w 485"/>
                <a:gd name="T77" fmla="*/ 100 h 383"/>
                <a:gd name="T78" fmla="*/ 89 w 485"/>
                <a:gd name="T79" fmla="*/ 121 h 383"/>
                <a:gd name="T80" fmla="*/ 96 w 485"/>
                <a:gd name="T81" fmla="*/ 137 h 383"/>
                <a:gd name="T82" fmla="*/ 96 w 485"/>
                <a:gd name="T83" fmla="*/ 154 h 383"/>
                <a:gd name="T84" fmla="*/ 108 w 485"/>
                <a:gd name="T85" fmla="*/ 161 h 383"/>
                <a:gd name="T86" fmla="*/ 115 w 485"/>
                <a:gd name="T87" fmla="*/ 175 h 383"/>
                <a:gd name="T88" fmla="*/ 151 w 485"/>
                <a:gd name="T89" fmla="*/ 237 h 383"/>
                <a:gd name="T90" fmla="*/ 139 w 485"/>
                <a:gd name="T91" fmla="*/ 258 h 383"/>
                <a:gd name="T92" fmla="*/ 165 w 485"/>
                <a:gd name="T93" fmla="*/ 293 h 383"/>
                <a:gd name="T94" fmla="*/ 209 w 485"/>
                <a:gd name="T95" fmla="*/ 324 h 383"/>
                <a:gd name="T96" fmla="*/ 285 w 485"/>
                <a:gd name="T97" fmla="*/ 360 h 383"/>
                <a:gd name="T98" fmla="*/ 323 w 485"/>
                <a:gd name="T99" fmla="*/ 343 h 383"/>
                <a:gd name="T100" fmla="*/ 332 w 485"/>
                <a:gd name="T101" fmla="*/ 350 h 383"/>
                <a:gd name="T102" fmla="*/ 360 w 485"/>
                <a:gd name="T103" fmla="*/ 379 h 383"/>
                <a:gd name="T104" fmla="*/ 367 w 485"/>
                <a:gd name="T105" fmla="*/ 367 h 383"/>
                <a:gd name="T106" fmla="*/ 403 w 485"/>
                <a:gd name="T107" fmla="*/ 343 h 383"/>
                <a:gd name="T108" fmla="*/ 396 w 485"/>
                <a:gd name="T109" fmla="*/ 322 h 383"/>
                <a:gd name="T110" fmla="*/ 438 w 485"/>
                <a:gd name="T111" fmla="*/ 310 h 383"/>
                <a:gd name="T112" fmla="*/ 455 w 485"/>
                <a:gd name="T113" fmla="*/ 301 h 383"/>
                <a:gd name="T114" fmla="*/ 464 w 485"/>
                <a:gd name="T115" fmla="*/ 282 h 383"/>
                <a:gd name="T116" fmla="*/ 469 w 485"/>
                <a:gd name="T117" fmla="*/ 27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5" h="383">
                  <a:moveTo>
                    <a:pt x="386" y="296"/>
                  </a:moveTo>
                  <a:lnTo>
                    <a:pt x="389" y="296"/>
                  </a:lnTo>
                  <a:lnTo>
                    <a:pt x="391" y="296"/>
                  </a:lnTo>
                  <a:lnTo>
                    <a:pt x="389" y="293"/>
                  </a:lnTo>
                  <a:lnTo>
                    <a:pt x="389" y="293"/>
                  </a:lnTo>
                  <a:lnTo>
                    <a:pt x="384" y="296"/>
                  </a:lnTo>
                  <a:lnTo>
                    <a:pt x="384" y="296"/>
                  </a:lnTo>
                  <a:lnTo>
                    <a:pt x="386" y="296"/>
                  </a:lnTo>
                  <a:close/>
                  <a:moveTo>
                    <a:pt x="485" y="241"/>
                  </a:moveTo>
                  <a:lnTo>
                    <a:pt x="485" y="241"/>
                  </a:lnTo>
                  <a:lnTo>
                    <a:pt x="485" y="241"/>
                  </a:lnTo>
                  <a:lnTo>
                    <a:pt x="485" y="241"/>
                  </a:lnTo>
                  <a:lnTo>
                    <a:pt x="485" y="241"/>
                  </a:lnTo>
                  <a:lnTo>
                    <a:pt x="485" y="244"/>
                  </a:lnTo>
                  <a:lnTo>
                    <a:pt x="485" y="244"/>
                  </a:lnTo>
                  <a:lnTo>
                    <a:pt x="485" y="241"/>
                  </a:lnTo>
                  <a:close/>
                  <a:moveTo>
                    <a:pt x="35" y="19"/>
                  </a:moveTo>
                  <a:lnTo>
                    <a:pt x="35" y="22"/>
                  </a:lnTo>
                  <a:lnTo>
                    <a:pt x="35" y="22"/>
                  </a:lnTo>
                  <a:lnTo>
                    <a:pt x="35" y="22"/>
                  </a:lnTo>
                  <a:lnTo>
                    <a:pt x="35" y="22"/>
                  </a:lnTo>
                  <a:lnTo>
                    <a:pt x="35" y="22"/>
                  </a:lnTo>
                  <a:lnTo>
                    <a:pt x="35" y="19"/>
                  </a:lnTo>
                  <a:lnTo>
                    <a:pt x="35" y="19"/>
                  </a:lnTo>
                  <a:close/>
                  <a:moveTo>
                    <a:pt x="483" y="241"/>
                  </a:moveTo>
                  <a:lnTo>
                    <a:pt x="485" y="239"/>
                  </a:lnTo>
                  <a:lnTo>
                    <a:pt x="483" y="237"/>
                  </a:lnTo>
                  <a:lnTo>
                    <a:pt x="481" y="234"/>
                  </a:lnTo>
                  <a:lnTo>
                    <a:pt x="478" y="234"/>
                  </a:lnTo>
                  <a:lnTo>
                    <a:pt x="478" y="234"/>
                  </a:lnTo>
                  <a:lnTo>
                    <a:pt x="476" y="234"/>
                  </a:lnTo>
                  <a:lnTo>
                    <a:pt x="476" y="234"/>
                  </a:lnTo>
                  <a:lnTo>
                    <a:pt x="473" y="237"/>
                  </a:lnTo>
                  <a:lnTo>
                    <a:pt x="476" y="237"/>
                  </a:lnTo>
                  <a:lnTo>
                    <a:pt x="476" y="237"/>
                  </a:lnTo>
                  <a:lnTo>
                    <a:pt x="478" y="237"/>
                  </a:lnTo>
                  <a:lnTo>
                    <a:pt x="478" y="237"/>
                  </a:lnTo>
                  <a:lnTo>
                    <a:pt x="478" y="237"/>
                  </a:lnTo>
                  <a:lnTo>
                    <a:pt x="478" y="237"/>
                  </a:lnTo>
                  <a:lnTo>
                    <a:pt x="478" y="237"/>
                  </a:lnTo>
                  <a:lnTo>
                    <a:pt x="476" y="239"/>
                  </a:lnTo>
                  <a:lnTo>
                    <a:pt x="473" y="237"/>
                  </a:lnTo>
                  <a:lnTo>
                    <a:pt x="469" y="237"/>
                  </a:lnTo>
                  <a:lnTo>
                    <a:pt x="466" y="237"/>
                  </a:lnTo>
                  <a:lnTo>
                    <a:pt x="464" y="234"/>
                  </a:lnTo>
                  <a:lnTo>
                    <a:pt x="462" y="234"/>
                  </a:lnTo>
                  <a:lnTo>
                    <a:pt x="459" y="234"/>
                  </a:lnTo>
                  <a:lnTo>
                    <a:pt x="459" y="234"/>
                  </a:lnTo>
                  <a:lnTo>
                    <a:pt x="459" y="234"/>
                  </a:lnTo>
                  <a:lnTo>
                    <a:pt x="459" y="234"/>
                  </a:lnTo>
                  <a:lnTo>
                    <a:pt x="455" y="234"/>
                  </a:lnTo>
                  <a:lnTo>
                    <a:pt x="452" y="237"/>
                  </a:lnTo>
                  <a:lnTo>
                    <a:pt x="450" y="239"/>
                  </a:lnTo>
                  <a:lnTo>
                    <a:pt x="448" y="239"/>
                  </a:lnTo>
                  <a:lnTo>
                    <a:pt x="429" y="241"/>
                  </a:lnTo>
                  <a:lnTo>
                    <a:pt x="429" y="241"/>
                  </a:lnTo>
                  <a:lnTo>
                    <a:pt x="422" y="244"/>
                  </a:lnTo>
                  <a:lnTo>
                    <a:pt x="419" y="246"/>
                  </a:lnTo>
                  <a:lnTo>
                    <a:pt x="417" y="253"/>
                  </a:lnTo>
                  <a:lnTo>
                    <a:pt x="417" y="253"/>
                  </a:lnTo>
                  <a:lnTo>
                    <a:pt x="415" y="256"/>
                  </a:lnTo>
                  <a:lnTo>
                    <a:pt x="415" y="260"/>
                  </a:lnTo>
                  <a:lnTo>
                    <a:pt x="415" y="263"/>
                  </a:lnTo>
                  <a:lnTo>
                    <a:pt x="412" y="267"/>
                  </a:lnTo>
                  <a:lnTo>
                    <a:pt x="412" y="270"/>
                  </a:lnTo>
                  <a:lnTo>
                    <a:pt x="412" y="270"/>
                  </a:lnTo>
                  <a:lnTo>
                    <a:pt x="410" y="272"/>
                  </a:lnTo>
                  <a:lnTo>
                    <a:pt x="407" y="275"/>
                  </a:lnTo>
                  <a:lnTo>
                    <a:pt x="407" y="282"/>
                  </a:lnTo>
                  <a:lnTo>
                    <a:pt x="403" y="286"/>
                  </a:lnTo>
                  <a:lnTo>
                    <a:pt x="400" y="289"/>
                  </a:lnTo>
                  <a:lnTo>
                    <a:pt x="398" y="289"/>
                  </a:lnTo>
                  <a:lnTo>
                    <a:pt x="391" y="291"/>
                  </a:lnTo>
                  <a:lnTo>
                    <a:pt x="391" y="293"/>
                  </a:lnTo>
                  <a:lnTo>
                    <a:pt x="391" y="293"/>
                  </a:lnTo>
                  <a:lnTo>
                    <a:pt x="391" y="293"/>
                  </a:lnTo>
                  <a:lnTo>
                    <a:pt x="393" y="291"/>
                  </a:lnTo>
                  <a:lnTo>
                    <a:pt x="393" y="291"/>
                  </a:lnTo>
                  <a:lnTo>
                    <a:pt x="393" y="293"/>
                  </a:lnTo>
                  <a:lnTo>
                    <a:pt x="393" y="293"/>
                  </a:lnTo>
                  <a:lnTo>
                    <a:pt x="393" y="293"/>
                  </a:lnTo>
                  <a:lnTo>
                    <a:pt x="393" y="296"/>
                  </a:lnTo>
                  <a:lnTo>
                    <a:pt x="393" y="298"/>
                  </a:lnTo>
                  <a:lnTo>
                    <a:pt x="391" y="298"/>
                  </a:lnTo>
                  <a:lnTo>
                    <a:pt x="389" y="301"/>
                  </a:lnTo>
                  <a:lnTo>
                    <a:pt x="389" y="301"/>
                  </a:lnTo>
                  <a:lnTo>
                    <a:pt x="384" y="301"/>
                  </a:lnTo>
                  <a:lnTo>
                    <a:pt x="382" y="301"/>
                  </a:lnTo>
                  <a:lnTo>
                    <a:pt x="382" y="298"/>
                  </a:lnTo>
                  <a:lnTo>
                    <a:pt x="384" y="298"/>
                  </a:lnTo>
                  <a:lnTo>
                    <a:pt x="384" y="298"/>
                  </a:lnTo>
                  <a:lnTo>
                    <a:pt x="382" y="296"/>
                  </a:lnTo>
                  <a:lnTo>
                    <a:pt x="379" y="296"/>
                  </a:lnTo>
                  <a:lnTo>
                    <a:pt x="377" y="296"/>
                  </a:lnTo>
                  <a:lnTo>
                    <a:pt x="372" y="296"/>
                  </a:lnTo>
                  <a:lnTo>
                    <a:pt x="372" y="296"/>
                  </a:lnTo>
                  <a:lnTo>
                    <a:pt x="367" y="298"/>
                  </a:lnTo>
                  <a:lnTo>
                    <a:pt x="367" y="298"/>
                  </a:lnTo>
                  <a:lnTo>
                    <a:pt x="367" y="301"/>
                  </a:lnTo>
                  <a:lnTo>
                    <a:pt x="365" y="301"/>
                  </a:lnTo>
                  <a:lnTo>
                    <a:pt x="360" y="303"/>
                  </a:lnTo>
                  <a:lnTo>
                    <a:pt x="358" y="301"/>
                  </a:lnTo>
                  <a:lnTo>
                    <a:pt x="351" y="301"/>
                  </a:lnTo>
                  <a:lnTo>
                    <a:pt x="349" y="303"/>
                  </a:lnTo>
                  <a:lnTo>
                    <a:pt x="346" y="305"/>
                  </a:lnTo>
                  <a:lnTo>
                    <a:pt x="339" y="308"/>
                  </a:lnTo>
                  <a:lnTo>
                    <a:pt x="337" y="308"/>
                  </a:lnTo>
                  <a:lnTo>
                    <a:pt x="334" y="308"/>
                  </a:lnTo>
                  <a:lnTo>
                    <a:pt x="332" y="308"/>
                  </a:lnTo>
                  <a:lnTo>
                    <a:pt x="332" y="303"/>
                  </a:lnTo>
                  <a:lnTo>
                    <a:pt x="330" y="301"/>
                  </a:lnTo>
                  <a:lnTo>
                    <a:pt x="325" y="298"/>
                  </a:lnTo>
                  <a:lnTo>
                    <a:pt x="323" y="296"/>
                  </a:lnTo>
                  <a:lnTo>
                    <a:pt x="316" y="296"/>
                  </a:lnTo>
                  <a:lnTo>
                    <a:pt x="313" y="293"/>
                  </a:lnTo>
                  <a:lnTo>
                    <a:pt x="313" y="293"/>
                  </a:lnTo>
                  <a:lnTo>
                    <a:pt x="316" y="296"/>
                  </a:lnTo>
                  <a:lnTo>
                    <a:pt x="316" y="296"/>
                  </a:lnTo>
                  <a:lnTo>
                    <a:pt x="316" y="296"/>
                  </a:lnTo>
                  <a:lnTo>
                    <a:pt x="311" y="296"/>
                  </a:lnTo>
                  <a:lnTo>
                    <a:pt x="311" y="293"/>
                  </a:lnTo>
                  <a:lnTo>
                    <a:pt x="311" y="293"/>
                  </a:lnTo>
                  <a:lnTo>
                    <a:pt x="311" y="293"/>
                  </a:lnTo>
                  <a:lnTo>
                    <a:pt x="313" y="293"/>
                  </a:lnTo>
                  <a:lnTo>
                    <a:pt x="311" y="291"/>
                  </a:lnTo>
                  <a:lnTo>
                    <a:pt x="308" y="289"/>
                  </a:lnTo>
                  <a:lnTo>
                    <a:pt x="308" y="286"/>
                  </a:lnTo>
                  <a:lnTo>
                    <a:pt x="308" y="286"/>
                  </a:lnTo>
                  <a:lnTo>
                    <a:pt x="304" y="282"/>
                  </a:lnTo>
                  <a:lnTo>
                    <a:pt x="304" y="279"/>
                  </a:lnTo>
                  <a:lnTo>
                    <a:pt x="304" y="277"/>
                  </a:lnTo>
                  <a:lnTo>
                    <a:pt x="304" y="272"/>
                  </a:lnTo>
                  <a:lnTo>
                    <a:pt x="299" y="265"/>
                  </a:lnTo>
                  <a:lnTo>
                    <a:pt x="294" y="256"/>
                  </a:lnTo>
                  <a:lnTo>
                    <a:pt x="292" y="253"/>
                  </a:lnTo>
                  <a:lnTo>
                    <a:pt x="294" y="251"/>
                  </a:lnTo>
                  <a:lnTo>
                    <a:pt x="292" y="246"/>
                  </a:lnTo>
                  <a:lnTo>
                    <a:pt x="290" y="239"/>
                  </a:lnTo>
                  <a:lnTo>
                    <a:pt x="290" y="239"/>
                  </a:lnTo>
                  <a:lnTo>
                    <a:pt x="290" y="237"/>
                  </a:lnTo>
                  <a:lnTo>
                    <a:pt x="290" y="237"/>
                  </a:lnTo>
                  <a:lnTo>
                    <a:pt x="287" y="237"/>
                  </a:lnTo>
                  <a:lnTo>
                    <a:pt x="287" y="234"/>
                  </a:lnTo>
                  <a:lnTo>
                    <a:pt x="287" y="225"/>
                  </a:lnTo>
                  <a:lnTo>
                    <a:pt x="290" y="232"/>
                  </a:lnTo>
                  <a:lnTo>
                    <a:pt x="292" y="234"/>
                  </a:lnTo>
                  <a:lnTo>
                    <a:pt x="292" y="234"/>
                  </a:lnTo>
                  <a:lnTo>
                    <a:pt x="292" y="237"/>
                  </a:lnTo>
                  <a:lnTo>
                    <a:pt x="292" y="237"/>
                  </a:lnTo>
                  <a:lnTo>
                    <a:pt x="290" y="239"/>
                  </a:lnTo>
                  <a:lnTo>
                    <a:pt x="292" y="241"/>
                  </a:lnTo>
                  <a:lnTo>
                    <a:pt x="292" y="239"/>
                  </a:lnTo>
                  <a:lnTo>
                    <a:pt x="292" y="239"/>
                  </a:lnTo>
                  <a:lnTo>
                    <a:pt x="294" y="237"/>
                  </a:lnTo>
                  <a:lnTo>
                    <a:pt x="292" y="234"/>
                  </a:lnTo>
                  <a:lnTo>
                    <a:pt x="292" y="232"/>
                  </a:lnTo>
                  <a:lnTo>
                    <a:pt x="290" y="230"/>
                  </a:lnTo>
                  <a:lnTo>
                    <a:pt x="287" y="225"/>
                  </a:lnTo>
                  <a:lnTo>
                    <a:pt x="287" y="220"/>
                  </a:lnTo>
                  <a:lnTo>
                    <a:pt x="287" y="215"/>
                  </a:lnTo>
                  <a:lnTo>
                    <a:pt x="287" y="215"/>
                  </a:lnTo>
                  <a:lnTo>
                    <a:pt x="287" y="213"/>
                  </a:lnTo>
                  <a:lnTo>
                    <a:pt x="290" y="211"/>
                  </a:lnTo>
                  <a:lnTo>
                    <a:pt x="290" y="208"/>
                  </a:lnTo>
                  <a:lnTo>
                    <a:pt x="290" y="206"/>
                  </a:lnTo>
                  <a:lnTo>
                    <a:pt x="292" y="199"/>
                  </a:lnTo>
                  <a:lnTo>
                    <a:pt x="294" y="189"/>
                  </a:lnTo>
                  <a:lnTo>
                    <a:pt x="294" y="189"/>
                  </a:lnTo>
                  <a:lnTo>
                    <a:pt x="294" y="189"/>
                  </a:lnTo>
                  <a:lnTo>
                    <a:pt x="294" y="185"/>
                  </a:lnTo>
                  <a:lnTo>
                    <a:pt x="297" y="175"/>
                  </a:lnTo>
                  <a:lnTo>
                    <a:pt x="304" y="163"/>
                  </a:lnTo>
                  <a:lnTo>
                    <a:pt x="306" y="159"/>
                  </a:lnTo>
                  <a:lnTo>
                    <a:pt x="311" y="152"/>
                  </a:lnTo>
                  <a:lnTo>
                    <a:pt x="313" y="147"/>
                  </a:lnTo>
                  <a:lnTo>
                    <a:pt x="313" y="142"/>
                  </a:lnTo>
                  <a:lnTo>
                    <a:pt x="311" y="142"/>
                  </a:lnTo>
                  <a:lnTo>
                    <a:pt x="311" y="144"/>
                  </a:lnTo>
                  <a:lnTo>
                    <a:pt x="311" y="144"/>
                  </a:lnTo>
                  <a:lnTo>
                    <a:pt x="311" y="144"/>
                  </a:lnTo>
                  <a:lnTo>
                    <a:pt x="308" y="144"/>
                  </a:lnTo>
                  <a:lnTo>
                    <a:pt x="308" y="144"/>
                  </a:lnTo>
                  <a:lnTo>
                    <a:pt x="306" y="142"/>
                  </a:lnTo>
                  <a:lnTo>
                    <a:pt x="304" y="142"/>
                  </a:lnTo>
                  <a:lnTo>
                    <a:pt x="297" y="140"/>
                  </a:lnTo>
                  <a:lnTo>
                    <a:pt x="294" y="140"/>
                  </a:lnTo>
                  <a:lnTo>
                    <a:pt x="292" y="137"/>
                  </a:lnTo>
                  <a:lnTo>
                    <a:pt x="292" y="137"/>
                  </a:lnTo>
                  <a:lnTo>
                    <a:pt x="290" y="137"/>
                  </a:lnTo>
                  <a:lnTo>
                    <a:pt x="287" y="135"/>
                  </a:lnTo>
                  <a:lnTo>
                    <a:pt x="287" y="135"/>
                  </a:lnTo>
                  <a:lnTo>
                    <a:pt x="285" y="133"/>
                  </a:lnTo>
                  <a:lnTo>
                    <a:pt x="283" y="133"/>
                  </a:lnTo>
                  <a:lnTo>
                    <a:pt x="280" y="133"/>
                  </a:lnTo>
                  <a:lnTo>
                    <a:pt x="280" y="130"/>
                  </a:lnTo>
                  <a:lnTo>
                    <a:pt x="280" y="130"/>
                  </a:lnTo>
                  <a:lnTo>
                    <a:pt x="280" y="126"/>
                  </a:lnTo>
                  <a:lnTo>
                    <a:pt x="280" y="123"/>
                  </a:lnTo>
                  <a:lnTo>
                    <a:pt x="278" y="121"/>
                  </a:lnTo>
                  <a:lnTo>
                    <a:pt x="278" y="118"/>
                  </a:lnTo>
                  <a:lnTo>
                    <a:pt x="278" y="118"/>
                  </a:lnTo>
                  <a:lnTo>
                    <a:pt x="278" y="118"/>
                  </a:lnTo>
                  <a:lnTo>
                    <a:pt x="278" y="116"/>
                  </a:lnTo>
                  <a:lnTo>
                    <a:pt x="278" y="116"/>
                  </a:lnTo>
                  <a:lnTo>
                    <a:pt x="278" y="114"/>
                  </a:lnTo>
                  <a:lnTo>
                    <a:pt x="278" y="114"/>
                  </a:lnTo>
                  <a:lnTo>
                    <a:pt x="280" y="111"/>
                  </a:lnTo>
                  <a:lnTo>
                    <a:pt x="280" y="111"/>
                  </a:lnTo>
                  <a:lnTo>
                    <a:pt x="280" y="109"/>
                  </a:lnTo>
                  <a:lnTo>
                    <a:pt x="278" y="107"/>
                  </a:lnTo>
                  <a:lnTo>
                    <a:pt x="275" y="104"/>
                  </a:lnTo>
                  <a:lnTo>
                    <a:pt x="275" y="102"/>
                  </a:lnTo>
                  <a:lnTo>
                    <a:pt x="273" y="100"/>
                  </a:lnTo>
                  <a:lnTo>
                    <a:pt x="273" y="95"/>
                  </a:lnTo>
                  <a:lnTo>
                    <a:pt x="271" y="95"/>
                  </a:lnTo>
                  <a:lnTo>
                    <a:pt x="271" y="92"/>
                  </a:lnTo>
                  <a:lnTo>
                    <a:pt x="271" y="90"/>
                  </a:lnTo>
                  <a:lnTo>
                    <a:pt x="271" y="90"/>
                  </a:lnTo>
                  <a:lnTo>
                    <a:pt x="271" y="90"/>
                  </a:lnTo>
                  <a:lnTo>
                    <a:pt x="268" y="88"/>
                  </a:lnTo>
                  <a:lnTo>
                    <a:pt x="268" y="83"/>
                  </a:lnTo>
                  <a:lnTo>
                    <a:pt x="268" y="78"/>
                  </a:lnTo>
                  <a:lnTo>
                    <a:pt x="268" y="76"/>
                  </a:lnTo>
                  <a:lnTo>
                    <a:pt x="266" y="74"/>
                  </a:lnTo>
                  <a:lnTo>
                    <a:pt x="264" y="71"/>
                  </a:lnTo>
                  <a:lnTo>
                    <a:pt x="264" y="71"/>
                  </a:lnTo>
                  <a:lnTo>
                    <a:pt x="264" y="69"/>
                  </a:lnTo>
                  <a:lnTo>
                    <a:pt x="264" y="69"/>
                  </a:lnTo>
                  <a:lnTo>
                    <a:pt x="259" y="64"/>
                  </a:lnTo>
                  <a:lnTo>
                    <a:pt x="259" y="62"/>
                  </a:lnTo>
                  <a:lnTo>
                    <a:pt x="259" y="62"/>
                  </a:lnTo>
                  <a:lnTo>
                    <a:pt x="257" y="62"/>
                  </a:lnTo>
                  <a:lnTo>
                    <a:pt x="257" y="62"/>
                  </a:lnTo>
                  <a:lnTo>
                    <a:pt x="257" y="62"/>
                  </a:lnTo>
                  <a:lnTo>
                    <a:pt x="257" y="62"/>
                  </a:lnTo>
                  <a:lnTo>
                    <a:pt x="254" y="62"/>
                  </a:lnTo>
                  <a:lnTo>
                    <a:pt x="252" y="62"/>
                  </a:lnTo>
                  <a:lnTo>
                    <a:pt x="247" y="62"/>
                  </a:lnTo>
                  <a:lnTo>
                    <a:pt x="245" y="62"/>
                  </a:lnTo>
                  <a:lnTo>
                    <a:pt x="245" y="59"/>
                  </a:lnTo>
                  <a:lnTo>
                    <a:pt x="242" y="59"/>
                  </a:lnTo>
                  <a:lnTo>
                    <a:pt x="240" y="62"/>
                  </a:lnTo>
                  <a:lnTo>
                    <a:pt x="240" y="62"/>
                  </a:lnTo>
                  <a:lnTo>
                    <a:pt x="238" y="62"/>
                  </a:lnTo>
                  <a:lnTo>
                    <a:pt x="233" y="64"/>
                  </a:lnTo>
                  <a:lnTo>
                    <a:pt x="231" y="69"/>
                  </a:lnTo>
                  <a:lnTo>
                    <a:pt x="228" y="71"/>
                  </a:lnTo>
                  <a:lnTo>
                    <a:pt x="228" y="74"/>
                  </a:lnTo>
                  <a:lnTo>
                    <a:pt x="228" y="74"/>
                  </a:lnTo>
                  <a:lnTo>
                    <a:pt x="228" y="74"/>
                  </a:lnTo>
                  <a:lnTo>
                    <a:pt x="226" y="76"/>
                  </a:lnTo>
                  <a:lnTo>
                    <a:pt x="224" y="78"/>
                  </a:lnTo>
                  <a:lnTo>
                    <a:pt x="221" y="78"/>
                  </a:lnTo>
                  <a:lnTo>
                    <a:pt x="221" y="78"/>
                  </a:lnTo>
                  <a:lnTo>
                    <a:pt x="219" y="76"/>
                  </a:lnTo>
                  <a:lnTo>
                    <a:pt x="214" y="74"/>
                  </a:lnTo>
                  <a:lnTo>
                    <a:pt x="212" y="71"/>
                  </a:lnTo>
                  <a:lnTo>
                    <a:pt x="209" y="71"/>
                  </a:lnTo>
                  <a:lnTo>
                    <a:pt x="207" y="71"/>
                  </a:lnTo>
                  <a:lnTo>
                    <a:pt x="207" y="69"/>
                  </a:lnTo>
                  <a:lnTo>
                    <a:pt x="205" y="66"/>
                  </a:lnTo>
                  <a:lnTo>
                    <a:pt x="205" y="66"/>
                  </a:lnTo>
                  <a:lnTo>
                    <a:pt x="202" y="64"/>
                  </a:lnTo>
                  <a:lnTo>
                    <a:pt x="202" y="59"/>
                  </a:lnTo>
                  <a:lnTo>
                    <a:pt x="202" y="57"/>
                  </a:lnTo>
                  <a:lnTo>
                    <a:pt x="202" y="55"/>
                  </a:lnTo>
                  <a:lnTo>
                    <a:pt x="202" y="48"/>
                  </a:lnTo>
                  <a:lnTo>
                    <a:pt x="200" y="45"/>
                  </a:lnTo>
                  <a:lnTo>
                    <a:pt x="200" y="43"/>
                  </a:lnTo>
                  <a:lnTo>
                    <a:pt x="200" y="43"/>
                  </a:lnTo>
                  <a:lnTo>
                    <a:pt x="195" y="40"/>
                  </a:lnTo>
                  <a:lnTo>
                    <a:pt x="193" y="36"/>
                  </a:lnTo>
                  <a:lnTo>
                    <a:pt x="191" y="31"/>
                  </a:lnTo>
                  <a:lnTo>
                    <a:pt x="188" y="29"/>
                  </a:lnTo>
                  <a:lnTo>
                    <a:pt x="186" y="26"/>
                  </a:lnTo>
                  <a:lnTo>
                    <a:pt x="184" y="24"/>
                  </a:lnTo>
                  <a:lnTo>
                    <a:pt x="184" y="22"/>
                  </a:lnTo>
                  <a:lnTo>
                    <a:pt x="184" y="19"/>
                  </a:lnTo>
                  <a:lnTo>
                    <a:pt x="184" y="19"/>
                  </a:lnTo>
                  <a:lnTo>
                    <a:pt x="181" y="19"/>
                  </a:lnTo>
                  <a:lnTo>
                    <a:pt x="179" y="19"/>
                  </a:lnTo>
                  <a:lnTo>
                    <a:pt x="174" y="19"/>
                  </a:lnTo>
                  <a:lnTo>
                    <a:pt x="172" y="19"/>
                  </a:lnTo>
                  <a:lnTo>
                    <a:pt x="167" y="19"/>
                  </a:lnTo>
                  <a:lnTo>
                    <a:pt x="162" y="19"/>
                  </a:lnTo>
                  <a:lnTo>
                    <a:pt x="160" y="19"/>
                  </a:lnTo>
                  <a:lnTo>
                    <a:pt x="155" y="19"/>
                  </a:lnTo>
                  <a:lnTo>
                    <a:pt x="151" y="19"/>
                  </a:lnTo>
                  <a:lnTo>
                    <a:pt x="151" y="22"/>
                  </a:lnTo>
                  <a:lnTo>
                    <a:pt x="151" y="24"/>
                  </a:lnTo>
                  <a:lnTo>
                    <a:pt x="148" y="26"/>
                  </a:lnTo>
                  <a:lnTo>
                    <a:pt x="148" y="29"/>
                  </a:lnTo>
                  <a:lnTo>
                    <a:pt x="141" y="29"/>
                  </a:lnTo>
                  <a:lnTo>
                    <a:pt x="134" y="29"/>
                  </a:lnTo>
                  <a:lnTo>
                    <a:pt x="129" y="29"/>
                  </a:lnTo>
                  <a:lnTo>
                    <a:pt x="122" y="29"/>
                  </a:lnTo>
                  <a:lnTo>
                    <a:pt x="115" y="29"/>
                  </a:lnTo>
                  <a:lnTo>
                    <a:pt x="110" y="29"/>
                  </a:lnTo>
                  <a:lnTo>
                    <a:pt x="103" y="29"/>
                  </a:lnTo>
                  <a:lnTo>
                    <a:pt x="96" y="29"/>
                  </a:lnTo>
                  <a:lnTo>
                    <a:pt x="89" y="26"/>
                  </a:lnTo>
                  <a:lnTo>
                    <a:pt x="82" y="24"/>
                  </a:lnTo>
                  <a:lnTo>
                    <a:pt x="75" y="19"/>
                  </a:lnTo>
                  <a:lnTo>
                    <a:pt x="68" y="17"/>
                  </a:lnTo>
                  <a:lnTo>
                    <a:pt x="61" y="14"/>
                  </a:lnTo>
                  <a:lnTo>
                    <a:pt x="54" y="12"/>
                  </a:lnTo>
                  <a:lnTo>
                    <a:pt x="47" y="7"/>
                  </a:lnTo>
                  <a:lnTo>
                    <a:pt x="40" y="5"/>
                  </a:lnTo>
                  <a:lnTo>
                    <a:pt x="40" y="3"/>
                  </a:lnTo>
                  <a:lnTo>
                    <a:pt x="42" y="0"/>
                  </a:lnTo>
                  <a:lnTo>
                    <a:pt x="42" y="0"/>
                  </a:lnTo>
                  <a:lnTo>
                    <a:pt x="35" y="0"/>
                  </a:lnTo>
                  <a:lnTo>
                    <a:pt x="30" y="3"/>
                  </a:lnTo>
                  <a:lnTo>
                    <a:pt x="26" y="3"/>
                  </a:lnTo>
                  <a:lnTo>
                    <a:pt x="21" y="3"/>
                  </a:lnTo>
                  <a:lnTo>
                    <a:pt x="14" y="3"/>
                  </a:lnTo>
                  <a:lnTo>
                    <a:pt x="9" y="3"/>
                  </a:lnTo>
                  <a:lnTo>
                    <a:pt x="4" y="3"/>
                  </a:lnTo>
                  <a:lnTo>
                    <a:pt x="0" y="5"/>
                  </a:lnTo>
                  <a:lnTo>
                    <a:pt x="0" y="7"/>
                  </a:lnTo>
                  <a:lnTo>
                    <a:pt x="0" y="10"/>
                  </a:lnTo>
                  <a:lnTo>
                    <a:pt x="0" y="12"/>
                  </a:lnTo>
                  <a:lnTo>
                    <a:pt x="0" y="14"/>
                  </a:lnTo>
                  <a:lnTo>
                    <a:pt x="2" y="19"/>
                  </a:lnTo>
                  <a:lnTo>
                    <a:pt x="2" y="22"/>
                  </a:lnTo>
                  <a:lnTo>
                    <a:pt x="2" y="22"/>
                  </a:lnTo>
                  <a:lnTo>
                    <a:pt x="0" y="22"/>
                  </a:lnTo>
                  <a:lnTo>
                    <a:pt x="0" y="22"/>
                  </a:lnTo>
                  <a:lnTo>
                    <a:pt x="0" y="22"/>
                  </a:lnTo>
                  <a:lnTo>
                    <a:pt x="0" y="24"/>
                  </a:lnTo>
                  <a:lnTo>
                    <a:pt x="0" y="26"/>
                  </a:lnTo>
                  <a:lnTo>
                    <a:pt x="2" y="29"/>
                  </a:lnTo>
                  <a:lnTo>
                    <a:pt x="2" y="31"/>
                  </a:lnTo>
                  <a:lnTo>
                    <a:pt x="2" y="33"/>
                  </a:lnTo>
                  <a:lnTo>
                    <a:pt x="2" y="36"/>
                  </a:lnTo>
                  <a:lnTo>
                    <a:pt x="2" y="38"/>
                  </a:lnTo>
                  <a:lnTo>
                    <a:pt x="4" y="40"/>
                  </a:lnTo>
                  <a:lnTo>
                    <a:pt x="4" y="43"/>
                  </a:lnTo>
                  <a:lnTo>
                    <a:pt x="2" y="45"/>
                  </a:lnTo>
                  <a:lnTo>
                    <a:pt x="2" y="48"/>
                  </a:lnTo>
                  <a:lnTo>
                    <a:pt x="4" y="50"/>
                  </a:lnTo>
                  <a:lnTo>
                    <a:pt x="4" y="50"/>
                  </a:lnTo>
                  <a:lnTo>
                    <a:pt x="4" y="55"/>
                  </a:lnTo>
                  <a:lnTo>
                    <a:pt x="2" y="59"/>
                  </a:lnTo>
                  <a:lnTo>
                    <a:pt x="4" y="59"/>
                  </a:lnTo>
                  <a:lnTo>
                    <a:pt x="4" y="62"/>
                  </a:lnTo>
                  <a:lnTo>
                    <a:pt x="4" y="64"/>
                  </a:lnTo>
                  <a:lnTo>
                    <a:pt x="9" y="66"/>
                  </a:lnTo>
                  <a:lnTo>
                    <a:pt x="9" y="69"/>
                  </a:lnTo>
                  <a:lnTo>
                    <a:pt x="14" y="71"/>
                  </a:lnTo>
                  <a:lnTo>
                    <a:pt x="14" y="71"/>
                  </a:lnTo>
                  <a:lnTo>
                    <a:pt x="14" y="74"/>
                  </a:lnTo>
                  <a:lnTo>
                    <a:pt x="16" y="76"/>
                  </a:lnTo>
                  <a:lnTo>
                    <a:pt x="21" y="83"/>
                  </a:lnTo>
                  <a:lnTo>
                    <a:pt x="23" y="88"/>
                  </a:lnTo>
                  <a:lnTo>
                    <a:pt x="23" y="90"/>
                  </a:lnTo>
                  <a:lnTo>
                    <a:pt x="21" y="95"/>
                  </a:lnTo>
                  <a:lnTo>
                    <a:pt x="19" y="100"/>
                  </a:lnTo>
                  <a:lnTo>
                    <a:pt x="16" y="102"/>
                  </a:lnTo>
                  <a:lnTo>
                    <a:pt x="16" y="102"/>
                  </a:lnTo>
                  <a:lnTo>
                    <a:pt x="19" y="102"/>
                  </a:lnTo>
                  <a:lnTo>
                    <a:pt x="19" y="102"/>
                  </a:lnTo>
                  <a:lnTo>
                    <a:pt x="19" y="104"/>
                  </a:lnTo>
                  <a:lnTo>
                    <a:pt x="19" y="104"/>
                  </a:lnTo>
                  <a:lnTo>
                    <a:pt x="19" y="107"/>
                  </a:lnTo>
                  <a:lnTo>
                    <a:pt x="16" y="107"/>
                  </a:lnTo>
                  <a:lnTo>
                    <a:pt x="16" y="107"/>
                  </a:lnTo>
                  <a:lnTo>
                    <a:pt x="14" y="104"/>
                  </a:lnTo>
                  <a:lnTo>
                    <a:pt x="16" y="102"/>
                  </a:lnTo>
                  <a:lnTo>
                    <a:pt x="16" y="102"/>
                  </a:lnTo>
                  <a:lnTo>
                    <a:pt x="14" y="102"/>
                  </a:lnTo>
                  <a:lnTo>
                    <a:pt x="12" y="104"/>
                  </a:lnTo>
                  <a:lnTo>
                    <a:pt x="9" y="104"/>
                  </a:lnTo>
                  <a:lnTo>
                    <a:pt x="7" y="104"/>
                  </a:lnTo>
                  <a:lnTo>
                    <a:pt x="2" y="102"/>
                  </a:lnTo>
                  <a:lnTo>
                    <a:pt x="2" y="104"/>
                  </a:lnTo>
                  <a:lnTo>
                    <a:pt x="2" y="104"/>
                  </a:lnTo>
                  <a:lnTo>
                    <a:pt x="4" y="107"/>
                  </a:lnTo>
                  <a:lnTo>
                    <a:pt x="7" y="109"/>
                  </a:lnTo>
                  <a:lnTo>
                    <a:pt x="9" y="111"/>
                  </a:lnTo>
                  <a:lnTo>
                    <a:pt x="9" y="114"/>
                  </a:lnTo>
                  <a:lnTo>
                    <a:pt x="9" y="114"/>
                  </a:lnTo>
                  <a:lnTo>
                    <a:pt x="9" y="116"/>
                  </a:lnTo>
                  <a:lnTo>
                    <a:pt x="12" y="118"/>
                  </a:lnTo>
                  <a:lnTo>
                    <a:pt x="14" y="118"/>
                  </a:lnTo>
                  <a:lnTo>
                    <a:pt x="14" y="118"/>
                  </a:lnTo>
                  <a:lnTo>
                    <a:pt x="16" y="121"/>
                  </a:lnTo>
                  <a:lnTo>
                    <a:pt x="16" y="121"/>
                  </a:lnTo>
                  <a:lnTo>
                    <a:pt x="19" y="121"/>
                  </a:lnTo>
                  <a:lnTo>
                    <a:pt x="19" y="123"/>
                  </a:lnTo>
                  <a:lnTo>
                    <a:pt x="21" y="126"/>
                  </a:lnTo>
                  <a:lnTo>
                    <a:pt x="21" y="126"/>
                  </a:lnTo>
                  <a:lnTo>
                    <a:pt x="26" y="126"/>
                  </a:lnTo>
                  <a:lnTo>
                    <a:pt x="28" y="126"/>
                  </a:lnTo>
                  <a:lnTo>
                    <a:pt x="30" y="123"/>
                  </a:lnTo>
                  <a:lnTo>
                    <a:pt x="30" y="121"/>
                  </a:lnTo>
                  <a:lnTo>
                    <a:pt x="30" y="126"/>
                  </a:lnTo>
                  <a:lnTo>
                    <a:pt x="30" y="126"/>
                  </a:lnTo>
                  <a:lnTo>
                    <a:pt x="30" y="130"/>
                  </a:lnTo>
                  <a:lnTo>
                    <a:pt x="35" y="135"/>
                  </a:lnTo>
                  <a:lnTo>
                    <a:pt x="37" y="135"/>
                  </a:lnTo>
                  <a:lnTo>
                    <a:pt x="40" y="137"/>
                  </a:lnTo>
                  <a:lnTo>
                    <a:pt x="42" y="144"/>
                  </a:lnTo>
                  <a:lnTo>
                    <a:pt x="42" y="147"/>
                  </a:lnTo>
                  <a:lnTo>
                    <a:pt x="42" y="149"/>
                  </a:lnTo>
                  <a:lnTo>
                    <a:pt x="42" y="152"/>
                  </a:lnTo>
                  <a:lnTo>
                    <a:pt x="42" y="152"/>
                  </a:lnTo>
                  <a:lnTo>
                    <a:pt x="42" y="152"/>
                  </a:lnTo>
                  <a:lnTo>
                    <a:pt x="42" y="156"/>
                  </a:lnTo>
                  <a:lnTo>
                    <a:pt x="40" y="161"/>
                  </a:lnTo>
                  <a:lnTo>
                    <a:pt x="40" y="163"/>
                  </a:lnTo>
                  <a:lnTo>
                    <a:pt x="40" y="166"/>
                  </a:lnTo>
                  <a:lnTo>
                    <a:pt x="42" y="170"/>
                  </a:lnTo>
                  <a:lnTo>
                    <a:pt x="42" y="170"/>
                  </a:lnTo>
                  <a:lnTo>
                    <a:pt x="42" y="173"/>
                  </a:lnTo>
                  <a:lnTo>
                    <a:pt x="42" y="173"/>
                  </a:lnTo>
                  <a:lnTo>
                    <a:pt x="44" y="173"/>
                  </a:lnTo>
                  <a:lnTo>
                    <a:pt x="44" y="173"/>
                  </a:lnTo>
                  <a:lnTo>
                    <a:pt x="47" y="175"/>
                  </a:lnTo>
                  <a:lnTo>
                    <a:pt x="49" y="178"/>
                  </a:lnTo>
                  <a:lnTo>
                    <a:pt x="54" y="182"/>
                  </a:lnTo>
                  <a:lnTo>
                    <a:pt x="56" y="185"/>
                  </a:lnTo>
                  <a:lnTo>
                    <a:pt x="59" y="187"/>
                  </a:lnTo>
                  <a:lnTo>
                    <a:pt x="61" y="189"/>
                  </a:lnTo>
                  <a:lnTo>
                    <a:pt x="63" y="192"/>
                  </a:lnTo>
                  <a:lnTo>
                    <a:pt x="66" y="194"/>
                  </a:lnTo>
                  <a:lnTo>
                    <a:pt x="66" y="196"/>
                  </a:lnTo>
                  <a:lnTo>
                    <a:pt x="66" y="199"/>
                  </a:lnTo>
                  <a:lnTo>
                    <a:pt x="66" y="206"/>
                  </a:lnTo>
                  <a:lnTo>
                    <a:pt x="68" y="208"/>
                  </a:lnTo>
                  <a:lnTo>
                    <a:pt x="70" y="208"/>
                  </a:lnTo>
                  <a:lnTo>
                    <a:pt x="70" y="206"/>
                  </a:lnTo>
                  <a:lnTo>
                    <a:pt x="73" y="206"/>
                  </a:lnTo>
                  <a:lnTo>
                    <a:pt x="75" y="204"/>
                  </a:lnTo>
                  <a:lnTo>
                    <a:pt x="77" y="201"/>
                  </a:lnTo>
                  <a:lnTo>
                    <a:pt x="80" y="201"/>
                  </a:lnTo>
                  <a:lnTo>
                    <a:pt x="80" y="196"/>
                  </a:lnTo>
                  <a:lnTo>
                    <a:pt x="80" y="194"/>
                  </a:lnTo>
                  <a:lnTo>
                    <a:pt x="80" y="192"/>
                  </a:lnTo>
                  <a:lnTo>
                    <a:pt x="77" y="192"/>
                  </a:lnTo>
                  <a:lnTo>
                    <a:pt x="77" y="189"/>
                  </a:lnTo>
                  <a:lnTo>
                    <a:pt x="75" y="187"/>
                  </a:lnTo>
                  <a:lnTo>
                    <a:pt x="75" y="185"/>
                  </a:lnTo>
                  <a:lnTo>
                    <a:pt x="75" y="182"/>
                  </a:lnTo>
                  <a:lnTo>
                    <a:pt x="73" y="182"/>
                  </a:lnTo>
                  <a:lnTo>
                    <a:pt x="73" y="180"/>
                  </a:lnTo>
                  <a:lnTo>
                    <a:pt x="70" y="178"/>
                  </a:lnTo>
                  <a:lnTo>
                    <a:pt x="68" y="178"/>
                  </a:lnTo>
                  <a:lnTo>
                    <a:pt x="68" y="178"/>
                  </a:lnTo>
                  <a:lnTo>
                    <a:pt x="68" y="178"/>
                  </a:lnTo>
                  <a:lnTo>
                    <a:pt x="68" y="180"/>
                  </a:lnTo>
                  <a:lnTo>
                    <a:pt x="68" y="182"/>
                  </a:lnTo>
                  <a:lnTo>
                    <a:pt x="66" y="182"/>
                  </a:lnTo>
                  <a:lnTo>
                    <a:pt x="66" y="182"/>
                  </a:lnTo>
                  <a:lnTo>
                    <a:pt x="66" y="180"/>
                  </a:lnTo>
                  <a:lnTo>
                    <a:pt x="66" y="180"/>
                  </a:lnTo>
                  <a:lnTo>
                    <a:pt x="63" y="180"/>
                  </a:lnTo>
                  <a:lnTo>
                    <a:pt x="63" y="178"/>
                  </a:lnTo>
                  <a:lnTo>
                    <a:pt x="61" y="170"/>
                  </a:lnTo>
                  <a:lnTo>
                    <a:pt x="63" y="170"/>
                  </a:lnTo>
                  <a:lnTo>
                    <a:pt x="63" y="168"/>
                  </a:lnTo>
                  <a:lnTo>
                    <a:pt x="63" y="166"/>
                  </a:lnTo>
                  <a:lnTo>
                    <a:pt x="63" y="163"/>
                  </a:lnTo>
                  <a:lnTo>
                    <a:pt x="61" y="161"/>
                  </a:lnTo>
                  <a:lnTo>
                    <a:pt x="61" y="154"/>
                  </a:lnTo>
                  <a:lnTo>
                    <a:pt x="61" y="152"/>
                  </a:lnTo>
                  <a:lnTo>
                    <a:pt x="59" y="152"/>
                  </a:lnTo>
                  <a:lnTo>
                    <a:pt x="59" y="147"/>
                  </a:lnTo>
                  <a:lnTo>
                    <a:pt x="59" y="142"/>
                  </a:lnTo>
                  <a:lnTo>
                    <a:pt x="59" y="140"/>
                  </a:lnTo>
                  <a:lnTo>
                    <a:pt x="59" y="137"/>
                  </a:lnTo>
                  <a:lnTo>
                    <a:pt x="59" y="135"/>
                  </a:lnTo>
                  <a:lnTo>
                    <a:pt x="59" y="133"/>
                  </a:lnTo>
                  <a:lnTo>
                    <a:pt x="59" y="130"/>
                  </a:lnTo>
                  <a:lnTo>
                    <a:pt x="59" y="130"/>
                  </a:lnTo>
                  <a:lnTo>
                    <a:pt x="59" y="128"/>
                  </a:lnTo>
                  <a:lnTo>
                    <a:pt x="54" y="123"/>
                  </a:lnTo>
                  <a:lnTo>
                    <a:pt x="54" y="123"/>
                  </a:lnTo>
                  <a:lnTo>
                    <a:pt x="54" y="126"/>
                  </a:lnTo>
                  <a:lnTo>
                    <a:pt x="54" y="128"/>
                  </a:lnTo>
                  <a:lnTo>
                    <a:pt x="54" y="130"/>
                  </a:lnTo>
                  <a:lnTo>
                    <a:pt x="54" y="130"/>
                  </a:lnTo>
                  <a:lnTo>
                    <a:pt x="54" y="130"/>
                  </a:lnTo>
                  <a:lnTo>
                    <a:pt x="52" y="128"/>
                  </a:lnTo>
                  <a:lnTo>
                    <a:pt x="54" y="123"/>
                  </a:lnTo>
                  <a:lnTo>
                    <a:pt x="52" y="121"/>
                  </a:lnTo>
                  <a:lnTo>
                    <a:pt x="52" y="121"/>
                  </a:lnTo>
                  <a:lnTo>
                    <a:pt x="52" y="118"/>
                  </a:lnTo>
                  <a:lnTo>
                    <a:pt x="52" y="118"/>
                  </a:lnTo>
                  <a:lnTo>
                    <a:pt x="49" y="116"/>
                  </a:lnTo>
                  <a:lnTo>
                    <a:pt x="49" y="114"/>
                  </a:lnTo>
                  <a:lnTo>
                    <a:pt x="49" y="109"/>
                  </a:lnTo>
                  <a:lnTo>
                    <a:pt x="47" y="107"/>
                  </a:lnTo>
                  <a:lnTo>
                    <a:pt x="44" y="104"/>
                  </a:lnTo>
                  <a:lnTo>
                    <a:pt x="44" y="102"/>
                  </a:lnTo>
                  <a:lnTo>
                    <a:pt x="44" y="100"/>
                  </a:lnTo>
                  <a:lnTo>
                    <a:pt x="44" y="97"/>
                  </a:lnTo>
                  <a:lnTo>
                    <a:pt x="44" y="95"/>
                  </a:lnTo>
                  <a:lnTo>
                    <a:pt x="44" y="92"/>
                  </a:lnTo>
                  <a:lnTo>
                    <a:pt x="44" y="92"/>
                  </a:lnTo>
                  <a:lnTo>
                    <a:pt x="44" y="90"/>
                  </a:lnTo>
                  <a:lnTo>
                    <a:pt x="44" y="90"/>
                  </a:lnTo>
                  <a:lnTo>
                    <a:pt x="42" y="90"/>
                  </a:lnTo>
                  <a:lnTo>
                    <a:pt x="42" y="88"/>
                  </a:lnTo>
                  <a:lnTo>
                    <a:pt x="42" y="83"/>
                  </a:lnTo>
                  <a:lnTo>
                    <a:pt x="40" y="83"/>
                  </a:lnTo>
                  <a:lnTo>
                    <a:pt x="40" y="83"/>
                  </a:lnTo>
                  <a:lnTo>
                    <a:pt x="40" y="83"/>
                  </a:lnTo>
                  <a:lnTo>
                    <a:pt x="40" y="81"/>
                  </a:lnTo>
                  <a:lnTo>
                    <a:pt x="40" y="81"/>
                  </a:lnTo>
                  <a:lnTo>
                    <a:pt x="37" y="81"/>
                  </a:lnTo>
                  <a:lnTo>
                    <a:pt x="37" y="78"/>
                  </a:lnTo>
                  <a:lnTo>
                    <a:pt x="37" y="76"/>
                  </a:lnTo>
                  <a:lnTo>
                    <a:pt x="35" y="71"/>
                  </a:lnTo>
                  <a:lnTo>
                    <a:pt x="35" y="69"/>
                  </a:lnTo>
                  <a:lnTo>
                    <a:pt x="30" y="66"/>
                  </a:lnTo>
                  <a:lnTo>
                    <a:pt x="30" y="64"/>
                  </a:lnTo>
                  <a:lnTo>
                    <a:pt x="28" y="62"/>
                  </a:lnTo>
                  <a:lnTo>
                    <a:pt x="28" y="59"/>
                  </a:lnTo>
                  <a:lnTo>
                    <a:pt x="26" y="57"/>
                  </a:lnTo>
                  <a:lnTo>
                    <a:pt x="26" y="55"/>
                  </a:lnTo>
                  <a:lnTo>
                    <a:pt x="26" y="52"/>
                  </a:lnTo>
                  <a:lnTo>
                    <a:pt x="28" y="48"/>
                  </a:lnTo>
                  <a:lnTo>
                    <a:pt x="28" y="45"/>
                  </a:lnTo>
                  <a:lnTo>
                    <a:pt x="28" y="40"/>
                  </a:lnTo>
                  <a:lnTo>
                    <a:pt x="28" y="38"/>
                  </a:lnTo>
                  <a:lnTo>
                    <a:pt x="28" y="36"/>
                  </a:lnTo>
                  <a:lnTo>
                    <a:pt x="28" y="33"/>
                  </a:lnTo>
                  <a:lnTo>
                    <a:pt x="30" y="26"/>
                  </a:lnTo>
                  <a:lnTo>
                    <a:pt x="33" y="24"/>
                  </a:lnTo>
                  <a:lnTo>
                    <a:pt x="33" y="19"/>
                  </a:lnTo>
                  <a:lnTo>
                    <a:pt x="33" y="19"/>
                  </a:lnTo>
                  <a:lnTo>
                    <a:pt x="33" y="17"/>
                  </a:lnTo>
                  <a:lnTo>
                    <a:pt x="35" y="19"/>
                  </a:lnTo>
                  <a:lnTo>
                    <a:pt x="35" y="19"/>
                  </a:lnTo>
                  <a:lnTo>
                    <a:pt x="37" y="22"/>
                  </a:lnTo>
                  <a:lnTo>
                    <a:pt x="37" y="22"/>
                  </a:lnTo>
                  <a:lnTo>
                    <a:pt x="42" y="24"/>
                  </a:lnTo>
                  <a:lnTo>
                    <a:pt x="44" y="26"/>
                  </a:lnTo>
                  <a:lnTo>
                    <a:pt x="44" y="26"/>
                  </a:lnTo>
                  <a:lnTo>
                    <a:pt x="47" y="26"/>
                  </a:lnTo>
                  <a:lnTo>
                    <a:pt x="47" y="24"/>
                  </a:lnTo>
                  <a:lnTo>
                    <a:pt x="49" y="24"/>
                  </a:lnTo>
                  <a:lnTo>
                    <a:pt x="52" y="24"/>
                  </a:lnTo>
                  <a:lnTo>
                    <a:pt x="52" y="26"/>
                  </a:lnTo>
                  <a:lnTo>
                    <a:pt x="52" y="26"/>
                  </a:lnTo>
                  <a:lnTo>
                    <a:pt x="52" y="29"/>
                  </a:lnTo>
                  <a:lnTo>
                    <a:pt x="54" y="31"/>
                  </a:lnTo>
                  <a:lnTo>
                    <a:pt x="59" y="31"/>
                  </a:lnTo>
                  <a:lnTo>
                    <a:pt x="59" y="31"/>
                  </a:lnTo>
                  <a:lnTo>
                    <a:pt x="61" y="31"/>
                  </a:lnTo>
                  <a:lnTo>
                    <a:pt x="61" y="33"/>
                  </a:lnTo>
                  <a:lnTo>
                    <a:pt x="61" y="36"/>
                  </a:lnTo>
                  <a:lnTo>
                    <a:pt x="59" y="36"/>
                  </a:lnTo>
                  <a:lnTo>
                    <a:pt x="59" y="36"/>
                  </a:lnTo>
                  <a:lnTo>
                    <a:pt x="59" y="36"/>
                  </a:lnTo>
                  <a:lnTo>
                    <a:pt x="59" y="36"/>
                  </a:lnTo>
                  <a:lnTo>
                    <a:pt x="59" y="38"/>
                  </a:lnTo>
                  <a:lnTo>
                    <a:pt x="56" y="40"/>
                  </a:lnTo>
                  <a:lnTo>
                    <a:pt x="56" y="43"/>
                  </a:lnTo>
                  <a:lnTo>
                    <a:pt x="59" y="48"/>
                  </a:lnTo>
                  <a:lnTo>
                    <a:pt x="59" y="52"/>
                  </a:lnTo>
                  <a:lnTo>
                    <a:pt x="59" y="55"/>
                  </a:lnTo>
                  <a:lnTo>
                    <a:pt x="59" y="57"/>
                  </a:lnTo>
                  <a:lnTo>
                    <a:pt x="59" y="59"/>
                  </a:lnTo>
                  <a:lnTo>
                    <a:pt x="59" y="59"/>
                  </a:lnTo>
                  <a:lnTo>
                    <a:pt x="59" y="64"/>
                  </a:lnTo>
                  <a:lnTo>
                    <a:pt x="61" y="66"/>
                  </a:lnTo>
                  <a:lnTo>
                    <a:pt x="61" y="69"/>
                  </a:lnTo>
                  <a:lnTo>
                    <a:pt x="61" y="69"/>
                  </a:lnTo>
                  <a:lnTo>
                    <a:pt x="59" y="71"/>
                  </a:lnTo>
                  <a:lnTo>
                    <a:pt x="61" y="71"/>
                  </a:lnTo>
                  <a:lnTo>
                    <a:pt x="61" y="74"/>
                  </a:lnTo>
                  <a:lnTo>
                    <a:pt x="61" y="76"/>
                  </a:lnTo>
                  <a:lnTo>
                    <a:pt x="61" y="78"/>
                  </a:lnTo>
                  <a:lnTo>
                    <a:pt x="63" y="81"/>
                  </a:lnTo>
                  <a:lnTo>
                    <a:pt x="63" y="83"/>
                  </a:lnTo>
                  <a:lnTo>
                    <a:pt x="63" y="83"/>
                  </a:lnTo>
                  <a:lnTo>
                    <a:pt x="63" y="83"/>
                  </a:lnTo>
                  <a:lnTo>
                    <a:pt x="66" y="85"/>
                  </a:lnTo>
                  <a:lnTo>
                    <a:pt x="66" y="88"/>
                  </a:lnTo>
                  <a:lnTo>
                    <a:pt x="66" y="90"/>
                  </a:lnTo>
                  <a:lnTo>
                    <a:pt x="70" y="92"/>
                  </a:lnTo>
                  <a:lnTo>
                    <a:pt x="70" y="97"/>
                  </a:lnTo>
                  <a:lnTo>
                    <a:pt x="73" y="100"/>
                  </a:lnTo>
                  <a:lnTo>
                    <a:pt x="75" y="102"/>
                  </a:lnTo>
                  <a:lnTo>
                    <a:pt x="77" y="102"/>
                  </a:lnTo>
                  <a:lnTo>
                    <a:pt x="77" y="102"/>
                  </a:lnTo>
                  <a:lnTo>
                    <a:pt x="80" y="102"/>
                  </a:lnTo>
                  <a:lnTo>
                    <a:pt x="82" y="102"/>
                  </a:lnTo>
                  <a:lnTo>
                    <a:pt x="82" y="104"/>
                  </a:lnTo>
                  <a:lnTo>
                    <a:pt x="80" y="107"/>
                  </a:lnTo>
                  <a:lnTo>
                    <a:pt x="80" y="109"/>
                  </a:lnTo>
                  <a:lnTo>
                    <a:pt x="80" y="111"/>
                  </a:lnTo>
                  <a:lnTo>
                    <a:pt x="80" y="111"/>
                  </a:lnTo>
                  <a:lnTo>
                    <a:pt x="82" y="114"/>
                  </a:lnTo>
                  <a:lnTo>
                    <a:pt x="82" y="116"/>
                  </a:lnTo>
                  <a:lnTo>
                    <a:pt x="85" y="116"/>
                  </a:lnTo>
                  <a:lnTo>
                    <a:pt x="89" y="118"/>
                  </a:lnTo>
                  <a:lnTo>
                    <a:pt x="89" y="121"/>
                  </a:lnTo>
                  <a:lnTo>
                    <a:pt x="89" y="121"/>
                  </a:lnTo>
                  <a:lnTo>
                    <a:pt x="89" y="123"/>
                  </a:lnTo>
                  <a:lnTo>
                    <a:pt x="89" y="126"/>
                  </a:lnTo>
                  <a:lnTo>
                    <a:pt x="92" y="128"/>
                  </a:lnTo>
                  <a:lnTo>
                    <a:pt x="92" y="128"/>
                  </a:lnTo>
                  <a:lnTo>
                    <a:pt x="96" y="128"/>
                  </a:lnTo>
                  <a:lnTo>
                    <a:pt x="99" y="130"/>
                  </a:lnTo>
                  <a:lnTo>
                    <a:pt x="99" y="133"/>
                  </a:lnTo>
                  <a:lnTo>
                    <a:pt x="99" y="133"/>
                  </a:lnTo>
                  <a:lnTo>
                    <a:pt x="99" y="135"/>
                  </a:lnTo>
                  <a:lnTo>
                    <a:pt x="99" y="135"/>
                  </a:lnTo>
                  <a:lnTo>
                    <a:pt x="99" y="137"/>
                  </a:lnTo>
                  <a:lnTo>
                    <a:pt x="99" y="137"/>
                  </a:lnTo>
                  <a:lnTo>
                    <a:pt x="99" y="135"/>
                  </a:lnTo>
                  <a:lnTo>
                    <a:pt x="96" y="137"/>
                  </a:lnTo>
                  <a:lnTo>
                    <a:pt x="94" y="140"/>
                  </a:lnTo>
                  <a:lnTo>
                    <a:pt x="94" y="142"/>
                  </a:lnTo>
                  <a:lnTo>
                    <a:pt x="92" y="147"/>
                  </a:lnTo>
                  <a:lnTo>
                    <a:pt x="94" y="149"/>
                  </a:lnTo>
                  <a:lnTo>
                    <a:pt x="94" y="149"/>
                  </a:lnTo>
                  <a:lnTo>
                    <a:pt x="94" y="152"/>
                  </a:lnTo>
                  <a:lnTo>
                    <a:pt x="96" y="149"/>
                  </a:lnTo>
                  <a:lnTo>
                    <a:pt x="99" y="149"/>
                  </a:lnTo>
                  <a:lnTo>
                    <a:pt x="101" y="149"/>
                  </a:lnTo>
                  <a:lnTo>
                    <a:pt x="101" y="147"/>
                  </a:lnTo>
                  <a:lnTo>
                    <a:pt x="101" y="149"/>
                  </a:lnTo>
                  <a:lnTo>
                    <a:pt x="99" y="152"/>
                  </a:lnTo>
                  <a:lnTo>
                    <a:pt x="96" y="152"/>
                  </a:lnTo>
                  <a:lnTo>
                    <a:pt x="96" y="152"/>
                  </a:lnTo>
                  <a:lnTo>
                    <a:pt x="96" y="154"/>
                  </a:lnTo>
                  <a:lnTo>
                    <a:pt x="99" y="152"/>
                  </a:lnTo>
                  <a:lnTo>
                    <a:pt x="101" y="152"/>
                  </a:lnTo>
                  <a:lnTo>
                    <a:pt x="101" y="152"/>
                  </a:lnTo>
                  <a:lnTo>
                    <a:pt x="101" y="154"/>
                  </a:lnTo>
                  <a:lnTo>
                    <a:pt x="103" y="154"/>
                  </a:lnTo>
                  <a:lnTo>
                    <a:pt x="106" y="156"/>
                  </a:lnTo>
                  <a:lnTo>
                    <a:pt x="108" y="159"/>
                  </a:lnTo>
                  <a:lnTo>
                    <a:pt x="113" y="161"/>
                  </a:lnTo>
                  <a:lnTo>
                    <a:pt x="113" y="161"/>
                  </a:lnTo>
                  <a:lnTo>
                    <a:pt x="113" y="163"/>
                  </a:lnTo>
                  <a:lnTo>
                    <a:pt x="113" y="163"/>
                  </a:lnTo>
                  <a:lnTo>
                    <a:pt x="110" y="163"/>
                  </a:lnTo>
                  <a:lnTo>
                    <a:pt x="110" y="163"/>
                  </a:lnTo>
                  <a:lnTo>
                    <a:pt x="110" y="161"/>
                  </a:lnTo>
                  <a:lnTo>
                    <a:pt x="108" y="161"/>
                  </a:lnTo>
                  <a:lnTo>
                    <a:pt x="110" y="163"/>
                  </a:lnTo>
                  <a:lnTo>
                    <a:pt x="113" y="168"/>
                  </a:lnTo>
                  <a:lnTo>
                    <a:pt x="113" y="170"/>
                  </a:lnTo>
                  <a:lnTo>
                    <a:pt x="113" y="170"/>
                  </a:lnTo>
                  <a:lnTo>
                    <a:pt x="115" y="173"/>
                  </a:lnTo>
                  <a:lnTo>
                    <a:pt x="118" y="173"/>
                  </a:lnTo>
                  <a:lnTo>
                    <a:pt x="118" y="173"/>
                  </a:lnTo>
                  <a:lnTo>
                    <a:pt x="118" y="173"/>
                  </a:lnTo>
                  <a:lnTo>
                    <a:pt x="120" y="173"/>
                  </a:lnTo>
                  <a:lnTo>
                    <a:pt x="120" y="173"/>
                  </a:lnTo>
                  <a:lnTo>
                    <a:pt x="120" y="175"/>
                  </a:lnTo>
                  <a:lnTo>
                    <a:pt x="120" y="175"/>
                  </a:lnTo>
                  <a:lnTo>
                    <a:pt x="120" y="178"/>
                  </a:lnTo>
                  <a:lnTo>
                    <a:pt x="115" y="175"/>
                  </a:lnTo>
                  <a:lnTo>
                    <a:pt x="115" y="175"/>
                  </a:lnTo>
                  <a:lnTo>
                    <a:pt x="125" y="185"/>
                  </a:lnTo>
                  <a:lnTo>
                    <a:pt x="127" y="187"/>
                  </a:lnTo>
                  <a:lnTo>
                    <a:pt x="129" y="192"/>
                  </a:lnTo>
                  <a:lnTo>
                    <a:pt x="132" y="196"/>
                  </a:lnTo>
                  <a:lnTo>
                    <a:pt x="134" y="201"/>
                  </a:lnTo>
                  <a:lnTo>
                    <a:pt x="136" y="204"/>
                  </a:lnTo>
                  <a:lnTo>
                    <a:pt x="139" y="208"/>
                  </a:lnTo>
                  <a:lnTo>
                    <a:pt x="141" y="211"/>
                  </a:lnTo>
                  <a:lnTo>
                    <a:pt x="143" y="213"/>
                  </a:lnTo>
                  <a:lnTo>
                    <a:pt x="146" y="220"/>
                  </a:lnTo>
                  <a:lnTo>
                    <a:pt x="143" y="227"/>
                  </a:lnTo>
                  <a:lnTo>
                    <a:pt x="146" y="230"/>
                  </a:lnTo>
                  <a:lnTo>
                    <a:pt x="146" y="234"/>
                  </a:lnTo>
                  <a:lnTo>
                    <a:pt x="146" y="234"/>
                  </a:lnTo>
                  <a:lnTo>
                    <a:pt x="151" y="237"/>
                  </a:lnTo>
                  <a:lnTo>
                    <a:pt x="148" y="239"/>
                  </a:lnTo>
                  <a:lnTo>
                    <a:pt x="148" y="241"/>
                  </a:lnTo>
                  <a:lnTo>
                    <a:pt x="148" y="244"/>
                  </a:lnTo>
                  <a:lnTo>
                    <a:pt x="146" y="246"/>
                  </a:lnTo>
                  <a:lnTo>
                    <a:pt x="143" y="249"/>
                  </a:lnTo>
                  <a:lnTo>
                    <a:pt x="143" y="251"/>
                  </a:lnTo>
                  <a:lnTo>
                    <a:pt x="141" y="251"/>
                  </a:lnTo>
                  <a:lnTo>
                    <a:pt x="141" y="253"/>
                  </a:lnTo>
                  <a:lnTo>
                    <a:pt x="143" y="253"/>
                  </a:lnTo>
                  <a:lnTo>
                    <a:pt x="146" y="253"/>
                  </a:lnTo>
                  <a:lnTo>
                    <a:pt x="146" y="253"/>
                  </a:lnTo>
                  <a:lnTo>
                    <a:pt x="146" y="256"/>
                  </a:lnTo>
                  <a:lnTo>
                    <a:pt x="146" y="256"/>
                  </a:lnTo>
                  <a:lnTo>
                    <a:pt x="143" y="258"/>
                  </a:lnTo>
                  <a:lnTo>
                    <a:pt x="139" y="258"/>
                  </a:lnTo>
                  <a:lnTo>
                    <a:pt x="139" y="260"/>
                  </a:lnTo>
                  <a:lnTo>
                    <a:pt x="136" y="260"/>
                  </a:lnTo>
                  <a:lnTo>
                    <a:pt x="139" y="263"/>
                  </a:lnTo>
                  <a:lnTo>
                    <a:pt x="139" y="263"/>
                  </a:lnTo>
                  <a:lnTo>
                    <a:pt x="139" y="267"/>
                  </a:lnTo>
                  <a:lnTo>
                    <a:pt x="139" y="270"/>
                  </a:lnTo>
                  <a:lnTo>
                    <a:pt x="141" y="275"/>
                  </a:lnTo>
                  <a:lnTo>
                    <a:pt x="143" y="277"/>
                  </a:lnTo>
                  <a:lnTo>
                    <a:pt x="146" y="279"/>
                  </a:lnTo>
                  <a:lnTo>
                    <a:pt x="146" y="284"/>
                  </a:lnTo>
                  <a:lnTo>
                    <a:pt x="153" y="286"/>
                  </a:lnTo>
                  <a:lnTo>
                    <a:pt x="155" y="289"/>
                  </a:lnTo>
                  <a:lnTo>
                    <a:pt x="158" y="289"/>
                  </a:lnTo>
                  <a:lnTo>
                    <a:pt x="162" y="291"/>
                  </a:lnTo>
                  <a:lnTo>
                    <a:pt x="165" y="293"/>
                  </a:lnTo>
                  <a:lnTo>
                    <a:pt x="167" y="298"/>
                  </a:lnTo>
                  <a:lnTo>
                    <a:pt x="169" y="301"/>
                  </a:lnTo>
                  <a:lnTo>
                    <a:pt x="169" y="303"/>
                  </a:lnTo>
                  <a:lnTo>
                    <a:pt x="179" y="308"/>
                  </a:lnTo>
                  <a:lnTo>
                    <a:pt x="184" y="310"/>
                  </a:lnTo>
                  <a:lnTo>
                    <a:pt x="186" y="310"/>
                  </a:lnTo>
                  <a:lnTo>
                    <a:pt x="191" y="312"/>
                  </a:lnTo>
                  <a:lnTo>
                    <a:pt x="195" y="312"/>
                  </a:lnTo>
                  <a:lnTo>
                    <a:pt x="198" y="312"/>
                  </a:lnTo>
                  <a:lnTo>
                    <a:pt x="198" y="312"/>
                  </a:lnTo>
                  <a:lnTo>
                    <a:pt x="200" y="315"/>
                  </a:lnTo>
                  <a:lnTo>
                    <a:pt x="202" y="317"/>
                  </a:lnTo>
                  <a:lnTo>
                    <a:pt x="205" y="319"/>
                  </a:lnTo>
                  <a:lnTo>
                    <a:pt x="205" y="322"/>
                  </a:lnTo>
                  <a:lnTo>
                    <a:pt x="209" y="324"/>
                  </a:lnTo>
                  <a:lnTo>
                    <a:pt x="212" y="327"/>
                  </a:lnTo>
                  <a:lnTo>
                    <a:pt x="214" y="327"/>
                  </a:lnTo>
                  <a:lnTo>
                    <a:pt x="221" y="331"/>
                  </a:lnTo>
                  <a:lnTo>
                    <a:pt x="224" y="331"/>
                  </a:lnTo>
                  <a:lnTo>
                    <a:pt x="228" y="334"/>
                  </a:lnTo>
                  <a:lnTo>
                    <a:pt x="233" y="338"/>
                  </a:lnTo>
                  <a:lnTo>
                    <a:pt x="240" y="338"/>
                  </a:lnTo>
                  <a:lnTo>
                    <a:pt x="247" y="341"/>
                  </a:lnTo>
                  <a:lnTo>
                    <a:pt x="247" y="341"/>
                  </a:lnTo>
                  <a:lnTo>
                    <a:pt x="250" y="341"/>
                  </a:lnTo>
                  <a:lnTo>
                    <a:pt x="254" y="345"/>
                  </a:lnTo>
                  <a:lnTo>
                    <a:pt x="261" y="348"/>
                  </a:lnTo>
                  <a:lnTo>
                    <a:pt x="268" y="353"/>
                  </a:lnTo>
                  <a:lnTo>
                    <a:pt x="278" y="355"/>
                  </a:lnTo>
                  <a:lnTo>
                    <a:pt x="285" y="360"/>
                  </a:lnTo>
                  <a:lnTo>
                    <a:pt x="290" y="360"/>
                  </a:lnTo>
                  <a:lnTo>
                    <a:pt x="292" y="360"/>
                  </a:lnTo>
                  <a:lnTo>
                    <a:pt x="294" y="360"/>
                  </a:lnTo>
                  <a:lnTo>
                    <a:pt x="304" y="355"/>
                  </a:lnTo>
                  <a:lnTo>
                    <a:pt x="308" y="353"/>
                  </a:lnTo>
                  <a:lnTo>
                    <a:pt x="316" y="350"/>
                  </a:lnTo>
                  <a:lnTo>
                    <a:pt x="320" y="348"/>
                  </a:lnTo>
                  <a:lnTo>
                    <a:pt x="323" y="348"/>
                  </a:lnTo>
                  <a:lnTo>
                    <a:pt x="323" y="348"/>
                  </a:lnTo>
                  <a:lnTo>
                    <a:pt x="323" y="348"/>
                  </a:lnTo>
                  <a:lnTo>
                    <a:pt x="318" y="348"/>
                  </a:lnTo>
                  <a:lnTo>
                    <a:pt x="318" y="345"/>
                  </a:lnTo>
                  <a:lnTo>
                    <a:pt x="320" y="345"/>
                  </a:lnTo>
                  <a:lnTo>
                    <a:pt x="320" y="343"/>
                  </a:lnTo>
                  <a:lnTo>
                    <a:pt x="323" y="343"/>
                  </a:lnTo>
                  <a:lnTo>
                    <a:pt x="323" y="345"/>
                  </a:lnTo>
                  <a:lnTo>
                    <a:pt x="323" y="345"/>
                  </a:lnTo>
                  <a:lnTo>
                    <a:pt x="323" y="348"/>
                  </a:lnTo>
                  <a:lnTo>
                    <a:pt x="323" y="348"/>
                  </a:lnTo>
                  <a:lnTo>
                    <a:pt x="325" y="345"/>
                  </a:lnTo>
                  <a:lnTo>
                    <a:pt x="325" y="345"/>
                  </a:lnTo>
                  <a:lnTo>
                    <a:pt x="327" y="345"/>
                  </a:lnTo>
                  <a:lnTo>
                    <a:pt x="325" y="348"/>
                  </a:lnTo>
                  <a:lnTo>
                    <a:pt x="325" y="348"/>
                  </a:lnTo>
                  <a:lnTo>
                    <a:pt x="327" y="350"/>
                  </a:lnTo>
                  <a:lnTo>
                    <a:pt x="337" y="353"/>
                  </a:lnTo>
                  <a:lnTo>
                    <a:pt x="337" y="353"/>
                  </a:lnTo>
                  <a:lnTo>
                    <a:pt x="332" y="350"/>
                  </a:lnTo>
                  <a:lnTo>
                    <a:pt x="332" y="350"/>
                  </a:lnTo>
                  <a:lnTo>
                    <a:pt x="332" y="350"/>
                  </a:lnTo>
                  <a:lnTo>
                    <a:pt x="330" y="348"/>
                  </a:lnTo>
                  <a:lnTo>
                    <a:pt x="330" y="348"/>
                  </a:lnTo>
                  <a:lnTo>
                    <a:pt x="330" y="348"/>
                  </a:lnTo>
                  <a:lnTo>
                    <a:pt x="330" y="348"/>
                  </a:lnTo>
                  <a:lnTo>
                    <a:pt x="332" y="348"/>
                  </a:lnTo>
                  <a:lnTo>
                    <a:pt x="332" y="348"/>
                  </a:lnTo>
                  <a:lnTo>
                    <a:pt x="334" y="350"/>
                  </a:lnTo>
                  <a:lnTo>
                    <a:pt x="339" y="353"/>
                  </a:lnTo>
                  <a:lnTo>
                    <a:pt x="341" y="355"/>
                  </a:lnTo>
                  <a:lnTo>
                    <a:pt x="344" y="357"/>
                  </a:lnTo>
                  <a:lnTo>
                    <a:pt x="351" y="364"/>
                  </a:lnTo>
                  <a:lnTo>
                    <a:pt x="353" y="367"/>
                  </a:lnTo>
                  <a:lnTo>
                    <a:pt x="353" y="369"/>
                  </a:lnTo>
                  <a:lnTo>
                    <a:pt x="356" y="371"/>
                  </a:lnTo>
                  <a:lnTo>
                    <a:pt x="360" y="379"/>
                  </a:lnTo>
                  <a:lnTo>
                    <a:pt x="365" y="383"/>
                  </a:lnTo>
                  <a:lnTo>
                    <a:pt x="365" y="383"/>
                  </a:lnTo>
                  <a:lnTo>
                    <a:pt x="365" y="383"/>
                  </a:lnTo>
                  <a:lnTo>
                    <a:pt x="365" y="381"/>
                  </a:lnTo>
                  <a:lnTo>
                    <a:pt x="367" y="381"/>
                  </a:lnTo>
                  <a:lnTo>
                    <a:pt x="367" y="379"/>
                  </a:lnTo>
                  <a:lnTo>
                    <a:pt x="367" y="379"/>
                  </a:lnTo>
                  <a:lnTo>
                    <a:pt x="367" y="376"/>
                  </a:lnTo>
                  <a:lnTo>
                    <a:pt x="367" y="374"/>
                  </a:lnTo>
                  <a:lnTo>
                    <a:pt x="367" y="374"/>
                  </a:lnTo>
                  <a:lnTo>
                    <a:pt x="370" y="374"/>
                  </a:lnTo>
                  <a:lnTo>
                    <a:pt x="370" y="371"/>
                  </a:lnTo>
                  <a:lnTo>
                    <a:pt x="367" y="369"/>
                  </a:lnTo>
                  <a:lnTo>
                    <a:pt x="367" y="369"/>
                  </a:lnTo>
                  <a:lnTo>
                    <a:pt x="367" y="367"/>
                  </a:lnTo>
                  <a:lnTo>
                    <a:pt x="370" y="364"/>
                  </a:lnTo>
                  <a:lnTo>
                    <a:pt x="372" y="360"/>
                  </a:lnTo>
                  <a:lnTo>
                    <a:pt x="377" y="355"/>
                  </a:lnTo>
                  <a:lnTo>
                    <a:pt x="379" y="353"/>
                  </a:lnTo>
                  <a:lnTo>
                    <a:pt x="384" y="353"/>
                  </a:lnTo>
                  <a:lnTo>
                    <a:pt x="386" y="353"/>
                  </a:lnTo>
                  <a:lnTo>
                    <a:pt x="391" y="353"/>
                  </a:lnTo>
                  <a:lnTo>
                    <a:pt x="398" y="353"/>
                  </a:lnTo>
                  <a:lnTo>
                    <a:pt x="400" y="353"/>
                  </a:lnTo>
                  <a:lnTo>
                    <a:pt x="403" y="353"/>
                  </a:lnTo>
                  <a:lnTo>
                    <a:pt x="403" y="350"/>
                  </a:lnTo>
                  <a:lnTo>
                    <a:pt x="403" y="348"/>
                  </a:lnTo>
                  <a:lnTo>
                    <a:pt x="403" y="345"/>
                  </a:lnTo>
                  <a:lnTo>
                    <a:pt x="403" y="345"/>
                  </a:lnTo>
                  <a:lnTo>
                    <a:pt x="403" y="343"/>
                  </a:lnTo>
                  <a:lnTo>
                    <a:pt x="400" y="343"/>
                  </a:lnTo>
                  <a:lnTo>
                    <a:pt x="400" y="343"/>
                  </a:lnTo>
                  <a:lnTo>
                    <a:pt x="400" y="341"/>
                  </a:lnTo>
                  <a:lnTo>
                    <a:pt x="400" y="341"/>
                  </a:lnTo>
                  <a:lnTo>
                    <a:pt x="398" y="338"/>
                  </a:lnTo>
                  <a:lnTo>
                    <a:pt x="398" y="336"/>
                  </a:lnTo>
                  <a:lnTo>
                    <a:pt x="393" y="334"/>
                  </a:lnTo>
                  <a:lnTo>
                    <a:pt x="393" y="331"/>
                  </a:lnTo>
                  <a:lnTo>
                    <a:pt x="391" y="329"/>
                  </a:lnTo>
                  <a:lnTo>
                    <a:pt x="389" y="327"/>
                  </a:lnTo>
                  <a:lnTo>
                    <a:pt x="389" y="327"/>
                  </a:lnTo>
                  <a:lnTo>
                    <a:pt x="389" y="327"/>
                  </a:lnTo>
                  <a:lnTo>
                    <a:pt x="391" y="327"/>
                  </a:lnTo>
                  <a:lnTo>
                    <a:pt x="396" y="327"/>
                  </a:lnTo>
                  <a:lnTo>
                    <a:pt x="396" y="322"/>
                  </a:lnTo>
                  <a:lnTo>
                    <a:pt x="396" y="319"/>
                  </a:lnTo>
                  <a:lnTo>
                    <a:pt x="398" y="315"/>
                  </a:lnTo>
                  <a:lnTo>
                    <a:pt x="403" y="315"/>
                  </a:lnTo>
                  <a:lnTo>
                    <a:pt x="412" y="315"/>
                  </a:lnTo>
                  <a:lnTo>
                    <a:pt x="419" y="315"/>
                  </a:lnTo>
                  <a:lnTo>
                    <a:pt x="426" y="315"/>
                  </a:lnTo>
                  <a:lnTo>
                    <a:pt x="431" y="315"/>
                  </a:lnTo>
                  <a:lnTo>
                    <a:pt x="431" y="312"/>
                  </a:lnTo>
                  <a:lnTo>
                    <a:pt x="431" y="312"/>
                  </a:lnTo>
                  <a:lnTo>
                    <a:pt x="433" y="310"/>
                  </a:lnTo>
                  <a:lnTo>
                    <a:pt x="436" y="312"/>
                  </a:lnTo>
                  <a:lnTo>
                    <a:pt x="436" y="312"/>
                  </a:lnTo>
                  <a:lnTo>
                    <a:pt x="436" y="312"/>
                  </a:lnTo>
                  <a:lnTo>
                    <a:pt x="438" y="312"/>
                  </a:lnTo>
                  <a:lnTo>
                    <a:pt x="438" y="310"/>
                  </a:lnTo>
                  <a:lnTo>
                    <a:pt x="443" y="305"/>
                  </a:lnTo>
                  <a:lnTo>
                    <a:pt x="445" y="301"/>
                  </a:lnTo>
                  <a:lnTo>
                    <a:pt x="445" y="301"/>
                  </a:lnTo>
                  <a:lnTo>
                    <a:pt x="448" y="301"/>
                  </a:lnTo>
                  <a:lnTo>
                    <a:pt x="448" y="301"/>
                  </a:lnTo>
                  <a:lnTo>
                    <a:pt x="450" y="301"/>
                  </a:lnTo>
                  <a:lnTo>
                    <a:pt x="450" y="298"/>
                  </a:lnTo>
                  <a:lnTo>
                    <a:pt x="450" y="296"/>
                  </a:lnTo>
                  <a:lnTo>
                    <a:pt x="452" y="293"/>
                  </a:lnTo>
                  <a:lnTo>
                    <a:pt x="455" y="293"/>
                  </a:lnTo>
                  <a:lnTo>
                    <a:pt x="455" y="293"/>
                  </a:lnTo>
                  <a:lnTo>
                    <a:pt x="455" y="296"/>
                  </a:lnTo>
                  <a:lnTo>
                    <a:pt x="452" y="301"/>
                  </a:lnTo>
                  <a:lnTo>
                    <a:pt x="452" y="301"/>
                  </a:lnTo>
                  <a:lnTo>
                    <a:pt x="455" y="301"/>
                  </a:lnTo>
                  <a:lnTo>
                    <a:pt x="455" y="305"/>
                  </a:lnTo>
                  <a:lnTo>
                    <a:pt x="457" y="305"/>
                  </a:lnTo>
                  <a:lnTo>
                    <a:pt x="457" y="303"/>
                  </a:lnTo>
                  <a:lnTo>
                    <a:pt x="457" y="301"/>
                  </a:lnTo>
                  <a:lnTo>
                    <a:pt x="459" y="296"/>
                  </a:lnTo>
                  <a:lnTo>
                    <a:pt x="462" y="293"/>
                  </a:lnTo>
                  <a:lnTo>
                    <a:pt x="464" y="289"/>
                  </a:lnTo>
                  <a:lnTo>
                    <a:pt x="466" y="284"/>
                  </a:lnTo>
                  <a:lnTo>
                    <a:pt x="466" y="284"/>
                  </a:lnTo>
                  <a:lnTo>
                    <a:pt x="464" y="284"/>
                  </a:lnTo>
                  <a:lnTo>
                    <a:pt x="464" y="284"/>
                  </a:lnTo>
                  <a:lnTo>
                    <a:pt x="462" y="284"/>
                  </a:lnTo>
                  <a:lnTo>
                    <a:pt x="462" y="282"/>
                  </a:lnTo>
                  <a:lnTo>
                    <a:pt x="464" y="282"/>
                  </a:lnTo>
                  <a:lnTo>
                    <a:pt x="464" y="282"/>
                  </a:lnTo>
                  <a:lnTo>
                    <a:pt x="466" y="282"/>
                  </a:lnTo>
                  <a:lnTo>
                    <a:pt x="466" y="279"/>
                  </a:lnTo>
                  <a:lnTo>
                    <a:pt x="466" y="279"/>
                  </a:lnTo>
                  <a:lnTo>
                    <a:pt x="469" y="277"/>
                  </a:lnTo>
                  <a:lnTo>
                    <a:pt x="466" y="277"/>
                  </a:lnTo>
                  <a:lnTo>
                    <a:pt x="466" y="277"/>
                  </a:lnTo>
                  <a:lnTo>
                    <a:pt x="464" y="277"/>
                  </a:lnTo>
                  <a:lnTo>
                    <a:pt x="464" y="277"/>
                  </a:lnTo>
                  <a:lnTo>
                    <a:pt x="462" y="277"/>
                  </a:lnTo>
                  <a:lnTo>
                    <a:pt x="464" y="277"/>
                  </a:lnTo>
                  <a:lnTo>
                    <a:pt x="466" y="272"/>
                  </a:lnTo>
                  <a:lnTo>
                    <a:pt x="466" y="272"/>
                  </a:lnTo>
                  <a:lnTo>
                    <a:pt x="469" y="272"/>
                  </a:lnTo>
                  <a:lnTo>
                    <a:pt x="469" y="272"/>
                  </a:lnTo>
                  <a:lnTo>
                    <a:pt x="469" y="270"/>
                  </a:lnTo>
                  <a:lnTo>
                    <a:pt x="469" y="267"/>
                  </a:lnTo>
                  <a:lnTo>
                    <a:pt x="469" y="267"/>
                  </a:lnTo>
                  <a:lnTo>
                    <a:pt x="469" y="263"/>
                  </a:lnTo>
                  <a:lnTo>
                    <a:pt x="473" y="258"/>
                  </a:lnTo>
                  <a:lnTo>
                    <a:pt x="478" y="256"/>
                  </a:lnTo>
                  <a:lnTo>
                    <a:pt x="481" y="251"/>
                  </a:lnTo>
                  <a:lnTo>
                    <a:pt x="483" y="251"/>
                  </a:lnTo>
                  <a:lnTo>
                    <a:pt x="483" y="246"/>
                  </a:lnTo>
                  <a:lnTo>
                    <a:pt x="485" y="244"/>
                  </a:lnTo>
                  <a:lnTo>
                    <a:pt x="483" y="244"/>
                  </a:lnTo>
                  <a:lnTo>
                    <a:pt x="483" y="24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285"/>
            <p:cNvSpPr>
              <a:spLocks noEditPoints="1"/>
            </p:cNvSpPr>
            <p:nvPr userDrawn="1"/>
          </p:nvSpPr>
          <p:spPr bwMode="auto">
            <a:xfrm>
              <a:off x="3347" y="2231"/>
              <a:ext cx="223" cy="265"/>
            </a:xfrm>
            <a:custGeom>
              <a:avLst/>
              <a:gdLst>
                <a:gd name="T0" fmla="*/ 9 w 223"/>
                <a:gd name="T1" fmla="*/ 161 h 265"/>
                <a:gd name="T2" fmla="*/ 209 w 223"/>
                <a:gd name="T3" fmla="*/ 49 h 265"/>
                <a:gd name="T4" fmla="*/ 212 w 223"/>
                <a:gd name="T5" fmla="*/ 40 h 265"/>
                <a:gd name="T6" fmla="*/ 195 w 223"/>
                <a:gd name="T7" fmla="*/ 28 h 265"/>
                <a:gd name="T8" fmla="*/ 179 w 223"/>
                <a:gd name="T9" fmla="*/ 16 h 265"/>
                <a:gd name="T10" fmla="*/ 162 w 223"/>
                <a:gd name="T11" fmla="*/ 4 h 265"/>
                <a:gd name="T12" fmla="*/ 155 w 223"/>
                <a:gd name="T13" fmla="*/ 12 h 265"/>
                <a:gd name="T14" fmla="*/ 139 w 223"/>
                <a:gd name="T15" fmla="*/ 28 h 265"/>
                <a:gd name="T16" fmla="*/ 94 w 223"/>
                <a:gd name="T17" fmla="*/ 30 h 265"/>
                <a:gd name="T18" fmla="*/ 94 w 223"/>
                <a:gd name="T19" fmla="*/ 45 h 265"/>
                <a:gd name="T20" fmla="*/ 94 w 223"/>
                <a:gd name="T21" fmla="*/ 59 h 265"/>
                <a:gd name="T22" fmla="*/ 94 w 223"/>
                <a:gd name="T23" fmla="*/ 73 h 265"/>
                <a:gd name="T24" fmla="*/ 89 w 223"/>
                <a:gd name="T25" fmla="*/ 82 h 265"/>
                <a:gd name="T26" fmla="*/ 77 w 223"/>
                <a:gd name="T27" fmla="*/ 90 h 265"/>
                <a:gd name="T28" fmla="*/ 70 w 223"/>
                <a:gd name="T29" fmla="*/ 97 h 265"/>
                <a:gd name="T30" fmla="*/ 73 w 223"/>
                <a:gd name="T31" fmla="*/ 109 h 265"/>
                <a:gd name="T32" fmla="*/ 73 w 223"/>
                <a:gd name="T33" fmla="*/ 123 h 265"/>
                <a:gd name="T34" fmla="*/ 58 w 223"/>
                <a:gd name="T35" fmla="*/ 127 h 265"/>
                <a:gd name="T36" fmla="*/ 37 w 223"/>
                <a:gd name="T37" fmla="*/ 127 h 265"/>
                <a:gd name="T38" fmla="*/ 16 w 223"/>
                <a:gd name="T39" fmla="*/ 127 h 265"/>
                <a:gd name="T40" fmla="*/ 0 w 223"/>
                <a:gd name="T41" fmla="*/ 130 h 265"/>
                <a:gd name="T42" fmla="*/ 0 w 223"/>
                <a:gd name="T43" fmla="*/ 132 h 265"/>
                <a:gd name="T44" fmla="*/ 7 w 223"/>
                <a:gd name="T45" fmla="*/ 142 h 265"/>
                <a:gd name="T46" fmla="*/ 11 w 223"/>
                <a:gd name="T47" fmla="*/ 146 h 265"/>
                <a:gd name="T48" fmla="*/ 9 w 223"/>
                <a:gd name="T49" fmla="*/ 165 h 265"/>
                <a:gd name="T50" fmla="*/ 9 w 223"/>
                <a:gd name="T51" fmla="*/ 170 h 265"/>
                <a:gd name="T52" fmla="*/ 16 w 223"/>
                <a:gd name="T53" fmla="*/ 191 h 265"/>
                <a:gd name="T54" fmla="*/ 7 w 223"/>
                <a:gd name="T55" fmla="*/ 227 h 265"/>
                <a:gd name="T56" fmla="*/ 4 w 223"/>
                <a:gd name="T57" fmla="*/ 236 h 265"/>
                <a:gd name="T58" fmla="*/ 9 w 223"/>
                <a:gd name="T59" fmla="*/ 227 h 265"/>
                <a:gd name="T60" fmla="*/ 18 w 223"/>
                <a:gd name="T61" fmla="*/ 229 h 265"/>
                <a:gd name="T62" fmla="*/ 30 w 223"/>
                <a:gd name="T63" fmla="*/ 227 h 265"/>
                <a:gd name="T64" fmla="*/ 33 w 223"/>
                <a:gd name="T65" fmla="*/ 224 h 265"/>
                <a:gd name="T66" fmla="*/ 47 w 223"/>
                <a:gd name="T67" fmla="*/ 227 h 265"/>
                <a:gd name="T68" fmla="*/ 54 w 223"/>
                <a:gd name="T69" fmla="*/ 236 h 265"/>
                <a:gd name="T70" fmla="*/ 58 w 223"/>
                <a:gd name="T71" fmla="*/ 236 h 265"/>
                <a:gd name="T72" fmla="*/ 61 w 223"/>
                <a:gd name="T73" fmla="*/ 236 h 265"/>
                <a:gd name="T74" fmla="*/ 66 w 223"/>
                <a:gd name="T75" fmla="*/ 248 h 265"/>
                <a:gd name="T76" fmla="*/ 68 w 223"/>
                <a:gd name="T77" fmla="*/ 250 h 265"/>
                <a:gd name="T78" fmla="*/ 70 w 223"/>
                <a:gd name="T79" fmla="*/ 255 h 265"/>
                <a:gd name="T80" fmla="*/ 75 w 223"/>
                <a:gd name="T81" fmla="*/ 257 h 265"/>
                <a:gd name="T82" fmla="*/ 82 w 223"/>
                <a:gd name="T83" fmla="*/ 265 h 265"/>
                <a:gd name="T84" fmla="*/ 89 w 223"/>
                <a:gd name="T85" fmla="*/ 260 h 265"/>
                <a:gd name="T86" fmla="*/ 94 w 223"/>
                <a:gd name="T87" fmla="*/ 250 h 265"/>
                <a:gd name="T88" fmla="*/ 103 w 223"/>
                <a:gd name="T89" fmla="*/ 253 h 265"/>
                <a:gd name="T90" fmla="*/ 110 w 223"/>
                <a:gd name="T91" fmla="*/ 253 h 265"/>
                <a:gd name="T92" fmla="*/ 120 w 223"/>
                <a:gd name="T93" fmla="*/ 250 h 265"/>
                <a:gd name="T94" fmla="*/ 132 w 223"/>
                <a:gd name="T95" fmla="*/ 250 h 265"/>
                <a:gd name="T96" fmla="*/ 136 w 223"/>
                <a:gd name="T97" fmla="*/ 246 h 265"/>
                <a:gd name="T98" fmla="*/ 146 w 223"/>
                <a:gd name="T99" fmla="*/ 250 h 265"/>
                <a:gd name="T100" fmla="*/ 200 w 223"/>
                <a:gd name="T101" fmla="*/ 250 h 265"/>
                <a:gd name="T102" fmla="*/ 207 w 223"/>
                <a:gd name="T103" fmla="*/ 229 h 265"/>
                <a:gd name="T104" fmla="*/ 202 w 223"/>
                <a:gd name="T105" fmla="*/ 205 h 265"/>
                <a:gd name="T106" fmla="*/ 202 w 223"/>
                <a:gd name="T107" fmla="*/ 179 h 265"/>
                <a:gd name="T108" fmla="*/ 200 w 223"/>
                <a:gd name="T109" fmla="*/ 153 h 265"/>
                <a:gd name="T110" fmla="*/ 198 w 223"/>
                <a:gd name="T111" fmla="*/ 127 h 265"/>
                <a:gd name="T112" fmla="*/ 195 w 223"/>
                <a:gd name="T113" fmla="*/ 101 h 265"/>
                <a:gd name="T114" fmla="*/ 193 w 223"/>
                <a:gd name="T115" fmla="*/ 75 h 265"/>
                <a:gd name="T116" fmla="*/ 193 w 223"/>
                <a:gd name="T117" fmla="*/ 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5">
                  <a:moveTo>
                    <a:pt x="11" y="161"/>
                  </a:moveTo>
                  <a:lnTo>
                    <a:pt x="11" y="158"/>
                  </a:lnTo>
                  <a:lnTo>
                    <a:pt x="9" y="158"/>
                  </a:lnTo>
                  <a:lnTo>
                    <a:pt x="9" y="158"/>
                  </a:lnTo>
                  <a:lnTo>
                    <a:pt x="9" y="161"/>
                  </a:lnTo>
                  <a:lnTo>
                    <a:pt x="9" y="163"/>
                  </a:lnTo>
                  <a:lnTo>
                    <a:pt x="9" y="163"/>
                  </a:lnTo>
                  <a:lnTo>
                    <a:pt x="11" y="161"/>
                  </a:lnTo>
                  <a:close/>
                  <a:moveTo>
                    <a:pt x="205" y="49"/>
                  </a:moveTo>
                  <a:lnTo>
                    <a:pt x="209" y="49"/>
                  </a:lnTo>
                  <a:lnTo>
                    <a:pt x="219" y="49"/>
                  </a:lnTo>
                  <a:lnTo>
                    <a:pt x="223" y="49"/>
                  </a:lnTo>
                  <a:lnTo>
                    <a:pt x="221" y="47"/>
                  </a:lnTo>
                  <a:lnTo>
                    <a:pt x="216" y="42"/>
                  </a:lnTo>
                  <a:lnTo>
                    <a:pt x="212" y="40"/>
                  </a:lnTo>
                  <a:lnTo>
                    <a:pt x="209" y="38"/>
                  </a:lnTo>
                  <a:lnTo>
                    <a:pt x="205" y="35"/>
                  </a:lnTo>
                  <a:lnTo>
                    <a:pt x="202" y="33"/>
                  </a:lnTo>
                  <a:lnTo>
                    <a:pt x="200" y="30"/>
                  </a:lnTo>
                  <a:lnTo>
                    <a:pt x="195" y="28"/>
                  </a:lnTo>
                  <a:lnTo>
                    <a:pt x="193" y="26"/>
                  </a:lnTo>
                  <a:lnTo>
                    <a:pt x="188" y="23"/>
                  </a:lnTo>
                  <a:lnTo>
                    <a:pt x="186" y="21"/>
                  </a:lnTo>
                  <a:lnTo>
                    <a:pt x="183" y="19"/>
                  </a:lnTo>
                  <a:lnTo>
                    <a:pt x="179" y="16"/>
                  </a:lnTo>
                  <a:lnTo>
                    <a:pt x="176" y="14"/>
                  </a:lnTo>
                  <a:lnTo>
                    <a:pt x="172" y="12"/>
                  </a:lnTo>
                  <a:lnTo>
                    <a:pt x="169" y="9"/>
                  </a:lnTo>
                  <a:lnTo>
                    <a:pt x="167" y="7"/>
                  </a:lnTo>
                  <a:lnTo>
                    <a:pt x="162" y="4"/>
                  </a:lnTo>
                  <a:lnTo>
                    <a:pt x="160" y="2"/>
                  </a:lnTo>
                  <a:lnTo>
                    <a:pt x="155" y="0"/>
                  </a:lnTo>
                  <a:lnTo>
                    <a:pt x="155" y="4"/>
                  </a:lnTo>
                  <a:lnTo>
                    <a:pt x="155" y="9"/>
                  </a:lnTo>
                  <a:lnTo>
                    <a:pt x="155" y="12"/>
                  </a:lnTo>
                  <a:lnTo>
                    <a:pt x="155" y="16"/>
                  </a:lnTo>
                  <a:lnTo>
                    <a:pt x="155" y="21"/>
                  </a:lnTo>
                  <a:lnTo>
                    <a:pt x="155" y="26"/>
                  </a:lnTo>
                  <a:lnTo>
                    <a:pt x="155" y="28"/>
                  </a:lnTo>
                  <a:lnTo>
                    <a:pt x="139" y="28"/>
                  </a:lnTo>
                  <a:lnTo>
                    <a:pt x="134" y="28"/>
                  </a:lnTo>
                  <a:lnTo>
                    <a:pt x="110" y="28"/>
                  </a:lnTo>
                  <a:lnTo>
                    <a:pt x="108" y="28"/>
                  </a:lnTo>
                  <a:lnTo>
                    <a:pt x="94" y="28"/>
                  </a:lnTo>
                  <a:lnTo>
                    <a:pt x="94" y="30"/>
                  </a:lnTo>
                  <a:lnTo>
                    <a:pt x="94" y="33"/>
                  </a:lnTo>
                  <a:lnTo>
                    <a:pt x="94" y="35"/>
                  </a:lnTo>
                  <a:lnTo>
                    <a:pt x="94" y="40"/>
                  </a:lnTo>
                  <a:lnTo>
                    <a:pt x="94" y="42"/>
                  </a:lnTo>
                  <a:lnTo>
                    <a:pt x="94" y="45"/>
                  </a:lnTo>
                  <a:lnTo>
                    <a:pt x="94" y="47"/>
                  </a:lnTo>
                  <a:lnTo>
                    <a:pt x="94" y="52"/>
                  </a:lnTo>
                  <a:lnTo>
                    <a:pt x="94" y="54"/>
                  </a:lnTo>
                  <a:lnTo>
                    <a:pt x="94" y="56"/>
                  </a:lnTo>
                  <a:lnTo>
                    <a:pt x="94" y="59"/>
                  </a:lnTo>
                  <a:lnTo>
                    <a:pt x="94" y="61"/>
                  </a:lnTo>
                  <a:lnTo>
                    <a:pt x="94" y="66"/>
                  </a:lnTo>
                  <a:lnTo>
                    <a:pt x="94" y="68"/>
                  </a:lnTo>
                  <a:lnTo>
                    <a:pt x="94" y="71"/>
                  </a:lnTo>
                  <a:lnTo>
                    <a:pt x="94" y="73"/>
                  </a:lnTo>
                  <a:lnTo>
                    <a:pt x="94" y="75"/>
                  </a:lnTo>
                  <a:lnTo>
                    <a:pt x="94" y="80"/>
                  </a:lnTo>
                  <a:lnTo>
                    <a:pt x="91" y="82"/>
                  </a:lnTo>
                  <a:lnTo>
                    <a:pt x="91" y="82"/>
                  </a:lnTo>
                  <a:lnTo>
                    <a:pt x="89" y="82"/>
                  </a:lnTo>
                  <a:lnTo>
                    <a:pt x="87" y="85"/>
                  </a:lnTo>
                  <a:lnTo>
                    <a:pt x="82" y="85"/>
                  </a:lnTo>
                  <a:lnTo>
                    <a:pt x="82" y="85"/>
                  </a:lnTo>
                  <a:lnTo>
                    <a:pt x="80" y="87"/>
                  </a:lnTo>
                  <a:lnTo>
                    <a:pt x="77" y="90"/>
                  </a:lnTo>
                  <a:lnTo>
                    <a:pt x="73" y="92"/>
                  </a:lnTo>
                  <a:lnTo>
                    <a:pt x="73" y="94"/>
                  </a:lnTo>
                  <a:lnTo>
                    <a:pt x="70" y="94"/>
                  </a:lnTo>
                  <a:lnTo>
                    <a:pt x="70" y="97"/>
                  </a:lnTo>
                  <a:lnTo>
                    <a:pt x="70" y="97"/>
                  </a:lnTo>
                  <a:lnTo>
                    <a:pt x="73" y="101"/>
                  </a:lnTo>
                  <a:lnTo>
                    <a:pt x="73" y="101"/>
                  </a:lnTo>
                  <a:lnTo>
                    <a:pt x="73" y="104"/>
                  </a:lnTo>
                  <a:lnTo>
                    <a:pt x="73" y="106"/>
                  </a:lnTo>
                  <a:lnTo>
                    <a:pt x="73" y="109"/>
                  </a:lnTo>
                  <a:lnTo>
                    <a:pt x="73" y="113"/>
                  </a:lnTo>
                  <a:lnTo>
                    <a:pt x="73" y="116"/>
                  </a:lnTo>
                  <a:lnTo>
                    <a:pt x="73" y="118"/>
                  </a:lnTo>
                  <a:lnTo>
                    <a:pt x="73" y="120"/>
                  </a:lnTo>
                  <a:lnTo>
                    <a:pt x="73" y="123"/>
                  </a:lnTo>
                  <a:lnTo>
                    <a:pt x="73" y="127"/>
                  </a:lnTo>
                  <a:lnTo>
                    <a:pt x="70" y="127"/>
                  </a:lnTo>
                  <a:lnTo>
                    <a:pt x="66" y="127"/>
                  </a:lnTo>
                  <a:lnTo>
                    <a:pt x="61" y="127"/>
                  </a:lnTo>
                  <a:lnTo>
                    <a:pt x="58" y="127"/>
                  </a:lnTo>
                  <a:lnTo>
                    <a:pt x="54" y="127"/>
                  </a:lnTo>
                  <a:lnTo>
                    <a:pt x="49" y="127"/>
                  </a:lnTo>
                  <a:lnTo>
                    <a:pt x="44" y="127"/>
                  </a:lnTo>
                  <a:lnTo>
                    <a:pt x="40" y="127"/>
                  </a:lnTo>
                  <a:lnTo>
                    <a:pt x="37" y="127"/>
                  </a:lnTo>
                  <a:lnTo>
                    <a:pt x="33" y="127"/>
                  </a:lnTo>
                  <a:lnTo>
                    <a:pt x="28" y="127"/>
                  </a:lnTo>
                  <a:lnTo>
                    <a:pt x="23" y="127"/>
                  </a:lnTo>
                  <a:lnTo>
                    <a:pt x="21" y="127"/>
                  </a:lnTo>
                  <a:lnTo>
                    <a:pt x="16" y="127"/>
                  </a:lnTo>
                  <a:lnTo>
                    <a:pt x="11" y="127"/>
                  </a:lnTo>
                  <a:lnTo>
                    <a:pt x="7" y="127"/>
                  </a:lnTo>
                  <a:lnTo>
                    <a:pt x="4" y="127"/>
                  </a:lnTo>
                  <a:lnTo>
                    <a:pt x="2" y="127"/>
                  </a:lnTo>
                  <a:lnTo>
                    <a:pt x="0" y="130"/>
                  </a:lnTo>
                  <a:lnTo>
                    <a:pt x="0" y="132"/>
                  </a:lnTo>
                  <a:lnTo>
                    <a:pt x="0" y="135"/>
                  </a:lnTo>
                  <a:lnTo>
                    <a:pt x="0" y="137"/>
                  </a:lnTo>
                  <a:lnTo>
                    <a:pt x="0" y="132"/>
                  </a:lnTo>
                  <a:lnTo>
                    <a:pt x="0" y="132"/>
                  </a:lnTo>
                  <a:lnTo>
                    <a:pt x="2" y="132"/>
                  </a:lnTo>
                  <a:lnTo>
                    <a:pt x="2" y="132"/>
                  </a:lnTo>
                  <a:lnTo>
                    <a:pt x="4" y="137"/>
                  </a:lnTo>
                  <a:lnTo>
                    <a:pt x="7" y="142"/>
                  </a:lnTo>
                  <a:lnTo>
                    <a:pt x="7" y="142"/>
                  </a:lnTo>
                  <a:lnTo>
                    <a:pt x="9" y="142"/>
                  </a:lnTo>
                  <a:lnTo>
                    <a:pt x="9" y="139"/>
                  </a:lnTo>
                  <a:lnTo>
                    <a:pt x="9" y="139"/>
                  </a:lnTo>
                  <a:lnTo>
                    <a:pt x="9" y="142"/>
                  </a:lnTo>
                  <a:lnTo>
                    <a:pt x="11" y="146"/>
                  </a:lnTo>
                  <a:lnTo>
                    <a:pt x="14" y="149"/>
                  </a:lnTo>
                  <a:lnTo>
                    <a:pt x="14" y="151"/>
                  </a:lnTo>
                  <a:lnTo>
                    <a:pt x="14" y="153"/>
                  </a:lnTo>
                  <a:lnTo>
                    <a:pt x="11" y="158"/>
                  </a:lnTo>
                  <a:lnTo>
                    <a:pt x="9" y="165"/>
                  </a:lnTo>
                  <a:lnTo>
                    <a:pt x="11" y="165"/>
                  </a:lnTo>
                  <a:lnTo>
                    <a:pt x="9" y="168"/>
                  </a:lnTo>
                  <a:lnTo>
                    <a:pt x="9" y="168"/>
                  </a:lnTo>
                  <a:lnTo>
                    <a:pt x="7" y="168"/>
                  </a:lnTo>
                  <a:lnTo>
                    <a:pt x="9" y="170"/>
                  </a:lnTo>
                  <a:lnTo>
                    <a:pt x="11" y="172"/>
                  </a:lnTo>
                  <a:lnTo>
                    <a:pt x="14" y="175"/>
                  </a:lnTo>
                  <a:lnTo>
                    <a:pt x="14" y="182"/>
                  </a:lnTo>
                  <a:lnTo>
                    <a:pt x="14" y="187"/>
                  </a:lnTo>
                  <a:lnTo>
                    <a:pt x="16" y="191"/>
                  </a:lnTo>
                  <a:lnTo>
                    <a:pt x="16" y="198"/>
                  </a:lnTo>
                  <a:lnTo>
                    <a:pt x="14" y="205"/>
                  </a:lnTo>
                  <a:lnTo>
                    <a:pt x="11" y="215"/>
                  </a:lnTo>
                  <a:lnTo>
                    <a:pt x="9" y="220"/>
                  </a:lnTo>
                  <a:lnTo>
                    <a:pt x="7" y="227"/>
                  </a:lnTo>
                  <a:lnTo>
                    <a:pt x="7" y="229"/>
                  </a:lnTo>
                  <a:lnTo>
                    <a:pt x="4" y="234"/>
                  </a:lnTo>
                  <a:lnTo>
                    <a:pt x="4" y="243"/>
                  </a:lnTo>
                  <a:lnTo>
                    <a:pt x="4" y="241"/>
                  </a:lnTo>
                  <a:lnTo>
                    <a:pt x="4" y="236"/>
                  </a:lnTo>
                  <a:lnTo>
                    <a:pt x="7" y="234"/>
                  </a:lnTo>
                  <a:lnTo>
                    <a:pt x="7" y="234"/>
                  </a:lnTo>
                  <a:lnTo>
                    <a:pt x="7" y="231"/>
                  </a:lnTo>
                  <a:lnTo>
                    <a:pt x="9" y="229"/>
                  </a:lnTo>
                  <a:lnTo>
                    <a:pt x="9" y="227"/>
                  </a:lnTo>
                  <a:lnTo>
                    <a:pt x="11" y="227"/>
                  </a:lnTo>
                  <a:lnTo>
                    <a:pt x="11" y="227"/>
                  </a:lnTo>
                  <a:lnTo>
                    <a:pt x="14" y="229"/>
                  </a:lnTo>
                  <a:lnTo>
                    <a:pt x="16" y="229"/>
                  </a:lnTo>
                  <a:lnTo>
                    <a:pt x="18" y="229"/>
                  </a:lnTo>
                  <a:lnTo>
                    <a:pt x="21" y="229"/>
                  </a:lnTo>
                  <a:lnTo>
                    <a:pt x="23" y="227"/>
                  </a:lnTo>
                  <a:lnTo>
                    <a:pt x="25" y="227"/>
                  </a:lnTo>
                  <a:lnTo>
                    <a:pt x="28" y="227"/>
                  </a:lnTo>
                  <a:lnTo>
                    <a:pt x="30" y="227"/>
                  </a:lnTo>
                  <a:lnTo>
                    <a:pt x="30" y="224"/>
                  </a:lnTo>
                  <a:lnTo>
                    <a:pt x="30" y="224"/>
                  </a:lnTo>
                  <a:lnTo>
                    <a:pt x="33" y="224"/>
                  </a:lnTo>
                  <a:lnTo>
                    <a:pt x="33" y="224"/>
                  </a:lnTo>
                  <a:lnTo>
                    <a:pt x="33" y="224"/>
                  </a:lnTo>
                  <a:lnTo>
                    <a:pt x="33" y="224"/>
                  </a:lnTo>
                  <a:lnTo>
                    <a:pt x="35" y="224"/>
                  </a:lnTo>
                  <a:lnTo>
                    <a:pt x="37" y="224"/>
                  </a:lnTo>
                  <a:lnTo>
                    <a:pt x="42" y="224"/>
                  </a:lnTo>
                  <a:lnTo>
                    <a:pt x="47" y="227"/>
                  </a:lnTo>
                  <a:lnTo>
                    <a:pt x="49" y="229"/>
                  </a:lnTo>
                  <a:lnTo>
                    <a:pt x="51" y="231"/>
                  </a:lnTo>
                  <a:lnTo>
                    <a:pt x="51" y="234"/>
                  </a:lnTo>
                  <a:lnTo>
                    <a:pt x="51" y="234"/>
                  </a:lnTo>
                  <a:lnTo>
                    <a:pt x="54" y="236"/>
                  </a:lnTo>
                  <a:lnTo>
                    <a:pt x="54" y="236"/>
                  </a:lnTo>
                  <a:lnTo>
                    <a:pt x="56" y="236"/>
                  </a:lnTo>
                  <a:lnTo>
                    <a:pt x="56" y="236"/>
                  </a:lnTo>
                  <a:lnTo>
                    <a:pt x="56" y="236"/>
                  </a:lnTo>
                  <a:lnTo>
                    <a:pt x="58" y="236"/>
                  </a:lnTo>
                  <a:lnTo>
                    <a:pt x="58" y="236"/>
                  </a:lnTo>
                  <a:lnTo>
                    <a:pt x="61" y="236"/>
                  </a:lnTo>
                  <a:lnTo>
                    <a:pt x="61" y="236"/>
                  </a:lnTo>
                  <a:lnTo>
                    <a:pt x="61" y="236"/>
                  </a:lnTo>
                  <a:lnTo>
                    <a:pt x="61" y="236"/>
                  </a:lnTo>
                  <a:lnTo>
                    <a:pt x="61" y="239"/>
                  </a:lnTo>
                  <a:lnTo>
                    <a:pt x="63" y="239"/>
                  </a:lnTo>
                  <a:lnTo>
                    <a:pt x="63" y="241"/>
                  </a:lnTo>
                  <a:lnTo>
                    <a:pt x="63" y="246"/>
                  </a:lnTo>
                  <a:lnTo>
                    <a:pt x="66" y="248"/>
                  </a:lnTo>
                  <a:lnTo>
                    <a:pt x="66" y="248"/>
                  </a:lnTo>
                  <a:lnTo>
                    <a:pt x="68" y="248"/>
                  </a:lnTo>
                  <a:lnTo>
                    <a:pt x="68" y="248"/>
                  </a:lnTo>
                  <a:lnTo>
                    <a:pt x="68" y="250"/>
                  </a:lnTo>
                  <a:lnTo>
                    <a:pt x="68" y="250"/>
                  </a:lnTo>
                  <a:lnTo>
                    <a:pt x="68" y="250"/>
                  </a:lnTo>
                  <a:lnTo>
                    <a:pt x="70" y="250"/>
                  </a:lnTo>
                  <a:lnTo>
                    <a:pt x="70" y="253"/>
                  </a:lnTo>
                  <a:lnTo>
                    <a:pt x="73" y="255"/>
                  </a:lnTo>
                  <a:lnTo>
                    <a:pt x="70" y="255"/>
                  </a:lnTo>
                  <a:lnTo>
                    <a:pt x="70" y="255"/>
                  </a:lnTo>
                  <a:lnTo>
                    <a:pt x="73" y="255"/>
                  </a:lnTo>
                  <a:lnTo>
                    <a:pt x="73" y="255"/>
                  </a:lnTo>
                  <a:lnTo>
                    <a:pt x="73" y="257"/>
                  </a:lnTo>
                  <a:lnTo>
                    <a:pt x="75" y="257"/>
                  </a:lnTo>
                  <a:lnTo>
                    <a:pt x="77" y="260"/>
                  </a:lnTo>
                  <a:lnTo>
                    <a:pt x="77" y="260"/>
                  </a:lnTo>
                  <a:lnTo>
                    <a:pt x="80" y="262"/>
                  </a:lnTo>
                  <a:lnTo>
                    <a:pt x="82" y="265"/>
                  </a:lnTo>
                  <a:lnTo>
                    <a:pt x="82" y="265"/>
                  </a:lnTo>
                  <a:lnTo>
                    <a:pt x="84" y="265"/>
                  </a:lnTo>
                  <a:lnTo>
                    <a:pt x="84" y="265"/>
                  </a:lnTo>
                  <a:lnTo>
                    <a:pt x="87" y="265"/>
                  </a:lnTo>
                  <a:lnTo>
                    <a:pt x="89" y="262"/>
                  </a:lnTo>
                  <a:lnTo>
                    <a:pt x="89" y="260"/>
                  </a:lnTo>
                  <a:lnTo>
                    <a:pt x="89" y="257"/>
                  </a:lnTo>
                  <a:lnTo>
                    <a:pt x="89" y="255"/>
                  </a:lnTo>
                  <a:lnTo>
                    <a:pt x="91" y="253"/>
                  </a:lnTo>
                  <a:lnTo>
                    <a:pt x="91" y="250"/>
                  </a:lnTo>
                  <a:lnTo>
                    <a:pt x="94" y="250"/>
                  </a:lnTo>
                  <a:lnTo>
                    <a:pt x="94" y="248"/>
                  </a:lnTo>
                  <a:lnTo>
                    <a:pt x="96" y="246"/>
                  </a:lnTo>
                  <a:lnTo>
                    <a:pt x="96" y="248"/>
                  </a:lnTo>
                  <a:lnTo>
                    <a:pt x="99" y="248"/>
                  </a:lnTo>
                  <a:lnTo>
                    <a:pt x="103" y="253"/>
                  </a:lnTo>
                  <a:lnTo>
                    <a:pt x="106" y="255"/>
                  </a:lnTo>
                  <a:lnTo>
                    <a:pt x="106" y="257"/>
                  </a:lnTo>
                  <a:lnTo>
                    <a:pt x="108" y="257"/>
                  </a:lnTo>
                  <a:lnTo>
                    <a:pt x="108" y="255"/>
                  </a:lnTo>
                  <a:lnTo>
                    <a:pt x="110" y="253"/>
                  </a:lnTo>
                  <a:lnTo>
                    <a:pt x="110" y="250"/>
                  </a:lnTo>
                  <a:lnTo>
                    <a:pt x="113" y="250"/>
                  </a:lnTo>
                  <a:lnTo>
                    <a:pt x="115" y="250"/>
                  </a:lnTo>
                  <a:lnTo>
                    <a:pt x="117" y="250"/>
                  </a:lnTo>
                  <a:lnTo>
                    <a:pt x="120" y="250"/>
                  </a:lnTo>
                  <a:lnTo>
                    <a:pt x="120" y="253"/>
                  </a:lnTo>
                  <a:lnTo>
                    <a:pt x="122" y="253"/>
                  </a:lnTo>
                  <a:lnTo>
                    <a:pt x="124" y="253"/>
                  </a:lnTo>
                  <a:lnTo>
                    <a:pt x="129" y="253"/>
                  </a:lnTo>
                  <a:lnTo>
                    <a:pt x="132" y="250"/>
                  </a:lnTo>
                  <a:lnTo>
                    <a:pt x="134" y="250"/>
                  </a:lnTo>
                  <a:lnTo>
                    <a:pt x="134" y="250"/>
                  </a:lnTo>
                  <a:lnTo>
                    <a:pt x="134" y="248"/>
                  </a:lnTo>
                  <a:lnTo>
                    <a:pt x="134" y="248"/>
                  </a:lnTo>
                  <a:lnTo>
                    <a:pt x="136" y="246"/>
                  </a:lnTo>
                  <a:lnTo>
                    <a:pt x="136" y="246"/>
                  </a:lnTo>
                  <a:lnTo>
                    <a:pt x="136" y="248"/>
                  </a:lnTo>
                  <a:lnTo>
                    <a:pt x="136" y="250"/>
                  </a:lnTo>
                  <a:lnTo>
                    <a:pt x="139" y="250"/>
                  </a:lnTo>
                  <a:lnTo>
                    <a:pt x="146" y="250"/>
                  </a:lnTo>
                  <a:lnTo>
                    <a:pt x="150" y="250"/>
                  </a:lnTo>
                  <a:lnTo>
                    <a:pt x="169" y="250"/>
                  </a:lnTo>
                  <a:lnTo>
                    <a:pt x="172" y="250"/>
                  </a:lnTo>
                  <a:lnTo>
                    <a:pt x="190" y="250"/>
                  </a:lnTo>
                  <a:lnTo>
                    <a:pt x="200" y="250"/>
                  </a:lnTo>
                  <a:lnTo>
                    <a:pt x="207" y="250"/>
                  </a:lnTo>
                  <a:lnTo>
                    <a:pt x="207" y="243"/>
                  </a:lnTo>
                  <a:lnTo>
                    <a:pt x="209" y="239"/>
                  </a:lnTo>
                  <a:lnTo>
                    <a:pt x="209" y="234"/>
                  </a:lnTo>
                  <a:lnTo>
                    <a:pt x="207" y="229"/>
                  </a:lnTo>
                  <a:lnTo>
                    <a:pt x="205" y="227"/>
                  </a:lnTo>
                  <a:lnTo>
                    <a:pt x="205" y="222"/>
                  </a:lnTo>
                  <a:lnTo>
                    <a:pt x="205" y="217"/>
                  </a:lnTo>
                  <a:lnTo>
                    <a:pt x="205" y="213"/>
                  </a:lnTo>
                  <a:lnTo>
                    <a:pt x="202" y="205"/>
                  </a:lnTo>
                  <a:lnTo>
                    <a:pt x="202" y="201"/>
                  </a:lnTo>
                  <a:lnTo>
                    <a:pt x="202" y="196"/>
                  </a:lnTo>
                  <a:lnTo>
                    <a:pt x="202" y="191"/>
                  </a:lnTo>
                  <a:lnTo>
                    <a:pt x="202" y="184"/>
                  </a:lnTo>
                  <a:lnTo>
                    <a:pt x="202" y="179"/>
                  </a:lnTo>
                  <a:lnTo>
                    <a:pt x="200" y="175"/>
                  </a:lnTo>
                  <a:lnTo>
                    <a:pt x="200" y="170"/>
                  </a:lnTo>
                  <a:lnTo>
                    <a:pt x="200" y="165"/>
                  </a:lnTo>
                  <a:lnTo>
                    <a:pt x="200" y="158"/>
                  </a:lnTo>
                  <a:lnTo>
                    <a:pt x="200" y="153"/>
                  </a:lnTo>
                  <a:lnTo>
                    <a:pt x="200" y="149"/>
                  </a:lnTo>
                  <a:lnTo>
                    <a:pt x="198" y="144"/>
                  </a:lnTo>
                  <a:lnTo>
                    <a:pt x="198" y="137"/>
                  </a:lnTo>
                  <a:lnTo>
                    <a:pt x="198" y="132"/>
                  </a:lnTo>
                  <a:lnTo>
                    <a:pt x="198" y="127"/>
                  </a:lnTo>
                  <a:lnTo>
                    <a:pt x="198" y="123"/>
                  </a:lnTo>
                  <a:lnTo>
                    <a:pt x="198" y="118"/>
                  </a:lnTo>
                  <a:lnTo>
                    <a:pt x="195" y="111"/>
                  </a:lnTo>
                  <a:lnTo>
                    <a:pt x="195" y="106"/>
                  </a:lnTo>
                  <a:lnTo>
                    <a:pt x="195" y="101"/>
                  </a:lnTo>
                  <a:lnTo>
                    <a:pt x="195" y="97"/>
                  </a:lnTo>
                  <a:lnTo>
                    <a:pt x="195" y="90"/>
                  </a:lnTo>
                  <a:lnTo>
                    <a:pt x="195" y="85"/>
                  </a:lnTo>
                  <a:lnTo>
                    <a:pt x="195" y="80"/>
                  </a:lnTo>
                  <a:lnTo>
                    <a:pt x="193" y="75"/>
                  </a:lnTo>
                  <a:lnTo>
                    <a:pt x="193" y="71"/>
                  </a:lnTo>
                  <a:lnTo>
                    <a:pt x="193" y="64"/>
                  </a:lnTo>
                  <a:lnTo>
                    <a:pt x="193" y="59"/>
                  </a:lnTo>
                  <a:lnTo>
                    <a:pt x="193" y="54"/>
                  </a:lnTo>
                  <a:lnTo>
                    <a:pt x="193" y="49"/>
                  </a:lnTo>
                  <a:lnTo>
                    <a:pt x="198" y="49"/>
                  </a:lnTo>
                  <a:lnTo>
                    <a:pt x="205"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286"/>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287"/>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288"/>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289"/>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290"/>
            <p:cNvSpPr>
              <a:spLocks/>
            </p:cNvSpPr>
            <p:nvPr userDrawn="1"/>
          </p:nvSpPr>
          <p:spPr bwMode="auto">
            <a:xfrm>
              <a:off x="3429" y="2280"/>
              <a:ext cx="304" cy="313"/>
            </a:xfrm>
            <a:custGeom>
              <a:avLst/>
              <a:gdLst>
                <a:gd name="T0" fmla="*/ 285 w 304"/>
                <a:gd name="T1" fmla="*/ 126 h 313"/>
                <a:gd name="T2" fmla="*/ 288 w 304"/>
                <a:gd name="T3" fmla="*/ 119 h 313"/>
                <a:gd name="T4" fmla="*/ 280 w 304"/>
                <a:gd name="T5" fmla="*/ 107 h 313"/>
                <a:gd name="T6" fmla="*/ 262 w 304"/>
                <a:gd name="T7" fmla="*/ 100 h 313"/>
                <a:gd name="T8" fmla="*/ 250 w 304"/>
                <a:gd name="T9" fmla="*/ 88 h 313"/>
                <a:gd name="T10" fmla="*/ 229 w 304"/>
                <a:gd name="T11" fmla="*/ 67 h 313"/>
                <a:gd name="T12" fmla="*/ 182 w 304"/>
                <a:gd name="T13" fmla="*/ 31 h 313"/>
                <a:gd name="T14" fmla="*/ 137 w 304"/>
                <a:gd name="T15" fmla="*/ 0 h 313"/>
                <a:gd name="T16" fmla="*/ 111 w 304"/>
                <a:gd name="T17" fmla="*/ 22 h 313"/>
                <a:gd name="T18" fmla="*/ 113 w 304"/>
                <a:gd name="T19" fmla="*/ 62 h 313"/>
                <a:gd name="T20" fmla="*/ 118 w 304"/>
                <a:gd name="T21" fmla="*/ 104 h 313"/>
                <a:gd name="T22" fmla="*/ 120 w 304"/>
                <a:gd name="T23" fmla="*/ 147 h 313"/>
                <a:gd name="T24" fmla="*/ 127 w 304"/>
                <a:gd name="T25" fmla="*/ 185 h 313"/>
                <a:gd name="T26" fmla="*/ 68 w 304"/>
                <a:gd name="T27" fmla="*/ 201 h 313"/>
                <a:gd name="T28" fmla="*/ 52 w 304"/>
                <a:gd name="T29" fmla="*/ 199 h 313"/>
                <a:gd name="T30" fmla="*/ 38 w 304"/>
                <a:gd name="T31" fmla="*/ 201 h 313"/>
                <a:gd name="T32" fmla="*/ 24 w 304"/>
                <a:gd name="T33" fmla="*/ 208 h 313"/>
                <a:gd name="T34" fmla="*/ 9 w 304"/>
                <a:gd name="T35" fmla="*/ 201 h 313"/>
                <a:gd name="T36" fmla="*/ 2 w 304"/>
                <a:gd name="T37" fmla="*/ 216 h 313"/>
                <a:gd name="T38" fmla="*/ 5 w 304"/>
                <a:gd name="T39" fmla="*/ 227 h 313"/>
                <a:gd name="T40" fmla="*/ 2 w 304"/>
                <a:gd name="T41" fmla="*/ 239 h 313"/>
                <a:gd name="T42" fmla="*/ 9 w 304"/>
                <a:gd name="T43" fmla="*/ 244 h 313"/>
                <a:gd name="T44" fmla="*/ 14 w 304"/>
                <a:gd name="T45" fmla="*/ 253 h 313"/>
                <a:gd name="T46" fmla="*/ 14 w 304"/>
                <a:gd name="T47" fmla="*/ 265 h 313"/>
                <a:gd name="T48" fmla="*/ 17 w 304"/>
                <a:gd name="T49" fmla="*/ 275 h 313"/>
                <a:gd name="T50" fmla="*/ 26 w 304"/>
                <a:gd name="T51" fmla="*/ 277 h 313"/>
                <a:gd name="T52" fmla="*/ 33 w 304"/>
                <a:gd name="T53" fmla="*/ 270 h 313"/>
                <a:gd name="T54" fmla="*/ 47 w 304"/>
                <a:gd name="T55" fmla="*/ 272 h 313"/>
                <a:gd name="T56" fmla="*/ 52 w 304"/>
                <a:gd name="T57" fmla="*/ 265 h 313"/>
                <a:gd name="T58" fmla="*/ 59 w 304"/>
                <a:gd name="T59" fmla="*/ 270 h 313"/>
                <a:gd name="T60" fmla="*/ 66 w 304"/>
                <a:gd name="T61" fmla="*/ 284 h 313"/>
                <a:gd name="T62" fmla="*/ 68 w 304"/>
                <a:gd name="T63" fmla="*/ 289 h 313"/>
                <a:gd name="T64" fmla="*/ 68 w 304"/>
                <a:gd name="T65" fmla="*/ 294 h 313"/>
                <a:gd name="T66" fmla="*/ 71 w 304"/>
                <a:gd name="T67" fmla="*/ 305 h 313"/>
                <a:gd name="T68" fmla="*/ 80 w 304"/>
                <a:gd name="T69" fmla="*/ 313 h 313"/>
                <a:gd name="T70" fmla="*/ 87 w 304"/>
                <a:gd name="T71" fmla="*/ 310 h 313"/>
                <a:gd name="T72" fmla="*/ 97 w 304"/>
                <a:gd name="T73" fmla="*/ 313 h 313"/>
                <a:gd name="T74" fmla="*/ 101 w 304"/>
                <a:gd name="T75" fmla="*/ 308 h 313"/>
                <a:gd name="T76" fmla="*/ 106 w 304"/>
                <a:gd name="T77" fmla="*/ 305 h 313"/>
                <a:gd name="T78" fmla="*/ 108 w 304"/>
                <a:gd name="T79" fmla="*/ 305 h 313"/>
                <a:gd name="T80" fmla="*/ 111 w 304"/>
                <a:gd name="T81" fmla="*/ 313 h 313"/>
                <a:gd name="T82" fmla="*/ 123 w 304"/>
                <a:gd name="T83" fmla="*/ 308 h 313"/>
                <a:gd name="T84" fmla="*/ 125 w 304"/>
                <a:gd name="T85" fmla="*/ 294 h 313"/>
                <a:gd name="T86" fmla="*/ 127 w 304"/>
                <a:gd name="T87" fmla="*/ 279 h 313"/>
                <a:gd name="T88" fmla="*/ 139 w 304"/>
                <a:gd name="T89" fmla="*/ 272 h 313"/>
                <a:gd name="T90" fmla="*/ 141 w 304"/>
                <a:gd name="T91" fmla="*/ 260 h 313"/>
                <a:gd name="T92" fmla="*/ 149 w 304"/>
                <a:gd name="T93" fmla="*/ 246 h 313"/>
                <a:gd name="T94" fmla="*/ 165 w 304"/>
                <a:gd name="T95" fmla="*/ 246 h 313"/>
                <a:gd name="T96" fmla="*/ 172 w 304"/>
                <a:gd name="T97" fmla="*/ 239 h 313"/>
                <a:gd name="T98" fmla="*/ 186 w 304"/>
                <a:gd name="T99" fmla="*/ 230 h 313"/>
                <a:gd name="T100" fmla="*/ 203 w 304"/>
                <a:gd name="T101" fmla="*/ 216 h 313"/>
                <a:gd name="T102" fmla="*/ 217 w 304"/>
                <a:gd name="T103" fmla="*/ 211 h 313"/>
                <a:gd name="T104" fmla="*/ 238 w 304"/>
                <a:gd name="T105" fmla="*/ 213 h 313"/>
                <a:gd name="T106" fmla="*/ 271 w 304"/>
                <a:gd name="T107" fmla="*/ 204 h 313"/>
                <a:gd name="T108" fmla="*/ 290 w 304"/>
                <a:gd name="T109" fmla="*/ 201 h 313"/>
                <a:gd name="T110" fmla="*/ 299 w 304"/>
                <a:gd name="T111" fmla="*/ 190 h 313"/>
                <a:gd name="T112" fmla="*/ 304 w 304"/>
                <a:gd name="T113" fmla="*/ 15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4" h="313">
                  <a:moveTo>
                    <a:pt x="299" y="126"/>
                  </a:moveTo>
                  <a:lnTo>
                    <a:pt x="295" y="126"/>
                  </a:lnTo>
                  <a:lnTo>
                    <a:pt x="290" y="126"/>
                  </a:lnTo>
                  <a:lnTo>
                    <a:pt x="290" y="126"/>
                  </a:lnTo>
                  <a:lnTo>
                    <a:pt x="288" y="128"/>
                  </a:lnTo>
                  <a:lnTo>
                    <a:pt x="288" y="126"/>
                  </a:lnTo>
                  <a:lnTo>
                    <a:pt x="288" y="126"/>
                  </a:lnTo>
                  <a:lnTo>
                    <a:pt x="285" y="126"/>
                  </a:lnTo>
                  <a:lnTo>
                    <a:pt x="285" y="123"/>
                  </a:lnTo>
                  <a:lnTo>
                    <a:pt x="283" y="123"/>
                  </a:lnTo>
                  <a:lnTo>
                    <a:pt x="285" y="121"/>
                  </a:lnTo>
                  <a:lnTo>
                    <a:pt x="285" y="121"/>
                  </a:lnTo>
                  <a:lnTo>
                    <a:pt x="285" y="121"/>
                  </a:lnTo>
                  <a:lnTo>
                    <a:pt x="285" y="119"/>
                  </a:lnTo>
                  <a:lnTo>
                    <a:pt x="288" y="119"/>
                  </a:lnTo>
                  <a:lnTo>
                    <a:pt x="288" y="119"/>
                  </a:lnTo>
                  <a:lnTo>
                    <a:pt x="285" y="116"/>
                  </a:lnTo>
                  <a:lnTo>
                    <a:pt x="285" y="114"/>
                  </a:lnTo>
                  <a:lnTo>
                    <a:pt x="285" y="112"/>
                  </a:lnTo>
                  <a:lnTo>
                    <a:pt x="285" y="112"/>
                  </a:lnTo>
                  <a:lnTo>
                    <a:pt x="285" y="109"/>
                  </a:lnTo>
                  <a:lnTo>
                    <a:pt x="285" y="109"/>
                  </a:lnTo>
                  <a:lnTo>
                    <a:pt x="283" y="107"/>
                  </a:lnTo>
                  <a:lnTo>
                    <a:pt x="280" y="107"/>
                  </a:lnTo>
                  <a:lnTo>
                    <a:pt x="278" y="107"/>
                  </a:lnTo>
                  <a:lnTo>
                    <a:pt x="276" y="107"/>
                  </a:lnTo>
                  <a:lnTo>
                    <a:pt x="273" y="104"/>
                  </a:lnTo>
                  <a:lnTo>
                    <a:pt x="271" y="104"/>
                  </a:lnTo>
                  <a:lnTo>
                    <a:pt x="269" y="102"/>
                  </a:lnTo>
                  <a:lnTo>
                    <a:pt x="269" y="100"/>
                  </a:lnTo>
                  <a:lnTo>
                    <a:pt x="262" y="100"/>
                  </a:lnTo>
                  <a:lnTo>
                    <a:pt x="262" y="100"/>
                  </a:lnTo>
                  <a:lnTo>
                    <a:pt x="259" y="100"/>
                  </a:lnTo>
                  <a:lnTo>
                    <a:pt x="259" y="97"/>
                  </a:lnTo>
                  <a:lnTo>
                    <a:pt x="257" y="95"/>
                  </a:lnTo>
                  <a:lnTo>
                    <a:pt x="257" y="95"/>
                  </a:lnTo>
                  <a:lnTo>
                    <a:pt x="257" y="95"/>
                  </a:lnTo>
                  <a:lnTo>
                    <a:pt x="252" y="90"/>
                  </a:lnTo>
                  <a:lnTo>
                    <a:pt x="250" y="90"/>
                  </a:lnTo>
                  <a:lnTo>
                    <a:pt x="250" y="88"/>
                  </a:lnTo>
                  <a:lnTo>
                    <a:pt x="250" y="88"/>
                  </a:lnTo>
                  <a:lnTo>
                    <a:pt x="250" y="86"/>
                  </a:lnTo>
                  <a:lnTo>
                    <a:pt x="250" y="83"/>
                  </a:lnTo>
                  <a:lnTo>
                    <a:pt x="250" y="83"/>
                  </a:lnTo>
                  <a:lnTo>
                    <a:pt x="245" y="81"/>
                  </a:lnTo>
                  <a:lnTo>
                    <a:pt x="240" y="76"/>
                  </a:lnTo>
                  <a:lnTo>
                    <a:pt x="233" y="71"/>
                  </a:lnTo>
                  <a:lnTo>
                    <a:pt x="229" y="67"/>
                  </a:lnTo>
                  <a:lnTo>
                    <a:pt x="222" y="62"/>
                  </a:lnTo>
                  <a:lnTo>
                    <a:pt x="217" y="57"/>
                  </a:lnTo>
                  <a:lnTo>
                    <a:pt x="210" y="52"/>
                  </a:lnTo>
                  <a:lnTo>
                    <a:pt x="205" y="48"/>
                  </a:lnTo>
                  <a:lnTo>
                    <a:pt x="198" y="43"/>
                  </a:lnTo>
                  <a:lnTo>
                    <a:pt x="193" y="41"/>
                  </a:lnTo>
                  <a:lnTo>
                    <a:pt x="186" y="36"/>
                  </a:lnTo>
                  <a:lnTo>
                    <a:pt x="182" y="31"/>
                  </a:lnTo>
                  <a:lnTo>
                    <a:pt x="177" y="26"/>
                  </a:lnTo>
                  <a:lnTo>
                    <a:pt x="170" y="22"/>
                  </a:lnTo>
                  <a:lnTo>
                    <a:pt x="165" y="17"/>
                  </a:lnTo>
                  <a:lnTo>
                    <a:pt x="158" y="12"/>
                  </a:lnTo>
                  <a:lnTo>
                    <a:pt x="153" y="7"/>
                  </a:lnTo>
                  <a:lnTo>
                    <a:pt x="149" y="5"/>
                  </a:lnTo>
                  <a:lnTo>
                    <a:pt x="141" y="0"/>
                  </a:lnTo>
                  <a:lnTo>
                    <a:pt x="137" y="0"/>
                  </a:lnTo>
                  <a:lnTo>
                    <a:pt x="127" y="0"/>
                  </a:lnTo>
                  <a:lnTo>
                    <a:pt x="123" y="0"/>
                  </a:lnTo>
                  <a:lnTo>
                    <a:pt x="116" y="0"/>
                  </a:lnTo>
                  <a:lnTo>
                    <a:pt x="111" y="0"/>
                  </a:lnTo>
                  <a:lnTo>
                    <a:pt x="111" y="5"/>
                  </a:lnTo>
                  <a:lnTo>
                    <a:pt x="111" y="10"/>
                  </a:lnTo>
                  <a:lnTo>
                    <a:pt x="111" y="15"/>
                  </a:lnTo>
                  <a:lnTo>
                    <a:pt x="111" y="22"/>
                  </a:lnTo>
                  <a:lnTo>
                    <a:pt x="111" y="26"/>
                  </a:lnTo>
                  <a:lnTo>
                    <a:pt x="113" y="31"/>
                  </a:lnTo>
                  <a:lnTo>
                    <a:pt x="113" y="36"/>
                  </a:lnTo>
                  <a:lnTo>
                    <a:pt x="113" y="41"/>
                  </a:lnTo>
                  <a:lnTo>
                    <a:pt x="113" y="48"/>
                  </a:lnTo>
                  <a:lnTo>
                    <a:pt x="113" y="52"/>
                  </a:lnTo>
                  <a:lnTo>
                    <a:pt x="113" y="57"/>
                  </a:lnTo>
                  <a:lnTo>
                    <a:pt x="113" y="62"/>
                  </a:lnTo>
                  <a:lnTo>
                    <a:pt x="116" y="69"/>
                  </a:lnTo>
                  <a:lnTo>
                    <a:pt x="116" y="74"/>
                  </a:lnTo>
                  <a:lnTo>
                    <a:pt x="116" y="78"/>
                  </a:lnTo>
                  <a:lnTo>
                    <a:pt x="116" y="83"/>
                  </a:lnTo>
                  <a:lnTo>
                    <a:pt x="116" y="88"/>
                  </a:lnTo>
                  <a:lnTo>
                    <a:pt x="116" y="95"/>
                  </a:lnTo>
                  <a:lnTo>
                    <a:pt x="118" y="100"/>
                  </a:lnTo>
                  <a:lnTo>
                    <a:pt x="118" y="104"/>
                  </a:lnTo>
                  <a:lnTo>
                    <a:pt x="118" y="109"/>
                  </a:lnTo>
                  <a:lnTo>
                    <a:pt x="118" y="116"/>
                  </a:lnTo>
                  <a:lnTo>
                    <a:pt x="118" y="121"/>
                  </a:lnTo>
                  <a:lnTo>
                    <a:pt x="118" y="126"/>
                  </a:lnTo>
                  <a:lnTo>
                    <a:pt x="120" y="130"/>
                  </a:lnTo>
                  <a:lnTo>
                    <a:pt x="120" y="135"/>
                  </a:lnTo>
                  <a:lnTo>
                    <a:pt x="120" y="142"/>
                  </a:lnTo>
                  <a:lnTo>
                    <a:pt x="120" y="147"/>
                  </a:lnTo>
                  <a:lnTo>
                    <a:pt x="120" y="152"/>
                  </a:lnTo>
                  <a:lnTo>
                    <a:pt x="120" y="156"/>
                  </a:lnTo>
                  <a:lnTo>
                    <a:pt x="123" y="164"/>
                  </a:lnTo>
                  <a:lnTo>
                    <a:pt x="123" y="168"/>
                  </a:lnTo>
                  <a:lnTo>
                    <a:pt x="123" y="173"/>
                  </a:lnTo>
                  <a:lnTo>
                    <a:pt x="123" y="178"/>
                  </a:lnTo>
                  <a:lnTo>
                    <a:pt x="125" y="180"/>
                  </a:lnTo>
                  <a:lnTo>
                    <a:pt x="127" y="185"/>
                  </a:lnTo>
                  <a:lnTo>
                    <a:pt x="127" y="190"/>
                  </a:lnTo>
                  <a:lnTo>
                    <a:pt x="125" y="194"/>
                  </a:lnTo>
                  <a:lnTo>
                    <a:pt x="125" y="201"/>
                  </a:lnTo>
                  <a:lnTo>
                    <a:pt x="118" y="201"/>
                  </a:lnTo>
                  <a:lnTo>
                    <a:pt x="108" y="201"/>
                  </a:lnTo>
                  <a:lnTo>
                    <a:pt x="90" y="201"/>
                  </a:lnTo>
                  <a:lnTo>
                    <a:pt x="87" y="201"/>
                  </a:lnTo>
                  <a:lnTo>
                    <a:pt x="68" y="201"/>
                  </a:lnTo>
                  <a:lnTo>
                    <a:pt x="64" y="201"/>
                  </a:lnTo>
                  <a:lnTo>
                    <a:pt x="57" y="201"/>
                  </a:lnTo>
                  <a:lnTo>
                    <a:pt x="54" y="201"/>
                  </a:lnTo>
                  <a:lnTo>
                    <a:pt x="54" y="199"/>
                  </a:lnTo>
                  <a:lnTo>
                    <a:pt x="54" y="197"/>
                  </a:lnTo>
                  <a:lnTo>
                    <a:pt x="54" y="197"/>
                  </a:lnTo>
                  <a:lnTo>
                    <a:pt x="52" y="199"/>
                  </a:lnTo>
                  <a:lnTo>
                    <a:pt x="52" y="199"/>
                  </a:lnTo>
                  <a:lnTo>
                    <a:pt x="52" y="201"/>
                  </a:lnTo>
                  <a:lnTo>
                    <a:pt x="52" y="201"/>
                  </a:lnTo>
                  <a:lnTo>
                    <a:pt x="50" y="201"/>
                  </a:lnTo>
                  <a:lnTo>
                    <a:pt x="47" y="204"/>
                  </a:lnTo>
                  <a:lnTo>
                    <a:pt x="42" y="204"/>
                  </a:lnTo>
                  <a:lnTo>
                    <a:pt x="40" y="204"/>
                  </a:lnTo>
                  <a:lnTo>
                    <a:pt x="38" y="204"/>
                  </a:lnTo>
                  <a:lnTo>
                    <a:pt x="38" y="201"/>
                  </a:lnTo>
                  <a:lnTo>
                    <a:pt x="35" y="201"/>
                  </a:lnTo>
                  <a:lnTo>
                    <a:pt x="33" y="201"/>
                  </a:lnTo>
                  <a:lnTo>
                    <a:pt x="31" y="201"/>
                  </a:lnTo>
                  <a:lnTo>
                    <a:pt x="28" y="201"/>
                  </a:lnTo>
                  <a:lnTo>
                    <a:pt x="28" y="204"/>
                  </a:lnTo>
                  <a:lnTo>
                    <a:pt x="26" y="206"/>
                  </a:lnTo>
                  <a:lnTo>
                    <a:pt x="26" y="208"/>
                  </a:lnTo>
                  <a:lnTo>
                    <a:pt x="24" y="208"/>
                  </a:lnTo>
                  <a:lnTo>
                    <a:pt x="24" y="206"/>
                  </a:lnTo>
                  <a:lnTo>
                    <a:pt x="21" y="204"/>
                  </a:lnTo>
                  <a:lnTo>
                    <a:pt x="17" y="199"/>
                  </a:lnTo>
                  <a:lnTo>
                    <a:pt x="14" y="199"/>
                  </a:lnTo>
                  <a:lnTo>
                    <a:pt x="14" y="197"/>
                  </a:lnTo>
                  <a:lnTo>
                    <a:pt x="12" y="199"/>
                  </a:lnTo>
                  <a:lnTo>
                    <a:pt x="12" y="201"/>
                  </a:lnTo>
                  <a:lnTo>
                    <a:pt x="9" y="201"/>
                  </a:lnTo>
                  <a:lnTo>
                    <a:pt x="9" y="204"/>
                  </a:lnTo>
                  <a:lnTo>
                    <a:pt x="7" y="206"/>
                  </a:lnTo>
                  <a:lnTo>
                    <a:pt x="7" y="208"/>
                  </a:lnTo>
                  <a:lnTo>
                    <a:pt x="7" y="211"/>
                  </a:lnTo>
                  <a:lnTo>
                    <a:pt x="7" y="213"/>
                  </a:lnTo>
                  <a:lnTo>
                    <a:pt x="5" y="216"/>
                  </a:lnTo>
                  <a:lnTo>
                    <a:pt x="2" y="216"/>
                  </a:lnTo>
                  <a:lnTo>
                    <a:pt x="2" y="216"/>
                  </a:lnTo>
                  <a:lnTo>
                    <a:pt x="0" y="216"/>
                  </a:lnTo>
                  <a:lnTo>
                    <a:pt x="2" y="218"/>
                  </a:lnTo>
                  <a:lnTo>
                    <a:pt x="0" y="220"/>
                  </a:lnTo>
                  <a:lnTo>
                    <a:pt x="0" y="223"/>
                  </a:lnTo>
                  <a:lnTo>
                    <a:pt x="2" y="225"/>
                  </a:lnTo>
                  <a:lnTo>
                    <a:pt x="2" y="225"/>
                  </a:lnTo>
                  <a:lnTo>
                    <a:pt x="2" y="227"/>
                  </a:lnTo>
                  <a:lnTo>
                    <a:pt x="5" y="227"/>
                  </a:lnTo>
                  <a:lnTo>
                    <a:pt x="5" y="230"/>
                  </a:lnTo>
                  <a:lnTo>
                    <a:pt x="5" y="232"/>
                  </a:lnTo>
                  <a:lnTo>
                    <a:pt x="5" y="234"/>
                  </a:lnTo>
                  <a:lnTo>
                    <a:pt x="5" y="234"/>
                  </a:lnTo>
                  <a:lnTo>
                    <a:pt x="5" y="237"/>
                  </a:lnTo>
                  <a:lnTo>
                    <a:pt x="5" y="237"/>
                  </a:lnTo>
                  <a:lnTo>
                    <a:pt x="2" y="237"/>
                  </a:lnTo>
                  <a:lnTo>
                    <a:pt x="2" y="239"/>
                  </a:lnTo>
                  <a:lnTo>
                    <a:pt x="5" y="242"/>
                  </a:lnTo>
                  <a:lnTo>
                    <a:pt x="7" y="244"/>
                  </a:lnTo>
                  <a:lnTo>
                    <a:pt x="7" y="244"/>
                  </a:lnTo>
                  <a:lnTo>
                    <a:pt x="7" y="246"/>
                  </a:lnTo>
                  <a:lnTo>
                    <a:pt x="7" y="246"/>
                  </a:lnTo>
                  <a:lnTo>
                    <a:pt x="7" y="246"/>
                  </a:lnTo>
                  <a:lnTo>
                    <a:pt x="7" y="246"/>
                  </a:lnTo>
                  <a:lnTo>
                    <a:pt x="9" y="244"/>
                  </a:lnTo>
                  <a:lnTo>
                    <a:pt x="9" y="246"/>
                  </a:lnTo>
                  <a:lnTo>
                    <a:pt x="12" y="246"/>
                  </a:lnTo>
                  <a:lnTo>
                    <a:pt x="12" y="246"/>
                  </a:lnTo>
                  <a:lnTo>
                    <a:pt x="12" y="249"/>
                  </a:lnTo>
                  <a:lnTo>
                    <a:pt x="12" y="249"/>
                  </a:lnTo>
                  <a:lnTo>
                    <a:pt x="14" y="251"/>
                  </a:lnTo>
                  <a:lnTo>
                    <a:pt x="14" y="253"/>
                  </a:lnTo>
                  <a:lnTo>
                    <a:pt x="14" y="253"/>
                  </a:lnTo>
                  <a:lnTo>
                    <a:pt x="14" y="253"/>
                  </a:lnTo>
                  <a:lnTo>
                    <a:pt x="14" y="256"/>
                  </a:lnTo>
                  <a:lnTo>
                    <a:pt x="14" y="258"/>
                  </a:lnTo>
                  <a:lnTo>
                    <a:pt x="14" y="260"/>
                  </a:lnTo>
                  <a:lnTo>
                    <a:pt x="14" y="263"/>
                  </a:lnTo>
                  <a:lnTo>
                    <a:pt x="14" y="263"/>
                  </a:lnTo>
                  <a:lnTo>
                    <a:pt x="14" y="265"/>
                  </a:lnTo>
                  <a:lnTo>
                    <a:pt x="14" y="265"/>
                  </a:lnTo>
                  <a:lnTo>
                    <a:pt x="14" y="268"/>
                  </a:lnTo>
                  <a:lnTo>
                    <a:pt x="14" y="268"/>
                  </a:lnTo>
                  <a:lnTo>
                    <a:pt x="14" y="270"/>
                  </a:lnTo>
                  <a:lnTo>
                    <a:pt x="12" y="270"/>
                  </a:lnTo>
                  <a:lnTo>
                    <a:pt x="12" y="270"/>
                  </a:lnTo>
                  <a:lnTo>
                    <a:pt x="14" y="272"/>
                  </a:lnTo>
                  <a:lnTo>
                    <a:pt x="17" y="275"/>
                  </a:lnTo>
                  <a:lnTo>
                    <a:pt x="17" y="275"/>
                  </a:lnTo>
                  <a:lnTo>
                    <a:pt x="19" y="275"/>
                  </a:lnTo>
                  <a:lnTo>
                    <a:pt x="19" y="272"/>
                  </a:lnTo>
                  <a:lnTo>
                    <a:pt x="21" y="270"/>
                  </a:lnTo>
                  <a:lnTo>
                    <a:pt x="21" y="270"/>
                  </a:lnTo>
                  <a:lnTo>
                    <a:pt x="24" y="270"/>
                  </a:lnTo>
                  <a:lnTo>
                    <a:pt x="24" y="272"/>
                  </a:lnTo>
                  <a:lnTo>
                    <a:pt x="26" y="275"/>
                  </a:lnTo>
                  <a:lnTo>
                    <a:pt x="26" y="277"/>
                  </a:lnTo>
                  <a:lnTo>
                    <a:pt x="26" y="277"/>
                  </a:lnTo>
                  <a:lnTo>
                    <a:pt x="28" y="277"/>
                  </a:lnTo>
                  <a:lnTo>
                    <a:pt x="28" y="277"/>
                  </a:lnTo>
                  <a:lnTo>
                    <a:pt x="28" y="277"/>
                  </a:lnTo>
                  <a:lnTo>
                    <a:pt x="28" y="275"/>
                  </a:lnTo>
                  <a:lnTo>
                    <a:pt x="28" y="275"/>
                  </a:lnTo>
                  <a:lnTo>
                    <a:pt x="31" y="272"/>
                  </a:lnTo>
                  <a:lnTo>
                    <a:pt x="33" y="270"/>
                  </a:lnTo>
                  <a:lnTo>
                    <a:pt x="33" y="270"/>
                  </a:lnTo>
                  <a:lnTo>
                    <a:pt x="35" y="270"/>
                  </a:lnTo>
                  <a:lnTo>
                    <a:pt x="38" y="270"/>
                  </a:lnTo>
                  <a:lnTo>
                    <a:pt x="40" y="272"/>
                  </a:lnTo>
                  <a:lnTo>
                    <a:pt x="45" y="275"/>
                  </a:lnTo>
                  <a:lnTo>
                    <a:pt x="45" y="275"/>
                  </a:lnTo>
                  <a:lnTo>
                    <a:pt x="45" y="275"/>
                  </a:lnTo>
                  <a:lnTo>
                    <a:pt x="47" y="272"/>
                  </a:lnTo>
                  <a:lnTo>
                    <a:pt x="47" y="270"/>
                  </a:lnTo>
                  <a:lnTo>
                    <a:pt x="50" y="270"/>
                  </a:lnTo>
                  <a:lnTo>
                    <a:pt x="52" y="270"/>
                  </a:lnTo>
                  <a:lnTo>
                    <a:pt x="52" y="270"/>
                  </a:lnTo>
                  <a:lnTo>
                    <a:pt x="52" y="268"/>
                  </a:lnTo>
                  <a:lnTo>
                    <a:pt x="52" y="268"/>
                  </a:lnTo>
                  <a:lnTo>
                    <a:pt x="52" y="268"/>
                  </a:lnTo>
                  <a:lnTo>
                    <a:pt x="52" y="265"/>
                  </a:lnTo>
                  <a:lnTo>
                    <a:pt x="52" y="265"/>
                  </a:lnTo>
                  <a:lnTo>
                    <a:pt x="52" y="265"/>
                  </a:lnTo>
                  <a:lnTo>
                    <a:pt x="54" y="265"/>
                  </a:lnTo>
                  <a:lnTo>
                    <a:pt x="54" y="265"/>
                  </a:lnTo>
                  <a:lnTo>
                    <a:pt x="57" y="265"/>
                  </a:lnTo>
                  <a:lnTo>
                    <a:pt x="59" y="265"/>
                  </a:lnTo>
                  <a:lnTo>
                    <a:pt x="59" y="268"/>
                  </a:lnTo>
                  <a:lnTo>
                    <a:pt x="59" y="270"/>
                  </a:lnTo>
                  <a:lnTo>
                    <a:pt x="61" y="272"/>
                  </a:lnTo>
                  <a:lnTo>
                    <a:pt x="61" y="277"/>
                  </a:lnTo>
                  <a:lnTo>
                    <a:pt x="61" y="279"/>
                  </a:lnTo>
                  <a:lnTo>
                    <a:pt x="61" y="282"/>
                  </a:lnTo>
                  <a:lnTo>
                    <a:pt x="64" y="282"/>
                  </a:lnTo>
                  <a:lnTo>
                    <a:pt x="64" y="282"/>
                  </a:lnTo>
                  <a:lnTo>
                    <a:pt x="64" y="282"/>
                  </a:lnTo>
                  <a:lnTo>
                    <a:pt x="66" y="284"/>
                  </a:lnTo>
                  <a:lnTo>
                    <a:pt x="66" y="284"/>
                  </a:lnTo>
                  <a:lnTo>
                    <a:pt x="66" y="286"/>
                  </a:lnTo>
                  <a:lnTo>
                    <a:pt x="68" y="286"/>
                  </a:lnTo>
                  <a:lnTo>
                    <a:pt x="71" y="286"/>
                  </a:lnTo>
                  <a:lnTo>
                    <a:pt x="71" y="289"/>
                  </a:lnTo>
                  <a:lnTo>
                    <a:pt x="71" y="289"/>
                  </a:lnTo>
                  <a:lnTo>
                    <a:pt x="68" y="289"/>
                  </a:lnTo>
                  <a:lnTo>
                    <a:pt x="68" y="289"/>
                  </a:lnTo>
                  <a:lnTo>
                    <a:pt x="68" y="291"/>
                  </a:lnTo>
                  <a:lnTo>
                    <a:pt x="66" y="291"/>
                  </a:lnTo>
                  <a:lnTo>
                    <a:pt x="64" y="294"/>
                  </a:lnTo>
                  <a:lnTo>
                    <a:pt x="64" y="296"/>
                  </a:lnTo>
                  <a:lnTo>
                    <a:pt x="66" y="296"/>
                  </a:lnTo>
                  <a:lnTo>
                    <a:pt x="66" y="296"/>
                  </a:lnTo>
                  <a:lnTo>
                    <a:pt x="66" y="296"/>
                  </a:lnTo>
                  <a:lnTo>
                    <a:pt x="68" y="294"/>
                  </a:lnTo>
                  <a:lnTo>
                    <a:pt x="68" y="296"/>
                  </a:lnTo>
                  <a:lnTo>
                    <a:pt x="71" y="296"/>
                  </a:lnTo>
                  <a:lnTo>
                    <a:pt x="71" y="296"/>
                  </a:lnTo>
                  <a:lnTo>
                    <a:pt x="71" y="298"/>
                  </a:lnTo>
                  <a:lnTo>
                    <a:pt x="71" y="298"/>
                  </a:lnTo>
                  <a:lnTo>
                    <a:pt x="71" y="301"/>
                  </a:lnTo>
                  <a:lnTo>
                    <a:pt x="71" y="303"/>
                  </a:lnTo>
                  <a:lnTo>
                    <a:pt x="71" y="305"/>
                  </a:lnTo>
                  <a:lnTo>
                    <a:pt x="73" y="308"/>
                  </a:lnTo>
                  <a:lnTo>
                    <a:pt x="78" y="310"/>
                  </a:lnTo>
                  <a:lnTo>
                    <a:pt x="78" y="310"/>
                  </a:lnTo>
                  <a:lnTo>
                    <a:pt x="78" y="313"/>
                  </a:lnTo>
                  <a:lnTo>
                    <a:pt x="78" y="313"/>
                  </a:lnTo>
                  <a:lnTo>
                    <a:pt x="78" y="313"/>
                  </a:lnTo>
                  <a:lnTo>
                    <a:pt x="78" y="313"/>
                  </a:lnTo>
                  <a:lnTo>
                    <a:pt x="80" y="313"/>
                  </a:lnTo>
                  <a:lnTo>
                    <a:pt x="83" y="310"/>
                  </a:lnTo>
                  <a:lnTo>
                    <a:pt x="83" y="308"/>
                  </a:lnTo>
                  <a:lnTo>
                    <a:pt x="85" y="308"/>
                  </a:lnTo>
                  <a:lnTo>
                    <a:pt x="85" y="308"/>
                  </a:lnTo>
                  <a:lnTo>
                    <a:pt x="87" y="308"/>
                  </a:lnTo>
                  <a:lnTo>
                    <a:pt x="87" y="308"/>
                  </a:lnTo>
                  <a:lnTo>
                    <a:pt x="87" y="310"/>
                  </a:lnTo>
                  <a:lnTo>
                    <a:pt x="87" y="310"/>
                  </a:lnTo>
                  <a:lnTo>
                    <a:pt x="90" y="310"/>
                  </a:lnTo>
                  <a:lnTo>
                    <a:pt x="92" y="313"/>
                  </a:lnTo>
                  <a:lnTo>
                    <a:pt x="94" y="313"/>
                  </a:lnTo>
                  <a:lnTo>
                    <a:pt x="94" y="313"/>
                  </a:lnTo>
                  <a:lnTo>
                    <a:pt x="94" y="313"/>
                  </a:lnTo>
                  <a:lnTo>
                    <a:pt x="94" y="313"/>
                  </a:lnTo>
                  <a:lnTo>
                    <a:pt x="97" y="313"/>
                  </a:lnTo>
                  <a:lnTo>
                    <a:pt x="97" y="313"/>
                  </a:lnTo>
                  <a:lnTo>
                    <a:pt x="94" y="310"/>
                  </a:lnTo>
                  <a:lnTo>
                    <a:pt x="97" y="310"/>
                  </a:lnTo>
                  <a:lnTo>
                    <a:pt x="97" y="310"/>
                  </a:lnTo>
                  <a:lnTo>
                    <a:pt x="97" y="310"/>
                  </a:lnTo>
                  <a:lnTo>
                    <a:pt x="99" y="310"/>
                  </a:lnTo>
                  <a:lnTo>
                    <a:pt x="99" y="310"/>
                  </a:lnTo>
                  <a:lnTo>
                    <a:pt x="101" y="310"/>
                  </a:lnTo>
                  <a:lnTo>
                    <a:pt x="101" y="308"/>
                  </a:lnTo>
                  <a:lnTo>
                    <a:pt x="101" y="305"/>
                  </a:lnTo>
                  <a:lnTo>
                    <a:pt x="101" y="305"/>
                  </a:lnTo>
                  <a:lnTo>
                    <a:pt x="101" y="303"/>
                  </a:lnTo>
                  <a:lnTo>
                    <a:pt x="101" y="303"/>
                  </a:lnTo>
                  <a:lnTo>
                    <a:pt x="104" y="305"/>
                  </a:lnTo>
                  <a:lnTo>
                    <a:pt x="104" y="305"/>
                  </a:lnTo>
                  <a:lnTo>
                    <a:pt x="106" y="305"/>
                  </a:lnTo>
                  <a:lnTo>
                    <a:pt x="106" y="305"/>
                  </a:lnTo>
                  <a:lnTo>
                    <a:pt x="106" y="303"/>
                  </a:lnTo>
                  <a:lnTo>
                    <a:pt x="106" y="303"/>
                  </a:lnTo>
                  <a:lnTo>
                    <a:pt x="106" y="303"/>
                  </a:lnTo>
                  <a:lnTo>
                    <a:pt x="106" y="303"/>
                  </a:lnTo>
                  <a:lnTo>
                    <a:pt x="108" y="301"/>
                  </a:lnTo>
                  <a:lnTo>
                    <a:pt x="108" y="301"/>
                  </a:lnTo>
                  <a:lnTo>
                    <a:pt x="108" y="303"/>
                  </a:lnTo>
                  <a:lnTo>
                    <a:pt x="108" y="305"/>
                  </a:lnTo>
                  <a:lnTo>
                    <a:pt x="111" y="305"/>
                  </a:lnTo>
                  <a:lnTo>
                    <a:pt x="111" y="308"/>
                  </a:lnTo>
                  <a:lnTo>
                    <a:pt x="111" y="308"/>
                  </a:lnTo>
                  <a:lnTo>
                    <a:pt x="111" y="310"/>
                  </a:lnTo>
                  <a:lnTo>
                    <a:pt x="108" y="310"/>
                  </a:lnTo>
                  <a:lnTo>
                    <a:pt x="108" y="310"/>
                  </a:lnTo>
                  <a:lnTo>
                    <a:pt x="111" y="313"/>
                  </a:lnTo>
                  <a:lnTo>
                    <a:pt x="111" y="313"/>
                  </a:lnTo>
                  <a:lnTo>
                    <a:pt x="113" y="313"/>
                  </a:lnTo>
                  <a:lnTo>
                    <a:pt x="113" y="313"/>
                  </a:lnTo>
                  <a:lnTo>
                    <a:pt x="116" y="310"/>
                  </a:lnTo>
                  <a:lnTo>
                    <a:pt x="116" y="310"/>
                  </a:lnTo>
                  <a:lnTo>
                    <a:pt x="116" y="310"/>
                  </a:lnTo>
                  <a:lnTo>
                    <a:pt x="116" y="308"/>
                  </a:lnTo>
                  <a:lnTo>
                    <a:pt x="120" y="308"/>
                  </a:lnTo>
                  <a:lnTo>
                    <a:pt x="123" y="308"/>
                  </a:lnTo>
                  <a:lnTo>
                    <a:pt x="123" y="308"/>
                  </a:lnTo>
                  <a:lnTo>
                    <a:pt x="123" y="305"/>
                  </a:lnTo>
                  <a:lnTo>
                    <a:pt x="123" y="305"/>
                  </a:lnTo>
                  <a:lnTo>
                    <a:pt x="123" y="303"/>
                  </a:lnTo>
                  <a:lnTo>
                    <a:pt x="125" y="301"/>
                  </a:lnTo>
                  <a:lnTo>
                    <a:pt x="125" y="296"/>
                  </a:lnTo>
                  <a:lnTo>
                    <a:pt x="123" y="294"/>
                  </a:lnTo>
                  <a:lnTo>
                    <a:pt x="125" y="294"/>
                  </a:lnTo>
                  <a:lnTo>
                    <a:pt x="125" y="294"/>
                  </a:lnTo>
                  <a:lnTo>
                    <a:pt x="127" y="291"/>
                  </a:lnTo>
                  <a:lnTo>
                    <a:pt x="127" y="286"/>
                  </a:lnTo>
                  <a:lnTo>
                    <a:pt x="127" y="284"/>
                  </a:lnTo>
                  <a:lnTo>
                    <a:pt x="127" y="284"/>
                  </a:lnTo>
                  <a:lnTo>
                    <a:pt x="127" y="282"/>
                  </a:lnTo>
                  <a:lnTo>
                    <a:pt x="127" y="282"/>
                  </a:lnTo>
                  <a:lnTo>
                    <a:pt x="127" y="279"/>
                  </a:lnTo>
                  <a:lnTo>
                    <a:pt x="127" y="277"/>
                  </a:lnTo>
                  <a:lnTo>
                    <a:pt x="127" y="277"/>
                  </a:lnTo>
                  <a:lnTo>
                    <a:pt x="130" y="275"/>
                  </a:lnTo>
                  <a:lnTo>
                    <a:pt x="130" y="275"/>
                  </a:lnTo>
                  <a:lnTo>
                    <a:pt x="134" y="275"/>
                  </a:lnTo>
                  <a:lnTo>
                    <a:pt x="137" y="275"/>
                  </a:lnTo>
                  <a:lnTo>
                    <a:pt x="139" y="272"/>
                  </a:lnTo>
                  <a:lnTo>
                    <a:pt x="139" y="272"/>
                  </a:lnTo>
                  <a:lnTo>
                    <a:pt x="141" y="272"/>
                  </a:lnTo>
                  <a:lnTo>
                    <a:pt x="141" y="270"/>
                  </a:lnTo>
                  <a:lnTo>
                    <a:pt x="141" y="268"/>
                  </a:lnTo>
                  <a:lnTo>
                    <a:pt x="144" y="268"/>
                  </a:lnTo>
                  <a:lnTo>
                    <a:pt x="144" y="263"/>
                  </a:lnTo>
                  <a:lnTo>
                    <a:pt x="144" y="263"/>
                  </a:lnTo>
                  <a:lnTo>
                    <a:pt x="144" y="260"/>
                  </a:lnTo>
                  <a:lnTo>
                    <a:pt x="141" y="260"/>
                  </a:lnTo>
                  <a:lnTo>
                    <a:pt x="146" y="258"/>
                  </a:lnTo>
                  <a:lnTo>
                    <a:pt x="146" y="256"/>
                  </a:lnTo>
                  <a:lnTo>
                    <a:pt x="146" y="253"/>
                  </a:lnTo>
                  <a:lnTo>
                    <a:pt x="146" y="251"/>
                  </a:lnTo>
                  <a:lnTo>
                    <a:pt x="146" y="251"/>
                  </a:lnTo>
                  <a:lnTo>
                    <a:pt x="146" y="249"/>
                  </a:lnTo>
                  <a:lnTo>
                    <a:pt x="149" y="249"/>
                  </a:lnTo>
                  <a:lnTo>
                    <a:pt x="149" y="246"/>
                  </a:lnTo>
                  <a:lnTo>
                    <a:pt x="151" y="246"/>
                  </a:lnTo>
                  <a:lnTo>
                    <a:pt x="153" y="244"/>
                  </a:lnTo>
                  <a:lnTo>
                    <a:pt x="153" y="246"/>
                  </a:lnTo>
                  <a:lnTo>
                    <a:pt x="160" y="249"/>
                  </a:lnTo>
                  <a:lnTo>
                    <a:pt x="160" y="249"/>
                  </a:lnTo>
                  <a:lnTo>
                    <a:pt x="160" y="249"/>
                  </a:lnTo>
                  <a:lnTo>
                    <a:pt x="163" y="249"/>
                  </a:lnTo>
                  <a:lnTo>
                    <a:pt x="165" y="246"/>
                  </a:lnTo>
                  <a:lnTo>
                    <a:pt x="165" y="244"/>
                  </a:lnTo>
                  <a:lnTo>
                    <a:pt x="165" y="242"/>
                  </a:lnTo>
                  <a:lnTo>
                    <a:pt x="165" y="239"/>
                  </a:lnTo>
                  <a:lnTo>
                    <a:pt x="167" y="239"/>
                  </a:lnTo>
                  <a:lnTo>
                    <a:pt x="170" y="239"/>
                  </a:lnTo>
                  <a:lnTo>
                    <a:pt x="170" y="239"/>
                  </a:lnTo>
                  <a:lnTo>
                    <a:pt x="172" y="239"/>
                  </a:lnTo>
                  <a:lnTo>
                    <a:pt x="172" y="239"/>
                  </a:lnTo>
                  <a:lnTo>
                    <a:pt x="172" y="237"/>
                  </a:lnTo>
                  <a:lnTo>
                    <a:pt x="172" y="237"/>
                  </a:lnTo>
                  <a:lnTo>
                    <a:pt x="172" y="232"/>
                  </a:lnTo>
                  <a:lnTo>
                    <a:pt x="174" y="230"/>
                  </a:lnTo>
                  <a:lnTo>
                    <a:pt x="177" y="227"/>
                  </a:lnTo>
                  <a:lnTo>
                    <a:pt x="179" y="227"/>
                  </a:lnTo>
                  <a:lnTo>
                    <a:pt x="182" y="227"/>
                  </a:lnTo>
                  <a:lnTo>
                    <a:pt x="186" y="230"/>
                  </a:lnTo>
                  <a:lnTo>
                    <a:pt x="189" y="227"/>
                  </a:lnTo>
                  <a:lnTo>
                    <a:pt x="189" y="223"/>
                  </a:lnTo>
                  <a:lnTo>
                    <a:pt x="191" y="223"/>
                  </a:lnTo>
                  <a:lnTo>
                    <a:pt x="193" y="223"/>
                  </a:lnTo>
                  <a:lnTo>
                    <a:pt x="196" y="220"/>
                  </a:lnTo>
                  <a:lnTo>
                    <a:pt x="196" y="220"/>
                  </a:lnTo>
                  <a:lnTo>
                    <a:pt x="198" y="218"/>
                  </a:lnTo>
                  <a:lnTo>
                    <a:pt x="203" y="216"/>
                  </a:lnTo>
                  <a:lnTo>
                    <a:pt x="207" y="216"/>
                  </a:lnTo>
                  <a:lnTo>
                    <a:pt x="207" y="216"/>
                  </a:lnTo>
                  <a:lnTo>
                    <a:pt x="210" y="213"/>
                  </a:lnTo>
                  <a:lnTo>
                    <a:pt x="212" y="211"/>
                  </a:lnTo>
                  <a:lnTo>
                    <a:pt x="214" y="208"/>
                  </a:lnTo>
                  <a:lnTo>
                    <a:pt x="217" y="208"/>
                  </a:lnTo>
                  <a:lnTo>
                    <a:pt x="217" y="211"/>
                  </a:lnTo>
                  <a:lnTo>
                    <a:pt x="217" y="211"/>
                  </a:lnTo>
                  <a:lnTo>
                    <a:pt x="219" y="211"/>
                  </a:lnTo>
                  <a:lnTo>
                    <a:pt x="222" y="211"/>
                  </a:lnTo>
                  <a:lnTo>
                    <a:pt x="226" y="211"/>
                  </a:lnTo>
                  <a:lnTo>
                    <a:pt x="229" y="213"/>
                  </a:lnTo>
                  <a:lnTo>
                    <a:pt x="231" y="211"/>
                  </a:lnTo>
                  <a:lnTo>
                    <a:pt x="231" y="211"/>
                  </a:lnTo>
                  <a:lnTo>
                    <a:pt x="233" y="211"/>
                  </a:lnTo>
                  <a:lnTo>
                    <a:pt x="238" y="213"/>
                  </a:lnTo>
                  <a:lnTo>
                    <a:pt x="243" y="211"/>
                  </a:lnTo>
                  <a:lnTo>
                    <a:pt x="243" y="211"/>
                  </a:lnTo>
                  <a:lnTo>
                    <a:pt x="247" y="208"/>
                  </a:lnTo>
                  <a:lnTo>
                    <a:pt x="250" y="206"/>
                  </a:lnTo>
                  <a:lnTo>
                    <a:pt x="255" y="206"/>
                  </a:lnTo>
                  <a:lnTo>
                    <a:pt x="259" y="204"/>
                  </a:lnTo>
                  <a:lnTo>
                    <a:pt x="264" y="204"/>
                  </a:lnTo>
                  <a:lnTo>
                    <a:pt x="271" y="204"/>
                  </a:lnTo>
                  <a:lnTo>
                    <a:pt x="276" y="204"/>
                  </a:lnTo>
                  <a:lnTo>
                    <a:pt x="280" y="204"/>
                  </a:lnTo>
                  <a:lnTo>
                    <a:pt x="280" y="201"/>
                  </a:lnTo>
                  <a:lnTo>
                    <a:pt x="283" y="201"/>
                  </a:lnTo>
                  <a:lnTo>
                    <a:pt x="283" y="201"/>
                  </a:lnTo>
                  <a:lnTo>
                    <a:pt x="288" y="204"/>
                  </a:lnTo>
                  <a:lnTo>
                    <a:pt x="290" y="204"/>
                  </a:lnTo>
                  <a:lnTo>
                    <a:pt x="290" y="201"/>
                  </a:lnTo>
                  <a:lnTo>
                    <a:pt x="295" y="197"/>
                  </a:lnTo>
                  <a:lnTo>
                    <a:pt x="297" y="197"/>
                  </a:lnTo>
                  <a:lnTo>
                    <a:pt x="297" y="197"/>
                  </a:lnTo>
                  <a:lnTo>
                    <a:pt x="297" y="194"/>
                  </a:lnTo>
                  <a:lnTo>
                    <a:pt x="297" y="194"/>
                  </a:lnTo>
                  <a:lnTo>
                    <a:pt x="297" y="192"/>
                  </a:lnTo>
                  <a:lnTo>
                    <a:pt x="299" y="192"/>
                  </a:lnTo>
                  <a:lnTo>
                    <a:pt x="299" y="190"/>
                  </a:lnTo>
                  <a:lnTo>
                    <a:pt x="299" y="185"/>
                  </a:lnTo>
                  <a:lnTo>
                    <a:pt x="302" y="182"/>
                  </a:lnTo>
                  <a:lnTo>
                    <a:pt x="304" y="178"/>
                  </a:lnTo>
                  <a:lnTo>
                    <a:pt x="304" y="173"/>
                  </a:lnTo>
                  <a:lnTo>
                    <a:pt x="304" y="171"/>
                  </a:lnTo>
                  <a:lnTo>
                    <a:pt x="304" y="168"/>
                  </a:lnTo>
                  <a:lnTo>
                    <a:pt x="304" y="164"/>
                  </a:lnTo>
                  <a:lnTo>
                    <a:pt x="304" y="156"/>
                  </a:lnTo>
                  <a:lnTo>
                    <a:pt x="304" y="152"/>
                  </a:lnTo>
                  <a:lnTo>
                    <a:pt x="304" y="145"/>
                  </a:lnTo>
                  <a:lnTo>
                    <a:pt x="304" y="140"/>
                  </a:lnTo>
                  <a:lnTo>
                    <a:pt x="304" y="133"/>
                  </a:lnTo>
                  <a:lnTo>
                    <a:pt x="304" y="128"/>
                  </a:lnTo>
                  <a:lnTo>
                    <a:pt x="304" y="123"/>
                  </a:lnTo>
                  <a:lnTo>
                    <a:pt x="299" y="1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291"/>
            <p:cNvSpPr>
              <a:spLocks noEditPoints="1"/>
            </p:cNvSpPr>
            <p:nvPr userDrawn="1"/>
          </p:nvSpPr>
          <p:spPr bwMode="auto">
            <a:xfrm>
              <a:off x="5510" y="2661"/>
              <a:ext cx="358" cy="128"/>
            </a:xfrm>
            <a:custGeom>
              <a:avLst/>
              <a:gdLst>
                <a:gd name="T0" fmla="*/ 212 w 358"/>
                <a:gd name="T1" fmla="*/ 90 h 128"/>
                <a:gd name="T2" fmla="*/ 26 w 358"/>
                <a:gd name="T3" fmla="*/ 83 h 128"/>
                <a:gd name="T4" fmla="*/ 330 w 358"/>
                <a:gd name="T5" fmla="*/ 57 h 128"/>
                <a:gd name="T6" fmla="*/ 66 w 358"/>
                <a:gd name="T7" fmla="*/ 78 h 128"/>
                <a:gd name="T8" fmla="*/ 64 w 358"/>
                <a:gd name="T9" fmla="*/ 45 h 128"/>
                <a:gd name="T10" fmla="*/ 40 w 358"/>
                <a:gd name="T11" fmla="*/ 17 h 128"/>
                <a:gd name="T12" fmla="*/ 31 w 358"/>
                <a:gd name="T13" fmla="*/ 26 h 128"/>
                <a:gd name="T14" fmla="*/ 21 w 358"/>
                <a:gd name="T15" fmla="*/ 26 h 128"/>
                <a:gd name="T16" fmla="*/ 19 w 358"/>
                <a:gd name="T17" fmla="*/ 21 h 128"/>
                <a:gd name="T18" fmla="*/ 14 w 358"/>
                <a:gd name="T19" fmla="*/ 12 h 128"/>
                <a:gd name="T20" fmla="*/ 2 w 358"/>
                <a:gd name="T21" fmla="*/ 5 h 128"/>
                <a:gd name="T22" fmla="*/ 5 w 358"/>
                <a:gd name="T23" fmla="*/ 28 h 128"/>
                <a:gd name="T24" fmla="*/ 14 w 358"/>
                <a:gd name="T25" fmla="*/ 64 h 128"/>
                <a:gd name="T26" fmla="*/ 26 w 358"/>
                <a:gd name="T27" fmla="*/ 85 h 128"/>
                <a:gd name="T28" fmla="*/ 52 w 358"/>
                <a:gd name="T29" fmla="*/ 106 h 128"/>
                <a:gd name="T30" fmla="*/ 73 w 358"/>
                <a:gd name="T31" fmla="*/ 116 h 128"/>
                <a:gd name="T32" fmla="*/ 78 w 358"/>
                <a:gd name="T33" fmla="*/ 116 h 128"/>
                <a:gd name="T34" fmla="*/ 356 w 358"/>
                <a:gd name="T35" fmla="*/ 33 h 128"/>
                <a:gd name="T36" fmla="*/ 344 w 358"/>
                <a:gd name="T37" fmla="*/ 26 h 128"/>
                <a:gd name="T38" fmla="*/ 332 w 358"/>
                <a:gd name="T39" fmla="*/ 26 h 128"/>
                <a:gd name="T40" fmla="*/ 330 w 358"/>
                <a:gd name="T41" fmla="*/ 21 h 128"/>
                <a:gd name="T42" fmla="*/ 325 w 358"/>
                <a:gd name="T43" fmla="*/ 12 h 128"/>
                <a:gd name="T44" fmla="*/ 318 w 358"/>
                <a:gd name="T45" fmla="*/ 0 h 128"/>
                <a:gd name="T46" fmla="*/ 311 w 358"/>
                <a:gd name="T47" fmla="*/ 5 h 128"/>
                <a:gd name="T48" fmla="*/ 299 w 358"/>
                <a:gd name="T49" fmla="*/ 17 h 128"/>
                <a:gd name="T50" fmla="*/ 290 w 358"/>
                <a:gd name="T51" fmla="*/ 28 h 128"/>
                <a:gd name="T52" fmla="*/ 288 w 358"/>
                <a:gd name="T53" fmla="*/ 40 h 128"/>
                <a:gd name="T54" fmla="*/ 285 w 358"/>
                <a:gd name="T55" fmla="*/ 54 h 128"/>
                <a:gd name="T56" fmla="*/ 278 w 358"/>
                <a:gd name="T57" fmla="*/ 45 h 128"/>
                <a:gd name="T58" fmla="*/ 276 w 358"/>
                <a:gd name="T59" fmla="*/ 52 h 128"/>
                <a:gd name="T60" fmla="*/ 273 w 358"/>
                <a:gd name="T61" fmla="*/ 62 h 128"/>
                <a:gd name="T62" fmla="*/ 266 w 358"/>
                <a:gd name="T63" fmla="*/ 54 h 128"/>
                <a:gd name="T64" fmla="*/ 259 w 358"/>
                <a:gd name="T65" fmla="*/ 50 h 128"/>
                <a:gd name="T66" fmla="*/ 245 w 358"/>
                <a:gd name="T67" fmla="*/ 76 h 128"/>
                <a:gd name="T68" fmla="*/ 215 w 358"/>
                <a:gd name="T69" fmla="*/ 90 h 128"/>
                <a:gd name="T70" fmla="*/ 210 w 358"/>
                <a:gd name="T71" fmla="*/ 95 h 128"/>
                <a:gd name="T72" fmla="*/ 210 w 358"/>
                <a:gd name="T73" fmla="*/ 111 h 128"/>
                <a:gd name="T74" fmla="*/ 207 w 358"/>
                <a:gd name="T75" fmla="*/ 118 h 128"/>
                <a:gd name="T76" fmla="*/ 193 w 358"/>
                <a:gd name="T77" fmla="*/ 111 h 128"/>
                <a:gd name="T78" fmla="*/ 179 w 358"/>
                <a:gd name="T79" fmla="*/ 109 h 128"/>
                <a:gd name="T80" fmla="*/ 189 w 358"/>
                <a:gd name="T81" fmla="*/ 121 h 128"/>
                <a:gd name="T82" fmla="*/ 205 w 358"/>
                <a:gd name="T83" fmla="*/ 125 h 128"/>
                <a:gd name="T84" fmla="*/ 222 w 358"/>
                <a:gd name="T85" fmla="*/ 125 h 128"/>
                <a:gd name="T86" fmla="*/ 231 w 358"/>
                <a:gd name="T87" fmla="*/ 116 h 128"/>
                <a:gd name="T88" fmla="*/ 245 w 358"/>
                <a:gd name="T89" fmla="*/ 116 h 128"/>
                <a:gd name="T90" fmla="*/ 259 w 358"/>
                <a:gd name="T91" fmla="*/ 116 h 128"/>
                <a:gd name="T92" fmla="*/ 273 w 358"/>
                <a:gd name="T93" fmla="*/ 114 h 128"/>
                <a:gd name="T94" fmla="*/ 276 w 358"/>
                <a:gd name="T95" fmla="*/ 104 h 128"/>
                <a:gd name="T96" fmla="*/ 283 w 358"/>
                <a:gd name="T97" fmla="*/ 95 h 128"/>
                <a:gd name="T98" fmla="*/ 281 w 358"/>
                <a:gd name="T99" fmla="*/ 88 h 128"/>
                <a:gd name="T100" fmla="*/ 290 w 358"/>
                <a:gd name="T101" fmla="*/ 80 h 128"/>
                <a:gd name="T102" fmla="*/ 290 w 358"/>
                <a:gd name="T103" fmla="*/ 69 h 128"/>
                <a:gd name="T104" fmla="*/ 295 w 358"/>
                <a:gd name="T105" fmla="*/ 54 h 128"/>
                <a:gd name="T106" fmla="*/ 309 w 358"/>
                <a:gd name="T107" fmla="*/ 54 h 128"/>
                <a:gd name="T108" fmla="*/ 325 w 358"/>
                <a:gd name="T109" fmla="*/ 59 h 128"/>
                <a:gd name="T110" fmla="*/ 337 w 358"/>
                <a:gd name="T111" fmla="*/ 57 h 128"/>
                <a:gd name="T112" fmla="*/ 339 w 358"/>
                <a:gd name="T113" fmla="*/ 47 h 128"/>
                <a:gd name="T114" fmla="*/ 356 w 358"/>
                <a:gd name="T115" fmla="*/ 3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8" h="128">
                  <a:moveTo>
                    <a:pt x="212" y="97"/>
                  </a:moveTo>
                  <a:lnTo>
                    <a:pt x="212" y="95"/>
                  </a:lnTo>
                  <a:lnTo>
                    <a:pt x="212" y="95"/>
                  </a:lnTo>
                  <a:lnTo>
                    <a:pt x="212" y="92"/>
                  </a:lnTo>
                  <a:lnTo>
                    <a:pt x="212" y="90"/>
                  </a:lnTo>
                  <a:lnTo>
                    <a:pt x="212" y="88"/>
                  </a:lnTo>
                  <a:lnTo>
                    <a:pt x="212" y="88"/>
                  </a:lnTo>
                  <a:lnTo>
                    <a:pt x="212" y="90"/>
                  </a:lnTo>
                  <a:lnTo>
                    <a:pt x="212" y="95"/>
                  </a:lnTo>
                  <a:lnTo>
                    <a:pt x="212" y="97"/>
                  </a:lnTo>
                  <a:close/>
                  <a:moveTo>
                    <a:pt x="26" y="83"/>
                  </a:moveTo>
                  <a:lnTo>
                    <a:pt x="26" y="83"/>
                  </a:lnTo>
                  <a:lnTo>
                    <a:pt x="24" y="83"/>
                  </a:lnTo>
                  <a:lnTo>
                    <a:pt x="24" y="83"/>
                  </a:lnTo>
                  <a:lnTo>
                    <a:pt x="24" y="85"/>
                  </a:lnTo>
                  <a:lnTo>
                    <a:pt x="26" y="83"/>
                  </a:lnTo>
                  <a:lnTo>
                    <a:pt x="26" y="83"/>
                  </a:lnTo>
                  <a:close/>
                  <a:moveTo>
                    <a:pt x="330" y="57"/>
                  </a:moveTo>
                  <a:lnTo>
                    <a:pt x="328" y="57"/>
                  </a:lnTo>
                  <a:lnTo>
                    <a:pt x="328" y="57"/>
                  </a:lnTo>
                  <a:lnTo>
                    <a:pt x="328" y="59"/>
                  </a:lnTo>
                  <a:lnTo>
                    <a:pt x="330" y="59"/>
                  </a:lnTo>
                  <a:lnTo>
                    <a:pt x="332" y="59"/>
                  </a:lnTo>
                  <a:lnTo>
                    <a:pt x="330" y="57"/>
                  </a:lnTo>
                  <a:lnTo>
                    <a:pt x="330" y="57"/>
                  </a:lnTo>
                  <a:close/>
                  <a:moveTo>
                    <a:pt x="76" y="99"/>
                  </a:moveTo>
                  <a:lnTo>
                    <a:pt x="73" y="95"/>
                  </a:lnTo>
                  <a:lnTo>
                    <a:pt x="73" y="92"/>
                  </a:lnTo>
                  <a:lnTo>
                    <a:pt x="66" y="88"/>
                  </a:lnTo>
                  <a:lnTo>
                    <a:pt x="66" y="88"/>
                  </a:lnTo>
                  <a:lnTo>
                    <a:pt x="66" y="85"/>
                  </a:lnTo>
                  <a:lnTo>
                    <a:pt x="66" y="78"/>
                  </a:lnTo>
                  <a:lnTo>
                    <a:pt x="64" y="76"/>
                  </a:lnTo>
                  <a:lnTo>
                    <a:pt x="66" y="73"/>
                  </a:lnTo>
                  <a:lnTo>
                    <a:pt x="64" y="69"/>
                  </a:lnTo>
                  <a:lnTo>
                    <a:pt x="64" y="66"/>
                  </a:lnTo>
                  <a:lnTo>
                    <a:pt x="64" y="64"/>
                  </a:lnTo>
                  <a:lnTo>
                    <a:pt x="64" y="54"/>
                  </a:lnTo>
                  <a:lnTo>
                    <a:pt x="64" y="47"/>
                  </a:lnTo>
                  <a:lnTo>
                    <a:pt x="64" y="45"/>
                  </a:lnTo>
                  <a:lnTo>
                    <a:pt x="59" y="36"/>
                  </a:lnTo>
                  <a:lnTo>
                    <a:pt x="57" y="33"/>
                  </a:lnTo>
                  <a:lnTo>
                    <a:pt x="54" y="31"/>
                  </a:lnTo>
                  <a:lnTo>
                    <a:pt x="52" y="28"/>
                  </a:lnTo>
                  <a:lnTo>
                    <a:pt x="52" y="28"/>
                  </a:lnTo>
                  <a:lnTo>
                    <a:pt x="47" y="24"/>
                  </a:lnTo>
                  <a:lnTo>
                    <a:pt x="43" y="17"/>
                  </a:lnTo>
                  <a:lnTo>
                    <a:pt x="40" y="17"/>
                  </a:lnTo>
                  <a:lnTo>
                    <a:pt x="38" y="14"/>
                  </a:lnTo>
                  <a:lnTo>
                    <a:pt x="38" y="17"/>
                  </a:lnTo>
                  <a:lnTo>
                    <a:pt x="38" y="19"/>
                  </a:lnTo>
                  <a:lnTo>
                    <a:pt x="35" y="21"/>
                  </a:lnTo>
                  <a:lnTo>
                    <a:pt x="35" y="21"/>
                  </a:lnTo>
                  <a:lnTo>
                    <a:pt x="33" y="24"/>
                  </a:lnTo>
                  <a:lnTo>
                    <a:pt x="33" y="24"/>
                  </a:lnTo>
                  <a:lnTo>
                    <a:pt x="31" y="26"/>
                  </a:lnTo>
                  <a:lnTo>
                    <a:pt x="31" y="24"/>
                  </a:lnTo>
                  <a:lnTo>
                    <a:pt x="31" y="24"/>
                  </a:lnTo>
                  <a:lnTo>
                    <a:pt x="28" y="24"/>
                  </a:lnTo>
                  <a:lnTo>
                    <a:pt x="28" y="21"/>
                  </a:lnTo>
                  <a:lnTo>
                    <a:pt x="28" y="21"/>
                  </a:lnTo>
                  <a:lnTo>
                    <a:pt x="26" y="24"/>
                  </a:lnTo>
                  <a:lnTo>
                    <a:pt x="21" y="24"/>
                  </a:lnTo>
                  <a:lnTo>
                    <a:pt x="21" y="26"/>
                  </a:lnTo>
                  <a:lnTo>
                    <a:pt x="21" y="26"/>
                  </a:lnTo>
                  <a:lnTo>
                    <a:pt x="21" y="28"/>
                  </a:lnTo>
                  <a:lnTo>
                    <a:pt x="19" y="28"/>
                  </a:lnTo>
                  <a:lnTo>
                    <a:pt x="19" y="26"/>
                  </a:lnTo>
                  <a:lnTo>
                    <a:pt x="19" y="26"/>
                  </a:lnTo>
                  <a:lnTo>
                    <a:pt x="17" y="26"/>
                  </a:lnTo>
                  <a:lnTo>
                    <a:pt x="17" y="24"/>
                  </a:lnTo>
                  <a:lnTo>
                    <a:pt x="19" y="21"/>
                  </a:lnTo>
                  <a:lnTo>
                    <a:pt x="19" y="19"/>
                  </a:lnTo>
                  <a:lnTo>
                    <a:pt x="19" y="17"/>
                  </a:lnTo>
                  <a:lnTo>
                    <a:pt x="19" y="14"/>
                  </a:lnTo>
                  <a:lnTo>
                    <a:pt x="19" y="14"/>
                  </a:lnTo>
                  <a:lnTo>
                    <a:pt x="17" y="14"/>
                  </a:lnTo>
                  <a:lnTo>
                    <a:pt x="14" y="14"/>
                  </a:lnTo>
                  <a:lnTo>
                    <a:pt x="14" y="12"/>
                  </a:lnTo>
                  <a:lnTo>
                    <a:pt x="14" y="12"/>
                  </a:lnTo>
                  <a:lnTo>
                    <a:pt x="12" y="10"/>
                  </a:lnTo>
                  <a:lnTo>
                    <a:pt x="12" y="10"/>
                  </a:lnTo>
                  <a:lnTo>
                    <a:pt x="10" y="10"/>
                  </a:lnTo>
                  <a:lnTo>
                    <a:pt x="10" y="10"/>
                  </a:lnTo>
                  <a:lnTo>
                    <a:pt x="5" y="10"/>
                  </a:lnTo>
                  <a:lnTo>
                    <a:pt x="2" y="5"/>
                  </a:lnTo>
                  <a:lnTo>
                    <a:pt x="2" y="5"/>
                  </a:lnTo>
                  <a:lnTo>
                    <a:pt x="2" y="5"/>
                  </a:lnTo>
                  <a:lnTo>
                    <a:pt x="2" y="7"/>
                  </a:lnTo>
                  <a:lnTo>
                    <a:pt x="0" y="10"/>
                  </a:lnTo>
                  <a:lnTo>
                    <a:pt x="0" y="12"/>
                  </a:lnTo>
                  <a:lnTo>
                    <a:pt x="2" y="14"/>
                  </a:lnTo>
                  <a:lnTo>
                    <a:pt x="2" y="17"/>
                  </a:lnTo>
                  <a:lnTo>
                    <a:pt x="5" y="21"/>
                  </a:lnTo>
                  <a:lnTo>
                    <a:pt x="7" y="24"/>
                  </a:lnTo>
                  <a:lnTo>
                    <a:pt x="5" y="28"/>
                  </a:lnTo>
                  <a:lnTo>
                    <a:pt x="10" y="40"/>
                  </a:lnTo>
                  <a:lnTo>
                    <a:pt x="12" y="47"/>
                  </a:lnTo>
                  <a:lnTo>
                    <a:pt x="12" y="54"/>
                  </a:lnTo>
                  <a:lnTo>
                    <a:pt x="12" y="57"/>
                  </a:lnTo>
                  <a:lnTo>
                    <a:pt x="14" y="59"/>
                  </a:lnTo>
                  <a:lnTo>
                    <a:pt x="14" y="62"/>
                  </a:lnTo>
                  <a:lnTo>
                    <a:pt x="14" y="62"/>
                  </a:lnTo>
                  <a:lnTo>
                    <a:pt x="14" y="64"/>
                  </a:lnTo>
                  <a:lnTo>
                    <a:pt x="14" y="66"/>
                  </a:lnTo>
                  <a:lnTo>
                    <a:pt x="17" y="66"/>
                  </a:lnTo>
                  <a:lnTo>
                    <a:pt x="19" y="71"/>
                  </a:lnTo>
                  <a:lnTo>
                    <a:pt x="21" y="73"/>
                  </a:lnTo>
                  <a:lnTo>
                    <a:pt x="26" y="78"/>
                  </a:lnTo>
                  <a:lnTo>
                    <a:pt x="26" y="80"/>
                  </a:lnTo>
                  <a:lnTo>
                    <a:pt x="26" y="83"/>
                  </a:lnTo>
                  <a:lnTo>
                    <a:pt x="26" y="85"/>
                  </a:lnTo>
                  <a:lnTo>
                    <a:pt x="26" y="88"/>
                  </a:lnTo>
                  <a:lnTo>
                    <a:pt x="28" y="88"/>
                  </a:lnTo>
                  <a:lnTo>
                    <a:pt x="28" y="90"/>
                  </a:lnTo>
                  <a:lnTo>
                    <a:pt x="35" y="92"/>
                  </a:lnTo>
                  <a:lnTo>
                    <a:pt x="35" y="95"/>
                  </a:lnTo>
                  <a:lnTo>
                    <a:pt x="43" y="99"/>
                  </a:lnTo>
                  <a:lnTo>
                    <a:pt x="50" y="104"/>
                  </a:lnTo>
                  <a:lnTo>
                    <a:pt x="52" y="106"/>
                  </a:lnTo>
                  <a:lnTo>
                    <a:pt x="57" y="109"/>
                  </a:lnTo>
                  <a:lnTo>
                    <a:pt x="64" y="114"/>
                  </a:lnTo>
                  <a:lnTo>
                    <a:pt x="66" y="116"/>
                  </a:lnTo>
                  <a:lnTo>
                    <a:pt x="66" y="116"/>
                  </a:lnTo>
                  <a:lnTo>
                    <a:pt x="66" y="118"/>
                  </a:lnTo>
                  <a:lnTo>
                    <a:pt x="68" y="118"/>
                  </a:lnTo>
                  <a:lnTo>
                    <a:pt x="71" y="116"/>
                  </a:lnTo>
                  <a:lnTo>
                    <a:pt x="73" y="116"/>
                  </a:lnTo>
                  <a:lnTo>
                    <a:pt x="76" y="116"/>
                  </a:lnTo>
                  <a:lnTo>
                    <a:pt x="76" y="116"/>
                  </a:lnTo>
                  <a:lnTo>
                    <a:pt x="76" y="114"/>
                  </a:lnTo>
                  <a:lnTo>
                    <a:pt x="76" y="114"/>
                  </a:lnTo>
                  <a:lnTo>
                    <a:pt x="76" y="114"/>
                  </a:lnTo>
                  <a:lnTo>
                    <a:pt x="78" y="114"/>
                  </a:lnTo>
                  <a:lnTo>
                    <a:pt x="78" y="116"/>
                  </a:lnTo>
                  <a:lnTo>
                    <a:pt x="78" y="116"/>
                  </a:lnTo>
                  <a:lnTo>
                    <a:pt x="78" y="116"/>
                  </a:lnTo>
                  <a:lnTo>
                    <a:pt x="80" y="118"/>
                  </a:lnTo>
                  <a:lnTo>
                    <a:pt x="80" y="118"/>
                  </a:lnTo>
                  <a:lnTo>
                    <a:pt x="83" y="116"/>
                  </a:lnTo>
                  <a:lnTo>
                    <a:pt x="83" y="116"/>
                  </a:lnTo>
                  <a:lnTo>
                    <a:pt x="80" y="111"/>
                  </a:lnTo>
                  <a:lnTo>
                    <a:pt x="76" y="99"/>
                  </a:lnTo>
                  <a:close/>
                  <a:moveTo>
                    <a:pt x="356" y="33"/>
                  </a:moveTo>
                  <a:lnTo>
                    <a:pt x="356" y="33"/>
                  </a:lnTo>
                  <a:lnTo>
                    <a:pt x="356" y="33"/>
                  </a:lnTo>
                  <a:lnTo>
                    <a:pt x="354" y="33"/>
                  </a:lnTo>
                  <a:lnTo>
                    <a:pt x="351" y="33"/>
                  </a:lnTo>
                  <a:lnTo>
                    <a:pt x="351" y="33"/>
                  </a:lnTo>
                  <a:lnTo>
                    <a:pt x="347" y="28"/>
                  </a:lnTo>
                  <a:lnTo>
                    <a:pt x="344" y="28"/>
                  </a:lnTo>
                  <a:lnTo>
                    <a:pt x="344" y="26"/>
                  </a:lnTo>
                  <a:lnTo>
                    <a:pt x="342" y="26"/>
                  </a:lnTo>
                  <a:lnTo>
                    <a:pt x="342" y="26"/>
                  </a:lnTo>
                  <a:lnTo>
                    <a:pt x="339" y="24"/>
                  </a:lnTo>
                  <a:lnTo>
                    <a:pt x="339" y="24"/>
                  </a:lnTo>
                  <a:lnTo>
                    <a:pt x="337" y="24"/>
                  </a:lnTo>
                  <a:lnTo>
                    <a:pt x="335" y="26"/>
                  </a:lnTo>
                  <a:lnTo>
                    <a:pt x="335" y="26"/>
                  </a:lnTo>
                  <a:lnTo>
                    <a:pt x="332" y="26"/>
                  </a:lnTo>
                  <a:lnTo>
                    <a:pt x="332" y="26"/>
                  </a:lnTo>
                  <a:lnTo>
                    <a:pt x="332" y="24"/>
                  </a:lnTo>
                  <a:lnTo>
                    <a:pt x="335" y="24"/>
                  </a:lnTo>
                  <a:lnTo>
                    <a:pt x="335" y="24"/>
                  </a:lnTo>
                  <a:lnTo>
                    <a:pt x="335" y="21"/>
                  </a:lnTo>
                  <a:lnTo>
                    <a:pt x="332" y="19"/>
                  </a:lnTo>
                  <a:lnTo>
                    <a:pt x="330" y="21"/>
                  </a:lnTo>
                  <a:lnTo>
                    <a:pt x="330" y="21"/>
                  </a:lnTo>
                  <a:lnTo>
                    <a:pt x="323" y="21"/>
                  </a:lnTo>
                  <a:lnTo>
                    <a:pt x="325" y="21"/>
                  </a:lnTo>
                  <a:lnTo>
                    <a:pt x="325" y="19"/>
                  </a:lnTo>
                  <a:lnTo>
                    <a:pt x="325" y="19"/>
                  </a:lnTo>
                  <a:lnTo>
                    <a:pt x="325" y="17"/>
                  </a:lnTo>
                  <a:lnTo>
                    <a:pt x="328" y="14"/>
                  </a:lnTo>
                  <a:lnTo>
                    <a:pt x="328" y="12"/>
                  </a:lnTo>
                  <a:lnTo>
                    <a:pt x="325" y="12"/>
                  </a:lnTo>
                  <a:lnTo>
                    <a:pt x="325" y="10"/>
                  </a:lnTo>
                  <a:lnTo>
                    <a:pt x="325" y="10"/>
                  </a:lnTo>
                  <a:lnTo>
                    <a:pt x="323" y="7"/>
                  </a:lnTo>
                  <a:lnTo>
                    <a:pt x="321" y="7"/>
                  </a:lnTo>
                  <a:lnTo>
                    <a:pt x="318" y="5"/>
                  </a:lnTo>
                  <a:lnTo>
                    <a:pt x="318" y="2"/>
                  </a:lnTo>
                  <a:lnTo>
                    <a:pt x="318" y="2"/>
                  </a:lnTo>
                  <a:lnTo>
                    <a:pt x="318" y="0"/>
                  </a:lnTo>
                  <a:lnTo>
                    <a:pt x="318" y="0"/>
                  </a:lnTo>
                  <a:lnTo>
                    <a:pt x="316" y="0"/>
                  </a:lnTo>
                  <a:lnTo>
                    <a:pt x="316" y="0"/>
                  </a:lnTo>
                  <a:lnTo>
                    <a:pt x="314" y="2"/>
                  </a:lnTo>
                  <a:lnTo>
                    <a:pt x="311" y="7"/>
                  </a:lnTo>
                  <a:lnTo>
                    <a:pt x="311" y="7"/>
                  </a:lnTo>
                  <a:lnTo>
                    <a:pt x="309" y="7"/>
                  </a:lnTo>
                  <a:lnTo>
                    <a:pt x="311" y="5"/>
                  </a:lnTo>
                  <a:lnTo>
                    <a:pt x="311" y="5"/>
                  </a:lnTo>
                  <a:lnTo>
                    <a:pt x="311" y="2"/>
                  </a:lnTo>
                  <a:lnTo>
                    <a:pt x="311" y="0"/>
                  </a:lnTo>
                  <a:lnTo>
                    <a:pt x="309" y="0"/>
                  </a:lnTo>
                  <a:lnTo>
                    <a:pt x="309" y="0"/>
                  </a:lnTo>
                  <a:lnTo>
                    <a:pt x="304" y="7"/>
                  </a:lnTo>
                  <a:lnTo>
                    <a:pt x="304" y="10"/>
                  </a:lnTo>
                  <a:lnTo>
                    <a:pt x="299" y="17"/>
                  </a:lnTo>
                  <a:lnTo>
                    <a:pt x="297" y="19"/>
                  </a:lnTo>
                  <a:lnTo>
                    <a:pt x="297" y="24"/>
                  </a:lnTo>
                  <a:lnTo>
                    <a:pt x="295" y="26"/>
                  </a:lnTo>
                  <a:lnTo>
                    <a:pt x="295" y="28"/>
                  </a:lnTo>
                  <a:lnTo>
                    <a:pt x="292" y="31"/>
                  </a:lnTo>
                  <a:lnTo>
                    <a:pt x="292" y="31"/>
                  </a:lnTo>
                  <a:lnTo>
                    <a:pt x="290" y="31"/>
                  </a:lnTo>
                  <a:lnTo>
                    <a:pt x="290" y="28"/>
                  </a:lnTo>
                  <a:lnTo>
                    <a:pt x="290" y="28"/>
                  </a:lnTo>
                  <a:lnTo>
                    <a:pt x="288" y="28"/>
                  </a:lnTo>
                  <a:lnTo>
                    <a:pt x="285" y="33"/>
                  </a:lnTo>
                  <a:lnTo>
                    <a:pt x="285" y="33"/>
                  </a:lnTo>
                  <a:lnTo>
                    <a:pt x="288" y="36"/>
                  </a:lnTo>
                  <a:lnTo>
                    <a:pt x="290" y="38"/>
                  </a:lnTo>
                  <a:lnTo>
                    <a:pt x="288" y="40"/>
                  </a:lnTo>
                  <a:lnTo>
                    <a:pt x="288" y="40"/>
                  </a:lnTo>
                  <a:lnTo>
                    <a:pt x="285" y="43"/>
                  </a:lnTo>
                  <a:lnTo>
                    <a:pt x="285" y="43"/>
                  </a:lnTo>
                  <a:lnTo>
                    <a:pt x="281" y="43"/>
                  </a:lnTo>
                  <a:lnTo>
                    <a:pt x="281" y="45"/>
                  </a:lnTo>
                  <a:lnTo>
                    <a:pt x="283" y="47"/>
                  </a:lnTo>
                  <a:lnTo>
                    <a:pt x="283" y="50"/>
                  </a:lnTo>
                  <a:lnTo>
                    <a:pt x="283" y="52"/>
                  </a:lnTo>
                  <a:lnTo>
                    <a:pt x="285" y="54"/>
                  </a:lnTo>
                  <a:lnTo>
                    <a:pt x="285" y="54"/>
                  </a:lnTo>
                  <a:lnTo>
                    <a:pt x="285" y="54"/>
                  </a:lnTo>
                  <a:lnTo>
                    <a:pt x="283" y="54"/>
                  </a:lnTo>
                  <a:lnTo>
                    <a:pt x="283" y="54"/>
                  </a:lnTo>
                  <a:lnTo>
                    <a:pt x="281" y="54"/>
                  </a:lnTo>
                  <a:lnTo>
                    <a:pt x="281" y="50"/>
                  </a:lnTo>
                  <a:lnTo>
                    <a:pt x="278" y="47"/>
                  </a:lnTo>
                  <a:lnTo>
                    <a:pt x="278" y="45"/>
                  </a:lnTo>
                  <a:lnTo>
                    <a:pt x="278" y="43"/>
                  </a:lnTo>
                  <a:lnTo>
                    <a:pt x="278" y="45"/>
                  </a:lnTo>
                  <a:lnTo>
                    <a:pt x="276" y="45"/>
                  </a:lnTo>
                  <a:lnTo>
                    <a:pt x="273" y="47"/>
                  </a:lnTo>
                  <a:lnTo>
                    <a:pt x="273" y="47"/>
                  </a:lnTo>
                  <a:lnTo>
                    <a:pt x="273" y="47"/>
                  </a:lnTo>
                  <a:lnTo>
                    <a:pt x="273" y="50"/>
                  </a:lnTo>
                  <a:lnTo>
                    <a:pt x="276" y="52"/>
                  </a:lnTo>
                  <a:lnTo>
                    <a:pt x="276" y="52"/>
                  </a:lnTo>
                  <a:lnTo>
                    <a:pt x="276" y="54"/>
                  </a:lnTo>
                  <a:lnTo>
                    <a:pt x="276" y="54"/>
                  </a:lnTo>
                  <a:lnTo>
                    <a:pt x="276" y="57"/>
                  </a:lnTo>
                  <a:lnTo>
                    <a:pt x="276" y="57"/>
                  </a:lnTo>
                  <a:lnTo>
                    <a:pt x="276" y="59"/>
                  </a:lnTo>
                  <a:lnTo>
                    <a:pt x="273" y="59"/>
                  </a:lnTo>
                  <a:lnTo>
                    <a:pt x="273" y="62"/>
                  </a:lnTo>
                  <a:lnTo>
                    <a:pt x="271" y="62"/>
                  </a:lnTo>
                  <a:lnTo>
                    <a:pt x="271" y="62"/>
                  </a:lnTo>
                  <a:lnTo>
                    <a:pt x="271" y="59"/>
                  </a:lnTo>
                  <a:lnTo>
                    <a:pt x="269" y="57"/>
                  </a:lnTo>
                  <a:lnTo>
                    <a:pt x="269" y="57"/>
                  </a:lnTo>
                  <a:lnTo>
                    <a:pt x="266" y="57"/>
                  </a:lnTo>
                  <a:lnTo>
                    <a:pt x="266" y="57"/>
                  </a:lnTo>
                  <a:lnTo>
                    <a:pt x="266" y="54"/>
                  </a:lnTo>
                  <a:lnTo>
                    <a:pt x="264" y="54"/>
                  </a:lnTo>
                  <a:lnTo>
                    <a:pt x="264" y="52"/>
                  </a:lnTo>
                  <a:lnTo>
                    <a:pt x="264" y="52"/>
                  </a:lnTo>
                  <a:lnTo>
                    <a:pt x="262" y="50"/>
                  </a:lnTo>
                  <a:lnTo>
                    <a:pt x="262" y="50"/>
                  </a:lnTo>
                  <a:lnTo>
                    <a:pt x="262" y="50"/>
                  </a:lnTo>
                  <a:lnTo>
                    <a:pt x="259" y="50"/>
                  </a:lnTo>
                  <a:lnTo>
                    <a:pt x="259" y="50"/>
                  </a:lnTo>
                  <a:lnTo>
                    <a:pt x="259" y="52"/>
                  </a:lnTo>
                  <a:lnTo>
                    <a:pt x="259" y="54"/>
                  </a:lnTo>
                  <a:lnTo>
                    <a:pt x="259" y="57"/>
                  </a:lnTo>
                  <a:lnTo>
                    <a:pt x="259" y="57"/>
                  </a:lnTo>
                  <a:lnTo>
                    <a:pt x="255" y="62"/>
                  </a:lnTo>
                  <a:lnTo>
                    <a:pt x="250" y="69"/>
                  </a:lnTo>
                  <a:lnTo>
                    <a:pt x="248" y="71"/>
                  </a:lnTo>
                  <a:lnTo>
                    <a:pt x="245" y="76"/>
                  </a:lnTo>
                  <a:lnTo>
                    <a:pt x="243" y="78"/>
                  </a:lnTo>
                  <a:lnTo>
                    <a:pt x="243" y="80"/>
                  </a:lnTo>
                  <a:lnTo>
                    <a:pt x="240" y="80"/>
                  </a:lnTo>
                  <a:lnTo>
                    <a:pt x="238" y="83"/>
                  </a:lnTo>
                  <a:lnTo>
                    <a:pt x="226" y="85"/>
                  </a:lnTo>
                  <a:lnTo>
                    <a:pt x="219" y="88"/>
                  </a:lnTo>
                  <a:lnTo>
                    <a:pt x="217" y="88"/>
                  </a:lnTo>
                  <a:lnTo>
                    <a:pt x="215" y="90"/>
                  </a:lnTo>
                  <a:lnTo>
                    <a:pt x="215" y="92"/>
                  </a:lnTo>
                  <a:lnTo>
                    <a:pt x="215" y="95"/>
                  </a:lnTo>
                  <a:lnTo>
                    <a:pt x="215" y="95"/>
                  </a:lnTo>
                  <a:lnTo>
                    <a:pt x="215" y="97"/>
                  </a:lnTo>
                  <a:lnTo>
                    <a:pt x="215" y="97"/>
                  </a:lnTo>
                  <a:lnTo>
                    <a:pt x="212" y="97"/>
                  </a:lnTo>
                  <a:lnTo>
                    <a:pt x="212" y="97"/>
                  </a:lnTo>
                  <a:lnTo>
                    <a:pt x="210" y="95"/>
                  </a:lnTo>
                  <a:lnTo>
                    <a:pt x="210" y="97"/>
                  </a:lnTo>
                  <a:lnTo>
                    <a:pt x="210" y="99"/>
                  </a:lnTo>
                  <a:lnTo>
                    <a:pt x="210" y="99"/>
                  </a:lnTo>
                  <a:lnTo>
                    <a:pt x="210" y="102"/>
                  </a:lnTo>
                  <a:lnTo>
                    <a:pt x="210" y="104"/>
                  </a:lnTo>
                  <a:lnTo>
                    <a:pt x="210" y="104"/>
                  </a:lnTo>
                  <a:lnTo>
                    <a:pt x="210" y="106"/>
                  </a:lnTo>
                  <a:lnTo>
                    <a:pt x="210" y="111"/>
                  </a:lnTo>
                  <a:lnTo>
                    <a:pt x="207" y="111"/>
                  </a:lnTo>
                  <a:lnTo>
                    <a:pt x="207" y="111"/>
                  </a:lnTo>
                  <a:lnTo>
                    <a:pt x="207" y="114"/>
                  </a:lnTo>
                  <a:lnTo>
                    <a:pt x="207" y="116"/>
                  </a:lnTo>
                  <a:lnTo>
                    <a:pt x="207" y="116"/>
                  </a:lnTo>
                  <a:lnTo>
                    <a:pt x="210" y="118"/>
                  </a:lnTo>
                  <a:lnTo>
                    <a:pt x="210" y="118"/>
                  </a:lnTo>
                  <a:lnTo>
                    <a:pt x="207" y="118"/>
                  </a:lnTo>
                  <a:lnTo>
                    <a:pt x="205" y="114"/>
                  </a:lnTo>
                  <a:lnTo>
                    <a:pt x="205" y="114"/>
                  </a:lnTo>
                  <a:lnTo>
                    <a:pt x="203" y="114"/>
                  </a:lnTo>
                  <a:lnTo>
                    <a:pt x="200" y="114"/>
                  </a:lnTo>
                  <a:lnTo>
                    <a:pt x="196" y="111"/>
                  </a:lnTo>
                  <a:lnTo>
                    <a:pt x="193" y="111"/>
                  </a:lnTo>
                  <a:lnTo>
                    <a:pt x="193" y="111"/>
                  </a:lnTo>
                  <a:lnTo>
                    <a:pt x="193" y="111"/>
                  </a:lnTo>
                  <a:lnTo>
                    <a:pt x="189" y="111"/>
                  </a:lnTo>
                  <a:lnTo>
                    <a:pt x="186" y="111"/>
                  </a:lnTo>
                  <a:lnTo>
                    <a:pt x="184" y="109"/>
                  </a:lnTo>
                  <a:lnTo>
                    <a:pt x="182" y="106"/>
                  </a:lnTo>
                  <a:lnTo>
                    <a:pt x="182" y="106"/>
                  </a:lnTo>
                  <a:lnTo>
                    <a:pt x="182" y="104"/>
                  </a:lnTo>
                  <a:lnTo>
                    <a:pt x="179" y="106"/>
                  </a:lnTo>
                  <a:lnTo>
                    <a:pt x="179" y="109"/>
                  </a:lnTo>
                  <a:lnTo>
                    <a:pt x="179" y="109"/>
                  </a:lnTo>
                  <a:lnTo>
                    <a:pt x="182" y="109"/>
                  </a:lnTo>
                  <a:lnTo>
                    <a:pt x="182" y="114"/>
                  </a:lnTo>
                  <a:lnTo>
                    <a:pt x="184" y="114"/>
                  </a:lnTo>
                  <a:lnTo>
                    <a:pt x="184" y="116"/>
                  </a:lnTo>
                  <a:lnTo>
                    <a:pt x="186" y="118"/>
                  </a:lnTo>
                  <a:lnTo>
                    <a:pt x="186" y="118"/>
                  </a:lnTo>
                  <a:lnTo>
                    <a:pt x="189" y="121"/>
                  </a:lnTo>
                  <a:lnTo>
                    <a:pt x="189" y="121"/>
                  </a:lnTo>
                  <a:lnTo>
                    <a:pt x="191" y="121"/>
                  </a:lnTo>
                  <a:lnTo>
                    <a:pt x="193" y="125"/>
                  </a:lnTo>
                  <a:lnTo>
                    <a:pt x="196" y="128"/>
                  </a:lnTo>
                  <a:lnTo>
                    <a:pt x="196" y="128"/>
                  </a:lnTo>
                  <a:lnTo>
                    <a:pt x="198" y="128"/>
                  </a:lnTo>
                  <a:lnTo>
                    <a:pt x="200" y="128"/>
                  </a:lnTo>
                  <a:lnTo>
                    <a:pt x="205" y="125"/>
                  </a:lnTo>
                  <a:lnTo>
                    <a:pt x="207" y="125"/>
                  </a:lnTo>
                  <a:lnTo>
                    <a:pt x="207" y="125"/>
                  </a:lnTo>
                  <a:lnTo>
                    <a:pt x="212" y="125"/>
                  </a:lnTo>
                  <a:lnTo>
                    <a:pt x="215" y="125"/>
                  </a:lnTo>
                  <a:lnTo>
                    <a:pt x="217" y="125"/>
                  </a:lnTo>
                  <a:lnTo>
                    <a:pt x="217" y="125"/>
                  </a:lnTo>
                  <a:lnTo>
                    <a:pt x="219" y="125"/>
                  </a:lnTo>
                  <a:lnTo>
                    <a:pt x="222" y="125"/>
                  </a:lnTo>
                  <a:lnTo>
                    <a:pt x="222" y="125"/>
                  </a:lnTo>
                  <a:lnTo>
                    <a:pt x="224" y="123"/>
                  </a:lnTo>
                  <a:lnTo>
                    <a:pt x="226" y="123"/>
                  </a:lnTo>
                  <a:lnTo>
                    <a:pt x="226" y="121"/>
                  </a:lnTo>
                  <a:lnTo>
                    <a:pt x="229" y="118"/>
                  </a:lnTo>
                  <a:lnTo>
                    <a:pt x="229" y="116"/>
                  </a:lnTo>
                  <a:lnTo>
                    <a:pt x="229" y="116"/>
                  </a:lnTo>
                  <a:lnTo>
                    <a:pt x="231" y="116"/>
                  </a:lnTo>
                  <a:lnTo>
                    <a:pt x="233" y="114"/>
                  </a:lnTo>
                  <a:lnTo>
                    <a:pt x="243" y="114"/>
                  </a:lnTo>
                  <a:lnTo>
                    <a:pt x="243" y="114"/>
                  </a:lnTo>
                  <a:lnTo>
                    <a:pt x="243" y="116"/>
                  </a:lnTo>
                  <a:lnTo>
                    <a:pt x="243" y="116"/>
                  </a:lnTo>
                  <a:lnTo>
                    <a:pt x="243" y="116"/>
                  </a:lnTo>
                  <a:lnTo>
                    <a:pt x="245" y="116"/>
                  </a:lnTo>
                  <a:lnTo>
                    <a:pt x="245" y="116"/>
                  </a:lnTo>
                  <a:lnTo>
                    <a:pt x="250" y="118"/>
                  </a:lnTo>
                  <a:lnTo>
                    <a:pt x="252" y="118"/>
                  </a:lnTo>
                  <a:lnTo>
                    <a:pt x="252" y="118"/>
                  </a:lnTo>
                  <a:lnTo>
                    <a:pt x="255" y="121"/>
                  </a:lnTo>
                  <a:lnTo>
                    <a:pt x="257" y="121"/>
                  </a:lnTo>
                  <a:lnTo>
                    <a:pt x="257" y="118"/>
                  </a:lnTo>
                  <a:lnTo>
                    <a:pt x="259" y="118"/>
                  </a:lnTo>
                  <a:lnTo>
                    <a:pt x="259" y="116"/>
                  </a:lnTo>
                  <a:lnTo>
                    <a:pt x="262" y="116"/>
                  </a:lnTo>
                  <a:lnTo>
                    <a:pt x="264" y="116"/>
                  </a:lnTo>
                  <a:lnTo>
                    <a:pt x="266" y="116"/>
                  </a:lnTo>
                  <a:lnTo>
                    <a:pt x="269" y="116"/>
                  </a:lnTo>
                  <a:lnTo>
                    <a:pt x="271" y="116"/>
                  </a:lnTo>
                  <a:lnTo>
                    <a:pt x="271" y="116"/>
                  </a:lnTo>
                  <a:lnTo>
                    <a:pt x="273" y="116"/>
                  </a:lnTo>
                  <a:lnTo>
                    <a:pt x="273" y="114"/>
                  </a:lnTo>
                  <a:lnTo>
                    <a:pt x="273" y="111"/>
                  </a:lnTo>
                  <a:lnTo>
                    <a:pt x="276" y="109"/>
                  </a:lnTo>
                  <a:lnTo>
                    <a:pt x="276" y="109"/>
                  </a:lnTo>
                  <a:lnTo>
                    <a:pt x="276" y="106"/>
                  </a:lnTo>
                  <a:lnTo>
                    <a:pt x="276" y="106"/>
                  </a:lnTo>
                  <a:lnTo>
                    <a:pt x="276" y="106"/>
                  </a:lnTo>
                  <a:lnTo>
                    <a:pt x="278" y="104"/>
                  </a:lnTo>
                  <a:lnTo>
                    <a:pt x="276" y="104"/>
                  </a:lnTo>
                  <a:lnTo>
                    <a:pt x="276" y="104"/>
                  </a:lnTo>
                  <a:lnTo>
                    <a:pt x="276" y="102"/>
                  </a:lnTo>
                  <a:lnTo>
                    <a:pt x="276" y="99"/>
                  </a:lnTo>
                  <a:lnTo>
                    <a:pt x="276" y="99"/>
                  </a:lnTo>
                  <a:lnTo>
                    <a:pt x="278" y="99"/>
                  </a:lnTo>
                  <a:lnTo>
                    <a:pt x="281" y="97"/>
                  </a:lnTo>
                  <a:lnTo>
                    <a:pt x="283" y="95"/>
                  </a:lnTo>
                  <a:lnTo>
                    <a:pt x="283" y="95"/>
                  </a:lnTo>
                  <a:lnTo>
                    <a:pt x="283" y="95"/>
                  </a:lnTo>
                  <a:lnTo>
                    <a:pt x="283" y="92"/>
                  </a:lnTo>
                  <a:lnTo>
                    <a:pt x="283" y="92"/>
                  </a:lnTo>
                  <a:lnTo>
                    <a:pt x="281" y="92"/>
                  </a:lnTo>
                  <a:lnTo>
                    <a:pt x="281" y="90"/>
                  </a:lnTo>
                  <a:lnTo>
                    <a:pt x="281" y="90"/>
                  </a:lnTo>
                  <a:lnTo>
                    <a:pt x="283" y="88"/>
                  </a:lnTo>
                  <a:lnTo>
                    <a:pt x="281" y="88"/>
                  </a:lnTo>
                  <a:lnTo>
                    <a:pt x="281" y="88"/>
                  </a:lnTo>
                  <a:lnTo>
                    <a:pt x="283" y="85"/>
                  </a:lnTo>
                  <a:lnTo>
                    <a:pt x="283" y="83"/>
                  </a:lnTo>
                  <a:lnTo>
                    <a:pt x="285" y="83"/>
                  </a:lnTo>
                  <a:lnTo>
                    <a:pt x="285" y="83"/>
                  </a:lnTo>
                  <a:lnTo>
                    <a:pt x="288" y="83"/>
                  </a:lnTo>
                  <a:lnTo>
                    <a:pt x="288" y="83"/>
                  </a:lnTo>
                  <a:lnTo>
                    <a:pt x="290" y="80"/>
                  </a:lnTo>
                  <a:lnTo>
                    <a:pt x="290" y="80"/>
                  </a:lnTo>
                  <a:lnTo>
                    <a:pt x="290" y="78"/>
                  </a:lnTo>
                  <a:lnTo>
                    <a:pt x="290" y="76"/>
                  </a:lnTo>
                  <a:lnTo>
                    <a:pt x="290" y="76"/>
                  </a:lnTo>
                  <a:lnTo>
                    <a:pt x="290" y="73"/>
                  </a:lnTo>
                  <a:lnTo>
                    <a:pt x="290" y="73"/>
                  </a:lnTo>
                  <a:lnTo>
                    <a:pt x="290" y="71"/>
                  </a:lnTo>
                  <a:lnTo>
                    <a:pt x="290" y="69"/>
                  </a:lnTo>
                  <a:lnTo>
                    <a:pt x="290" y="64"/>
                  </a:lnTo>
                  <a:lnTo>
                    <a:pt x="290" y="64"/>
                  </a:lnTo>
                  <a:lnTo>
                    <a:pt x="290" y="62"/>
                  </a:lnTo>
                  <a:lnTo>
                    <a:pt x="292" y="59"/>
                  </a:lnTo>
                  <a:lnTo>
                    <a:pt x="292" y="57"/>
                  </a:lnTo>
                  <a:lnTo>
                    <a:pt x="295" y="54"/>
                  </a:lnTo>
                  <a:lnTo>
                    <a:pt x="295" y="54"/>
                  </a:lnTo>
                  <a:lnTo>
                    <a:pt x="295" y="54"/>
                  </a:lnTo>
                  <a:lnTo>
                    <a:pt x="297" y="57"/>
                  </a:lnTo>
                  <a:lnTo>
                    <a:pt x="299" y="54"/>
                  </a:lnTo>
                  <a:lnTo>
                    <a:pt x="302" y="54"/>
                  </a:lnTo>
                  <a:lnTo>
                    <a:pt x="304" y="54"/>
                  </a:lnTo>
                  <a:lnTo>
                    <a:pt x="304" y="54"/>
                  </a:lnTo>
                  <a:lnTo>
                    <a:pt x="304" y="57"/>
                  </a:lnTo>
                  <a:lnTo>
                    <a:pt x="306" y="54"/>
                  </a:lnTo>
                  <a:lnTo>
                    <a:pt x="309" y="54"/>
                  </a:lnTo>
                  <a:lnTo>
                    <a:pt x="309" y="54"/>
                  </a:lnTo>
                  <a:lnTo>
                    <a:pt x="309" y="54"/>
                  </a:lnTo>
                  <a:lnTo>
                    <a:pt x="311" y="54"/>
                  </a:lnTo>
                  <a:lnTo>
                    <a:pt x="314" y="54"/>
                  </a:lnTo>
                  <a:lnTo>
                    <a:pt x="318" y="54"/>
                  </a:lnTo>
                  <a:lnTo>
                    <a:pt x="321" y="57"/>
                  </a:lnTo>
                  <a:lnTo>
                    <a:pt x="325" y="59"/>
                  </a:lnTo>
                  <a:lnTo>
                    <a:pt x="325" y="59"/>
                  </a:lnTo>
                  <a:lnTo>
                    <a:pt x="328" y="59"/>
                  </a:lnTo>
                  <a:lnTo>
                    <a:pt x="328" y="59"/>
                  </a:lnTo>
                  <a:lnTo>
                    <a:pt x="328" y="57"/>
                  </a:lnTo>
                  <a:lnTo>
                    <a:pt x="330" y="54"/>
                  </a:lnTo>
                  <a:lnTo>
                    <a:pt x="330" y="54"/>
                  </a:lnTo>
                  <a:lnTo>
                    <a:pt x="332" y="57"/>
                  </a:lnTo>
                  <a:lnTo>
                    <a:pt x="335" y="57"/>
                  </a:lnTo>
                  <a:lnTo>
                    <a:pt x="337" y="57"/>
                  </a:lnTo>
                  <a:lnTo>
                    <a:pt x="339" y="54"/>
                  </a:lnTo>
                  <a:lnTo>
                    <a:pt x="342" y="54"/>
                  </a:lnTo>
                  <a:lnTo>
                    <a:pt x="344" y="54"/>
                  </a:lnTo>
                  <a:lnTo>
                    <a:pt x="344" y="54"/>
                  </a:lnTo>
                  <a:lnTo>
                    <a:pt x="347" y="54"/>
                  </a:lnTo>
                  <a:lnTo>
                    <a:pt x="347" y="52"/>
                  </a:lnTo>
                  <a:lnTo>
                    <a:pt x="344" y="52"/>
                  </a:lnTo>
                  <a:lnTo>
                    <a:pt x="339" y="47"/>
                  </a:lnTo>
                  <a:lnTo>
                    <a:pt x="337" y="45"/>
                  </a:lnTo>
                  <a:lnTo>
                    <a:pt x="339" y="40"/>
                  </a:lnTo>
                  <a:lnTo>
                    <a:pt x="339" y="40"/>
                  </a:lnTo>
                  <a:lnTo>
                    <a:pt x="342" y="40"/>
                  </a:lnTo>
                  <a:lnTo>
                    <a:pt x="344" y="43"/>
                  </a:lnTo>
                  <a:lnTo>
                    <a:pt x="347" y="43"/>
                  </a:lnTo>
                  <a:lnTo>
                    <a:pt x="351" y="40"/>
                  </a:lnTo>
                  <a:lnTo>
                    <a:pt x="356" y="38"/>
                  </a:lnTo>
                  <a:lnTo>
                    <a:pt x="356" y="38"/>
                  </a:lnTo>
                  <a:lnTo>
                    <a:pt x="356" y="38"/>
                  </a:lnTo>
                  <a:lnTo>
                    <a:pt x="358" y="36"/>
                  </a:lnTo>
                  <a:lnTo>
                    <a:pt x="358" y="36"/>
                  </a:lnTo>
                  <a:lnTo>
                    <a:pt x="35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292"/>
            <p:cNvSpPr>
              <a:spLocks noEditPoints="1"/>
            </p:cNvSpPr>
            <p:nvPr userDrawn="1"/>
          </p:nvSpPr>
          <p:spPr bwMode="auto">
            <a:xfrm>
              <a:off x="4256" y="3006"/>
              <a:ext cx="59" cy="163"/>
            </a:xfrm>
            <a:custGeom>
              <a:avLst/>
              <a:gdLst>
                <a:gd name="T0" fmla="*/ 38 w 59"/>
                <a:gd name="T1" fmla="*/ 57 h 163"/>
                <a:gd name="T2" fmla="*/ 40 w 59"/>
                <a:gd name="T3" fmla="*/ 55 h 163"/>
                <a:gd name="T4" fmla="*/ 38 w 59"/>
                <a:gd name="T5" fmla="*/ 55 h 163"/>
                <a:gd name="T6" fmla="*/ 38 w 59"/>
                <a:gd name="T7" fmla="*/ 57 h 163"/>
                <a:gd name="T8" fmla="*/ 59 w 59"/>
                <a:gd name="T9" fmla="*/ 116 h 163"/>
                <a:gd name="T10" fmla="*/ 52 w 59"/>
                <a:gd name="T11" fmla="*/ 102 h 163"/>
                <a:gd name="T12" fmla="*/ 43 w 59"/>
                <a:gd name="T13" fmla="*/ 88 h 163"/>
                <a:gd name="T14" fmla="*/ 36 w 59"/>
                <a:gd name="T15" fmla="*/ 83 h 163"/>
                <a:gd name="T16" fmla="*/ 36 w 59"/>
                <a:gd name="T17" fmla="*/ 69 h 163"/>
                <a:gd name="T18" fmla="*/ 33 w 59"/>
                <a:gd name="T19" fmla="*/ 59 h 163"/>
                <a:gd name="T20" fmla="*/ 36 w 59"/>
                <a:gd name="T21" fmla="*/ 52 h 163"/>
                <a:gd name="T22" fmla="*/ 43 w 59"/>
                <a:gd name="T23" fmla="*/ 45 h 163"/>
                <a:gd name="T24" fmla="*/ 43 w 59"/>
                <a:gd name="T25" fmla="*/ 43 h 163"/>
                <a:gd name="T26" fmla="*/ 40 w 59"/>
                <a:gd name="T27" fmla="*/ 40 h 163"/>
                <a:gd name="T28" fmla="*/ 38 w 59"/>
                <a:gd name="T29" fmla="*/ 36 h 163"/>
                <a:gd name="T30" fmla="*/ 38 w 59"/>
                <a:gd name="T31" fmla="*/ 29 h 163"/>
                <a:gd name="T32" fmla="*/ 38 w 59"/>
                <a:gd name="T33" fmla="*/ 24 h 163"/>
                <a:gd name="T34" fmla="*/ 38 w 59"/>
                <a:gd name="T35" fmla="*/ 17 h 163"/>
                <a:gd name="T36" fmla="*/ 33 w 59"/>
                <a:gd name="T37" fmla="*/ 7 h 163"/>
                <a:gd name="T38" fmla="*/ 26 w 59"/>
                <a:gd name="T39" fmla="*/ 3 h 163"/>
                <a:gd name="T40" fmla="*/ 26 w 59"/>
                <a:gd name="T41" fmla="*/ 5 h 163"/>
                <a:gd name="T42" fmla="*/ 21 w 59"/>
                <a:gd name="T43" fmla="*/ 5 h 163"/>
                <a:gd name="T44" fmla="*/ 14 w 59"/>
                <a:gd name="T45" fmla="*/ 3 h 163"/>
                <a:gd name="T46" fmla="*/ 7 w 59"/>
                <a:gd name="T47" fmla="*/ 0 h 163"/>
                <a:gd name="T48" fmla="*/ 7 w 59"/>
                <a:gd name="T49" fmla="*/ 3 h 163"/>
                <a:gd name="T50" fmla="*/ 10 w 59"/>
                <a:gd name="T51" fmla="*/ 5 h 163"/>
                <a:gd name="T52" fmla="*/ 12 w 59"/>
                <a:gd name="T53" fmla="*/ 5 h 163"/>
                <a:gd name="T54" fmla="*/ 14 w 59"/>
                <a:gd name="T55" fmla="*/ 12 h 163"/>
                <a:gd name="T56" fmla="*/ 19 w 59"/>
                <a:gd name="T57" fmla="*/ 17 h 163"/>
                <a:gd name="T58" fmla="*/ 21 w 59"/>
                <a:gd name="T59" fmla="*/ 24 h 163"/>
                <a:gd name="T60" fmla="*/ 14 w 59"/>
                <a:gd name="T61" fmla="*/ 31 h 163"/>
                <a:gd name="T62" fmla="*/ 14 w 59"/>
                <a:gd name="T63" fmla="*/ 33 h 163"/>
                <a:gd name="T64" fmla="*/ 12 w 59"/>
                <a:gd name="T65" fmla="*/ 43 h 163"/>
                <a:gd name="T66" fmla="*/ 12 w 59"/>
                <a:gd name="T67" fmla="*/ 48 h 163"/>
                <a:gd name="T68" fmla="*/ 12 w 59"/>
                <a:gd name="T69" fmla="*/ 57 h 163"/>
                <a:gd name="T70" fmla="*/ 17 w 59"/>
                <a:gd name="T71" fmla="*/ 62 h 163"/>
                <a:gd name="T72" fmla="*/ 12 w 59"/>
                <a:gd name="T73" fmla="*/ 66 h 163"/>
                <a:gd name="T74" fmla="*/ 7 w 59"/>
                <a:gd name="T75" fmla="*/ 74 h 163"/>
                <a:gd name="T76" fmla="*/ 7 w 59"/>
                <a:gd name="T77" fmla="*/ 81 h 163"/>
                <a:gd name="T78" fmla="*/ 5 w 59"/>
                <a:gd name="T79" fmla="*/ 85 h 163"/>
                <a:gd name="T80" fmla="*/ 0 w 59"/>
                <a:gd name="T81" fmla="*/ 90 h 163"/>
                <a:gd name="T82" fmla="*/ 3 w 59"/>
                <a:gd name="T83" fmla="*/ 93 h 163"/>
                <a:gd name="T84" fmla="*/ 5 w 59"/>
                <a:gd name="T85" fmla="*/ 95 h 163"/>
                <a:gd name="T86" fmla="*/ 7 w 59"/>
                <a:gd name="T87" fmla="*/ 97 h 163"/>
                <a:gd name="T88" fmla="*/ 10 w 59"/>
                <a:gd name="T89" fmla="*/ 97 h 163"/>
                <a:gd name="T90" fmla="*/ 19 w 59"/>
                <a:gd name="T91" fmla="*/ 109 h 163"/>
                <a:gd name="T92" fmla="*/ 24 w 59"/>
                <a:gd name="T93" fmla="*/ 107 h 163"/>
                <a:gd name="T94" fmla="*/ 31 w 59"/>
                <a:gd name="T95" fmla="*/ 107 h 163"/>
                <a:gd name="T96" fmla="*/ 36 w 59"/>
                <a:gd name="T97" fmla="*/ 116 h 163"/>
                <a:gd name="T98" fmla="*/ 33 w 59"/>
                <a:gd name="T99" fmla="*/ 128 h 163"/>
                <a:gd name="T100" fmla="*/ 29 w 59"/>
                <a:gd name="T101" fmla="*/ 135 h 163"/>
                <a:gd name="T102" fmla="*/ 31 w 59"/>
                <a:gd name="T103" fmla="*/ 142 h 163"/>
                <a:gd name="T104" fmla="*/ 31 w 59"/>
                <a:gd name="T105" fmla="*/ 145 h 163"/>
                <a:gd name="T106" fmla="*/ 40 w 59"/>
                <a:gd name="T107" fmla="*/ 156 h 163"/>
                <a:gd name="T108" fmla="*/ 43 w 59"/>
                <a:gd name="T109" fmla="*/ 161 h 163"/>
                <a:gd name="T110" fmla="*/ 45 w 59"/>
                <a:gd name="T111" fmla="*/ 163 h 163"/>
                <a:gd name="T112" fmla="*/ 47 w 59"/>
                <a:gd name="T113" fmla="*/ 156 h 163"/>
                <a:gd name="T114" fmla="*/ 45 w 59"/>
                <a:gd name="T115" fmla="*/ 149 h 163"/>
                <a:gd name="T116" fmla="*/ 50 w 59"/>
                <a:gd name="T117" fmla="*/ 142 h 163"/>
                <a:gd name="T118" fmla="*/ 57 w 59"/>
                <a:gd name="T119" fmla="*/ 140 h 163"/>
                <a:gd name="T120" fmla="*/ 59 w 59"/>
                <a:gd name="T121" fmla="*/ 1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 h="163">
                  <a:moveTo>
                    <a:pt x="38" y="55"/>
                  </a:moveTo>
                  <a:lnTo>
                    <a:pt x="38" y="57"/>
                  </a:lnTo>
                  <a:lnTo>
                    <a:pt x="38" y="57"/>
                  </a:lnTo>
                  <a:lnTo>
                    <a:pt x="38" y="57"/>
                  </a:lnTo>
                  <a:lnTo>
                    <a:pt x="40" y="57"/>
                  </a:lnTo>
                  <a:lnTo>
                    <a:pt x="40" y="57"/>
                  </a:lnTo>
                  <a:lnTo>
                    <a:pt x="40" y="57"/>
                  </a:lnTo>
                  <a:lnTo>
                    <a:pt x="40" y="55"/>
                  </a:lnTo>
                  <a:lnTo>
                    <a:pt x="40" y="55"/>
                  </a:lnTo>
                  <a:lnTo>
                    <a:pt x="40" y="55"/>
                  </a:lnTo>
                  <a:lnTo>
                    <a:pt x="38" y="55"/>
                  </a:lnTo>
                  <a:close/>
                  <a:moveTo>
                    <a:pt x="38" y="55"/>
                  </a:moveTo>
                  <a:lnTo>
                    <a:pt x="36" y="55"/>
                  </a:lnTo>
                  <a:lnTo>
                    <a:pt x="36" y="55"/>
                  </a:lnTo>
                  <a:lnTo>
                    <a:pt x="38" y="57"/>
                  </a:lnTo>
                  <a:lnTo>
                    <a:pt x="38" y="57"/>
                  </a:lnTo>
                  <a:lnTo>
                    <a:pt x="38" y="55"/>
                  </a:lnTo>
                  <a:lnTo>
                    <a:pt x="38" y="55"/>
                  </a:lnTo>
                  <a:lnTo>
                    <a:pt x="38" y="55"/>
                  </a:lnTo>
                  <a:close/>
                  <a:moveTo>
                    <a:pt x="59" y="116"/>
                  </a:moveTo>
                  <a:lnTo>
                    <a:pt x="59" y="116"/>
                  </a:lnTo>
                  <a:lnTo>
                    <a:pt x="59" y="111"/>
                  </a:lnTo>
                  <a:lnTo>
                    <a:pt x="57" y="107"/>
                  </a:lnTo>
                  <a:lnTo>
                    <a:pt x="52" y="102"/>
                  </a:lnTo>
                  <a:lnTo>
                    <a:pt x="50" y="100"/>
                  </a:lnTo>
                  <a:lnTo>
                    <a:pt x="47" y="95"/>
                  </a:lnTo>
                  <a:lnTo>
                    <a:pt x="45" y="90"/>
                  </a:lnTo>
                  <a:lnTo>
                    <a:pt x="43" y="88"/>
                  </a:lnTo>
                  <a:lnTo>
                    <a:pt x="40" y="88"/>
                  </a:lnTo>
                  <a:lnTo>
                    <a:pt x="38" y="85"/>
                  </a:lnTo>
                  <a:lnTo>
                    <a:pt x="36" y="85"/>
                  </a:lnTo>
                  <a:lnTo>
                    <a:pt x="36" y="83"/>
                  </a:lnTo>
                  <a:lnTo>
                    <a:pt x="36" y="81"/>
                  </a:lnTo>
                  <a:lnTo>
                    <a:pt x="36" y="78"/>
                  </a:lnTo>
                  <a:lnTo>
                    <a:pt x="36" y="74"/>
                  </a:lnTo>
                  <a:lnTo>
                    <a:pt x="36" y="69"/>
                  </a:lnTo>
                  <a:lnTo>
                    <a:pt x="36" y="66"/>
                  </a:lnTo>
                  <a:lnTo>
                    <a:pt x="33" y="64"/>
                  </a:lnTo>
                  <a:lnTo>
                    <a:pt x="33" y="59"/>
                  </a:lnTo>
                  <a:lnTo>
                    <a:pt x="33" y="59"/>
                  </a:lnTo>
                  <a:lnTo>
                    <a:pt x="33" y="57"/>
                  </a:lnTo>
                  <a:lnTo>
                    <a:pt x="36" y="55"/>
                  </a:lnTo>
                  <a:lnTo>
                    <a:pt x="36" y="52"/>
                  </a:lnTo>
                  <a:lnTo>
                    <a:pt x="36" y="52"/>
                  </a:lnTo>
                  <a:lnTo>
                    <a:pt x="38" y="48"/>
                  </a:lnTo>
                  <a:lnTo>
                    <a:pt x="38" y="48"/>
                  </a:lnTo>
                  <a:lnTo>
                    <a:pt x="38" y="45"/>
                  </a:lnTo>
                  <a:lnTo>
                    <a:pt x="43" y="45"/>
                  </a:lnTo>
                  <a:lnTo>
                    <a:pt x="45" y="45"/>
                  </a:lnTo>
                  <a:lnTo>
                    <a:pt x="45" y="45"/>
                  </a:lnTo>
                  <a:lnTo>
                    <a:pt x="43" y="43"/>
                  </a:lnTo>
                  <a:lnTo>
                    <a:pt x="43" y="43"/>
                  </a:lnTo>
                  <a:lnTo>
                    <a:pt x="43" y="40"/>
                  </a:lnTo>
                  <a:lnTo>
                    <a:pt x="40" y="40"/>
                  </a:lnTo>
                  <a:lnTo>
                    <a:pt x="40" y="40"/>
                  </a:lnTo>
                  <a:lnTo>
                    <a:pt x="40" y="40"/>
                  </a:lnTo>
                  <a:lnTo>
                    <a:pt x="40" y="38"/>
                  </a:lnTo>
                  <a:lnTo>
                    <a:pt x="40" y="38"/>
                  </a:lnTo>
                  <a:lnTo>
                    <a:pt x="38" y="36"/>
                  </a:lnTo>
                  <a:lnTo>
                    <a:pt x="38" y="36"/>
                  </a:lnTo>
                  <a:lnTo>
                    <a:pt x="38" y="36"/>
                  </a:lnTo>
                  <a:lnTo>
                    <a:pt x="38" y="33"/>
                  </a:lnTo>
                  <a:lnTo>
                    <a:pt x="38" y="31"/>
                  </a:lnTo>
                  <a:lnTo>
                    <a:pt x="38" y="29"/>
                  </a:lnTo>
                  <a:lnTo>
                    <a:pt x="38" y="29"/>
                  </a:lnTo>
                  <a:lnTo>
                    <a:pt x="38" y="26"/>
                  </a:lnTo>
                  <a:lnTo>
                    <a:pt x="38" y="24"/>
                  </a:lnTo>
                  <a:lnTo>
                    <a:pt x="38" y="24"/>
                  </a:lnTo>
                  <a:lnTo>
                    <a:pt x="38" y="22"/>
                  </a:lnTo>
                  <a:lnTo>
                    <a:pt x="38" y="22"/>
                  </a:lnTo>
                  <a:lnTo>
                    <a:pt x="38" y="19"/>
                  </a:lnTo>
                  <a:lnTo>
                    <a:pt x="38" y="17"/>
                  </a:lnTo>
                  <a:lnTo>
                    <a:pt x="36" y="14"/>
                  </a:lnTo>
                  <a:lnTo>
                    <a:pt x="36" y="14"/>
                  </a:lnTo>
                  <a:lnTo>
                    <a:pt x="36" y="12"/>
                  </a:lnTo>
                  <a:lnTo>
                    <a:pt x="33" y="7"/>
                  </a:lnTo>
                  <a:lnTo>
                    <a:pt x="33" y="7"/>
                  </a:lnTo>
                  <a:lnTo>
                    <a:pt x="29" y="3"/>
                  </a:lnTo>
                  <a:lnTo>
                    <a:pt x="26" y="3"/>
                  </a:lnTo>
                  <a:lnTo>
                    <a:pt x="26" y="3"/>
                  </a:lnTo>
                  <a:lnTo>
                    <a:pt x="26" y="3"/>
                  </a:lnTo>
                  <a:lnTo>
                    <a:pt x="26" y="5"/>
                  </a:lnTo>
                  <a:lnTo>
                    <a:pt x="26" y="5"/>
                  </a:lnTo>
                  <a:lnTo>
                    <a:pt x="26" y="5"/>
                  </a:lnTo>
                  <a:lnTo>
                    <a:pt x="26" y="5"/>
                  </a:lnTo>
                  <a:lnTo>
                    <a:pt x="24" y="5"/>
                  </a:lnTo>
                  <a:lnTo>
                    <a:pt x="24" y="5"/>
                  </a:lnTo>
                  <a:lnTo>
                    <a:pt x="21" y="5"/>
                  </a:lnTo>
                  <a:lnTo>
                    <a:pt x="19" y="5"/>
                  </a:lnTo>
                  <a:lnTo>
                    <a:pt x="17" y="5"/>
                  </a:lnTo>
                  <a:lnTo>
                    <a:pt x="17" y="5"/>
                  </a:lnTo>
                  <a:lnTo>
                    <a:pt x="14" y="3"/>
                  </a:lnTo>
                  <a:lnTo>
                    <a:pt x="12" y="3"/>
                  </a:lnTo>
                  <a:lnTo>
                    <a:pt x="12" y="3"/>
                  </a:lnTo>
                  <a:lnTo>
                    <a:pt x="7" y="0"/>
                  </a:lnTo>
                  <a:lnTo>
                    <a:pt x="7" y="0"/>
                  </a:lnTo>
                  <a:lnTo>
                    <a:pt x="7" y="0"/>
                  </a:lnTo>
                  <a:lnTo>
                    <a:pt x="7" y="0"/>
                  </a:lnTo>
                  <a:lnTo>
                    <a:pt x="7" y="3"/>
                  </a:lnTo>
                  <a:lnTo>
                    <a:pt x="7" y="3"/>
                  </a:lnTo>
                  <a:lnTo>
                    <a:pt x="7" y="5"/>
                  </a:lnTo>
                  <a:lnTo>
                    <a:pt x="7" y="5"/>
                  </a:lnTo>
                  <a:lnTo>
                    <a:pt x="10" y="5"/>
                  </a:lnTo>
                  <a:lnTo>
                    <a:pt x="10" y="5"/>
                  </a:lnTo>
                  <a:lnTo>
                    <a:pt x="10" y="5"/>
                  </a:lnTo>
                  <a:lnTo>
                    <a:pt x="12" y="5"/>
                  </a:lnTo>
                  <a:lnTo>
                    <a:pt x="12" y="5"/>
                  </a:lnTo>
                  <a:lnTo>
                    <a:pt x="12" y="5"/>
                  </a:lnTo>
                  <a:lnTo>
                    <a:pt x="12" y="7"/>
                  </a:lnTo>
                  <a:lnTo>
                    <a:pt x="14" y="10"/>
                  </a:lnTo>
                  <a:lnTo>
                    <a:pt x="14" y="10"/>
                  </a:lnTo>
                  <a:lnTo>
                    <a:pt x="14" y="12"/>
                  </a:lnTo>
                  <a:lnTo>
                    <a:pt x="14" y="14"/>
                  </a:lnTo>
                  <a:lnTo>
                    <a:pt x="17" y="14"/>
                  </a:lnTo>
                  <a:lnTo>
                    <a:pt x="17" y="17"/>
                  </a:lnTo>
                  <a:lnTo>
                    <a:pt x="19" y="17"/>
                  </a:lnTo>
                  <a:lnTo>
                    <a:pt x="19" y="19"/>
                  </a:lnTo>
                  <a:lnTo>
                    <a:pt x="19" y="22"/>
                  </a:lnTo>
                  <a:lnTo>
                    <a:pt x="19" y="24"/>
                  </a:lnTo>
                  <a:lnTo>
                    <a:pt x="21" y="24"/>
                  </a:lnTo>
                  <a:lnTo>
                    <a:pt x="21" y="26"/>
                  </a:lnTo>
                  <a:lnTo>
                    <a:pt x="17" y="29"/>
                  </a:lnTo>
                  <a:lnTo>
                    <a:pt x="17" y="29"/>
                  </a:lnTo>
                  <a:lnTo>
                    <a:pt x="14" y="31"/>
                  </a:lnTo>
                  <a:lnTo>
                    <a:pt x="14" y="31"/>
                  </a:lnTo>
                  <a:lnTo>
                    <a:pt x="12" y="31"/>
                  </a:lnTo>
                  <a:lnTo>
                    <a:pt x="12" y="31"/>
                  </a:lnTo>
                  <a:lnTo>
                    <a:pt x="14" y="33"/>
                  </a:lnTo>
                  <a:lnTo>
                    <a:pt x="14" y="36"/>
                  </a:lnTo>
                  <a:lnTo>
                    <a:pt x="14" y="38"/>
                  </a:lnTo>
                  <a:lnTo>
                    <a:pt x="14" y="38"/>
                  </a:lnTo>
                  <a:lnTo>
                    <a:pt x="12" y="43"/>
                  </a:lnTo>
                  <a:lnTo>
                    <a:pt x="12" y="43"/>
                  </a:lnTo>
                  <a:lnTo>
                    <a:pt x="12" y="45"/>
                  </a:lnTo>
                  <a:lnTo>
                    <a:pt x="12" y="45"/>
                  </a:lnTo>
                  <a:lnTo>
                    <a:pt x="12" y="48"/>
                  </a:lnTo>
                  <a:lnTo>
                    <a:pt x="14" y="48"/>
                  </a:lnTo>
                  <a:lnTo>
                    <a:pt x="14" y="50"/>
                  </a:lnTo>
                  <a:lnTo>
                    <a:pt x="14" y="52"/>
                  </a:lnTo>
                  <a:lnTo>
                    <a:pt x="12" y="57"/>
                  </a:lnTo>
                  <a:lnTo>
                    <a:pt x="14" y="62"/>
                  </a:lnTo>
                  <a:lnTo>
                    <a:pt x="14" y="62"/>
                  </a:lnTo>
                  <a:lnTo>
                    <a:pt x="17" y="62"/>
                  </a:lnTo>
                  <a:lnTo>
                    <a:pt x="17" y="62"/>
                  </a:lnTo>
                  <a:lnTo>
                    <a:pt x="17" y="64"/>
                  </a:lnTo>
                  <a:lnTo>
                    <a:pt x="14" y="64"/>
                  </a:lnTo>
                  <a:lnTo>
                    <a:pt x="14" y="66"/>
                  </a:lnTo>
                  <a:lnTo>
                    <a:pt x="12" y="66"/>
                  </a:lnTo>
                  <a:lnTo>
                    <a:pt x="7" y="69"/>
                  </a:lnTo>
                  <a:lnTo>
                    <a:pt x="7" y="69"/>
                  </a:lnTo>
                  <a:lnTo>
                    <a:pt x="7" y="71"/>
                  </a:lnTo>
                  <a:lnTo>
                    <a:pt x="7" y="74"/>
                  </a:lnTo>
                  <a:lnTo>
                    <a:pt x="7" y="74"/>
                  </a:lnTo>
                  <a:lnTo>
                    <a:pt x="7" y="76"/>
                  </a:lnTo>
                  <a:lnTo>
                    <a:pt x="7" y="78"/>
                  </a:lnTo>
                  <a:lnTo>
                    <a:pt x="7" y="81"/>
                  </a:lnTo>
                  <a:lnTo>
                    <a:pt x="7" y="81"/>
                  </a:lnTo>
                  <a:lnTo>
                    <a:pt x="5" y="81"/>
                  </a:lnTo>
                  <a:lnTo>
                    <a:pt x="5" y="83"/>
                  </a:lnTo>
                  <a:lnTo>
                    <a:pt x="5" y="85"/>
                  </a:lnTo>
                  <a:lnTo>
                    <a:pt x="3" y="88"/>
                  </a:lnTo>
                  <a:lnTo>
                    <a:pt x="3" y="88"/>
                  </a:lnTo>
                  <a:lnTo>
                    <a:pt x="0" y="88"/>
                  </a:lnTo>
                  <a:lnTo>
                    <a:pt x="0" y="90"/>
                  </a:lnTo>
                  <a:lnTo>
                    <a:pt x="3" y="90"/>
                  </a:lnTo>
                  <a:lnTo>
                    <a:pt x="3" y="90"/>
                  </a:lnTo>
                  <a:lnTo>
                    <a:pt x="3" y="90"/>
                  </a:lnTo>
                  <a:lnTo>
                    <a:pt x="3" y="93"/>
                  </a:lnTo>
                  <a:lnTo>
                    <a:pt x="3" y="93"/>
                  </a:lnTo>
                  <a:lnTo>
                    <a:pt x="3" y="93"/>
                  </a:lnTo>
                  <a:lnTo>
                    <a:pt x="5" y="93"/>
                  </a:lnTo>
                  <a:lnTo>
                    <a:pt x="5" y="95"/>
                  </a:lnTo>
                  <a:lnTo>
                    <a:pt x="7" y="97"/>
                  </a:lnTo>
                  <a:lnTo>
                    <a:pt x="7" y="97"/>
                  </a:lnTo>
                  <a:lnTo>
                    <a:pt x="7" y="97"/>
                  </a:lnTo>
                  <a:lnTo>
                    <a:pt x="7" y="97"/>
                  </a:lnTo>
                  <a:lnTo>
                    <a:pt x="7" y="97"/>
                  </a:lnTo>
                  <a:lnTo>
                    <a:pt x="10" y="97"/>
                  </a:lnTo>
                  <a:lnTo>
                    <a:pt x="10" y="95"/>
                  </a:lnTo>
                  <a:lnTo>
                    <a:pt x="10" y="97"/>
                  </a:lnTo>
                  <a:lnTo>
                    <a:pt x="12" y="97"/>
                  </a:lnTo>
                  <a:lnTo>
                    <a:pt x="14" y="104"/>
                  </a:lnTo>
                  <a:lnTo>
                    <a:pt x="17" y="107"/>
                  </a:lnTo>
                  <a:lnTo>
                    <a:pt x="19" y="109"/>
                  </a:lnTo>
                  <a:lnTo>
                    <a:pt x="19" y="109"/>
                  </a:lnTo>
                  <a:lnTo>
                    <a:pt x="19" y="109"/>
                  </a:lnTo>
                  <a:lnTo>
                    <a:pt x="21" y="109"/>
                  </a:lnTo>
                  <a:lnTo>
                    <a:pt x="24" y="107"/>
                  </a:lnTo>
                  <a:lnTo>
                    <a:pt x="26" y="107"/>
                  </a:lnTo>
                  <a:lnTo>
                    <a:pt x="26" y="107"/>
                  </a:lnTo>
                  <a:lnTo>
                    <a:pt x="29" y="107"/>
                  </a:lnTo>
                  <a:lnTo>
                    <a:pt x="31" y="107"/>
                  </a:lnTo>
                  <a:lnTo>
                    <a:pt x="31" y="107"/>
                  </a:lnTo>
                  <a:lnTo>
                    <a:pt x="33" y="109"/>
                  </a:lnTo>
                  <a:lnTo>
                    <a:pt x="36" y="114"/>
                  </a:lnTo>
                  <a:lnTo>
                    <a:pt x="36" y="116"/>
                  </a:lnTo>
                  <a:lnTo>
                    <a:pt x="36" y="119"/>
                  </a:lnTo>
                  <a:lnTo>
                    <a:pt x="36" y="121"/>
                  </a:lnTo>
                  <a:lnTo>
                    <a:pt x="33" y="126"/>
                  </a:lnTo>
                  <a:lnTo>
                    <a:pt x="33" y="128"/>
                  </a:lnTo>
                  <a:lnTo>
                    <a:pt x="31" y="130"/>
                  </a:lnTo>
                  <a:lnTo>
                    <a:pt x="31" y="133"/>
                  </a:lnTo>
                  <a:lnTo>
                    <a:pt x="29" y="135"/>
                  </a:lnTo>
                  <a:lnTo>
                    <a:pt x="29" y="135"/>
                  </a:lnTo>
                  <a:lnTo>
                    <a:pt x="29" y="137"/>
                  </a:lnTo>
                  <a:lnTo>
                    <a:pt x="29" y="137"/>
                  </a:lnTo>
                  <a:lnTo>
                    <a:pt x="31" y="140"/>
                  </a:lnTo>
                  <a:lnTo>
                    <a:pt x="31" y="142"/>
                  </a:lnTo>
                  <a:lnTo>
                    <a:pt x="31" y="142"/>
                  </a:lnTo>
                  <a:lnTo>
                    <a:pt x="31" y="145"/>
                  </a:lnTo>
                  <a:lnTo>
                    <a:pt x="31" y="145"/>
                  </a:lnTo>
                  <a:lnTo>
                    <a:pt x="31" y="145"/>
                  </a:lnTo>
                  <a:lnTo>
                    <a:pt x="33" y="147"/>
                  </a:lnTo>
                  <a:lnTo>
                    <a:pt x="36" y="149"/>
                  </a:lnTo>
                  <a:lnTo>
                    <a:pt x="38" y="152"/>
                  </a:lnTo>
                  <a:lnTo>
                    <a:pt x="40" y="156"/>
                  </a:lnTo>
                  <a:lnTo>
                    <a:pt x="43" y="156"/>
                  </a:lnTo>
                  <a:lnTo>
                    <a:pt x="43" y="156"/>
                  </a:lnTo>
                  <a:lnTo>
                    <a:pt x="45" y="159"/>
                  </a:lnTo>
                  <a:lnTo>
                    <a:pt x="43" y="161"/>
                  </a:lnTo>
                  <a:lnTo>
                    <a:pt x="43" y="161"/>
                  </a:lnTo>
                  <a:lnTo>
                    <a:pt x="43" y="163"/>
                  </a:lnTo>
                  <a:lnTo>
                    <a:pt x="43" y="163"/>
                  </a:lnTo>
                  <a:lnTo>
                    <a:pt x="45" y="163"/>
                  </a:lnTo>
                  <a:lnTo>
                    <a:pt x="45" y="163"/>
                  </a:lnTo>
                  <a:lnTo>
                    <a:pt x="47" y="163"/>
                  </a:lnTo>
                  <a:lnTo>
                    <a:pt x="47" y="163"/>
                  </a:lnTo>
                  <a:lnTo>
                    <a:pt x="47" y="156"/>
                  </a:lnTo>
                  <a:lnTo>
                    <a:pt x="47" y="154"/>
                  </a:lnTo>
                  <a:lnTo>
                    <a:pt x="45" y="152"/>
                  </a:lnTo>
                  <a:lnTo>
                    <a:pt x="45" y="152"/>
                  </a:lnTo>
                  <a:lnTo>
                    <a:pt x="45" y="149"/>
                  </a:lnTo>
                  <a:lnTo>
                    <a:pt x="47" y="147"/>
                  </a:lnTo>
                  <a:lnTo>
                    <a:pt x="47" y="145"/>
                  </a:lnTo>
                  <a:lnTo>
                    <a:pt x="47" y="145"/>
                  </a:lnTo>
                  <a:lnTo>
                    <a:pt x="50" y="142"/>
                  </a:lnTo>
                  <a:lnTo>
                    <a:pt x="54" y="142"/>
                  </a:lnTo>
                  <a:lnTo>
                    <a:pt x="54" y="142"/>
                  </a:lnTo>
                  <a:lnTo>
                    <a:pt x="57" y="140"/>
                  </a:lnTo>
                  <a:lnTo>
                    <a:pt x="57" y="140"/>
                  </a:lnTo>
                  <a:lnTo>
                    <a:pt x="57" y="133"/>
                  </a:lnTo>
                  <a:lnTo>
                    <a:pt x="59" y="128"/>
                  </a:lnTo>
                  <a:lnTo>
                    <a:pt x="57" y="123"/>
                  </a:lnTo>
                  <a:lnTo>
                    <a:pt x="59" y="119"/>
                  </a:lnTo>
                  <a:lnTo>
                    <a:pt x="59" y="11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293"/>
            <p:cNvSpPr>
              <a:spLocks/>
            </p:cNvSpPr>
            <p:nvPr userDrawn="1"/>
          </p:nvSpPr>
          <p:spPr bwMode="auto">
            <a:xfrm>
              <a:off x="4445" y="3063"/>
              <a:ext cx="139" cy="284"/>
            </a:xfrm>
            <a:custGeom>
              <a:avLst/>
              <a:gdLst>
                <a:gd name="T0" fmla="*/ 134 w 139"/>
                <a:gd name="T1" fmla="*/ 52 h 284"/>
                <a:gd name="T2" fmla="*/ 132 w 139"/>
                <a:gd name="T3" fmla="*/ 21 h 284"/>
                <a:gd name="T4" fmla="*/ 125 w 139"/>
                <a:gd name="T5" fmla="*/ 9 h 284"/>
                <a:gd name="T6" fmla="*/ 120 w 139"/>
                <a:gd name="T7" fmla="*/ 2 h 284"/>
                <a:gd name="T8" fmla="*/ 115 w 139"/>
                <a:gd name="T9" fmla="*/ 5 h 284"/>
                <a:gd name="T10" fmla="*/ 111 w 139"/>
                <a:gd name="T11" fmla="*/ 7 h 284"/>
                <a:gd name="T12" fmla="*/ 113 w 139"/>
                <a:gd name="T13" fmla="*/ 19 h 284"/>
                <a:gd name="T14" fmla="*/ 101 w 139"/>
                <a:gd name="T15" fmla="*/ 31 h 284"/>
                <a:gd name="T16" fmla="*/ 96 w 139"/>
                <a:gd name="T17" fmla="*/ 33 h 284"/>
                <a:gd name="T18" fmla="*/ 92 w 139"/>
                <a:gd name="T19" fmla="*/ 36 h 284"/>
                <a:gd name="T20" fmla="*/ 94 w 139"/>
                <a:gd name="T21" fmla="*/ 40 h 284"/>
                <a:gd name="T22" fmla="*/ 89 w 139"/>
                <a:gd name="T23" fmla="*/ 52 h 284"/>
                <a:gd name="T24" fmla="*/ 89 w 139"/>
                <a:gd name="T25" fmla="*/ 54 h 284"/>
                <a:gd name="T26" fmla="*/ 85 w 139"/>
                <a:gd name="T27" fmla="*/ 62 h 284"/>
                <a:gd name="T28" fmla="*/ 85 w 139"/>
                <a:gd name="T29" fmla="*/ 57 h 284"/>
                <a:gd name="T30" fmla="*/ 82 w 139"/>
                <a:gd name="T31" fmla="*/ 57 h 284"/>
                <a:gd name="T32" fmla="*/ 78 w 139"/>
                <a:gd name="T33" fmla="*/ 64 h 284"/>
                <a:gd name="T34" fmla="*/ 78 w 139"/>
                <a:gd name="T35" fmla="*/ 69 h 284"/>
                <a:gd name="T36" fmla="*/ 75 w 139"/>
                <a:gd name="T37" fmla="*/ 71 h 284"/>
                <a:gd name="T38" fmla="*/ 68 w 139"/>
                <a:gd name="T39" fmla="*/ 69 h 284"/>
                <a:gd name="T40" fmla="*/ 61 w 139"/>
                <a:gd name="T41" fmla="*/ 78 h 284"/>
                <a:gd name="T42" fmla="*/ 61 w 139"/>
                <a:gd name="T43" fmla="*/ 80 h 284"/>
                <a:gd name="T44" fmla="*/ 56 w 139"/>
                <a:gd name="T45" fmla="*/ 78 h 284"/>
                <a:gd name="T46" fmla="*/ 49 w 139"/>
                <a:gd name="T47" fmla="*/ 80 h 284"/>
                <a:gd name="T48" fmla="*/ 47 w 139"/>
                <a:gd name="T49" fmla="*/ 83 h 284"/>
                <a:gd name="T50" fmla="*/ 42 w 139"/>
                <a:gd name="T51" fmla="*/ 80 h 284"/>
                <a:gd name="T52" fmla="*/ 35 w 139"/>
                <a:gd name="T53" fmla="*/ 85 h 284"/>
                <a:gd name="T54" fmla="*/ 26 w 139"/>
                <a:gd name="T55" fmla="*/ 88 h 284"/>
                <a:gd name="T56" fmla="*/ 16 w 139"/>
                <a:gd name="T57" fmla="*/ 111 h 284"/>
                <a:gd name="T58" fmla="*/ 16 w 139"/>
                <a:gd name="T59" fmla="*/ 123 h 284"/>
                <a:gd name="T60" fmla="*/ 21 w 139"/>
                <a:gd name="T61" fmla="*/ 140 h 284"/>
                <a:gd name="T62" fmla="*/ 23 w 139"/>
                <a:gd name="T63" fmla="*/ 151 h 284"/>
                <a:gd name="T64" fmla="*/ 23 w 139"/>
                <a:gd name="T65" fmla="*/ 166 h 284"/>
                <a:gd name="T66" fmla="*/ 16 w 139"/>
                <a:gd name="T67" fmla="*/ 177 h 284"/>
                <a:gd name="T68" fmla="*/ 9 w 139"/>
                <a:gd name="T69" fmla="*/ 192 h 284"/>
                <a:gd name="T70" fmla="*/ 2 w 139"/>
                <a:gd name="T71" fmla="*/ 201 h 284"/>
                <a:gd name="T72" fmla="*/ 0 w 139"/>
                <a:gd name="T73" fmla="*/ 206 h 284"/>
                <a:gd name="T74" fmla="*/ 0 w 139"/>
                <a:gd name="T75" fmla="*/ 218 h 284"/>
                <a:gd name="T76" fmla="*/ 5 w 139"/>
                <a:gd name="T77" fmla="*/ 232 h 284"/>
                <a:gd name="T78" fmla="*/ 7 w 139"/>
                <a:gd name="T79" fmla="*/ 241 h 284"/>
                <a:gd name="T80" fmla="*/ 5 w 139"/>
                <a:gd name="T81" fmla="*/ 253 h 284"/>
                <a:gd name="T82" fmla="*/ 9 w 139"/>
                <a:gd name="T83" fmla="*/ 265 h 284"/>
                <a:gd name="T84" fmla="*/ 9 w 139"/>
                <a:gd name="T85" fmla="*/ 272 h 284"/>
                <a:gd name="T86" fmla="*/ 16 w 139"/>
                <a:gd name="T87" fmla="*/ 279 h 284"/>
                <a:gd name="T88" fmla="*/ 28 w 139"/>
                <a:gd name="T89" fmla="*/ 284 h 284"/>
                <a:gd name="T90" fmla="*/ 40 w 139"/>
                <a:gd name="T91" fmla="*/ 281 h 284"/>
                <a:gd name="T92" fmla="*/ 56 w 139"/>
                <a:gd name="T93" fmla="*/ 277 h 284"/>
                <a:gd name="T94" fmla="*/ 68 w 139"/>
                <a:gd name="T95" fmla="*/ 267 h 284"/>
                <a:gd name="T96" fmla="*/ 71 w 139"/>
                <a:gd name="T97" fmla="*/ 255 h 284"/>
                <a:gd name="T98" fmla="*/ 75 w 139"/>
                <a:gd name="T99" fmla="*/ 244 h 284"/>
                <a:gd name="T100" fmla="*/ 82 w 139"/>
                <a:gd name="T101" fmla="*/ 220 h 284"/>
                <a:gd name="T102" fmla="*/ 96 w 139"/>
                <a:gd name="T103" fmla="*/ 187 h 284"/>
                <a:gd name="T104" fmla="*/ 106 w 139"/>
                <a:gd name="T105" fmla="*/ 156 h 284"/>
                <a:gd name="T106" fmla="*/ 115 w 139"/>
                <a:gd name="T107" fmla="*/ 132 h 284"/>
                <a:gd name="T108" fmla="*/ 118 w 139"/>
                <a:gd name="T109" fmla="*/ 109 h 284"/>
                <a:gd name="T110" fmla="*/ 122 w 139"/>
                <a:gd name="T111" fmla="*/ 99 h 284"/>
                <a:gd name="T112" fmla="*/ 125 w 139"/>
                <a:gd name="T113" fmla="*/ 95 h 284"/>
                <a:gd name="T114" fmla="*/ 125 w 139"/>
                <a:gd name="T115" fmla="*/ 85 h 284"/>
                <a:gd name="T116" fmla="*/ 122 w 139"/>
                <a:gd name="T117" fmla="*/ 76 h 284"/>
                <a:gd name="T118" fmla="*/ 127 w 139"/>
                <a:gd name="T119" fmla="*/ 71 h 284"/>
                <a:gd name="T120" fmla="*/ 132 w 139"/>
                <a:gd name="T121" fmla="*/ 80 h 284"/>
                <a:gd name="T122" fmla="*/ 134 w 139"/>
                <a:gd name="T123" fmla="*/ 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284">
                  <a:moveTo>
                    <a:pt x="139" y="64"/>
                  </a:moveTo>
                  <a:lnTo>
                    <a:pt x="137" y="59"/>
                  </a:lnTo>
                  <a:lnTo>
                    <a:pt x="134" y="57"/>
                  </a:lnTo>
                  <a:lnTo>
                    <a:pt x="134" y="52"/>
                  </a:lnTo>
                  <a:lnTo>
                    <a:pt x="134" y="40"/>
                  </a:lnTo>
                  <a:lnTo>
                    <a:pt x="132" y="31"/>
                  </a:lnTo>
                  <a:lnTo>
                    <a:pt x="132" y="26"/>
                  </a:lnTo>
                  <a:lnTo>
                    <a:pt x="132" y="21"/>
                  </a:lnTo>
                  <a:lnTo>
                    <a:pt x="129" y="19"/>
                  </a:lnTo>
                  <a:lnTo>
                    <a:pt x="129" y="17"/>
                  </a:lnTo>
                  <a:lnTo>
                    <a:pt x="125" y="12"/>
                  </a:lnTo>
                  <a:lnTo>
                    <a:pt x="125" y="9"/>
                  </a:lnTo>
                  <a:lnTo>
                    <a:pt x="125" y="7"/>
                  </a:lnTo>
                  <a:lnTo>
                    <a:pt x="122" y="5"/>
                  </a:lnTo>
                  <a:lnTo>
                    <a:pt x="120" y="2"/>
                  </a:lnTo>
                  <a:lnTo>
                    <a:pt x="120" y="2"/>
                  </a:lnTo>
                  <a:lnTo>
                    <a:pt x="120" y="0"/>
                  </a:lnTo>
                  <a:lnTo>
                    <a:pt x="120" y="0"/>
                  </a:lnTo>
                  <a:lnTo>
                    <a:pt x="118" y="0"/>
                  </a:lnTo>
                  <a:lnTo>
                    <a:pt x="115" y="5"/>
                  </a:lnTo>
                  <a:lnTo>
                    <a:pt x="113" y="7"/>
                  </a:lnTo>
                  <a:lnTo>
                    <a:pt x="113" y="7"/>
                  </a:lnTo>
                  <a:lnTo>
                    <a:pt x="111" y="7"/>
                  </a:lnTo>
                  <a:lnTo>
                    <a:pt x="111" y="7"/>
                  </a:lnTo>
                  <a:lnTo>
                    <a:pt x="111" y="12"/>
                  </a:lnTo>
                  <a:lnTo>
                    <a:pt x="113" y="14"/>
                  </a:lnTo>
                  <a:lnTo>
                    <a:pt x="113" y="17"/>
                  </a:lnTo>
                  <a:lnTo>
                    <a:pt x="113" y="19"/>
                  </a:lnTo>
                  <a:lnTo>
                    <a:pt x="111" y="24"/>
                  </a:lnTo>
                  <a:lnTo>
                    <a:pt x="106" y="28"/>
                  </a:lnTo>
                  <a:lnTo>
                    <a:pt x="104" y="28"/>
                  </a:lnTo>
                  <a:lnTo>
                    <a:pt x="101" y="31"/>
                  </a:lnTo>
                  <a:lnTo>
                    <a:pt x="101" y="33"/>
                  </a:lnTo>
                  <a:lnTo>
                    <a:pt x="99" y="36"/>
                  </a:lnTo>
                  <a:lnTo>
                    <a:pt x="99" y="33"/>
                  </a:lnTo>
                  <a:lnTo>
                    <a:pt x="96" y="33"/>
                  </a:lnTo>
                  <a:lnTo>
                    <a:pt x="96" y="31"/>
                  </a:lnTo>
                  <a:lnTo>
                    <a:pt x="94" y="33"/>
                  </a:lnTo>
                  <a:lnTo>
                    <a:pt x="94" y="33"/>
                  </a:lnTo>
                  <a:lnTo>
                    <a:pt x="92" y="36"/>
                  </a:lnTo>
                  <a:lnTo>
                    <a:pt x="92" y="36"/>
                  </a:lnTo>
                  <a:lnTo>
                    <a:pt x="92" y="38"/>
                  </a:lnTo>
                  <a:lnTo>
                    <a:pt x="94" y="40"/>
                  </a:lnTo>
                  <a:lnTo>
                    <a:pt x="94" y="40"/>
                  </a:lnTo>
                  <a:lnTo>
                    <a:pt x="94" y="40"/>
                  </a:lnTo>
                  <a:lnTo>
                    <a:pt x="94" y="43"/>
                  </a:lnTo>
                  <a:lnTo>
                    <a:pt x="89" y="47"/>
                  </a:lnTo>
                  <a:lnTo>
                    <a:pt x="89" y="52"/>
                  </a:lnTo>
                  <a:lnTo>
                    <a:pt x="94" y="54"/>
                  </a:lnTo>
                  <a:lnTo>
                    <a:pt x="92" y="54"/>
                  </a:lnTo>
                  <a:lnTo>
                    <a:pt x="89" y="54"/>
                  </a:lnTo>
                  <a:lnTo>
                    <a:pt x="89" y="54"/>
                  </a:lnTo>
                  <a:lnTo>
                    <a:pt x="87" y="57"/>
                  </a:lnTo>
                  <a:lnTo>
                    <a:pt x="87" y="59"/>
                  </a:lnTo>
                  <a:lnTo>
                    <a:pt x="85" y="62"/>
                  </a:lnTo>
                  <a:lnTo>
                    <a:pt x="85" y="62"/>
                  </a:lnTo>
                  <a:lnTo>
                    <a:pt x="82" y="62"/>
                  </a:lnTo>
                  <a:lnTo>
                    <a:pt x="82" y="59"/>
                  </a:lnTo>
                  <a:lnTo>
                    <a:pt x="85" y="59"/>
                  </a:lnTo>
                  <a:lnTo>
                    <a:pt x="85" y="57"/>
                  </a:lnTo>
                  <a:lnTo>
                    <a:pt x="85" y="57"/>
                  </a:lnTo>
                  <a:lnTo>
                    <a:pt x="85" y="54"/>
                  </a:lnTo>
                  <a:lnTo>
                    <a:pt x="82" y="54"/>
                  </a:lnTo>
                  <a:lnTo>
                    <a:pt x="82" y="57"/>
                  </a:lnTo>
                  <a:lnTo>
                    <a:pt x="80" y="57"/>
                  </a:lnTo>
                  <a:lnTo>
                    <a:pt x="80" y="59"/>
                  </a:lnTo>
                  <a:lnTo>
                    <a:pt x="78" y="62"/>
                  </a:lnTo>
                  <a:lnTo>
                    <a:pt x="78" y="64"/>
                  </a:lnTo>
                  <a:lnTo>
                    <a:pt x="78" y="66"/>
                  </a:lnTo>
                  <a:lnTo>
                    <a:pt x="78" y="66"/>
                  </a:lnTo>
                  <a:lnTo>
                    <a:pt x="78" y="69"/>
                  </a:lnTo>
                  <a:lnTo>
                    <a:pt x="78" y="69"/>
                  </a:lnTo>
                  <a:lnTo>
                    <a:pt x="75" y="71"/>
                  </a:lnTo>
                  <a:lnTo>
                    <a:pt x="75" y="71"/>
                  </a:lnTo>
                  <a:lnTo>
                    <a:pt x="75" y="71"/>
                  </a:lnTo>
                  <a:lnTo>
                    <a:pt x="75" y="71"/>
                  </a:lnTo>
                  <a:lnTo>
                    <a:pt x="75" y="66"/>
                  </a:lnTo>
                  <a:lnTo>
                    <a:pt x="73" y="66"/>
                  </a:lnTo>
                  <a:lnTo>
                    <a:pt x="73" y="66"/>
                  </a:lnTo>
                  <a:lnTo>
                    <a:pt x="68" y="69"/>
                  </a:lnTo>
                  <a:lnTo>
                    <a:pt x="66" y="73"/>
                  </a:lnTo>
                  <a:lnTo>
                    <a:pt x="63" y="73"/>
                  </a:lnTo>
                  <a:lnTo>
                    <a:pt x="61" y="76"/>
                  </a:lnTo>
                  <a:lnTo>
                    <a:pt x="61" y="78"/>
                  </a:lnTo>
                  <a:lnTo>
                    <a:pt x="61" y="78"/>
                  </a:lnTo>
                  <a:lnTo>
                    <a:pt x="63" y="80"/>
                  </a:lnTo>
                  <a:lnTo>
                    <a:pt x="63" y="80"/>
                  </a:lnTo>
                  <a:lnTo>
                    <a:pt x="61" y="80"/>
                  </a:lnTo>
                  <a:lnTo>
                    <a:pt x="61" y="80"/>
                  </a:lnTo>
                  <a:lnTo>
                    <a:pt x="59" y="78"/>
                  </a:lnTo>
                  <a:lnTo>
                    <a:pt x="59" y="78"/>
                  </a:lnTo>
                  <a:lnTo>
                    <a:pt x="56" y="78"/>
                  </a:lnTo>
                  <a:lnTo>
                    <a:pt x="54" y="78"/>
                  </a:lnTo>
                  <a:lnTo>
                    <a:pt x="49" y="78"/>
                  </a:lnTo>
                  <a:lnTo>
                    <a:pt x="49" y="78"/>
                  </a:lnTo>
                  <a:lnTo>
                    <a:pt x="49" y="80"/>
                  </a:lnTo>
                  <a:lnTo>
                    <a:pt x="49" y="80"/>
                  </a:lnTo>
                  <a:lnTo>
                    <a:pt x="49" y="83"/>
                  </a:lnTo>
                  <a:lnTo>
                    <a:pt x="47" y="83"/>
                  </a:lnTo>
                  <a:lnTo>
                    <a:pt x="47" y="83"/>
                  </a:lnTo>
                  <a:lnTo>
                    <a:pt x="45" y="83"/>
                  </a:lnTo>
                  <a:lnTo>
                    <a:pt x="42" y="83"/>
                  </a:lnTo>
                  <a:lnTo>
                    <a:pt x="42" y="83"/>
                  </a:lnTo>
                  <a:lnTo>
                    <a:pt x="42" y="80"/>
                  </a:lnTo>
                  <a:lnTo>
                    <a:pt x="40" y="83"/>
                  </a:lnTo>
                  <a:lnTo>
                    <a:pt x="38" y="85"/>
                  </a:lnTo>
                  <a:lnTo>
                    <a:pt x="35" y="85"/>
                  </a:lnTo>
                  <a:lnTo>
                    <a:pt x="35" y="85"/>
                  </a:lnTo>
                  <a:lnTo>
                    <a:pt x="28" y="88"/>
                  </a:lnTo>
                  <a:lnTo>
                    <a:pt x="28" y="88"/>
                  </a:lnTo>
                  <a:lnTo>
                    <a:pt x="26" y="88"/>
                  </a:lnTo>
                  <a:lnTo>
                    <a:pt x="26" y="88"/>
                  </a:lnTo>
                  <a:lnTo>
                    <a:pt x="26" y="92"/>
                  </a:lnTo>
                  <a:lnTo>
                    <a:pt x="26" y="95"/>
                  </a:lnTo>
                  <a:lnTo>
                    <a:pt x="26" y="97"/>
                  </a:lnTo>
                  <a:lnTo>
                    <a:pt x="16" y="111"/>
                  </a:lnTo>
                  <a:lnTo>
                    <a:pt x="16" y="116"/>
                  </a:lnTo>
                  <a:lnTo>
                    <a:pt x="16" y="118"/>
                  </a:lnTo>
                  <a:lnTo>
                    <a:pt x="16" y="121"/>
                  </a:lnTo>
                  <a:lnTo>
                    <a:pt x="16" y="123"/>
                  </a:lnTo>
                  <a:lnTo>
                    <a:pt x="16" y="130"/>
                  </a:lnTo>
                  <a:lnTo>
                    <a:pt x="19" y="135"/>
                  </a:lnTo>
                  <a:lnTo>
                    <a:pt x="19" y="137"/>
                  </a:lnTo>
                  <a:lnTo>
                    <a:pt x="21" y="140"/>
                  </a:lnTo>
                  <a:lnTo>
                    <a:pt x="21" y="142"/>
                  </a:lnTo>
                  <a:lnTo>
                    <a:pt x="21" y="147"/>
                  </a:lnTo>
                  <a:lnTo>
                    <a:pt x="21" y="147"/>
                  </a:lnTo>
                  <a:lnTo>
                    <a:pt x="23" y="151"/>
                  </a:lnTo>
                  <a:lnTo>
                    <a:pt x="23" y="154"/>
                  </a:lnTo>
                  <a:lnTo>
                    <a:pt x="23" y="158"/>
                  </a:lnTo>
                  <a:lnTo>
                    <a:pt x="23" y="161"/>
                  </a:lnTo>
                  <a:lnTo>
                    <a:pt x="23" y="166"/>
                  </a:lnTo>
                  <a:lnTo>
                    <a:pt x="21" y="168"/>
                  </a:lnTo>
                  <a:lnTo>
                    <a:pt x="21" y="170"/>
                  </a:lnTo>
                  <a:lnTo>
                    <a:pt x="19" y="175"/>
                  </a:lnTo>
                  <a:lnTo>
                    <a:pt x="16" y="177"/>
                  </a:lnTo>
                  <a:lnTo>
                    <a:pt x="16" y="180"/>
                  </a:lnTo>
                  <a:lnTo>
                    <a:pt x="12" y="184"/>
                  </a:lnTo>
                  <a:lnTo>
                    <a:pt x="12" y="189"/>
                  </a:lnTo>
                  <a:lnTo>
                    <a:pt x="9" y="192"/>
                  </a:lnTo>
                  <a:lnTo>
                    <a:pt x="9" y="194"/>
                  </a:lnTo>
                  <a:lnTo>
                    <a:pt x="7" y="194"/>
                  </a:lnTo>
                  <a:lnTo>
                    <a:pt x="5" y="196"/>
                  </a:lnTo>
                  <a:lnTo>
                    <a:pt x="2" y="201"/>
                  </a:lnTo>
                  <a:lnTo>
                    <a:pt x="2" y="203"/>
                  </a:lnTo>
                  <a:lnTo>
                    <a:pt x="2" y="203"/>
                  </a:lnTo>
                  <a:lnTo>
                    <a:pt x="2" y="206"/>
                  </a:lnTo>
                  <a:lnTo>
                    <a:pt x="0" y="206"/>
                  </a:lnTo>
                  <a:lnTo>
                    <a:pt x="0" y="208"/>
                  </a:lnTo>
                  <a:lnTo>
                    <a:pt x="0" y="210"/>
                  </a:lnTo>
                  <a:lnTo>
                    <a:pt x="0" y="215"/>
                  </a:lnTo>
                  <a:lnTo>
                    <a:pt x="0" y="218"/>
                  </a:lnTo>
                  <a:lnTo>
                    <a:pt x="0" y="225"/>
                  </a:lnTo>
                  <a:lnTo>
                    <a:pt x="0" y="227"/>
                  </a:lnTo>
                  <a:lnTo>
                    <a:pt x="0" y="227"/>
                  </a:lnTo>
                  <a:lnTo>
                    <a:pt x="5" y="232"/>
                  </a:lnTo>
                  <a:lnTo>
                    <a:pt x="5" y="234"/>
                  </a:lnTo>
                  <a:lnTo>
                    <a:pt x="5" y="236"/>
                  </a:lnTo>
                  <a:lnTo>
                    <a:pt x="7" y="239"/>
                  </a:lnTo>
                  <a:lnTo>
                    <a:pt x="7" y="241"/>
                  </a:lnTo>
                  <a:lnTo>
                    <a:pt x="5" y="244"/>
                  </a:lnTo>
                  <a:lnTo>
                    <a:pt x="5" y="246"/>
                  </a:lnTo>
                  <a:lnTo>
                    <a:pt x="5" y="251"/>
                  </a:lnTo>
                  <a:lnTo>
                    <a:pt x="5" y="253"/>
                  </a:lnTo>
                  <a:lnTo>
                    <a:pt x="5" y="258"/>
                  </a:lnTo>
                  <a:lnTo>
                    <a:pt x="5" y="260"/>
                  </a:lnTo>
                  <a:lnTo>
                    <a:pt x="7" y="262"/>
                  </a:lnTo>
                  <a:lnTo>
                    <a:pt x="9" y="265"/>
                  </a:lnTo>
                  <a:lnTo>
                    <a:pt x="9" y="267"/>
                  </a:lnTo>
                  <a:lnTo>
                    <a:pt x="9" y="270"/>
                  </a:lnTo>
                  <a:lnTo>
                    <a:pt x="9" y="272"/>
                  </a:lnTo>
                  <a:lnTo>
                    <a:pt x="9" y="272"/>
                  </a:lnTo>
                  <a:lnTo>
                    <a:pt x="12" y="272"/>
                  </a:lnTo>
                  <a:lnTo>
                    <a:pt x="14" y="274"/>
                  </a:lnTo>
                  <a:lnTo>
                    <a:pt x="16" y="277"/>
                  </a:lnTo>
                  <a:lnTo>
                    <a:pt x="16" y="279"/>
                  </a:lnTo>
                  <a:lnTo>
                    <a:pt x="19" y="279"/>
                  </a:lnTo>
                  <a:lnTo>
                    <a:pt x="21" y="279"/>
                  </a:lnTo>
                  <a:lnTo>
                    <a:pt x="23" y="279"/>
                  </a:lnTo>
                  <a:lnTo>
                    <a:pt x="28" y="284"/>
                  </a:lnTo>
                  <a:lnTo>
                    <a:pt x="30" y="284"/>
                  </a:lnTo>
                  <a:lnTo>
                    <a:pt x="35" y="284"/>
                  </a:lnTo>
                  <a:lnTo>
                    <a:pt x="38" y="284"/>
                  </a:lnTo>
                  <a:lnTo>
                    <a:pt x="40" y="281"/>
                  </a:lnTo>
                  <a:lnTo>
                    <a:pt x="45" y="279"/>
                  </a:lnTo>
                  <a:lnTo>
                    <a:pt x="47" y="277"/>
                  </a:lnTo>
                  <a:lnTo>
                    <a:pt x="52" y="277"/>
                  </a:lnTo>
                  <a:lnTo>
                    <a:pt x="56" y="277"/>
                  </a:lnTo>
                  <a:lnTo>
                    <a:pt x="59" y="277"/>
                  </a:lnTo>
                  <a:lnTo>
                    <a:pt x="63" y="274"/>
                  </a:lnTo>
                  <a:lnTo>
                    <a:pt x="63" y="272"/>
                  </a:lnTo>
                  <a:lnTo>
                    <a:pt x="68" y="267"/>
                  </a:lnTo>
                  <a:lnTo>
                    <a:pt x="68" y="262"/>
                  </a:lnTo>
                  <a:lnTo>
                    <a:pt x="71" y="260"/>
                  </a:lnTo>
                  <a:lnTo>
                    <a:pt x="71" y="258"/>
                  </a:lnTo>
                  <a:lnTo>
                    <a:pt x="71" y="255"/>
                  </a:lnTo>
                  <a:lnTo>
                    <a:pt x="73" y="253"/>
                  </a:lnTo>
                  <a:lnTo>
                    <a:pt x="75" y="248"/>
                  </a:lnTo>
                  <a:lnTo>
                    <a:pt x="75" y="246"/>
                  </a:lnTo>
                  <a:lnTo>
                    <a:pt x="75" y="244"/>
                  </a:lnTo>
                  <a:lnTo>
                    <a:pt x="80" y="234"/>
                  </a:lnTo>
                  <a:lnTo>
                    <a:pt x="80" y="229"/>
                  </a:lnTo>
                  <a:lnTo>
                    <a:pt x="82" y="225"/>
                  </a:lnTo>
                  <a:lnTo>
                    <a:pt x="82" y="220"/>
                  </a:lnTo>
                  <a:lnTo>
                    <a:pt x="85" y="218"/>
                  </a:lnTo>
                  <a:lnTo>
                    <a:pt x="89" y="206"/>
                  </a:lnTo>
                  <a:lnTo>
                    <a:pt x="92" y="196"/>
                  </a:lnTo>
                  <a:lnTo>
                    <a:pt x="96" y="187"/>
                  </a:lnTo>
                  <a:lnTo>
                    <a:pt x="99" y="177"/>
                  </a:lnTo>
                  <a:lnTo>
                    <a:pt x="101" y="170"/>
                  </a:lnTo>
                  <a:lnTo>
                    <a:pt x="104" y="166"/>
                  </a:lnTo>
                  <a:lnTo>
                    <a:pt x="106" y="156"/>
                  </a:lnTo>
                  <a:lnTo>
                    <a:pt x="108" y="149"/>
                  </a:lnTo>
                  <a:lnTo>
                    <a:pt x="111" y="142"/>
                  </a:lnTo>
                  <a:lnTo>
                    <a:pt x="113" y="137"/>
                  </a:lnTo>
                  <a:lnTo>
                    <a:pt x="115" y="132"/>
                  </a:lnTo>
                  <a:lnTo>
                    <a:pt x="118" y="123"/>
                  </a:lnTo>
                  <a:lnTo>
                    <a:pt x="118" y="118"/>
                  </a:lnTo>
                  <a:lnTo>
                    <a:pt x="118" y="111"/>
                  </a:lnTo>
                  <a:lnTo>
                    <a:pt x="118" y="109"/>
                  </a:lnTo>
                  <a:lnTo>
                    <a:pt x="120" y="104"/>
                  </a:lnTo>
                  <a:lnTo>
                    <a:pt x="120" y="102"/>
                  </a:lnTo>
                  <a:lnTo>
                    <a:pt x="122" y="102"/>
                  </a:lnTo>
                  <a:lnTo>
                    <a:pt x="122" y="99"/>
                  </a:lnTo>
                  <a:lnTo>
                    <a:pt x="125" y="99"/>
                  </a:lnTo>
                  <a:lnTo>
                    <a:pt x="122" y="99"/>
                  </a:lnTo>
                  <a:lnTo>
                    <a:pt x="122" y="97"/>
                  </a:lnTo>
                  <a:lnTo>
                    <a:pt x="125" y="95"/>
                  </a:lnTo>
                  <a:lnTo>
                    <a:pt x="125" y="92"/>
                  </a:lnTo>
                  <a:lnTo>
                    <a:pt x="125" y="88"/>
                  </a:lnTo>
                  <a:lnTo>
                    <a:pt x="125" y="85"/>
                  </a:lnTo>
                  <a:lnTo>
                    <a:pt x="125" y="85"/>
                  </a:lnTo>
                  <a:lnTo>
                    <a:pt x="125" y="85"/>
                  </a:lnTo>
                  <a:lnTo>
                    <a:pt x="125" y="80"/>
                  </a:lnTo>
                  <a:lnTo>
                    <a:pt x="125" y="78"/>
                  </a:lnTo>
                  <a:lnTo>
                    <a:pt x="122" y="76"/>
                  </a:lnTo>
                  <a:lnTo>
                    <a:pt x="122" y="73"/>
                  </a:lnTo>
                  <a:lnTo>
                    <a:pt x="122" y="73"/>
                  </a:lnTo>
                  <a:lnTo>
                    <a:pt x="125" y="71"/>
                  </a:lnTo>
                  <a:lnTo>
                    <a:pt x="127" y="71"/>
                  </a:lnTo>
                  <a:lnTo>
                    <a:pt x="127" y="71"/>
                  </a:lnTo>
                  <a:lnTo>
                    <a:pt x="127" y="73"/>
                  </a:lnTo>
                  <a:lnTo>
                    <a:pt x="129" y="78"/>
                  </a:lnTo>
                  <a:lnTo>
                    <a:pt x="132" y="80"/>
                  </a:lnTo>
                  <a:lnTo>
                    <a:pt x="132" y="83"/>
                  </a:lnTo>
                  <a:lnTo>
                    <a:pt x="134" y="83"/>
                  </a:lnTo>
                  <a:lnTo>
                    <a:pt x="134" y="80"/>
                  </a:lnTo>
                  <a:lnTo>
                    <a:pt x="134" y="80"/>
                  </a:lnTo>
                  <a:lnTo>
                    <a:pt x="137" y="76"/>
                  </a:lnTo>
                  <a:lnTo>
                    <a:pt x="139" y="69"/>
                  </a:lnTo>
                  <a:lnTo>
                    <a:pt x="139" y="6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294"/>
            <p:cNvSpPr>
              <a:spLocks/>
            </p:cNvSpPr>
            <p:nvPr userDrawn="1"/>
          </p:nvSpPr>
          <p:spPr bwMode="auto">
            <a:xfrm>
              <a:off x="4018" y="1914"/>
              <a:ext cx="43" cy="33"/>
            </a:xfrm>
            <a:custGeom>
              <a:avLst/>
              <a:gdLst>
                <a:gd name="T0" fmla="*/ 43 w 43"/>
                <a:gd name="T1" fmla="*/ 14 h 33"/>
                <a:gd name="T2" fmla="*/ 40 w 43"/>
                <a:gd name="T3" fmla="*/ 12 h 33"/>
                <a:gd name="T4" fmla="*/ 40 w 43"/>
                <a:gd name="T5" fmla="*/ 7 h 33"/>
                <a:gd name="T6" fmla="*/ 36 w 43"/>
                <a:gd name="T7" fmla="*/ 7 h 33"/>
                <a:gd name="T8" fmla="*/ 31 w 43"/>
                <a:gd name="T9" fmla="*/ 2 h 33"/>
                <a:gd name="T10" fmla="*/ 31 w 43"/>
                <a:gd name="T11" fmla="*/ 2 h 33"/>
                <a:gd name="T12" fmla="*/ 29 w 43"/>
                <a:gd name="T13" fmla="*/ 2 h 33"/>
                <a:gd name="T14" fmla="*/ 26 w 43"/>
                <a:gd name="T15" fmla="*/ 2 h 33"/>
                <a:gd name="T16" fmla="*/ 24 w 43"/>
                <a:gd name="T17" fmla="*/ 2 h 33"/>
                <a:gd name="T18" fmla="*/ 21 w 43"/>
                <a:gd name="T19" fmla="*/ 2 h 33"/>
                <a:gd name="T20" fmla="*/ 19 w 43"/>
                <a:gd name="T21" fmla="*/ 2 h 33"/>
                <a:gd name="T22" fmla="*/ 14 w 43"/>
                <a:gd name="T23" fmla="*/ 5 h 33"/>
                <a:gd name="T24" fmla="*/ 14 w 43"/>
                <a:gd name="T25" fmla="*/ 5 h 33"/>
                <a:gd name="T26" fmla="*/ 12 w 43"/>
                <a:gd name="T27" fmla="*/ 7 h 33"/>
                <a:gd name="T28" fmla="*/ 12 w 43"/>
                <a:gd name="T29" fmla="*/ 5 h 33"/>
                <a:gd name="T30" fmla="*/ 5 w 43"/>
                <a:gd name="T31" fmla="*/ 7 h 33"/>
                <a:gd name="T32" fmla="*/ 5 w 43"/>
                <a:gd name="T33" fmla="*/ 9 h 33"/>
                <a:gd name="T34" fmla="*/ 5 w 43"/>
                <a:gd name="T35" fmla="*/ 12 h 33"/>
                <a:gd name="T36" fmla="*/ 3 w 43"/>
                <a:gd name="T37" fmla="*/ 12 h 33"/>
                <a:gd name="T38" fmla="*/ 0 w 43"/>
                <a:gd name="T39" fmla="*/ 14 h 33"/>
                <a:gd name="T40" fmla="*/ 0 w 43"/>
                <a:gd name="T41" fmla="*/ 16 h 33"/>
                <a:gd name="T42" fmla="*/ 0 w 43"/>
                <a:gd name="T43" fmla="*/ 19 h 33"/>
                <a:gd name="T44" fmla="*/ 0 w 43"/>
                <a:gd name="T45" fmla="*/ 21 h 33"/>
                <a:gd name="T46" fmla="*/ 3 w 43"/>
                <a:gd name="T47" fmla="*/ 26 h 33"/>
                <a:gd name="T48" fmla="*/ 5 w 43"/>
                <a:gd name="T49" fmla="*/ 28 h 33"/>
                <a:gd name="T50" fmla="*/ 5 w 43"/>
                <a:gd name="T51" fmla="*/ 31 h 33"/>
                <a:gd name="T52" fmla="*/ 10 w 43"/>
                <a:gd name="T53" fmla="*/ 31 h 33"/>
                <a:gd name="T54" fmla="*/ 10 w 43"/>
                <a:gd name="T55" fmla="*/ 33 h 33"/>
                <a:gd name="T56" fmla="*/ 12 w 43"/>
                <a:gd name="T57" fmla="*/ 31 h 33"/>
                <a:gd name="T58" fmla="*/ 17 w 43"/>
                <a:gd name="T59" fmla="*/ 31 h 33"/>
                <a:gd name="T60" fmla="*/ 19 w 43"/>
                <a:gd name="T61" fmla="*/ 31 h 33"/>
                <a:gd name="T62" fmla="*/ 24 w 43"/>
                <a:gd name="T63" fmla="*/ 31 h 33"/>
                <a:gd name="T64" fmla="*/ 26 w 43"/>
                <a:gd name="T65" fmla="*/ 26 h 33"/>
                <a:gd name="T66" fmla="*/ 31 w 43"/>
                <a:gd name="T67" fmla="*/ 26 h 33"/>
                <a:gd name="T68" fmla="*/ 33 w 43"/>
                <a:gd name="T69" fmla="*/ 26 h 33"/>
                <a:gd name="T70" fmla="*/ 38 w 43"/>
                <a:gd name="T71" fmla="*/ 26 h 33"/>
                <a:gd name="T72" fmla="*/ 40 w 43"/>
                <a:gd name="T73" fmla="*/ 24 h 33"/>
                <a:gd name="T74" fmla="*/ 40 w 43"/>
                <a:gd name="T75" fmla="*/ 21 h 33"/>
                <a:gd name="T76" fmla="*/ 43 w 43"/>
                <a:gd name="T77" fmla="*/ 21 h 33"/>
                <a:gd name="T78" fmla="*/ 43 w 43"/>
                <a:gd name="T7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3">
                  <a:moveTo>
                    <a:pt x="43" y="14"/>
                  </a:moveTo>
                  <a:lnTo>
                    <a:pt x="43" y="14"/>
                  </a:lnTo>
                  <a:lnTo>
                    <a:pt x="43" y="12"/>
                  </a:lnTo>
                  <a:lnTo>
                    <a:pt x="40" y="12"/>
                  </a:lnTo>
                  <a:lnTo>
                    <a:pt x="40" y="9"/>
                  </a:lnTo>
                  <a:lnTo>
                    <a:pt x="40" y="7"/>
                  </a:lnTo>
                  <a:lnTo>
                    <a:pt x="38" y="7"/>
                  </a:lnTo>
                  <a:lnTo>
                    <a:pt x="36" y="7"/>
                  </a:lnTo>
                  <a:lnTo>
                    <a:pt x="33" y="5"/>
                  </a:lnTo>
                  <a:lnTo>
                    <a:pt x="31" y="2"/>
                  </a:lnTo>
                  <a:lnTo>
                    <a:pt x="31" y="2"/>
                  </a:lnTo>
                  <a:lnTo>
                    <a:pt x="31" y="2"/>
                  </a:lnTo>
                  <a:lnTo>
                    <a:pt x="29" y="0"/>
                  </a:lnTo>
                  <a:lnTo>
                    <a:pt x="29" y="2"/>
                  </a:lnTo>
                  <a:lnTo>
                    <a:pt x="26" y="2"/>
                  </a:lnTo>
                  <a:lnTo>
                    <a:pt x="26" y="2"/>
                  </a:lnTo>
                  <a:lnTo>
                    <a:pt x="24" y="2"/>
                  </a:lnTo>
                  <a:lnTo>
                    <a:pt x="24" y="2"/>
                  </a:lnTo>
                  <a:lnTo>
                    <a:pt x="21" y="2"/>
                  </a:lnTo>
                  <a:lnTo>
                    <a:pt x="21" y="2"/>
                  </a:lnTo>
                  <a:lnTo>
                    <a:pt x="19" y="2"/>
                  </a:lnTo>
                  <a:lnTo>
                    <a:pt x="19" y="2"/>
                  </a:lnTo>
                  <a:lnTo>
                    <a:pt x="19" y="2"/>
                  </a:lnTo>
                  <a:lnTo>
                    <a:pt x="14" y="5"/>
                  </a:lnTo>
                  <a:lnTo>
                    <a:pt x="14" y="5"/>
                  </a:lnTo>
                  <a:lnTo>
                    <a:pt x="14" y="5"/>
                  </a:lnTo>
                  <a:lnTo>
                    <a:pt x="14" y="7"/>
                  </a:lnTo>
                  <a:lnTo>
                    <a:pt x="12" y="7"/>
                  </a:lnTo>
                  <a:lnTo>
                    <a:pt x="12" y="5"/>
                  </a:lnTo>
                  <a:lnTo>
                    <a:pt x="12" y="5"/>
                  </a:lnTo>
                  <a:lnTo>
                    <a:pt x="10" y="5"/>
                  </a:lnTo>
                  <a:lnTo>
                    <a:pt x="5" y="7"/>
                  </a:lnTo>
                  <a:lnTo>
                    <a:pt x="5" y="7"/>
                  </a:lnTo>
                  <a:lnTo>
                    <a:pt x="5" y="9"/>
                  </a:lnTo>
                  <a:lnTo>
                    <a:pt x="5" y="12"/>
                  </a:lnTo>
                  <a:lnTo>
                    <a:pt x="5" y="12"/>
                  </a:lnTo>
                  <a:lnTo>
                    <a:pt x="3" y="12"/>
                  </a:lnTo>
                  <a:lnTo>
                    <a:pt x="3" y="12"/>
                  </a:lnTo>
                  <a:lnTo>
                    <a:pt x="0" y="12"/>
                  </a:lnTo>
                  <a:lnTo>
                    <a:pt x="0" y="14"/>
                  </a:lnTo>
                  <a:lnTo>
                    <a:pt x="0" y="16"/>
                  </a:lnTo>
                  <a:lnTo>
                    <a:pt x="0" y="16"/>
                  </a:lnTo>
                  <a:lnTo>
                    <a:pt x="0" y="16"/>
                  </a:lnTo>
                  <a:lnTo>
                    <a:pt x="0" y="19"/>
                  </a:lnTo>
                  <a:lnTo>
                    <a:pt x="0" y="21"/>
                  </a:lnTo>
                  <a:lnTo>
                    <a:pt x="0" y="21"/>
                  </a:lnTo>
                  <a:lnTo>
                    <a:pt x="0" y="24"/>
                  </a:lnTo>
                  <a:lnTo>
                    <a:pt x="3" y="26"/>
                  </a:lnTo>
                  <a:lnTo>
                    <a:pt x="3" y="28"/>
                  </a:lnTo>
                  <a:lnTo>
                    <a:pt x="5" y="28"/>
                  </a:lnTo>
                  <a:lnTo>
                    <a:pt x="5" y="31"/>
                  </a:lnTo>
                  <a:lnTo>
                    <a:pt x="5" y="31"/>
                  </a:lnTo>
                  <a:lnTo>
                    <a:pt x="7" y="31"/>
                  </a:lnTo>
                  <a:lnTo>
                    <a:pt x="10" y="31"/>
                  </a:lnTo>
                  <a:lnTo>
                    <a:pt x="10" y="31"/>
                  </a:lnTo>
                  <a:lnTo>
                    <a:pt x="10" y="33"/>
                  </a:lnTo>
                  <a:lnTo>
                    <a:pt x="12" y="31"/>
                  </a:lnTo>
                  <a:lnTo>
                    <a:pt x="12" y="31"/>
                  </a:lnTo>
                  <a:lnTo>
                    <a:pt x="14" y="31"/>
                  </a:lnTo>
                  <a:lnTo>
                    <a:pt x="17" y="31"/>
                  </a:lnTo>
                  <a:lnTo>
                    <a:pt x="17" y="31"/>
                  </a:lnTo>
                  <a:lnTo>
                    <a:pt x="19" y="31"/>
                  </a:lnTo>
                  <a:lnTo>
                    <a:pt x="21" y="31"/>
                  </a:lnTo>
                  <a:lnTo>
                    <a:pt x="24" y="31"/>
                  </a:lnTo>
                  <a:lnTo>
                    <a:pt x="26" y="26"/>
                  </a:lnTo>
                  <a:lnTo>
                    <a:pt x="26" y="26"/>
                  </a:lnTo>
                  <a:lnTo>
                    <a:pt x="29" y="26"/>
                  </a:lnTo>
                  <a:lnTo>
                    <a:pt x="31" y="26"/>
                  </a:lnTo>
                  <a:lnTo>
                    <a:pt x="31" y="26"/>
                  </a:lnTo>
                  <a:lnTo>
                    <a:pt x="33" y="26"/>
                  </a:lnTo>
                  <a:lnTo>
                    <a:pt x="36" y="26"/>
                  </a:lnTo>
                  <a:lnTo>
                    <a:pt x="38" y="26"/>
                  </a:lnTo>
                  <a:lnTo>
                    <a:pt x="38" y="26"/>
                  </a:lnTo>
                  <a:lnTo>
                    <a:pt x="40" y="24"/>
                  </a:lnTo>
                  <a:lnTo>
                    <a:pt x="40" y="21"/>
                  </a:lnTo>
                  <a:lnTo>
                    <a:pt x="40" y="21"/>
                  </a:lnTo>
                  <a:lnTo>
                    <a:pt x="43" y="21"/>
                  </a:lnTo>
                  <a:lnTo>
                    <a:pt x="43" y="21"/>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295"/>
            <p:cNvSpPr>
              <a:spLocks/>
            </p:cNvSpPr>
            <p:nvPr userDrawn="1"/>
          </p:nvSpPr>
          <p:spPr bwMode="auto">
            <a:xfrm>
              <a:off x="5722" y="2337"/>
              <a:ext cx="0" cy="3"/>
            </a:xfrm>
            <a:custGeom>
              <a:avLst/>
              <a:gdLst>
                <a:gd name="T0" fmla="*/ 0 h 3"/>
                <a:gd name="T1" fmla="*/ 0 h 3"/>
                <a:gd name="T2" fmla="*/ 3 h 3"/>
                <a:gd name="T3" fmla="*/ 3 h 3"/>
                <a:gd name="T4" fmla="*/ 3 h 3"/>
                <a:gd name="T5" fmla="*/ 3 h 3"/>
                <a:gd name="T6" fmla="*/ 3 h 3"/>
                <a:gd name="T7" fmla="*/ 3 h 3"/>
                <a:gd name="T8"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3">
                  <a:moveTo>
                    <a:pt x="0" y="0"/>
                  </a:moveTo>
                  <a:lnTo>
                    <a:pt x="0" y="0"/>
                  </a:lnTo>
                  <a:lnTo>
                    <a:pt x="0" y="3"/>
                  </a:lnTo>
                  <a:lnTo>
                    <a:pt x="0" y="3"/>
                  </a:lnTo>
                  <a:lnTo>
                    <a:pt x="0" y="3"/>
                  </a:lnTo>
                  <a:lnTo>
                    <a:pt x="0" y="3"/>
                  </a:lnTo>
                  <a:lnTo>
                    <a:pt x="0" y="3"/>
                  </a:lnTo>
                  <a:lnTo>
                    <a:pt x="0" y="3"/>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296"/>
            <p:cNvSpPr>
              <a:spLocks/>
            </p:cNvSpPr>
            <p:nvPr userDrawn="1"/>
          </p:nvSpPr>
          <p:spPr bwMode="auto">
            <a:xfrm>
              <a:off x="3773" y="1753"/>
              <a:ext cx="12" cy="14"/>
            </a:xfrm>
            <a:custGeom>
              <a:avLst/>
              <a:gdLst>
                <a:gd name="T0" fmla="*/ 12 w 12"/>
                <a:gd name="T1" fmla="*/ 7 h 14"/>
                <a:gd name="T2" fmla="*/ 10 w 12"/>
                <a:gd name="T3" fmla="*/ 7 h 14"/>
                <a:gd name="T4" fmla="*/ 10 w 12"/>
                <a:gd name="T5" fmla="*/ 7 h 14"/>
                <a:gd name="T6" fmla="*/ 7 w 12"/>
                <a:gd name="T7" fmla="*/ 5 h 14"/>
                <a:gd name="T8" fmla="*/ 7 w 12"/>
                <a:gd name="T9" fmla="*/ 5 h 14"/>
                <a:gd name="T10" fmla="*/ 5 w 12"/>
                <a:gd name="T11" fmla="*/ 5 h 14"/>
                <a:gd name="T12" fmla="*/ 5 w 12"/>
                <a:gd name="T13" fmla="*/ 2 h 14"/>
                <a:gd name="T14" fmla="*/ 5 w 12"/>
                <a:gd name="T15" fmla="*/ 2 h 14"/>
                <a:gd name="T16" fmla="*/ 5 w 12"/>
                <a:gd name="T17" fmla="*/ 0 h 14"/>
                <a:gd name="T18" fmla="*/ 5 w 12"/>
                <a:gd name="T19" fmla="*/ 0 h 14"/>
                <a:gd name="T20" fmla="*/ 5 w 12"/>
                <a:gd name="T21" fmla="*/ 0 h 14"/>
                <a:gd name="T22" fmla="*/ 5 w 12"/>
                <a:gd name="T23" fmla="*/ 0 h 14"/>
                <a:gd name="T24" fmla="*/ 2 w 12"/>
                <a:gd name="T25" fmla="*/ 0 h 14"/>
                <a:gd name="T26" fmla="*/ 2 w 12"/>
                <a:gd name="T27" fmla="*/ 2 h 14"/>
                <a:gd name="T28" fmla="*/ 0 w 12"/>
                <a:gd name="T29" fmla="*/ 2 h 14"/>
                <a:gd name="T30" fmla="*/ 0 w 12"/>
                <a:gd name="T31" fmla="*/ 5 h 14"/>
                <a:gd name="T32" fmla="*/ 0 w 12"/>
                <a:gd name="T33" fmla="*/ 5 h 14"/>
                <a:gd name="T34" fmla="*/ 0 w 12"/>
                <a:gd name="T35" fmla="*/ 5 h 14"/>
                <a:gd name="T36" fmla="*/ 0 w 12"/>
                <a:gd name="T37" fmla="*/ 7 h 14"/>
                <a:gd name="T38" fmla="*/ 0 w 12"/>
                <a:gd name="T39" fmla="*/ 7 h 14"/>
                <a:gd name="T40" fmla="*/ 0 w 12"/>
                <a:gd name="T41" fmla="*/ 7 h 14"/>
                <a:gd name="T42" fmla="*/ 0 w 12"/>
                <a:gd name="T43" fmla="*/ 7 h 14"/>
                <a:gd name="T44" fmla="*/ 0 w 12"/>
                <a:gd name="T45" fmla="*/ 10 h 14"/>
                <a:gd name="T46" fmla="*/ 2 w 12"/>
                <a:gd name="T47" fmla="*/ 10 h 14"/>
                <a:gd name="T48" fmla="*/ 0 w 12"/>
                <a:gd name="T49" fmla="*/ 12 h 14"/>
                <a:gd name="T50" fmla="*/ 0 w 12"/>
                <a:gd name="T51" fmla="*/ 12 h 14"/>
                <a:gd name="T52" fmla="*/ 0 w 12"/>
                <a:gd name="T53" fmla="*/ 12 h 14"/>
                <a:gd name="T54" fmla="*/ 0 w 12"/>
                <a:gd name="T55" fmla="*/ 12 h 14"/>
                <a:gd name="T56" fmla="*/ 0 w 12"/>
                <a:gd name="T57" fmla="*/ 14 h 14"/>
                <a:gd name="T58" fmla="*/ 2 w 12"/>
                <a:gd name="T59" fmla="*/ 14 h 14"/>
                <a:gd name="T60" fmla="*/ 2 w 12"/>
                <a:gd name="T61" fmla="*/ 14 h 14"/>
                <a:gd name="T62" fmla="*/ 2 w 12"/>
                <a:gd name="T63" fmla="*/ 14 h 14"/>
                <a:gd name="T64" fmla="*/ 2 w 12"/>
                <a:gd name="T65" fmla="*/ 14 h 14"/>
                <a:gd name="T66" fmla="*/ 5 w 12"/>
                <a:gd name="T67" fmla="*/ 14 h 14"/>
                <a:gd name="T68" fmla="*/ 5 w 12"/>
                <a:gd name="T69" fmla="*/ 14 h 14"/>
                <a:gd name="T70" fmla="*/ 7 w 12"/>
                <a:gd name="T71" fmla="*/ 14 h 14"/>
                <a:gd name="T72" fmla="*/ 7 w 12"/>
                <a:gd name="T73" fmla="*/ 14 h 14"/>
                <a:gd name="T74" fmla="*/ 7 w 12"/>
                <a:gd name="T75" fmla="*/ 14 h 14"/>
                <a:gd name="T76" fmla="*/ 10 w 12"/>
                <a:gd name="T77" fmla="*/ 14 h 14"/>
                <a:gd name="T78" fmla="*/ 10 w 12"/>
                <a:gd name="T79" fmla="*/ 14 h 14"/>
                <a:gd name="T80" fmla="*/ 10 w 12"/>
                <a:gd name="T81" fmla="*/ 12 h 14"/>
                <a:gd name="T82" fmla="*/ 10 w 12"/>
                <a:gd name="T83" fmla="*/ 10 h 14"/>
                <a:gd name="T84" fmla="*/ 10 w 12"/>
                <a:gd name="T85" fmla="*/ 10 h 14"/>
                <a:gd name="T86" fmla="*/ 12 w 12"/>
                <a:gd name="T87" fmla="*/ 10 h 14"/>
                <a:gd name="T88" fmla="*/ 12 w 12"/>
                <a:gd name="T89" fmla="*/ 7 h 14"/>
                <a:gd name="T90" fmla="*/ 12 w 12"/>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 h="14">
                  <a:moveTo>
                    <a:pt x="12" y="7"/>
                  </a:moveTo>
                  <a:lnTo>
                    <a:pt x="10" y="7"/>
                  </a:lnTo>
                  <a:lnTo>
                    <a:pt x="10" y="7"/>
                  </a:lnTo>
                  <a:lnTo>
                    <a:pt x="7" y="5"/>
                  </a:lnTo>
                  <a:lnTo>
                    <a:pt x="7" y="5"/>
                  </a:lnTo>
                  <a:lnTo>
                    <a:pt x="5" y="5"/>
                  </a:lnTo>
                  <a:lnTo>
                    <a:pt x="5" y="2"/>
                  </a:lnTo>
                  <a:lnTo>
                    <a:pt x="5" y="2"/>
                  </a:lnTo>
                  <a:lnTo>
                    <a:pt x="5" y="0"/>
                  </a:lnTo>
                  <a:lnTo>
                    <a:pt x="5" y="0"/>
                  </a:lnTo>
                  <a:lnTo>
                    <a:pt x="5" y="0"/>
                  </a:lnTo>
                  <a:lnTo>
                    <a:pt x="5" y="0"/>
                  </a:lnTo>
                  <a:lnTo>
                    <a:pt x="2" y="0"/>
                  </a:lnTo>
                  <a:lnTo>
                    <a:pt x="2" y="2"/>
                  </a:lnTo>
                  <a:lnTo>
                    <a:pt x="0" y="2"/>
                  </a:lnTo>
                  <a:lnTo>
                    <a:pt x="0" y="5"/>
                  </a:lnTo>
                  <a:lnTo>
                    <a:pt x="0" y="5"/>
                  </a:lnTo>
                  <a:lnTo>
                    <a:pt x="0" y="5"/>
                  </a:lnTo>
                  <a:lnTo>
                    <a:pt x="0" y="7"/>
                  </a:lnTo>
                  <a:lnTo>
                    <a:pt x="0" y="7"/>
                  </a:lnTo>
                  <a:lnTo>
                    <a:pt x="0" y="7"/>
                  </a:lnTo>
                  <a:lnTo>
                    <a:pt x="0" y="7"/>
                  </a:lnTo>
                  <a:lnTo>
                    <a:pt x="0" y="10"/>
                  </a:lnTo>
                  <a:lnTo>
                    <a:pt x="2" y="10"/>
                  </a:lnTo>
                  <a:lnTo>
                    <a:pt x="0" y="12"/>
                  </a:lnTo>
                  <a:lnTo>
                    <a:pt x="0" y="12"/>
                  </a:lnTo>
                  <a:lnTo>
                    <a:pt x="0" y="12"/>
                  </a:lnTo>
                  <a:lnTo>
                    <a:pt x="0" y="12"/>
                  </a:lnTo>
                  <a:lnTo>
                    <a:pt x="0" y="14"/>
                  </a:lnTo>
                  <a:lnTo>
                    <a:pt x="2" y="14"/>
                  </a:lnTo>
                  <a:lnTo>
                    <a:pt x="2" y="14"/>
                  </a:lnTo>
                  <a:lnTo>
                    <a:pt x="2" y="14"/>
                  </a:lnTo>
                  <a:lnTo>
                    <a:pt x="2" y="14"/>
                  </a:lnTo>
                  <a:lnTo>
                    <a:pt x="5" y="14"/>
                  </a:lnTo>
                  <a:lnTo>
                    <a:pt x="5" y="14"/>
                  </a:lnTo>
                  <a:lnTo>
                    <a:pt x="7" y="14"/>
                  </a:lnTo>
                  <a:lnTo>
                    <a:pt x="7" y="14"/>
                  </a:lnTo>
                  <a:lnTo>
                    <a:pt x="7" y="14"/>
                  </a:lnTo>
                  <a:lnTo>
                    <a:pt x="10" y="14"/>
                  </a:lnTo>
                  <a:lnTo>
                    <a:pt x="10" y="14"/>
                  </a:lnTo>
                  <a:lnTo>
                    <a:pt x="10" y="12"/>
                  </a:lnTo>
                  <a:lnTo>
                    <a:pt x="10" y="10"/>
                  </a:lnTo>
                  <a:lnTo>
                    <a:pt x="10" y="10"/>
                  </a:lnTo>
                  <a:lnTo>
                    <a:pt x="12" y="10"/>
                  </a:lnTo>
                  <a:lnTo>
                    <a:pt x="12" y="7"/>
                  </a:lnTo>
                  <a:lnTo>
                    <a:pt x="1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297"/>
            <p:cNvSpPr>
              <a:spLocks noEditPoints="1"/>
            </p:cNvSpPr>
            <p:nvPr userDrawn="1"/>
          </p:nvSpPr>
          <p:spPr bwMode="auto">
            <a:xfrm>
              <a:off x="4011" y="1628"/>
              <a:ext cx="90" cy="49"/>
            </a:xfrm>
            <a:custGeom>
              <a:avLst/>
              <a:gdLst>
                <a:gd name="T0" fmla="*/ 0 w 90"/>
                <a:gd name="T1" fmla="*/ 19 h 49"/>
                <a:gd name="T2" fmla="*/ 3 w 90"/>
                <a:gd name="T3" fmla="*/ 21 h 49"/>
                <a:gd name="T4" fmla="*/ 3 w 90"/>
                <a:gd name="T5" fmla="*/ 14 h 49"/>
                <a:gd name="T6" fmla="*/ 90 w 90"/>
                <a:gd name="T7" fmla="*/ 21 h 49"/>
                <a:gd name="T8" fmla="*/ 85 w 90"/>
                <a:gd name="T9" fmla="*/ 21 h 49"/>
                <a:gd name="T10" fmla="*/ 87 w 90"/>
                <a:gd name="T11" fmla="*/ 14 h 49"/>
                <a:gd name="T12" fmla="*/ 85 w 90"/>
                <a:gd name="T13" fmla="*/ 14 h 49"/>
                <a:gd name="T14" fmla="*/ 78 w 90"/>
                <a:gd name="T15" fmla="*/ 9 h 49"/>
                <a:gd name="T16" fmla="*/ 71 w 90"/>
                <a:gd name="T17" fmla="*/ 5 h 49"/>
                <a:gd name="T18" fmla="*/ 61 w 90"/>
                <a:gd name="T19" fmla="*/ 5 h 49"/>
                <a:gd name="T20" fmla="*/ 59 w 90"/>
                <a:gd name="T21" fmla="*/ 0 h 49"/>
                <a:gd name="T22" fmla="*/ 54 w 90"/>
                <a:gd name="T23" fmla="*/ 2 h 49"/>
                <a:gd name="T24" fmla="*/ 47 w 90"/>
                <a:gd name="T25" fmla="*/ 2 h 49"/>
                <a:gd name="T26" fmla="*/ 40 w 90"/>
                <a:gd name="T27" fmla="*/ 0 h 49"/>
                <a:gd name="T28" fmla="*/ 33 w 90"/>
                <a:gd name="T29" fmla="*/ 0 h 49"/>
                <a:gd name="T30" fmla="*/ 28 w 90"/>
                <a:gd name="T31" fmla="*/ 0 h 49"/>
                <a:gd name="T32" fmla="*/ 21 w 90"/>
                <a:gd name="T33" fmla="*/ 0 h 49"/>
                <a:gd name="T34" fmla="*/ 12 w 90"/>
                <a:gd name="T35" fmla="*/ 2 h 49"/>
                <a:gd name="T36" fmla="*/ 0 w 90"/>
                <a:gd name="T37" fmla="*/ 7 h 49"/>
                <a:gd name="T38" fmla="*/ 3 w 90"/>
                <a:gd name="T39" fmla="*/ 14 h 49"/>
                <a:gd name="T40" fmla="*/ 5 w 90"/>
                <a:gd name="T41" fmla="*/ 21 h 49"/>
                <a:gd name="T42" fmla="*/ 7 w 90"/>
                <a:gd name="T43" fmla="*/ 21 h 49"/>
                <a:gd name="T44" fmla="*/ 12 w 90"/>
                <a:gd name="T45" fmla="*/ 23 h 49"/>
                <a:gd name="T46" fmla="*/ 19 w 90"/>
                <a:gd name="T47" fmla="*/ 26 h 49"/>
                <a:gd name="T48" fmla="*/ 26 w 90"/>
                <a:gd name="T49" fmla="*/ 28 h 49"/>
                <a:gd name="T50" fmla="*/ 31 w 90"/>
                <a:gd name="T51" fmla="*/ 31 h 49"/>
                <a:gd name="T52" fmla="*/ 28 w 90"/>
                <a:gd name="T53" fmla="*/ 38 h 49"/>
                <a:gd name="T54" fmla="*/ 31 w 90"/>
                <a:gd name="T55" fmla="*/ 40 h 49"/>
                <a:gd name="T56" fmla="*/ 33 w 90"/>
                <a:gd name="T57" fmla="*/ 40 h 49"/>
                <a:gd name="T58" fmla="*/ 36 w 90"/>
                <a:gd name="T59" fmla="*/ 42 h 49"/>
                <a:gd name="T60" fmla="*/ 40 w 90"/>
                <a:gd name="T61" fmla="*/ 42 h 49"/>
                <a:gd name="T62" fmla="*/ 43 w 90"/>
                <a:gd name="T63" fmla="*/ 47 h 49"/>
                <a:gd name="T64" fmla="*/ 43 w 90"/>
                <a:gd name="T65" fmla="*/ 49 h 49"/>
                <a:gd name="T66" fmla="*/ 50 w 90"/>
                <a:gd name="T67" fmla="*/ 49 h 49"/>
                <a:gd name="T68" fmla="*/ 52 w 90"/>
                <a:gd name="T69" fmla="*/ 49 h 49"/>
                <a:gd name="T70" fmla="*/ 57 w 90"/>
                <a:gd name="T71" fmla="*/ 49 h 49"/>
                <a:gd name="T72" fmla="*/ 61 w 90"/>
                <a:gd name="T73" fmla="*/ 47 h 49"/>
                <a:gd name="T74" fmla="*/ 66 w 90"/>
                <a:gd name="T75" fmla="*/ 45 h 49"/>
                <a:gd name="T76" fmla="*/ 69 w 90"/>
                <a:gd name="T77" fmla="*/ 42 h 49"/>
                <a:gd name="T78" fmla="*/ 73 w 90"/>
                <a:gd name="T79" fmla="*/ 42 h 49"/>
                <a:gd name="T80" fmla="*/ 73 w 90"/>
                <a:gd name="T81" fmla="*/ 45 h 49"/>
                <a:gd name="T82" fmla="*/ 78 w 90"/>
                <a:gd name="T83" fmla="*/ 45 h 49"/>
                <a:gd name="T84" fmla="*/ 76 w 90"/>
                <a:gd name="T85" fmla="*/ 42 h 49"/>
                <a:gd name="T86" fmla="*/ 73 w 90"/>
                <a:gd name="T87" fmla="*/ 40 h 49"/>
                <a:gd name="T88" fmla="*/ 73 w 90"/>
                <a:gd name="T89" fmla="*/ 38 h 49"/>
                <a:gd name="T90" fmla="*/ 76 w 90"/>
                <a:gd name="T91" fmla="*/ 35 h 49"/>
                <a:gd name="T92" fmla="*/ 76 w 90"/>
                <a:gd name="T93" fmla="*/ 31 h 49"/>
                <a:gd name="T94" fmla="*/ 80 w 90"/>
                <a:gd name="T95" fmla="*/ 28 h 49"/>
                <a:gd name="T96" fmla="*/ 83 w 90"/>
                <a:gd name="T97" fmla="*/ 26 h 49"/>
                <a:gd name="T98" fmla="*/ 87 w 90"/>
                <a:gd name="T99" fmla="*/ 26 h 49"/>
                <a:gd name="T100" fmla="*/ 90 w 90"/>
                <a:gd name="T10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49">
                  <a:moveTo>
                    <a:pt x="3" y="16"/>
                  </a:moveTo>
                  <a:lnTo>
                    <a:pt x="3" y="19"/>
                  </a:lnTo>
                  <a:lnTo>
                    <a:pt x="0" y="19"/>
                  </a:lnTo>
                  <a:lnTo>
                    <a:pt x="0" y="21"/>
                  </a:lnTo>
                  <a:lnTo>
                    <a:pt x="0" y="21"/>
                  </a:lnTo>
                  <a:lnTo>
                    <a:pt x="3" y="21"/>
                  </a:lnTo>
                  <a:lnTo>
                    <a:pt x="3" y="19"/>
                  </a:lnTo>
                  <a:lnTo>
                    <a:pt x="3" y="16"/>
                  </a:lnTo>
                  <a:lnTo>
                    <a:pt x="3" y="14"/>
                  </a:lnTo>
                  <a:lnTo>
                    <a:pt x="3" y="16"/>
                  </a:lnTo>
                  <a:close/>
                  <a:moveTo>
                    <a:pt x="90" y="21"/>
                  </a:moveTo>
                  <a:lnTo>
                    <a:pt x="90" y="21"/>
                  </a:lnTo>
                  <a:lnTo>
                    <a:pt x="87" y="21"/>
                  </a:lnTo>
                  <a:lnTo>
                    <a:pt x="85" y="21"/>
                  </a:lnTo>
                  <a:lnTo>
                    <a:pt x="85" y="21"/>
                  </a:lnTo>
                  <a:lnTo>
                    <a:pt x="87" y="19"/>
                  </a:lnTo>
                  <a:lnTo>
                    <a:pt x="87" y="16"/>
                  </a:lnTo>
                  <a:lnTo>
                    <a:pt x="87" y="14"/>
                  </a:lnTo>
                  <a:lnTo>
                    <a:pt x="87" y="14"/>
                  </a:lnTo>
                  <a:lnTo>
                    <a:pt x="87" y="14"/>
                  </a:lnTo>
                  <a:lnTo>
                    <a:pt x="85" y="14"/>
                  </a:lnTo>
                  <a:lnTo>
                    <a:pt x="83" y="12"/>
                  </a:lnTo>
                  <a:lnTo>
                    <a:pt x="80" y="12"/>
                  </a:lnTo>
                  <a:lnTo>
                    <a:pt x="78" y="9"/>
                  </a:lnTo>
                  <a:lnTo>
                    <a:pt x="78" y="9"/>
                  </a:lnTo>
                  <a:lnTo>
                    <a:pt x="76" y="7"/>
                  </a:lnTo>
                  <a:lnTo>
                    <a:pt x="71" y="5"/>
                  </a:lnTo>
                  <a:lnTo>
                    <a:pt x="71" y="5"/>
                  </a:lnTo>
                  <a:lnTo>
                    <a:pt x="64" y="5"/>
                  </a:lnTo>
                  <a:lnTo>
                    <a:pt x="61" y="5"/>
                  </a:lnTo>
                  <a:lnTo>
                    <a:pt x="61" y="2"/>
                  </a:lnTo>
                  <a:lnTo>
                    <a:pt x="59" y="0"/>
                  </a:lnTo>
                  <a:lnTo>
                    <a:pt x="59" y="0"/>
                  </a:lnTo>
                  <a:lnTo>
                    <a:pt x="57" y="0"/>
                  </a:lnTo>
                  <a:lnTo>
                    <a:pt x="57" y="0"/>
                  </a:lnTo>
                  <a:lnTo>
                    <a:pt x="54" y="2"/>
                  </a:lnTo>
                  <a:lnTo>
                    <a:pt x="54" y="2"/>
                  </a:lnTo>
                  <a:lnTo>
                    <a:pt x="52" y="2"/>
                  </a:lnTo>
                  <a:lnTo>
                    <a:pt x="47" y="2"/>
                  </a:lnTo>
                  <a:lnTo>
                    <a:pt x="45" y="2"/>
                  </a:lnTo>
                  <a:lnTo>
                    <a:pt x="43" y="0"/>
                  </a:lnTo>
                  <a:lnTo>
                    <a:pt x="40" y="0"/>
                  </a:lnTo>
                  <a:lnTo>
                    <a:pt x="40" y="0"/>
                  </a:lnTo>
                  <a:lnTo>
                    <a:pt x="33" y="0"/>
                  </a:lnTo>
                  <a:lnTo>
                    <a:pt x="33" y="0"/>
                  </a:lnTo>
                  <a:lnTo>
                    <a:pt x="31" y="2"/>
                  </a:lnTo>
                  <a:lnTo>
                    <a:pt x="31" y="0"/>
                  </a:lnTo>
                  <a:lnTo>
                    <a:pt x="28" y="0"/>
                  </a:lnTo>
                  <a:lnTo>
                    <a:pt x="26" y="0"/>
                  </a:lnTo>
                  <a:lnTo>
                    <a:pt x="24" y="0"/>
                  </a:lnTo>
                  <a:lnTo>
                    <a:pt x="21" y="0"/>
                  </a:lnTo>
                  <a:lnTo>
                    <a:pt x="17" y="0"/>
                  </a:lnTo>
                  <a:lnTo>
                    <a:pt x="17" y="0"/>
                  </a:lnTo>
                  <a:lnTo>
                    <a:pt x="12" y="2"/>
                  </a:lnTo>
                  <a:lnTo>
                    <a:pt x="10" y="2"/>
                  </a:lnTo>
                  <a:lnTo>
                    <a:pt x="5" y="5"/>
                  </a:lnTo>
                  <a:lnTo>
                    <a:pt x="0" y="7"/>
                  </a:lnTo>
                  <a:lnTo>
                    <a:pt x="0" y="7"/>
                  </a:lnTo>
                  <a:lnTo>
                    <a:pt x="3" y="12"/>
                  </a:lnTo>
                  <a:lnTo>
                    <a:pt x="3" y="14"/>
                  </a:lnTo>
                  <a:lnTo>
                    <a:pt x="5" y="19"/>
                  </a:lnTo>
                  <a:lnTo>
                    <a:pt x="5" y="21"/>
                  </a:lnTo>
                  <a:lnTo>
                    <a:pt x="5" y="21"/>
                  </a:lnTo>
                  <a:lnTo>
                    <a:pt x="5" y="21"/>
                  </a:lnTo>
                  <a:lnTo>
                    <a:pt x="5" y="21"/>
                  </a:lnTo>
                  <a:lnTo>
                    <a:pt x="7" y="21"/>
                  </a:lnTo>
                  <a:lnTo>
                    <a:pt x="7" y="23"/>
                  </a:lnTo>
                  <a:lnTo>
                    <a:pt x="10" y="23"/>
                  </a:lnTo>
                  <a:lnTo>
                    <a:pt x="12" y="23"/>
                  </a:lnTo>
                  <a:lnTo>
                    <a:pt x="14" y="26"/>
                  </a:lnTo>
                  <a:lnTo>
                    <a:pt x="19" y="26"/>
                  </a:lnTo>
                  <a:lnTo>
                    <a:pt x="19" y="26"/>
                  </a:lnTo>
                  <a:lnTo>
                    <a:pt x="21" y="26"/>
                  </a:lnTo>
                  <a:lnTo>
                    <a:pt x="26" y="26"/>
                  </a:lnTo>
                  <a:lnTo>
                    <a:pt x="26" y="28"/>
                  </a:lnTo>
                  <a:lnTo>
                    <a:pt x="28" y="28"/>
                  </a:lnTo>
                  <a:lnTo>
                    <a:pt x="31" y="31"/>
                  </a:lnTo>
                  <a:lnTo>
                    <a:pt x="31" y="31"/>
                  </a:lnTo>
                  <a:lnTo>
                    <a:pt x="28" y="35"/>
                  </a:lnTo>
                  <a:lnTo>
                    <a:pt x="28" y="35"/>
                  </a:lnTo>
                  <a:lnTo>
                    <a:pt x="28" y="38"/>
                  </a:lnTo>
                  <a:lnTo>
                    <a:pt x="28" y="40"/>
                  </a:lnTo>
                  <a:lnTo>
                    <a:pt x="31" y="40"/>
                  </a:lnTo>
                  <a:lnTo>
                    <a:pt x="31" y="40"/>
                  </a:lnTo>
                  <a:lnTo>
                    <a:pt x="31" y="40"/>
                  </a:lnTo>
                  <a:lnTo>
                    <a:pt x="33" y="40"/>
                  </a:lnTo>
                  <a:lnTo>
                    <a:pt x="33" y="40"/>
                  </a:lnTo>
                  <a:lnTo>
                    <a:pt x="33" y="40"/>
                  </a:lnTo>
                  <a:lnTo>
                    <a:pt x="36" y="42"/>
                  </a:lnTo>
                  <a:lnTo>
                    <a:pt x="36" y="42"/>
                  </a:lnTo>
                  <a:lnTo>
                    <a:pt x="36" y="42"/>
                  </a:lnTo>
                  <a:lnTo>
                    <a:pt x="38" y="42"/>
                  </a:lnTo>
                  <a:lnTo>
                    <a:pt x="40" y="42"/>
                  </a:lnTo>
                  <a:lnTo>
                    <a:pt x="40" y="45"/>
                  </a:lnTo>
                  <a:lnTo>
                    <a:pt x="43" y="45"/>
                  </a:lnTo>
                  <a:lnTo>
                    <a:pt x="43" y="47"/>
                  </a:lnTo>
                  <a:lnTo>
                    <a:pt x="43" y="47"/>
                  </a:lnTo>
                  <a:lnTo>
                    <a:pt x="43" y="49"/>
                  </a:lnTo>
                  <a:lnTo>
                    <a:pt x="43" y="49"/>
                  </a:lnTo>
                  <a:lnTo>
                    <a:pt x="45" y="49"/>
                  </a:lnTo>
                  <a:lnTo>
                    <a:pt x="47" y="49"/>
                  </a:lnTo>
                  <a:lnTo>
                    <a:pt x="50" y="49"/>
                  </a:lnTo>
                  <a:lnTo>
                    <a:pt x="50" y="49"/>
                  </a:lnTo>
                  <a:lnTo>
                    <a:pt x="52" y="49"/>
                  </a:lnTo>
                  <a:lnTo>
                    <a:pt x="52" y="49"/>
                  </a:lnTo>
                  <a:lnTo>
                    <a:pt x="54" y="49"/>
                  </a:lnTo>
                  <a:lnTo>
                    <a:pt x="54" y="49"/>
                  </a:lnTo>
                  <a:lnTo>
                    <a:pt x="57" y="49"/>
                  </a:lnTo>
                  <a:lnTo>
                    <a:pt x="59" y="47"/>
                  </a:lnTo>
                  <a:lnTo>
                    <a:pt x="61" y="47"/>
                  </a:lnTo>
                  <a:lnTo>
                    <a:pt x="61" y="47"/>
                  </a:lnTo>
                  <a:lnTo>
                    <a:pt x="61" y="45"/>
                  </a:lnTo>
                  <a:lnTo>
                    <a:pt x="64" y="45"/>
                  </a:lnTo>
                  <a:lnTo>
                    <a:pt x="66" y="45"/>
                  </a:lnTo>
                  <a:lnTo>
                    <a:pt x="66" y="45"/>
                  </a:lnTo>
                  <a:lnTo>
                    <a:pt x="69" y="42"/>
                  </a:lnTo>
                  <a:lnTo>
                    <a:pt x="69" y="42"/>
                  </a:lnTo>
                  <a:lnTo>
                    <a:pt x="71" y="42"/>
                  </a:lnTo>
                  <a:lnTo>
                    <a:pt x="73" y="42"/>
                  </a:lnTo>
                  <a:lnTo>
                    <a:pt x="73" y="42"/>
                  </a:lnTo>
                  <a:lnTo>
                    <a:pt x="73" y="42"/>
                  </a:lnTo>
                  <a:lnTo>
                    <a:pt x="73" y="45"/>
                  </a:lnTo>
                  <a:lnTo>
                    <a:pt x="73" y="45"/>
                  </a:lnTo>
                  <a:lnTo>
                    <a:pt x="73" y="45"/>
                  </a:lnTo>
                  <a:lnTo>
                    <a:pt x="76" y="45"/>
                  </a:lnTo>
                  <a:lnTo>
                    <a:pt x="78" y="45"/>
                  </a:lnTo>
                  <a:lnTo>
                    <a:pt x="78" y="45"/>
                  </a:lnTo>
                  <a:lnTo>
                    <a:pt x="78" y="42"/>
                  </a:lnTo>
                  <a:lnTo>
                    <a:pt x="76" y="42"/>
                  </a:lnTo>
                  <a:lnTo>
                    <a:pt x="76" y="42"/>
                  </a:lnTo>
                  <a:lnTo>
                    <a:pt x="76" y="40"/>
                  </a:lnTo>
                  <a:lnTo>
                    <a:pt x="73" y="40"/>
                  </a:lnTo>
                  <a:lnTo>
                    <a:pt x="73" y="40"/>
                  </a:lnTo>
                  <a:lnTo>
                    <a:pt x="73" y="40"/>
                  </a:lnTo>
                  <a:lnTo>
                    <a:pt x="73" y="38"/>
                  </a:lnTo>
                  <a:lnTo>
                    <a:pt x="76" y="38"/>
                  </a:lnTo>
                  <a:lnTo>
                    <a:pt x="76" y="35"/>
                  </a:lnTo>
                  <a:lnTo>
                    <a:pt x="76" y="35"/>
                  </a:lnTo>
                  <a:lnTo>
                    <a:pt x="76" y="35"/>
                  </a:lnTo>
                  <a:lnTo>
                    <a:pt x="76" y="33"/>
                  </a:lnTo>
                  <a:lnTo>
                    <a:pt x="76" y="31"/>
                  </a:lnTo>
                  <a:lnTo>
                    <a:pt x="78" y="28"/>
                  </a:lnTo>
                  <a:lnTo>
                    <a:pt x="78" y="28"/>
                  </a:lnTo>
                  <a:lnTo>
                    <a:pt x="80" y="28"/>
                  </a:lnTo>
                  <a:lnTo>
                    <a:pt x="83" y="28"/>
                  </a:lnTo>
                  <a:lnTo>
                    <a:pt x="83" y="26"/>
                  </a:lnTo>
                  <a:lnTo>
                    <a:pt x="83" y="26"/>
                  </a:lnTo>
                  <a:lnTo>
                    <a:pt x="83" y="26"/>
                  </a:lnTo>
                  <a:lnTo>
                    <a:pt x="83" y="23"/>
                  </a:lnTo>
                  <a:lnTo>
                    <a:pt x="87" y="26"/>
                  </a:lnTo>
                  <a:lnTo>
                    <a:pt x="90" y="23"/>
                  </a:lnTo>
                  <a:lnTo>
                    <a:pt x="90" y="23"/>
                  </a:lnTo>
                  <a:lnTo>
                    <a:pt x="90" y="23"/>
                  </a:lnTo>
                  <a:lnTo>
                    <a:pt x="90" y="21"/>
                  </a:lnTo>
                  <a:lnTo>
                    <a:pt x="90"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298"/>
            <p:cNvSpPr>
              <a:spLocks/>
            </p:cNvSpPr>
            <p:nvPr userDrawn="1"/>
          </p:nvSpPr>
          <p:spPr bwMode="auto">
            <a:xfrm>
              <a:off x="3832" y="1812"/>
              <a:ext cx="2" cy="5"/>
            </a:xfrm>
            <a:custGeom>
              <a:avLst/>
              <a:gdLst>
                <a:gd name="T0" fmla="*/ 2 w 2"/>
                <a:gd name="T1" fmla="*/ 3 h 5"/>
                <a:gd name="T2" fmla="*/ 2 w 2"/>
                <a:gd name="T3" fmla="*/ 3 h 5"/>
                <a:gd name="T4" fmla="*/ 2 w 2"/>
                <a:gd name="T5" fmla="*/ 3 h 5"/>
                <a:gd name="T6" fmla="*/ 2 w 2"/>
                <a:gd name="T7" fmla="*/ 3 h 5"/>
                <a:gd name="T8" fmla="*/ 2 w 2"/>
                <a:gd name="T9" fmla="*/ 0 h 5"/>
                <a:gd name="T10" fmla="*/ 2 w 2"/>
                <a:gd name="T11" fmla="*/ 0 h 5"/>
                <a:gd name="T12" fmla="*/ 0 w 2"/>
                <a:gd name="T13" fmla="*/ 0 h 5"/>
                <a:gd name="T14" fmla="*/ 0 w 2"/>
                <a:gd name="T15" fmla="*/ 3 h 5"/>
                <a:gd name="T16" fmla="*/ 0 w 2"/>
                <a:gd name="T17" fmla="*/ 5 h 5"/>
                <a:gd name="T18" fmla="*/ 0 w 2"/>
                <a:gd name="T19" fmla="*/ 5 h 5"/>
                <a:gd name="T20" fmla="*/ 0 w 2"/>
                <a:gd name="T21" fmla="*/ 5 h 5"/>
                <a:gd name="T22" fmla="*/ 2 w 2"/>
                <a:gd name="T23" fmla="*/ 5 h 5"/>
                <a:gd name="T24" fmla="*/ 2 w 2"/>
                <a:gd name="T25" fmla="*/ 5 h 5"/>
                <a:gd name="T26" fmla="*/ 2 w 2"/>
                <a:gd name="T27" fmla="*/ 5 h 5"/>
                <a:gd name="T28" fmla="*/ 2 w 2"/>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5">
                  <a:moveTo>
                    <a:pt x="2" y="3"/>
                  </a:moveTo>
                  <a:lnTo>
                    <a:pt x="2" y="3"/>
                  </a:lnTo>
                  <a:lnTo>
                    <a:pt x="2" y="3"/>
                  </a:lnTo>
                  <a:lnTo>
                    <a:pt x="2" y="3"/>
                  </a:lnTo>
                  <a:lnTo>
                    <a:pt x="2" y="0"/>
                  </a:lnTo>
                  <a:lnTo>
                    <a:pt x="2" y="0"/>
                  </a:lnTo>
                  <a:lnTo>
                    <a:pt x="0" y="0"/>
                  </a:lnTo>
                  <a:lnTo>
                    <a:pt x="0" y="3"/>
                  </a:lnTo>
                  <a:lnTo>
                    <a:pt x="0" y="5"/>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299"/>
            <p:cNvSpPr>
              <a:spLocks/>
            </p:cNvSpPr>
            <p:nvPr userDrawn="1"/>
          </p:nvSpPr>
          <p:spPr bwMode="auto">
            <a:xfrm>
              <a:off x="3827" y="2108"/>
              <a:ext cx="286" cy="288"/>
            </a:xfrm>
            <a:custGeom>
              <a:avLst/>
              <a:gdLst>
                <a:gd name="T0" fmla="*/ 286 w 286"/>
                <a:gd name="T1" fmla="*/ 232 h 288"/>
                <a:gd name="T2" fmla="*/ 283 w 286"/>
                <a:gd name="T3" fmla="*/ 208 h 288"/>
                <a:gd name="T4" fmla="*/ 283 w 286"/>
                <a:gd name="T5" fmla="*/ 184 h 288"/>
                <a:gd name="T6" fmla="*/ 283 w 286"/>
                <a:gd name="T7" fmla="*/ 161 h 288"/>
                <a:gd name="T8" fmla="*/ 283 w 286"/>
                <a:gd name="T9" fmla="*/ 137 h 288"/>
                <a:gd name="T10" fmla="*/ 281 w 286"/>
                <a:gd name="T11" fmla="*/ 111 h 288"/>
                <a:gd name="T12" fmla="*/ 281 w 286"/>
                <a:gd name="T13" fmla="*/ 87 h 288"/>
                <a:gd name="T14" fmla="*/ 276 w 286"/>
                <a:gd name="T15" fmla="*/ 71 h 288"/>
                <a:gd name="T16" fmla="*/ 278 w 286"/>
                <a:gd name="T17" fmla="*/ 57 h 288"/>
                <a:gd name="T18" fmla="*/ 276 w 286"/>
                <a:gd name="T19" fmla="*/ 45 h 288"/>
                <a:gd name="T20" fmla="*/ 281 w 286"/>
                <a:gd name="T21" fmla="*/ 33 h 288"/>
                <a:gd name="T22" fmla="*/ 278 w 286"/>
                <a:gd name="T23" fmla="*/ 26 h 288"/>
                <a:gd name="T24" fmla="*/ 262 w 286"/>
                <a:gd name="T25" fmla="*/ 23 h 288"/>
                <a:gd name="T26" fmla="*/ 245 w 286"/>
                <a:gd name="T27" fmla="*/ 16 h 288"/>
                <a:gd name="T28" fmla="*/ 234 w 286"/>
                <a:gd name="T29" fmla="*/ 7 h 288"/>
                <a:gd name="T30" fmla="*/ 217 w 286"/>
                <a:gd name="T31" fmla="*/ 5 h 288"/>
                <a:gd name="T32" fmla="*/ 196 w 286"/>
                <a:gd name="T33" fmla="*/ 16 h 288"/>
                <a:gd name="T34" fmla="*/ 189 w 286"/>
                <a:gd name="T35" fmla="*/ 33 h 288"/>
                <a:gd name="T36" fmla="*/ 194 w 286"/>
                <a:gd name="T37" fmla="*/ 47 h 288"/>
                <a:gd name="T38" fmla="*/ 175 w 286"/>
                <a:gd name="T39" fmla="*/ 61 h 288"/>
                <a:gd name="T40" fmla="*/ 151 w 286"/>
                <a:gd name="T41" fmla="*/ 47 h 288"/>
                <a:gd name="T42" fmla="*/ 116 w 286"/>
                <a:gd name="T43" fmla="*/ 38 h 288"/>
                <a:gd name="T44" fmla="*/ 109 w 286"/>
                <a:gd name="T45" fmla="*/ 26 h 288"/>
                <a:gd name="T46" fmla="*/ 90 w 286"/>
                <a:gd name="T47" fmla="*/ 12 h 288"/>
                <a:gd name="T48" fmla="*/ 76 w 286"/>
                <a:gd name="T49" fmla="*/ 7 h 288"/>
                <a:gd name="T50" fmla="*/ 52 w 286"/>
                <a:gd name="T51" fmla="*/ 7 h 288"/>
                <a:gd name="T52" fmla="*/ 38 w 286"/>
                <a:gd name="T53" fmla="*/ 5 h 288"/>
                <a:gd name="T54" fmla="*/ 40 w 286"/>
                <a:gd name="T55" fmla="*/ 14 h 288"/>
                <a:gd name="T56" fmla="*/ 26 w 286"/>
                <a:gd name="T57" fmla="*/ 23 h 288"/>
                <a:gd name="T58" fmla="*/ 22 w 286"/>
                <a:gd name="T59" fmla="*/ 28 h 288"/>
                <a:gd name="T60" fmla="*/ 14 w 286"/>
                <a:gd name="T61" fmla="*/ 33 h 288"/>
                <a:gd name="T62" fmla="*/ 17 w 286"/>
                <a:gd name="T63" fmla="*/ 47 h 288"/>
                <a:gd name="T64" fmla="*/ 10 w 286"/>
                <a:gd name="T65" fmla="*/ 59 h 288"/>
                <a:gd name="T66" fmla="*/ 0 w 286"/>
                <a:gd name="T67" fmla="*/ 64 h 288"/>
                <a:gd name="T68" fmla="*/ 7 w 286"/>
                <a:gd name="T69" fmla="*/ 80 h 288"/>
                <a:gd name="T70" fmla="*/ 10 w 286"/>
                <a:gd name="T71" fmla="*/ 109 h 288"/>
                <a:gd name="T72" fmla="*/ 10 w 286"/>
                <a:gd name="T73" fmla="*/ 130 h 288"/>
                <a:gd name="T74" fmla="*/ 7 w 286"/>
                <a:gd name="T75" fmla="*/ 142 h 288"/>
                <a:gd name="T76" fmla="*/ 5 w 286"/>
                <a:gd name="T77" fmla="*/ 153 h 288"/>
                <a:gd name="T78" fmla="*/ 14 w 286"/>
                <a:gd name="T79" fmla="*/ 177 h 288"/>
                <a:gd name="T80" fmla="*/ 19 w 286"/>
                <a:gd name="T81" fmla="*/ 182 h 288"/>
                <a:gd name="T82" fmla="*/ 43 w 286"/>
                <a:gd name="T83" fmla="*/ 191 h 288"/>
                <a:gd name="T84" fmla="*/ 66 w 286"/>
                <a:gd name="T85" fmla="*/ 208 h 288"/>
                <a:gd name="T86" fmla="*/ 90 w 286"/>
                <a:gd name="T87" fmla="*/ 222 h 288"/>
                <a:gd name="T88" fmla="*/ 109 w 286"/>
                <a:gd name="T89" fmla="*/ 210 h 288"/>
                <a:gd name="T90" fmla="*/ 144 w 286"/>
                <a:gd name="T91" fmla="*/ 217 h 288"/>
                <a:gd name="T92" fmla="*/ 189 w 286"/>
                <a:gd name="T93" fmla="*/ 243 h 288"/>
                <a:gd name="T94" fmla="*/ 231 w 286"/>
                <a:gd name="T95" fmla="*/ 269 h 288"/>
                <a:gd name="T96" fmla="*/ 267 w 286"/>
                <a:gd name="T97" fmla="*/ 286 h 288"/>
                <a:gd name="T98" fmla="*/ 276 w 286"/>
                <a:gd name="T99" fmla="*/ 279 h 288"/>
                <a:gd name="T100" fmla="*/ 286 w 286"/>
                <a:gd name="T101"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6" h="288">
                  <a:moveTo>
                    <a:pt x="286" y="267"/>
                  </a:moveTo>
                  <a:lnTo>
                    <a:pt x="286" y="258"/>
                  </a:lnTo>
                  <a:lnTo>
                    <a:pt x="286" y="246"/>
                  </a:lnTo>
                  <a:lnTo>
                    <a:pt x="286" y="236"/>
                  </a:lnTo>
                  <a:lnTo>
                    <a:pt x="286" y="232"/>
                  </a:lnTo>
                  <a:lnTo>
                    <a:pt x="286" y="227"/>
                  </a:lnTo>
                  <a:lnTo>
                    <a:pt x="286" y="222"/>
                  </a:lnTo>
                  <a:lnTo>
                    <a:pt x="283" y="217"/>
                  </a:lnTo>
                  <a:lnTo>
                    <a:pt x="283" y="213"/>
                  </a:lnTo>
                  <a:lnTo>
                    <a:pt x="283" y="208"/>
                  </a:lnTo>
                  <a:lnTo>
                    <a:pt x="283" y="203"/>
                  </a:lnTo>
                  <a:lnTo>
                    <a:pt x="283" y="198"/>
                  </a:lnTo>
                  <a:lnTo>
                    <a:pt x="283" y="194"/>
                  </a:lnTo>
                  <a:lnTo>
                    <a:pt x="283" y="189"/>
                  </a:lnTo>
                  <a:lnTo>
                    <a:pt x="283" y="184"/>
                  </a:lnTo>
                  <a:lnTo>
                    <a:pt x="283" y="179"/>
                  </a:lnTo>
                  <a:lnTo>
                    <a:pt x="283" y="175"/>
                  </a:lnTo>
                  <a:lnTo>
                    <a:pt x="283" y="170"/>
                  </a:lnTo>
                  <a:lnTo>
                    <a:pt x="283" y="165"/>
                  </a:lnTo>
                  <a:lnTo>
                    <a:pt x="283" y="161"/>
                  </a:lnTo>
                  <a:lnTo>
                    <a:pt x="283" y="156"/>
                  </a:lnTo>
                  <a:lnTo>
                    <a:pt x="283" y="151"/>
                  </a:lnTo>
                  <a:lnTo>
                    <a:pt x="283" y="146"/>
                  </a:lnTo>
                  <a:lnTo>
                    <a:pt x="283" y="142"/>
                  </a:lnTo>
                  <a:lnTo>
                    <a:pt x="283" y="137"/>
                  </a:lnTo>
                  <a:lnTo>
                    <a:pt x="283" y="132"/>
                  </a:lnTo>
                  <a:lnTo>
                    <a:pt x="281" y="127"/>
                  </a:lnTo>
                  <a:lnTo>
                    <a:pt x="281" y="123"/>
                  </a:lnTo>
                  <a:lnTo>
                    <a:pt x="281" y="116"/>
                  </a:lnTo>
                  <a:lnTo>
                    <a:pt x="281" y="111"/>
                  </a:lnTo>
                  <a:lnTo>
                    <a:pt x="281" y="106"/>
                  </a:lnTo>
                  <a:lnTo>
                    <a:pt x="281" y="101"/>
                  </a:lnTo>
                  <a:lnTo>
                    <a:pt x="281" y="97"/>
                  </a:lnTo>
                  <a:lnTo>
                    <a:pt x="281" y="92"/>
                  </a:lnTo>
                  <a:lnTo>
                    <a:pt x="281" y="87"/>
                  </a:lnTo>
                  <a:lnTo>
                    <a:pt x="281" y="83"/>
                  </a:lnTo>
                  <a:lnTo>
                    <a:pt x="281" y="83"/>
                  </a:lnTo>
                  <a:lnTo>
                    <a:pt x="278" y="80"/>
                  </a:lnTo>
                  <a:lnTo>
                    <a:pt x="278" y="75"/>
                  </a:lnTo>
                  <a:lnTo>
                    <a:pt x="276" y="71"/>
                  </a:lnTo>
                  <a:lnTo>
                    <a:pt x="276" y="68"/>
                  </a:lnTo>
                  <a:lnTo>
                    <a:pt x="276" y="64"/>
                  </a:lnTo>
                  <a:lnTo>
                    <a:pt x="274" y="61"/>
                  </a:lnTo>
                  <a:lnTo>
                    <a:pt x="276" y="61"/>
                  </a:lnTo>
                  <a:lnTo>
                    <a:pt x="278" y="57"/>
                  </a:lnTo>
                  <a:lnTo>
                    <a:pt x="278" y="54"/>
                  </a:lnTo>
                  <a:lnTo>
                    <a:pt x="278" y="52"/>
                  </a:lnTo>
                  <a:lnTo>
                    <a:pt x="278" y="49"/>
                  </a:lnTo>
                  <a:lnTo>
                    <a:pt x="278" y="47"/>
                  </a:lnTo>
                  <a:lnTo>
                    <a:pt x="276" y="45"/>
                  </a:lnTo>
                  <a:lnTo>
                    <a:pt x="276" y="42"/>
                  </a:lnTo>
                  <a:lnTo>
                    <a:pt x="276" y="38"/>
                  </a:lnTo>
                  <a:lnTo>
                    <a:pt x="278" y="35"/>
                  </a:lnTo>
                  <a:lnTo>
                    <a:pt x="278" y="35"/>
                  </a:lnTo>
                  <a:lnTo>
                    <a:pt x="281" y="33"/>
                  </a:lnTo>
                  <a:lnTo>
                    <a:pt x="281" y="33"/>
                  </a:lnTo>
                  <a:lnTo>
                    <a:pt x="281" y="31"/>
                  </a:lnTo>
                  <a:lnTo>
                    <a:pt x="281" y="31"/>
                  </a:lnTo>
                  <a:lnTo>
                    <a:pt x="278" y="26"/>
                  </a:lnTo>
                  <a:lnTo>
                    <a:pt x="278" y="26"/>
                  </a:lnTo>
                  <a:lnTo>
                    <a:pt x="276" y="26"/>
                  </a:lnTo>
                  <a:lnTo>
                    <a:pt x="274" y="23"/>
                  </a:lnTo>
                  <a:lnTo>
                    <a:pt x="269" y="23"/>
                  </a:lnTo>
                  <a:lnTo>
                    <a:pt x="262" y="23"/>
                  </a:lnTo>
                  <a:lnTo>
                    <a:pt x="262" y="23"/>
                  </a:lnTo>
                  <a:lnTo>
                    <a:pt x="260" y="21"/>
                  </a:lnTo>
                  <a:lnTo>
                    <a:pt x="257" y="21"/>
                  </a:lnTo>
                  <a:lnTo>
                    <a:pt x="248" y="19"/>
                  </a:lnTo>
                  <a:lnTo>
                    <a:pt x="245" y="16"/>
                  </a:lnTo>
                  <a:lnTo>
                    <a:pt x="245" y="16"/>
                  </a:lnTo>
                  <a:lnTo>
                    <a:pt x="245" y="14"/>
                  </a:lnTo>
                  <a:lnTo>
                    <a:pt x="243" y="12"/>
                  </a:lnTo>
                  <a:lnTo>
                    <a:pt x="241" y="9"/>
                  </a:lnTo>
                  <a:lnTo>
                    <a:pt x="238" y="9"/>
                  </a:lnTo>
                  <a:lnTo>
                    <a:pt x="234" y="7"/>
                  </a:lnTo>
                  <a:lnTo>
                    <a:pt x="231" y="7"/>
                  </a:lnTo>
                  <a:lnTo>
                    <a:pt x="229" y="5"/>
                  </a:lnTo>
                  <a:lnTo>
                    <a:pt x="222" y="5"/>
                  </a:lnTo>
                  <a:lnTo>
                    <a:pt x="220" y="5"/>
                  </a:lnTo>
                  <a:lnTo>
                    <a:pt x="217" y="5"/>
                  </a:lnTo>
                  <a:lnTo>
                    <a:pt x="215" y="7"/>
                  </a:lnTo>
                  <a:lnTo>
                    <a:pt x="212" y="7"/>
                  </a:lnTo>
                  <a:lnTo>
                    <a:pt x="208" y="7"/>
                  </a:lnTo>
                  <a:lnTo>
                    <a:pt x="201" y="12"/>
                  </a:lnTo>
                  <a:lnTo>
                    <a:pt x="196" y="16"/>
                  </a:lnTo>
                  <a:lnTo>
                    <a:pt x="191" y="19"/>
                  </a:lnTo>
                  <a:lnTo>
                    <a:pt x="191" y="21"/>
                  </a:lnTo>
                  <a:lnTo>
                    <a:pt x="189" y="23"/>
                  </a:lnTo>
                  <a:lnTo>
                    <a:pt x="189" y="28"/>
                  </a:lnTo>
                  <a:lnTo>
                    <a:pt x="189" y="33"/>
                  </a:lnTo>
                  <a:lnTo>
                    <a:pt x="191" y="38"/>
                  </a:lnTo>
                  <a:lnTo>
                    <a:pt x="191" y="40"/>
                  </a:lnTo>
                  <a:lnTo>
                    <a:pt x="194" y="42"/>
                  </a:lnTo>
                  <a:lnTo>
                    <a:pt x="194" y="45"/>
                  </a:lnTo>
                  <a:lnTo>
                    <a:pt x="194" y="47"/>
                  </a:lnTo>
                  <a:lnTo>
                    <a:pt x="191" y="49"/>
                  </a:lnTo>
                  <a:lnTo>
                    <a:pt x="187" y="57"/>
                  </a:lnTo>
                  <a:lnTo>
                    <a:pt x="184" y="59"/>
                  </a:lnTo>
                  <a:lnTo>
                    <a:pt x="177" y="61"/>
                  </a:lnTo>
                  <a:lnTo>
                    <a:pt x="175" y="61"/>
                  </a:lnTo>
                  <a:lnTo>
                    <a:pt x="172" y="61"/>
                  </a:lnTo>
                  <a:lnTo>
                    <a:pt x="168" y="57"/>
                  </a:lnTo>
                  <a:lnTo>
                    <a:pt x="158" y="49"/>
                  </a:lnTo>
                  <a:lnTo>
                    <a:pt x="154" y="49"/>
                  </a:lnTo>
                  <a:lnTo>
                    <a:pt x="151" y="47"/>
                  </a:lnTo>
                  <a:lnTo>
                    <a:pt x="144" y="45"/>
                  </a:lnTo>
                  <a:lnTo>
                    <a:pt x="132" y="40"/>
                  </a:lnTo>
                  <a:lnTo>
                    <a:pt x="128" y="40"/>
                  </a:lnTo>
                  <a:lnTo>
                    <a:pt x="121" y="40"/>
                  </a:lnTo>
                  <a:lnTo>
                    <a:pt x="116" y="38"/>
                  </a:lnTo>
                  <a:lnTo>
                    <a:pt x="113" y="35"/>
                  </a:lnTo>
                  <a:lnTo>
                    <a:pt x="111" y="35"/>
                  </a:lnTo>
                  <a:lnTo>
                    <a:pt x="111" y="31"/>
                  </a:lnTo>
                  <a:lnTo>
                    <a:pt x="109" y="28"/>
                  </a:lnTo>
                  <a:lnTo>
                    <a:pt x="109" y="26"/>
                  </a:lnTo>
                  <a:lnTo>
                    <a:pt x="106" y="21"/>
                  </a:lnTo>
                  <a:lnTo>
                    <a:pt x="106" y="19"/>
                  </a:lnTo>
                  <a:lnTo>
                    <a:pt x="104" y="16"/>
                  </a:lnTo>
                  <a:lnTo>
                    <a:pt x="92" y="14"/>
                  </a:lnTo>
                  <a:lnTo>
                    <a:pt x="90" y="12"/>
                  </a:lnTo>
                  <a:lnTo>
                    <a:pt x="88" y="9"/>
                  </a:lnTo>
                  <a:lnTo>
                    <a:pt x="85" y="9"/>
                  </a:lnTo>
                  <a:lnTo>
                    <a:pt x="80" y="7"/>
                  </a:lnTo>
                  <a:lnTo>
                    <a:pt x="78" y="7"/>
                  </a:lnTo>
                  <a:lnTo>
                    <a:pt x="76" y="7"/>
                  </a:lnTo>
                  <a:lnTo>
                    <a:pt x="71" y="5"/>
                  </a:lnTo>
                  <a:lnTo>
                    <a:pt x="69" y="5"/>
                  </a:lnTo>
                  <a:lnTo>
                    <a:pt x="62" y="7"/>
                  </a:lnTo>
                  <a:lnTo>
                    <a:pt x="55" y="7"/>
                  </a:lnTo>
                  <a:lnTo>
                    <a:pt x="52" y="7"/>
                  </a:lnTo>
                  <a:lnTo>
                    <a:pt x="45" y="2"/>
                  </a:lnTo>
                  <a:lnTo>
                    <a:pt x="43" y="0"/>
                  </a:lnTo>
                  <a:lnTo>
                    <a:pt x="38" y="0"/>
                  </a:lnTo>
                  <a:lnTo>
                    <a:pt x="38" y="0"/>
                  </a:lnTo>
                  <a:lnTo>
                    <a:pt x="38" y="5"/>
                  </a:lnTo>
                  <a:lnTo>
                    <a:pt x="38" y="5"/>
                  </a:lnTo>
                  <a:lnTo>
                    <a:pt x="38" y="7"/>
                  </a:lnTo>
                  <a:lnTo>
                    <a:pt x="38" y="12"/>
                  </a:lnTo>
                  <a:lnTo>
                    <a:pt x="40" y="14"/>
                  </a:lnTo>
                  <a:lnTo>
                    <a:pt x="40" y="14"/>
                  </a:lnTo>
                  <a:lnTo>
                    <a:pt x="40" y="16"/>
                  </a:lnTo>
                  <a:lnTo>
                    <a:pt x="36" y="16"/>
                  </a:lnTo>
                  <a:lnTo>
                    <a:pt x="33" y="19"/>
                  </a:lnTo>
                  <a:lnTo>
                    <a:pt x="31" y="21"/>
                  </a:lnTo>
                  <a:lnTo>
                    <a:pt x="26" y="23"/>
                  </a:lnTo>
                  <a:lnTo>
                    <a:pt x="26" y="23"/>
                  </a:lnTo>
                  <a:lnTo>
                    <a:pt x="24" y="26"/>
                  </a:lnTo>
                  <a:lnTo>
                    <a:pt x="24" y="26"/>
                  </a:lnTo>
                  <a:lnTo>
                    <a:pt x="24" y="26"/>
                  </a:lnTo>
                  <a:lnTo>
                    <a:pt x="22" y="28"/>
                  </a:lnTo>
                  <a:lnTo>
                    <a:pt x="22" y="31"/>
                  </a:lnTo>
                  <a:lnTo>
                    <a:pt x="17" y="31"/>
                  </a:lnTo>
                  <a:lnTo>
                    <a:pt x="17" y="31"/>
                  </a:lnTo>
                  <a:lnTo>
                    <a:pt x="17" y="33"/>
                  </a:lnTo>
                  <a:lnTo>
                    <a:pt x="14" y="33"/>
                  </a:lnTo>
                  <a:lnTo>
                    <a:pt x="14" y="35"/>
                  </a:lnTo>
                  <a:lnTo>
                    <a:pt x="14" y="40"/>
                  </a:lnTo>
                  <a:lnTo>
                    <a:pt x="17" y="45"/>
                  </a:lnTo>
                  <a:lnTo>
                    <a:pt x="17" y="47"/>
                  </a:lnTo>
                  <a:lnTo>
                    <a:pt x="17" y="47"/>
                  </a:lnTo>
                  <a:lnTo>
                    <a:pt x="17" y="49"/>
                  </a:lnTo>
                  <a:lnTo>
                    <a:pt x="14" y="52"/>
                  </a:lnTo>
                  <a:lnTo>
                    <a:pt x="14" y="54"/>
                  </a:lnTo>
                  <a:lnTo>
                    <a:pt x="12" y="57"/>
                  </a:lnTo>
                  <a:lnTo>
                    <a:pt x="10" y="59"/>
                  </a:lnTo>
                  <a:lnTo>
                    <a:pt x="10" y="59"/>
                  </a:lnTo>
                  <a:lnTo>
                    <a:pt x="5" y="61"/>
                  </a:lnTo>
                  <a:lnTo>
                    <a:pt x="5" y="61"/>
                  </a:lnTo>
                  <a:lnTo>
                    <a:pt x="3" y="64"/>
                  </a:lnTo>
                  <a:lnTo>
                    <a:pt x="0" y="64"/>
                  </a:lnTo>
                  <a:lnTo>
                    <a:pt x="3" y="66"/>
                  </a:lnTo>
                  <a:lnTo>
                    <a:pt x="5" y="71"/>
                  </a:lnTo>
                  <a:lnTo>
                    <a:pt x="5" y="73"/>
                  </a:lnTo>
                  <a:lnTo>
                    <a:pt x="7" y="75"/>
                  </a:lnTo>
                  <a:lnTo>
                    <a:pt x="7" y="80"/>
                  </a:lnTo>
                  <a:lnTo>
                    <a:pt x="10" y="85"/>
                  </a:lnTo>
                  <a:lnTo>
                    <a:pt x="10" y="85"/>
                  </a:lnTo>
                  <a:lnTo>
                    <a:pt x="10" y="87"/>
                  </a:lnTo>
                  <a:lnTo>
                    <a:pt x="10" y="97"/>
                  </a:lnTo>
                  <a:lnTo>
                    <a:pt x="10" y="109"/>
                  </a:lnTo>
                  <a:lnTo>
                    <a:pt x="10" y="113"/>
                  </a:lnTo>
                  <a:lnTo>
                    <a:pt x="10" y="118"/>
                  </a:lnTo>
                  <a:lnTo>
                    <a:pt x="7" y="123"/>
                  </a:lnTo>
                  <a:lnTo>
                    <a:pt x="7" y="125"/>
                  </a:lnTo>
                  <a:lnTo>
                    <a:pt x="10" y="130"/>
                  </a:lnTo>
                  <a:lnTo>
                    <a:pt x="10" y="132"/>
                  </a:lnTo>
                  <a:lnTo>
                    <a:pt x="10" y="132"/>
                  </a:lnTo>
                  <a:lnTo>
                    <a:pt x="10" y="137"/>
                  </a:lnTo>
                  <a:lnTo>
                    <a:pt x="10" y="139"/>
                  </a:lnTo>
                  <a:lnTo>
                    <a:pt x="7" y="142"/>
                  </a:lnTo>
                  <a:lnTo>
                    <a:pt x="3" y="144"/>
                  </a:lnTo>
                  <a:lnTo>
                    <a:pt x="3" y="146"/>
                  </a:lnTo>
                  <a:lnTo>
                    <a:pt x="3" y="149"/>
                  </a:lnTo>
                  <a:lnTo>
                    <a:pt x="3" y="149"/>
                  </a:lnTo>
                  <a:lnTo>
                    <a:pt x="5" y="153"/>
                  </a:lnTo>
                  <a:lnTo>
                    <a:pt x="7" y="158"/>
                  </a:lnTo>
                  <a:lnTo>
                    <a:pt x="12" y="165"/>
                  </a:lnTo>
                  <a:lnTo>
                    <a:pt x="12" y="168"/>
                  </a:lnTo>
                  <a:lnTo>
                    <a:pt x="12" y="170"/>
                  </a:lnTo>
                  <a:lnTo>
                    <a:pt x="14" y="177"/>
                  </a:lnTo>
                  <a:lnTo>
                    <a:pt x="17" y="179"/>
                  </a:lnTo>
                  <a:lnTo>
                    <a:pt x="17" y="179"/>
                  </a:lnTo>
                  <a:lnTo>
                    <a:pt x="19" y="182"/>
                  </a:lnTo>
                  <a:lnTo>
                    <a:pt x="19" y="182"/>
                  </a:lnTo>
                  <a:lnTo>
                    <a:pt x="19" y="182"/>
                  </a:lnTo>
                  <a:lnTo>
                    <a:pt x="24" y="182"/>
                  </a:lnTo>
                  <a:lnTo>
                    <a:pt x="33" y="184"/>
                  </a:lnTo>
                  <a:lnTo>
                    <a:pt x="40" y="187"/>
                  </a:lnTo>
                  <a:lnTo>
                    <a:pt x="40" y="187"/>
                  </a:lnTo>
                  <a:lnTo>
                    <a:pt x="43" y="191"/>
                  </a:lnTo>
                  <a:lnTo>
                    <a:pt x="45" y="196"/>
                  </a:lnTo>
                  <a:lnTo>
                    <a:pt x="45" y="198"/>
                  </a:lnTo>
                  <a:lnTo>
                    <a:pt x="47" y="203"/>
                  </a:lnTo>
                  <a:lnTo>
                    <a:pt x="57" y="205"/>
                  </a:lnTo>
                  <a:lnTo>
                    <a:pt x="66" y="208"/>
                  </a:lnTo>
                  <a:lnTo>
                    <a:pt x="76" y="210"/>
                  </a:lnTo>
                  <a:lnTo>
                    <a:pt x="78" y="213"/>
                  </a:lnTo>
                  <a:lnTo>
                    <a:pt x="83" y="217"/>
                  </a:lnTo>
                  <a:lnTo>
                    <a:pt x="88" y="222"/>
                  </a:lnTo>
                  <a:lnTo>
                    <a:pt x="90" y="222"/>
                  </a:lnTo>
                  <a:lnTo>
                    <a:pt x="90" y="222"/>
                  </a:lnTo>
                  <a:lnTo>
                    <a:pt x="95" y="220"/>
                  </a:lnTo>
                  <a:lnTo>
                    <a:pt x="102" y="215"/>
                  </a:lnTo>
                  <a:lnTo>
                    <a:pt x="102" y="215"/>
                  </a:lnTo>
                  <a:lnTo>
                    <a:pt x="109" y="210"/>
                  </a:lnTo>
                  <a:lnTo>
                    <a:pt x="113" y="208"/>
                  </a:lnTo>
                  <a:lnTo>
                    <a:pt x="121" y="205"/>
                  </a:lnTo>
                  <a:lnTo>
                    <a:pt x="128" y="208"/>
                  </a:lnTo>
                  <a:lnTo>
                    <a:pt x="135" y="213"/>
                  </a:lnTo>
                  <a:lnTo>
                    <a:pt x="144" y="217"/>
                  </a:lnTo>
                  <a:lnTo>
                    <a:pt x="154" y="224"/>
                  </a:lnTo>
                  <a:lnTo>
                    <a:pt x="163" y="229"/>
                  </a:lnTo>
                  <a:lnTo>
                    <a:pt x="170" y="234"/>
                  </a:lnTo>
                  <a:lnTo>
                    <a:pt x="179" y="239"/>
                  </a:lnTo>
                  <a:lnTo>
                    <a:pt x="189" y="243"/>
                  </a:lnTo>
                  <a:lnTo>
                    <a:pt x="196" y="248"/>
                  </a:lnTo>
                  <a:lnTo>
                    <a:pt x="205" y="253"/>
                  </a:lnTo>
                  <a:lnTo>
                    <a:pt x="215" y="258"/>
                  </a:lnTo>
                  <a:lnTo>
                    <a:pt x="224" y="262"/>
                  </a:lnTo>
                  <a:lnTo>
                    <a:pt x="231" y="269"/>
                  </a:lnTo>
                  <a:lnTo>
                    <a:pt x="241" y="274"/>
                  </a:lnTo>
                  <a:lnTo>
                    <a:pt x="250" y="279"/>
                  </a:lnTo>
                  <a:lnTo>
                    <a:pt x="260" y="284"/>
                  </a:lnTo>
                  <a:lnTo>
                    <a:pt x="267" y="288"/>
                  </a:lnTo>
                  <a:lnTo>
                    <a:pt x="267" y="286"/>
                  </a:lnTo>
                  <a:lnTo>
                    <a:pt x="267" y="284"/>
                  </a:lnTo>
                  <a:lnTo>
                    <a:pt x="267" y="281"/>
                  </a:lnTo>
                  <a:lnTo>
                    <a:pt x="267" y="279"/>
                  </a:lnTo>
                  <a:lnTo>
                    <a:pt x="271" y="279"/>
                  </a:lnTo>
                  <a:lnTo>
                    <a:pt x="276" y="279"/>
                  </a:lnTo>
                  <a:lnTo>
                    <a:pt x="281" y="279"/>
                  </a:lnTo>
                  <a:lnTo>
                    <a:pt x="286" y="279"/>
                  </a:lnTo>
                  <a:lnTo>
                    <a:pt x="286" y="276"/>
                  </a:lnTo>
                  <a:lnTo>
                    <a:pt x="286" y="276"/>
                  </a:lnTo>
                  <a:lnTo>
                    <a:pt x="286" y="276"/>
                  </a:lnTo>
                  <a:lnTo>
                    <a:pt x="286" y="276"/>
                  </a:lnTo>
                  <a:lnTo>
                    <a:pt x="28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300"/>
            <p:cNvSpPr>
              <a:spLocks/>
            </p:cNvSpPr>
            <p:nvPr userDrawn="1"/>
          </p:nvSpPr>
          <p:spPr bwMode="auto">
            <a:xfrm>
              <a:off x="3441" y="2628"/>
              <a:ext cx="75" cy="87"/>
            </a:xfrm>
            <a:custGeom>
              <a:avLst/>
              <a:gdLst>
                <a:gd name="T0" fmla="*/ 73 w 75"/>
                <a:gd name="T1" fmla="*/ 57 h 87"/>
                <a:gd name="T2" fmla="*/ 71 w 75"/>
                <a:gd name="T3" fmla="*/ 54 h 87"/>
                <a:gd name="T4" fmla="*/ 68 w 75"/>
                <a:gd name="T5" fmla="*/ 52 h 87"/>
                <a:gd name="T6" fmla="*/ 66 w 75"/>
                <a:gd name="T7" fmla="*/ 47 h 87"/>
                <a:gd name="T8" fmla="*/ 61 w 75"/>
                <a:gd name="T9" fmla="*/ 47 h 87"/>
                <a:gd name="T10" fmla="*/ 56 w 75"/>
                <a:gd name="T11" fmla="*/ 45 h 87"/>
                <a:gd name="T12" fmla="*/ 54 w 75"/>
                <a:gd name="T13" fmla="*/ 43 h 87"/>
                <a:gd name="T14" fmla="*/ 52 w 75"/>
                <a:gd name="T15" fmla="*/ 43 h 87"/>
                <a:gd name="T16" fmla="*/ 59 w 75"/>
                <a:gd name="T17" fmla="*/ 35 h 87"/>
                <a:gd name="T18" fmla="*/ 59 w 75"/>
                <a:gd name="T19" fmla="*/ 31 h 87"/>
                <a:gd name="T20" fmla="*/ 56 w 75"/>
                <a:gd name="T21" fmla="*/ 21 h 87"/>
                <a:gd name="T22" fmla="*/ 54 w 75"/>
                <a:gd name="T23" fmla="*/ 19 h 87"/>
                <a:gd name="T24" fmla="*/ 52 w 75"/>
                <a:gd name="T25" fmla="*/ 17 h 87"/>
                <a:gd name="T26" fmla="*/ 49 w 75"/>
                <a:gd name="T27" fmla="*/ 21 h 87"/>
                <a:gd name="T28" fmla="*/ 49 w 75"/>
                <a:gd name="T29" fmla="*/ 24 h 87"/>
                <a:gd name="T30" fmla="*/ 47 w 75"/>
                <a:gd name="T31" fmla="*/ 26 h 87"/>
                <a:gd name="T32" fmla="*/ 45 w 75"/>
                <a:gd name="T33" fmla="*/ 28 h 87"/>
                <a:gd name="T34" fmla="*/ 42 w 75"/>
                <a:gd name="T35" fmla="*/ 26 h 87"/>
                <a:gd name="T36" fmla="*/ 40 w 75"/>
                <a:gd name="T37" fmla="*/ 24 h 87"/>
                <a:gd name="T38" fmla="*/ 38 w 75"/>
                <a:gd name="T39" fmla="*/ 24 h 87"/>
                <a:gd name="T40" fmla="*/ 38 w 75"/>
                <a:gd name="T41" fmla="*/ 19 h 87"/>
                <a:gd name="T42" fmla="*/ 38 w 75"/>
                <a:gd name="T43" fmla="*/ 14 h 87"/>
                <a:gd name="T44" fmla="*/ 38 w 75"/>
                <a:gd name="T45" fmla="*/ 12 h 87"/>
                <a:gd name="T46" fmla="*/ 38 w 75"/>
                <a:gd name="T47" fmla="*/ 9 h 87"/>
                <a:gd name="T48" fmla="*/ 35 w 75"/>
                <a:gd name="T49" fmla="*/ 5 h 87"/>
                <a:gd name="T50" fmla="*/ 35 w 75"/>
                <a:gd name="T51" fmla="*/ 2 h 87"/>
                <a:gd name="T52" fmla="*/ 33 w 75"/>
                <a:gd name="T53" fmla="*/ 0 h 87"/>
                <a:gd name="T54" fmla="*/ 33 w 75"/>
                <a:gd name="T55" fmla="*/ 2 h 87"/>
                <a:gd name="T56" fmla="*/ 30 w 75"/>
                <a:gd name="T57" fmla="*/ 0 h 87"/>
                <a:gd name="T58" fmla="*/ 26 w 75"/>
                <a:gd name="T59" fmla="*/ 0 h 87"/>
                <a:gd name="T60" fmla="*/ 21 w 75"/>
                <a:gd name="T61" fmla="*/ 0 h 87"/>
                <a:gd name="T62" fmla="*/ 21 w 75"/>
                <a:gd name="T63" fmla="*/ 7 h 87"/>
                <a:gd name="T64" fmla="*/ 16 w 75"/>
                <a:gd name="T65" fmla="*/ 9 h 87"/>
                <a:gd name="T66" fmla="*/ 14 w 75"/>
                <a:gd name="T67" fmla="*/ 17 h 87"/>
                <a:gd name="T68" fmla="*/ 7 w 75"/>
                <a:gd name="T69" fmla="*/ 24 h 87"/>
                <a:gd name="T70" fmla="*/ 2 w 75"/>
                <a:gd name="T71" fmla="*/ 31 h 87"/>
                <a:gd name="T72" fmla="*/ 2 w 75"/>
                <a:gd name="T73" fmla="*/ 38 h 87"/>
                <a:gd name="T74" fmla="*/ 12 w 75"/>
                <a:gd name="T75" fmla="*/ 47 h 87"/>
                <a:gd name="T76" fmla="*/ 19 w 75"/>
                <a:gd name="T77" fmla="*/ 50 h 87"/>
                <a:gd name="T78" fmla="*/ 38 w 75"/>
                <a:gd name="T79" fmla="*/ 69 h 87"/>
                <a:gd name="T80" fmla="*/ 63 w 75"/>
                <a:gd name="T81" fmla="*/ 85 h 87"/>
                <a:gd name="T82" fmla="*/ 71 w 75"/>
                <a:gd name="T83" fmla="*/ 87 h 87"/>
                <a:gd name="T84" fmla="*/ 71 w 75"/>
                <a:gd name="T85" fmla="*/ 76 h 87"/>
                <a:gd name="T86" fmla="*/ 73 w 75"/>
                <a:gd name="T87" fmla="*/ 71 h 87"/>
                <a:gd name="T88" fmla="*/ 75 w 75"/>
                <a:gd name="T89" fmla="*/ 66 h 87"/>
                <a:gd name="T90" fmla="*/ 75 w 75"/>
                <a:gd name="T91" fmla="*/ 6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87">
                  <a:moveTo>
                    <a:pt x="75" y="61"/>
                  </a:moveTo>
                  <a:lnTo>
                    <a:pt x="73" y="57"/>
                  </a:lnTo>
                  <a:lnTo>
                    <a:pt x="73" y="57"/>
                  </a:lnTo>
                  <a:lnTo>
                    <a:pt x="73" y="57"/>
                  </a:lnTo>
                  <a:lnTo>
                    <a:pt x="73" y="57"/>
                  </a:lnTo>
                  <a:lnTo>
                    <a:pt x="71" y="54"/>
                  </a:lnTo>
                  <a:lnTo>
                    <a:pt x="68" y="54"/>
                  </a:lnTo>
                  <a:lnTo>
                    <a:pt x="68" y="54"/>
                  </a:lnTo>
                  <a:lnTo>
                    <a:pt x="68" y="52"/>
                  </a:lnTo>
                  <a:lnTo>
                    <a:pt x="66" y="52"/>
                  </a:lnTo>
                  <a:lnTo>
                    <a:pt x="66" y="50"/>
                  </a:lnTo>
                  <a:lnTo>
                    <a:pt x="66" y="47"/>
                  </a:lnTo>
                  <a:lnTo>
                    <a:pt x="63" y="47"/>
                  </a:lnTo>
                  <a:lnTo>
                    <a:pt x="63" y="47"/>
                  </a:lnTo>
                  <a:lnTo>
                    <a:pt x="61" y="47"/>
                  </a:lnTo>
                  <a:lnTo>
                    <a:pt x="61" y="47"/>
                  </a:lnTo>
                  <a:lnTo>
                    <a:pt x="59" y="47"/>
                  </a:lnTo>
                  <a:lnTo>
                    <a:pt x="56" y="45"/>
                  </a:lnTo>
                  <a:lnTo>
                    <a:pt x="56" y="45"/>
                  </a:lnTo>
                  <a:lnTo>
                    <a:pt x="56" y="43"/>
                  </a:lnTo>
                  <a:lnTo>
                    <a:pt x="54" y="43"/>
                  </a:lnTo>
                  <a:lnTo>
                    <a:pt x="54" y="43"/>
                  </a:lnTo>
                  <a:lnTo>
                    <a:pt x="54" y="43"/>
                  </a:lnTo>
                  <a:lnTo>
                    <a:pt x="52" y="43"/>
                  </a:lnTo>
                  <a:lnTo>
                    <a:pt x="56" y="38"/>
                  </a:lnTo>
                  <a:lnTo>
                    <a:pt x="59" y="35"/>
                  </a:lnTo>
                  <a:lnTo>
                    <a:pt x="59" y="35"/>
                  </a:lnTo>
                  <a:lnTo>
                    <a:pt x="59" y="33"/>
                  </a:lnTo>
                  <a:lnTo>
                    <a:pt x="59" y="33"/>
                  </a:lnTo>
                  <a:lnTo>
                    <a:pt x="59" y="31"/>
                  </a:lnTo>
                  <a:lnTo>
                    <a:pt x="56" y="24"/>
                  </a:lnTo>
                  <a:lnTo>
                    <a:pt x="56" y="21"/>
                  </a:lnTo>
                  <a:lnTo>
                    <a:pt x="56" y="21"/>
                  </a:lnTo>
                  <a:lnTo>
                    <a:pt x="54" y="21"/>
                  </a:lnTo>
                  <a:lnTo>
                    <a:pt x="54" y="19"/>
                  </a:lnTo>
                  <a:lnTo>
                    <a:pt x="54" y="19"/>
                  </a:lnTo>
                  <a:lnTo>
                    <a:pt x="54" y="17"/>
                  </a:lnTo>
                  <a:lnTo>
                    <a:pt x="52" y="17"/>
                  </a:lnTo>
                  <a:lnTo>
                    <a:pt x="52" y="17"/>
                  </a:lnTo>
                  <a:lnTo>
                    <a:pt x="52" y="19"/>
                  </a:lnTo>
                  <a:lnTo>
                    <a:pt x="52" y="19"/>
                  </a:lnTo>
                  <a:lnTo>
                    <a:pt x="49" y="21"/>
                  </a:lnTo>
                  <a:lnTo>
                    <a:pt x="49" y="21"/>
                  </a:lnTo>
                  <a:lnTo>
                    <a:pt x="49" y="21"/>
                  </a:lnTo>
                  <a:lnTo>
                    <a:pt x="49" y="24"/>
                  </a:lnTo>
                  <a:lnTo>
                    <a:pt x="47" y="26"/>
                  </a:lnTo>
                  <a:lnTo>
                    <a:pt x="47" y="26"/>
                  </a:lnTo>
                  <a:lnTo>
                    <a:pt x="47" y="26"/>
                  </a:lnTo>
                  <a:lnTo>
                    <a:pt x="47" y="26"/>
                  </a:lnTo>
                  <a:lnTo>
                    <a:pt x="47" y="26"/>
                  </a:lnTo>
                  <a:lnTo>
                    <a:pt x="45" y="28"/>
                  </a:lnTo>
                  <a:lnTo>
                    <a:pt x="42" y="28"/>
                  </a:lnTo>
                  <a:lnTo>
                    <a:pt x="42" y="26"/>
                  </a:lnTo>
                  <a:lnTo>
                    <a:pt x="42" y="26"/>
                  </a:lnTo>
                  <a:lnTo>
                    <a:pt x="42" y="26"/>
                  </a:lnTo>
                  <a:lnTo>
                    <a:pt x="40" y="24"/>
                  </a:lnTo>
                  <a:lnTo>
                    <a:pt x="40" y="24"/>
                  </a:lnTo>
                  <a:lnTo>
                    <a:pt x="38" y="24"/>
                  </a:lnTo>
                  <a:lnTo>
                    <a:pt x="38" y="24"/>
                  </a:lnTo>
                  <a:lnTo>
                    <a:pt x="38" y="24"/>
                  </a:lnTo>
                  <a:lnTo>
                    <a:pt x="38" y="24"/>
                  </a:lnTo>
                  <a:lnTo>
                    <a:pt x="38" y="21"/>
                  </a:lnTo>
                  <a:lnTo>
                    <a:pt x="38" y="19"/>
                  </a:lnTo>
                  <a:lnTo>
                    <a:pt x="38" y="19"/>
                  </a:lnTo>
                  <a:lnTo>
                    <a:pt x="38" y="17"/>
                  </a:lnTo>
                  <a:lnTo>
                    <a:pt x="38" y="14"/>
                  </a:lnTo>
                  <a:lnTo>
                    <a:pt x="38" y="14"/>
                  </a:lnTo>
                  <a:lnTo>
                    <a:pt x="38" y="12"/>
                  </a:lnTo>
                  <a:lnTo>
                    <a:pt x="38" y="12"/>
                  </a:lnTo>
                  <a:lnTo>
                    <a:pt x="38" y="9"/>
                  </a:lnTo>
                  <a:lnTo>
                    <a:pt x="38" y="9"/>
                  </a:lnTo>
                  <a:lnTo>
                    <a:pt x="38" y="9"/>
                  </a:lnTo>
                  <a:lnTo>
                    <a:pt x="38" y="7"/>
                  </a:lnTo>
                  <a:lnTo>
                    <a:pt x="35" y="7"/>
                  </a:lnTo>
                  <a:lnTo>
                    <a:pt x="35" y="5"/>
                  </a:lnTo>
                  <a:lnTo>
                    <a:pt x="35" y="5"/>
                  </a:lnTo>
                  <a:lnTo>
                    <a:pt x="35" y="2"/>
                  </a:lnTo>
                  <a:lnTo>
                    <a:pt x="35" y="2"/>
                  </a:lnTo>
                  <a:lnTo>
                    <a:pt x="33" y="2"/>
                  </a:lnTo>
                  <a:lnTo>
                    <a:pt x="33" y="0"/>
                  </a:lnTo>
                  <a:lnTo>
                    <a:pt x="33" y="0"/>
                  </a:lnTo>
                  <a:lnTo>
                    <a:pt x="33" y="0"/>
                  </a:lnTo>
                  <a:lnTo>
                    <a:pt x="33" y="2"/>
                  </a:lnTo>
                  <a:lnTo>
                    <a:pt x="33" y="2"/>
                  </a:lnTo>
                  <a:lnTo>
                    <a:pt x="30" y="0"/>
                  </a:lnTo>
                  <a:lnTo>
                    <a:pt x="30" y="0"/>
                  </a:lnTo>
                  <a:lnTo>
                    <a:pt x="30" y="0"/>
                  </a:lnTo>
                  <a:lnTo>
                    <a:pt x="26" y="2"/>
                  </a:lnTo>
                  <a:lnTo>
                    <a:pt x="26" y="0"/>
                  </a:lnTo>
                  <a:lnTo>
                    <a:pt x="26" y="0"/>
                  </a:lnTo>
                  <a:lnTo>
                    <a:pt x="23" y="0"/>
                  </a:lnTo>
                  <a:lnTo>
                    <a:pt x="23" y="0"/>
                  </a:lnTo>
                  <a:lnTo>
                    <a:pt x="21" y="0"/>
                  </a:lnTo>
                  <a:lnTo>
                    <a:pt x="21" y="2"/>
                  </a:lnTo>
                  <a:lnTo>
                    <a:pt x="21" y="5"/>
                  </a:lnTo>
                  <a:lnTo>
                    <a:pt x="21" y="7"/>
                  </a:lnTo>
                  <a:lnTo>
                    <a:pt x="21" y="7"/>
                  </a:lnTo>
                  <a:lnTo>
                    <a:pt x="19" y="7"/>
                  </a:lnTo>
                  <a:lnTo>
                    <a:pt x="16" y="9"/>
                  </a:lnTo>
                  <a:lnTo>
                    <a:pt x="16" y="14"/>
                  </a:lnTo>
                  <a:lnTo>
                    <a:pt x="14" y="17"/>
                  </a:lnTo>
                  <a:lnTo>
                    <a:pt x="14" y="17"/>
                  </a:lnTo>
                  <a:lnTo>
                    <a:pt x="12" y="21"/>
                  </a:lnTo>
                  <a:lnTo>
                    <a:pt x="9" y="21"/>
                  </a:lnTo>
                  <a:lnTo>
                    <a:pt x="7" y="24"/>
                  </a:lnTo>
                  <a:lnTo>
                    <a:pt x="5" y="26"/>
                  </a:lnTo>
                  <a:lnTo>
                    <a:pt x="5" y="26"/>
                  </a:lnTo>
                  <a:lnTo>
                    <a:pt x="2" y="31"/>
                  </a:lnTo>
                  <a:lnTo>
                    <a:pt x="0" y="33"/>
                  </a:lnTo>
                  <a:lnTo>
                    <a:pt x="0" y="33"/>
                  </a:lnTo>
                  <a:lnTo>
                    <a:pt x="2" y="38"/>
                  </a:lnTo>
                  <a:lnTo>
                    <a:pt x="9" y="40"/>
                  </a:lnTo>
                  <a:lnTo>
                    <a:pt x="12" y="43"/>
                  </a:lnTo>
                  <a:lnTo>
                    <a:pt x="12" y="47"/>
                  </a:lnTo>
                  <a:lnTo>
                    <a:pt x="14" y="47"/>
                  </a:lnTo>
                  <a:lnTo>
                    <a:pt x="16" y="50"/>
                  </a:lnTo>
                  <a:lnTo>
                    <a:pt x="19" y="50"/>
                  </a:lnTo>
                  <a:lnTo>
                    <a:pt x="21" y="52"/>
                  </a:lnTo>
                  <a:lnTo>
                    <a:pt x="33" y="64"/>
                  </a:lnTo>
                  <a:lnTo>
                    <a:pt x="38" y="69"/>
                  </a:lnTo>
                  <a:lnTo>
                    <a:pt x="42" y="73"/>
                  </a:lnTo>
                  <a:lnTo>
                    <a:pt x="59" y="83"/>
                  </a:lnTo>
                  <a:lnTo>
                    <a:pt x="63" y="85"/>
                  </a:lnTo>
                  <a:lnTo>
                    <a:pt x="71" y="87"/>
                  </a:lnTo>
                  <a:lnTo>
                    <a:pt x="73" y="87"/>
                  </a:lnTo>
                  <a:lnTo>
                    <a:pt x="71" y="87"/>
                  </a:lnTo>
                  <a:lnTo>
                    <a:pt x="71" y="83"/>
                  </a:lnTo>
                  <a:lnTo>
                    <a:pt x="71" y="78"/>
                  </a:lnTo>
                  <a:lnTo>
                    <a:pt x="71" y="76"/>
                  </a:lnTo>
                  <a:lnTo>
                    <a:pt x="71" y="73"/>
                  </a:lnTo>
                  <a:lnTo>
                    <a:pt x="71" y="73"/>
                  </a:lnTo>
                  <a:lnTo>
                    <a:pt x="73" y="71"/>
                  </a:lnTo>
                  <a:lnTo>
                    <a:pt x="73" y="71"/>
                  </a:lnTo>
                  <a:lnTo>
                    <a:pt x="73" y="69"/>
                  </a:lnTo>
                  <a:lnTo>
                    <a:pt x="75" y="66"/>
                  </a:lnTo>
                  <a:lnTo>
                    <a:pt x="75" y="64"/>
                  </a:lnTo>
                  <a:lnTo>
                    <a:pt x="75" y="64"/>
                  </a:lnTo>
                  <a:lnTo>
                    <a:pt x="75" y="61"/>
                  </a:lnTo>
                  <a:lnTo>
                    <a:pt x="75"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301"/>
            <p:cNvSpPr>
              <a:spLocks/>
            </p:cNvSpPr>
            <p:nvPr userDrawn="1"/>
          </p:nvSpPr>
          <p:spPr bwMode="auto">
            <a:xfrm>
              <a:off x="4143" y="3411"/>
              <a:ext cx="43" cy="45"/>
            </a:xfrm>
            <a:custGeom>
              <a:avLst/>
              <a:gdLst>
                <a:gd name="T0" fmla="*/ 43 w 43"/>
                <a:gd name="T1" fmla="*/ 11 h 45"/>
                <a:gd name="T2" fmla="*/ 40 w 43"/>
                <a:gd name="T3" fmla="*/ 11 h 45"/>
                <a:gd name="T4" fmla="*/ 38 w 43"/>
                <a:gd name="T5" fmla="*/ 9 h 45"/>
                <a:gd name="T6" fmla="*/ 33 w 43"/>
                <a:gd name="T7" fmla="*/ 4 h 45"/>
                <a:gd name="T8" fmla="*/ 31 w 43"/>
                <a:gd name="T9" fmla="*/ 2 h 45"/>
                <a:gd name="T10" fmla="*/ 31 w 43"/>
                <a:gd name="T11" fmla="*/ 0 h 45"/>
                <a:gd name="T12" fmla="*/ 28 w 43"/>
                <a:gd name="T13" fmla="*/ 0 h 45"/>
                <a:gd name="T14" fmla="*/ 24 w 43"/>
                <a:gd name="T15" fmla="*/ 2 h 45"/>
                <a:gd name="T16" fmla="*/ 19 w 43"/>
                <a:gd name="T17" fmla="*/ 7 h 45"/>
                <a:gd name="T18" fmla="*/ 14 w 43"/>
                <a:gd name="T19" fmla="*/ 7 h 45"/>
                <a:gd name="T20" fmla="*/ 12 w 43"/>
                <a:gd name="T21" fmla="*/ 11 h 45"/>
                <a:gd name="T22" fmla="*/ 10 w 43"/>
                <a:gd name="T23" fmla="*/ 14 h 45"/>
                <a:gd name="T24" fmla="*/ 7 w 43"/>
                <a:gd name="T25" fmla="*/ 16 h 45"/>
                <a:gd name="T26" fmla="*/ 5 w 43"/>
                <a:gd name="T27" fmla="*/ 21 h 45"/>
                <a:gd name="T28" fmla="*/ 2 w 43"/>
                <a:gd name="T29" fmla="*/ 21 h 45"/>
                <a:gd name="T30" fmla="*/ 0 w 43"/>
                <a:gd name="T31" fmla="*/ 23 h 45"/>
                <a:gd name="T32" fmla="*/ 2 w 43"/>
                <a:gd name="T33" fmla="*/ 26 h 45"/>
                <a:gd name="T34" fmla="*/ 5 w 43"/>
                <a:gd name="T35" fmla="*/ 30 h 45"/>
                <a:gd name="T36" fmla="*/ 7 w 43"/>
                <a:gd name="T37" fmla="*/ 33 h 45"/>
                <a:gd name="T38" fmla="*/ 7 w 43"/>
                <a:gd name="T39" fmla="*/ 35 h 45"/>
                <a:gd name="T40" fmla="*/ 7 w 43"/>
                <a:gd name="T41" fmla="*/ 37 h 45"/>
                <a:gd name="T42" fmla="*/ 7 w 43"/>
                <a:gd name="T43" fmla="*/ 37 h 45"/>
                <a:gd name="T44" fmla="*/ 10 w 43"/>
                <a:gd name="T45" fmla="*/ 40 h 45"/>
                <a:gd name="T46" fmla="*/ 12 w 43"/>
                <a:gd name="T47" fmla="*/ 42 h 45"/>
                <a:gd name="T48" fmla="*/ 14 w 43"/>
                <a:gd name="T49" fmla="*/ 42 h 45"/>
                <a:gd name="T50" fmla="*/ 19 w 43"/>
                <a:gd name="T51" fmla="*/ 42 h 45"/>
                <a:gd name="T52" fmla="*/ 19 w 43"/>
                <a:gd name="T53" fmla="*/ 42 h 45"/>
                <a:gd name="T54" fmla="*/ 21 w 43"/>
                <a:gd name="T55" fmla="*/ 40 h 45"/>
                <a:gd name="T56" fmla="*/ 24 w 43"/>
                <a:gd name="T57" fmla="*/ 33 h 45"/>
                <a:gd name="T58" fmla="*/ 26 w 43"/>
                <a:gd name="T59" fmla="*/ 33 h 45"/>
                <a:gd name="T60" fmla="*/ 28 w 43"/>
                <a:gd name="T61" fmla="*/ 33 h 45"/>
                <a:gd name="T62" fmla="*/ 31 w 43"/>
                <a:gd name="T63" fmla="*/ 33 h 45"/>
                <a:gd name="T64" fmla="*/ 35 w 43"/>
                <a:gd name="T65" fmla="*/ 30 h 45"/>
                <a:gd name="T66" fmla="*/ 38 w 43"/>
                <a:gd name="T67" fmla="*/ 28 h 45"/>
                <a:gd name="T68" fmla="*/ 38 w 43"/>
                <a:gd name="T69" fmla="*/ 23 h 45"/>
                <a:gd name="T70" fmla="*/ 40 w 43"/>
                <a:gd name="T71" fmla="*/ 21 h 45"/>
                <a:gd name="T72" fmla="*/ 43 w 43"/>
                <a:gd name="T73" fmla="*/ 19 h 45"/>
                <a:gd name="T74" fmla="*/ 43 w 43"/>
                <a:gd name="T7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45">
                  <a:moveTo>
                    <a:pt x="43" y="14"/>
                  </a:moveTo>
                  <a:lnTo>
                    <a:pt x="43" y="11"/>
                  </a:lnTo>
                  <a:lnTo>
                    <a:pt x="43" y="11"/>
                  </a:lnTo>
                  <a:lnTo>
                    <a:pt x="40" y="11"/>
                  </a:lnTo>
                  <a:lnTo>
                    <a:pt x="40" y="9"/>
                  </a:lnTo>
                  <a:lnTo>
                    <a:pt x="38" y="9"/>
                  </a:lnTo>
                  <a:lnTo>
                    <a:pt x="35" y="7"/>
                  </a:lnTo>
                  <a:lnTo>
                    <a:pt x="33" y="4"/>
                  </a:lnTo>
                  <a:lnTo>
                    <a:pt x="33" y="4"/>
                  </a:lnTo>
                  <a:lnTo>
                    <a:pt x="31" y="2"/>
                  </a:lnTo>
                  <a:lnTo>
                    <a:pt x="31" y="2"/>
                  </a:lnTo>
                  <a:lnTo>
                    <a:pt x="31" y="0"/>
                  </a:lnTo>
                  <a:lnTo>
                    <a:pt x="31" y="0"/>
                  </a:lnTo>
                  <a:lnTo>
                    <a:pt x="28" y="0"/>
                  </a:lnTo>
                  <a:lnTo>
                    <a:pt x="28" y="2"/>
                  </a:lnTo>
                  <a:lnTo>
                    <a:pt x="24" y="2"/>
                  </a:lnTo>
                  <a:lnTo>
                    <a:pt x="21" y="4"/>
                  </a:lnTo>
                  <a:lnTo>
                    <a:pt x="19" y="7"/>
                  </a:lnTo>
                  <a:lnTo>
                    <a:pt x="17" y="7"/>
                  </a:lnTo>
                  <a:lnTo>
                    <a:pt x="14" y="7"/>
                  </a:lnTo>
                  <a:lnTo>
                    <a:pt x="12" y="9"/>
                  </a:lnTo>
                  <a:lnTo>
                    <a:pt x="12" y="11"/>
                  </a:lnTo>
                  <a:lnTo>
                    <a:pt x="10" y="14"/>
                  </a:lnTo>
                  <a:lnTo>
                    <a:pt x="10" y="14"/>
                  </a:lnTo>
                  <a:lnTo>
                    <a:pt x="10" y="16"/>
                  </a:lnTo>
                  <a:lnTo>
                    <a:pt x="7" y="16"/>
                  </a:lnTo>
                  <a:lnTo>
                    <a:pt x="7" y="19"/>
                  </a:lnTo>
                  <a:lnTo>
                    <a:pt x="5" y="21"/>
                  </a:lnTo>
                  <a:lnTo>
                    <a:pt x="5" y="21"/>
                  </a:lnTo>
                  <a:lnTo>
                    <a:pt x="2" y="21"/>
                  </a:lnTo>
                  <a:lnTo>
                    <a:pt x="0" y="23"/>
                  </a:lnTo>
                  <a:lnTo>
                    <a:pt x="0" y="23"/>
                  </a:lnTo>
                  <a:lnTo>
                    <a:pt x="2" y="26"/>
                  </a:lnTo>
                  <a:lnTo>
                    <a:pt x="2" y="26"/>
                  </a:lnTo>
                  <a:lnTo>
                    <a:pt x="2" y="28"/>
                  </a:lnTo>
                  <a:lnTo>
                    <a:pt x="5" y="30"/>
                  </a:lnTo>
                  <a:lnTo>
                    <a:pt x="5" y="33"/>
                  </a:lnTo>
                  <a:lnTo>
                    <a:pt x="7" y="33"/>
                  </a:lnTo>
                  <a:lnTo>
                    <a:pt x="5" y="35"/>
                  </a:lnTo>
                  <a:lnTo>
                    <a:pt x="7" y="35"/>
                  </a:lnTo>
                  <a:lnTo>
                    <a:pt x="7" y="37"/>
                  </a:lnTo>
                  <a:lnTo>
                    <a:pt x="7" y="37"/>
                  </a:lnTo>
                  <a:lnTo>
                    <a:pt x="7" y="37"/>
                  </a:lnTo>
                  <a:lnTo>
                    <a:pt x="7" y="37"/>
                  </a:lnTo>
                  <a:lnTo>
                    <a:pt x="10" y="37"/>
                  </a:lnTo>
                  <a:lnTo>
                    <a:pt x="10" y="40"/>
                  </a:lnTo>
                  <a:lnTo>
                    <a:pt x="10" y="40"/>
                  </a:lnTo>
                  <a:lnTo>
                    <a:pt x="12" y="42"/>
                  </a:lnTo>
                  <a:lnTo>
                    <a:pt x="12" y="42"/>
                  </a:lnTo>
                  <a:lnTo>
                    <a:pt x="14" y="42"/>
                  </a:lnTo>
                  <a:lnTo>
                    <a:pt x="17" y="45"/>
                  </a:lnTo>
                  <a:lnTo>
                    <a:pt x="19" y="42"/>
                  </a:lnTo>
                  <a:lnTo>
                    <a:pt x="19" y="42"/>
                  </a:lnTo>
                  <a:lnTo>
                    <a:pt x="19" y="42"/>
                  </a:lnTo>
                  <a:lnTo>
                    <a:pt x="19" y="40"/>
                  </a:lnTo>
                  <a:lnTo>
                    <a:pt x="21" y="40"/>
                  </a:lnTo>
                  <a:lnTo>
                    <a:pt x="24" y="35"/>
                  </a:lnTo>
                  <a:lnTo>
                    <a:pt x="24" y="33"/>
                  </a:lnTo>
                  <a:lnTo>
                    <a:pt x="26" y="33"/>
                  </a:lnTo>
                  <a:lnTo>
                    <a:pt x="26" y="33"/>
                  </a:lnTo>
                  <a:lnTo>
                    <a:pt x="28" y="33"/>
                  </a:lnTo>
                  <a:lnTo>
                    <a:pt x="28" y="33"/>
                  </a:lnTo>
                  <a:lnTo>
                    <a:pt x="28" y="33"/>
                  </a:lnTo>
                  <a:lnTo>
                    <a:pt x="31" y="33"/>
                  </a:lnTo>
                  <a:lnTo>
                    <a:pt x="33" y="30"/>
                  </a:lnTo>
                  <a:lnTo>
                    <a:pt x="35" y="30"/>
                  </a:lnTo>
                  <a:lnTo>
                    <a:pt x="35" y="30"/>
                  </a:lnTo>
                  <a:lnTo>
                    <a:pt x="38" y="28"/>
                  </a:lnTo>
                  <a:lnTo>
                    <a:pt x="38" y="26"/>
                  </a:lnTo>
                  <a:lnTo>
                    <a:pt x="38" y="23"/>
                  </a:lnTo>
                  <a:lnTo>
                    <a:pt x="40" y="23"/>
                  </a:lnTo>
                  <a:lnTo>
                    <a:pt x="40" y="21"/>
                  </a:lnTo>
                  <a:lnTo>
                    <a:pt x="40" y="21"/>
                  </a:lnTo>
                  <a:lnTo>
                    <a:pt x="43" y="19"/>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302"/>
            <p:cNvSpPr>
              <a:spLocks/>
            </p:cNvSpPr>
            <p:nvPr userDrawn="1"/>
          </p:nvSpPr>
          <p:spPr bwMode="auto">
            <a:xfrm>
              <a:off x="4282" y="2075"/>
              <a:ext cx="26" cy="35"/>
            </a:xfrm>
            <a:custGeom>
              <a:avLst/>
              <a:gdLst>
                <a:gd name="T0" fmla="*/ 24 w 26"/>
                <a:gd name="T1" fmla="*/ 7 h 35"/>
                <a:gd name="T2" fmla="*/ 21 w 26"/>
                <a:gd name="T3" fmla="*/ 4 h 35"/>
                <a:gd name="T4" fmla="*/ 21 w 26"/>
                <a:gd name="T5" fmla="*/ 4 h 35"/>
                <a:gd name="T6" fmla="*/ 19 w 26"/>
                <a:gd name="T7" fmla="*/ 4 h 35"/>
                <a:gd name="T8" fmla="*/ 19 w 26"/>
                <a:gd name="T9" fmla="*/ 4 h 35"/>
                <a:gd name="T10" fmla="*/ 21 w 26"/>
                <a:gd name="T11" fmla="*/ 2 h 35"/>
                <a:gd name="T12" fmla="*/ 21 w 26"/>
                <a:gd name="T13" fmla="*/ 2 h 35"/>
                <a:gd name="T14" fmla="*/ 21 w 26"/>
                <a:gd name="T15" fmla="*/ 2 h 35"/>
                <a:gd name="T16" fmla="*/ 19 w 26"/>
                <a:gd name="T17" fmla="*/ 0 h 35"/>
                <a:gd name="T18" fmla="*/ 19 w 26"/>
                <a:gd name="T19" fmla="*/ 2 h 35"/>
                <a:gd name="T20" fmla="*/ 17 w 26"/>
                <a:gd name="T21" fmla="*/ 2 h 35"/>
                <a:gd name="T22" fmla="*/ 14 w 26"/>
                <a:gd name="T23" fmla="*/ 2 h 35"/>
                <a:gd name="T24" fmla="*/ 14 w 26"/>
                <a:gd name="T25" fmla="*/ 4 h 35"/>
                <a:gd name="T26" fmla="*/ 12 w 26"/>
                <a:gd name="T27" fmla="*/ 4 h 35"/>
                <a:gd name="T28" fmla="*/ 12 w 26"/>
                <a:gd name="T29" fmla="*/ 7 h 35"/>
                <a:gd name="T30" fmla="*/ 10 w 26"/>
                <a:gd name="T31" fmla="*/ 9 h 35"/>
                <a:gd name="T32" fmla="*/ 7 w 26"/>
                <a:gd name="T33" fmla="*/ 14 h 35"/>
                <a:gd name="T34" fmla="*/ 7 w 26"/>
                <a:gd name="T35" fmla="*/ 19 h 35"/>
                <a:gd name="T36" fmla="*/ 5 w 26"/>
                <a:gd name="T37" fmla="*/ 26 h 35"/>
                <a:gd name="T38" fmla="*/ 3 w 26"/>
                <a:gd name="T39" fmla="*/ 28 h 35"/>
                <a:gd name="T40" fmla="*/ 3 w 26"/>
                <a:gd name="T41" fmla="*/ 30 h 35"/>
                <a:gd name="T42" fmla="*/ 3 w 26"/>
                <a:gd name="T43" fmla="*/ 33 h 35"/>
                <a:gd name="T44" fmla="*/ 0 w 26"/>
                <a:gd name="T45" fmla="*/ 35 h 35"/>
                <a:gd name="T46" fmla="*/ 3 w 26"/>
                <a:gd name="T47" fmla="*/ 35 h 35"/>
                <a:gd name="T48" fmla="*/ 5 w 26"/>
                <a:gd name="T49" fmla="*/ 35 h 35"/>
                <a:gd name="T50" fmla="*/ 7 w 26"/>
                <a:gd name="T51" fmla="*/ 35 h 35"/>
                <a:gd name="T52" fmla="*/ 7 w 26"/>
                <a:gd name="T53" fmla="*/ 33 h 35"/>
                <a:gd name="T54" fmla="*/ 7 w 26"/>
                <a:gd name="T55" fmla="*/ 30 h 35"/>
                <a:gd name="T56" fmla="*/ 10 w 26"/>
                <a:gd name="T57" fmla="*/ 30 h 35"/>
                <a:gd name="T58" fmla="*/ 10 w 26"/>
                <a:gd name="T59" fmla="*/ 30 h 35"/>
                <a:gd name="T60" fmla="*/ 10 w 26"/>
                <a:gd name="T61" fmla="*/ 30 h 35"/>
                <a:gd name="T62" fmla="*/ 12 w 26"/>
                <a:gd name="T63" fmla="*/ 30 h 35"/>
                <a:gd name="T64" fmla="*/ 12 w 26"/>
                <a:gd name="T65" fmla="*/ 28 h 35"/>
                <a:gd name="T66" fmla="*/ 14 w 26"/>
                <a:gd name="T67" fmla="*/ 28 h 35"/>
                <a:gd name="T68" fmla="*/ 14 w 26"/>
                <a:gd name="T69" fmla="*/ 28 h 35"/>
                <a:gd name="T70" fmla="*/ 14 w 26"/>
                <a:gd name="T71" fmla="*/ 26 h 35"/>
                <a:gd name="T72" fmla="*/ 14 w 26"/>
                <a:gd name="T73" fmla="*/ 26 h 35"/>
                <a:gd name="T74" fmla="*/ 14 w 26"/>
                <a:gd name="T75" fmla="*/ 26 h 35"/>
                <a:gd name="T76" fmla="*/ 17 w 26"/>
                <a:gd name="T77" fmla="*/ 23 h 35"/>
                <a:gd name="T78" fmla="*/ 17 w 26"/>
                <a:gd name="T79" fmla="*/ 23 h 35"/>
                <a:gd name="T80" fmla="*/ 17 w 26"/>
                <a:gd name="T81" fmla="*/ 23 h 35"/>
                <a:gd name="T82" fmla="*/ 14 w 26"/>
                <a:gd name="T83" fmla="*/ 23 h 35"/>
                <a:gd name="T84" fmla="*/ 14 w 26"/>
                <a:gd name="T85" fmla="*/ 23 h 35"/>
                <a:gd name="T86" fmla="*/ 14 w 26"/>
                <a:gd name="T87" fmla="*/ 21 h 35"/>
                <a:gd name="T88" fmla="*/ 14 w 26"/>
                <a:gd name="T89" fmla="*/ 21 h 35"/>
                <a:gd name="T90" fmla="*/ 17 w 26"/>
                <a:gd name="T91" fmla="*/ 19 h 35"/>
                <a:gd name="T92" fmla="*/ 17 w 26"/>
                <a:gd name="T93" fmla="*/ 19 h 35"/>
                <a:gd name="T94" fmla="*/ 19 w 26"/>
                <a:gd name="T95" fmla="*/ 19 h 35"/>
                <a:gd name="T96" fmla="*/ 19 w 26"/>
                <a:gd name="T97" fmla="*/ 19 h 35"/>
                <a:gd name="T98" fmla="*/ 21 w 26"/>
                <a:gd name="T99" fmla="*/ 19 h 35"/>
                <a:gd name="T100" fmla="*/ 21 w 26"/>
                <a:gd name="T101" fmla="*/ 19 h 35"/>
                <a:gd name="T102" fmla="*/ 21 w 26"/>
                <a:gd name="T103" fmla="*/ 19 h 35"/>
                <a:gd name="T104" fmla="*/ 21 w 26"/>
                <a:gd name="T105" fmla="*/ 19 h 35"/>
                <a:gd name="T106" fmla="*/ 21 w 26"/>
                <a:gd name="T107" fmla="*/ 16 h 35"/>
                <a:gd name="T108" fmla="*/ 21 w 26"/>
                <a:gd name="T109" fmla="*/ 16 h 35"/>
                <a:gd name="T110" fmla="*/ 21 w 26"/>
                <a:gd name="T111" fmla="*/ 16 h 35"/>
                <a:gd name="T112" fmla="*/ 21 w 26"/>
                <a:gd name="T113" fmla="*/ 14 h 35"/>
                <a:gd name="T114" fmla="*/ 24 w 26"/>
                <a:gd name="T115" fmla="*/ 14 h 35"/>
                <a:gd name="T116" fmla="*/ 24 w 26"/>
                <a:gd name="T117" fmla="*/ 14 h 35"/>
                <a:gd name="T118" fmla="*/ 24 w 26"/>
                <a:gd name="T119" fmla="*/ 12 h 35"/>
                <a:gd name="T120" fmla="*/ 26 w 26"/>
                <a:gd name="T121" fmla="*/ 12 h 35"/>
                <a:gd name="T122" fmla="*/ 24 w 26"/>
                <a:gd name="T12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5">
                  <a:moveTo>
                    <a:pt x="24" y="7"/>
                  </a:moveTo>
                  <a:lnTo>
                    <a:pt x="21" y="4"/>
                  </a:lnTo>
                  <a:lnTo>
                    <a:pt x="21" y="4"/>
                  </a:lnTo>
                  <a:lnTo>
                    <a:pt x="19" y="4"/>
                  </a:lnTo>
                  <a:lnTo>
                    <a:pt x="19" y="4"/>
                  </a:lnTo>
                  <a:lnTo>
                    <a:pt x="21" y="2"/>
                  </a:lnTo>
                  <a:lnTo>
                    <a:pt x="21" y="2"/>
                  </a:lnTo>
                  <a:lnTo>
                    <a:pt x="21" y="2"/>
                  </a:lnTo>
                  <a:lnTo>
                    <a:pt x="19" y="0"/>
                  </a:lnTo>
                  <a:lnTo>
                    <a:pt x="19" y="2"/>
                  </a:lnTo>
                  <a:lnTo>
                    <a:pt x="17" y="2"/>
                  </a:lnTo>
                  <a:lnTo>
                    <a:pt x="14" y="2"/>
                  </a:lnTo>
                  <a:lnTo>
                    <a:pt x="14" y="4"/>
                  </a:lnTo>
                  <a:lnTo>
                    <a:pt x="12" y="4"/>
                  </a:lnTo>
                  <a:lnTo>
                    <a:pt x="12" y="7"/>
                  </a:lnTo>
                  <a:lnTo>
                    <a:pt x="10" y="9"/>
                  </a:lnTo>
                  <a:lnTo>
                    <a:pt x="7" y="14"/>
                  </a:lnTo>
                  <a:lnTo>
                    <a:pt x="7" y="19"/>
                  </a:lnTo>
                  <a:lnTo>
                    <a:pt x="5" y="26"/>
                  </a:lnTo>
                  <a:lnTo>
                    <a:pt x="3" y="28"/>
                  </a:lnTo>
                  <a:lnTo>
                    <a:pt x="3" y="30"/>
                  </a:lnTo>
                  <a:lnTo>
                    <a:pt x="3" y="33"/>
                  </a:lnTo>
                  <a:lnTo>
                    <a:pt x="0" y="35"/>
                  </a:lnTo>
                  <a:lnTo>
                    <a:pt x="3" y="35"/>
                  </a:lnTo>
                  <a:lnTo>
                    <a:pt x="5" y="35"/>
                  </a:lnTo>
                  <a:lnTo>
                    <a:pt x="7" y="35"/>
                  </a:lnTo>
                  <a:lnTo>
                    <a:pt x="7" y="33"/>
                  </a:lnTo>
                  <a:lnTo>
                    <a:pt x="7" y="30"/>
                  </a:lnTo>
                  <a:lnTo>
                    <a:pt x="10" y="30"/>
                  </a:lnTo>
                  <a:lnTo>
                    <a:pt x="10" y="30"/>
                  </a:lnTo>
                  <a:lnTo>
                    <a:pt x="10" y="30"/>
                  </a:lnTo>
                  <a:lnTo>
                    <a:pt x="12" y="30"/>
                  </a:lnTo>
                  <a:lnTo>
                    <a:pt x="12" y="28"/>
                  </a:lnTo>
                  <a:lnTo>
                    <a:pt x="14" y="28"/>
                  </a:lnTo>
                  <a:lnTo>
                    <a:pt x="14" y="28"/>
                  </a:lnTo>
                  <a:lnTo>
                    <a:pt x="14" y="26"/>
                  </a:lnTo>
                  <a:lnTo>
                    <a:pt x="14" y="26"/>
                  </a:lnTo>
                  <a:lnTo>
                    <a:pt x="14" y="26"/>
                  </a:lnTo>
                  <a:lnTo>
                    <a:pt x="17" y="23"/>
                  </a:lnTo>
                  <a:lnTo>
                    <a:pt x="17" y="23"/>
                  </a:lnTo>
                  <a:lnTo>
                    <a:pt x="17" y="23"/>
                  </a:lnTo>
                  <a:lnTo>
                    <a:pt x="14" y="23"/>
                  </a:lnTo>
                  <a:lnTo>
                    <a:pt x="14" y="23"/>
                  </a:lnTo>
                  <a:lnTo>
                    <a:pt x="14" y="21"/>
                  </a:lnTo>
                  <a:lnTo>
                    <a:pt x="14" y="21"/>
                  </a:lnTo>
                  <a:lnTo>
                    <a:pt x="17" y="19"/>
                  </a:lnTo>
                  <a:lnTo>
                    <a:pt x="17" y="19"/>
                  </a:lnTo>
                  <a:lnTo>
                    <a:pt x="19" y="19"/>
                  </a:lnTo>
                  <a:lnTo>
                    <a:pt x="19" y="19"/>
                  </a:lnTo>
                  <a:lnTo>
                    <a:pt x="21" y="19"/>
                  </a:lnTo>
                  <a:lnTo>
                    <a:pt x="21" y="19"/>
                  </a:lnTo>
                  <a:lnTo>
                    <a:pt x="21" y="19"/>
                  </a:lnTo>
                  <a:lnTo>
                    <a:pt x="21" y="19"/>
                  </a:lnTo>
                  <a:lnTo>
                    <a:pt x="21" y="16"/>
                  </a:lnTo>
                  <a:lnTo>
                    <a:pt x="21" y="16"/>
                  </a:lnTo>
                  <a:lnTo>
                    <a:pt x="21" y="16"/>
                  </a:lnTo>
                  <a:lnTo>
                    <a:pt x="21" y="14"/>
                  </a:lnTo>
                  <a:lnTo>
                    <a:pt x="24" y="14"/>
                  </a:lnTo>
                  <a:lnTo>
                    <a:pt x="24" y="14"/>
                  </a:lnTo>
                  <a:lnTo>
                    <a:pt x="24" y="12"/>
                  </a:lnTo>
                  <a:lnTo>
                    <a:pt x="26" y="12"/>
                  </a:lnTo>
                  <a:lnTo>
                    <a:pt x="2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303"/>
            <p:cNvSpPr>
              <a:spLocks/>
            </p:cNvSpPr>
            <p:nvPr userDrawn="1"/>
          </p:nvSpPr>
          <p:spPr bwMode="auto">
            <a:xfrm>
              <a:off x="4011" y="1595"/>
              <a:ext cx="111" cy="47"/>
            </a:xfrm>
            <a:custGeom>
              <a:avLst/>
              <a:gdLst>
                <a:gd name="T0" fmla="*/ 109 w 111"/>
                <a:gd name="T1" fmla="*/ 30 h 47"/>
                <a:gd name="T2" fmla="*/ 106 w 111"/>
                <a:gd name="T3" fmla="*/ 28 h 47"/>
                <a:gd name="T4" fmla="*/ 104 w 111"/>
                <a:gd name="T5" fmla="*/ 23 h 47"/>
                <a:gd name="T6" fmla="*/ 102 w 111"/>
                <a:gd name="T7" fmla="*/ 23 h 47"/>
                <a:gd name="T8" fmla="*/ 102 w 111"/>
                <a:gd name="T9" fmla="*/ 19 h 47"/>
                <a:gd name="T10" fmla="*/ 104 w 111"/>
                <a:gd name="T11" fmla="*/ 16 h 47"/>
                <a:gd name="T12" fmla="*/ 102 w 111"/>
                <a:gd name="T13" fmla="*/ 14 h 47"/>
                <a:gd name="T14" fmla="*/ 97 w 111"/>
                <a:gd name="T15" fmla="*/ 12 h 47"/>
                <a:gd name="T16" fmla="*/ 94 w 111"/>
                <a:gd name="T17" fmla="*/ 12 h 47"/>
                <a:gd name="T18" fmla="*/ 90 w 111"/>
                <a:gd name="T19" fmla="*/ 9 h 47"/>
                <a:gd name="T20" fmla="*/ 83 w 111"/>
                <a:gd name="T21" fmla="*/ 9 h 47"/>
                <a:gd name="T22" fmla="*/ 78 w 111"/>
                <a:gd name="T23" fmla="*/ 7 h 47"/>
                <a:gd name="T24" fmla="*/ 73 w 111"/>
                <a:gd name="T25" fmla="*/ 4 h 47"/>
                <a:gd name="T26" fmla="*/ 69 w 111"/>
                <a:gd name="T27" fmla="*/ 2 h 47"/>
                <a:gd name="T28" fmla="*/ 61 w 111"/>
                <a:gd name="T29" fmla="*/ 0 h 47"/>
                <a:gd name="T30" fmla="*/ 61 w 111"/>
                <a:gd name="T31" fmla="*/ 2 h 47"/>
                <a:gd name="T32" fmla="*/ 59 w 111"/>
                <a:gd name="T33" fmla="*/ 0 h 47"/>
                <a:gd name="T34" fmla="*/ 54 w 111"/>
                <a:gd name="T35" fmla="*/ 2 h 47"/>
                <a:gd name="T36" fmla="*/ 47 w 111"/>
                <a:gd name="T37" fmla="*/ 4 h 47"/>
                <a:gd name="T38" fmla="*/ 50 w 111"/>
                <a:gd name="T39" fmla="*/ 14 h 47"/>
                <a:gd name="T40" fmla="*/ 45 w 111"/>
                <a:gd name="T41" fmla="*/ 19 h 47"/>
                <a:gd name="T42" fmla="*/ 33 w 111"/>
                <a:gd name="T43" fmla="*/ 19 h 47"/>
                <a:gd name="T44" fmla="*/ 24 w 111"/>
                <a:gd name="T45" fmla="*/ 9 h 47"/>
                <a:gd name="T46" fmla="*/ 17 w 111"/>
                <a:gd name="T47" fmla="*/ 7 h 47"/>
                <a:gd name="T48" fmla="*/ 5 w 111"/>
                <a:gd name="T49" fmla="*/ 14 h 47"/>
                <a:gd name="T50" fmla="*/ 5 w 111"/>
                <a:gd name="T51" fmla="*/ 21 h 47"/>
                <a:gd name="T52" fmla="*/ 0 w 111"/>
                <a:gd name="T53" fmla="*/ 28 h 47"/>
                <a:gd name="T54" fmla="*/ 5 w 111"/>
                <a:gd name="T55" fmla="*/ 38 h 47"/>
                <a:gd name="T56" fmla="*/ 17 w 111"/>
                <a:gd name="T57" fmla="*/ 33 h 47"/>
                <a:gd name="T58" fmla="*/ 24 w 111"/>
                <a:gd name="T59" fmla="*/ 33 h 47"/>
                <a:gd name="T60" fmla="*/ 31 w 111"/>
                <a:gd name="T61" fmla="*/ 33 h 47"/>
                <a:gd name="T62" fmla="*/ 33 w 111"/>
                <a:gd name="T63" fmla="*/ 33 h 47"/>
                <a:gd name="T64" fmla="*/ 43 w 111"/>
                <a:gd name="T65" fmla="*/ 33 h 47"/>
                <a:gd name="T66" fmla="*/ 52 w 111"/>
                <a:gd name="T67" fmla="*/ 35 h 47"/>
                <a:gd name="T68" fmla="*/ 57 w 111"/>
                <a:gd name="T69" fmla="*/ 33 h 47"/>
                <a:gd name="T70" fmla="*/ 59 w 111"/>
                <a:gd name="T71" fmla="*/ 33 h 47"/>
                <a:gd name="T72" fmla="*/ 64 w 111"/>
                <a:gd name="T73" fmla="*/ 38 h 47"/>
                <a:gd name="T74" fmla="*/ 76 w 111"/>
                <a:gd name="T75" fmla="*/ 40 h 47"/>
                <a:gd name="T76" fmla="*/ 80 w 111"/>
                <a:gd name="T77" fmla="*/ 45 h 47"/>
                <a:gd name="T78" fmla="*/ 87 w 111"/>
                <a:gd name="T79" fmla="*/ 47 h 47"/>
                <a:gd name="T80" fmla="*/ 90 w 111"/>
                <a:gd name="T81" fmla="*/ 47 h 47"/>
                <a:gd name="T82" fmla="*/ 94 w 111"/>
                <a:gd name="T83" fmla="*/ 45 h 47"/>
                <a:gd name="T84" fmla="*/ 99 w 111"/>
                <a:gd name="T85" fmla="*/ 45 h 47"/>
                <a:gd name="T86" fmla="*/ 104 w 111"/>
                <a:gd name="T87" fmla="*/ 42 h 47"/>
                <a:gd name="T88" fmla="*/ 109 w 111"/>
                <a:gd name="T89" fmla="*/ 38 h 47"/>
                <a:gd name="T90" fmla="*/ 111 w 111"/>
                <a:gd name="T91"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47">
                  <a:moveTo>
                    <a:pt x="111" y="35"/>
                  </a:moveTo>
                  <a:lnTo>
                    <a:pt x="109" y="33"/>
                  </a:lnTo>
                  <a:lnTo>
                    <a:pt x="109" y="30"/>
                  </a:lnTo>
                  <a:lnTo>
                    <a:pt x="109" y="30"/>
                  </a:lnTo>
                  <a:lnTo>
                    <a:pt x="106" y="28"/>
                  </a:lnTo>
                  <a:lnTo>
                    <a:pt x="106" y="28"/>
                  </a:lnTo>
                  <a:lnTo>
                    <a:pt x="106" y="26"/>
                  </a:lnTo>
                  <a:lnTo>
                    <a:pt x="104" y="26"/>
                  </a:lnTo>
                  <a:lnTo>
                    <a:pt x="104" y="23"/>
                  </a:lnTo>
                  <a:lnTo>
                    <a:pt x="104" y="23"/>
                  </a:lnTo>
                  <a:lnTo>
                    <a:pt x="104" y="23"/>
                  </a:lnTo>
                  <a:lnTo>
                    <a:pt x="102" y="23"/>
                  </a:lnTo>
                  <a:lnTo>
                    <a:pt x="102" y="23"/>
                  </a:lnTo>
                  <a:lnTo>
                    <a:pt x="102" y="21"/>
                  </a:lnTo>
                  <a:lnTo>
                    <a:pt x="102" y="19"/>
                  </a:lnTo>
                  <a:lnTo>
                    <a:pt x="102" y="19"/>
                  </a:lnTo>
                  <a:lnTo>
                    <a:pt x="102" y="16"/>
                  </a:lnTo>
                  <a:lnTo>
                    <a:pt x="104" y="16"/>
                  </a:lnTo>
                  <a:lnTo>
                    <a:pt x="104" y="16"/>
                  </a:lnTo>
                  <a:lnTo>
                    <a:pt x="102" y="14"/>
                  </a:lnTo>
                  <a:lnTo>
                    <a:pt x="102" y="14"/>
                  </a:lnTo>
                  <a:lnTo>
                    <a:pt x="99" y="14"/>
                  </a:lnTo>
                  <a:lnTo>
                    <a:pt x="97" y="12"/>
                  </a:lnTo>
                  <a:lnTo>
                    <a:pt x="97" y="12"/>
                  </a:lnTo>
                  <a:lnTo>
                    <a:pt x="97" y="12"/>
                  </a:lnTo>
                  <a:lnTo>
                    <a:pt x="94" y="9"/>
                  </a:lnTo>
                  <a:lnTo>
                    <a:pt x="94" y="12"/>
                  </a:lnTo>
                  <a:lnTo>
                    <a:pt x="92" y="9"/>
                  </a:lnTo>
                  <a:lnTo>
                    <a:pt x="90" y="9"/>
                  </a:lnTo>
                  <a:lnTo>
                    <a:pt x="90" y="9"/>
                  </a:lnTo>
                  <a:lnTo>
                    <a:pt x="87" y="9"/>
                  </a:lnTo>
                  <a:lnTo>
                    <a:pt x="87" y="9"/>
                  </a:lnTo>
                  <a:lnTo>
                    <a:pt x="83" y="9"/>
                  </a:lnTo>
                  <a:lnTo>
                    <a:pt x="80" y="9"/>
                  </a:lnTo>
                  <a:lnTo>
                    <a:pt x="78" y="9"/>
                  </a:lnTo>
                  <a:lnTo>
                    <a:pt x="78" y="7"/>
                  </a:lnTo>
                  <a:lnTo>
                    <a:pt x="73" y="4"/>
                  </a:lnTo>
                  <a:lnTo>
                    <a:pt x="73" y="4"/>
                  </a:lnTo>
                  <a:lnTo>
                    <a:pt x="73" y="4"/>
                  </a:lnTo>
                  <a:lnTo>
                    <a:pt x="71" y="4"/>
                  </a:lnTo>
                  <a:lnTo>
                    <a:pt x="69" y="2"/>
                  </a:lnTo>
                  <a:lnTo>
                    <a:pt x="69" y="2"/>
                  </a:lnTo>
                  <a:lnTo>
                    <a:pt x="66" y="2"/>
                  </a:lnTo>
                  <a:lnTo>
                    <a:pt x="64" y="0"/>
                  </a:lnTo>
                  <a:lnTo>
                    <a:pt x="61" y="0"/>
                  </a:lnTo>
                  <a:lnTo>
                    <a:pt x="61" y="0"/>
                  </a:lnTo>
                  <a:lnTo>
                    <a:pt x="61" y="0"/>
                  </a:lnTo>
                  <a:lnTo>
                    <a:pt x="61" y="2"/>
                  </a:lnTo>
                  <a:lnTo>
                    <a:pt x="61" y="2"/>
                  </a:lnTo>
                  <a:lnTo>
                    <a:pt x="61" y="0"/>
                  </a:lnTo>
                  <a:lnTo>
                    <a:pt x="59" y="0"/>
                  </a:lnTo>
                  <a:lnTo>
                    <a:pt x="57" y="2"/>
                  </a:lnTo>
                  <a:lnTo>
                    <a:pt x="57" y="2"/>
                  </a:lnTo>
                  <a:lnTo>
                    <a:pt x="54" y="2"/>
                  </a:lnTo>
                  <a:lnTo>
                    <a:pt x="50" y="2"/>
                  </a:lnTo>
                  <a:lnTo>
                    <a:pt x="50" y="4"/>
                  </a:lnTo>
                  <a:lnTo>
                    <a:pt x="47" y="4"/>
                  </a:lnTo>
                  <a:lnTo>
                    <a:pt x="47" y="4"/>
                  </a:lnTo>
                  <a:lnTo>
                    <a:pt x="50" y="9"/>
                  </a:lnTo>
                  <a:lnTo>
                    <a:pt x="50" y="14"/>
                  </a:lnTo>
                  <a:lnTo>
                    <a:pt x="50" y="16"/>
                  </a:lnTo>
                  <a:lnTo>
                    <a:pt x="50" y="16"/>
                  </a:lnTo>
                  <a:lnTo>
                    <a:pt x="45" y="19"/>
                  </a:lnTo>
                  <a:lnTo>
                    <a:pt x="43" y="21"/>
                  </a:lnTo>
                  <a:lnTo>
                    <a:pt x="40" y="21"/>
                  </a:lnTo>
                  <a:lnTo>
                    <a:pt x="33" y="19"/>
                  </a:lnTo>
                  <a:lnTo>
                    <a:pt x="31" y="14"/>
                  </a:lnTo>
                  <a:lnTo>
                    <a:pt x="28" y="14"/>
                  </a:lnTo>
                  <a:lnTo>
                    <a:pt x="24" y="9"/>
                  </a:lnTo>
                  <a:lnTo>
                    <a:pt x="24" y="7"/>
                  </a:lnTo>
                  <a:lnTo>
                    <a:pt x="21" y="7"/>
                  </a:lnTo>
                  <a:lnTo>
                    <a:pt x="17" y="7"/>
                  </a:lnTo>
                  <a:lnTo>
                    <a:pt x="12" y="9"/>
                  </a:lnTo>
                  <a:lnTo>
                    <a:pt x="10" y="9"/>
                  </a:lnTo>
                  <a:lnTo>
                    <a:pt x="5" y="14"/>
                  </a:lnTo>
                  <a:lnTo>
                    <a:pt x="5" y="16"/>
                  </a:lnTo>
                  <a:lnTo>
                    <a:pt x="5" y="19"/>
                  </a:lnTo>
                  <a:lnTo>
                    <a:pt x="5" y="21"/>
                  </a:lnTo>
                  <a:lnTo>
                    <a:pt x="3" y="21"/>
                  </a:lnTo>
                  <a:lnTo>
                    <a:pt x="0" y="23"/>
                  </a:lnTo>
                  <a:lnTo>
                    <a:pt x="0" y="28"/>
                  </a:lnTo>
                  <a:lnTo>
                    <a:pt x="0" y="35"/>
                  </a:lnTo>
                  <a:lnTo>
                    <a:pt x="0" y="40"/>
                  </a:lnTo>
                  <a:lnTo>
                    <a:pt x="5" y="38"/>
                  </a:lnTo>
                  <a:lnTo>
                    <a:pt x="10" y="35"/>
                  </a:lnTo>
                  <a:lnTo>
                    <a:pt x="12" y="35"/>
                  </a:lnTo>
                  <a:lnTo>
                    <a:pt x="17" y="33"/>
                  </a:lnTo>
                  <a:lnTo>
                    <a:pt x="17" y="33"/>
                  </a:lnTo>
                  <a:lnTo>
                    <a:pt x="21" y="33"/>
                  </a:lnTo>
                  <a:lnTo>
                    <a:pt x="24" y="33"/>
                  </a:lnTo>
                  <a:lnTo>
                    <a:pt x="26" y="33"/>
                  </a:lnTo>
                  <a:lnTo>
                    <a:pt x="28" y="33"/>
                  </a:lnTo>
                  <a:lnTo>
                    <a:pt x="31" y="33"/>
                  </a:lnTo>
                  <a:lnTo>
                    <a:pt x="31" y="35"/>
                  </a:lnTo>
                  <a:lnTo>
                    <a:pt x="33" y="33"/>
                  </a:lnTo>
                  <a:lnTo>
                    <a:pt x="33" y="33"/>
                  </a:lnTo>
                  <a:lnTo>
                    <a:pt x="40" y="33"/>
                  </a:lnTo>
                  <a:lnTo>
                    <a:pt x="40" y="33"/>
                  </a:lnTo>
                  <a:lnTo>
                    <a:pt x="43" y="33"/>
                  </a:lnTo>
                  <a:lnTo>
                    <a:pt x="45" y="35"/>
                  </a:lnTo>
                  <a:lnTo>
                    <a:pt x="47" y="35"/>
                  </a:lnTo>
                  <a:lnTo>
                    <a:pt x="52" y="35"/>
                  </a:lnTo>
                  <a:lnTo>
                    <a:pt x="54" y="35"/>
                  </a:lnTo>
                  <a:lnTo>
                    <a:pt x="54" y="35"/>
                  </a:lnTo>
                  <a:lnTo>
                    <a:pt x="57" y="33"/>
                  </a:lnTo>
                  <a:lnTo>
                    <a:pt x="57" y="33"/>
                  </a:lnTo>
                  <a:lnTo>
                    <a:pt x="59" y="33"/>
                  </a:lnTo>
                  <a:lnTo>
                    <a:pt x="59" y="33"/>
                  </a:lnTo>
                  <a:lnTo>
                    <a:pt x="61" y="35"/>
                  </a:lnTo>
                  <a:lnTo>
                    <a:pt x="61" y="38"/>
                  </a:lnTo>
                  <a:lnTo>
                    <a:pt x="64" y="38"/>
                  </a:lnTo>
                  <a:lnTo>
                    <a:pt x="71" y="38"/>
                  </a:lnTo>
                  <a:lnTo>
                    <a:pt x="71" y="38"/>
                  </a:lnTo>
                  <a:lnTo>
                    <a:pt x="76" y="40"/>
                  </a:lnTo>
                  <a:lnTo>
                    <a:pt x="78" y="42"/>
                  </a:lnTo>
                  <a:lnTo>
                    <a:pt x="78" y="42"/>
                  </a:lnTo>
                  <a:lnTo>
                    <a:pt x="80" y="45"/>
                  </a:lnTo>
                  <a:lnTo>
                    <a:pt x="83" y="45"/>
                  </a:lnTo>
                  <a:lnTo>
                    <a:pt x="85" y="47"/>
                  </a:lnTo>
                  <a:lnTo>
                    <a:pt x="87" y="47"/>
                  </a:lnTo>
                  <a:lnTo>
                    <a:pt x="87" y="47"/>
                  </a:lnTo>
                  <a:lnTo>
                    <a:pt x="87" y="47"/>
                  </a:lnTo>
                  <a:lnTo>
                    <a:pt x="90" y="47"/>
                  </a:lnTo>
                  <a:lnTo>
                    <a:pt x="90" y="47"/>
                  </a:lnTo>
                  <a:lnTo>
                    <a:pt x="92" y="45"/>
                  </a:lnTo>
                  <a:lnTo>
                    <a:pt x="94" y="45"/>
                  </a:lnTo>
                  <a:lnTo>
                    <a:pt x="97" y="45"/>
                  </a:lnTo>
                  <a:lnTo>
                    <a:pt x="99" y="45"/>
                  </a:lnTo>
                  <a:lnTo>
                    <a:pt x="99" y="45"/>
                  </a:lnTo>
                  <a:lnTo>
                    <a:pt x="102" y="45"/>
                  </a:lnTo>
                  <a:lnTo>
                    <a:pt x="102" y="45"/>
                  </a:lnTo>
                  <a:lnTo>
                    <a:pt x="104" y="42"/>
                  </a:lnTo>
                  <a:lnTo>
                    <a:pt x="104" y="42"/>
                  </a:lnTo>
                  <a:lnTo>
                    <a:pt x="106" y="40"/>
                  </a:lnTo>
                  <a:lnTo>
                    <a:pt x="109" y="38"/>
                  </a:lnTo>
                  <a:lnTo>
                    <a:pt x="109" y="38"/>
                  </a:lnTo>
                  <a:lnTo>
                    <a:pt x="111" y="38"/>
                  </a:lnTo>
                  <a:lnTo>
                    <a:pt x="111" y="38"/>
                  </a:lnTo>
                  <a:lnTo>
                    <a:pt x="111" y="35"/>
                  </a:lnTo>
                  <a:lnTo>
                    <a:pt x="111"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Freeform 304"/>
            <p:cNvSpPr>
              <a:spLocks/>
            </p:cNvSpPr>
            <p:nvPr userDrawn="1"/>
          </p:nvSpPr>
          <p:spPr bwMode="auto">
            <a:xfrm>
              <a:off x="5484" y="2332"/>
              <a:ext cx="151" cy="182"/>
            </a:xfrm>
            <a:custGeom>
              <a:avLst/>
              <a:gdLst>
                <a:gd name="T0" fmla="*/ 142 w 151"/>
                <a:gd name="T1" fmla="*/ 142 h 182"/>
                <a:gd name="T2" fmla="*/ 144 w 151"/>
                <a:gd name="T3" fmla="*/ 138 h 182"/>
                <a:gd name="T4" fmla="*/ 135 w 151"/>
                <a:gd name="T5" fmla="*/ 128 h 182"/>
                <a:gd name="T6" fmla="*/ 130 w 151"/>
                <a:gd name="T7" fmla="*/ 126 h 182"/>
                <a:gd name="T8" fmla="*/ 123 w 151"/>
                <a:gd name="T9" fmla="*/ 114 h 182"/>
                <a:gd name="T10" fmla="*/ 109 w 151"/>
                <a:gd name="T11" fmla="*/ 100 h 182"/>
                <a:gd name="T12" fmla="*/ 99 w 151"/>
                <a:gd name="T13" fmla="*/ 90 h 182"/>
                <a:gd name="T14" fmla="*/ 97 w 151"/>
                <a:gd name="T15" fmla="*/ 83 h 182"/>
                <a:gd name="T16" fmla="*/ 76 w 151"/>
                <a:gd name="T17" fmla="*/ 71 h 182"/>
                <a:gd name="T18" fmla="*/ 73 w 151"/>
                <a:gd name="T19" fmla="*/ 64 h 182"/>
                <a:gd name="T20" fmla="*/ 83 w 151"/>
                <a:gd name="T21" fmla="*/ 62 h 182"/>
                <a:gd name="T22" fmla="*/ 87 w 151"/>
                <a:gd name="T23" fmla="*/ 52 h 182"/>
                <a:gd name="T24" fmla="*/ 83 w 151"/>
                <a:gd name="T25" fmla="*/ 48 h 182"/>
                <a:gd name="T26" fmla="*/ 80 w 151"/>
                <a:gd name="T27" fmla="*/ 43 h 182"/>
                <a:gd name="T28" fmla="*/ 71 w 151"/>
                <a:gd name="T29" fmla="*/ 34 h 182"/>
                <a:gd name="T30" fmla="*/ 59 w 151"/>
                <a:gd name="T31" fmla="*/ 38 h 182"/>
                <a:gd name="T32" fmla="*/ 47 w 151"/>
                <a:gd name="T33" fmla="*/ 22 h 182"/>
                <a:gd name="T34" fmla="*/ 45 w 151"/>
                <a:gd name="T35" fmla="*/ 15 h 182"/>
                <a:gd name="T36" fmla="*/ 43 w 151"/>
                <a:gd name="T37" fmla="*/ 17 h 182"/>
                <a:gd name="T38" fmla="*/ 31 w 151"/>
                <a:gd name="T39" fmla="*/ 3 h 182"/>
                <a:gd name="T40" fmla="*/ 24 w 151"/>
                <a:gd name="T41" fmla="*/ 0 h 182"/>
                <a:gd name="T42" fmla="*/ 21 w 151"/>
                <a:gd name="T43" fmla="*/ 8 h 182"/>
                <a:gd name="T44" fmla="*/ 26 w 151"/>
                <a:gd name="T45" fmla="*/ 19 h 182"/>
                <a:gd name="T46" fmla="*/ 28 w 151"/>
                <a:gd name="T47" fmla="*/ 29 h 182"/>
                <a:gd name="T48" fmla="*/ 21 w 151"/>
                <a:gd name="T49" fmla="*/ 26 h 182"/>
                <a:gd name="T50" fmla="*/ 17 w 151"/>
                <a:gd name="T51" fmla="*/ 24 h 182"/>
                <a:gd name="T52" fmla="*/ 7 w 151"/>
                <a:gd name="T53" fmla="*/ 26 h 182"/>
                <a:gd name="T54" fmla="*/ 7 w 151"/>
                <a:gd name="T55" fmla="*/ 36 h 182"/>
                <a:gd name="T56" fmla="*/ 0 w 151"/>
                <a:gd name="T57" fmla="*/ 41 h 182"/>
                <a:gd name="T58" fmla="*/ 3 w 151"/>
                <a:gd name="T59" fmla="*/ 45 h 182"/>
                <a:gd name="T60" fmla="*/ 7 w 151"/>
                <a:gd name="T61" fmla="*/ 52 h 182"/>
                <a:gd name="T62" fmla="*/ 14 w 151"/>
                <a:gd name="T63" fmla="*/ 64 h 182"/>
                <a:gd name="T64" fmla="*/ 21 w 151"/>
                <a:gd name="T65" fmla="*/ 64 h 182"/>
                <a:gd name="T66" fmla="*/ 24 w 151"/>
                <a:gd name="T67" fmla="*/ 86 h 182"/>
                <a:gd name="T68" fmla="*/ 24 w 151"/>
                <a:gd name="T69" fmla="*/ 93 h 182"/>
                <a:gd name="T70" fmla="*/ 26 w 151"/>
                <a:gd name="T71" fmla="*/ 107 h 182"/>
                <a:gd name="T72" fmla="*/ 36 w 151"/>
                <a:gd name="T73" fmla="*/ 95 h 182"/>
                <a:gd name="T74" fmla="*/ 45 w 151"/>
                <a:gd name="T75" fmla="*/ 93 h 182"/>
                <a:gd name="T76" fmla="*/ 54 w 151"/>
                <a:gd name="T77" fmla="*/ 100 h 182"/>
                <a:gd name="T78" fmla="*/ 59 w 151"/>
                <a:gd name="T79" fmla="*/ 95 h 182"/>
                <a:gd name="T80" fmla="*/ 61 w 151"/>
                <a:gd name="T81" fmla="*/ 88 h 182"/>
                <a:gd name="T82" fmla="*/ 76 w 151"/>
                <a:gd name="T83" fmla="*/ 88 h 182"/>
                <a:gd name="T84" fmla="*/ 92 w 151"/>
                <a:gd name="T85" fmla="*/ 107 h 182"/>
                <a:gd name="T86" fmla="*/ 102 w 151"/>
                <a:gd name="T87" fmla="*/ 133 h 182"/>
                <a:gd name="T88" fmla="*/ 109 w 151"/>
                <a:gd name="T89" fmla="*/ 142 h 182"/>
                <a:gd name="T90" fmla="*/ 113 w 151"/>
                <a:gd name="T91" fmla="*/ 149 h 182"/>
                <a:gd name="T92" fmla="*/ 113 w 151"/>
                <a:gd name="T93" fmla="*/ 164 h 182"/>
                <a:gd name="T94" fmla="*/ 109 w 151"/>
                <a:gd name="T95" fmla="*/ 173 h 182"/>
                <a:gd name="T96" fmla="*/ 116 w 151"/>
                <a:gd name="T97" fmla="*/ 178 h 182"/>
                <a:gd name="T98" fmla="*/ 125 w 151"/>
                <a:gd name="T99" fmla="*/ 178 h 182"/>
                <a:gd name="T100" fmla="*/ 127 w 151"/>
                <a:gd name="T101" fmla="*/ 171 h 182"/>
                <a:gd name="T102" fmla="*/ 135 w 151"/>
                <a:gd name="T103" fmla="*/ 171 h 182"/>
                <a:gd name="T104" fmla="*/ 142 w 151"/>
                <a:gd name="T105" fmla="*/ 171 h 182"/>
                <a:gd name="T106" fmla="*/ 149 w 151"/>
                <a:gd name="T107" fmla="*/ 168 h 182"/>
                <a:gd name="T108" fmla="*/ 149 w 151"/>
                <a:gd name="T109" fmla="*/ 15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1" h="182">
                  <a:moveTo>
                    <a:pt x="151" y="152"/>
                  </a:moveTo>
                  <a:lnTo>
                    <a:pt x="149" y="152"/>
                  </a:lnTo>
                  <a:lnTo>
                    <a:pt x="149" y="149"/>
                  </a:lnTo>
                  <a:lnTo>
                    <a:pt x="146" y="147"/>
                  </a:lnTo>
                  <a:lnTo>
                    <a:pt x="144" y="147"/>
                  </a:lnTo>
                  <a:lnTo>
                    <a:pt x="144" y="145"/>
                  </a:lnTo>
                  <a:lnTo>
                    <a:pt x="142" y="142"/>
                  </a:lnTo>
                  <a:lnTo>
                    <a:pt x="142" y="142"/>
                  </a:lnTo>
                  <a:lnTo>
                    <a:pt x="142" y="142"/>
                  </a:lnTo>
                  <a:lnTo>
                    <a:pt x="144" y="140"/>
                  </a:lnTo>
                  <a:lnTo>
                    <a:pt x="146" y="140"/>
                  </a:lnTo>
                  <a:lnTo>
                    <a:pt x="146" y="138"/>
                  </a:lnTo>
                  <a:lnTo>
                    <a:pt x="144" y="138"/>
                  </a:lnTo>
                  <a:lnTo>
                    <a:pt x="144" y="138"/>
                  </a:lnTo>
                  <a:lnTo>
                    <a:pt x="144" y="135"/>
                  </a:lnTo>
                  <a:lnTo>
                    <a:pt x="142" y="135"/>
                  </a:lnTo>
                  <a:lnTo>
                    <a:pt x="139" y="133"/>
                  </a:lnTo>
                  <a:lnTo>
                    <a:pt x="137" y="130"/>
                  </a:lnTo>
                  <a:lnTo>
                    <a:pt x="135" y="130"/>
                  </a:lnTo>
                  <a:lnTo>
                    <a:pt x="135" y="130"/>
                  </a:lnTo>
                  <a:lnTo>
                    <a:pt x="135" y="128"/>
                  </a:lnTo>
                  <a:lnTo>
                    <a:pt x="135" y="126"/>
                  </a:lnTo>
                  <a:lnTo>
                    <a:pt x="132" y="128"/>
                  </a:lnTo>
                  <a:lnTo>
                    <a:pt x="132" y="128"/>
                  </a:lnTo>
                  <a:lnTo>
                    <a:pt x="132" y="128"/>
                  </a:lnTo>
                  <a:lnTo>
                    <a:pt x="130" y="128"/>
                  </a:lnTo>
                  <a:lnTo>
                    <a:pt x="130" y="126"/>
                  </a:lnTo>
                  <a:lnTo>
                    <a:pt x="130" y="126"/>
                  </a:lnTo>
                  <a:lnTo>
                    <a:pt x="127" y="123"/>
                  </a:lnTo>
                  <a:lnTo>
                    <a:pt x="127" y="121"/>
                  </a:lnTo>
                  <a:lnTo>
                    <a:pt x="127" y="119"/>
                  </a:lnTo>
                  <a:lnTo>
                    <a:pt x="125" y="119"/>
                  </a:lnTo>
                  <a:lnTo>
                    <a:pt x="125" y="116"/>
                  </a:lnTo>
                  <a:lnTo>
                    <a:pt x="125" y="116"/>
                  </a:lnTo>
                  <a:lnTo>
                    <a:pt x="123" y="114"/>
                  </a:lnTo>
                  <a:lnTo>
                    <a:pt x="120" y="112"/>
                  </a:lnTo>
                  <a:lnTo>
                    <a:pt x="116" y="109"/>
                  </a:lnTo>
                  <a:lnTo>
                    <a:pt x="116" y="107"/>
                  </a:lnTo>
                  <a:lnTo>
                    <a:pt x="113" y="107"/>
                  </a:lnTo>
                  <a:lnTo>
                    <a:pt x="111" y="102"/>
                  </a:lnTo>
                  <a:lnTo>
                    <a:pt x="109" y="102"/>
                  </a:lnTo>
                  <a:lnTo>
                    <a:pt x="109" y="100"/>
                  </a:lnTo>
                  <a:lnTo>
                    <a:pt x="106" y="97"/>
                  </a:lnTo>
                  <a:lnTo>
                    <a:pt x="106" y="95"/>
                  </a:lnTo>
                  <a:lnTo>
                    <a:pt x="104" y="95"/>
                  </a:lnTo>
                  <a:lnTo>
                    <a:pt x="104" y="93"/>
                  </a:lnTo>
                  <a:lnTo>
                    <a:pt x="102" y="93"/>
                  </a:lnTo>
                  <a:lnTo>
                    <a:pt x="102" y="93"/>
                  </a:lnTo>
                  <a:lnTo>
                    <a:pt x="99" y="90"/>
                  </a:lnTo>
                  <a:lnTo>
                    <a:pt x="97" y="88"/>
                  </a:lnTo>
                  <a:lnTo>
                    <a:pt x="97" y="88"/>
                  </a:lnTo>
                  <a:lnTo>
                    <a:pt x="97" y="86"/>
                  </a:lnTo>
                  <a:lnTo>
                    <a:pt x="97" y="86"/>
                  </a:lnTo>
                  <a:lnTo>
                    <a:pt x="97" y="83"/>
                  </a:lnTo>
                  <a:lnTo>
                    <a:pt x="97" y="83"/>
                  </a:lnTo>
                  <a:lnTo>
                    <a:pt x="97" y="83"/>
                  </a:lnTo>
                  <a:lnTo>
                    <a:pt x="97" y="81"/>
                  </a:lnTo>
                  <a:lnTo>
                    <a:pt x="94" y="81"/>
                  </a:lnTo>
                  <a:lnTo>
                    <a:pt x="87" y="78"/>
                  </a:lnTo>
                  <a:lnTo>
                    <a:pt x="85" y="78"/>
                  </a:lnTo>
                  <a:lnTo>
                    <a:pt x="85" y="76"/>
                  </a:lnTo>
                  <a:lnTo>
                    <a:pt x="83" y="76"/>
                  </a:lnTo>
                  <a:lnTo>
                    <a:pt x="76" y="71"/>
                  </a:lnTo>
                  <a:lnTo>
                    <a:pt x="73" y="69"/>
                  </a:lnTo>
                  <a:lnTo>
                    <a:pt x="73" y="69"/>
                  </a:lnTo>
                  <a:lnTo>
                    <a:pt x="71" y="69"/>
                  </a:lnTo>
                  <a:lnTo>
                    <a:pt x="71" y="67"/>
                  </a:lnTo>
                  <a:lnTo>
                    <a:pt x="73" y="67"/>
                  </a:lnTo>
                  <a:lnTo>
                    <a:pt x="73" y="67"/>
                  </a:lnTo>
                  <a:lnTo>
                    <a:pt x="73" y="64"/>
                  </a:lnTo>
                  <a:lnTo>
                    <a:pt x="73" y="62"/>
                  </a:lnTo>
                  <a:lnTo>
                    <a:pt x="73" y="62"/>
                  </a:lnTo>
                  <a:lnTo>
                    <a:pt x="73" y="60"/>
                  </a:lnTo>
                  <a:lnTo>
                    <a:pt x="73" y="60"/>
                  </a:lnTo>
                  <a:lnTo>
                    <a:pt x="76" y="60"/>
                  </a:lnTo>
                  <a:lnTo>
                    <a:pt x="78" y="60"/>
                  </a:lnTo>
                  <a:lnTo>
                    <a:pt x="83" y="62"/>
                  </a:lnTo>
                  <a:lnTo>
                    <a:pt x="83" y="62"/>
                  </a:lnTo>
                  <a:lnTo>
                    <a:pt x="85" y="60"/>
                  </a:lnTo>
                  <a:lnTo>
                    <a:pt x="87" y="57"/>
                  </a:lnTo>
                  <a:lnTo>
                    <a:pt x="87" y="55"/>
                  </a:lnTo>
                  <a:lnTo>
                    <a:pt x="87" y="55"/>
                  </a:lnTo>
                  <a:lnTo>
                    <a:pt x="87" y="52"/>
                  </a:lnTo>
                  <a:lnTo>
                    <a:pt x="87" y="52"/>
                  </a:lnTo>
                  <a:lnTo>
                    <a:pt x="87" y="50"/>
                  </a:lnTo>
                  <a:lnTo>
                    <a:pt x="87" y="50"/>
                  </a:lnTo>
                  <a:lnTo>
                    <a:pt x="85" y="50"/>
                  </a:lnTo>
                  <a:lnTo>
                    <a:pt x="83" y="50"/>
                  </a:lnTo>
                  <a:lnTo>
                    <a:pt x="83" y="48"/>
                  </a:lnTo>
                  <a:lnTo>
                    <a:pt x="83" y="48"/>
                  </a:lnTo>
                  <a:lnTo>
                    <a:pt x="83" y="48"/>
                  </a:lnTo>
                  <a:lnTo>
                    <a:pt x="83" y="45"/>
                  </a:lnTo>
                  <a:lnTo>
                    <a:pt x="80" y="45"/>
                  </a:lnTo>
                  <a:lnTo>
                    <a:pt x="78" y="45"/>
                  </a:lnTo>
                  <a:lnTo>
                    <a:pt x="78" y="45"/>
                  </a:lnTo>
                  <a:lnTo>
                    <a:pt x="78" y="43"/>
                  </a:lnTo>
                  <a:lnTo>
                    <a:pt x="78" y="43"/>
                  </a:lnTo>
                  <a:lnTo>
                    <a:pt x="80" y="43"/>
                  </a:lnTo>
                  <a:lnTo>
                    <a:pt x="80" y="41"/>
                  </a:lnTo>
                  <a:lnTo>
                    <a:pt x="80" y="41"/>
                  </a:lnTo>
                  <a:lnTo>
                    <a:pt x="80" y="38"/>
                  </a:lnTo>
                  <a:lnTo>
                    <a:pt x="78" y="38"/>
                  </a:lnTo>
                  <a:lnTo>
                    <a:pt x="76" y="36"/>
                  </a:lnTo>
                  <a:lnTo>
                    <a:pt x="73" y="34"/>
                  </a:lnTo>
                  <a:lnTo>
                    <a:pt x="71" y="34"/>
                  </a:lnTo>
                  <a:lnTo>
                    <a:pt x="71" y="34"/>
                  </a:lnTo>
                  <a:lnTo>
                    <a:pt x="66" y="36"/>
                  </a:lnTo>
                  <a:lnTo>
                    <a:pt x="66" y="36"/>
                  </a:lnTo>
                  <a:lnTo>
                    <a:pt x="64" y="38"/>
                  </a:lnTo>
                  <a:lnTo>
                    <a:pt x="64" y="38"/>
                  </a:lnTo>
                  <a:lnTo>
                    <a:pt x="61" y="38"/>
                  </a:lnTo>
                  <a:lnTo>
                    <a:pt x="59" y="38"/>
                  </a:lnTo>
                  <a:lnTo>
                    <a:pt x="54" y="36"/>
                  </a:lnTo>
                  <a:lnTo>
                    <a:pt x="52" y="36"/>
                  </a:lnTo>
                  <a:lnTo>
                    <a:pt x="47" y="29"/>
                  </a:lnTo>
                  <a:lnTo>
                    <a:pt x="47" y="26"/>
                  </a:lnTo>
                  <a:lnTo>
                    <a:pt x="47" y="26"/>
                  </a:lnTo>
                  <a:lnTo>
                    <a:pt x="47" y="24"/>
                  </a:lnTo>
                  <a:lnTo>
                    <a:pt x="47" y="22"/>
                  </a:lnTo>
                  <a:lnTo>
                    <a:pt x="47" y="19"/>
                  </a:lnTo>
                  <a:lnTo>
                    <a:pt x="47" y="19"/>
                  </a:lnTo>
                  <a:lnTo>
                    <a:pt x="47" y="17"/>
                  </a:lnTo>
                  <a:lnTo>
                    <a:pt x="47" y="17"/>
                  </a:lnTo>
                  <a:lnTo>
                    <a:pt x="47" y="17"/>
                  </a:lnTo>
                  <a:lnTo>
                    <a:pt x="45" y="17"/>
                  </a:lnTo>
                  <a:lnTo>
                    <a:pt x="45" y="15"/>
                  </a:lnTo>
                  <a:lnTo>
                    <a:pt x="45" y="15"/>
                  </a:lnTo>
                  <a:lnTo>
                    <a:pt x="45" y="17"/>
                  </a:lnTo>
                  <a:lnTo>
                    <a:pt x="43" y="17"/>
                  </a:lnTo>
                  <a:lnTo>
                    <a:pt x="43" y="19"/>
                  </a:lnTo>
                  <a:lnTo>
                    <a:pt x="43" y="19"/>
                  </a:lnTo>
                  <a:lnTo>
                    <a:pt x="43" y="17"/>
                  </a:lnTo>
                  <a:lnTo>
                    <a:pt x="43" y="17"/>
                  </a:lnTo>
                  <a:lnTo>
                    <a:pt x="40" y="15"/>
                  </a:lnTo>
                  <a:lnTo>
                    <a:pt x="40" y="12"/>
                  </a:lnTo>
                  <a:lnTo>
                    <a:pt x="38" y="12"/>
                  </a:lnTo>
                  <a:lnTo>
                    <a:pt x="38" y="10"/>
                  </a:lnTo>
                  <a:lnTo>
                    <a:pt x="33" y="8"/>
                  </a:lnTo>
                  <a:lnTo>
                    <a:pt x="31" y="5"/>
                  </a:lnTo>
                  <a:lnTo>
                    <a:pt x="31" y="3"/>
                  </a:lnTo>
                  <a:lnTo>
                    <a:pt x="31" y="3"/>
                  </a:lnTo>
                  <a:lnTo>
                    <a:pt x="28" y="3"/>
                  </a:lnTo>
                  <a:lnTo>
                    <a:pt x="26" y="3"/>
                  </a:lnTo>
                  <a:lnTo>
                    <a:pt x="26" y="3"/>
                  </a:lnTo>
                  <a:lnTo>
                    <a:pt x="24" y="0"/>
                  </a:lnTo>
                  <a:lnTo>
                    <a:pt x="24" y="0"/>
                  </a:lnTo>
                  <a:lnTo>
                    <a:pt x="24" y="0"/>
                  </a:lnTo>
                  <a:lnTo>
                    <a:pt x="21" y="0"/>
                  </a:lnTo>
                  <a:lnTo>
                    <a:pt x="21" y="3"/>
                  </a:lnTo>
                  <a:lnTo>
                    <a:pt x="21" y="5"/>
                  </a:lnTo>
                  <a:lnTo>
                    <a:pt x="21" y="5"/>
                  </a:lnTo>
                  <a:lnTo>
                    <a:pt x="19" y="5"/>
                  </a:lnTo>
                  <a:lnTo>
                    <a:pt x="21" y="8"/>
                  </a:lnTo>
                  <a:lnTo>
                    <a:pt x="21" y="8"/>
                  </a:lnTo>
                  <a:lnTo>
                    <a:pt x="21" y="10"/>
                  </a:lnTo>
                  <a:lnTo>
                    <a:pt x="21" y="10"/>
                  </a:lnTo>
                  <a:lnTo>
                    <a:pt x="21" y="12"/>
                  </a:lnTo>
                  <a:lnTo>
                    <a:pt x="24" y="15"/>
                  </a:lnTo>
                  <a:lnTo>
                    <a:pt x="26" y="15"/>
                  </a:lnTo>
                  <a:lnTo>
                    <a:pt x="26" y="17"/>
                  </a:lnTo>
                  <a:lnTo>
                    <a:pt x="26" y="19"/>
                  </a:lnTo>
                  <a:lnTo>
                    <a:pt x="26" y="22"/>
                  </a:lnTo>
                  <a:lnTo>
                    <a:pt x="26" y="24"/>
                  </a:lnTo>
                  <a:lnTo>
                    <a:pt x="26" y="26"/>
                  </a:lnTo>
                  <a:lnTo>
                    <a:pt x="26" y="26"/>
                  </a:lnTo>
                  <a:lnTo>
                    <a:pt x="28" y="26"/>
                  </a:lnTo>
                  <a:lnTo>
                    <a:pt x="28" y="29"/>
                  </a:lnTo>
                  <a:lnTo>
                    <a:pt x="28" y="29"/>
                  </a:lnTo>
                  <a:lnTo>
                    <a:pt x="26" y="29"/>
                  </a:lnTo>
                  <a:lnTo>
                    <a:pt x="26" y="29"/>
                  </a:lnTo>
                  <a:lnTo>
                    <a:pt x="26" y="29"/>
                  </a:lnTo>
                  <a:lnTo>
                    <a:pt x="24" y="29"/>
                  </a:lnTo>
                  <a:lnTo>
                    <a:pt x="24" y="29"/>
                  </a:lnTo>
                  <a:lnTo>
                    <a:pt x="24" y="26"/>
                  </a:lnTo>
                  <a:lnTo>
                    <a:pt x="21" y="26"/>
                  </a:lnTo>
                  <a:lnTo>
                    <a:pt x="19" y="29"/>
                  </a:lnTo>
                  <a:lnTo>
                    <a:pt x="19" y="29"/>
                  </a:lnTo>
                  <a:lnTo>
                    <a:pt x="17" y="29"/>
                  </a:lnTo>
                  <a:lnTo>
                    <a:pt x="17" y="26"/>
                  </a:lnTo>
                  <a:lnTo>
                    <a:pt x="17" y="24"/>
                  </a:lnTo>
                  <a:lnTo>
                    <a:pt x="17" y="24"/>
                  </a:lnTo>
                  <a:lnTo>
                    <a:pt x="17" y="24"/>
                  </a:lnTo>
                  <a:lnTo>
                    <a:pt x="17" y="22"/>
                  </a:lnTo>
                  <a:lnTo>
                    <a:pt x="14" y="19"/>
                  </a:lnTo>
                  <a:lnTo>
                    <a:pt x="14" y="22"/>
                  </a:lnTo>
                  <a:lnTo>
                    <a:pt x="12" y="24"/>
                  </a:lnTo>
                  <a:lnTo>
                    <a:pt x="10" y="26"/>
                  </a:lnTo>
                  <a:lnTo>
                    <a:pt x="10" y="26"/>
                  </a:lnTo>
                  <a:lnTo>
                    <a:pt x="7" y="26"/>
                  </a:lnTo>
                  <a:lnTo>
                    <a:pt x="7" y="29"/>
                  </a:lnTo>
                  <a:lnTo>
                    <a:pt x="7" y="31"/>
                  </a:lnTo>
                  <a:lnTo>
                    <a:pt x="5" y="31"/>
                  </a:lnTo>
                  <a:lnTo>
                    <a:pt x="5" y="34"/>
                  </a:lnTo>
                  <a:lnTo>
                    <a:pt x="5" y="34"/>
                  </a:lnTo>
                  <a:lnTo>
                    <a:pt x="7" y="36"/>
                  </a:lnTo>
                  <a:lnTo>
                    <a:pt x="7" y="36"/>
                  </a:lnTo>
                  <a:lnTo>
                    <a:pt x="7" y="36"/>
                  </a:lnTo>
                  <a:lnTo>
                    <a:pt x="7" y="36"/>
                  </a:lnTo>
                  <a:lnTo>
                    <a:pt x="5" y="36"/>
                  </a:lnTo>
                  <a:lnTo>
                    <a:pt x="5" y="36"/>
                  </a:lnTo>
                  <a:lnTo>
                    <a:pt x="3" y="36"/>
                  </a:lnTo>
                  <a:lnTo>
                    <a:pt x="0" y="38"/>
                  </a:lnTo>
                  <a:lnTo>
                    <a:pt x="0" y="41"/>
                  </a:lnTo>
                  <a:lnTo>
                    <a:pt x="0" y="45"/>
                  </a:lnTo>
                  <a:lnTo>
                    <a:pt x="0" y="48"/>
                  </a:lnTo>
                  <a:lnTo>
                    <a:pt x="0" y="48"/>
                  </a:lnTo>
                  <a:lnTo>
                    <a:pt x="0" y="48"/>
                  </a:lnTo>
                  <a:lnTo>
                    <a:pt x="0" y="48"/>
                  </a:lnTo>
                  <a:lnTo>
                    <a:pt x="3" y="45"/>
                  </a:lnTo>
                  <a:lnTo>
                    <a:pt x="3" y="45"/>
                  </a:lnTo>
                  <a:lnTo>
                    <a:pt x="3" y="45"/>
                  </a:lnTo>
                  <a:lnTo>
                    <a:pt x="5" y="45"/>
                  </a:lnTo>
                  <a:lnTo>
                    <a:pt x="5" y="48"/>
                  </a:lnTo>
                  <a:lnTo>
                    <a:pt x="7" y="50"/>
                  </a:lnTo>
                  <a:lnTo>
                    <a:pt x="7" y="50"/>
                  </a:lnTo>
                  <a:lnTo>
                    <a:pt x="7" y="50"/>
                  </a:lnTo>
                  <a:lnTo>
                    <a:pt x="7" y="52"/>
                  </a:lnTo>
                  <a:lnTo>
                    <a:pt x="7" y="52"/>
                  </a:lnTo>
                  <a:lnTo>
                    <a:pt x="7" y="55"/>
                  </a:lnTo>
                  <a:lnTo>
                    <a:pt x="7" y="60"/>
                  </a:lnTo>
                  <a:lnTo>
                    <a:pt x="7" y="62"/>
                  </a:lnTo>
                  <a:lnTo>
                    <a:pt x="10" y="62"/>
                  </a:lnTo>
                  <a:lnTo>
                    <a:pt x="12" y="64"/>
                  </a:lnTo>
                  <a:lnTo>
                    <a:pt x="14" y="64"/>
                  </a:lnTo>
                  <a:lnTo>
                    <a:pt x="14" y="64"/>
                  </a:lnTo>
                  <a:lnTo>
                    <a:pt x="14" y="62"/>
                  </a:lnTo>
                  <a:lnTo>
                    <a:pt x="17" y="62"/>
                  </a:lnTo>
                  <a:lnTo>
                    <a:pt x="17" y="62"/>
                  </a:lnTo>
                  <a:lnTo>
                    <a:pt x="21" y="62"/>
                  </a:lnTo>
                  <a:lnTo>
                    <a:pt x="21" y="62"/>
                  </a:lnTo>
                  <a:lnTo>
                    <a:pt x="21" y="64"/>
                  </a:lnTo>
                  <a:lnTo>
                    <a:pt x="21" y="67"/>
                  </a:lnTo>
                  <a:lnTo>
                    <a:pt x="24" y="71"/>
                  </a:lnTo>
                  <a:lnTo>
                    <a:pt x="24" y="74"/>
                  </a:lnTo>
                  <a:lnTo>
                    <a:pt x="26" y="76"/>
                  </a:lnTo>
                  <a:lnTo>
                    <a:pt x="24" y="78"/>
                  </a:lnTo>
                  <a:lnTo>
                    <a:pt x="24" y="83"/>
                  </a:lnTo>
                  <a:lnTo>
                    <a:pt x="24" y="86"/>
                  </a:lnTo>
                  <a:lnTo>
                    <a:pt x="21" y="86"/>
                  </a:lnTo>
                  <a:lnTo>
                    <a:pt x="21" y="86"/>
                  </a:lnTo>
                  <a:lnTo>
                    <a:pt x="21" y="88"/>
                  </a:lnTo>
                  <a:lnTo>
                    <a:pt x="24" y="88"/>
                  </a:lnTo>
                  <a:lnTo>
                    <a:pt x="24" y="90"/>
                  </a:lnTo>
                  <a:lnTo>
                    <a:pt x="24" y="90"/>
                  </a:lnTo>
                  <a:lnTo>
                    <a:pt x="24" y="93"/>
                  </a:lnTo>
                  <a:lnTo>
                    <a:pt x="24" y="95"/>
                  </a:lnTo>
                  <a:lnTo>
                    <a:pt x="24" y="100"/>
                  </a:lnTo>
                  <a:lnTo>
                    <a:pt x="21" y="104"/>
                  </a:lnTo>
                  <a:lnTo>
                    <a:pt x="24" y="104"/>
                  </a:lnTo>
                  <a:lnTo>
                    <a:pt x="24" y="107"/>
                  </a:lnTo>
                  <a:lnTo>
                    <a:pt x="26" y="107"/>
                  </a:lnTo>
                  <a:lnTo>
                    <a:pt x="26" y="107"/>
                  </a:lnTo>
                  <a:lnTo>
                    <a:pt x="28" y="104"/>
                  </a:lnTo>
                  <a:lnTo>
                    <a:pt x="31" y="102"/>
                  </a:lnTo>
                  <a:lnTo>
                    <a:pt x="33" y="100"/>
                  </a:lnTo>
                  <a:lnTo>
                    <a:pt x="33" y="100"/>
                  </a:lnTo>
                  <a:lnTo>
                    <a:pt x="36" y="97"/>
                  </a:lnTo>
                  <a:lnTo>
                    <a:pt x="36" y="97"/>
                  </a:lnTo>
                  <a:lnTo>
                    <a:pt x="36" y="95"/>
                  </a:lnTo>
                  <a:lnTo>
                    <a:pt x="38" y="95"/>
                  </a:lnTo>
                  <a:lnTo>
                    <a:pt x="38" y="95"/>
                  </a:lnTo>
                  <a:lnTo>
                    <a:pt x="40" y="95"/>
                  </a:lnTo>
                  <a:lnTo>
                    <a:pt x="40" y="93"/>
                  </a:lnTo>
                  <a:lnTo>
                    <a:pt x="43" y="90"/>
                  </a:lnTo>
                  <a:lnTo>
                    <a:pt x="43" y="90"/>
                  </a:lnTo>
                  <a:lnTo>
                    <a:pt x="45" y="93"/>
                  </a:lnTo>
                  <a:lnTo>
                    <a:pt x="47" y="95"/>
                  </a:lnTo>
                  <a:lnTo>
                    <a:pt x="50" y="95"/>
                  </a:lnTo>
                  <a:lnTo>
                    <a:pt x="52" y="97"/>
                  </a:lnTo>
                  <a:lnTo>
                    <a:pt x="52" y="97"/>
                  </a:lnTo>
                  <a:lnTo>
                    <a:pt x="52" y="97"/>
                  </a:lnTo>
                  <a:lnTo>
                    <a:pt x="52" y="100"/>
                  </a:lnTo>
                  <a:lnTo>
                    <a:pt x="54" y="100"/>
                  </a:lnTo>
                  <a:lnTo>
                    <a:pt x="54" y="100"/>
                  </a:lnTo>
                  <a:lnTo>
                    <a:pt x="54" y="100"/>
                  </a:lnTo>
                  <a:lnTo>
                    <a:pt x="54" y="97"/>
                  </a:lnTo>
                  <a:lnTo>
                    <a:pt x="57" y="97"/>
                  </a:lnTo>
                  <a:lnTo>
                    <a:pt x="57" y="97"/>
                  </a:lnTo>
                  <a:lnTo>
                    <a:pt x="59" y="95"/>
                  </a:lnTo>
                  <a:lnTo>
                    <a:pt x="59" y="95"/>
                  </a:lnTo>
                  <a:lnTo>
                    <a:pt x="61" y="93"/>
                  </a:lnTo>
                  <a:lnTo>
                    <a:pt x="61" y="90"/>
                  </a:lnTo>
                  <a:lnTo>
                    <a:pt x="61" y="90"/>
                  </a:lnTo>
                  <a:lnTo>
                    <a:pt x="64" y="90"/>
                  </a:lnTo>
                  <a:lnTo>
                    <a:pt x="64" y="90"/>
                  </a:lnTo>
                  <a:lnTo>
                    <a:pt x="64" y="88"/>
                  </a:lnTo>
                  <a:lnTo>
                    <a:pt x="61" y="88"/>
                  </a:lnTo>
                  <a:lnTo>
                    <a:pt x="64" y="88"/>
                  </a:lnTo>
                  <a:lnTo>
                    <a:pt x="64" y="88"/>
                  </a:lnTo>
                  <a:lnTo>
                    <a:pt x="66" y="88"/>
                  </a:lnTo>
                  <a:lnTo>
                    <a:pt x="69" y="88"/>
                  </a:lnTo>
                  <a:lnTo>
                    <a:pt x="73" y="88"/>
                  </a:lnTo>
                  <a:lnTo>
                    <a:pt x="76" y="90"/>
                  </a:lnTo>
                  <a:lnTo>
                    <a:pt x="76" y="88"/>
                  </a:lnTo>
                  <a:lnTo>
                    <a:pt x="78" y="90"/>
                  </a:lnTo>
                  <a:lnTo>
                    <a:pt x="80" y="95"/>
                  </a:lnTo>
                  <a:lnTo>
                    <a:pt x="83" y="100"/>
                  </a:lnTo>
                  <a:lnTo>
                    <a:pt x="85" y="102"/>
                  </a:lnTo>
                  <a:lnTo>
                    <a:pt x="87" y="104"/>
                  </a:lnTo>
                  <a:lnTo>
                    <a:pt x="90" y="104"/>
                  </a:lnTo>
                  <a:lnTo>
                    <a:pt x="92" y="107"/>
                  </a:lnTo>
                  <a:lnTo>
                    <a:pt x="94" y="112"/>
                  </a:lnTo>
                  <a:lnTo>
                    <a:pt x="94" y="116"/>
                  </a:lnTo>
                  <a:lnTo>
                    <a:pt x="94" y="119"/>
                  </a:lnTo>
                  <a:lnTo>
                    <a:pt x="94" y="123"/>
                  </a:lnTo>
                  <a:lnTo>
                    <a:pt x="97" y="128"/>
                  </a:lnTo>
                  <a:lnTo>
                    <a:pt x="99" y="130"/>
                  </a:lnTo>
                  <a:lnTo>
                    <a:pt x="102" y="133"/>
                  </a:lnTo>
                  <a:lnTo>
                    <a:pt x="102" y="135"/>
                  </a:lnTo>
                  <a:lnTo>
                    <a:pt x="104" y="135"/>
                  </a:lnTo>
                  <a:lnTo>
                    <a:pt x="106" y="138"/>
                  </a:lnTo>
                  <a:lnTo>
                    <a:pt x="109" y="138"/>
                  </a:lnTo>
                  <a:lnTo>
                    <a:pt x="109" y="140"/>
                  </a:lnTo>
                  <a:lnTo>
                    <a:pt x="109" y="140"/>
                  </a:lnTo>
                  <a:lnTo>
                    <a:pt x="109" y="142"/>
                  </a:lnTo>
                  <a:lnTo>
                    <a:pt x="111" y="142"/>
                  </a:lnTo>
                  <a:lnTo>
                    <a:pt x="111" y="142"/>
                  </a:lnTo>
                  <a:lnTo>
                    <a:pt x="113" y="145"/>
                  </a:lnTo>
                  <a:lnTo>
                    <a:pt x="113" y="145"/>
                  </a:lnTo>
                  <a:lnTo>
                    <a:pt x="113" y="147"/>
                  </a:lnTo>
                  <a:lnTo>
                    <a:pt x="113" y="149"/>
                  </a:lnTo>
                  <a:lnTo>
                    <a:pt x="113" y="149"/>
                  </a:lnTo>
                  <a:lnTo>
                    <a:pt x="113" y="152"/>
                  </a:lnTo>
                  <a:lnTo>
                    <a:pt x="111" y="152"/>
                  </a:lnTo>
                  <a:lnTo>
                    <a:pt x="111" y="154"/>
                  </a:lnTo>
                  <a:lnTo>
                    <a:pt x="113" y="156"/>
                  </a:lnTo>
                  <a:lnTo>
                    <a:pt x="113" y="159"/>
                  </a:lnTo>
                  <a:lnTo>
                    <a:pt x="113" y="161"/>
                  </a:lnTo>
                  <a:lnTo>
                    <a:pt x="113" y="164"/>
                  </a:lnTo>
                  <a:lnTo>
                    <a:pt x="113" y="166"/>
                  </a:lnTo>
                  <a:lnTo>
                    <a:pt x="113" y="168"/>
                  </a:lnTo>
                  <a:lnTo>
                    <a:pt x="113" y="168"/>
                  </a:lnTo>
                  <a:lnTo>
                    <a:pt x="113" y="171"/>
                  </a:lnTo>
                  <a:lnTo>
                    <a:pt x="111" y="171"/>
                  </a:lnTo>
                  <a:lnTo>
                    <a:pt x="109" y="173"/>
                  </a:lnTo>
                  <a:lnTo>
                    <a:pt x="109" y="173"/>
                  </a:lnTo>
                  <a:lnTo>
                    <a:pt x="109" y="173"/>
                  </a:lnTo>
                  <a:lnTo>
                    <a:pt x="109" y="175"/>
                  </a:lnTo>
                  <a:lnTo>
                    <a:pt x="111" y="175"/>
                  </a:lnTo>
                  <a:lnTo>
                    <a:pt x="111" y="178"/>
                  </a:lnTo>
                  <a:lnTo>
                    <a:pt x="111" y="178"/>
                  </a:lnTo>
                  <a:lnTo>
                    <a:pt x="113" y="178"/>
                  </a:lnTo>
                  <a:lnTo>
                    <a:pt x="116" y="178"/>
                  </a:lnTo>
                  <a:lnTo>
                    <a:pt x="120" y="178"/>
                  </a:lnTo>
                  <a:lnTo>
                    <a:pt x="120" y="180"/>
                  </a:lnTo>
                  <a:lnTo>
                    <a:pt x="120" y="180"/>
                  </a:lnTo>
                  <a:lnTo>
                    <a:pt x="123" y="182"/>
                  </a:lnTo>
                  <a:lnTo>
                    <a:pt x="125" y="182"/>
                  </a:lnTo>
                  <a:lnTo>
                    <a:pt x="127" y="180"/>
                  </a:lnTo>
                  <a:lnTo>
                    <a:pt x="125" y="178"/>
                  </a:lnTo>
                  <a:lnTo>
                    <a:pt x="123" y="175"/>
                  </a:lnTo>
                  <a:lnTo>
                    <a:pt x="123" y="173"/>
                  </a:lnTo>
                  <a:lnTo>
                    <a:pt x="123" y="173"/>
                  </a:lnTo>
                  <a:lnTo>
                    <a:pt x="127" y="173"/>
                  </a:lnTo>
                  <a:lnTo>
                    <a:pt x="127" y="173"/>
                  </a:lnTo>
                  <a:lnTo>
                    <a:pt x="127" y="171"/>
                  </a:lnTo>
                  <a:lnTo>
                    <a:pt x="127" y="171"/>
                  </a:lnTo>
                  <a:lnTo>
                    <a:pt x="130" y="171"/>
                  </a:lnTo>
                  <a:lnTo>
                    <a:pt x="132" y="168"/>
                  </a:lnTo>
                  <a:lnTo>
                    <a:pt x="132" y="168"/>
                  </a:lnTo>
                  <a:lnTo>
                    <a:pt x="132" y="168"/>
                  </a:lnTo>
                  <a:lnTo>
                    <a:pt x="135" y="171"/>
                  </a:lnTo>
                  <a:lnTo>
                    <a:pt x="135" y="171"/>
                  </a:lnTo>
                  <a:lnTo>
                    <a:pt x="135" y="171"/>
                  </a:lnTo>
                  <a:lnTo>
                    <a:pt x="137" y="173"/>
                  </a:lnTo>
                  <a:lnTo>
                    <a:pt x="137" y="173"/>
                  </a:lnTo>
                  <a:lnTo>
                    <a:pt x="139" y="173"/>
                  </a:lnTo>
                  <a:lnTo>
                    <a:pt x="139" y="173"/>
                  </a:lnTo>
                  <a:lnTo>
                    <a:pt x="142" y="173"/>
                  </a:lnTo>
                  <a:lnTo>
                    <a:pt x="142" y="173"/>
                  </a:lnTo>
                  <a:lnTo>
                    <a:pt x="142" y="171"/>
                  </a:lnTo>
                  <a:lnTo>
                    <a:pt x="144" y="171"/>
                  </a:lnTo>
                  <a:lnTo>
                    <a:pt x="144" y="171"/>
                  </a:lnTo>
                  <a:lnTo>
                    <a:pt x="146" y="171"/>
                  </a:lnTo>
                  <a:lnTo>
                    <a:pt x="146" y="168"/>
                  </a:lnTo>
                  <a:lnTo>
                    <a:pt x="146" y="168"/>
                  </a:lnTo>
                  <a:lnTo>
                    <a:pt x="149" y="168"/>
                  </a:lnTo>
                  <a:lnTo>
                    <a:pt x="149" y="168"/>
                  </a:lnTo>
                  <a:lnTo>
                    <a:pt x="149" y="166"/>
                  </a:lnTo>
                  <a:lnTo>
                    <a:pt x="151" y="166"/>
                  </a:lnTo>
                  <a:lnTo>
                    <a:pt x="151" y="164"/>
                  </a:lnTo>
                  <a:lnTo>
                    <a:pt x="151" y="161"/>
                  </a:lnTo>
                  <a:lnTo>
                    <a:pt x="151" y="161"/>
                  </a:lnTo>
                  <a:lnTo>
                    <a:pt x="149" y="159"/>
                  </a:lnTo>
                  <a:lnTo>
                    <a:pt x="149" y="159"/>
                  </a:lnTo>
                  <a:lnTo>
                    <a:pt x="151" y="159"/>
                  </a:lnTo>
                  <a:lnTo>
                    <a:pt x="151" y="156"/>
                  </a:lnTo>
                  <a:lnTo>
                    <a:pt x="151" y="154"/>
                  </a:lnTo>
                  <a:lnTo>
                    <a:pt x="151" y="154"/>
                  </a:lnTo>
                  <a:lnTo>
                    <a:pt x="151" y="1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Freeform 305"/>
            <p:cNvSpPr>
              <a:spLocks noEditPoints="1"/>
            </p:cNvSpPr>
            <p:nvPr userDrawn="1"/>
          </p:nvSpPr>
          <p:spPr bwMode="auto">
            <a:xfrm>
              <a:off x="4494" y="2172"/>
              <a:ext cx="36" cy="33"/>
            </a:xfrm>
            <a:custGeom>
              <a:avLst/>
              <a:gdLst>
                <a:gd name="T0" fmla="*/ 29 w 36"/>
                <a:gd name="T1" fmla="*/ 11 h 33"/>
                <a:gd name="T2" fmla="*/ 29 w 36"/>
                <a:gd name="T3" fmla="*/ 11 h 33"/>
                <a:gd name="T4" fmla="*/ 31 w 36"/>
                <a:gd name="T5" fmla="*/ 9 h 33"/>
                <a:gd name="T6" fmla="*/ 29 w 36"/>
                <a:gd name="T7" fmla="*/ 4 h 33"/>
                <a:gd name="T8" fmla="*/ 26 w 36"/>
                <a:gd name="T9" fmla="*/ 4 h 33"/>
                <a:gd name="T10" fmla="*/ 26 w 36"/>
                <a:gd name="T11" fmla="*/ 4 h 33"/>
                <a:gd name="T12" fmla="*/ 26 w 36"/>
                <a:gd name="T13" fmla="*/ 7 h 33"/>
                <a:gd name="T14" fmla="*/ 26 w 36"/>
                <a:gd name="T15" fmla="*/ 9 h 33"/>
                <a:gd name="T16" fmla="*/ 33 w 36"/>
                <a:gd name="T17" fmla="*/ 30 h 33"/>
                <a:gd name="T18" fmla="*/ 31 w 36"/>
                <a:gd name="T19" fmla="*/ 26 h 33"/>
                <a:gd name="T20" fmla="*/ 26 w 36"/>
                <a:gd name="T21" fmla="*/ 19 h 33"/>
                <a:gd name="T22" fmla="*/ 26 w 36"/>
                <a:gd name="T23" fmla="*/ 16 h 33"/>
                <a:gd name="T24" fmla="*/ 24 w 36"/>
                <a:gd name="T25" fmla="*/ 16 h 33"/>
                <a:gd name="T26" fmla="*/ 19 w 36"/>
                <a:gd name="T27" fmla="*/ 16 h 33"/>
                <a:gd name="T28" fmla="*/ 22 w 36"/>
                <a:gd name="T29" fmla="*/ 14 h 33"/>
                <a:gd name="T30" fmla="*/ 26 w 36"/>
                <a:gd name="T31" fmla="*/ 11 h 33"/>
                <a:gd name="T32" fmla="*/ 26 w 36"/>
                <a:gd name="T33" fmla="*/ 11 h 33"/>
                <a:gd name="T34" fmla="*/ 26 w 36"/>
                <a:gd name="T35" fmla="*/ 9 h 33"/>
                <a:gd name="T36" fmla="*/ 24 w 36"/>
                <a:gd name="T37" fmla="*/ 4 h 33"/>
                <a:gd name="T38" fmla="*/ 19 w 36"/>
                <a:gd name="T39" fmla="*/ 0 h 33"/>
                <a:gd name="T40" fmla="*/ 17 w 36"/>
                <a:gd name="T41" fmla="*/ 0 h 33"/>
                <a:gd name="T42" fmla="*/ 12 w 36"/>
                <a:gd name="T43" fmla="*/ 0 h 33"/>
                <a:gd name="T44" fmla="*/ 7 w 36"/>
                <a:gd name="T45" fmla="*/ 2 h 33"/>
                <a:gd name="T46" fmla="*/ 7 w 36"/>
                <a:gd name="T47" fmla="*/ 4 h 33"/>
                <a:gd name="T48" fmla="*/ 5 w 36"/>
                <a:gd name="T49" fmla="*/ 9 h 33"/>
                <a:gd name="T50" fmla="*/ 3 w 36"/>
                <a:gd name="T51" fmla="*/ 16 h 33"/>
                <a:gd name="T52" fmla="*/ 0 w 36"/>
                <a:gd name="T53" fmla="*/ 21 h 33"/>
                <a:gd name="T54" fmla="*/ 7 w 36"/>
                <a:gd name="T55" fmla="*/ 23 h 33"/>
                <a:gd name="T56" fmla="*/ 17 w 36"/>
                <a:gd name="T57" fmla="*/ 23 h 33"/>
                <a:gd name="T58" fmla="*/ 19 w 36"/>
                <a:gd name="T59" fmla="*/ 28 h 33"/>
                <a:gd name="T60" fmla="*/ 22 w 36"/>
                <a:gd name="T61" fmla="*/ 33 h 33"/>
                <a:gd name="T62" fmla="*/ 29 w 36"/>
                <a:gd name="T63" fmla="*/ 33 h 33"/>
                <a:gd name="T64" fmla="*/ 36 w 36"/>
                <a:gd name="T6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3">
                  <a:moveTo>
                    <a:pt x="26" y="9"/>
                  </a:moveTo>
                  <a:lnTo>
                    <a:pt x="29" y="11"/>
                  </a:lnTo>
                  <a:lnTo>
                    <a:pt x="29" y="11"/>
                  </a:lnTo>
                  <a:lnTo>
                    <a:pt x="29" y="11"/>
                  </a:lnTo>
                  <a:lnTo>
                    <a:pt x="31" y="9"/>
                  </a:lnTo>
                  <a:lnTo>
                    <a:pt x="31" y="9"/>
                  </a:lnTo>
                  <a:lnTo>
                    <a:pt x="31" y="7"/>
                  </a:lnTo>
                  <a:lnTo>
                    <a:pt x="29" y="4"/>
                  </a:lnTo>
                  <a:lnTo>
                    <a:pt x="26" y="2"/>
                  </a:lnTo>
                  <a:lnTo>
                    <a:pt x="26" y="4"/>
                  </a:lnTo>
                  <a:lnTo>
                    <a:pt x="26" y="4"/>
                  </a:lnTo>
                  <a:lnTo>
                    <a:pt x="26" y="4"/>
                  </a:lnTo>
                  <a:lnTo>
                    <a:pt x="26" y="4"/>
                  </a:lnTo>
                  <a:lnTo>
                    <a:pt x="26" y="7"/>
                  </a:lnTo>
                  <a:lnTo>
                    <a:pt x="26" y="7"/>
                  </a:lnTo>
                  <a:lnTo>
                    <a:pt x="26" y="9"/>
                  </a:lnTo>
                  <a:close/>
                  <a:moveTo>
                    <a:pt x="33" y="30"/>
                  </a:moveTo>
                  <a:lnTo>
                    <a:pt x="33" y="30"/>
                  </a:lnTo>
                  <a:lnTo>
                    <a:pt x="33" y="28"/>
                  </a:lnTo>
                  <a:lnTo>
                    <a:pt x="31" y="26"/>
                  </a:lnTo>
                  <a:lnTo>
                    <a:pt x="29" y="23"/>
                  </a:lnTo>
                  <a:lnTo>
                    <a:pt x="26" y="19"/>
                  </a:lnTo>
                  <a:lnTo>
                    <a:pt x="26" y="19"/>
                  </a:lnTo>
                  <a:lnTo>
                    <a:pt x="26" y="16"/>
                  </a:lnTo>
                  <a:lnTo>
                    <a:pt x="24" y="16"/>
                  </a:lnTo>
                  <a:lnTo>
                    <a:pt x="24" y="16"/>
                  </a:lnTo>
                  <a:lnTo>
                    <a:pt x="22" y="16"/>
                  </a:lnTo>
                  <a:lnTo>
                    <a:pt x="19" y="16"/>
                  </a:lnTo>
                  <a:lnTo>
                    <a:pt x="19" y="14"/>
                  </a:lnTo>
                  <a:lnTo>
                    <a:pt x="22" y="14"/>
                  </a:lnTo>
                  <a:lnTo>
                    <a:pt x="24" y="11"/>
                  </a:lnTo>
                  <a:lnTo>
                    <a:pt x="26" y="11"/>
                  </a:lnTo>
                  <a:lnTo>
                    <a:pt x="26" y="11"/>
                  </a:lnTo>
                  <a:lnTo>
                    <a:pt x="26" y="11"/>
                  </a:lnTo>
                  <a:lnTo>
                    <a:pt x="26" y="11"/>
                  </a:lnTo>
                  <a:lnTo>
                    <a:pt x="26" y="9"/>
                  </a:lnTo>
                  <a:lnTo>
                    <a:pt x="24" y="7"/>
                  </a:lnTo>
                  <a:lnTo>
                    <a:pt x="24" y="4"/>
                  </a:lnTo>
                  <a:lnTo>
                    <a:pt x="24" y="2"/>
                  </a:lnTo>
                  <a:lnTo>
                    <a:pt x="19" y="0"/>
                  </a:lnTo>
                  <a:lnTo>
                    <a:pt x="17" y="0"/>
                  </a:lnTo>
                  <a:lnTo>
                    <a:pt x="17" y="0"/>
                  </a:lnTo>
                  <a:lnTo>
                    <a:pt x="14" y="0"/>
                  </a:lnTo>
                  <a:lnTo>
                    <a:pt x="12" y="0"/>
                  </a:lnTo>
                  <a:lnTo>
                    <a:pt x="10" y="2"/>
                  </a:lnTo>
                  <a:lnTo>
                    <a:pt x="7" y="2"/>
                  </a:lnTo>
                  <a:lnTo>
                    <a:pt x="7" y="4"/>
                  </a:lnTo>
                  <a:lnTo>
                    <a:pt x="7" y="4"/>
                  </a:lnTo>
                  <a:lnTo>
                    <a:pt x="7" y="7"/>
                  </a:lnTo>
                  <a:lnTo>
                    <a:pt x="5" y="9"/>
                  </a:lnTo>
                  <a:lnTo>
                    <a:pt x="5" y="11"/>
                  </a:lnTo>
                  <a:lnTo>
                    <a:pt x="3" y="16"/>
                  </a:lnTo>
                  <a:lnTo>
                    <a:pt x="3" y="19"/>
                  </a:lnTo>
                  <a:lnTo>
                    <a:pt x="0" y="21"/>
                  </a:lnTo>
                  <a:lnTo>
                    <a:pt x="3" y="21"/>
                  </a:lnTo>
                  <a:lnTo>
                    <a:pt x="7" y="23"/>
                  </a:lnTo>
                  <a:lnTo>
                    <a:pt x="10" y="23"/>
                  </a:lnTo>
                  <a:lnTo>
                    <a:pt x="17" y="23"/>
                  </a:lnTo>
                  <a:lnTo>
                    <a:pt x="17" y="28"/>
                  </a:lnTo>
                  <a:lnTo>
                    <a:pt x="19" y="28"/>
                  </a:lnTo>
                  <a:lnTo>
                    <a:pt x="19" y="30"/>
                  </a:lnTo>
                  <a:lnTo>
                    <a:pt x="22" y="33"/>
                  </a:lnTo>
                  <a:lnTo>
                    <a:pt x="24" y="33"/>
                  </a:lnTo>
                  <a:lnTo>
                    <a:pt x="29" y="33"/>
                  </a:lnTo>
                  <a:lnTo>
                    <a:pt x="31" y="33"/>
                  </a:lnTo>
                  <a:lnTo>
                    <a:pt x="36" y="33"/>
                  </a:lnTo>
                  <a:lnTo>
                    <a:pt x="33" y="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306"/>
            <p:cNvSpPr>
              <a:spLocks noEditPoints="1"/>
            </p:cNvSpPr>
            <p:nvPr userDrawn="1"/>
          </p:nvSpPr>
          <p:spPr bwMode="auto">
            <a:xfrm>
              <a:off x="4857" y="1897"/>
              <a:ext cx="175" cy="81"/>
            </a:xfrm>
            <a:custGeom>
              <a:avLst/>
              <a:gdLst>
                <a:gd name="T0" fmla="*/ 172 w 175"/>
                <a:gd name="T1" fmla="*/ 22 h 81"/>
                <a:gd name="T2" fmla="*/ 156 w 175"/>
                <a:gd name="T3" fmla="*/ 15 h 81"/>
                <a:gd name="T4" fmla="*/ 146 w 175"/>
                <a:gd name="T5" fmla="*/ 10 h 81"/>
                <a:gd name="T6" fmla="*/ 128 w 175"/>
                <a:gd name="T7" fmla="*/ 7 h 81"/>
                <a:gd name="T8" fmla="*/ 113 w 175"/>
                <a:gd name="T9" fmla="*/ 5 h 81"/>
                <a:gd name="T10" fmla="*/ 92 w 175"/>
                <a:gd name="T11" fmla="*/ 5 h 81"/>
                <a:gd name="T12" fmla="*/ 69 w 175"/>
                <a:gd name="T13" fmla="*/ 0 h 81"/>
                <a:gd name="T14" fmla="*/ 57 w 175"/>
                <a:gd name="T15" fmla="*/ 3 h 81"/>
                <a:gd name="T16" fmla="*/ 54 w 175"/>
                <a:gd name="T17" fmla="*/ 15 h 81"/>
                <a:gd name="T18" fmla="*/ 40 w 175"/>
                <a:gd name="T19" fmla="*/ 12 h 81"/>
                <a:gd name="T20" fmla="*/ 21 w 175"/>
                <a:gd name="T21" fmla="*/ 10 h 81"/>
                <a:gd name="T22" fmla="*/ 14 w 175"/>
                <a:gd name="T23" fmla="*/ 17 h 81"/>
                <a:gd name="T24" fmla="*/ 19 w 175"/>
                <a:gd name="T25" fmla="*/ 22 h 81"/>
                <a:gd name="T26" fmla="*/ 14 w 175"/>
                <a:gd name="T27" fmla="*/ 26 h 81"/>
                <a:gd name="T28" fmla="*/ 7 w 175"/>
                <a:gd name="T29" fmla="*/ 36 h 81"/>
                <a:gd name="T30" fmla="*/ 19 w 175"/>
                <a:gd name="T31" fmla="*/ 41 h 81"/>
                <a:gd name="T32" fmla="*/ 29 w 175"/>
                <a:gd name="T33" fmla="*/ 43 h 81"/>
                <a:gd name="T34" fmla="*/ 31 w 175"/>
                <a:gd name="T35" fmla="*/ 36 h 81"/>
                <a:gd name="T36" fmla="*/ 33 w 175"/>
                <a:gd name="T37" fmla="*/ 36 h 81"/>
                <a:gd name="T38" fmla="*/ 40 w 175"/>
                <a:gd name="T39" fmla="*/ 43 h 81"/>
                <a:gd name="T40" fmla="*/ 45 w 175"/>
                <a:gd name="T41" fmla="*/ 45 h 81"/>
                <a:gd name="T42" fmla="*/ 57 w 175"/>
                <a:gd name="T43" fmla="*/ 50 h 81"/>
                <a:gd name="T44" fmla="*/ 54 w 175"/>
                <a:gd name="T45" fmla="*/ 55 h 81"/>
                <a:gd name="T46" fmla="*/ 50 w 175"/>
                <a:gd name="T47" fmla="*/ 57 h 81"/>
                <a:gd name="T48" fmla="*/ 45 w 175"/>
                <a:gd name="T49" fmla="*/ 57 h 81"/>
                <a:gd name="T50" fmla="*/ 40 w 175"/>
                <a:gd name="T51" fmla="*/ 64 h 81"/>
                <a:gd name="T52" fmla="*/ 33 w 175"/>
                <a:gd name="T53" fmla="*/ 62 h 81"/>
                <a:gd name="T54" fmla="*/ 24 w 175"/>
                <a:gd name="T55" fmla="*/ 64 h 81"/>
                <a:gd name="T56" fmla="*/ 17 w 175"/>
                <a:gd name="T57" fmla="*/ 64 h 81"/>
                <a:gd name="T58" fmla="*/ 3 w 175"/>
                <a:gd name="T59" fmla="*/ 67 h 81"/>
                <a:gd name="T60" fmla="*/ 0 w 175"/>
                <a:gd name="T61" fmla="*/ 69 h 81"/>
                <a:gd name="T62" fmla="*/ 10 w 175"/>
                <a:gd name="T63" fmla="*/ 74 h 81"/>
                <a:gd name="T64" fmla="*/ 19 w 175"/>
                <a:gd name="T65" fmla="*/ 74 h 81"/>
                <a:gd name="T66" fmla="*/ 31 w 175"/>
                <a:gd name="T67" fmla="*/ 78 h 81"/>
                <a:gd name="T68" fmla="*/ 38 w 175"/>
                <a:gd name="T69" fmla="*/ 74 h 81"/>
                <a:gd name="T70" fmla="*/ 45 w 175"/>
                <a:gd name="T71" fmla="*/ 76 h 81"/>
                <a:gd name="T72" fmla="*/ 50 w 175"/>
                <a:gd name="T73" fmla="*/ 78 h 81"/>
                <a:gd name="T74" fmla="*/ 59 w 175"/>
                <a:gd name="T75" fmla="*/ 78 h 81"/>
                <a:gd name="T76" fmla="*/ 73 w 175"/>
                <a:gd name="T77" fmla="*/ 76 h 81"/>
                <a:gd name="T78" fmla="*/ 80 w 175"/>
                <a:gd name="T79" fmla="*/ 74 h 81"/>
                <a:gd name="T80" fmla="*/ 78 w 175"/>
                <a:gd name="T81" fmla="*/ 67 h 81"/>
                <a:gd name="T82" fmla="*/ 90 w 175"/>
                <a:gd name="T83" fmla="*/ 59 h 81"/>
                <a:gd name="T84" fmla="*/ 92 w 175"/>
                <a:gd name="T85" fmla="*/ 57 h 81"/>
                <a:gd name="T86" fmla="*/ 104 w 175"/>
                <a:gd name="T87" fmla="*/ 55 h 81"/>
                <a:gd name="T88" fmla="*/ 116 w 175"/>
                <a:gd name="T89" fmla="*/ 57 h 81"/>
                <a:gd name="T90" fmla="*/ 120 w 175"/>
                <a:gd name="T91" fmla="*/ 52 h 81"/>
                <a:gd name="T92" fmla="*/ 128 w 175"/>
                <a:gd name="T93" fmla="*/ 45 h 81"/>
                <a:gd name="T94" fmla="*/ 146 w 175"/>
                <a:gd name="T95" fmla="*/ 41 h 81"/>
                <a:gd name="T96" fmla="*/ 161 w 175"/>
                <a:gd name="T97" fmla="*/ 29 h 81"/>
                <a:gd name="T98" fmla="*/ 175 w 175"/>
                <a:gd name="T99" fmla="*/ 24 h 81"/>
                <a:gd name="T100" fmla="*/ 19 w 175"/>
                <a:gd name="T101" fmla="*/ 67 h 81"/>
                <a:gd name="T102" fmla="*/ 33 w 175"/>
                <a:gd name="T103" fmla="*/ 67 h 81"/>
                <a:gd name="T104" fmla="*/ 29 w 175"/>
                <a:gd name="T105" fmla="*/ 67 h 81"/>
                <a:gd name="T106" fmla="*/ 31 w 175"/>
                <a:gd name="T107" fmla="*/ 67 h 81"/>
                <a:gd name="T108" fmla="*/ 43 w 175"/>
                <a:gd name="T109" fmla="*/ 67 h 81"/>
                <a:gd name="T110" fmla="*/ 43 w 175"/>
                <a:gd name="T111" fmla="*/ 6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81">
                  <a:moveTo>
                    <a:pt x="3" y="67"/>
                  </a:moveTo>
                  <a:lnTo>
                    <a:pt x="3" y="67"/>
                  </a:lnTo>
                  <a:lnTo>
                    <a:pt x="3" y="64"/>
                  </a:lnTo>
                  <a:lnTo>
                    <a:pt x="3" y="64"/>
                  </a:lnTo>
                  <a:lnTo>
                    <a:pt x="3" y="67"/>
                  </a:lnTo>
                  <a:close/>
                  <a:moveTo>
                    <a:pt x="172" y="22"/>
                  </a:moveTo>
                  <a:lnTo>
                    <a:pt x="172" y="22"/>
                  </a:lnTo>
                  <a:lnTo>
                    <a:pt x="170" y="19"/>
                  </a:lnTo>
                  <a:lnTo>
                    <a:pt x="165" y="17"/>
                  </a:lnTo>
                  <a:lnTo>
                    <a:pt x="163" y="17"/>
                  </a:lnTo>
                  <a:lnTo>
                    <a:pt x="161" y="17"/>
                  </a:lnTo>
                  <a:lnTo>
                    <a:pt x="158" y="17"/>
                  </a:lnTo>
                  <a:lnTo>
                    <a:pt x="158" y="15"/>
                  </a:lnTo>
                  <a:lnTo>
                    <a:pt x="156" y="15"/>
                  </a:lnTo>
                  <a:lnTo>
                    <a:pt x="153" y="12"/>
                  </a:lnTo>
                  <a:lnTo>
                    <a:pt x="153" y="12"/>
                  </a:lnTo>
                  <a:lnTo>
                    <a:pt x="151" y="10"/>
                  </a:lnTo>
                  <a:lnTo>
                    <a:pt x="151" y="10"/>
                  </a:lnTo>
                  <a:lnTo>
                    <a:pt x="149" y="10"/>
                  </a:lnTo>
                  <a:lnTo>
                    <a:pt x="146" y="10"/>
                  </a:lnTo>
                  <a:lnTo>
                    <a:pt x="146" y="10"/>
                  </a:lnTo>
                  <a:lnTo>
                    <a:pt x="144" y="10"/>
                  </a:lnTo>
                  <a:lnTo>
                    <a:pt x="142" y="7"/>
                  </a:lnTo>
                  <a:lnTo>
                    <a:pt x="139" y="7"/>
                  </a:lnTo>
                  <a:lnTo>
                    <a:pt x="137" y="7"/>
                  </a:lnTo>
                  <a:lnTo>
                    <a:pt x="135" y="7"/>
                  </a:lnTo>
                  <a:lnTo>
                    <a:pt x="132" y="7"/>
                  </a:lnTo>
                  <a:lnTo>
                    <a:pt x="128" y="7"/>
                  </a:lnTo>
                  <a:lnTo>
                    <a:pt x="125" y="7"/>
                  </a:lnTo>
                  <a:lnTo>
                    <a:pt x="123" y="7"/>
                  </a:lnTo>
                  <a:lnTo>
                    <a:pt x="120" y="7"/>
                  </a:lnTo>
                  <a:lnTo>
                    <a:pt x="120" y="7"/>
                  </a:lnTo>
                  <a:lnTo>
                    <a:pt x="118" y="7"/>
                  </a:lnTo>
                  <a:lnTo>
                    <a:pt x="113" y="5"/>
                  </a:lnTo>
                  <a:lnTo>
                    <a:pt x="113" y="5"/>
                  </a:lnTo>
                  <a:lnTo>
                    <a:pt x="113" y="5"/>
                  </a:lnTo>
                  <a:lnTo>
                    <a:pt x="109" y="7"/>
                  </a:lnTo>
                  <a:lnTo>
                    <a:pt x="106" y="7"/>
                  </a:lnTo>
                  <a:lnTo>
                    <a:pt x="99" y="7"/>
                  </a:lnTo>
                  <a:lnTo>
                    <a:pt x="95" y="7"/>
                  </a:lnTo>
                  <a:lnTo>
                    <a:pt x="95" y="5"/>
                  </a:lnTo>
                  <a:lnTo>
                    <a:pt x="92" y="5"/>
                  </a:lnTo>
                  <a:lnTo>
                    <a:pt x="92" y="7"/>
                  </a:lnTo>
                  <a:lnTo>
                    <a:pt x="92" y="7"/>
                  </a:lnTo>
                  <a:lnTo>
                    <a:pt x="87" y="7"/>
                  </a:lnTo>
                  <a:lnTo>
                    <a:pt x="80" y="7"/>
                  </a:lnTo>
                  <a:lnTo>
                    <a:pt x="76" y="5"/>
                  </a:lnTo>
                  <a:lnTo>
                    <a:pt x="73" y="3"/>
                  </a:lnTo>
                  <a:lnTo>
                    <a:pt x="69" y="0"/>
                  </a:lnTo>
                  <a:lnTo>
                    <a:pt x="64" y="0"/>
                  </a:lnTo>
                  <a:lnTo>
                    <a:pt x="64" y="0"/>
                  </a:lnTo>
                  <a:lnTo>
                    <a:pt x="64" y="0"/>
                  </a:lnTo>
                  <a:lnTo>
                    <a:pt x="64" y="0"/>
                  </a:lnTo>
                  <a:lnTo>
                    <a:pt x="62" y="0"/>
                  </a:lnTo>
                  <a:lnTo>
                    <a:pt x="59" y="3"/>
                  </a:lnTo>
                  <a:lnTo>
                    <a:pt x="57" y="3"/>
                  </a:lnTo>
                  <a:lnTo>
                    <a:pt x="54" y="3"/>
                  </a:lnTo>
                  <a:lnTo>
                    <a:pt x="54" y="5"/>
                  </a:lnTo>
                  <a:lnTo>
                    <a:pt x="54" y="10"/>
                  </a:lnTo>
                  <a:lnTo>
                    <a:pt x="54" y="12"/>
                  </a:lnTo>
                  <a:lnTo>
                    <a:pt x="57" y="17"/>
                  </a:lnTo>
                  <a:lnTo>
                    <a:pt x="57" y="17"/>
                  </a:lnTo>
                  <a:lnTo>
                    <a:pt x="54" y="15"/>
                  </a:lnTo>
                  <a:lnTo>
                    <a:pt x="54" y="15"/>
                  </a:lnTo>
                  <a:lnTo>
                    <a:pt x="52" y="15"/>
                  </a:lnTo>
                  <a:lnTo>
                    <a:pt x="45" y="15"/>
                  </a:lnTo>
                  <a:lnTo>
                    <a:pt x="45" y="12"/>
                  </a:lnTo>
                  <a:lnTo>
                    <a:pt x="43" y="12"/>
                  </a:lnTo>
                  <a:lnTo>
                    <a:pt x="43" y="12"/>
                  </a:lnTo>
                  <a:lnTo>
                    <a:pt x="40" y="12"/>
                  </a:lnTo>
                  <a:lnTo>
                    <a:pt x="36" y="10"/>
                  </a:lnTo>
                  <a:lnTo>
                    <a:pt x="33" y="10"/>
                  </a:lnTo>
                  <a:lnTo>
                    <a:pt x="26" y="7"/>
                  </a:lnTo>
                  <a:lnTo>
                    <a:pt x="26" y="7"/>
                  </a:lnTo>
                  <a:lnTo>
                    <a:pt x="26" y="7"/>
                  </a:lnTo>
                  <a:lnTo>
                    <a:pt x="24" y="10"/>
                  </a:lnTo>
                  <a:lnTo>
                    <a:pt x="21" y="10"/>
                  </a:lnTo>
                  <a:lnTo>
                    <a:pt x="19" y="10"/>
                  </a:lnTo>
                  <a:lnTo>
                    <a:pt x="17" y="10"/>
                  </a:lnTo>
                  <a:lnTo>
                    <a:pt x="17" y="12"/>
                  </a:lnTo>
                  <a:lnTo>
                    <a:pt x="17" y="12"/>
                  </a:lnTo>
                  <a:lnTo>
                    <a:pt x="14" y="15"/>
                  </a:lnTo>
                  <a:lnTo>
                    <a:pt x="14" y="17"/>
                  </a:lnTo>
                  <a:lnTo>
                    <a:pt x="14" y="17"/>
                  </a:lnTo>
                  <a:lnTo>
                    <a:pt x="14" y="19"/>
                  </a:lnTo>
                  <a:lnTo>
                    <a:pt x="14" y="19"/>
                  </a:lnTo>
                  <a:lnTo>
                    <a:pt x="14" y="19"/>
                  </a:lnTo>
                  <a:lnTo>
                    <a:pt x="17" y="19"/>
                  </a:lnTo>
                  <a:lnTo>
                    <a:pt x="17" y="19"/>
                  </a:lnTo>
                  <a:lnTo>
                    <a:pt x="19" y="19"/>
                  </a:lnTo>
                  <a:lnTo>
                    <a:pt x="19" y="22"/>
                  </a:lnTo>
                  <a:lnTo>
                    <a:pt x="21" y="22"/>
                  </a:lnTo>
                  <a:lnTo>
                    <a:pt x="21" y="22"/>
                  </a:lnTo>
                  <a:lnTo>
                    <a:pt x="17" y="24"/>
                  </a:lnTo>
                  <a:lnTo>
                    <a:pt x="17" y="24"/>
                  </a:lnTo>
                  <a:lnTo>
                    <a:pt x="14" y="24"/>
                  </a:lnTo>
                  <a:lnTo>
                    <a:pt x="14" y="24"/>
                  </a:lnTo>
                  <a:lnTo>
                    <a:pt x="14" y="26"/>
                  </a:lnTo>
                  <a:lnTo>
                    <a:pt x="14" y="26"/>
                  </a:lnTo>
                  <a:lnTo>
                    <a:pt x="12" y="29"/>
                  </a:lnTo>
                  <a:lnTo>
                    <a:pt x="12" y="29"/>
                  </a:lnTo>
                  <a:lnTo>
                    <a:pt x="10" y="31"/>
                  </a:lnTo>
                  <a:lnTo>
                    <a:pt x="5" y="33"/>
                  </a:lnTo>
                  <a:lnTo>
                    <a:pt x="5" y="36"/>
                  </a:lnTo>
                  <a:lnTo>
                    <a:pt x="7" y="36"/>
                  </a:lnTo>
                  <a:lnTo>
                    <a:pt x="7" y="36"/>
                  </a:lnTo>
                  <a:lnTo>
                    <a:pt x="10" y="36"/>
                  </a:lnTo>
                  <a:lnTo>
                    <a:pt x="12" y="38"/>
                  </a:lnTo>
                  <a:lnTo>
                    <a:pt x="14" y="36"/>
                  </a:lnTo>
                  <a:lnTo>
                    <a:pt x="14" y="36"/>
                  </a:lnTo>
                  <a:lnTo>
                    <a:pt x="17" y="38"/>
                  </a:lnTo>
                  <a:lnTo>
                    <a:pt x="19" y="41"/>
                  </a:lnTo>
                  <a:lnTo>
                    <a:pt x="19" y="41"/>
                  </a:lnTo>
                  <a:lnTo>
                    <a:pt x="21" y="43"/>
                  </a:lnTo>
                  <a:lnTo>
                    <a:pt x="21" y="43"/>
                  </a:lnTo>
                  <a:lnTo>
                    <a:pt x="24" y="43"/>
                  </a:lnTo>
                  <a:lnTo>
                    <a:pt x="26" y="43"/>
                  </a:lnTo>
                  <a:lnTo>
                    <a:pt x="26" y="43"/>
                  </a:lnTo>
                  <a:lnTo>
                    <a:pt x="29" y="43"/>
                  </a:lnTo>
                  <a:lnTo>
                    <a:pt x="29" y="43"/>
                  </a:lnTo>
                  <a:lnTo>
                    <a:pt x="29" y="38"/>
                  </a:lnTo>
                  <a:lnTo>
                    <a:pt x="31" y="41"/>
                  </a:lnTo>
                  <a:lnTo>
                    <a:pt x="31" y="41"/>
                  </a:lnTo>
                  <a:lnTo>
                    <a:pt x="31" y="38"/>
                  </a:lnTo>
                  <a:lnTo>
                    <a:pt x="31" y="38"/>
                  </a:lnTo>
                  <a:lnTo>
                    <a:pt x="31" y="36"/>
                  </a:lnTo>
                  <a:lnTo>
                    <a:pt x="31" y="36"/>
                  </a:lnTo>
                  <a:lnTo>
                    <a:pt x="31" y="36"/>
                  </a:lnTo>
                  <a:lnTo>
                    <a:pt x="31" y="36"/>
                  </a:lnTo>
                  <a:lnTo>
                    <a:pt x="31" y="36"/>
                  </a:lnTo>
                  <a:lnTo>
                    <a:pt x="33" y="36"/>
                  </a:lnTo>
                  <a:lnTo>
                    <a:pt x="33" y="36"/>
                  </a:lnTo>
                  <a:lnTo>
                    <a:pt x="33" y="36"/>
                  </a:lnTo>
                  <a:lnTo>
                    <a:pt x="33" y="38"/>
                  </a:lnTo>
                  <a:lnTo>
                    <a:pt x="36" y="38"/>
                  </a:lnTo>
                  <a:lnTo>
                    <a:pt x="36" y="41"/>
                  </a:lnTo>
                  <a:lnTo>
                    <a:pt x="38" y="43"/>
                  </a:lnTo>
                  <a:lnTo>
                    <a:pt x="38" y="43"/>
                  </a:lnTo>
                  <a:lnTo>
                    <a:pt x="40" y="43"/>
                  </a:lnTo>
                  <a:lnTo>
                    <a:pt x="40" y="43"/>
                  </a:lnTo>
                  <a:lnTo>
                    <a:pt x="43" y="43"/>
                  </a:lnTo>
                  <a:lnTo>
                    <a:pt x="43" y="43"/>
                  </a:lnTo>
                  <a:lnTo>
                    <a:pt x="43" y="45"/>
                  </a:lnTo>
                  <a:lnTo>
                    <a:pt x="43" y="45"/>
                  </a:lnTo>
                  <a:lnTo>
                    <a:pt x="43" y="45"/>
                  </a:lnTo>
                  <a:lnTo>
                    <a:pt x="45" y="45"/>
                  </a:lnTo>
                  <a:lnTo>
                    <a:pt x="45" y="45"/>
                  </a:lnTo>
                  <a:lnTo>
                    <a:pt x="47" y="45"/>
                  </a:lnTo>
                  <a:lnTo>
                    <a:pt x="50" y="45"/>
                  </a:lnTo>
                  <a:lnTo>
                    <a:pt x="52" y="48"/>
                  </a:lnTo>
                  <a:lnTo>
                    <a:pt x="52" y="48"/>
                  </a:lnTo>
                  <a:lnTo>
                    <a:pt x="54" y="48"/>
                  </a:lnTo>
                  <a:lnTo>
                    <a:pt x="57" y="50"/>
                  </a:lnTo>
                  <a:lnTo>
                    <a:pt x="57" y="50"/>
                  </a:lnTo>
                  <a:lnTo>
                    <a:pt x="57" y="48"/>
                  </a:lnTo>
                  <a:lnTo>
                    <a:pt x="62" y="50"/>
                  </a:lnTo>
                  <a:lnTo>
                    <a:pt x="62" y="50"/>
                  </a:lnTo>
                  <a:lnTo>
                    <a:pt x="59" y="50"/>
                  </a:lnTo>
                  <a:lnTo>
                    <a:pt x="54" y="52"/>
                  </a:lnTo>
                  <a:lnTo>
                    <a:pt x="54" y="55"/>
                  </a:lnTo>
                  <a:lnTo>
                    <a:pt x="54" y="55"/>
                  </a:lnTo>
                  <a:lnTo>
                    <a:pt x="52" y="55"/>
                  </a:lnTo>
                  <a:lnTo>
                    <a:pt x="52" y="55"/>
                  </a:lnTo>
                  <a:lnTo>
                    <a:pt x="50" y="55"/>
                  </a:lnTo>
                  <a:lnTo>
                    <a:pt x="50" y="55"/>
                  </a:lnTo>
                  <a:lnTo>
                    <a:pt x="50" y="55"/>
                  </a:lnTo>
                  <a:lnTo>
                    <a:pt x="50" y="55"/>
                  </a:lnTo>
                  <a:lnTo>
                    <a:pt x="50" y="57"/>
                  </a:lnTo>
                  <a:lnTo>
                    <a:pt x="50" y="57"/>
                  </a:lnTo>
                  <a:lnTo>
                    <a:pt x="50" y="57"/>
                  </a:lnTo>
                  <a:lnTo>
                    <a:pt x="47" y="57"/>
                  </a:lnTo>
                  <a:lnTo>
                    <a:pt x="47" y="57"/>
                  </a:lnTo>
                  <a:lnTo>
                    <a:pt x="47" y="57"/>
                  </a:lnTo>
                  <a:lnTo>
                    <a:pt x="47" y="57"/>
                  </a:lnTo>
                  <a:lnTo>
                    <a:pt x="45" y="57"/>
                  </a:lnTo>
                  <a:lnTo>
                    <a:pt x="45" y="59"/>
                  </a:lnTo>
                  <a:lnTo>
                    <a:pt x="43" y="59"/>
                  </a:lnTo>
                  <a:lnTo>
                    <a:pt x="43" y="62"/>
                  </a:lnTo>
                  <a:lnTo>
                    <a:pt x="43" y="62"/>
                  </a:lnTo>
                  <a:lnTo>
                    <a:pt x="43" y="62"/>
                  </a:lnTo>
                  <a:lnTo>
                    <a:pt x="40" y="62"/>
                  </a:lnTo>
                  <a:lnTo>
                    <a:pt x="40" y="64"/>
                  </a:lnTo>
                  <a:lnTo>
                    <a:pt x="38" y="62"/>
                  </a:lnTo>
                  <a:lnTo>
                    <a:pt x="38" y="62"/>
                  </a:lnTo>
                  <a:lnTo>
                    <a:pt x="38" y="62"/>
                  </a:lnTo>
                  <a:lnTo>
                    <a:pt x="38" y="62"/>
                  </a:lnTo>
                  <a:lnTo>
                    <a:pt x="36" y="62"/>
                  </a:lnTo>
                  <a:lnTo>
                    <a:pt x="36" y="62"/>
                  </a:lnTo>
                  <a:lnTo>
                    <a:pt x="33" y="62"/>
                  </a:lnTo>
                  <a:lnTo>
                    <a:pt x="33" y="62"/>
                  </a:lnTo>
                  <a:lnTo>
                    <a:pt x="29" y="62"/>
                  </a:lnTo>
                  <a:lnTo>
                    <a:pt x="26" y="62"/>
                  </a:lnTo>
                  <a:lnTo>
                    <a:pt x="26" y="62"/>
                  </a:lnTo>
                  <a:lnTo>
                    <a:pt x="26" y="62"/>
                  </a:lnTo>
                  <a:lnTo>
                    <a:pt x="26" y="62"/>
                  </a:lnTo>
                  <a:lnTo>
                    <a:pt x="24" y="64"/>
                  </a:lnTo>
                  <a:lnTo>
                    <a:pt x="21" y="64"/>
                  </a:lnTo>
                  <a:lnTo>
                    <a:pt x="21" y="64"/>
                  </a:lnTo>
                  <a:lnTo>
                    <a:pt x="21" y="67"/>
                  </a:lnTo>
                  <a:lnTo>
                    <a:pt x="21" y="67"/>
                  </a:lnTo>
                  <a:lnTo>
                    <a:pt x="21" y="67"/>
                  </a:lnTo>
                  <a:lnTo>
                    <a:pt x="19" y="67"/>
                  </a:lnTo>
                  <a:lnTo>
                    <a:pt x="17" y="64"/>
                  </a:lnTo>
                  <a:lnTo>
                    <a:pt x="14" y="64"/>
                  </a:lnTo>
                  <a:lnTo>
                    <a:pt x="12" y="64"/>
                  </a:lnTo>
                  <a:lnTo>
                    <a:pt x="10" y="62"/>
                  </a:lnTo>
                  <a:lnTo>
                    <a:pt x="7" y="64"/>
                  </a:lnTo>
                  <a:lnTo>
                    <a:pt x="3" y="64"/>
                  </a:lnTo>
                  <a:lnTo>
                    <a:pt x="3" y="64"/>
                  </a:lnTo>
                  <a:lnTo>
                    <a:pt x="3" y="67"/>
                  </a:lnTo>
                  <a:lnTo>
                    <a:pt x="3" y="67"/>
                  </a:lnTo>
                  <a:lnTo>
                    <a:pt x="3" y="67"/>
                  </a:lnTo>
                  <a:lnTo>
                    <a:pt x="0" y="67"/>
                  </a:lnTo>
                  <a:lnTo>
                    <a:pt x="0" y="67"/>
                  </a:lnTo>
                  <a:lnTo>
                    <a:pt x="0" y="67"/>
                  </a:lnTo>
                  <a:lnTo>
                    <a:pt x="0" y="69"/>
                  </a:lnTo>
                  <a:lnTo>
                    <a:pt x="0" y="69"/>
                  </a:lnTo>
                  <a:lnTo>
                    <a:pt x="0" y="71"/>
                  </a:lnTo>
                  <a:lnTo>
                    <a:pt x="3" y="76"/>
                  </a:lnTo>
                  <a:lnTo>
                    <a:pt x="3" y="74"/>
                  </a:lnTo>
                  <a:lnTo>
                    <a:pt x="5" y="74"/>
                  </a:lnTo>
                  <a:lnTo>
                    <a:pt x="7" y="74"/>
                  </a:lnTo>
                  <a:lnTo>
                    <a:pt x="7" y="74"/>
                  </a:lnTo>
                  <a:lnTo>
                    <a:pt x="10" y="74"/>
                  </a:lnTo>
                  <a:lnTo>
                    <a:pt x="12" y="74"/>
                  </a:lnTo>
                  <a:lnTo>
                    <a:pt x="14" y="74"/>
                  </a:lnTo>
                  <a:lnTo>
                    <a:pt x="17" y="74"/>
                  </a:lnTo>
                  <a:lnTo>
                    <a:pt x="17" y="74"/>
                  </a:lnTo>
                  <a:lnTo>
                    <a:pt x="17" y="74"/>
                  </a:lnTo>
                  <a:lnTo>
                    <a:pt x="17" y="74"/>
                  </a:lnTo>
                  <a:lnTo>
                    <a:pt x="19" y="74"/>
                  </a:lnTo>
                  <a:lnTo>
                    <a:pt x="21" y="74"/>
                  </a:lnTo>
                  <a:lnTo>
                    <a:pt x="24" y="74"/>
                  </a:lnTo>
                  <a:lnTo>
                    <a:pt x="24" y="74"/>
                  </a:lnTo>
                  <a:lnTo>
                    <a:pt x="26" y="76"/>
                  </a:lnTo>
                  <a:lnTo>
                    <a:pt x="26" y="78"/>
                  </a:lnTo>
                  <a:lnTo>
                    <a:pt x="29" y="78"/>
                  </a:lnTo>
                  <a:lnTo>
                    <a:pt x="31" y="78"/>
                  </a:lnTo>
                  <a:lnTo>
                    <a:pt x="33" y="76"/>
                  </a:lnTo>
                  <a:lnTo>
                    <a:pt x="33" y="76"/>
                  </a:lnTo>
                  <a:lnTo>
                    <a:pt x="33" y="76"/>
                  </a:lnTo>
                  <a:lnTo>
                    <a:pt x="36" y="74"/>
                  </a:lnTo>
                  <a:lnTo>
                    <a:pt x="36" y="74"/>
                  </a:lnTo>
                  <a:lnTo>
                    <a:pt x="38" y="74"/>
                  </a:lnTo>
                  <a:lnTo>
                    <a:pt x="38" y="74"/>
                  </a:lnTo>
                  <a:lnTo>
                    <a:pt x="40" y="74"/>
                  </a:lnTo>
                  <a:lnTo>
                    <a:pt x="40" y="74"/>
                  </a:lnTo>
                  <a:lnTo>
                    <a:pt x="40" y="76"/>
                  </a:lnTo>
                  <a:lnTo>
                    <a:pt x="40" y="76"/>
                  </a:lnTo>
                  <a:lnTo>
                    <a:pt x="40" y="76"/>
                  </a:lnTo>
                  <a:lnTo>
                    <a:pt x="43" y="76"/>
                  </a:lnTo>
                  <a:lnTo>
                    <a:pt x="45" y="76"/>
                  </a:lnTo>
                  <a:lnTo>
                    <a:pt x="45" y="78"/>
                  </a:lnTo>
                  <a:lnTo>
                    <a:pt x="45" y="81"/>
                  </a:lnTo>
                  <a:lnTo>
                    <a:pt x="45" y="81"/>
                  </a:lnTo>
                  <a:lnTo>
                    <a:pt x="45" y="81"/>
                  </a:lnTo>
                  <a:lnTo>
                    <a:pt x="50" y="78"/>
                  </a:lnTo>
                  <a:lnTo>
                    <a:pt x="50" y="78"/>
                  </a:lnTo>
                  <a:lnTo>
                    <a:pt x="50" y="78"/>
                  </a:lnTo>
                  <a:lnTo>
                    <a:pt x="52" y="81"/>
                  </a:lnTo>
                  <a:lnTo>
                    <a:pt x="54" y="81"/>
                  </a:lnTo>
                  <a:lnTo>
                    <a:pt x="54" y="81"/>
                  </a:lnTo>
                  <a:lnTo>
                    <a:pt x="54" y="81"/>
                  </a:lnTo>
                  <a:lnTo>
                    <a:pt x="54" y="78"/>
                  </a:lnTo>
                  <a:lnTo>
                    <a:pt x="57" y="78"/>
                  </a:lnTo>
                  <a:lnTo>
                    <a:pt x="59" y="78"/>
                  </a:lnTo>
                  <a:lnTo>
                    <a:pt x="59" y="78"/>
                  </a:lnTo>
                  <a:lnTo>
                    <a:pt x="64" y="78"/>
                  </a:lnTo>
                  <a:lnTo>
                    <a:pt x="66" y="78"/>
                  </a:lnTo>
                  <a:lnTo>
                    <a:pt x="69" y="78"/>
                  </a:lnTo>
                  <a:lnTo>
                    <a:pt x="71" y="78"/>
                  </a:lnTo>
                  <a:lnTo>
                    <a:pt x="71" y="78"/>
                  </a:lnTo>
                  <a:lnTo>
                    <a:pt x="73" y="76"/>
                  </a:lnTo>
                  <a:lnTo>
                    <a:pt x="73" y="76"/>
                  </a:lnTo>
                  <a:lnTo>
                    <a:pt x="76" y="76"/>
                  </a:lnTo>
                  <a:lnTo>
                    <a:pt x="76" y="76"/>
                  </a:lnTo>
                  <a:lnTo>
                    <a:pt x="78" y="76"/>
                  </a:lnTo>
                  <a:lnTo>
                    <a:pt x="80" y="76"/>
                  </a:lnTo>
                  <a:lnTo>
                    <a:pt x="80" y="74"/>
                  </a:lnTo>
                  <a:lnTo>
                    <a:pt x="80" y="74"/>
                  </a:lnTo>
                  <a:lnTo>
                    <a:pt x="80" y="74"/>
                  </a:lnTo>
                  <a:lnTo>
                    <a:pt x="80" y="71"/>
                  </a:lnTo>
                  <a:lnTo>
                    <a:pt x="78" y="69"/>
                  </a:lnTo>
                  <a:lnTo>
                    <a:pt x="78" y="69"/>
                  </a:lnTo>
                  <a:lnTo>
                    <a:pt x="78" y="69"/>
                  </a:lnTo>
                  <a:lnTo>
                    <a:pt x="78" y="67"/>
                  </a:lnTo>
                  <a:lnTo>
                    <a:pt x="78" y="67"/>
                  </a:lnTo>
                  <a:lnTo>
                    <a:pt x="80" y="67"/>
                  </a:lnTo>
                  <a:lnTo>
                    <a:pt x="80" y="67"/>
                  </a:lnTo>
                  <a:lnTo>
                    <a:pt x="80" y="64"/>
                  </a:lnTo>
                  <a:lnTo>
                    <a:pt x="83" y="64"/>
                  </a:lnTo>
                  <a:lnTo>
                    <a:pt x="85" y="64"/>
                  </a:lnTo>
                  <a:lnTo>
                    <a:pt x="90" y="62"/>
                  </a:lnTo>
                  <a:lnTo>
                    <a:pt x="90" y="59"/>
                  </a:lnTo>
                  <a:lnTo>
                    <a:pt x="92" y="59"/>
                  </a:lnTo>
                  <a:lnTo>
                    <a:pt x="92" y="59"/>
                  </a:lnTo>
                  <a:lnTo>
                    <a:pt x="92" y="59"/>
                  </a:lnTo>
                  <a:lnTo>
                    <a:pt x="92" y="57"/>
                  </a:lnTo>
                  <a:lnTo>
                    <a:pt x="92" y="57"/>
                  </a:lnTo>
                  <a:lnTo>
                    <a:pt x="92" y="57"/>
                  </a:lnTo>
                  <a:lnTo>
                    <a:pt x="92" y="57"/>
                  </a:lnTo>
                  <a:lnTo>
                    <a:pt x="95" y="57"/>
                  </a:lnTo>
                  <a:lnTo>
                    <a:pt x="97" y="57"/>
                  </a:lnTo>
                  <a:lnTo>
                    <a:pt x="99" y="57"/>
                  </a:lnTo>
                  <a:lnTo>
                    <a:pt x="102" y="55"/>
                  </a:lnTo>
                  <a:lnTo>
                    <a:pt x="104" y="55"/>
                  </a:lnTo>
                  <a:lnTo>
                    <a:pt x="104" y="55"/>
                  </a:lnTo>
                  <a:lnTo>
                    <a:pt x="104" y="55"/>
                  </a:lnTo>
                  <a:lnTo>
                    <a:pt x="106" y="59"/>
                  </a:lnTo>
                  <a:lnTo>
                    <a:pt x="106" y="59"/>
                  </a:lnTo>
                  <a:lnTo>
                    <a:pt x="111" y="59"/>
                  </a:lnTo>
                  <a:lnTo>
                    <a:pt x="111" y="59"/>
                  </a:lnTo>
                  <a:lnTo>
                    <a:pt x="113" y="59"/>
                  </a:lnTo>
                  <a:lnTo>
                    <a:pt x="116" y="59"/>
                  </a:lnTo>
                  <a:lnTo>
                    <a:pt x="116" y="57"/>
                  </a:lnTo>
                  <a:lnTo>
                    <a:pt x="116" y="57"/>
                  </a:lnTo>
                  <a:lnTo>
                    <a:pt x="118" y="59"/>
                  </a:lnTo>
                  <a:lnTo>
                    <a:pt x="118" y="59"/>
                  </a:lnTo>
                  <a:lnTo>
                    <a:pt x="120" y="57"/>
                  </a:lnTo>
                  <a:lnTo>
                    <a:pt x="120" y="57"/>
                  </a:lnTo>
                  <a:lnTo>
                    <a:pt x="120" y="55"/>
                  </a:lnTo>
                  <a:lnTo>
                    <a:pt x="120" y="52"/>
                  </a:lnTo>
                  <a:lnTo>
                    <a:pt x="120" y="50"/>
                  </a:lnTo>
                  <a:lnTo>
                    <a:pt x="120" y="50"/>
                  </a:lnTo>
                  <a:lnTo>
                    <a:pt x="120" y="50"/>
                  </a:lnTo>
                  <a:lnTo>
                    <a:pt x="123" y="45"/>
                  </a:lnTo>
                  <a:lnTo>
                    <a:pt x="123" y="45"/>
                  </a:lnTo>
                  <a:lnTo>
                    <a:pt x="125" y="45"/>
                  </a:lnTo>
                  <a:lnTo>
                    <a:pt x="128" y="45"/>
                  </a:lnTo>
                  <a:lnTo>
                    <a:pt x="130" y="45"/>
                  </a:lnTo>
                  <a:lnTo>
                    <a:pt x="135" y="45"/>
                  </a:lnTo>
                  <a:lnTo>
                    <a:pt x="137" y="45"/>
                  </a:lnTo>
                  <a:lnTo>
                    <a:pt x="139" y="45"/>
                  </a:lnTo>
                  <a:lnTo>
                    <a:pt x="142" y="45"/>
                  </a:lnTo>
                  <a:lnTo>
                    <a:pt x="144" y="45"/>
                  </a:lnTo>
                  <a:lnTo>
                    <a:pt x="146" y="41"/>
                  </a:lnTo>
                  <a:lnTo>
                    <a:pt x="146" y="38"/>
                  </a:lnTo>
                  <a:lnTo>
                    <a:pt x="146" y="38"/>
                  </a:lnTo>
                  <a:lnTo>
                    <a:pt x="146" y="38"/>
                  </a:lnTo>
                  <a:lnTo>
                    <a:pt x="149" y="36"/>
                  </a:lnTo>
                  <a:lnTo>
                    <a:pt x="151" y="33"/>
                  </a:lnTo>
                  <a:lnTo>
                    <a:pt x="158" y="31"/>
                  </a:lnTo>
                  <a:lnTo>
                    <a:pt x="161" y="29"/>
                  </a:lnTo>
                  <a:lnTo>
                    <a:pt x="161" y="29"/>
                  </a:lnTo>
                  <a:lnTo>
                    <a:pt x="163" y="29"/>
                  </a:lnTo>
                  <a:lnTo>
                    <a:pt x="168" y="26"/>
                  </a:lnTo>
                  <a:lnTo>
                    <a:pt x="168" y="26"/>
                  </a:lnTo>
                  <a:lnTo>
                    <a:pt x="168" y="24"/>
                  </a:lnTo>
                  <a:lnTo>
                    <a:pt x="175" y="24"/>
                  </a:lnTo>
                  <a:lnTo>
                    <a:pt x="175" y="24"/>
                  </a:lnTo>
                  <a:lnTo>
                    <a:pt x="175" y="24"/>
                  </a:lnTo>
                  <a:lnTo>
                    <a:pt x="172" y="22"/>
                  </a:lnTo>
                  <a:close/>
                  <a:moveTo>
                    <a:pt x="24" y="69"/>
                  </a:moveTo>
                  <a:lnTo>
                    <a:pt x="21" y="69"/>
                  </a:lnTo>
                  <a:lnTo>
                    <a:pt x="21" y="69"/>
                  </a:lnTo>
                  <a:lnTo>
                    <a:pt x="21" y="69"/>
                  </a:lnTo>
                  <a:lnTo>
                    <a:pt x="19" y="67"/>
                  </a:lnTo>
                  <a:lnTo>
                    <a:pt x="21" y="67"/>
                  </a:lnTo>
                  <a:lnTo>
                    <a:pt x="21" y="69"/>
                  </a:lnTo>
                  <a:lnTo>
                    <a:pt x="24" y="69"/>
                  </a:lnTo>
                  <a:lnTo>
                    <a:pt x="24" y="69"/>
                  </a:lnTo>
                  <a:lnTo>
                    <a:pt x="24" y="69"/>
                  </a:lnTo>
                  <a:lnTo>
                    <a:pt x="24" y="69"/>
                  </a:lnTo>
                  <a:close/>
                  <a:moveTo>
                    <a:pt x="33" y="67"/>
                  </a:moveTo>
                  <a:lnTo>
                    <a:pt x="31" y="67"/>
                  </a:lnTo>
                  <a:lnTo>
                    <a:pt x="31" y="67"/>
                  </a:lnTo>
                  <a:lnTo>
                    <a:pt x="29" y="67"/>
                  </a:lnTo>
                  <a:lnTo>
                    <a:pt x="29" y="67"/>
                  </a:lnTo>
                  <a:lnTo>
                    <a:pt x="29" y="64"/>
                  </a:lnTo>
                  <a:lnTo>
                    <a:pt x="29" y="64"/>
                  </a:lnTo>
                  <a:lnTo>
                    <a:pt x="29" y="67"/>
                  </a:lnTo>
                  <a:lnTo>
                    <a:pt x="29" y="67"/>
                  </a:lnTo>
                  <a:lnTo>
                    <a:pt x="26" y="64"/>
                  </a:lnTo>
                  <a:lnTo>
                    <a:pt x="26" y="64"/>
                  </a:lnTo>
                  <a:lnTo>
                    <a:pt x="29" y="64"/>
                  </a:lnTo>
                  <a:lnTo>
                    <a:pt x="29" y="64"/>
                  </a:lnTo>
                  <a:lnTo>
                    <a:pt x="29" y="64"/>
                  </a:lnTo>
                  <a:lnTo>
                    <a:pt x="31" y="67"/>
                  </a:lnTo>
                  <a:lnTo>
                    <a:pt x="31" y="67"/>
                  </a:lnTo>
                  <a:lnTo>
                    <a:pt x="31" y="67"/>
                  </a:lnTo>
                  <a:lnTo>
                    <a:pt x="33" y="67"/>
                  </a:lnTo>
                  <a:lnTo>
                    <a:pt x="31" y="67"/>
                  </a:lnTo>
                  <a:lnTo>
                    <a:pt x="33" y="67"/>
                  </a:lnTo>
                  <a:lnTo>
                    <a:pt x="33" y="67"/>
                  </a:lnTo>
                  <a:close/>
                  <a:moveTo>
                    <a:pt x="43" y="67"/>
                  </a:moveTo>
                  <a:lnTo>
                    <a:pt x="40" y="67"/>
                  </a:lnTo>
                  <a:lnTo>
                    <a:pt x="40" y="67"/>
                  </a:lnTo>
                  <a:lnTo>
                    <a:pt x="40" y="67"/>
                  </a:lnTo>
                  <a:lnTo>
                    <a:pt x="40" y="64"/>
                  </a:lnTo>
                  <a:lnTo>
                    <a:pt x="43" y="64"/>
                  </a:lnTo>
                  <a:lnTo>
                    <a:pt x="43" y="64"/>
                  </a:lnTo>
                  <a:lnTo>
                    <a:pt x="43" y="67"/>
                  </a:lnTo>
                  <a:lnTo>
                    <a:pt x="43"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307"/>
            <p:cNvSpPr>
              <a:spLocks/>
            </p:cNvSpPr>
            <p:nvPr userDrawn="1"/>
          </p:nvSpPr>
          <p:spPr bwMode="auto">
            <a:xfrm>
              <a:off x="4009" y="1897"/>
              <a:ext cx="30" cy="29"/>
            </a:xfrm>
            <a:custGeom>
              <a:avLst/>
              <a:gdLst>
                <a:gd name="T0" fmla="*/ 30 w 30"/>
                <a:gd name="T1" fmla="*/ 12 h 29"/>
                <a:gd name="T2" fmla="*/ 23 w 30"/>
                <a:gd name="T3" fmla="*/ 10 h 29"/>
                <a:gd name="T4" fmla="*/ 23 w 30"/>
                <a:gd name="T5" fmla="*/ 7 h 29"/>
                <a:gd name="T6" fmla="*/ 21 w 30"/>
                <a:gd name="T7" fmla="*/ 5 h 29"/>
                <a:gd name="T8" fmla="*/ 19 w 30"/>
                <a:gd name="T9" fmla="*/ 3 h 29"/>
                <a:gd name="T10" fmla="*/ 14 w 30"/>
                <a:gd name="T11" fmla="*/ 3 h 29"/>
                <a:gd name="T12" fmla="*/ 14 w 30"/>
                <a:gd name="T13" fmla="*/ 0 h 29"/>
                <a:gd name="T14" fmla="*/ 14 w 30"/>
                <a:gd name="T15" fmla="*/ 0 h 29"/>
                <a:gd name="T16" fmla="*/ 12 w 30"/>
                <a:gd name="T17" fmla="*/ 0 h 29"/>
                <a:gd name="T18" fmla="*/ 9 w 30"/>
                <a:gd name="T19" fmla="*/ 0 h 29"/>
                <a:gd name="T20" fmla="*/ 12 w 30"/>
                <a:gd name="T21" fmla="*/ 3 h 29"/>
                <a:gd name="T22" fmla="*/ 12 w 30"/>
                <a:gd name="T23" fmla="*/ 5 h 29"/>
                <a:gd name="T24" fmla="*/ 7 w 30"/>
                <a:gd name="T25" fmla="*/ 7 h 29"/>
                <a:gd name="T26" fmla="*/ 9 w 30"/>
                <a:gd name="T27" fmla="*/ 7 h 29"/>
                <a:gd name="T28" fmla="*/ 5 w 30"/>
                <a:gd name="T29" fmla="*/ 10 h 29"/>
                <a:gd name="T30" fmla="*/ 2 w 30"/>
                <a:gd name="T31" fmla="*/ 10 h 29"/>
                <a:gd name="T32" fmla="*/ 0 w 30"/>
                <a:gd name="T33" fmla="*/ 10 h 29"/>
                <a:gd name="T34" fmla="*/ 2 w 30"/>
                <a:gd name="T35" fmla="*/ 12 h 29"/>
                <a:gd name="T36" fmla="*/ 2 w 30"/>
                <a:gd name="T37" fmla="*/ 15 h 29"/>
                <a:gd name="T38" fmla="*/ 5 w 30"/>
                <a:gd name="T39" fmla="*/ 17 h 29"/>
                <a:gd name="T40" fmla="*/ 7 w 30"/>
                <a:gd name="T41" fmla="*/ 19 h 29"/>
                <a:gd name="T42" fmla="*/ 9 w 30"/>
                <a:gd name="T43" fmla="*/ 22 h 29"/>
                <a:gd name="T44" fmla="*/ 12 w 30"/>
                <a:gd name="T45" fmla="*/ 24 h 29"/>
                <a:gd name="T46" fmla="*/ 12 w 30"/>
                <a:gd name="T47" fmla="*/ 29 h 29"/>
                <a:gd name="T48" fmla="*/ 14 w 30"/>
                <a:gd name="T49" fmla="*/ 29 h 29"/>
                <a:gd name="T50" fmla="*/ 14 w 30"/>
                <a:gd name="T51" fmla="*/ 26 h 29"/>
                <a:gd name="T52" fmla="*/ 14 w 30"/>
                <a:gd name="T53" fmla="*/ 24 h 29"/>
                <a:gd name="T54" fmla="*/ 21 w 30"/>
                <a:gd name="T55" fmla="*/ 22 h 29"/>
                <a:gd name="T56" fmla="*/ 21 w 30"/>
                <a:gd name="T57" fmla="*/ 24 h 29"/>
                <a:gd name="T58" fmla="*/ 23 w 30"/>
                <a:gd name="T59" fmla="*/ 22 h 29"/>
                <a:gd name="T60" fmla="*/ 23 w 30"/>
                <a:gd name="T61" fmla="*/ 22 h 29"/>
                <a:gd name="T62" fmla="*/ 28 w 30"/>
                <a:gd name="T63" fmla="*/ 19 h 29"/>
                <a:gd name="T64" fmla="*/ 26 w 30"/>
                <a:gd name="T65" fmla="*/ 19 h 29"/>
                <a:gd name="T66" fmla="*/ 28 w 30"/>
                <a:gd name="T67" fmla="*/ 17 h 29"/>
                <a:gd name="T68" fmla="*/ 30 w 30"/>
                <a:gd name="T69" fmla="*/ 12 h 29"/>
                <a:gd name="T70" fmla="*/ 30 w 30"/>
                <a:gd name="T7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9">
                  <a:moveTo>
                    <a:pt x="30" y="12"/>
                  </a:moveTo>
                  <a:lnTo>
                    <a:pt x="30" y="12"/>
                  </a:lnTo>
                  <a:lnTo>
                    <a:pt x="28" y="12"/>
                  </a:lnTo>
                  <a:lnTo>
                    <a:pt x="23" y="10"/>
                  </a:lnTo>
                  <a:lnTo>
                    <a:pt x="23" y="7"/>
                  </a:lnTo>
                  <a:lnTo>
                    <a:pt x="23" y="7"/>
                  </a:lnTo>
                  <a:lnTo>
                    <a:pt x="21" y="7"/>
                  </a:lnTo>
                  <a:lnTo>
                    <a:pt x="21" y="5"/>
                  </a:lnTo>
                  <a:lnTo>
                    <a:pt x="19" y="5"/>
                  </a:lnTo>
                  <a:lnTo>
                    <a:pt x="19" y="3"/>
                  </a:lnTo>
                  <a:lnTo>
                    <a:pt x="16" y="3"/>
                  </a:lnTo>
                  <a:lnTo>
                    <a:pt x="14" y="3"/>
                  </a:lnTo>
                  <a:lnTo>
                    <a:pt x="14" y="0"/>
                  </a:lnTo>
                  <a:lnTo>
                    <a:pt x="14" y="0"/>
                  </a:lnTo>
                  <a:lnTo>
                    <a:pt x="14" y="0"/>
                  </a:lnTo>
                  <a:lnTo>
                    <a:pt x="14" y="0"/>
                  </a:lnTo>
                  <a:lnTo>
                    <a:pt x="12" y="0"/>
                  </a:lnTo>
                  <a:lnTo>
                    <a:pt x="12" y="0"/>
                  </a:lnTo>
                  <a:lnTo>
                    <a:pt x="9" y="0"/>
                  </a:lnTo>
                  <a:lnTo>
                    <a:pt x="9" y="0"/>
                  </a:lnTo>
                  <a:lnTo>
                    <a:pt x="12" y="3"/>
                  </a:lnTo>
                  <a:lnTo>
                    <a:pt x="12" y="3"/>
                  </a:lnTo>
                  <a:lnTo>
                    <a:pt x="12" y="3"/>
                  </a:lnTo>
                  <a:lnTo>
                    <a:pt x="12" y="5"/>
                  </a:lnTo>
                  <a:lnTo>
                    <a:pt x="9" y="5"/>
                  </a:lnTo>
                  <a:lnTo>
                    <a:pt x="7" y="7"/>
                  </a:lnTo>
                  <a:lnTo>
                    <a:pt x="9" y="7"/>
                  </a:lnTo>
                  <a:lnTo>
                    <a:pt x="9" y="7"/>
                  </a:lnTo>
                  <a:lnTo>
                    <a:pt x="7" y="7"/>
                  </a:lnTo>
                  <a:lnTo>
                    <a:pt x="5" y="10"/>
                  </a:lnTo>
                  <a:lnTo>
                    <a:pt x="5" y="10"/>
                  </a:lnTo>
                  <a:lnTo>
                    <a:pt x="2" y="10"/>
                  </a:lnTo>
                  <a:lnTo>
                    <a:pt x="2" y="10"/>
                  </a:lnTo>
                  <a:lnTo>
                    <a:pt x="0" y="10"/>
                  </a:lnTo>
                  <a:lnTo>
                    <a:pt x="2" y="12"/>
                  </a:lnTo>
                  <a:lnTo>
                    <a:pt x="2" y="12"/>
                  </a:lnTo>
                  <a:lnTo>
                    <a:pt x="2" y="15"/>
                  </a:lnTo>
                  <a:lnTo>
                    <a:pt x="2" y="15"/>
                  </a:lnTo>
                  <a:lnTo>
                    <a:pt x="2" y="15"/>
                  </a:lnTo>
                  <a:lnTo>
                    <a:pt x="5" y="17"/>
                  </a:lnTo>
                  <a:lnTo>
                    <a:pt x="5" y="19"/>
                  </a:lnTo>
                  <a:lnTo>
                    <a:pt x="7" y="19"/>
                  </a:lnTo>
                  <a:lnTo>
                    <a:pt x="7" y="19"/>
                  </a:lnTo>
                  <a:lnTo>
                    <a:pt x="9" y="22"/>
                  </a:lnTo>
                  <a:lnTo>
                    <a:pt x="9" y="22"/>
                  </a:lnTo>
                  <a:lnTo>
                    <a:pt x="12" y="24"/>
                  </a:lnTo>
                  <a:lnTo>
                    <a:pt x="12" y="26"/>
                  </a:lnTo>
                  <a:lnTo>
                    <a:pt x="12" y="29"/>
                  </a:lnTo>
                  <a:lnTo>
                    <a:pt x="12" y="29"/>
                  </a:lnTo>
                  <a:lnTo>
                    <a:pt x="14" y="29"/>
                  </a:lnTo>
                  <a:lnTo>
                    <a:pt x="14" y="29"/>
                  </a:lnTo>
                  <a:lnTo>
                    <a:pt x="14" y="26"/>
                  </a:lnTo>
                  <a:lnTo>
                    <a:pt x="14" y="24"/>
                  </a:lnTo>
                  <a:lnTo>
                    <a:pt x="14" y="24"/>
                  </a:lnTo>
                  <a:lnTo>
                    <a:pt x="19" y="22"/>
                  </a:lnTo>
                  <a:lnTo>
                    <a:pt x="21" y="22"/>
                  </a:lnTo>
                  <a:lnTo>
                    <a:pt x="21" y="22"/>
                  </a:lnTo>
                  <a:lnTo>
                    <a:pt x="21" y="24"/>
                  </a:lnTo>
                  <a:lnTo>
                    <a:pt x="23" y="24"/>
                  </a:lnTo>
                  <a:lnTo>
                    <a:pt x="23" y="22"/>
                  </a:lnTo>
                  <a:lnTo>
                    <a:pt x="23" y="22"/>
                  </a:lnTo>
                  <a:lnTo>
                    <a:pt x="23" y="22"/>
                  </a:lnTo>
                  <a:lnTo>
                    <a:pt x="28" y="19"/>
                  </a:lnTo>
                  <a:lnTo>
                    <a:pt x="28" y="19"/>
                  </a:lnTo>
                  <a:lnTo>
                    <a:pt x="26" y="19"/>
                  </a:lnTo>
                  <a:lnTo>
                    <a:pt x="26" y="19"/>
                  </a:lnTo>
                  <a:lnTo>
                    <a:pt x="26" y="17"/>
                  </a:lnTo>
                  <a:lnTo>
                    <a:pt x="28" y="17"/>
                  </a:lnTo>
                  <a:lnTo>
                    <a:pt x="28" y="17"/>
                  </a:lnTo>
                  <a:lnTo>
                    <a:pt x="30" y="12"/>
                  </a:lnTo>
                  <a:lnTo>
                    <a:pt x="30" y="12"/>
                  </a:lnTo>
                  <a:lnTo>
                    <a:pt x="30"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308"/>
            <p:cNvSpPr>
              <a:spLocks noEditPoints="1"/>
            </p:cNvSpPr>
            <p:nvPr userDrawn="1"/>
          </p:nvSpPr>
          <p:spPr bwMode="auto">
            <a:xfrm>
              <a:off x="4438" y="1647"/>
              <a:ext cx="660" cy="305"/>
            </a:xfrm>
            <a:custGeom>
              <a:avLst/>
              <a:gdLst>
                <a:gd name="T0" fmla="*/ 75 w 660"/>
                <a:gd name="T1" fmla="*/ 210 h 305"/>
                <a:gd name="T2" fmla="*/ 643 w 660"/>
                <a:gd name="T3" fmla="*/ 118 h 305"/>
                <a:gd name="T4" fmla="*/ 622 w 660"/>
                <a:gd name="T5" fmla="*/ 118 h 305"/>
                <a:gd name="T6" fmla="*/ 596 w 660"/>
                <a:gd name="T7" fmla="*/ 99 h 305"/>
                <a:gd name="T8" fmla="*/ 563 w 660"/>
                <a:gd name="T9" fmla="*/ 94 h 305"/>
                <a:gd name="T10" fmla="*/ 542 w 660"/>
                <a:gd name="T11" fmla="*/ 85 h 305"/>
                <a:gd name="T12" fmla="*/ 530 w 660"/>
                <a:gd name="T13" fmla="*/ 90 h 305"/>
                <a:gd name="T14" fmla="*/ 469 w 660"/>
                <a:gd name="T15" fmla="*/ 40 h 305"/>
                <a:gd name="T16" fmla="*/ 438 w 660"/>
                <a:gd name="T17" fmla="*/ 21 h 305"/>
                <a:gd name="T18" fmla="*/ 417 w 660"/>
                <a:gd name="T19" fmla="*/ 38 h 305"/>
                <a:gd name="T20" fmla="*/ 400 w 660"/>
                <a:gd name="T21" fmla="*/ 28 h 305"/>
                <a:gd name="T22" fmla="*/ 382 w 660"/>
                <a:gd name="T23" fmla="*/ 28 h 305"/>
                <a:gd name="T24" fmla="*/ 358 w 660"/>
                <a:gd name="T25" fmla="*/ 19 h 305"/>
                <a:gd name="T26" fmla="*/ 316 w 660"/>
                <a:gd name="T27" fmla="*/ 0 h 305"/>
                <a:gd name="T28" fmla="*/ 287 w 660"/>
                <a:gd name="T29" fmla="*/ 14 h 305"/>
                <a:gd name="T30" fmla="*/ 254 w 660"/>
                <a:gd name="T31" fmla="*/ 21 h 305"/>
                <a:gd name="T32" fmla="*/ 219 w 660"/>
                <a:gd name="T33" fmla="*/ 28 h 305"/>
                <a:gd name="T34" fmla="*/ 212 w 660"/>
                <a:gd name="T35" fmla="*/ 38 h 305"/>
                <a:gd name="T36" fmla="*/ 226 w 660"/>
                <a:gd name="T37" fmla="*/ 49 h 305"/>
                <a:gd name="T38" fmla="*/ 209 w 660"/>
                <a:gd name="T39" fmla="*/ 64 h 305"/>
                <a:gd name="T40" fmla="*/ 228 w 660"/>
                <a:gd name="T41" fmla="*/ 82 h 305"/>
                <a:gd name="T42" fmla="*/ 202 w 660"/>
                <a:gd name="T43" fmla="*/ 99 h 305"/>
                <a:gd name="T44" fmla="*/ 169 w 660"/>
                <a:gd name="T45" fmla="*/ 87 h 305"/>
                <a:gd name="T46" fmla="*/ 141 w 660"/>
                <a:gd name="T47" fmla="*/ 97 h 305"/>
                <a:gd name="T48" fmla="*/ 120 w 660"/>
                <a:gd name="T49" fmla="*/ 99 h 305"/>
                <a:gd name="T50" fmla="*/ 89 w 660"/>
                <a:gd name="T51" fmla="*/ 80 h 305"/>
                <a:gd name="T52" fmla="*/ 63 w 660"/>
                <a:gd name="T53" fmla="*/ 78 h 305"/>
                <a:gd name="T54" fmla="*/ 35 w 660"/>
                <a:gd name="T55" fmla="*/ 90 h 305"/>
                <a:gd name="T56" fmla="*/ 23 w 660"/>
                <a:gd name="T57" fmla="*/ 113 h 305"/>
                <a:gd name="T58" fmla="*/ 0 w 660"/>
                <a:gd name="T59" fmla="*/ 120 h 305"/>
                <a:gd name="T60" fmla="*/ 12 w 660"/>
                <a:gd name="T61" fmla="*/ 153 h 305"/>
                <a:gd name="T62" fmla="*/ 42 w 660"/>
                <a:gd name="T63" fmla="*/ 177 h 305"/>
                <a:gd name="T64" fmla="*/ 52 w 660"/>
                <a:gd name="T65" fmla="*/ 182 h 305"/>
                <a:gd name="T66" fmla="*/ 82 w 660"/>
                <a:gd name="T67" fmla="*/ 170 h 305"/>
                <a:gd name="T68" fmla="*/ 115 w 660"/>
                <a:gd name="T69" fmla="*/ 177 h 305"/>
                <a:gd name="T70" fmla="*/ 96 w 660"/>
                <a:gd name="T71" fmla="*/ 203 h 305"/>
                <a:gd name="T72" fmla="*/ 94 w 660"/>
                <a:gd name="T73" fmla="*/ 224 h 305"/>
                <a:gd name="T74" fmla="*/ 92 w 660"/>
                <a:gd name="T75" fmla="*/ 239 h 305"/>
                <a:gd name="T76" fmla="*/ 111 w 660"/>
                <a:gd name="T77" fmla="*/ 257 h 305"/>
                <a:gd name="T78" fmla="*/ 129 w 660"/>
                <a:gd name="T79" fmla="*/ 274 h 305"/>
                <a:gd name="T80" fmla="*/ 169 w 660"/>
                <a:gd name="T81" fmla="*/ 283 h 305"/>
                <a:gd name="T82" fmla="*/ 177 w 660"/>
                <a:gd name="T83" fmla="*/ 253 h 305"/>
                <a:gd name="T84" fmla="*/ 195 w 660"/>
                <a:gd name="T85" fmla="*/ 205 h 305"/>
                <a:gd name="T86" fmla="*/ 242 w 660"/>
                <a:gd name="T87" fmla="*/ 220 h 305"/>
                <a:gd name="T88" fmla="*/ 285 w 660"/>
                <a:gd name="T89" fmla="*/ 243 h 305"/>
                <a:gd name="T90" fmla="*/ 327 w 660"/>
                <a:gd name="T91" fmla="*/ 243 h 305"/>
                <a:gd name="T92" fmla="*/ 351 w 660"/>
                <a:gd name="T93" fmla="*/ 274 h 305"/>
                <a:gd name="T94" fmla="*/ 386 w 660"/>
                <a:gd name="T95" fmla="*/ 293 h 305"/>
                <a:gd name="T96" fmla="*/ 403 w 660"/>
                <a:gd name="T97" fmla="*/ 302 h 305"/>
                <a:gd name="T98" fmla="*/ 422 w 660"/>
                <a:gd name="T99" fmla="*/ 279 h 305"/>
                <a:gd name="T100" fmla="*/ 436 w 660"/>
                <a:gd name="T101" fmla="*/ 262 h 305"/>
                <a:gd name="T102" fmla="*/ 473 w 660"/>
                <a:gd name="T103" fmla="*/ 265 h 305"/>
                <a:gd name="T104" fmla="*/ 506 w 660"/>
                <a:gd name="T105" fmla="*/ 257 h 305"/>
                <a:gd name="T106" fmla="*/ 551 w 660"/>
                <a:gd name="T107" fmla="*/ 257 h 305"/>
                <a:gd name="T108" fmla="*/ 584 w 660"/>
                <a:gd name="T109" fmla="*/ 267 h 305"/>
                <a:gd name="T110" fmla="*/ 589 w 660"/>
                <a:gd name="T111" fmla="*/ 255 h 305"/>
                <a:gd name="T112" fmla="*/ 582 w 660"/>
                <a:gd name="T113" fmla="*/ 231 h 305"/>
                <a:gd name="T114" fmla="*/ 568 w 660"/>
                <a:gd name="T115" fmla="*/ 215 h 305"/>
                <a:gd name="T116" fmla="*/ 605 w 660"/>
                <a:gd name="T117" fmla="*/ 208 h 305"/>
                <a:gd name="T118" fmla="*/ 603 w 660"/>
                <a:gd name="T119" fmla="*/ 189 h 305"/>
                <a:gd name="T120" fmla="*/ 631 w 660"/>
                <a:gd name="T121" fmla="*/ 172 h 305"/>
                <a:gd name="T122" fmla="*/ 641 w 660"/>
                <a:gd name="T123" fmla="*/ 156 h 305"/>
                <a:gd name="T124" fmla="*/ 650 w 660"/>
                <a:gd name="T125"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0" h="305">
                  <a:moveTo>
                    <a:pt x="70" y="215"/>
                  </a:moveTo>
                  <a:lnTo>
                    <a:pt x="70" y="213"/>
                  </a:lnTo>
                  <a:lnTo>
                    <a:pt x="70" y="210"/>
                  </a:lnTo>
                  <a:lnTo>
                    <a:pt x="70" y="210"/>
                  </a:lnTo>
                  <a:lnTo>
                    <a:pt x="70" y="210"/>
                  </a:lnTo>
                  <a:lnTo>
                    <a:pt x="70" y="213"/>
                  </a:lnTo>
                  <a:lnTo>
                    <a:pt x="70" y="215"/>
                  </a:lnTo>
                  <a:lnTo>
                    <a:pt x="70" y="217"/>
                  </a:lnTo>
                  <a:lnTo>
                    <a:pt x="73" y="217"/>
                  </a:lnTo>
                  <a:lnTo>
                    <a:pt x="73" y="217"/>
                  </a:lnTo>
                  <a:lnTo>
                    <a:pt x="70" y="217"/>
                  </a:lnTo>
                  <a:lnTo>
                    <a:pt x="70" y="215"/>
                  </a:lnTo>
                  <a:close/>
                  <a:moveTo>
                    <a:pt x="73" y="210"/>
                  </a:moveTo>
                  <a:lnTo>
                    <a:pt x="73" y="213"/>
                  </a:lnTo>
                  <a:lnTo>
                    <a:pt x="73" y="215"/>
                  </a:lnTo>
                  <a:lnTo>
                    <a:pt x="75" y="215"/>
                  </a:lnTo>
                  <a:lnTo>
                    <a:pt x="75" y="215"/>
                  </a:lnTo>
                  <a:lnTo>
                    <a:pt x="75" y="210"/>
                  </a:lnTo>
                  <a:lnTo>
                    <a:pt x="73" y="210"/>
                  </a:lnTo>
                  <a:close/>
                  <a:moveTo>
                    <a:pt x="113" y="203"/>
                  </a:moveTo>
                  <a:lnTo>
                    <a:pt x="113" y="203"/>
                  </a:lnTo>
                  <a:lnTo>
                    <a:pt x="111" y="201"/>
                  </a:lnTo>
                  <a:lnTo>
                    <a:pt x="111" y="201"/>
                  </a:lnTo>
                  <a:lnTo>
                    <a:pt x="111" y="203"/>
                  </a:lnTo>
                  <a:lnTo>
                    <a:pt x="111" y="203"/>
                  </a:lnTo>
                  <a:lnTo>
                    <a:pt x="113" y="203"/>
                  </a:lnTo>
                  <a:lnTo>
                    <a:pt x="113" y="203"/>
                  </a:lnTo>
                  <a:close/>
                  <a:moveTo>
                    <a:pt x="657" y="127"/>
                  </a:moveTo>
                  <a:lnTo>
                    <a:pt x="657" y="125"/>
                  </a:lnTo>
                  <a:lnTo>
                    <a:pt x="655" y="125"/>
                  </a:lnTo>
                  <a:lnTo>
                    <a:pt x="653" y="125"/>
                  </a:lnTo>
                  <a:lnTo>
                    <a:pt x="653" y="125"/>
                  </a:lnTo>
                  <a:lnTo>
                    <a:pt x="650" y="123"/>
                  </a:lnTo>
                  <a:lnTo>
                    <a:pt x="648" y="120"/>
                  </a:lnTo>
                  <a:lnTo>
                    <a:pt x="646" y="118"/>
                  </a:lnTo>
                  <a:lnTo>
                    <a:pt x="643" y="118"/>
                  </a:lnTo>
                  <a:lnTo>
                    <a:pt x="643" y="118"/>
                  </a:lnTo>
                  <a:lnTo>
                    <a:pt x="643" y="116"/>
                  </a:lnTo>
                  <a:lnTo>
                    <a:pt x="643" y="116"/>
                  </a:lnTo>
                  <a:lnTo>
                    <a:pt x="643" y="116"/>
                  </a:lnTo>
                  <a:lnTo>
                    <a:pt x="643" y="113"/>
                  </a:lnTo>
                  <a:lnTo>
                    <a:pt x="641" y="113"/>
                  </a:lnTo>
                  <a:lnTo>
                    <a:pt x="641" y="116"/>
                  </a:lnTo>
                  <a:lnTo>
                    <a:pt x="638" y="116"/>
                  </a:lnTo>
                  <a:lnTo>
                    <a:pt x="638" y="118"/>
                  </a:lnTo>
                  <a:lnTo>
                    <a:pt x="638" y="118"/>
                  </a:lnTo>
                  <a:lnTo>
                    <a:pt x="636" y="120"/>
                  </a:lnTo>
                  <a:lnTo>
                    <a:pt x="636" y="120"/>
                  </a:lnTo>
                  <a:lnTo>
                    <a:pt x="634" y="120"/>
                  </a:lnTo>
                  <a:lnTo>
                    <a:pt x="634" y="120"/>
                  </a:lnTo>
                  <a:lnTo>
                    <a:pt x="631" y="118"/>
                  </a:lnTo>
                  <a:lnTo>
                    <a:pt x="631" y="118"/>
                  </a:lnTo>
                  <a:lnTo>
                    <a:pt x="624" y="118"/>
                  </a:lnTo>
                  <a:lnTo>
                    <a:pt x="622" y="118"/>
                  </a:lnTo>
                  <a:lnTo>
                    <a:pt x="622" y="118"/>
                  </a:lnTo>
                  <a:lnTo>
                    <a:pt x="620" y="118"/>
                  </a:lnTo>
                  <a:lnTo>
                    <a:pt x="620" y="116"/>
                  </a:lnTo>
                  <a:lnTo>
                    <a:pt x="617" y="116"/>
                  </a:lnTo>
                  <a:lnTo>
                    <a:pt x="617" y="113"/>
                  </a:lnTo>
                  <a:lnTo>
                    <a:pt x="615" y="111"/>
                  </a:lnTo>
                  <a:lnTo>
                    <a:pt x="613" y="111"/>
                  </a:lnTo>
                  <a:lnTo>
                    <a:pt x="613" y="108"/>
                  </a:lnTo>
                  <a:lnTo>
                    <a:pt x="613" y="108"/>
                  </a:lnTo>
                  <a:lnTo>
                    <a:pt x="613" y="108"/>
                  </a:lnTo>
                  <a:lnTo>
                    <a:pt x="610" y="108"/>
                  </a:lnTo>
                  <a:lnTo>
                    <a:pt x="605" y="106"/>
                  </a:lnTo>
                  <a:lnTo>
                    <a:pt x="603" y="104"/>
                  </a:lnTo>
                  <a:lnTo>
                    <a:pt x="601" y="104"/>
                  </a:lnTo>
                  <a:lnTo>
                    <a:pt x="601" y="104"/>
                  </a:lnTo>
                  <a:lnTo>
                    <a:pt x="598" y="104"/>
                  </a:lnTo>
                  <a:lnTo>
                    <a:pt x="596" y="101"/>
                  </a:lnTo>
                  <a:lnTo>
                    <a:pt x="596" y="99"/>
                  </a:lnTo>
                  <a:lnTo>
                    <a:pt x="594" y="97"/>
                  </a:lnTo>
                  <a:lnTo>
                    <a:pt x="591" y="94"/>
                  </a:lnTo>
                  <a:lnTo>
                    <a:pt x="589" y="94"/>
                  </a:lnTo>
                  <a:lnTo>
                    <a:pt x="589" y="92"/>
                  </a:lnTo>
                  <a:lnTo>
                    <a:pt x="584" y="92"/>
                  </a:lnTo>
                  <a:lnTo>
                    <a:pt x="582" y="90"/>
                  </a:lnTo>
                  <a:lnTo>
                    <a:pt x="580" y="90"/>
                  </a:lnTo>
                  <a:lnTo>
                    <a:pt x="577" y="90"/>
                  </a:lnTo>
                  <a:lnTo>
                    <a:pt x="575" y="90"/>
                  </a:lnTo>
                  <a:lnTo>
                    <a:pt x="575" y="90"/>
                  </a:lnTo>
                  <a:lnTo>
                    <a:pt x="575" y="92"/>
                  </a:lnTo>
                  <a:lnTo>
                    <a:pt x="572" y="92"/>
                  </a:lnTo>
                  <a:lnTo>
                    <a:pt x="570" y="92"/>
                  </a:lnTo>
                  <a:lnTo>
                    <a:pt x="570" y="92"/>
                  </a:lnTo>
                  <a:lnTo>
                    <a:pt x="570" y="92"/>
                  </a:lnTo>
                  <a:lnTo>
                    <a:pt x="568" y="94"/>
                  </a:lnTo>
                  <a:lnTo>
                    <a:pt x="568" y="94"/>
                  </a:lnTo>
                  <a:lnTo>
                    <a:pt x="563" y="94"/>
                  </a:lnTo>
                  <a:lnTo>
                    <a:pt x="563" y="94"/>
                  </a:lnTo>
                  <a:lnTo>
                    <a:pt x="561" y="94"/>
                  </a:lnTo>
                  <a:lnTo>
                    <a:pt x="558" y="94"/>
                  </a:lnTo>
                  <a:lnTo>
                    <a:pt x="556" y="94"/>
                  </a:lnTo>
                  <a:lnTo>
                    <a:pt x="554" y="94"/>
                  </a:lnTo>
                  <a:lnTo>
                    <a:pt x="551" y="94"/>
                  </a:lnTo>
                  <a:lnTo>
                    <a:pt x="549" y="94"/>
                  </a:lnTo>
                  <a:lnTo>
                    <a:pt x="549" y="92"/>
                  </a:lnTo>
                  <a:lnTo>
                    <a:pt x="549" y="92"/>
                  </a:lnTo>
                  <a:lnTo>
                    <a:pt x="549" y="90"/>
                  </a:lnTo>
                  <a:lnTo>
                    <a:pt x="547" y="90"/>
                  </a:lnTo>
                  <a:lnTo>
                    <a:pt x="547" y="90"/>
                  </a:lnTo>
                  <a:lnTo>
                    <a:pt x="544" y="90"/>
                  </a:lnTo>
                  <a:lnTo>
                    <a:pt x="542" y="90"/>
                  </a:lnTo>
                  <a:lnTo>
                    <a:pt x="542" y="90"/>
                  </a:lnTo>
                  <a:lnTo>
                    <a:pt x="542" y="87"/>
                  </a:lnTo>
                  <a:lnTo>
                    <a:pt x="542" y="85"/>
                  </a:lnTo>
                  <a:lnTo>
                    <a:pt x="542" y="85"/>
                  </a:lnTo>
                  <a:lnTo>
                    <a:pt x="539" y="85"/>
                  </a:lnTo>
                  <a:lnTo>
                    <a:pt x="539" y="85"/>
                  </a:lnTo>
                  <a:lnTo>
                    <a:pt x="537" y="85"/>
                  </a:lnTo>
                  <a:lnTo>
                    <a:pt x="537" y="82"/>
                  </a:lnTo>
                  <a:lnTo>
                    <a:pt x="535" y="82"/>
                  </a:lnTo>
                  <a:lnTo>
                    <a:pt x="535" y="82"/>
                  </a:lnTo>
                  <a:lnTo>
                    <a:pt x="532" y="82"/>
                  </a:lnTo>
                  <a:lnTo>
                    <a:pt x="532" y="85"/>
                  </a:lnTo>
                  <a:lnTo>
                    <a:pt x="532" y="85"/>
                  </a:lnTo>
                  <a:lnTo>
                    <a:pt x="530" y="85"/>
                  </a:lnTo>
                  <a:lnTo>
                    <a:pt x="530" y="85"/>
                  </a:lnTo>
                  <a:lnTo>
                    <a:pt x="530" y="87"/>
                  </a:lnTo>
                  <a:lnTo>
                    <a:pt x="530" y="87"/>
                  </a:lnTo>
                  <a:lnTo>
                    <a:pt x="532" y="90"/>
                  </a:lnTo>
                  <a:lnTo>
                    <a:pt x="532" y="90"/>
                  </a:lnTo>
                  <a:lnTo>
                    <a:pt x="530" y="90"/>
                  </a:lnTo>
                  <a:lnTo>
                    <a:pt x="530" y="90"/>
                  </a:lnTo>
                  <a:lnTo>
                    <a:pt x="530" y="90"/>
                  </a:lnTo>
                  <a:lnTo>
                    <a:pt x="528" y="92"/>
                  </a:lnTo>
                  <a:lnTo>
                    <a:pt x="528" y="92"/>
                  </a:lnTo>
                  <a:lnTo>
                    <a:pt x="528" y="92"/>
                  </a:lnTo>
                  <a:lnTo>
                    <a:pt x="528" y="94"/>
                  </a:lnTo>
                  <a:lnTo>
                    <a:pt x="525" y="94"/>
                  </a:lnTo>
                  <a:lnTo>
                    <a:pt x="523" y="90"/>
                  </a:lnTo>
                  <a:lnTo>
                    <a:pt x="518" y="85"/>
                  </a:lnTo>
                  <a:lnTo>
                    <a:pt x="514" y="80"/>
                  </a:lnTo>
                  <a:lnTo>
                    <a:pt x="511" y="78"/>
                  </a:lnTo>
                  <a:lnTo>
                    <a:pt x="504" y="71"/>
                  </a:lnTo>
                  <a:lnTo>
                    <a:pt x="499" y="68"/>
                  </a:lnTo>
                  <a:lnTo>
                    <a:pt x="492" y="61"/>
                  </a:lnTo>
                  <a:lnTo>
                    <a:pt x="488" y="56"/>
                  </a:lnTo>
                  <a:lnTo>
                    <a:pt x="481" y="49"/>
                  </a:lnTo>
                  <a:lnTo>
                    <a:pt x="476" y="47"/>
                  </a:lnTo>
                  <a:lnTo>
                    <a:pt x="471" y="42"/>
                  </a:lnTo>
                  <a:lnTo>
                    <a:pt x="471" y="42"/>
                  </a:lnTo>
                  <a:lnTo>
                    <a:pt x="469" y="40"/>
                  </a:lnTo>
                  <a:lnTo>
                    <a:pt x="464" y="38"/>
                  </a:lnTo>
                  <a:lnTo>
                    <a:pt x="457" y="35"/>
                  </a:lnTo>
                  <a:lnTo>
                    <a:pt x="452" y="33"/>
                  </a:lnTo>
                  <a:lnTo>
                    <a:pt x="445" y="30"/>
                  </a:lnTo>
                  <a:lnTo>
                    <a:pt x="445" y="28"/>
                  </a:lnTo>
                  <a:lnTo>
                    <a:pt x="445" y="28"/>
                  </a:lnTo>
                  <a:lnTo>
                    <a:pt x="443" y="28"/>
                  </a:lnTo>
                  <a:lnTo>
                    <a:pt x="443" y="26"/>
                  </a:lnTo>
                  <a:lnTo>
                    <a:pt x="443" y="26"/>
                  </a:lnTo>
                  <a:lnTo>
                    <a:pt x="445" y="26"/>
                  </a:lnTo>
                  <a:lnTo>
                    <a:pt x="445" y="26"/>
                  </a:lnTo>
                  <a:lnTo>
                    <a:pt x="448" y="21"/>
                  </a:lnTo>
                  <a:lnTo>
                    <a:pt x="445" y="19"/>
                  </a:lnTo>
                  <a:lnTo>
                    <a:pt x="445" y="19"/>
                  </a:lnTo>
                  <a:lnTo>
                    <a:pt x="443" y="21"/>
                  </a:lnTo>
                  <a:lnTo>
                    <a:pt x="443" y="21"/>
                  </a:lnTo>
                  <a:lnTo>
                    <a:pt x="443" y="21"/>
                  </a:lnTo>
                  <a:lnTo>
                    <a:pt x="438" y="21"/>
                  </a:lnTo>
                  <a:lnTo>
                    <a:pt x="436" y="23"/>
                  </a:lnTo>
                  <a:lnTo>
                    <a:pt x="433" y="26"/>
                  </a:lnTo>
                  <a:lnTo>
                    <a:pt x="431" y="26"/>
                  </a:lnTo>
                  <a:lnTo>
                    <a:pt x="431" y="26"/>
                  </a:lnTo>
                  <a:lnTo>
                    <a:pt x="426" y="26"/>
                  </a:lnTo>
                  <a:lnTo>
                    <a:pt x="426" y="28"/>
                  </a:lnTo>
                  <a:lnTo>
                    <a:pt x="426" y="28"/>
                  </a:lnTo>
                  <a:lnTo>
                    <a:pt x="426" y="28"/>
                  </a:lnTo>
                  <a:lnTo>
                    <a:pt x="426" y="30"/>
                  </a:lnTo>
                  <a:lnTo>
                    <a:pt x="424" y="33"/>
                  </a:lnTo>
                  <a:lnTo>
                    <a:pt x="422" y="33"/>
                  </a:lnTo>
                  <a:lnTo>
                    <a:pt x="422" y="30"/>
                  </a:lnTo>
                  <a:lnTo>
                    <a:pt x="419" y="33"/>
                  </a:lnTo>
                  <a:lnTo>
                    <a:pt x="419" y="33"/>
                  </a:lnTo>
                  <a:lnTo>
                    <a:pt x="415" y="35"/>
                  </a:lnTo>
                  <a:lnTo>
                    <a:pt x="415" y="35"/>
                  </a:lnTo>
                  <a:lnTo>
                    <a:pt x="417" y="38"/>
                  </a:lnTo>
                  <a:lnTo>
                    <a:pt x="417" y="38"/>
                  </a:lnTo>
                  <a:lnTo>
                    <a:pt x="415" y="38"/>
                  </a:lnTo>
                  <a:lnTo>
                    <a:pt x="415" y="38"/>
                  </a:lnTo>
                  <a:lnTo>
                    <a:pt x="412" y="38"/>
                  </a:lnTo>
                  <a:lnTo>
                    <a:pt x="410" y="35"/>
                  </a:lnTo>
                  <a:lnTo>
                    <a:pt x="407" y="35"/>
                  </a:lnTo>
                  <a:lnTo>
                    <a:pt x="405" y="35"/>
                  </a:lnTo>
                  <a:lnTo>
                    <a:pt x="403" y="38"/>
                  </a:lnTo>
                  <a:lnTo>
                    <a:pt x="400" y="40"/>
                  </a:lnTo>
                  <a:lnTo>
                    <a:pt x="400" y="40"/>
                  </a:lnTo>
                  <a:lnTo>
                    <a:pt x="400" y="40"/>
                  </a:lnTo>
                  <a:lnTo>
                    <a:pt x="400" y="38"/>
                  </a:lnTo>
                  <a:lnTo>
                    <a:pt x="398" y="38"/>
                  </a:lnTo>
                  <a:lnTo>
                    <a:pt x="398" y="35"/>
                  </a:lnTo>
                  <a:lnTo>
                    <a:pt x="398" y="35"/>
                  </a:lnTo>
                  <a:lnTo>
                    <a:pt x="398" y="33"/>
                  </a:lnTo>
                  <a:lnTo>
                    <a:pt x="400" y="30"/>
                  </a:lnTo>
                  <a:lnTo>
                    <a:pt x="400" y="30"/>
                  </a:lnTo>
                  <a:lnTo>
                    <a:pt x="400" y="28"/>
                  </a:lnTo>
                  <a:lnTo>
                    <a:pt x="400" y="28"/>
                  </a:lnTo>
                  <a:lnTo>
                    <a:pt x="400" y="28"/>
                  </a:lnTo>
                  <a:lnTo>
                    <a:pt x="398" y="28"/>
                  </a:lnTo>
                  <a:lnTo>
                    <a:pt x="398" y="28"/>
                  </a:lnTo>
                  <a:lnTo>
                    <a:pt x="398" y="28"/>
                  </a:lnTo>
                  <a:lnTo>
                    <a:pt x="396" y="28"/>
                  </a:lnTo>
                  <a:lnTo>
                    <a:pt x="393" y="28"/>
                  </a:lnTo>
                  <a:lnTo>
                    <a:pt x="393" y="28"/>
                  </a:lnTo>
                  <a:lnTo>
                    <a:pt x="391" y="28"/>
                  </a:lnTo>
                  <a:lnTo>
                    <a:pt x="389" y="26"/>
                  </a:lnTo>
                  <a:lnTo>
                    <a:pt x="384" y="26"/>
                  </a:lnTo>
                  <a:lnTo>
                    <a:pt x="384" y="26"/>
                  </a:lnTo>
                  <a:lnTo>
                    <a:pt x="382" y="26"/>
                  </a:lnTo>
                  <a:lnTo>
                    <a:pt x="382" y="26"/>
                  </a:lnTo>
                  <a:lnTo>
                    <a:pt x="384" y="28"/>
                  </a:lnTo>
                  <a:lnTo>
                    <a:pt x="384" y="28"/>
                  </a:lnTo>
                  <a:lnTo>
                    <a:pt x="384" y="28"/>
                  </a:lnTo>
                  <a:lnTo>
                    <a:pt x="382" y="28"/>
                  </a:lnTo>
                  <a:lnTo>
                    <a:pt x="382" y="30"/>
                  </a:lnTo>
                  <a:lnTo>
                    <a:pt x="382" y="28"/>
                  </a:lnTo>
                  <a:lnTo>
                    <a:pt x="379" y="28"/>
                  </a:lnTo>
                  <a:lnTo>
                    <a:pt x="379" y="26"/>
                  </a:lnTo>
                  <a:lnTo>
                    <a:pt x="377" y="26"/>
                  </a:lnTo>
                  <a:lnTo>
                    <a:pt x="377" y="23"/>
                  </a:lnTo>
                  <a:lnTo>
                    <a:pt x="374" y="21"/>
                  </a:lnTo>
                  <a:lnTo>
                    <a:pt x="374" y="21"/>
                  </a:lnTo>
                  <a:lnTo>
                    <a:pt x="374" y="23"/>
                  </a:lnTo>
                  <a:lnTo>
                    <a:pt x="372" y="23"/>
                  </a:lnTo>
                  <a:lnTo>
                    <a:pt x="370" y="23"/>
                  </a:lnTo>
                  <a:lnTo>
                    <a:pt x="367" y="26"/>
                  </a:lnTo>
                  <a:lnTo>
                    <a:pt x="363" y="26"/>
                  </a:lnTo>
                  <a:lnTo>
                    <a:pt x="358" y="23"/>
                  </a:lnTo>
                  <a:lnTo>
                    <a:pt x="358" y="23"/>
                  </a:lnTo>
                  <a:lnTo>
                    <a:pt x="358" y="21"/>
                  </a:lnTo>
                  <a:lnTo>
                    <a:pt x="358" y="19"/>
                  </a:lnTo>
                  <a:lnTo>
                    <a:pt x="358" y="19"/>
                  </a:lnTo>
                  <a:lnTo>
                    <a:pt x="358" y="16"/>
                  </a:lnTo>
                  <a:lnTo>
                    <a:pt x="356" y="14"/>
                  </a:lnTo>
                  <a:lnTo>
                    <a:pt x="351" y="9"/>
                  </a:lnTo>
                  <a:lnTo>
                    <a:pt x="349" y="7"/>
                  </a:lnTo>
                  <a:lnTo>
                    <a:pt x="346" y="2"/>
                  </a:lnTo>
                  <a:lnTo>
                    <a:pt x="344" y="2"/>
                  </a:lnTo>
                  <a:lnTo>
                    <a:pt x="341" y="2"/>
                  </a:lnTo>
                  <a:lnTo>
                    <a:pt x="339" y="4"/>
                  </a:lnTo>
                  <a:lnTo>
                    <a:pt x="339" y="4"/>
                  </a:lnTo>
                  <a:lnTo>
                    <a:pt x="339" y="4"/>
                  </a:lnTo>
                  <a:lnTo>
                    <a:pt x="337" y="4"/>
                  </a:lnTo>
                  <a:lnTo>
                    <a:pt x="334" y="4"/>
                  </a:lnTo>
                  <a:lnTo>
                    <a:pt x="334" y="4"/>
                  </a:lnTo>
                  <a:lnTo>
                    <a:pt x="332" y="4"/>
                  </a:lnTo>
                  <a:lnTo>
                    <a:pt x="330" y="2"/>
                  </a:lnTo>
                  <a:lnTo>
                    <a:pt x="325" y="2"/>
                  </a:lnTo>
                  <a:lnTo>
                    <a:pt x="320" y="2"/>
                  </a:lnTo>
                  <a:lnTo>
                    <a:pt x="316" y="0"/>
                  </a:lnTo>
                  <a:lnTo>
                    <a:pt x="316" y="2"/>
                  </a:lnTo>
                  <a:lnTo>
                    <a:pt x="313" y="2"/>
                  </a:lnTo>
                  <a:lnTo>
                    <a:pt x="311" y="4"/>
                  </a:lnTo>
                  <a:lnTo>
                    <a:pt x="308" y="4"/>
                  </a:lnTo>
                  <a:lnTo>
                    <a:pt x="308" y="4"/>
                  </a:lnTo>
                  <a:lnTo>
                    <a:pt x="306" y="4"/>
                  </a:lnTo>
                  <a:lnTo>
                    <a:pt x="306" y="7"/>
                  </a:lnTo>
                  <a:lnTo>
                    <a:pt x="308" y="7"/>
                  </a:lnTo>
                  <a:lnTo>
                    <a:pt x="308" y="9"/>
                  </a:lnTo>
                  <a:lnTo>
                    <a:pt x="306" y="9"/>
                  </a:lnTo>
                  <a:lnTo>
                    <a:pt x="306" y="9"/>
                  </a:lnTo>
                  <a:lnTo>
                    <a:pt x="304" y="9"/>
                  </a:lnTo>
                  <a:lnTo>
                    <a:pt x="301" y="9"/>
                  </a:lnTo>
                  <a:lnTo>
                    <a:pt x="301" y="12"/>
                  </a:lnTo>
                  <a:lnTo>
                    <a:pt x="297" y="12"/>
                  </a:lnTo>
                  <a:lnTo>
                    <a:pt x="294" y="12"/>
                  </a:lnTo>
                  <a:lnTo>
                    <a:pt x="292" y="12"/>
                  </a:lnTo>
                  <a:lnTo>
                    <a:pt x="287" y="14"/>
                  </a:lnTo>
                  <a:lnTo>
                    <a:pt x="285" y="14"/>
                  </a:lnTo>
                  <a:lnTo>
                    <a:pt x="278" y="14"/>
                  </a:lnTo>
                  <a:lnTo>
                    <a:pt x="275" y="16"/>
                  </a:lnTo>
                  <a:lnTo>
                    <a:pt x="273" y="14"/>
                  </a:lnTo>
                  <a:lnTo>
                    <a:pt x="271" y="16"/>
                  </a:lnTo>
                  <a:lnTo>
                    <a:pt x="268" y="16"/>
                  </a:lnTo>
                  <a:lnTo>
                    <a:pt x="268" y="16"/>
                  </a:lnTo>
                  <a:lnTo>
                    <a:pt x="266" y="16"/>
                  </a:lnTo>
                  <a:lnTo>
                    <a:pt x="266" y="16"/>
                  </a:lnTo>
                  <a:lnTo>
                    <a:pt x="264" y="19"/>
                  </a:lnTo>
                  <a:lnTo>
                    <a:pt x="264" y="19"/>
                  </a:lnTo>
                  <a:lnTo>
                    <a:pt x="264" y="21"/>
                  </a:lnTo>
                  <a:lnTo>
                    <a:pt x="264" y="21"/>
                  </a:lnTo>
                  <a:lnTo>
                    <a:pt x="261" y="21"/>
                  </a:lnTo>
                  <a:lnTo>
                    <a:pt x="261" y="21"/>
                  </a:lnTo>
                  <a:lnTo>
                    <a:pt x="259" y="21"/>
                  </a:lnTo>
                  <a:lnTo>
                    <a:pt x="257" y="21"/>
                  </a:lnTo>
                  <a:lnTo>
                    <a:pt x="254" y="21"/>
                  </a:lnTo>
                  <a:lnTo>
                    <a:pt x="254" y="21"/>
                  </a:lnTo>
                  <a:lnTo>
                    <a:pt x="250" y="21"/>
                  </a:lnTo>
                  <a:lnTo>
                    <a:pt x="247" y="23"/>
                  </a:lnTo>
                  <a:lnTo>
                    <a:pt x="247" y="23"/>
                  </a:lnTo>
                  <a:lnTo>
                    <a:pt x="247" y="23"/>
                  </a:lnTo>
                  <a:lnTo>
                    <a:pt x="245" y="23"/>
                  </a:lnTo>
                  <a:lnTo>
                    <a:pt x="242" y="23"/>
                  </a:lnTo>
                  <a:lnTo>
                    <a:pt x="242" y="23"/>
                  </a:lnTo>
                  <a:lnTo>
                    <a:pt x="240" y="23"/>
                  </a:lnTo>
                  <a:lnTo>
                    <a:pt x="238" y="26"/>
                  </a:lnTo>
                  <a:lnTo>
                    <a:pt x="238" y="26"/>
                  </a:lnTo>
                  <a:lnTo>
                    <a:pt x="235" y="26"/>
                  </a:lnTo>
                  <a:lnTo>
                    <a:pt x="235" y="26"/>
                  </a:lnTo>
                  <a:lnTo>
                    <a:pt x="233" y="26"/>
                  </a:lnTo>
                  <a:lnTo>
                    <a:pt x="226" y="28"/>
                  </a:lnTo>
                  <a:lnTo>
                    <a:pt x="226" y="28"/>
                  </a:lnTo>
                  <a:lnTo>
                    <a:pt x="226" y="28"/>
                  </a:lnTo>
                  <a:lnTo>
                    <a:pt x="219" y="28"/>
                  </a:lnTo>
                  <a:lnTo>
                    <a:pt x="219" y="28"/>
                  </a:lnTo>
                  <a:lnTo>
                    <a:pt x="217" y="28"/>
                  </a:lnTo>
                  <a:lnTo>
                    <a:pt x="217" y="30"/>
                  </a:lnTo>
                  <a:lnTo>
                    <a:pt x="212" y="28"/>
                  </a:lnTo>
                  <a:lnTo>
                    <a:pt x="207" y="28"/>
                  </a:lnTo>
                  <a:lnTo>
                    <a:pt x="205" y="28"/>
                  </a:lnTo>
                  <a:lnTo>
                    <a:pt x="205" y="28"/>
                  </a:lnTo>
                  <a:lnTo>
                    <a:pt x="205" y="30"/>
                  </a:lnTo>
                  <a:lnTo>
                    <a:pt x="205" y="33"/>
                  </a:lnTo>
                  <a:lnTo>
                    <a:pt x="205" y="33"/>
                  </a:lnTo>
                  <a:lnTo>
                    <a:pt x="205" y="35"/>
                  </a:lnTo>
                  <a:lnTo>
                    <a:pt x="205" y="35"/>
                  </a:lnTo>
                  <a:lnTo>
                    <a:pt x="205" y="35"/>
                  </a:lnTo>
                  <a:lnTo>
                    <a:pt x="207" y="38"/>
                  </a:lnTo>
                  <a:lnTo>
                    <a:pt x="209" y="38"/>
                  </a:lnTo>
                  <a:lnTo>
                    <a:pt x="209" y="38"/>
                  </a:lnTo>
                  <a:lnTo>
                    <a:pt x="212" y="38"/>
                  </a:lnTo>
                  <a:lnTo>
                    <a:pt x="212" y="38"/>
                  </a:lnTo>
                  <a:lnTo>
                    <a:pt x="212" y="38"/>
                  </a:lnTo>
                  <a:lnTo>
                    <a:pt x="214" y="38"/>
                  </a:lnTo>
                  <a:lnTo>
                    <a:pt x="214" y="38"/>
                  </a:lnTo>
                  <a:lnTo>
                    <a:pt x="214" y="38"/>
                  </a:lnTo>
                  <a:lnTo>
                    <a:pt x="212" y="40"/>
                  </a:lnTo>
                  <a:lnTo>
                    <a:pt x="209" y="40"/>
                  </a:lnTo>
                  <a:lnTo>
                    <a:pt x="209" y="40"/>
                  </a:lnTo>
                  <a:lnTo>
                    <a:pt x="209" y="40"/>
                  </a:lnTo>
                  <a:lnTo>
                    <a:pt x="209" y="42"/>
                  </a:lnTo>
                  <a:lnTo>
                    <a:pt x="209" y="42"/>
                  </a:lnTo>
                  <a:lnTo>
                    <a:pt x="212" y="42"/>
                  </a:lnTo>
                  <a:lnTo>
                    <a:pt x="214" y="45"/>
                  </a:lnTo>
                  <a:lnTo>
                    <a:pt x="217" y="45"/>
                  </a:lnTo>
                  <a:lnTo>
                    <a:pt x="217" y="45"/>
                  </a:lnTo>
                  <a:lnTo>
                    <a:pt x="219" y="45"/>
                  </a:lnTo>
                  <a:lnTo>
                    <a:pt x="224" y="47"/>
                  </a:lnTo>
                  <a:lnTo>
                    <a:pt x="226" y="47"/>
                  </a:lnTo>
                  <a:lnTo>
                    <a:pt x="226" y="49"/>
                  </a:lnTo>
                  <a:lnTo>
                    <a:pt x="226" y="49"/>
                  </a:lnTo>
                  <a:lnTo>
                    <a:pt x="224" y="49"/>
                  </a:lnTo>
                  <a:lnTo>
                    <a:pt x="224" y="49"/>
                  </a:lnTo>
                  <a:lnTo>
                    <a:pt x="219" y="49"/>
                  </a:lnTo>
                  <a:lnTo>
                    <a:pt x="217" y="49"/>
                  </a:lnTo>
                  <a:lnTo>
                    <a:pt x="214" y="49"/>
                  </a:lnTo>
                  <a:lnTo>
                    <a:pt x="212" y="49"/>
                  </a:lnTo>
                  <a:lnTo>
                    <a:pt x="209" y="49"/>
                  </a:lnTo>
                  <a:lnTo>
                    <a:pt x="209" y="49"/>
                  </a:lnTo>
                  <a:lnTo>
                    <a:pt x="207" y="52"/>
                  </a:lnTo>
                  <a:lnTo>
                    <a:pt x="207" y="52"/>
                  </a:lnTo>
                  <a:lnTo>
                    <a:pt x="207" y="54"/>
                  </a:lnTo>
                  <a:lnTo>
                    <a:pt x="207" y="54"/>
                  </a:lnTo>
                  <a:lnTo>
                    <a:pt x="207" y="56"/>
                  </a:lnTo>
                  <a:lnTo>
                    <a:pt x="212" y="61"/>
                  </a:lnTo>
                  <a:lnTo>
                    <a:pt x="212" y="61"/>
                  </a:lnTo>
                  <a:lnTo>
                    <a:pt x="212" y="64"/>
                  </a:lnTo>
                  <a:lnTo>
                    <a:pt x="209" y="64"/>
                  </a:lnTo>
                  <a:lnTo>
                    <a:pt x="207" y="66"/>
                  </a:lnTo>
                  <a:lnTo>
                    <a:pt x="205" y="66"/>
                  </a:lnTo>
                  <a:lnTo>
                    <a:pt x="205" y="66"/>
                  </a:lnTo>
                  <a:lnTo>
                    <a:pt x="202" y="68"/>
                  </a:lnTo>
                  <a:lnTo>
                    <a:pt x="200" y="68"/>
                  </a:lnTo>
                  <a:lnTo>
                    <a:pt x="200" y="71"/>
                  </a:lnTo>
                  <a:lnTo>
                    <a:pt x="200" y="71"/>
                  </a:lnTo>
                  <a:lnTo>
                    <a:pt x="205" y="73"/>
                  </a:lnTo>
                  <a:lnTo>
                    <a:pt x="207" y="73"/>
                  </a:lnTo>
                  <a:lnTo>
                    <a:pt x="207" y="75"/>
                  </a:lnTo>
                  <a:lnTo>
                    <a:pt x="207" y="75"/>
                  </a:lnTo>
                  <a:lnTo>
                    <a:pt x="212" y="75"/>
                  </a:lnTo>
                  <a:lnTo>
                    <a:pt x="217" y="78"/>
                  </a:lnTo>
                  <a:lnTo>
                    <a:pt x="217" y="78"/>
                  </a:lnTo>
                  <a:lnTo>
                    <a:pt x="217" y="78"/>
                  </a:lnTo>
                  <a:lnTo>
                    <a:pt x="224" y="80"/>
                  </a:lnTo>
                  <a:lnTo>
                    <a:pt x="224" y="80"/>
                  </a:lnTo>
                  <a:lnTo>
                    <a:pt x="228" y="82"/>
                  </a:lnTo>
                  <a:lnTo>
                    <a:pt x="228" y="85"/>
                  </a:lnTo>
                  <a:lnTo>
                    <a:pt x="228" y="87"/>
                  </a:lnTo>
                  <a:lnTo>
                    <a:pt x="228" y="90"/>
                  </a:lnTo>
                  <a:lnTo>
                    <a:pt x="228" y="92"/>
                  </a:lnTo>
                  <a:lnTo>
                    <a:pt x="226" y="94"/>
                  </a:lnTo>
                  <a:lnTo>
                    <a:pt x="221" y="94"/>
                  </a:lnTo>
                  <a:lnTo>
                    <a:pt x="217" y="97"/>
                  </a:lnTo>
                  <a:lnTo>
                    <a:pt x="214" y="97"/>
                  </a:lnTo>
                  <a:lnTo>
                    <a:pt x="212" y="94"/>
                  </a:lnTo>
                  <a:lnTo>
                    <a:pt x="209" y="94"/>
                  </a:lnTo>
                  <a:lnTo>
                    <a:pt x="209" y="94"/>
                  </a:lnTo>
                  <a:lnTo>
                    <a:pt x="207" y="92"/>
                  </a:lnTo>
                  <a:lnTo>
                    <a:pt x="207" y="92"/>
                  </a:lnTo>
                  <a:lnTo>
                    <a:pt x="205" y="92"/>
                  </a:lnTo>
                  <a:lnTo>
                    <a:pt x="205" y="92"/>
                  </a:lnTo>
                  <a:lnTo>
                    <a:pt x="205" y="94"/>
                  </a:lnTo>
                  <a:lnTo>
                    <a:pt x="205" y="97"/>
                  </a:lnTo>
                  <a:lnTo>
                    <a:pt x="202" y="99"/>
                  </a:lnTo>
                  <a:lnTo>
                    <a:pt x="200" y="99"/>
                  </a:lnTo>
                  <a:lnTo>
                    <a:pt x="200" y="99"/>
                  </a:lnTo>
                  <a:lnTo>
                    <a:pt x="200" y="97"/>
                  </a:lnTo>
                  <a:lnTo>
                    <a:pt x="198" y="97"/>
                  </a:lnTo>
                  <a:lnTo>
                    <a:pt x="198" y="97"/>
                  </a:lnTo>
                  <a:lnTo>
                    <a:pt x="193" y="97"/>
                  </a:lnTo>
                  <a:lnTo>
                    <a:pt x="191" y="97"/>
                  </a:lnTo>
                  <a:lnTo>
                    <a:pt x="191" y="94"/>
                  </a:lnTo>
                  <a:lnTo>
                    <a:pt x="188" y="94"/>
                  </a:lnTo>
                  <a:lnTo>
                    <a:pt x="186" y="94"/>
                  </a:lnTo>
                  <a:lnTo>
                    <a:pt x="184" y="92"/>
                  </a:lnTo>
                  <a:lnTo>
                    <a:pt x="181" y="90"/>
                  </a:lnTo>
                  <a:lnTo>
                    <a:pt x="179" y="87"/>
                  </a:lnTo>
                  <a:lnTo>
                    <a:pt x="174" y="87"/>
                  </a:lnTo>
                  <a:lnTo>
                    <a:pt x="174" y="87"/>
                  </a:lnTo>
                  <a:lnTo>
                    <a:pt x="172" y="87"/>
                  </a:lnTo>
                  <a:lnTo>
                    <a:pt x="169" y="87"/>
                  </a:lnTo>
                  <a:lnTo>
                    <a:pt x="169" y="87"/>
                  </a:lnTo>
                  <a:lnTo>
                    <a:pt x="169" y="87"/>
                  </a:lnTo>
                  <a:lnTo>
                    <a:pt x="167" y="90"/>
                  </a:lnTo>
                  <a:lnTo>
                    <a:pt x="167" y="90"/>
                  </a:lnTo>
                  <a:lnTo>
                    <a:pt x="165" y="92"/>
                  </a:lnTo>
                  <a:lnTo>
                    <a:pt x="165" y="92"/>
                  </a:lnTo>
                  <a:lnTo>
                    <a:pt x="162" y="90"/>
                  </a:lnTo>
                  <a:lnTo>
                    <a:pt x="160" y="87"/>
                  </a:lnTo>
                  <a:lnTo>
                    <a:pt x="155" y="87"/>
                  </a:lnTo>
                  <a:lnTo>
                    <a:pt x="153" y="87"/>
                  </a:lnTo>
                  <a:lnTo>
                    <a:pt x="153" y="87"/>
                  </a:lnTo>
                  <a:lnTo>
                    <a:pt x="151" y="90"/>
                  </a:lnTo>
                  <a:lnTo>
                    <a:pt x="148" y="90"/>
                  </a:lnTo>
                  <a:lnTo>
                    <a:pt x="148" y="90"/>
                  </a:lnTo>
                  <a:lnTo>
                    <a:pt x="146" y="90"/>
                  </a:lnTo>
                  <a:lnTo>
                    <a:pt x="144" y="92"/>
                  </a:lnTo>
                  <a:lnTo>
                    <a:pt x="144" y="94"/>
                  </a:lnTo>
                  <a:lnTo>
                    <a:pt x="144" y="94"/>
                  </a:lnTo>
                  <a:lnTo>
                    <a:pt x="141" y="97"/>
                  </a:lnTo>
                  <a:lnTo>
                    <a:pt x="139" y="97"/>
                  </a:lnTo>
                  <a:lnTo>
                    <a:pt x="136" y="97"/>
                  </a:lnTo>
                  <a:lnTo>
                    <a:pt x="134" y="97"/>
                  </a:lnTo>
                  <a:lnTo>
                    <a:pt x="132" y="97"/>
                  </a:lnTo>
                  <a:lnTo>
                    <a:pt x="129" y="94"/>
                  </a:lnTo>
                  <a:lnTo>
                    <a:pt x="125" y="92"/>
                  </a:lnTo>
                  <a:lnTo>
                    <a:pt x="122" y="90"/>
                  </a:lnTo>
                  <a:lnTo>
                    <a:pt x="120" y="90"/>
                  </a:lnTo>
                  <a:lnTo>
                    <a:pt x="118" y="90"/>
                  </a:lnTo>
                  <a:lnTo>
                    <a:pt x="118" y="90"/>
                  </a:lnTo>
                  <a:lnTo>
                    <a:pt x="118" y="90"/>
                  </a:lnTo>
                  <a:lnTo>
                    <a:pt x="118" y="90"/>
                  </a:lnTo>
                  <a:lnTo>
                    <a:pt x="118" y="92"/>
                  </a:lnTo>
                  <a:lnTo>
                    <a:pt x="120" y="94"/>
                  </a:lnTo>
                  <a:lnTo>
                    <a:pt x="120" y="97"/>
                  </a:lnTo>
                  <a:lnTo>
                    <a:pt x="120" y="97"/>
                  </a:lnTo>
                  <a:lnTo>
                    <a:pt x="120" y="99"/>
                  </a:lnTo>
                  <a:lnTo>
                    <a:pt x="120" y="99"/>
                  </a:lnTo>
                  <a:lnTo>
                    <a:pt x="120" y="99"/>
                  </a:lnTo>
                  <a:lnTo>
                    <a:pt x="118" y="97"/>
                  </a:lnTo>
                  <a:lnTo>
                    <a:pt x="118" y="97"/>
                  </a:lnTo>
                  <a:lnTo>
                    <a:pt x="115" y="94"/>
                  </a:lnTo>
                  <a:lnTo>
                    <a:pt x="113" y="90"/>
                  </a:lnTo>
                  <a:lnTo>
                    <a:pt x="111" y="90"/>
                  </a:lnTo>
                  <a:lnTo>
                    <a:pt x="111" y="87"/>
                  </a:lnTo>
                  <a:lnTo>
                    <a:pt x="108" y="87"/>
                  </a:lnTo>
                  <a:lnTo>
                    <a:pt x="106" y="85"/>
                  </a:lnTo>
                  <a:lnTo>
                    <a:pt x="103" y="85"/>
                  </a:lnTo>
                  <a:lnTo>
                    <a:pt x="101" y="85"/>
                  </a:lnTo>
                  <a:lnTo>
                    <a:pt x="99" y="80"/>
                  </a:lnTo>
                  <a:lnTo>
                    <a:pt x="96" y="80"/>
                  </a:lnTo>
                  <a:lnTo>
                    <a:pt x="96" y="80"/>
                  </a:lnTo>
                  <a:lnTo>
                    <a:pt x="94" y="78"/>
                  </a:lnTo>
                  <a:lnTo>
                    <a:pt x="94" y="80"/>
                  </a:lnTo>
                  <a:lnTo>
                    <a:pt x="92" y="80"/>
                  </a:lnTo>
                  <a:lnTo>
                    <a:pt x="89" y="80"/>
                  </a:lnTo>
                  <a:lnTo>
                    <a:pt x="87" y="78"/>
                  </a:lnTo>
                  <a:lnTo>
                    <a:pt x="85" y="78"/>
                  </a:lnTo>
                  <a:lnTo>
                    <a:pt x="85" y="78"/>
                  </a:lnTo>
                  <a:lnTo>
                    <a:pt x="85" y="80"/>
                  </a:lnTo>
                  <a:lnTo>
                    <a:pt x="85" y="80"/>
                  </a:lnTo>
                  <a:lnTo>
                    <a:pt x="82" y="80"/>
                  </a:lnTo>
                  <a:lnTo>
                    <a:pt x="82" y="78"/>
                  </a:lnTo>
                  <a:lnTo>
                    <a:pt x="80" y="78"/>
                  </a:lnTo>
                  <a:lnTo>
                    <a:pt x="78" y="75"/>
                  </a:lnTo>
                  <a:lnTo>
                    <a:pt x="75" y="75"/>
                  </a:lnTo>
                  <a:lnTo>
                    <a:pt x="73" y="75"/>
                  </a:lnTo>
                  <a:lnTo>
                    <a:pt x="70" y="78"/>
                  </a:lnTo>
                  <a:lnTo>
                    <a:pt x="68" y="80"/>
                  </a:lnTo>
                  <a:lnTo>
                    <a:pt x="66" y="80"/>
                  </a:lnTo>
                  <a:lnTo>
                    <a:pt x="63" y="80"/>
                  </a:lnTo>
                  <a:lnTo>
                    <a:pt x="63" y="80"/>
                  </a:lnTo>
                  <a:lnTo>
                    <a:pt x="63" y="78"/>
                  </a:lnTo>
                  <a:lnTo>
                    <a:pt x="63" y="78"/>
                  </a:lnTo>
                  <a:lnTo>
                    <a:pt x="61" y="78"/>
                  </a:lnTo>
                  <a:lnTo>
                    <a:pt x="59" y="75"/>
                  </a:lnTo>
                  <a:lnTo>
                    <a:pt x="56" y="75"/>
                  </a:lnTo>
                  <a:lnTo>
                    <a:pt x="54" y="75"/>
                  </a:lnTo>
                  <a:lnTo>
                    <a:pt x="54" y="73"/>
                  </a:lnTo>
                  <a:lnTo>
                    <a:pt x="54" y="75"/>
                  </a:lnTo>
                  <a:lnTo>
                    <a:pt x="52" y="78"/>
                  </a:lnTo>
                  <a:lnTo>
                    <a:pt x="49" y="78"/>
                  </a:lnTo>
                  <a:lnTo>
                    <a:pt x="49" y="82"/>
                  </a:lnTo>
                  <a:lnTo>
                    <a:pt x="47" y="82"/>
                  </a:lnTo>
                  <a:lnTo>
                    <a:pt x="47" y="82"/>
                  </a:lnTo>
                  <a:lnTo>
                    <a:pt x="45" y="85"/>
                  </a:lnTo>
                  <a:lnTo>
                    <a:pt x="42" y="85"/>
                  </a:lnTo>
                  <a:lnTo>
                    <a:pt x="40" y="87"/>
                  </a:lnTo>
                  <a:lnTo>
                    <a:pt x="37" y="87"/>
                  </a:lnTo>
                  <a:lnTo>
                    <a:pt x="35" y="87"/>
                  </a:lnTo>
                  <a:lnTo>
                    <a:pt x="35" y="87"/>
                  </a:lnTo>
                  <a:lnTo>
                    <a:pt x="35" y="90"/>
                  </a:lnTo>
                  <a:lnTo>
                    <a:pt x="35" y="92"/>
                  </a:lnTo>
                  <a:lnTo>
                    <a:pt x="30" y="94"/>
                  </a:lnTo>
                  <a:lnTo>
                    <a:pt x="28" y="97"/>
                  </a:lnTo>
                  <a:lnTo>
                    <a:pt x="26" y="97"/>
                  </a:lnTo>
                  <a:lnTo>
                    <a:pt x="26" y="97"/>
                  </a:lnTo>
                  <a:lnTo>
                    <a:pt x="23" y="97"/>
                  </a:lnTo>
                  <a:lnTo>
                    <a:pt x="23" y="97"/>
                  </a:lnTo>
                  <a:lnTo>
                    <a:pt x="26" y="99"/>
                  </a:lnTo>
                  <a:lnTo>
                    <a:pt x="26" y="101"/>
                  </a:lnTo>
                  <a:lnTo>
                    <a:pt x="28" y="104"/>
                  </a:lnTo>
                  <a:lnTo>
                    <a:pt x="28" y="106"/>
                  </a:lnTo>
                  <a:lnTo>
                    <a:pt x="28" y="106"/>
                  </a:lnTo>
                  <a:lnTo>
                    <a:pt x="30" y="108"/>
                  </a:lnTo>
                  <a:lnTo>
                    <a:pt x="30" y="111"/>
                  </a:lnTo>
                  <a:lnTo>
                    <a:pt x="28" y="111"/>
                  </a:lnTo>
                  <a:lnTo>
                    <a:pt x="26" y="111"/>
                  </a:lnTo>
                  <a:lnTo>
                    <a:pt x="23" y="113"/>
                  </a:lnTo>
                  <a:lnTo>
                    <a:pt x="23" y="113"/>
                  </a:lnTo>
                  <a:lnTo>
                    <a:pt x="21" y="111"/>
                  </a:lnTo>
                  <a:lnTo>
                    <a:pt x="19" y="111"/>
                  </a:lnTo>
                  <a:lnTo>
                    <a:pt x="16" y="108"/>
                  </a:lnTo>
                  <a:lnTo>
                    <a:pt x="14" y="104"/>
                  </a:lnTo>
                  <a:lnTo>
                    <a:pt x="9" y="101"/>
                  </a:lnTo>
                  <a:lnTo>
                    <a:pt x="9" y="101"/>
                  </a:lnTo>
                  <a:lnTo>
                    <a:pt x="7" y="101"/>
                  </a:lnTo>
                  <a:lnTo>
                    <a:pt x="7" y="101"/>
                  </a:lnTo>
                  <a:lnTo>
                    <a:pt x="4" y="104"/>
                  </a:lnTo>
                  <a:lnTo>
                    <a:pt x="4" y="104"/>
                  </a:lnTo>
                  <a:lnTo>
                    <a:pt x="4" y="104"/>
                  </a:lnTo>
                  <a:lnTo>
                    <a:pt x="4" y="106"/>
                  </a:lnTo>
                  <a:lnTo>
                    <a:pt x="4" y="108"/>
                  </a:lnTo>
                  <a:lnTo>
                    <a:pt x="4" y="108"/>
                  </a:lnTo>
                  <a:lnTo>
                    <a:pt x="2" y="111"/>
                  </a:lnTo>
                  <a:lnTo>
                    <a:pt x="0" y="113"/>
                  </a:lnTo>
                  <a:lnTo>
                    <a:pt x="0" y="116"/>
                  </a:lnTo>
                  <a:lnTo>
                    <a:pt x="0" y="120"/>
                  </a:lnTo>
                  <a:lnTo>
                    <a:pt x="0" y="123"/>
                  </a:lnTo>
                  <a:lnTo>
                    <a:pt x="0" y="123"/>
                  </a:lnTo>
                  <a:lnTo>
                    <a:pt x="2" y="125"/>
                  </a:lnTo>
                  <a:lnTo>
                    <a:pt x="4" y="125"/>
                  </a:lnTo>
                  <a:lnTo>
                    <a:pt x="4" y="127"/>
                  </a:lnTo>
                  <a:lnTo>
                    <a:pt x="4" y="127"/>
                  </a:lnTo>
                  <a:lnTo>
                    <a:pt x="4" y="130"/>
                  </a:lnTo>
                  <a:lnTo>
                    <a:pt x="2" y="130"/>
                  </a:lnTo>
                  <a:lnTo>
                    <a:pt x="0" y="134"/>
                  </a:lnTo>
                  <a:lnTo>
                    <a:pt x="0" y="139"/>
                  </a:lnTo>
                  <a:lnTo>
                    <a:pt x="2" y="142"/>
                  </a:lnTo>
                  <a:lnTo>
                    <a:pt x="4" y="144"/>
                  </a:lnTo>
                  <a:lnTo>
                    <a:pt x="7" y="144"/>
                  </a:lnTo>
                  <a:lnTo>
                    <a:pt x="9" y="146"/>
                  </a:lnTo>
                  <a:lnTo>
                    <a:pt x="9" y="149"/>
                  </a:lnTo>
                  <a:lnTo>
                    <a:pt x="9" y="151"/>
                  </a:lnTo>
                  <a:lnTo>
                    <a:pt x="9" y="151"/>
                  </a:lnTo>
                  <a:lnTo>
                    <a:pt x="12" y="153"/>
                  </a:lnTo>
                  <a:lnTo>
                    <a:pt x="12" y="156"/>
                  </a:lnTo>
                  <a:lnTo>
                    <a:pt x="14" y="156"/>
                  </a:lnTo>
                  <a:lnTo>
                    <a:pt x="16" y="156"/>
                  </a:lnTo>
                  <a:lnTo>
                    <a:pt x="16" y="153"/>
                  </a:lnTo>
                  <a:lnTo>
                    <a:pt x="19" y="156"/>
                  </a:lnTo>
                  <a:lnTo>
                    <a:pt x="23" y="156"/>
                  </a:lnTo>
                  <a:lnTo>
                    <a:pt x="28" y="156"/>
                  </a:lnTo>
                  <a:lnTo>
                    <a:pt x="28" y="156"/>
                  </a:lnTo>
                  <a:lnTo>
                    <a:pt x="30" y="158"/>
                  </a:lnTo>
                  <a:lnTo>
                    <a:pt x="33" y="163"/>
                  </a:lnTo>
                  <a:lnTo>
                    <a:pt x="35" y="165"/>
                  </a:lnTo>
                  <a:lnTo>
                    <a:pt x="37" y="165"/>
                  </a:lnTo>
                  <a:lnTo>
                    <a:pt x="40" y="170"/>
                  </a:lnTo>
                  <a:lnTo>
                    <a:pt x="42" y="172"/>
                  </a:lnTo>
                  <a:lnTo>
                    <a:pt x="45" y="175"/>
                  </a:lnTo>
                  <a:lnTo>
                    <a:pt x="45" y="177"/>
                  </a:lnTo>
                  <a:lnTo>
                    <a:pt x="45" y="177"/>
                  </a:lnTo>
                  <a:lnTo>
                    <a:pt x="42" y="177"/>
                  </a:lnTo>
                  <a:lnTo>
                    <a:pt x="40" y="177"/>
                  </a:lnTo>
                  <a:lnTo>
                    <a:pt x="40" y="177"/>
                  </a:lnTo>
                  <a:lnTo>
                    <a:pt x="40" y="177"/>
                  </a:lnTo>
                  <a:lnTo>
                    <a:pt x="37" y="177"/>
                  </a:lnTo>
                  <a:lnTo>
                    <a:pt x="37" y="177"/>
                  </a:lnTo>
                  <a:lnTo>
                    <a:pt x="37" y="177"/>
                  </a:lnTo>
                  <a:lnTo>
                    <a:pt x="37" y="179"/>
                  </a:lnTo>
                  <a:lnTo>
                    <a:pt x="40" y="179"/>
                  </a:lnTo>
                  <a:lnTo>
                    <a:pt x="40" y="179"/>
                  </a:lnTo>
                  <a:lnTo>
                    <a:pt x="40" y="179"/>
                  </a:lnTo>
                  <a:lnTo>
                    <a:pt x="42" y="182"/>
                  </a:lnTo>
                  <a:lnTo>
                    <a:pt x="47" y="182"/>
                  </a:lnTo>
                  <a:lnTo>
                    <a:pt x="49" y="184"/>
                  </a:lnTo>
                  <a:lnTo>
                    <a:pt x="52" y="184"/>
                  </a:lnTo>
                  <a:lnTo>
                    <a:pt x="52" y="184"/>
                  </a:lnTo>
                  <a:lnTo>
                    <a:pt x="52" y="182"/>
                  </a:lnTo>
                  <a:lnTo>
                    <a:pt x="54" y="184"/>
                  </a:lnTo>
                  <a:lnTo>
                    <a:pt x="52" y="182"/>
                  </a:lnTo>
                  <a:lnTo>
                    <a:pt x="52" y="182"/>
                  </a:lnTo>
                  <a:lnTo>
                    <a:pt x="54" y="182"/>
                  </a:lnTo>
                  <a:lnTo>
                    <a:pt x="56" y="179"/>
                  </a:lnTo>
                  <a:lnTo>
                    <a:pt x="56" y="179"/>
                  </a:lnTo>
                  <a:lnTo>
                    <a:pt x="59" y="179"/>
                  </a:lnTo>
                  <a:lnTo>
                    <a:pt x="61" y="179"/>
                  </a:lnTo>
                  <a:lnTo>
                    <a:pt x="63" y="179"/>
                  </a:lnTo>
                  <a:lnTo>
                    <a:pt x="63" y="177"/>
                  </a:lnTo>
                  <a:lnTo>
                    <a:pt x="68" y="175"/>
                  </a:lnTo>
                  <a:lnTo>
                    <a:pt x="68" y="175"/>
                  </a:lnTo>
                  <a:lnTo>
                    <a:pt x="70" y="175"/>
                  </a:lnTo>
                  <a:lnTo>
                    <a:pt x="70" y="175"/>
                  </a:lnTo>
                  <a:lnTo>
                    <a:pt x="70" y="175"/>
                  </a:lnTo>
                  <a:lnTo>
                    <a:pt x="73" y="172"/>
                  </a:lnTo>
                  <a:lnTo>
                    <a:pt x="73" y="172"/>
                  </a:lnTo>
                  <a:lnTo>
                    <a:pt x="75" y="170"/>
                  </a:lnTo>
                  <a:lnTo>
                    <a:pt x="80" y="170"/>
                  </a:lnTo>
                  <a:lnTo>
                    <a:pt x="82" y="170"/>
                  </a:lnTo>
                  <a:lnTo>
                    <a:pt x="87" y="170"/>
                  </a:lnTo>
                  <a:lnTo>
                    <a:pt x="89" y="170"/>
                  </a:lnTo>
                  <a:lnTo>
                    <a:pt x="89" y="172"/>
                  </a:lnTo>
                  <a:lnTo>
                    <a:pt x="94" y="172"/>
                  </a:lnTo>
                  <a:lnTo>
                    <a:pt x="94" y="172"/>
                  </a:lnTo>
                  <a:lnTo>
                    <a:pt x="96" y="175"/>
                  </a:lnTo>
                  <a:lnTo>
                    <a:pt x="96" y="175"/>
                  </a:lnTo>
                  <a:lnTo>
                    <a:pt x="99" y="175"/>
                  </a:lnTo>
                  <a:lnTo>
                    <a:pt x="101" y="172"/>
                  </a:lnTo>
                  <a:lnTo>
                    <a:pt x="101" y="172"/>
                  </a:lnTo>
                  <a:lnTo>
                    <a:pt x="101" y="172"/>
                  </a:lnTo>
                  <a:lnTo>
                    <a:pt x="101" y="172"/>
                  </a:lnTo>
                  <a:lnTo>
                    <a:pt x="106" y="172"/>
                  </a:lnTo>
                  <a:lnTo>
                    <a:pt x="111" y="172"/>
                  </a:lnTo>
                  <a:lnTo>
                    <a:pt x="111" y="172"/>
                  </a:lnTo>
                  <a:lnTo>
                    <a:pt x="113" y="175"/>
                  </a:lnTo>
                  <a:lnTo>
                    <a:pt x="113" y="177"/>
                  </a:lnTo>
                  <a:lnTo>
                    <a:pt x="115" y="177"/>
                  </a:lnTo>
                  <a:lnTo>
                    <a:pt x="115" y="179"/>
                  </a:lnTo>
                  <a:lnTo>
                    <a:pt x="113" y="179"/>
                  </a:lnTo>
                  <a:lnTo>
                    <a:pt x="113" y="182"/>
                  </a:lnTo>
                  <a:lnTo>
                    <a:pt x="115" y="184"/>
                  </a:lnTo>
                  <a:lnTo>
                    <a:pt x="115" y="189"/>
                  </a:lnTo>
                  <a:lnTo>
                    <a:pt x="115" y="191"/>
                  </a:lnTo>
                  <a:lnTo>
                    <a:pt x="113" y="196"/>
                  </a:lnTo>
                  <a:lnTo>
                    <a:pt x="113" y="201"/>
                  </a:lnTo>
                  <a:lnTo>
                    <a:pt x="115" y="203"/>
                  </a:lnTo>
                  <a:lnTo>
                    <a:pt x="120" y="203"/>
                  </a:lnTo>
                  <a:lnTo>
                    <a:pt x="120" y="205"/>
                  </a:lnTo>
                  <a:lnTo>
                    <a:pt x="120" y="205"/>
                  </a:lnTo>
                  <a:lnTo>
                    <a:pt x="115" y="205"/>
                  </a:lnTo>
                  <a:lnTo>
                    <a:pt x="113" y="205"/>
                  </a:lnTo>
                  <a:lnTo>
                    <a:pt x="111" y="203"/>
                  </a:lnTo>
                  <a:lnTo>
                    <a:pt x="108" y="203"/>
                  </a:lnTo>
                  <a:lnTo>
                    <a:pt x="101" y="205"/>
                  </a:lnTo>
                  <a:lnTo>
                    <a:pt x="96" y="203"/>
                  </a:lnTo>
                  <a:lnTo>
                    <a:pt x="94" y="205"/>
                  </a:lnTo>
                  <a:lnTo>
                    <a:pt x="92" y="205"/>
                  </a:lnTo>
                  <a:lnTo>
                    <a:pt x="89" y="205"/>
                  </a:lnTo>
                  <a:lnTo>
                    <a:pt x="89" y="208"/>
                  </a:lnTo>
                  <a:lnTo>
                    <a:pt x="89" y="210"/>
                  </a:lnTo>
                  <a:lnTo>
                    <a:pt x="89" y="213"/>
                  </a:lnTo>
                  <a:lnTo>
                    <a:pt x="87" y="215"/>
                  </a:lnTo>
                  <a:lnTo>
                    <a:pt x="87" y="215"/>
                  </a:lnTo>
                  <a:lnTo>
                    <a:pt x="87" y="217"/>
                  </a:lnTo>
                  <a:lnTo>
                    <a:pt x="87" y="217"/>
                  </a:lnTo>
                  <a:lnTo>
                    <a:pt x="92" y="220"/>
                  </a:lnTo>
                  <a:lnTo>
                    <a:pt x="92" y="222"/>
                  </a:lnTo>
                  <a:lnTo>
                    <a:pt x="94" y="222"/>
                  </a:lnTo>
                  <a:lnTo>
                    <a:pt x="94" y="222"/>
                  </a:lnTo>
                  <a:lnTo>
                    <a:pt x="96" y="222"/>
                  </a:lnTo>
                  <a:lnTo>
                    <a:pt x="96" y="224"/>
                  </a:lnTo>
                  <a:lnTo>
                    <a:pt x="94" y="224"/>
                  </a:lnTo>
                  <a:lnTo>
                    <a:pt x="94" y="224"/>
                  </a:lnTo>
                  <a:lnTo>
                    <a:pt x="92" y="224"/>
                  </a:lnTo>
                  <a:lnTo>
                    <a:pt x="89" y="224"/>
                  </a:lnTo>
                  <a:lnTo>
                    <a:pt x="89" y="224"/>
                  </a:lnTo>
                  <a:lnTo>
                    <a:pt x="85" y="222"/>
                  </a:lnTo>
                  <a:lnTo>
                    <a:pt x="82" y="222"/>
                  </a:lnTo>
                  <a:lnTo>
                    <a:pt x="78" y="222"/>
                  </a:lnTo>
                  <a:lnTo>
                    <a:pt x="75" y="222"/>
                  </a:lnTo>
                  <a:lnTo>
                    <a:pt x="75" y="224"/>
                  </a:lnTo>
                  <a:lnTo>
                    <a:pt x="75" y="224"/>
                  </a:lnTo>
                  <a:lnTo>
                    <a:pt x="75" y="227"/>
                  </a:lnTo>
                  <a:lnTo>
                    <a:pt x="75" y="227"/>
                  </a:lnTo>
                  <a:lnTo>
                    <a:pt x="78" y="227"/>
                  </a:lnTo>
                  <a:lnTo>
                    <a:pt x="80" y="229"/>
                  </a:lnTo>
                  <a:lnTo>
                    <a:pt x="85" y="229"/>
                  </a:lnTo>
                  <a:lnTo>
                    <a:pt x="85" y="229"/>
                  </a:lnTo>
                  <a:lnTo>
                    <a:pt x="87" y="231"/>
                  </a:lnTo>
                  <a:lnTo>
                    <a:pt x="89" y="236"/>
                  </a:lnTo>
                  <a:lnTo>
                    <a:pt x="92" y="239"/>
                  </a:lnTo>
                  <a:lnTo>
                    <a:pt x="94" y="241"/>
                  </a:lnTo>
                  <a:lnTo>
                    <a:pt x="96" y="243"/>
                  </a:lnTo>
                  <a:lnTo>
                    <a:pt x="96" y="243"/>
                  </a:lnTo>
                  <a:lnTo>
                    <a:pt x="96" y="246"/>
                  </a:lnTo>
                  <a:lnTo>
                    <a:pt x="96" y="246"/>
                  </a:lnTo>
                  <a:lnTo>
                    <a:pt x="99" y="248"/>
                  </a:lnTo>
                  <a:lnTo>
                    <a:pt x="99" y="250"/>
                  </a:lnTo>
                  <a:lnTo>
                    <a:pt x="99" y="250"/>
                  </a:lnTo>
                  <a:lnTo>
                    <a:pt x="99" y="250"/>
                  </a:lnTo>
                  <a:lnTo>
                    <a:pt x="101" y="250"/>
                  </a:lnTo>
                  <a:lnTo>
                    <a:pt x="103" y="253"/>
                  </a:lnTo>
                  <a:lnTo>
                    <a:pt x="106" y="253"/>
                  </a:lnTo>
                  <a:lnTo>
                    <a:pt x="106" y="255"/>
                  </a:lnTo>
                  <a:lnTo>
                    <a:pt x="108" y="255"/>
                  </a:lnTo>
                  <a:lnTo>
                    <a:pt x="108" y="257"/>
                  </a:lnTo>
                  <a:lnTo>
                    <a:pt x="108" y="257"/>
                  </a:lnTo>
                  <a:lnTo>
                    <a:pt x="111" y="257"/>
                  </a:lnTo>
                  <a:lnTo>
                    <a:pt x="111" y="257"/>
                  </a:lnTo>
                  <a:lnTo>
                    <a:pt x="113" y="257"/>
                  </a:lnTo>
                  <a:lnTo>
                    <a:pt x="115" y="257"/>
                  </a:lnTo>
                  <a:lnTo>
                    <a:pt x="115" y="260"/>
                  </a:lnTo>
                  <a:lnTo>
                    <a:pt x="118" y="257"/>
                  </a:lnTo>
                  <a:lnTo>
                    <a:pt x="118" y="257"/>
                  </a:lnTo>
                  <a:lnTo>
                    <a:pt x="120" y="257"/>
                  </a:lnTo>
                  <a:lnTo>
                    <a:pt x="120" y="260"/>
                  </a:lnTo>
                  <a:lnTo>
                    <a:pt x="122" y="260"/>
                  </a:lnTo>
                  <a:lnTo>
                    <a:pt x="122" y="265"/>
                  </a:lnTo>
                  <a:lnTo>
                    <a:pt x="122" y="267"/>
                  </a:lnTo>
                  <a:lnTo>
                    <a:pt x="122" y="269"/>
                  </a:lnTo>
                  <a:lnTo>
                    <a:pt x="122" y="269"/>
                  </a:lnTo>
                  <a:lnTo>
                    <a:pt x="122" y="274"/>
                  </a:lnTo>
                  <a:lnTo>
                    <a:pt x="122" y="274"/>
                  </a:lnTo>
                  <a:lnTo>
                    <a:pt x="122" y="279"/>
                  </a:lnTo>
                  <a:lnTo>
                    <a:pt x="125" y="279"/>
                  </a:lnTo>
                  <a:lnTo>
                    <a:pt x="127" y="276"/>
                  </a:lnTo>
                  <a:lnTo>
                    <a:pt x="129" y="274"/>
                  </a:lnTo>
                  <a:lnTo>
                    <a:pt x="132" y="272"/>
                  </a:lnTo>
                  <a:lnTo>
                    <a:pt x="132" y="272"/>
                  </a:lnTo>
                  <a:lnTo>
                    <a:pt x="134" y="272"/>
                  </a:lnTo>
                  <a:lnTo>
                    <a:pt x="139" y="269"/>
                  </a:lnTo>
                  <a:lnTo>
                    <a:pt x="141" y="269"/>
                  </a:lnTo>
                  <a:lnTo>
                    <a:pt x="146" y="269"/>
                  </a:lnTo>
                  <a:lnTo>
                    <a:pt x="148" y="269"/>
                  </a:lnTo>
                  <a:lnTo>
                    <a:pt x="148" y="269"/>
                  </a:lnTo>
                  <a:lnTo>
                    <a:pt x="151" y="269"/>
                  </a:lnTo>
                  <a:lnTo>
                    <a:pt x="153" y="269"/>
                  </a:lnTo>
                  <a:lnTo>
                    <a:pt x="155" y="272"/>
                  </a:lnTo>
                  <a:lnTo>
                    <a:pt x="160" y="274"/>
                  </a:lnTo>
                  <a:lnTo>
                    <a:pt x="162" y="276"/>
                  </a:lnTo>
                  <a:lnTo>
                    <a:pt x="165" y="276"/>
                  </a:lnTo>
                  <a:lnTo>
                    <a:pt x="165" y="279"/>
                  </a:lnTo>
                  <a:lnTo>
                    <a:pt x="165" y="279"/>
                  </a:lnTo>
                  <a:lnTo>
                    <a:pt x="169" y="283"/>
                  </a:lnTo>
                  <a:lnTo>
                    <a:pt x="169" y="283"/>
                  </a:lnTo>
                  <a:lnTo>
                    <a:pt x="172" y="286"/>
                  </a:lnTo>
                  <a:lnTo>
                    <a:pt x="174" y="288"/>
                  </a:lnTo>
                  <a:lnTo>
                    <a:pt x="174" y="288"/>
                  </a:lnTo>
                  <a:lnTo>
                    <a:pt x="177" y="291"/>
                  </a:lnTo>
                  <a:lnTo>
                    <a:pt x="177" y="291"/>
                  </a:lnTo>
                  <a:lnTo>
                    <a:pt x="177" y="291"/>
                  </a:lnTo>
                  <a:lnTo>
                    <a:pt x="179" y="291"/>
                  </a:lnTo>
                  <a:lnTo>
                    <a:pt x="181" y="291"/>
                  </a:lnTo>
                  <a:lnTo>
                    <a:pt x="184" y="288"/>
                  </a:lnTo>
                  <a:lnTo>
                    <a:pt x="184" y="288"/>
                  </a:lnTo>
                  <a:lnTo>
                    <a:pt x="184" y="283"/>
                  </a:lnTo>
                  <a:lnTo>
                    <a:pt x="184" y="279"/>
                  </a:lnTo>
                  <a:lnTo>
                    <a:pt x="181" y="274"/>
                  </a:lnTo>
                  <a:lnTo>
                    <a:pt x="181" y="269"/>
                  </a:lnTo>
                  <a:lnTo>
                    <a:pt x="179" y="265"/>
                  </a:lnTo>
                  <a:lnTo>
                    <a:pt x="179" y="260"/>
                  </a:lnTo>
                  <a:lnTo>
                    <a:pt x="179" y="255"/>
                  </a:lnTo>
                  <a:lnTo>
                    <a:pt x="177" y="253"/>
                  </a:lnTo>
                  <a:lnTo>
                    <a:pt x="177" y="248"/>
                  </a:lnTo>
                  <a:lnTo>
                    <a:pt x="174" y="243"/>
                  </a:lnTo>
                  <a:lnTo>
                    <a:pt x="174" y="239"/>
                  </a:lnTo>
                  <a:lnTo>
                    <a:pt x="172" y="234"/>
                  </a:lnTo>
                  <a:lnTo>
                    <a:pt x="172" y="229"/>
                  </a:lnTo>
                  <a:lnTo>
                    <a:pt x="172" y="224"/>
                  </a:lnTo>
                  <a:lnTo>
                    <a:pt x="169" y="220"/>
                  </a:lnTo>
                  <a:lnTo>
                    <a:pt x="169" y="215"/>
                  </a:lnTo>
                  <a:lnTo>
                    <a:pt x="172" y="213"/>
                  </a:lnTo>
                  <a:lnTo>
                    <a:pt x="174" y="210"/>
                  </a:lnTo>
                  <a:lnTo>
                    <a:pt x="177" y="210"/>
                  </a:lnTo>
                  <a:lnTo>
                    <a:pt x="179" y="210"/>
                  </a:lnTo>
                  <a:lnTo>
                    <a:pt x="181" y="208"/>
                  </a:lnTo>
                  <a:lnTo>
                    <a:pt x="184" y="208"/>
                  </a:lnTo>
                  <a:lnTo>
                    <a:pt x="188" y="208"/>
                  </a:lnTo>
                  <a:lnTo>
                    <a:pt x="191" y="205"/>
                  </a:lnTo>
                  <a:lnTo>
                    <a:pt x="193" y="205"/>
                  </a:lnTo>
                  <a:lnTo>
                    <a:pt x="195" y="205"/>
                  </a:lnTo>
                  <a:lnTo>
                    <a:pt x="200" y="203"/>
                  </a:lnTo>
                  <a:lnTo>
                    <a:pt x="202" y="203"/>
                  </a:lnTo>
                  <a:lnTo>
                    <a:pt x="205" y="201"/>
                  </a:lnTo>
                  <a:lnTo>
                    <a:pt x="207" y="201"/>
                  </a:lnTo>
                  <a:lnTo>
                    <a:pt x="209" y="201"/>
                  </a:lnTo>
                  <a:lnTo>
                    <a:pt x="212" y="203"/>
                  </a:lnTo>
                  <a:lnTo>
                    <a:pt x="214" y="203"/>
                  </a:lnTo>
                  <a:lnTo>
                    <a:pt x="217" y="205"/>
                  </a:lnTo>
                  <a:lnTo>
                    <a:pt x="219" y="205"/>
                  </a:lnTo>
                  <a:lnTo>
                    <a:pt x="221" y="208"/>
                  </a:lnTo>
                  <a:lnTo>
                    <a:pt x="224" y="208"/>
                  </a:lnTo>
                  <a:lnTo>
                    <a:pt x="226" y="210"/>
                  </a:lnTo>
                  <a:lnTo>
                    <a:pt x="228" y="210"/>
                  </a:lnTo>
                  <a:lnTo>
                    <a:pt x="233" y="215"/>
                  </a:lnTo>
                  <a:lnTo>
                    <a:pt x="235" y="215"/>
                  </a:lnTo>
                  <a:lnTo>
                    <a:pt x="238" y="217"/>
                  </a:lnTo>
                  <a:lnTo>
                    <a:pt x="240" y="217"/>
                  </a:lnTo>
                  <a:lnTo>
                    <a:pt x="242" y="220"/>
                  </a:lnTo>
                  <a:lnTo>
                    <a:pt x="245" y="222"/>
                  </a:lnTo>
                  <a:lnTo>
                    <a:pt x="247" y="222"/>
                  </a:lnTo>
                  <a:lnTo>
                    <a:pt x="250" y="224"/>
                  </a:lnTo>
                  <a:lnTo>
                    <a:pt x="254" y="224"/>
                  </a:lnTo>
                  <a:lnTo>
                    <a:pt x="257" y="227"/>
                  </a:lnTo>
                  <a:lnTo>
                    <a:pt x="257" y="227"/>
                  </a:lnTo>
                  <a:lnTo>
                    <a:pt x="257" y="229"/>
                  </a:lnTo>
                  <a:lnTo>
                    <a:pt x="259" y="231"/>
                  </a:lnTo>
                  <a:lnTo>
                    <a:pt x="261" y="234"/>
                  </a:lnTo>
                  <a:lnTo>
                    <a:pt x="264" y="234"/>
                  </a:lnTo>
                  <a:lnTo>
                    <a:pt x="266" y="236"/>
                  </a:lnTo>
                  <a:lnTo>
                    <a:pt x="268" y="239"/>
                  </a:lnTo>
                  <a:lnTo>
                    <a:pt x="271" y="241"/>
                  </a:lnTo>
                  <a:lnTo>
                    <a:pt x="275" y="243"/>
                  </a:lnTo>
                  <a:lnTo>
                    <a:pt x="275" y="246"/>
                  </a:lnTo>
                  <a:lnTo>
                    <a:pt x="278" y="246"/>
                  </a:lnTo>
                  <a:lnTo>
                    <a:pt x="280" y="243"/>
                  </a:lnTo>
                  <a:lnTo>
                    <a:pt x="285" y="243"/>
                  </a:lnTo>
                  <a:lnTo>
                    <a:pt x="287" y="243"/>
                  </a:lnTo>
                  <a:lnTo>
                    <a:pt x="290" y="243"/>
                  </a:lnTo>
                  <a:lnTo>
                    <a:pt x="294" y="243"/>
                  </a:lnTo>
                  <a:lnTo>
                    <a:pt x="297" y="241"/>
                  </a:lnTo>
                  <a:lnTo>
                    <a:pt x="301" y="243"/>
                  </a:lnTo>
                  <a:lnTo>
                    <a:pt x="304" y="243"/>
                  </a:lnTo>
                  <a:lnTo>
                    <a:pt x="306" y="243"/>
                  </a:lnTo>
                  <a:lnTo>
                    <a:pt x="311" y="243"/>
                  </a:lnTo>
                  <a:lnTo>
                    <a:pt x="313" y="243"/>
                  </a:lnTo>
                  <a:lnTo>
                    <a:pt x="316" y="243"/>
                  </a:lnTo>
                  <a:lnTo>
                    <a:pt x="318" y="243"/>
                  </a:lnTo>
                  <a:lnTo>
                    <a:pt x="318" y="243"/>
                  </a:lnTo>
                  <a:lnTo>
                    <a:pt x="320" y="243"/>
                  </a:lnTo>
                  <a:lnTo>
                    <a:pt x="320" y="241"/>
                  </a:lnTo>
                  <a:lnTo>
                    <a:pt x="323" y="241"/>
                  </a:lnTo>
                  <a:lnTo>
                    <a:pt x="325" y="241"/>
                  </a:lnTo>
                  <a:lnTo>
                    <a:pt x="327" y="241"/>
                  </a:lnTo>
                  <a:lnTo>
                    <a:pt x="327" y="243"/>
                  </a:lnTo>
                  <a:lnTo>
                    <a:pt x="330" y="246"/>
                  </a:lnTo>
                  <a:lnTo>
                    <a:pt x="332" y="246"/>
                  </a:lnTo>
                  <a:lnTo>
                    <a:pt x="334" y="248"/>
                  </a:lnTo>
                  <a:lnTo>
                    <a:pt x="337" y="248"/>
                  </a:lnTo>
                  <a:lnTo>
                    <a:pt x="339" y="250"/>
                  </a:lnTo>
                  <a:lnTo>
                    <a:pt x="341" y="253"/>
                  </a:lnTo>
                  <a:lnTo>
                    <a:pt x="341" y="255"/>
                  </a:lnTo>
                  <a:lnTo>
                    <a:pt x="344" y="257"/>
                  </a:lnTo>
                  <a:lnTo>
                    <a:pt x="346" y="257"/>
                  </a:lnTo>
                  <a:lnTo>
                    <a:pt x="346" y="255"/>
                  </a:lnTo>
                  <a:lnTo>
                    <a:pt x="349" y="255"/>
                  </a:lnTo>
                  <a:lnTo>
                    <a:pt x="349" y="257"/>
                  </a:lnTo>
                  <a:lnTo>
                    <a:pt x="349" y="260"/>
                  </a:lnTo>
                  <a:lnTo>
                    <a:pt x="349" y="262"/>
                  </a:lnTo>
                  <a:lnTo>
                    <a:pt x="351" y="265"/>
                  </a:lnTo>
                  <a:lnTo>
                    <a:pt x="351" y="269"/>
                  </a:lnTo>
                  <a:lnTo>
                    <a:pt x="351" y="272"/>
                  </a:lnTo>
                  <a:lnTo>
                    <a:pt x="351" y="274"/>
                  </a:lnTo>
                  <a:lnTo>
                    <a:pt x="351" y="274"/>
                  </a:lnTo>
                  <a:lnTo>
                    <a:pt x="356" y="276"/>
                  </a:lnTo>
                  <a:lnTo>
                    <a:pt x="358" y="276"/>
                  </a:lnTo>
                  <a:lnTo>
                    <a:pt x="360" y="276"/>
                  </a:lnTo>
                  <a:lnTo>
                    <a:pt x="360" y="276"/>
                  </a:lnTo>
                  <a:lnTo>
                    <a:pt x="363" y="281"/>
                  </a:lnTo>
                  <a:lnTo>
                    <a:pt x="363" y="283"/>
                  </a:lnTo>
                  <a:lnTo>
                    <a:pt x="365" y="286"/>
                  </a:lnTo>
                  <a:lnTo>
                    <a:pt x="365" y="288"/>
                  </a:lnTo>
                  <a:lnTo>
                    <a:pt x="367" y="291"/>
                  </a:lnTo>
                  <a:lnTo>
                    <a:pt x="367" y="293"/>
                  </a:lnTo>
                  <a:lnTo>
                    <a:pt x="370" y="293"/>
                  </a:lnTo>
                  <a:lnTo>
                    <a:pt x="370" y="293"/>
                  </a:lnTo>
                  <a:lnTo>
                    <a:pt x="374" y="293"/>
                  </a:lnTo>
                  <a:lnTo>
                    <a:pt x="377" y="293"/>
                  </a:lnTo>
                  <a:lnTo>
                    <a:pt x="379" y="293"/>
                  </a:lnTo>
                  <a:lnTo>
                    <a:pt x="382" y="293"/>
                  </a:lnTo>
                  <a:lnTo>
                    <a:pt x="386" y="293"/>
                  </a:lnTo>
                  <a:lnTo>
                    <a:pt x="386" y="293"/>
                  </a:lnTo>
                  <a:lnTo>
                    <a:pt x="389" y="293"/>
                  </a:lnTo>
                  <a:lnTo>
                    <a:pt x="389" y="293"/>
                  </a:lnTo>
                  <a:lnTo>
                    <a:pt x="391" y="293"/>
                  </a:lnTo>
                  <a:lnTo>
                    <a:pt x="391" y="293"/>
                  </a:lnTo>
                  <a:lnTo>
                    <a:pt x="391" y="295"/>
                  </a:lnTo>
                  <a:lnTo>
                    <a:pt x="393" y="295"/>
                  </a:lnTo>
                  <a:lnTo>
                    <a:pt x="393" y="298"/>
                  </a:lnTo>
                  <a:lnTo>
                    <a:pt x="393" y="298"/>
                  </a:lnTo>
                  <a:lnTo>
                    <a:pt x="393" y="300"/>
                  </a:lnTo>
                  <a:lnTo>
                    <a:pt x="393" y="300"/>
                  </a:lnTo>
                  <a:lnTo>
                    <a:pt x="396" y="302"/>
                  </a:lnTo>
                  <a:lnTo>
                    <a:pt x="398" y="302"/>
                  </a:lnTo>
                  <a:lnTo>
                    <a:pt x="400" y="305"/>
                  </a:lnTo>
                  <a:lnTo>
                    <a:pt x="400" y="305"/>
                  </a:lnTo>
                  <a:lnTo>
                    <a:pt x="403" y="305"/>
                  </a:lnTo>
                  <a:lnTo>
                    <a:pt x="403" y="302"/>
                  </a:lnTo>
                  <a:lnTo>
                    <a:pt x="403" y="302"/>
                  </a:lnTo>
                  <a:lnTo>
                    <a:pt x="403" y="300"/>
                  </a:lnTo>
                  <a:lnTo>
                    <a:pt x="400" y="300"/>
                  </a:lnTo>
                  <a:lnTo>
                    <a:pt x="400" y="298"/>
                  </a:lnTo>
                  <a:lnTo>
                    <a:pt x="403" y="298"/>
                  </a:lnTo>
                  <a:lnTo>
                    <a:pt x="403" y="295"/>
                  </a:lnTo>
                  <a:lnTo>
                    <a:pt x="405" y="293"/>
                  </a:lnTo>
                  <a:lnTo>
                    <a:pt x="407" y="291"/>
                  </a:lnTo>
                  <a:lnTo>
                    <a:pt x="407" y="291"/>
                  </a:lnTo>
                  <a:lnTo>
                    <a:pt x="407" y="288"/>
                  </a:lnTo>
                  <a:lnTo>
                    <a:pt x="407" y="288"/>
                  </a:lnTo>
                  <a:lnTo>
                    <a:pt x="410" y="286"/>
                  </a:lnTo>
                  <a:lnTo>
                    <a:pt x="412" y="286"/>
                  </a:lnTo>
                  <a:lnTo>
                    <a:pt x="412" y="286"/>
                  </a:lnTo>
                  <a:lnTo>
                    <a:pt x="415" y="283"/>
                  </a:lnTo>
                  <a:lnTo>
                    <a:pt x="415" y="281"/>
                  </a:lnTo>
                  <a:lnTo>
                    <a:pt x="417" y="281"/>
                  </a:lnTo>
                  <a:lnTo>
                    <a:pt x="419" y="281"/>
                  </a:lnTo>
                  <a:lnTo>
                    <a:pt x="422" y="279"/>
                  </a:lnTo>
                  <a:lnTo>
                    <a:pt x="424" y="276"/>
                  </a:lnTo>
                  <a:lnTo>
                    <a:pt x="424" y="274"/>
                  </a:lnTo>
                  <a:lnTo>
                    <a:pt x="426" y="274"/>
                  </a:lnTo>
                  <a:lnTo>
                    <a:pt x="426" y="274"/>
                  </a:lnTo>
                  <a:lnTo>
                    <a:pt x="429" y="274"/>
                  </a:lnTo>
                  <a:lnTo>
                    <a:pt x="429" y="274"/>
                  </a:lnTo>
                  <a:lnTo>
                    <a:pt x="429" y="274"/>
                  </a:lnTo>
                  <a:lnTo>
                    <a:pt x="431" y="274"/>
                  </a:lnTo>
                  <a:lnTo>
                    <a:pt x="431" y="272"/>
                  </a:lnTo>
                  <a:lnTo>
                    <a:pt x="431" y="272"/>
                  </a:lnTo>
                  <a:lnTo>
                    <a:pt x="433" y="272"/>
                  </a:lnTo>
                  <a:lnTo>
                    <a:pt x="433" y="269"/>
                  </a:lnTo>
                  <a:lnTo>
                    <a:pt x="433" y="269"/>
                  </a:lnTo>
                  <a:lnTo>
                    <a:pt x="433" y="269"/>
                  </a:lnTo>
                  <a:lnTo>
                    <a:pt x="433" y="267"/>
                  </a:lnTo>
                  <a:lnTo>
                    <a:pt x="433" y="267"/>
                  </a:lnTo>
                  <a:lnTo>
                    <a:pt x="433" y="265"/>
                  </a:lnTo>
                  <a:lnTo>
                    <a:pt x="436" y="262"/>
                  </a:lnTo>
                  <a:lnTo>
                    <a:pt x="436" y="262"/>
                  </a:lnTo>
                  <a:lnTo>
                    <a:pt x="436" y="260"/>
                  </a:lnTo>
                  <a:lnTo>
                    <a:pt x="438" y="260"/>
                  </a:lnTo>
                  <a:lnTo>
                    <a:pt x="440" y="260"/>
                  </a:lnTo>
                  <a:lnTo>
                    <a:pt x="443" y="260"/>
                  </a:lnTo>
                  <a:lnTo>
                    <a:pt x="445" y="257"/>
                  </a:lnTo>
                  <a:lnTo>
                    <a:pt x="445" y="257"/>
                  </a:lnTo>
                  <a:lnTo>
                    <a:pt x="445" y="257"/>
                  </a:lnTo>
                  <a:lnTo>
                    <a:pt x="452" y="260"/>
                  </a:lnTo>
                  <a:lnTo>
                    <a:pt x="455" y="260"/>
                  </a:lnTo>
                  <a:lnTo>
                    <a:pt x="459" y="262"/>
                  </a:lnTo>
                  <a:lnTo>
                    <a:pt x="462" y="262"/>
                  </a:lnTo>
                  <a:lnTo>
                    <a:pt x="462" y="262"/>
                  </a:lnTo>
                  <a:lnTo>
                    <a:pt x="464" y="262"/>
                  </a:lnTo>
                  <a:lnTo>
                    <a:pt x="464" y="265"/>
                  </a:lnTo>
                  <a:lnTo>
                    <a:pt x="471" y="265"/>
                  </a:lnTo>
                  <a:lnTo>
                    <a:pt x="473" y="265"/>
                  </a:lnTo>
                  <a:lnTo>
                    <a:pt x="473" y="265"/>
                  </a:lnTo>
                  <a:lnTo>
                    <a:pt x="476" y="267"/>
                  </a:lnTo>
                  <a:lnTo>
                    <a:pt x="476" y="267"/>
                  </a:lnTo>
                  <a:lnTo>
                    <a:pt x="473" y="262"/>
                  </a:lnTo>
                  <a:lnTo>
                    <a:pt x="473" y="260"/>
                  </a:lnTo>
                  <a:lnTo>
                    <a:pt x="473" y="255"/>
                  </a:lnTo>
                  <a:lnTo>
                    <a:pt x="473" y="253"/>
                  </a:lnTo>
                  <a:lnTo>
                    <a:pt x="476" y="253"/>
                  </a:lnTo>
                  <a:lnTo>
                    <a:pt x="478" y="253"/>
                  </a:lnTo>
                  <a:lnTo>
                    <a:pt x="481" y="250"/>
                  </a:lnTo>
                  <a:lnTo>
                    <a:pt x="483" y="250"/>
                  </a:lnTo>
                  <a:lnTo>
                    <a:pt x="483" y="250"/>
                  </a:lnTo>
                  <a:lnTo>
                    <a:pt x="483" y="250"/>
                  </a:lnTo>
                  <a:lnTo>
                    <a:pt x="483" y="250"/>
                  </a:lnTo>
                  <a:lnTo>
                    <a:pt x="488" y="250"/>
                  </a:lnTo>
                  <a:lnTo>
                    <a:pt x="492" y="253"/>
                  </a:lnTo>
                  <a:lnTo>
                    <a:pt x="495" y="255"/>
                  </a:lnTo>
                  <a:lnTo>
                    <a:pt x="499" y="257"/>
                  </a:lnTo>
                  <a:lnTo>
                    <a:pt x="506" y="257"/>
                  </a:lnTo>
                  <a:lnTo>
                    <a:pt x="511" y="257"/>
                  </a:lnTo>
                  <a:lnTo>
                    <a:pt x="511" y="257"/>
                  </a:lnTo>
                  <a:lnTo>
                    <a:pt x="511" y="255"/>
                  </a:lnTo>
                  <a:lnTo>
                    <a:pt x="514" y="255"/>
                  </a:lnTo>
                  <a:lnTo>
                    <a:pt x="514" y="257"/>
                  </a:lnTo>
                  <a:lnTo>
                    <a:pt x="518" y="257"/>
                  </a:lnTo>
                  <a:lnTo>
                    <a:pt x="525" y="257"/>
                  </a:lnTo>
                  <a:lnTo>
                    <a:pt x="528" y="257"/>
                  </a:lnTo>
                  <a:lnTo>
                    <a:pt x="532" y="255"/>
                  </a:lnTo>
                  <a:lnTo>
                    <a:pt x="532" y="255"/>
                  </a:lnTo>
                  <a:lnTo>
                    <a:pt x="532" y="255"/>
                  </a:lnTo>
                  <a:lnTo>
                    <a:pt x="537" y="257"/>
                  </a:lnTo>
                  <a:lnTo>
                    <a:pt x="539" y="257"/>
                  </a:lnTo>
                  <a:lnTo>
                    <a:pt x="539" y="257"/>
                  </a:lnTo>
                  <a:lnTo>
                    <a:pt x="542" y="257"/>
                  </a:lnTo>
                  <a:lnTo>
                    <a:pt x="544" y="257"/>
                  </a:lnTo>
                  <a:lnTo>
                    <a:pt x="547" y="257"/>
                  </a:lnTo>
                  <a:lnTo>
                    <a:pt x="551" y="257"/>
                  </a:lnTo>
                  <a:lnTo>
                    <a:pt x="554" y="257"/>
                  </a:lnTo>
                  <a:lnTo>
                    <a:pt x="556" y="257"/>
                  </a:lnTo>
                  <a:lnTo>
                    <a:pt x="558" y="257"/>
                  </a:lnTo>
                  <a:lnTo>
                    <a:pt x="561" y="257"/>
                  </a:lnTo>
                  <a:lnTo>
                    <a:pt x="563" y="260"/>
                  </a:lnTo>
                  <a:lnTo>
                    <a:pt x="565" y="260"/>
                  </a:lnTo>
                  <a:lnTo>
                    <a:pt x="565" y="260"/>
                  </a:lnTo>
                  <a:lnTo>
                    <a:pt x="568" y="260"/>
                  </a:lnTo>
                  <a:lnTo>
                    <a:pt x="570" y="260"/>
                  </a:lnTo>
                  <a:lnTo>
                    <a:pt x="570" y="260"/>
                  </a:lnTo>
                  <a:lnTo>
                    <a:pt x="572" y="262"/>
                  </a:lnTo>
                  <a:lnTo>
                    <a:pt x="572" y="262"/>
                  </a:lnTo>
                  <a:lnTo>
                    <a:pt x="575" y="265"/>
                  </a:lnTo>
                  <a:lnTo>
                    <a:pt x="577" y="265"/>
                  </a:lnTo>
                  <a:lnTo>
                    <a:pt x="577" y="267"/>
                  </a:lnTo>
                  <a:lnTo>
                    <a:pt x="580" y="267"/>
                  </a:lnTo>
                  <a:lnTo>
                    <a:pt x="582" y="267"/>
                  </a:lnTo>
                  <a:lnTo>
                    <a:pt x="584" y="267"/>
                  </a:lnTo>
                  <a:lnTo>
                    <a:pt x="589" y="269"/>
                  </a:lnTo>
                  <a:lnTo>
                    <a:pt x="591" y="272"/>
                  </a:lnTo>
                  <a:lnTo>
                    <a:pt x="591" y="272"/>
                  </a:lnTo>
                  <a:lnTo>
                    <a:pt x="591" y="269"/>
                  </a:lnTo>
                  <a:lnTo>
                    <a:pt x="591" y="269"/>
                  </a:lnTo>
                  <a:lnTo>
                    <a:pt x="589" y="267"/>
                  </a:lnTo>
                  <a:lnTo>
                    <a:pt x="589" y="265"/>
                  </a:lnTo>
                  <a:lnTo>
                    <a:pt x="589" y="262"/>
                  </a:lnTo>
                  <a:lnTo>
                    <a:pt x="587" y="262"/>
                  </a:lnTo>
                  <a:lnTo>
                    <a:pt x="587" y="260"/>
                  </a:lnTo>
                  <a:lnTo>
                    <a:pt x="589" y="260"/>
                  </a:lnTo>
                  <a:lnTo>
                    <a:pt x="591" y="257"/>
                  </a:lnTo>
                  <a:lnTo>
                    <a:pt x="594" y="257"/>
                  </a:lnTo>
                  <a:lnTo>
                    <a:pt x="591" y="257"/>
                  </a:lnTo>
                  <a:lnTo>
                    <a:pt x="591" y="255"/>
                  </a:lnTo>
                  <a:lnTo>
                    <a:pt x="589" y="255"/>
                  </a:lnTo>
                  <a:lnTo>
                    <a:pt x="589" y="255"/>
                  </a:lnTo>
                  <a:lnTo>
                    <a:pt x="589" y="255"/>
                  </a:lnTo>
                  <a:lnTo>
                    <a:pt x="589" y="255"/>
                  </a:lnTo>
                  <a:lnTo>
                    <a:pt x="591" y="253"/>
                  </a:lnTo>
                  <a:lnTo>
                    <a:pt x="591" y="253"/>
                  </a:lnTo>
                  <a:lnTo>
                    <a:pt x="594" y="253"/>
                  </a:lnTo>
                  <a:lnTo>
                    <a:pt x="596" y="253"/>
                  </a:lnTo>
                  <a:lnTo>
                    <a:pt x="594" y="250"/>
                  </a:lnTo>
                  <a:lnTo>
                    <a:pt x="594" y="250"/>
                  </a:lnTo>
                  <a:lnTo>
                    <a:pt x="594" y="250"/>
                  </a:lnTo>
                  <a:lnTo>
                    <a:pt x="591" y="248"/>
                  </a:lnTo>
                  <a:lnTo>
                    <a:pt x="591" y="248"/>
                  </a:lnTo>
                  <a:lnTo>
                    <a:pt x="591" y="246"/>
                  </a:lnTo>
                  <a:lnTo>
                    <a:pt x="589" y="243"/>
                  </a:lnTo>
                  <a:lnTo>
                    <a:pt x="589" y="241"/>
                  </a:lnTo>
                  <a:lnTo>
                    <a:pt x="584" y="236"/>
                  </a:lnTo>
                  <a:lnTo>
                    <a:pt x="584" y="236"/>
                  </a:lnTo>
                  <a:lnTo>
                    <a:pt x="582" y="234"/>
                  </a:lnTo>
                  <a:lnTo>
                    <a:pt x="582" y="231"/>
                  </a:lnTo>
                  <a:lnTo>
                    <a:pt x="582" y="231"/>
                  </a:lnTo>
                  <a:lnTo>
                    <a:pt x="580" y="229"/>
                  </a:lnTo>
                  <a:lnTo>
                    <a:pt x="580" y="227"/>
                  </a:lnTo>
                  <a:lnTo>
                    <a:pt x="580" y="224"/>
                  </a:lnTo>
                  <a:lnTo>
                    <a:pt x="577" y="222"/>
                  </a:lnTo>
                  <a:lnTo>
                    <a:pt x="577" y="222"/>
                  </a:lnTo>
                  <a:lnTo>
                    <a:pt x="577" y="222"/>
                  </a:lnTo>
                  <a:lnTo>
                    <a:pt x="577" y="220"/>
                  </a:lnTo>
                  <a:lnTo>
                    <a:pt x="580" y="220"/>
                  </a:lnTo>
                  <a:lnTo>
                    <a:pt x="580" y="220"/>
                  </a:lnTo>
                  <a:lnTo>
                    <a:pt x="580" y="220"/>
                  </a:lnTo>
                  <a:lnTo>
                    <a:pt x="577" y="220"/>
                  </a:lnTo>
                  <a:lnTo>
                    <a:pt x="575" y="217"/>
                  </a:lnTo>
                  <a:lnTo>
                    <a:pt x="572" y="217"/>
                  </a:lnTo>
                  <a:lnTo>
                    <a:pt x="570" y="217"/>
                  </a:lnTo>
                  <a:lnTo>
                    <a:pt x="570" y="217"/>
                  </a:lnTo>
                  <a:lnTo>
                    <a:pt x="568" y="217"/>
                  </a:lnTo>
                  <a:lnTo>
                    <a:pt x="568" y="217"/>
                  </a:lnTo>
                  <a:lnTo>
                    <a:pt x="568" y="215"/>
                  </a:lnTo>
                  <a:lnTo>
                    <a:pt x="570" y="213"/>
                  </a:lnTo>
                  <a:lnTo>
                    <a:pt x="572" y="213"/>
                  </a:lnTo>
                  <a:lnTo>
                    <a:pt x="575" y="210"/>
                  </a:lnTo>
                  <a:lnTo>
                    <a:pt x="577" y="210"/>
                  </a:lnTo>
                  <a:lnTo>
                    <a:pt x="580" y="210"/>
                  </a:lnTo>
                  <a:lnTo>
                    <a:pt x="582" y="210"/>
                  </a:lnTo>
                  <a:lnTo>
                    <a:pt x="582" y="210"/>
                  </a:lnTo>
                  <a:lnTo>
                    <a:pt x="584" y="208"/>
                  </a:lnTo>
                  <a:lnTo>
                    <a:pt x="589" y="208"/>
                  </a:lnTo>
                  <a:lnTo>
                    <a:pt x="594" y="205"/>
                  </a:lnTo>
                  <a:lnTo>
                    <a:pt x="594" y="205"/>
                  </a:lnTo>
                  <a:lnTo>
                    <a:pt x="596" y="205"/>
                  </a:lnTo>
                  <a:lnTo>
                    <a:pt x="598" y="208"/>
                  </a:lnTo>
                  <a:lnTo>
                    <a:pt x="598" y="208"/>
                  </a:lnTo>
                  <a:lnTo>
                    <a:pt x="601" y="210"/>
                  </a:lnTo>
                  <a:lnTo>
                    <a:pt x="601" y="210"/>
                  </a:lnTo>
                  <a:lnTo>
                    <a:pt x="603" y="208"/>
                  </a:lnTo>
                  <a:lnTo>
                    <a:pt x="605" y="208"/>
                  </a:lnTo>
                  <a:lnTo>
                    <a:pt x="605" y="208"/>
                  </a:lnTo>
                  <a:lnTo>
                    <a:pt x="608" y="208"/>
                  </a:lnTo>
                  <a:lnTo>
                    <a:pt x="610" y="210"/>
                  </a:lnTo>
                  <a:lnTo>
                    <a:pt x="610" y="210"/>
                  </a:lnTo>
                  <a:lnTo>
                    <a:pt x="610" y="210"/>
                  </a:lnTo>
                  <a:lnTo>
                    <a:pt x="610" y="208"/>
                  </a:lnTo>
                  <a:lnTo>
                    <a:pt x="610" y="205"/>
                  </a:lnTo>
                  <a:lnTo>
                    <a:pt x="610" y="205"/>
                  </a:lnTo>
                  <a:lnTo>
                    <a:pt x="610" y="203"/>
                  </a:lnTo>
                  <a:lnTo>
                    <a:pt x="608" y="203"/>
                  </a:lnTo>
                  <a:lnTo>
                    <a:pt x="605" y="203"/>
                  </a:lnTo>
                  <a:lnTo>
                    <a:pt x="603" y="201"/>
                  </a:lnTo>
                  <a:lnTo>
                    <a:pt x="603" y="201"/>
                  </a:lnTo>
                  <a:lnTo>
                    <a:pt x="603" y="201"/>
                  </a:lnTo>
                  <a:lnTo>
                    <a:pt x="603" y="198"/>
                  </a:lnTo>
                  <a:lnTo>
                    <a:pt x="603" y="196"/>
                  </a:lnTo>
                  <a:lnTo>
                    <a:pt x="603" y="191"/>
                  </a:lnTo>
                  <a:lnTo>
                    <a:pt x="603" y="189"/>
                  </a:lnTo>
                  <a:lnTo>
                    <a:pt x="603" y="184"/>
                  </a:lnTo>
                  <a:lnTo>
                    <a:pt x="603" y="179"/>
                  </a:lnTo>
                  <a:lnTo>
                    <a:pt x="605" y="172"/>
                  </a:lnTo>
                  <a:lnTo>
                    <a:pt x="603" y="170"/>
                  </a:lnTo>
                  <a:lnTo>
                    <a:pt x="603" y="168"/>
                  </a:lnTo>
                  <a:lnTo>
                    <a:pt x="603" y="168"/>
                  </a:lnTo>
                  <a:lnTo>
                    <a:pt x="605" y="168"/>
                  </a:lnTo>
                  <a:lnTo>
                    <a:pt x="605" y="168"/>
                  </a:lnTo>
                  <a:lnTo>
                    <a:pt x="610" y="170"/>
                  </a:lnTo>
                  <a:lnTo>
                    <a:pt x="615" y="170"/>
                  </a:lnTo>
                  <a:lnTo>
                    <a:pt x="615" y="170"/>
                  </a:lnTo>
                  <a:lnTo>
                    <a:pt x="617" y="172"/>
                  </a:lnTo>
                  <a:lnTo>
                    <a:pt x="622" y="172"/>
                  </a:lnTo>
                  <a:lnTo>
                    <a:pt x="622" y="172"/>
                  </a:lnTo>
                  <a:lnTo>
                    <a:pt x="624" y="172"/>
                  </a:lnTo>
                  <a:lnTo>
                    <a:pt x="627" y="172"/>
                  </a:lnTo>
                  <a:lnTo>
                    <a:pt x="629" y="172"/>
                  </a:lnTo>
                  <a:lnTo>
                    <a:pt x="631" y="172"/>
                  </a:lnTo>
                  <a:lnTo>
                    <a:pt x="631" y="172"/>
                  </a:lnTo>
                  <a:lnTo>
                    <a:pt x="634" y="172"/>
                  </a:lnTo>
                  <a:lnTo>
                    <a:pt x="634" y="175"/>
                  </a:lnTo>
                  <a:lnTo>
                    <a:pt x="636" y="175"/>
                  </a:lnTo>
                  <a:lnTo>
                    <a:pt x="636" y="175"/>
                  </a:lnTo>
                  <a:lnTo>
                    <a:pt x="638" y="172"/>
                  </a:lnTo>
                  <a:lnTo>
                    <a:pt x="638" y="172"/>
                  </a:lnTo>
                  <a:lnTo>
                    <a:pt x="641" y="170"/>
                  </a:lnTo>
                  <a:lnTo>
                    <a:pt x="643" y="170"/>
                  </a:lnTo>
                  <a:lnTo>
                    <a:pt x="646" y="170"/>
                  </a:lnTo>
                  <a:lnTo>
                    <a:pt x="646" y="170"/>
                  </a:lnTo>
                  <a:lnTo>
                    <a:pt x="646" y="168"/>
                  </a:lnTo>
                  <a:lnTo>
                    <a:pt x="646" y="165"/>
                  </a:lnTo>
                  <a:lnTo>
                    <a:pt x="646" y="165"/>
                  </a:lnTo>
                  <a:lnTo>
                    <a:pt x="646" y="163"/>
                  </a:lnTo>
                  <a:lnTo>
                    <a:pt x="643" y="161"/>
                  </a:lnTo>
                  <a:lnTo>
                    <a:pt x="643" y="161"/>
                  </a:lnTo>
                  <a:lnTo>
                    <a:pt x="641" y="156"/>
                  </a:lnTo>
                  <a:lnTo>
                    <a:pt x="638" y="151"/>
                  </a:lnTo>
                  <a:lnTo>
                    <a:pt x="638" y="149"/>
                  </a:lnTo>
                  <a:lnTo>
                    <a:pt x="638" y="146"/>
                  </a:lnTo>
                  <a:lnTo>
                    <a:pt x="638" y="146"/>
                  </a:lnTo>
                  <a:lnTo>
                    <a:pt x="638" y="144"/>
                  </a:lnTo>
                  <a:lnTo>
                    <a:pt x="638" y="142"/>
                  </a:lnTo>
                  <a:lnTo>
                    <a:pt x="641" y="142"/>
                  </a:lnTo>
                  <a:lnTo>
                    <a:pt x="643" y="142"/>
                  </a:lnTo>
                  <a:lnTo>
                    <a:pt x="646" y="142"/>
                  </a:lnTo>
                  <a:lnTo>
                    <a:pt x="648" y="142"/>
                  </a:lnTo>
                  <a:lnTo>
                    <a:pt x="650" y="139"/>
                  </a:lnTo>
                  <a:lnTo>
                    <a:pt x="650" y="139"/>
                  </a:lnTo>
                  <a:lnTo>
                    <a:pt x="653" y="137"/>
                  </a:lnTo>
                  <a:lnTo>
                    <a:pt x="653" y="137"/>
                  </a:lnTo>
                  <a:lnTo>
                    <a:pt x="650" y="132"/>
                  </a:lnTo>
                  <a:lnTo>
                    <a:pt x="650" y="132"/>
                  </a:lnTo>
                  <a:lnTo>
                    <a:pt x="650" y="130"/>
                  </a:lnTo>
                  <a:lnTo>
                    <a:pt x="650" y="130"/>
                  </a:lnTo>
                  <a:lnTo>
                    <a:pt x="653" y="127"/>
                  </a:lnTo>
                  <a:lnTo>
                    <a:pt x="653" y="127"/>
                  </a:lnTo>
                  <a:lnTo>
                    <a:pt x="655" y="127"/>
                  </a:lnTo>
                  <a:lnTo>
                    <a:pt x="657" y="127"/>
                  </a:lnTo>
                  <a:lnTo>
                    <a:pt x="660" y="127"/>
                  </a:lnTo>
                  <a:lnTo>
                    <a:pt x="657" y="1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309"/>
            <p:cNvSpPr>
              <a:spLocks noEditPoints="1"/>
            </p:cNvSpPr>
            <p:nvPr userDrawn="1"/>
          </p:nvSpPr>
          <p:spPr bwMode="auto">
            <a:xfrm>
              <a:off x="4282" y="2692"/>
              <a:ext cx="149" cy="215"/>
            </a:xfrm>
            <a:custGeom>
              <a:avLst/>
              <a:gdLst>
                <a:gd name="T0" fmla="*/ 132 w 149"/>
                <a:gd name="T1" fmla="*/ 161 h 215"/>
                <a:gd name="T2" fmla="*/ 135 w 149"/>
                <a:gd name="T3" fmla="*/ 158 h 215"/>
                <a:gd name="T4" fmla="*/ 139 w 149"/>
                <a:gd name="T5" fmla="*/ 33 h 215"/>
                <a:gd name="T6" fmla="*/ 135 w 149"/>
                <a:gd name="T7" fmla="*/ 31 h 215"/>
                <a:gd name="T8" fmla="*/ 123 w 149"/>
                <a:gd name="T9" fmla="*/ 28 h 215"/>
                <a:gd name="T10" fmla="*/ 111 w 149"/>
                <a:gd name="T11" fmla="*/ 38 h 215"/>
                <a:gd name="T12" fmla="*/ 99 w 149"/>
                <a:gd name="T13" fmla="*/ 42 h 215"/>
                <a:gd name="T14" fmla="*/ 87 w 149"/>
                <a:gd name="T15" fmla="*/ 40 h 215"/>
                <a:gd name="T16" fmla="*/ 76 w 149"/>
                <a:gd name="T17" fmla="*/ 38 h 215"/>
                <a:gd name="T18" fmla="*/ 61 w 149"/>
                <a:gd name="T19" fmla="*/ 26 h 215"/>
                <a:gd name="T20" fmla="*/ 50 w 149"/>
                <a:gd name="T21" fmla="*/ 21 h 215"/>
                <a:gd name="T22" fmla="*/ 40 w 149"/>
                <a:gd name="T23" fmla="*/ 21 h 215"/>
                <a:gd name="T24" fmla="*/ 36 w 149"/>
                <a:gd name="T25" fmla="*/ 12 h 215"/>
                <a:gd name="T26" fmla="*/ 36 w 149"/>
                <a:gd name="T27" fmla="*/ 5 h 215"/>
                <a:gd name="T28" fmla="*/ 28 w 149"/>
                <a:gd name="T29" fmla="*/ 2 h 215"/>
                <a:gd name="T30" fmla="*/ 26 w 149"/>
                <a:gd name="T31" fmla="*/ 0 h 215"/>
                <a:gd name="T32" fmla="*/ 14 w 149"/>
                <a:gd name="T33" fmla="*/ 14 h 215"/>
                <a:gd name="T34" fmla="*/ 5 w 149"/>
                <a:gd name="T35" fmla="*/ 33 h 215"/>
                <a:gd name="T36" fmla="*/ 7 w 149"/>
                <a:gd name="T37" fmla="*/ 38 h 215"/>
                <a:gd name="T38" fmla="*/ 10 w 149"/>
                <a:gd name="T39" fmla="*/ 45 h 215"/>
                <a:gd name="T40" fmla="*/ 14 w 149"/>
                <a:gd name="T41" fmla="*/ 54 h 215"/>
                <a:gd name="T42" fmla="*/ 19 w 149"/>
                <a:gd name="T43" fmla="*/ 61 h 215"/>
                <a:gd name="T44" fmla="*/ 19 w 149"/>
                <a:gd name="T45" fmla="*/ 64 h 215"/>
                <a:gd name="T46" fmla="*/ 21 w 149"/>
                <a:gd name="T47" fmla="*/ 78 h 215"/>
                <a:gd name="T48" fmla="*/ 19 w 149"/>
                <a:gd name="T49" fmla="*/ 83 h 215"/>
                <a:gd name="T50" fmla="*/ 17 w 149"/>
                <a:gd name="T51" fmla="*/ 90 h 215"/>
                <a:gd name="T52" fmla="*/ 14 w 149"/>
                <a:gd name="T53" fmla="*/ 90 h 215"/>
                <a:gd name="T54" fmla="*/ 10 w 149"/>
                <a:gd name="T55" fmla="*/ 97 h 215"/>
                <a:gd name="T56" fmla="*/ 5 w 149"/>
                <a:gd name="T57" fmla="*/ 106 h 215"/>
                <a:gd name="T58" fmla="*/ 3 w 149"/>
                <a:gd name="T59" fmla="*/ 116 h 215"/>
                <a:gd name="T60" fmla="*/ 3 w 149"/>
                <a:gd name="T61" fmla="*/ 137 h 215"/>
                <a:gd name="T62" fmla="*/ 14 w 149"/>
                <a:gd name="T63" fmla="*/ 144 h 215"/>
                <a:gd name="T64" fmla="*/ 28 w 149"/>
                <a:gd name="T65" fmla="*/ 154 h 215"/>
                <a:gd name="T66" fmla="*/ 45 w 149"/>
                <a:gd name="T67" fmla="*/ 163 h 215"/>
                <a:gd name="T68" fmla="*/ 61 w 149"/>
                <a:gd name="T69" fmla="*/ 175 h 215"/>
                <a:gd name="T70" fmla="*/ 71 w 149"/>
                <a:gd name="T71" fmla="*/ 180 h 215"/>
                <a:gd name="T72" fmla="*/ 71 w 149"/>
                <a:gd name="T73" fmla="*/ 187 h 215"/>
                <a:gd name="T74" fmla="*/ 71 w 149"/>
                <a:gd name="T75" fmla="*/ 189 h 215"/>
                <a:gd name="T76" fmla="*/ 73 w 149"/>
                <a:gd name="T77" fmla="*/ 194 h 215"/>
                <a:gd name="T78" fmla="*/ 85 w 149"/>
                <a:gd name="T79" fmla="*/ 203 h 215"/>
                <a:gd name="T80" fmla="*/ 97 w 149"/>
                <a:gd name="T81" fmla="*/ 213 h 215"/>
                <a:gd name="T82" fmla="*/ 102 w 149"/>
                <a:gd name="T83" fmla="*/ 213 h 215"/>
                <a:gd name="T84" fmla="*/ 109 w 149"/>
                <a:gd name="T85" fmla="*/ 203 h 215"/>
                <a:gd name="T86" fmla="*/ 109 w 149"/>
                <a:gd name="T87" fmla="*/ 198 h 215"/>
                <a:gd name="T88" fmla="*/ 113 w 149"/>
                <a:gd name="T89" fmla="*/ 189 h 215"/>
                <a:gd name="T90" fmla="*/ 118 w 149"/>
                <a:gd name="T91" fmla="*/ 180 h 215"/>
                <a:gd name="T92" fmla="*/ 123 w 149"/>
                <a:gd name="T93" fmla="*/ 170 h 215"/>
                <a:gd name="T94" fmla="*/ 132 w 149"/>
                <a:gd name="T95" fmla="*/ 163 h 215"/>
                <a:gd name="T96" fmla="*/ 132 w 149"/>
                <a:gd name="T97" fmla="*/ 158 h 215"/>
                <a:gd name="T98" fmla="*/ 135 w 149"/>
                <a:gd name="T99" fmla="*/ 158 h 215"/>
                <a:gd name="T100" fmla="*/ 144 w 149"/>
                <a:gd name="T101" fmla="*/ 151 h 215"/>
                <a:gd name="T102" fmla="*/ 137 w 149"/>
                <a:gd name="T103" fmla="*/ 142 h 215"/>
                <a:gd name="T104" fmla="*/ 132 w 149"/>
                <a:gd name="T105" fmla="*/ 123 h 215"/>
                <a:gd name="T106" fmla="*/ 132 w 149"/>
                <a:gd name="T107" fmla="*/ 59 h 215"/>
                <a:gd name="T108" fmla="*/ 139 w 149"/>
                <a:gd name="T109" fmla="*/ 47 h 215"/>
                <a:gd name="T110" fmla="*/ 146 w 149"/>
                <a:gd name="T111" fmla="*/ 3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 h="215">
                  <a:moveTo>
                    <a:pt x="135" y="158"/>
                  </a:moveTo>
                  <a:lnTo>
                    <a:pt x="132" y="161"/>
                  </a:lnTo>
                  <a:lnTo>
                    <a:pt x="132" y="161"/>
                  </a:lnTo>
                  <a:lnTo>
                    <a:pt x="132" y="161"/>
                  </a:lnTo>
                  <a:lnTo>
                    <a:pt x="135" y="161"/>
                  </a:lnTo>
                  <a:lnTo>
                    <a:pt x="135" y="161"/>
                  </a:lnTo>
                  <a:lnTo>
                    <a:pt x="135" y="161"/>
                  </a:lnTo>
                  <a:lnTo>
                    <a:pt x="135" y="158"/>
                  </a:lnTo>
                  <a:lnTo>
                    <a:pt x="135" y="158"/>
                  </a:lnTo>
                  <a:close/>
                  <a:moveTo>
                    <a:pt x="146" y="33"/>
                  </a:moveTo>
                  <a:lnTo>
                    <a:pt x="142" y="33"/>
                  </a:lnTo>
                  <a:lnTo>
                    <a:pt x="139" y="33"/>
                  </a:lnTo>
                  <a:lnTo>
                    <a:pt x="139" y="33"/>
                  </a:lnTo>
                  <a:lnTo>
                    <a:pt x="137" y="33"/>
                  </a:lnTo>
                  <a:lnTo>
                    <a:pt x="135" y="33"/>
                  </a:lnTo>
                  <a:lnTo>
                    <a:pt x="135" y="31"/>
                  </a:lnTo>
                  <a:lnTo>
                    <a:pt x="132" y="31"/>
                  </a:lnTo>
                  <a:lnTo>
                    <a:pt x="130" y="28"/>
                  </a:lnTo>
                  <a:lnTo>
                    <a:pt x="127" y="26"/>
                  </a:lnTo>
                  <a:lnTo>
                    <a:pt x="123" y="28"/>
                  </a:lnTo>
                  <a:lnTo>
                    <a:pt x="120" y="31"/>
                  </a:lnTo>
                  <a:lnTo>
                    <a:pt x="113" y="33"/>
                  </a:lnTo>
                  <a:lnTo>
                    <a:pt x="111" y="35"/>
                  </a:lnTo>
                  <a:lnTo>
                    <a:pt x="111" y="38"/>
                  </a:lnTo>
                  <a:lnTo>
                    <a:pt x="109" y="40"/>
                  </a:lnTo>
                  <a:lnTo>
                    <a:pt x="106" y="42"/>
                  </a:lnTo>
                  <a:lnTo>
                    <a:pt x="104" y="42"/>
                  </a:lnTo>
                  <a:lnTo>
                    <a:pt x="99" y="42"/>
                  </a:lnTo>
                  <a:lnTo>
                    <a:pt x="97" y="42"/>
                  </a:lnTo>
                  <a:lnTo>
                    <a:pt x="94" y="42"/>
                  </a:lnTo>
                  <a:lnTo>
                    <a:pt x="90" y="40"/>
                  </a:lnTo>
                  <a:lnTo>
                    <a:pt x="87" y="40"/>
                  </a:lnTo>
                  <a:lnTo>
                    <a:pt x="85" y="40"/>
                  </a:lnTo>
                  <a:lnTo>
                    <a:pt x="80" y="40"/>
                  </a:lnTo>
                  <a:lnTo>
                    <a:pt x="78" y="38"/>
                  </a:lnTo>
                  <a:lnTo>
                    <a:pt x="76" y="38"/>
                  </a:lnTo>
                  <a:lnTo>
                    <a:pt x="73" y="35"/>
                  </a:lnTo>
                  <a:lnTo>
                    <a:pt x="69" y="31"/>
                  </a:lnTo>
                  <a:lnTo>
                    <a:pt x="66" y="28"/>
                  </a:lnTo>
                  <a:lnTo>
                    <a:pt x="61" y="26"/>
                  </a:lnTo>
                  <a:lnTo>
                    <a:pt x="57" y="23"/>
                  </a:lnTo>
                  <a:lnTo>
                    <a:pt x="54" y="23"/>
                  </a:lnTo>
                  <a:lnTo>
                    <a:pt x="54" y="21"/>
                  </a:lnTo>
                  <a:lnTo>
                    <a:pt x="50" y="21"/>
                  </a:lnTo>
                  <a:lnTo>
                    <a:pt x="45" y="21"/>
                  </a:lnTo>
                  <a:lnTo>
                    <a:pt x="40" y="21"/>
                  </a:lnTo>
                  <a:lnTo>
                    <a:pt x="40" y="21"/>
                  </a:lnTo>
                  <a:lnTo>
                    <a:pt x="40" y="21"/>
                  </a:lnTo>
                  <a:lnTo>
                    <a:pt x="38" y="19"/>
                  </a:lnTo>
                  <a:lnTo>
                    <a:pt x="36" y="16"/>
                  </a:lnTo>
                  <a:lnTo>
                    <a:pt x="36" y="14"/>
                  </a:lnTo>
                  <a:lnTo>
                    <a:pt x="36" y="12"/>
                  </a:lnTo>
                  <a:lnTo>
                    <a:pt x="36" y="7"/>
                  </a:lnTo>
                  <a:lnTo>
                    <a:pt x="36" y="7"/>
                  </a:lnTo>
                  <a:lnTo>
                    <a:pt x="36" y="7"/>
                  </a:lnTo>
                  <a:lnTo>
                    <a:pt x="36" y="5"/>
                  </a:lnTo>
                  <a:lnTo>
                    <a:pt x="36" y="2"/>
                  </a:lnTo>
                  <a:lnTo>
                    <a:pt x="28" y="2"/>
                  </a:lnTo>
                  <a:lnTo>
                    <a:pt x="28" y="2"/>
                  </a:lnTo>
                  <a:lnTo>
                    <a:pt x="28" y="2"/>
                  </a:lnTo>
                  <a:lnTo>
                    <a:pt x="26" y="2"/>
                  </a:lnTo>
                  <a:lnTo>
                    <a:pt x="26" y="2"/>
                  </a:lnTo>
                  <a:lnTo>
                    <a:pt x="26" y="2"/>
                  </a:lnTo>
                  <a:lnTo>
                    <a:pt x="26" y="0"/>
                  </a:lnTo>
                  <a:lnTo>
                    <a:pt x="26" y="0"/>
                  </a:lnTo>
                  <a:lnTo>
                    <a:pt x="21" y="5"/>
                  </a:lnTo>
                  <a:lnTo>
                    <a:pt x="19" y="7"/>
                  </a:lnTo>
                  <a:lnTo>
                    <a:pt x="14" y="14"/>
                  </a:lnTo>
                  <a:lnTo>
                    <a:pt x="10" y="19"/>
                  </a:lnTo>
                  <a:lnTo>
                    <a:pt x="5" y="23"/>
                  </a:lnTo>
                  <a:lnTo>
                    <a:pt x="3" y="26"/>
                  </a:lnTo>
                  <a:lnTo>
                    <a:pt x="5" y="33"/>
                  </a:lnTo>
                  <a:lnTo>
                    <a:pt x="5" y="33"/>
                  </a:lnTo>
                  <a:lnTo>
                    <a:pt x="5" y="35"/>
                  </a:lnTo>
                  <a:lnTo>
                    <a:pt x="5" y="35"/>
                  </a:lnTo>
                  <a:lnTo>
                    <a:pt x="7" y="38"/>
                  </a:lnTo>
                  <a:lnTo>
                    <a:pt x="10" y="38"/>
                  </a:lnTo>
                  <a:lnTo>
                    <a:pt x="10" y="38"/>
                  </a:lnTo>
                  <a:lnTo>
                    <a:pt x="12" y="40"/>
                  </a:lnTo>
                  <a:lnTo>
                    <a:pt x="10" y="45"/>
                  </a:lnTo>
                  <a:lnTo>
                    <a:pt x="10" y="45"/>
                  </a:lnTo>
                  <a:lnTo>
                    <a:pt x="12" y="49"/>
                  </a:lnTo>
                  <a:lnTo>
                    <a:pt x="12" y="49"/>
                  </a:lnTo>
                  <a:lnTo>
                    <a:pt x="14" y="54"/>
                  </a:lnTo>
                  <a:lnTo>
                    <a:pt x="17" y="57"/>
                  </a:lnTo>
                  <a:lnTo>
                    <a:pt x="17" y="57"/>
                  </a:lnTo>
                  <a:lnTo>
                    <a:pt x="17" y="59"/>
                  </a:lnTo>
                  <a:lnTo>
                    <a:pt x="19" y="61"/>
                  </a:lnTo>
                  <a:lnTo>
                    <a:pt x="19" y="61"/>
                  </a:lnTo>
                  <a:lnTo>
                    <a:pt x="19" y="61"/>
                  </a:lnTo>
                  <a:lnTo>
                    <a:pt x="19" y="64"/>
                  </a:lnTo>
                  <a:lnTo>
                    <a:pt x="19" y="64"/>
                  </a:lnTo>
                  <a:lnTo>
                    <a:pt x="19" y="68"/>
                  </a:lnTo>
                  <a:lnTo>
                    <a:pt x="21" y="73"/>
                  </a:lnTo>
                  <a:lnTo>
                    <a:pt x="21" y="75"/>
                  </a:lnTo>
                  <a:lnTo>
                    <a:pt x="21" y="78"/>
                  </a:lnTo>
                  <a:lnTo>
                    <a:pt x="21" y="80"/>
                  </a:lnTo>
                  <a:lnTo>
                    <a:pt x="21" y="80"/>
                  </a:lnTo>
                  <a:lnTo>
                    <a:pt x="21" y="83"/>
                  </a:lnTo>
                  <a:lnTo>
                    <a:pt x="19" y="83"/>
                  </a:lnTo>
                  <a:lnTo>
                    <a:pt x="19" y="85"/>
                  </a:lnTo>
                  <a:lnTo>
                    <a:pt x="19" y="85"/>
                  </a:lnTo>
                  <a:lnTo>
                    <a:pt x="17" y="87"/>
                  </a:lnTo>
                  <a:lnTo>
                    <a:pt x="17" y="90"/>
                  </a:lnTo>
                  <a:lnTo>
                    <a:pt x="17" y="90"/>
                  </a:lnTo>
                  <a:lnTo>
                    <a:pt x="17" y="90"/>
                  </a:lnTo>
                  <a:lnTo>
                    <a:pt x="17" y="90"/>
                  </a:lnTo>
                  <a:lnTo>
                    <a:pt x="14" y="90"/>
                  </a:lnTo>
                  <a:lnTo>
                    <a:pt x="14" y="92"/>
                  </a:lnTo>
                  <a:lnTo>
                    <a:pt x="12" y="92"/>
                  </a:lnTo>
                  <a:lnTo>
                    <a:pt x="12" y="94"/>
                  </a:lnTo>
                  <a:lnTo>
                    <a:pt x="10" y="97"/>
                  </a:lnTo>
                  <a:lnTo>
                    <a:pt x="7" y="101"/>
                  </a:lnTo>
                  <a:lnTo>
                    <a:pt x="7" y="101"/>
                  </a:lnTo>
                  <a:lnTo>
                    <a:pt x="5" y="104"/>
                  </a:lnTo>
                  <a:lnTo>
                    <a:pt x="5" y="106"/>
                  </a:lnTo>
                  <a:lnTo>
                    <a:pt x="5" y="109"/>
                  </a:lnTo>
                  <a:lnTo>
                    <a:pt x="3" y="109"/>
                  </a:lnTo>
                  <a:lnTo>
                    <a:pt x="3" y="111"/>
                  </a:lnTo>
                  <a:lnTo>
                    <a:pt x="3" y="116"/>
                  </a:lnTo>
                  <a:lnTo>
                    <a:pt x="3" y="125"/>
                  </a:lnTo>
                  <a:lnTo>
                    <a:pt x="0" y="132"/>
                  </a:lnTo>
                  <a:lnTo>
                    <a:pt x="0" y="137"/>
                  </a:lnTo>
                  <a:lnTo>
                    <a:pt x="3" y="137"/>
                  </a:lnTo>
                  <a:lnTo>
                    <a:pt x="5" y="137"/>
                  </a:lnTo>
                  <a:lnTo>
                    <a:pt x="5" y="139"/>
                  </a:lnTo>
                  <a:lnTo>
                    <a:pt x="10" y="142"/>
                  </a:lnTo>
                  <a:lnTo>
                    <a:pt x="14" y="144"/>
                  </a:lnTo>
                  <a:lnTo>
                    <a:pt x="17" y="146"/>
                  </a:lnTo>
                  <a:lnTo>
                    <a:pt x="21" y="149"/>
                  </a:lnTo>
                  <a:lnTo>
                    <a:pt x="26" y="151"/>
                  </a:lnTo>
                  <a:lnTo>
                    <a:pt x="28" y="154"/>
                  </a:lnTo>
                  <a:lnTo>
                    <a:pt x="33" y="156"/>
                  </a:lnTo>
                  <a:lnTo>
                    <a:pt x="38" y="158"/>
                  </a:lnTo>
                  <a:lnTo>
                    <a:pt x="40" y="161"/>
                  </a:lnTo>
                  <a:lnTo>
                    <a:pt x="45" y="163"/>
                  </a:lnTo>
                  <a:lnTo>
                    <a:pt x="50" y="165"/>
                  </a:lnTo>
                  <a:lnTo>
                    <a:pt x="52" y="168"/>
                  </a:lnTo>
                  <a:lnTo>
                    <a:pt x="57" y="172"/>
                  </a:lnTo>
                  <a:lnTo>
                    <a:pt x="61" y="175"/>
                  </a:lnTo>
                  <a:lnTo>
                    <a:pt x="64" y="177"/>
                  </a:lnTo>
                  <a:lnTo>
                    <a:pt x="69" y="180"/>
                  </a:lnTo>
                  <a:lnTo>
                    <a:pt x="71" y="180"/>
                  </a:lnTo>
                  <a:lnTo>
                    <a:pt x="71" y="180"/>
                  </a:lnTo>
                  <a:lnTo>
                    <a:pt x="71" y="182"/>
                  </a:lnTo>
                  <a:lnTo>
                    <a:pt x="71" y="184"/>
                  </a:lnTo>
                  <a:lnTo>
                    <a:pt x="71" y="187"/>
                  </a:lnTo>
                  <a:lnTo>
                    <a:pt x="71" y="187"/>
                  </a:lnTo>
                  <a:lnTo>
                    <a:pt x="69" y="189"/>
                  </a:lnTo>
                  <a:lnTo>
                    <a:pt x="69" y="189"/>
                  </a:lnTo>
                  <a:lnTo>
                    <a:pt x="71" y="189"/>
                  </a:lnTo>
                  <a:lnTo>
                    <a:pt x="71" y="189"/>
                  </a:lnTo>
                  <a:lnTo>
                    <a:pt x="71" y="191"/>
                  </a:lnTo>
                  <a:lnTo>
                    <a:pt x="71" y="191"/>
                  </a:lnTo>
                  <a:lnTo>
                    <a:pt x="73" y="191"/>
                  </a:lnTo>
                  <a:lnTo>
                    <a:pt x="73" y="194"/>
                  </a:lnTo>
                  <a:lnTo>
                    <a:pt x="76" y="194"/>
                  </a:lnTo>
                  <a:lnTo>
                    <a:pt x="78" y="196"/>
                  </a:lnTo>
                  <a:lnTo>
                    <a:pt x="83" y="201"/>
                  </a:lnTo>
                  <a:lnTo>
                    <a:pt x="85" y="203"/>
                  </a:lnTo>
                  <a:lnTo>
                    <a:pt x="90" y="206"/>
                  </a:lnTo>
                  <a:lnTo>
                    <a:pt x="92" y="208"/>
                  </a:lnTo>
                  <a:lnTo>
                    <a:pt x="94" y="210"/>
                  </a:lnTo>
                  <a:lnTo>
                    <a:pt x="97" y="213"/>
                  </a:lnTo>
                  <a:lnTo>
                    <a:pt x="99" y="215"/>
                  </a:lnTo>
                  <a:lnTo>
                    <a:pt x="99" y="215"/>
                  </a:lnTo>
                  <a:lnTo>
                    <a:pt x="99" y="215"/>
                  </a:lnTo>
                  <a:lnTo>
                    <a:pt x="102" y="213"/>
                  </a:lnTo>
                  <a:lnTo>
                    <a:pt x="102" y="213"/>
                  </a:lnTo>
                  <a:lnTo>
                    <a:pt x="104" y="210"/>
                  </a:lnTo>
                  <a:lnTo>
                    <a:pt x="106" y="203"/>
                  </a:lnTo>
                  <a:lnTo>
                    <a:pt x="109" y="203"/>
                  </a:lnTo>
                  <a:lnTo>
                    <a:pt x="109" y="201"/>
                  </a:lnTo>
                  <a:lnTo>
                    <a:pt x="109" y="201"/>
                  </a:lnTo>
                  <a:lnTo>
                    <a:pt x="109" y="198"/>
                  </a:lnTo>
                  <a:lnTo>
                    <a:pt x="109" y="198"/>
                  </a:lnTo>
                  <a:lnTo>
                    <a:pt x="111" y="196"/>
                  </a:lnTo>
                  <a:lnTo>
                    <a:pt x="111" y="191"/>
                  </a:lnTo>
                  <a:lnTo>
                    <a:pt x="113" y="191"/>
                  </a:lnTo>
                  <a:lnTo>
                    <a:pt x="113" y="189"/>
                  </a:lnTo>
                  <a:lnTo>
                    <a:pt x="113" y="187"/>
                  </a:lnTo>
                  <a:lnTo>
                    <a:pt x="116" y="184"/>
                  </a:lnTo>
                  <a:lnTo>
                    <a:pt x="116" y="182"/>
                  </a:lnTo>
                  <a:lnTo>
                    <a:pt x="118" y="180"/>
                  </a:lnTo>
                  <a:lnTo>
                    <a:pt x="118" y="175"/>
                  </a:lnTo>
                  <a:lnTo>
                    <a:pt x="118" y="172"/>
                  </a:lnTo>
                  <a:lnTo>
                    <a:pt x="120" y="170"/>
                  </a:lnTo>
                  <a:lnTo>
                    <a:pt x="123" y="170"/>
                  </a:lnTo>
                  <a:lnTo>
                    <a:pt x="125" y="170"/>
                  </a:lnTo>
                  <a:lnTo>
                    <a:pt x="130" y="165"/>
                  </a:lnTo>
                  <a:lnTo>
                    <a:pt x="130" y="165"/>
                  </a:lnTo>
                  <a:lnTo>
                    <a:pt x="132" y="163"/>
                  </a:lnTo>
                  <a:lnTo>
                    <a:pt x="132" y="163"/>
                  </a:lnTo>
                  <a:lnTo>
                    <a:pt x="132" y="161"/>
                  </a:lnTo>
                  <a:lnTo>
                    <a:pt x="130" y="158"/>
                  </a:lnTo>
                  <a:lnTo>
                    <a:pt x="132" y="158"/>
                  </a:lnTo>
                  <a:lnTo>
                    <a:pt x="132" y="158"/>
                  </a:lnTo>
                  <a:lnTo>
                    <a:pt x="132" y="158"/>
                  </a:lnTo>
                  <a:lnTo>
                    <a:pt x="132" y="156"/>
                  </a:lnTo>
                  <a:lnTo>
                    <a:pt x="135" y="158"/>
                  </a:lnTo>
                  <a:lnTo>
                    <a:pt x="135" y="158"/>
                  </a:lnTo>
                  <a:lnTo>
                    <a:pt x="137" y="156"/>
                  </a:lnTo>
                  <a:lnTo>
                    <a:pt x="139" y="156"/>
                  </a:lnTo>
                  <a:lnTo>
                    <a:pt x="144" y="151"/>
                  </a:lnTo>
                  <a:lnTo>
                    <a:pt x="144" y="149"/>
                  </a:lnTo>
                  <a:lnTo>
                    <a:pt x="142" y="149"/>
                  </a:lnTo>
                  <a:lnTo>
                    <a:pt x="142" y="146"/>
                  </a:lnTo>
                  <a:lnTo>
                    <a:pt x="137" y="142"/>
                  </a:lnTo>
                  <a:lnTo>
                    <a:pt x="135" y="137"/>
                  </a:lnTo>
                  <a:lnTo>
                    <a:pt x="132" y="135"/>
                  </a:lnTo>
                  <a:lnTo>
                    <a:pt x="132" y="132"/>
                  </a:lnTo>
                  <a:lnTo>
                    <a:pt x="132" y="123"/>
                  </a:lnTo>
                  <a:lnTo>
                    <a:pt x="132" y="104"/>
                  </a:lnTo>
                  <a:lnTo>
                    <a:pt x="132" y="87"/>
                  </a:lnTo>
                  <a:lnTo>
                    <a:pt x="132" y="68"/>
                  </a:lnTo>
                  <a:lnTo>
                    <a:pt x="132" y="59"/>
                  </a:lnTo>
                  <a:lnTo>
                    <a:pt x="132" y="57"/>
                  </a:lnTo>
                  <a:lnTo>
                    <a:pt x="132" y="57"/>
                  </a:lnTo>
                  <a:lnTo>
                    <a:pt x="135" y="52"/>
                  </a:lnTo>
                  <a:lnTo>
                    <a:pt x="139" y="47"/>
                  </a:lnTo>
                  <a:lnTo>
                    <a:pt x="144" y="40"/>
                  </a:lnTo>
                  <a:lnTo>
                    <a:pt x="146" y="35"/>
                  </a:lnTo>
                  <a:lnTo>
                    <a:pt x="149" y="33"/>
                  </a:lnTo>
                  <a:lnTo>
                    <a:pt x="14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310"/>
            <p:cNvSpPr>
              <a:spLocks/>
            </p:cNvSpPr>
            <p:nvPr userDrawn="1"/>
          </p:nvSpPr>
          <p:spPr bwMode="auto">
            <a:xfrm>
              <a:off x="4285" y="2103"/>
              <a:ext cx="73" cy="88"/>
            </a:xfrm>
            <a:custGeom>
              <a:avLst/>
              <a:gdLst>
                <a:gd name="T0" fmla="*/ 70 w 73"/>
                <a:gd name="T1" fmla="*/ 21 h 88"/>
                <a:gd name="T2" fmla="*/ 68 w 73"/>
                <a:gd name="T3" fmla="*/ 19 h 88"/>
                <a:gd name="T4" fmla="*/ 68 w 73"/>
                <a:gd name="T5" fmla="*/ 14 h 88"/>
                <a:gd name="T6" fmla="*/ 63 w 73"/>
                <a:gd name="T7" fmla="*/ 5 h 88"/>
                <a:gd name="T8" fmla="*/ 58 w 73"/>
                <a:gd name="T9" fmla="*/ 2 h 88"/>
                <a:gd name="T10" fmla="*/ 51 w 73"/>
                <a:gd name="T11" fmla="*/ 10 h 88"/>
                <a:gd name="T12" fmla="*/ 42 w 73"/>
                <a:gd name="T13" fmla="*/ 14 h 88"/>
                <a:gd name="T14" fmla="*/ 35 w 73"/>
                <a:gd name="T15" fmla="*/ 19 h 88"/>
                <a:gd name="T16" fmla="*/ 23 w 73"/>
                <a:gd name="T17" fmla="*/ 21 h 88"/>
                <a:gd name="T18" fmla="*/ 21 w 73"/>
                <a:gd name="T19" fmla="*/ 19 h 88"/>
                <a:gd name="T20" fmla="*/ 16 w 73"/>
                <a:gd name="T21" fmla="*/ 19 h 88"/>
                <a:gd name="T22" fmla="*/ 14 w 73"/>
                <a:gd name="T23" fmla="*/ 14 h 88"/>
                <a:gd name="T24" fmla="*/ 9 w 73"/>
                <a:gd name="T25" fmla="*/ 14 h 88"/>
                <a:gd name="T26" fmla="*/ 7 w 73"/>
                <a:gd name="T27" fmla="*/ 14 h 88"/>
                <a:gd name="T28" fmla="*/ 7 w 73"/>
                <a:gd name="T29" fmla="*/ 17 h 88"/>
                <a:gd name="T30" fmla="*/ 7 w 73"/>
                <a:gd name="T31" fmla="*/ 24 h 88"/>
                <a:gd name="T32" fmla="*/ 7 w 73"/>
                <a:gd name="T33" fmla="*/ 31 h 88"/>
                <a:gd name="T34" fmla="*/ 7 w 73"/>
                <a:gd name="T35" fmla="*/ 36 h 88"/>
                <a:gd name="T36" fmla="*/ 7 w 73"/>
                <a:gd name="T37" fmla="*/ 40 h 88"/>
                <a:gd name="T38" fmla="*/ 7 w 73"/>
                <a:gd name="T39" fmla="*/ 43 h 88"/>
                <a:gd name="T40" fmla="*/ 7 w 73"/>
                <a:gd name="T41" fmla="*/ 45 h 88"/>
                <a:gd name="T42" fmla="*/ 7 w 73"/>
                <a:gd name="T43" fmla="*/ 50 h 88"/>
                <a:gd name="T44" fmla="*/ 4 w 73"/>
                <a:gd name="T45" fmla="*/ 54 h 88"/>
                <a:gd name="T46" fmla="*/ 2 w 73"/>
                <a:gd name="T47" fmla="*/ 62 h 88"/>
                <a:gd name="T48" fmla="*/ 2 w 73"/>
                <a:gd name="T49" fmla="*/ 64 h 88"/>
                <a:gd name="T50" fmla="*/ 2 w 73"/>
                <a:gd name="T51" fmla="*/ 69 h 88"/>
                <a:gd name="T52" fmla="*/ 2 w 73"/>
                <a:gd name="T53" fmla="*/ 73 h 88"/>
                <a:gd name="T54" fmla="*/ 2 w 73"/>
                <a:gd name="T55" fmla="*/ 80 h 88"/>
                <a:gd name="T56" fmla="*/ 0 w 73"/>
                <a:gd name="T57" fmla="*/ 85 h 88"/>
                <a:gd name="T58" fmla="*/ 7 w 73"/>
                <a:gd name="T59" fmla="*/ 85 h 88"/>
                <a:gd name="T60" fmla="*/ 16 w 73"/>
                <a:gd name="T61" fmla="*/ 88 h 88"/>
                <a:gd name="T62" fmla="*/ 21 w 73"/>
                <a:gd name="T63" fmla="*/ 88 h 88"/>
                <a:gd name="T64" fmla="*/ 28 w 73"/>
                <a:gd name="T65" fmla="*/ 83 h 88"/>
                <a:gd name="T66" fmla="*/ 30 w 73"/>
                <a:gd name="T67" fmla="*/ 76 h 88"/>
                <a:gd name="T68" fmla="*/ 35 w 73"/>
                <a:gd name="T69" fmla="*/ 73 h 88"/>
                <a:gd name="T70" fmla="*/ 44 w 73"/>
                <a:gd name="T71" fmla="*/ 71 h 88"/>
                <a:gd name="T72" fmla="*/ 47 w 73"/>
                <a:gd name="T73" fmla="*/ 69 h 88"/>
                <a:gd name="T74" fmla="*/ 47 w 73"/>
                <a:gd name="T75" fmla="*/ 64 h 88"/>
                <a:gd name="T76" fmla="*/ 51 w 73"/>
                <a:gd name="T77" fmla="*/ 62 h 88"/>
                <a:gd name="T78" fmla="*/ 49 w 73"/>
                <a:gd name="T79" fmla="*/ 57 h 88"/>
                <a:gd name="T80" fmla="*/ 44 w 73"/>
                <a:gd name="T81" fmla="*/ 50 h 88"/>
                <a:gd name="T82" fmla="*/ 37 w 73"/>
                <a:gd name="T83" fmla="*/ 43 h 88"/>
                <a:gd name="T84" fmla="*/ 37 w 73"/>
                <a:gd name="T85" fmla="*/ 38 h 88"/>
                <a:gd name="T86" fmla="*/ 47 w 73"/>
                <a:gd name="T87" fmla="*/ 36 h 88"/>
                <a:gd name="T88" fmla="*/ 58 w 73"/>
                <a:gd name="T89" fmla="*/ 33 h 88"/>
                <a:gd name="T90" fmla="*/ 68 w 73"/>
                <a:gd name="T91" fmla="*/ 28 h 88"/>
                <a:gd name="T92" fmla="*/ 70 w 73"/>
                <a:gd name="T93" fmla="*/ 26 h 88"/>
                <a:gd name="T94" fmla="*/ 73 w 73"/>
                <a:gd name="T95" fmla="*/ 2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 h="88">
                  <a:moveTo>
                    <a:pt x="73" y="21"/>
                  </a:moveTo>
                  <a:lnTo>
                    <a:pt x="70" y="21"/>
                  </a:lnTo>
                  <a:lnTo>
                    <a:pt x="68" y="24"/>
                  </a:lnTo>
                  <a:lnTo>
                    <a:pt x="68" y="19"/>
                  </a:lnTo>
                  <a:lnTo>
                    <a:pt x="68" y="19"/>
                  </a:lnTo>
                  <a:lnTo>
                    <a:pt x="68" y="14"/>
                  </a:lnTo>
                  <a:lnTo>
                    <a:pt x="66" y="10"/>
                  </a:lnTo>
                  <a:lnTo>
                    <a:pt x="63" y="5"/>
                  </a:lnTo>
                  <a:lnTo>
                    <a:pt x="63" y="0"/>
                  </a:lnTo>
                  <a:lnTo>
                    <a:pt x="58" y="2"/>
                  </a:lnTo>
                  <a:lnTo>
                    <a:pt x="54" y="7"/>
                  </a:lnTo>
                  <a:lnTo>
                    <a:pt x="51" y="10"/>
                  </a:lnTo>
                  <a:lnTo>
                    <a:pt x="44" y="12"/>
                  </a:lnTo>
                  <a:lnTo>
                    <a:pt x="42" y="14"/>
                  </a:lnTo>
                  <a:lnTo>
                    <a:pt x="37" y="17"/>
                  </a:lnTo>
                  <a:lnTo>
                    <a:pt x="35" y="19"/>
                  </a:lnTo>
                  <a:lnTo>
                    <a:pt x="30" y="24"/>
                  </a:lnTo>
                  <a:lnTo>
                    <a:pt x="23" y="21"/>
                  </a:lnTo>
                  <a:lnTo>
                    <a:pt x="21" y="21"/>
                  </a:lnTo>
                  <a:lnTo>
                    <a:pt x="21" y="19"/>
                  </a:lnTo>
                  <a:lnTo>
                    <a:pt x="18" y="19"/>
                  </a:lnTo>
                  <a:lnTo>
                    <a:pt x="16" y="19"/>
                  </a:lnTo>
                  <a:lnTo>
                    <a:pt x="14" y="14"/>
                  </a:lnTo>
                  <a:lnTo>
                    <a:pt x="14" y="14"/>
                  </a:lnTo>
                  <a:lnTo>
                    <a:pt x="11" y="14"/>
                  </a:lnTo>
                  <a:lnTo>
                    <a:pt x="9" y="14"/>
                  </a:lnTo>
                  <a:lnTo>
                    <a:pt x="7" y="14"/>
                  </a:lnTo>
                  <a:lnTo>
                    <a:pt x="7" y="14"/>
                  </a:lnTo>
                  <a:lnTo>
                    <a:pt x="7" y="17"/>
                  </a:lnTo>
                  <a:lnTo>
                    <a:pt x="7" y="17"/>
                  </a:lnTo>
                  <a:lnTo>
                    <a:pt x="7" y="21"/>
                  </a:lnTo>
                  <a:lnTo>
                    <a:pt x="7" y="24"/>
                  </a:lnTo>
                  <a:lnTo>
                    <a:pt x="7" y="26"/>
                  </a:lnTo>
                  <a:lnTo>
                    <a:pt x="7" y="31"/>
                  </a:lnTo>
                  <a:lnTo>
                    <a:pt x="9" y="33"/>
                  </a:lnTo>
                  <a:lnTo>
                    <a:pt x="7" y="36"/>
                  </a:lnTo>
                  <a:lnTo>
                    <a:pt x="7" y="38"/>
                  </a:lnTo>
                  <a:lnTo>
                    <a:pt x="7" y="40"/>
                  </a:lnTo>
                  <a:lnTo>
                    <a:pt x="7" y="43"/>
                  </a:lnTo>
                  <a:lnTo>
                    <a:pt x="7" y="43"/>
                  </a:lnTo>
                  <a:lnTo>
                    <a:pt x="7" y="45"/>
                  </a:lnTo>
                  <a:lnTo>
                    <a:pt x="7" y="45"/>
                  </a:lnTo>
                  <a:lnTo>
                    <a:pt x="7" y="47"/>
                  </a:lnTo>
                  <a:lnTo>
                    <a:pt x="7" y="50"/>
                  </a:lnTo>
                  <a:lnTo>
                    <a:pt x="4" y="54"/>
                  </a:lnTo>
                  <a:lnTo>
                    <a:pt x="4" y="54"/>
                  </a:lnTo>
                  <a:lnTo>
                    <a:pt x="4" y="57"/>
                  </a:lnTo>
                  <a:lnTo>
                    <a:pt x="2" y="62"/>
                  </a:lnTo>
                  <a:lnTo>
                    <a:pt x="2" y="62"/>
                  </a:lnTo>
                  <a:lnTo>
                    <a:pt x="2" y="64"/>
                  </a:lnTo>
                  <a:lnTo>
                    <a:pt x="2" y="66"/>
                  </a:lnTo>
                  <a:lnTo>
                    <a:pt x="2" y="69"/>
                  </a:lnTo>
                  <a:lnTo>
                    <a:pt x="2" y="71"/>
                  </a:lnTo>
                  <a:lnTo>
                    <a:pt x="2" y="73"/>
                  </a:lnTo>
                  <a:lnTo>
                    <a:pt x="2" y="76"/>
                  </a:lnTo>
                  <a:lnTo>
                    <a:pt x="2" y="80"/>
                  </a:lnTo>
                  <a:lnTo>
                    <a:pt x="2" y="83"/>
                  </a:lnTo>
                  <a:lnTo>
                    <a:pt x="0" y="85"/>
                  </a:lnTo>
                  <a:lnTo>
                    <a:pt x="4" y="85"/>
                  </a:lnTo>
                  <a:lnTo>
                    <a:pt x="7" y="85"/>
                  </a:lnTo>
                  <a:lnTo>
                    <a:pt x="11" y="88"/>
                  </a:lnTo>
                  <a:lnTo>
                    <a:pt x="16" y="88"/>
                  </a:lnTo>
                  <a:lnTo>
                    <a:pt x="21" y="88"/>
                  </a:lnTo>
                  <a:lnTo>
                    <a:pt x="21" y="88"/>
                  </a:lnTo>
                  <a:lnTo>
                    <a:pt x="25" y="85"/>
                  </a:lnTo>
                  <a:lnTo>
                    <a:pt x="28" y="83"/>
                  </a:lnTo>
                  <a:lnTo>
                    <a:pt x="30" y="78"/>
                  </a:lnTo>
                  <a:lnTo>
                    <a:pt x="30" y="76"/>
                  </a:lnTo>
                  <a:lnTo>
                    <a:pt x="33" y="73"/>
                  </a:lnTo>
                  <a:lnTo>
                    <a:pt x="35" y="73"/>
                  </a:lnTo>
                  <a:lnTo>
                    <a:pt x="40" y="73"/>
                  </a:lnTo>
                  <a:lnTo>
                    <a:pt x="44" y="71"/>
                  </a:lnTo>
                  <a:lnTo>
                    <a:pt x="44" y="71"/>
                  </a:lnTo>
                  <a:lnTo>
                    <a:pt x="47" y="69"/>
                  </a:lnTo>
                  <a:lnTo>
                    <a:pt x="47" y="64"/>
                  </a:lnTo>
                  <a:lnTo>
                    <a:pt x="47" y="64"/>
                  </a:lnTo>
                  <a:lnTo>
                    <a:pt x="47" y="64"/>
                  </a:lnTo>
                  <a:lnTo>
                    <a:pt x="51" y="62"/>
                  </a:lnTo>
                  <a:lnTo>
                    <a:pt x="54" y="62"/>
                  </a:lnTo>
                  <a:lnTo>
                    <a:pt x="49" y="57"/>
                  </a:lnTo>
                  <a:lnTo>
                    <a:pt x="47" y="54"/>
                  </a:lnTo>
                  <a:lnTo>
                    <a:pt x="44" y="50"/>
                  </a:lnTo>
                  <a:lnTo>
                    <a:pt x="40" y="47"/>
                  </a:lnTo>
                  <a:lnTo>
                    <a:pt x="37" y="43"/>
                  </a:lnTo>
                  <a:lnTo>
                    <a:pt x="33" y="40"/>
                  </a:lnTo>
                  <a:lnTo>
                    <a:pt x="37" y="38"/>
                  </a:lnTo>
                  <a:lnTo>
                    <a:pt x="42" y="38"/>
                  </a:lnTo>
                  <a:lnTo>
                    <a:pt x="47" y="36"/>
                  </a:lnTo>
                  <a:lnTo>
                    <a:pt x="54" y="33"/>
                  </a:lnTo>
                  <a:lnTo>
                    <a:pt x="58" y="33"/>
                  </a:lnTo>
                  <a:lnTo>
                    <a:pt x="66" y="31"/>
                  </a:lnTo>
                  <a:lnTo>
                    <a:pt x="68" y="28"/>
                  </a:lnTo>
                  <a:lnTo>
                    <a:pt x="68" y="28"/>
                  </a:lnTo>
                  <a:lnTo>
                    <a:pt x="70" y="26"/>
                  </a:lnTo>
                  <a:lnTo>
                    <a:pt x="73" y="24"/>
                  </a:lnTo>
                  <a:lnTo>
                    <a:pt x="73"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311"/>
            <p:cNvSpPr>
              <a:spLocks/>
            </p:cNvSpPr>
            <p:nvPr userDrawn="1"/>
          </p:nvSpPr>
          <p:spPr bwMode="auto">
            <a:xfrm>
              <a:off x="3643" y="1772"/>
              <a:ext cx="3" cy="2"/>
            </a:xfrm>
            <a:custGeom>
              <a:avLst/>
              <a:gdLst>
                <a:gd name="T0" fmla="*/ 3 w 3"/>
                <a:gd name="T1" fmla="*/ 0 h 2"/>
                <a:gd name="T2" fmla="*/ 3 w 3"/>
                <a:gd name="T3" fmla="*/ 0 h 2"/>
                <a:gd name="T4" fmla="*/ 0 w 3"/>
                <a:gd name="T5" fmla="*/ 0 h 2"/>
                <a:gd name="T6" fmla="*/ 0 w 3"/>
                <a:gd name="T7" fmla="*/ 0 h 2"/>
                <a:gd name="T8" fmla="*/ 0 w 3"/>
                <a:gd name="T9" fmla="*/ 0 h 2"/>
                <a:gd name="T10" fmla="*/ 3 w 3"/>
                <a:gd name="T11" fmla="*/ 0 h 2"/>
                <a:gd name="T12" fmla="*/ 3 w 3"/>
                <a:gd name="T13" fmla="*/ 2 h 2"/>
                <a:gd name="T14" fmla="*/ 3 w 3"/>
                <a:gd name="T15" fmla="*/ 0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0" y="0"/>
                  </a:lnTo>
                  <a:lnTo>
                    <a:pt x="0" y="0"/>
                  </a:lnTo>
                  <a:lnTo>
                    <a:pt x="0" y="0"/>
                  </a:lnTo>
                  <a:lnTo>
                    <a:pt x="3" y="0"/>
                  </a:lnTo>
                  <a:lnTo>
                    <a:pt x="3" y="2"/>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312"/>
            <p:cNvSpPr>
              <a:spLocks noEditPoints="1"/>
            </p:cNvSpPr>
            <p:nvPr userDrawn="1"/>
          </p:nvSpPr>
          <p:spPr bwMode="auto">
            <a:xfrm>
              <a:off x="5946" y="1848"/>
              <a:ext cx="182" cy="305"/>
            </a:xfrm>
            <a:custGeom>
              <a:avLst/>
              <a:gdLst>
                <a:gd name="T0" fmla="*/ 19 w 182"/>
                <a:gd name="T1" fmla="*/ 279 h 305"/>
                <a:gd name="T2" fmla="*/ 2 w 182"/>
                <a:gd name="T3" fmla="*/ 257 h 305"/>
                <a:gd name="T4" fmla="*/ 47 w 182"/>
                <a:gd name="T5" fmla="*/ 276 h 305"/>
                <a:gd name="T6" fmla="*/ 38 w 182"/>
                <a:gd name="T7" fmla="*/ 257 h 305"/>
                <a:gd name="T8" fmla="*/ 24 w 182"/>
                <a:gd name="T9" fmla="*/ 246 h 305"/>
                <a:gd name="T10" fmla="*/ 7 w 182"/>
                <a:gd name="T11" fmla="*/ 255 h 305"/>
                <a:gd name="T12" fmla="*/ 12 w 182"/>
                <a:gd name="T13" fmla="*/ 265 h 305"/>
                <a:gd name="T14" fmla="*/ 19 w 182"/>
                <a:gd name="T15" fmla="*/ 269 h 305"/>
                <a:gd name="T16" fmla="*/ 17 w 182"/>
                <a:gd name="T17" fmla="*/ 260 h 305"/>
                <a:gd name="T18" fmla="*/ 24 w 182"/>
                <a:gd name="T19" fmla="*/ 283 h 305"/>
                <a:gd name="T20" fmla="*/ 38 w 182"/>
                <a:gd name="T21" fmla="*/ 302 h 305"/>
                <a:gd name="T22" fmla="*/ 38 w 182"/>
                <a:gd name="T23" fmla="*/ 293 h 305"/>
                <a:gd name="T24" fmla="*/ 45 w 182"/>
                <a:gd name="T25" fmla="*/ 243 h 305"/>
                <a:gd name="T26" fmla="*/ 50 w 182"/>
                <a:gd name="T27" fmla="*/ 239 h 305"/>
                <a:gd name="T28" fmla="*/ 71 w 182"/>
                <a:gd name="T29" fmla="*/ 236 h 305"/>
                <a:gd name="T30" fmla="*/ 57 w 182"/>
                <a:gd name="T31" fmla="*/ 241 h 305"/>
                <a:gd name="T32" fmla="*/ 52 w 182"/>
                <a:gd name="T33" fmla="*/ 255 h 305"/>
                <a:gd name="T34" fmla="*/ 61 w 182"/>
                <a:gd name="T35" fmla="*/ 269 h 305"/>
                <a:gd name="T36" fmla="*/ 80 w 182"/>
                <a:gd name="T37" fmla="*/ 253 h 305"/>
                <a:gd name="T38" fmla="*/ 78 w 182"/>
                <a:gd name="T39" fmla="*/ 231 h 305"/>
                <a:gd name="T40" fmla="*/ 90 w 182"/>
                <a:gd name="T41" fmla="*/ 239 h 305"/>
                <a:gd name="T42" fmla="*/ 118 w 182"/>
                <a:gd name="T43" fmla="*/ 158 h 305"/>
                <a:gd name="T44" fmla="*/ 113 w 182"/>
                <a:gd name="T45" fmla="*/ 160 h 305"/>
                <a:gd name="T46" fmla="*/ 170 w 182"/>
                <a:gd name="T47" fmla="*/ 177 h 305"/>
                <a:gd name="T48" fmla="*/ 163 w 182"/>
                <a:gd name="T49" fmla="*/ 144 h 305"/>
                <a:gd name="T50" fmla="*/ 160 w 182"/>
                <a:gd name="T51" fmla="*/ 123 h 305"/>
                <a:gd name="T52" fmla="*/ 132 w 182"/>
                <a:gd name="T53" fmla="*/ 90 h 305"/>
                <a:gd name="T54" fmla="*/ 127 w 182"/>
                <a:gd name="T55" fmla="*/ 90 h 305"/>
                <a:gd name="T56" fmla="*/ 118 w 182"/>
                <a:gd name="T57" fmla="*/ 92 h 305"/>
                <a:gd name="T58" fmla="*/ 113 w 182"/>
                <a:gd name="T59" fmla="*/ 101 h 305"/>
                <a:gd name="T60" fmla="*/ 120 w 182"/>
                <a:gd name="T61" fmla="*/ 116 h 305"/>
                <a:gd name="T62" fmla="*/ 130 w 182"/>
                <a:gd name="T63" fmla="*/ 142 h 305"/>
                <a:gd name="T64" fmla="*/ 123 w 182"/>
                <a:gd name="T65" fmla="*/ 172 h 305"/>
                <a:gd name="T66" fmla="*/ 99 w 182"/>
                <a:gd name="T67" fmla="*/ 175 h 305"/>
                <a:gd name="T68" fmla="*/ 97 w 182"/>
                <a:gd name="T69" fmla="*/ 186 h 305"/>
                <a:gd name="T70" fmla="*/ 85 w 182"/>
                <a:gd name="T71" fmla="*/ 210 h 305"/>
                <a:gd name="T72" fmla="*/ 54 w 182"/>
                <a:gd name="T73" fmla="*/ 210 h 305"/>
                <a:gd name="T74" fmla="*/ 33 w 182"/>
                <a:gd name="T75" fmla="*/ 227 h 305"/>
                <a:gd name="T76" fmla="*/ 24 w 182"/>
                <a:gd name="T77" fmla="*/ 241 h 305"/>
                <a:gd name="T78" fmla="*/ 45 w 182"/>
                <a:gd name="T79" fmla="*/ 234 h 305"/>
                <a:gd name="T80" fmla="*/ 73 w 182"/>
                <a:gd name="T81" fmla="*/ 229 h 305"/>
                <a:gd name="T82" fmla="*/ 97 w 182"/>
                <a:gd name="T83" fmla="*/ 231 h 305"/>
                <a:gd name="T84" fmla="*/ 113 w 182"/>
                <a:gd name="T85" fmla="*/ 248 h 305"/>
                <a:gd name="T86" fmla="*/ 116 w 182"/>
                <a:gd name="T87" fmla="*/ 220 h 305"/>
                <a:gd name="T88" fmla="*/ 125 w 182"/>
                <a:gd name="T89" fmla="*/ 227 h 305"/>
                <a:gd name="T90" fmla="*/ 146 w 182"/>
                <a:gd name="T91" fmla="*/ 222 h 305"/>
                <a:gd name="T92" fmla="*/ 158 w 182"/>
                <a:gd name="T93" fmla="*/ 227 h 305"/>
                <a:gd name="T94" fmla="*/ 165 w 182"/>
                <a:gd name="T95" fmla="*/ 215 h 305"/>
                <a:gd name="T96" fmla="*/ 167 w 182"/>
                <a:gd name="T97" fmla="*/ 212 h 305"/>
                <a:gd name="T98" fmla="*/ 177 w 182"/>
                <a:gd name="T99" fmla="*/ 217 h 305"/>
                <a:gd name="T100" fmla="*/ 94 w 182"/>
                <a:gd name="T101" fmla="*/ 19 h 305"/>
                <a:gd name="T102" fmla="*/ 99 w 182"/>
                <a:gd name="T103" fmla="*/ 49 h 305"/>
                <a:gd name="T104" fmla="*/ 90 w 182"/>
                <a:gd name="T105" fmla="*/ 61 h 305"/>
                <a:gd name="T106" fmla="*/ 106 w 182"/>
                <a:gd name="T107" fmla="*/ 85 h 305"/>
                <a:gd name="T108" fmla="*/ 118 w 182"/>
                <a:gd name="T109" fmla="*/ 78 h 305"/>
                <a:gd name="T110" fmla="*/ 101 w 182"/>
                <a:gd name="T111" fmla="*/ 64 h 305"/>
                <a:gd name="T112" fmla="*/ 153 w 182"/>
                <a:gd name="T113" fmla="*/ 71 h 305"/>
                <a:gd name="T114" fmla="*/ 172 w 182"/>
                <a:gd name="T115" fmla="*/ 52 h 305"/>
                <a:gd name="T116" fmla="*/ 172 w 182"/>
                <a:gd name="T117" fmla="*/ 47 h 305"/>
                <a:gd name="T118" fmla="*/ 153 w 182"/>
                <a:gd name="T119" fmla="*/ 35 h 305"/>
                <a:gd name="T120" fmla="*/ 99 w 182"/>
                <a:gd name="T121" fmla="*/ 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 h="305">
                  <a:moveTo>
                    <a:pt x="24" y="276"/>
                  </a:moveTo>
                  <a:lnTo>
                    <a:pt x="24" y="276"/>
                  </a:lnTo>
                  <a:lnTo>
                    <a:pt x="26" y="274"/>
                  </a:lnTo>
                  <a:lnTo>
                    <a:pt x="26" y="274"/>
                  </a:lnTo>
                  <a:lnTo>
                    <a:pt x="24" y="274"/>
                  </a:lnTo>
                  <a:lnTo>
                    <a:pt x="21" y="274"/>
                  </a:lnTo>
                  <a:lnTo>
                    <a:pt x="21" y="276"/>
                  </a:lnTo>
                  <a:lnTo>
                    <a:pt x="24" y="276"/>
                  </a:lnTo>
                  <a:close/>
                  <a:moveTo>
                    <a:pt x="19" y="274"/>
                  </a:moveTo>
                  <a:lnTo>
                    <a:pt x="17" y="274"/>
                  </a:lnTo>
                  <a:lnTo>
                    <a:pt x="19" y="274"/>
                  </a:lnTo>
                  <a:lnTo>
                    <a:pt x="19" y="276"/>
                  </a:lnTo>
                  <a:lnTo>
                    <a:pt x="19" y="279"/>
                  </a:lnTo>
                  <a:lnTo>
                    <a:pt x="19" y="279"/>
                  </a:lnTo>
                  <a:lnTo>
                    <a:pt x="19" y="279"/>
                  </a:lnTo>
                  <a:lnTo>
                    <a:pt x="19" y="279"/>
                  </a:lnTo>
                  <a:lnTo>
                    <a:pt x="19" y="281"/>
                  </a:lnTo>
                  <a:lnTo>
                    <a:pt x="21" y="279"/>
                  </a:lnTo>
                  <a:lnTo>
                    <a:pt x="21" y="276"/>
                  </a:lnTo>
                  <a:lnTo>
                    <a:pt x="21" y="274"/>
                  </a:lnTo>
                  <a:lnTo>
                    <a:pt x="19" y="274"/>
                  </a:lnTo>
                  <a:close/>
                  <a:moveTo>
                    <a:pt x="2" y="255"/>
                  </a:moveTo>
                  <a:lnTo>
                    <a:pt x="2" y="257"/>
                  </a:lnTo>
                  <a:lnTo>
                    <a:pt x="0" y="257"/>
                  </a:lnTo>
                  <a:lnTo>
                    <a:pt x="2" y="257"/>
                  </a:lnTo>
                  <a:lnTo>
                    <a:pt x="0" y="260"/>
                  </a:lnTo>
                  <a:lnTo>
                    <a:pt x="2" y="260"/>
                  </a:lnTo>
                  <a:lnTo>
                    <a:pt x="2" y="257"/>
                  </a:lnTo>
                  <a:lnTo>
                    <a:pt x="2" y="257"/>
                  </a:lnTo>
                  <a:lnTo>
                    <a:pt x="2" y="255"/>
                  </a:lnTo>
                  <a:lnTo>
                    <a:pt x="2" y="255"/>
                  </a:lnTo>
                  <a:close/>
                  <a:moveTo>
                    <a:pt x="45" y="295"/>
                  </a:moveTo>
                  <a:lnTo>
                    <a:pt x="45" y="295"/>
                  </a:lnTo>
                  <a:lnTo>
                    <a:pt x="47" y="298"/>
                  </a:lnTo>
                  <a:lnTo>
                    <a:pt x="50" y="298"/>
                  </a:lnTo>
                  <a:lnTo>
                    <a:pt x="50" y="291"/>
                  </a:lnTo>
                  <a:lnTo>
                    <a:pt x="50" y="288"/>
                  </a:lnTo>
                  <a:lnTo>
                    <a:pt x="47" y="286"/>
                  </a:lnTo>
                  <a:lnTo>
                    <a:pt x="47" y="283"/>
                  </a:lnTo>
                  <a:lnTo>
                    <a:pt x="47" y="281"/>
                  </a:lnTo>
                  <a:lnTo>
                    <a:pt x="47" y="279"/>
                  </a:lnTo>
                  <a:lnTo>
                    <a:pt x="47" y="276"/>
                  </a:lnTo>
                  <a:lnTo>
                    <a:pt x="47" y="274"/>
                  </a:lnTo>
                  <a:lnTo>
                    <a:pt x="47" y="272"/>
                  </a:lnTo>
                  <a:lnTo>
                    <a:pt x="50" y="267"/>
                  </a:lnTo>
                  <a:lnTo>
                    <a:pt x="50" y="267"/>
                  </a:lnTo>
                  <a:lnTo>
                    <a:pt x="50" y="265"/>
                  </a:lnTo>
                  <a:lnTo>
                    <a:pt x="47" y="265"/>
                  </a:lnTo>
                  <a:lnTo>
                    <a:pt x="47" y="262"/>
                  </a:lnTo>
                  <a:lnTo>
                    <a:pt x="47" y="262"/>
                  </a:lnTo>
                  <a:lnTo>
                    <a:pt x="47" y="262"/>
                  </a:lnTo>
                  <a:lnTo>
                    <a:pt x="45" y="260"/>
                  </a:lnTo>
                  <a:lnTo>
                    <a:pt x="45" y="260"/>
                  </a:lnTo>
                  <a:lnTo>
                    <a:pt x="45" y="257"/>
                  </a:lnTo>
                  <a:lnTo>
                    <a:pt x="43" y="257"/>
                  </a:lnTo>
                  <a:lnTo>
                    <a:pt x="38" y="257"/>
                  </a:lnTo>
                  <a:lnTo>
                    <a:pt x="38" y="255"/>
                  </a:lnTo>
                  <a:lnTo>
                    <a:pt x="40" y="253"/>
                  </a:lnTo>
                  <a:lnTo>
                    <a:pt x="40" y="253"/>
                  </a:lnTo>
                  <a:lnTo>
                    <a:pt x="38" y="250"/>
                  </a:lnTo>
                  <a:lnTo>
                    <a:pt x="38" y="250"/>
                  </a:lnTo>
                  <a:lnTo>
                    <a:pt x="35" y="250"/>
                  </a:lnTo>
                  <a:lnTo>
                    <a:pt x="35" y="250"/>
                  </a:lnTo>
                  <a:lnTo>
                    <a:pt x="33" y="250"/>
                  </a:lnTo>
                  <a:lnTo>
                    <a:pt x="33" y="250"/>
                  </a:lnTo>
                  <a:lnTo>
                    <a:pt x="33" y="250"/>
                  </a:lnTo>
                  <a:lnTo>
                    <a:pt x="28" y="250"/>
                  </a:lnTo>
                  <a:lnTo>
                    <a:pt x="26" y="248"/>
                  </a:lnTo>
                  <a:lnTo>
                    <a:pt x="26" y="248"/>
                  </a:lnTo>
                  <a:lnTo>
                    <a:pt x="24" y="246"/>
                  </a:lnTo>
                  <a:lnTo>
                    <a:pt x="21" y="243"/>
                  </a:lnTo>
                  <a:lnTo>
                    <a:pt x="19" y="243"/>
                  </a:lnTo>
                  <a:lnTo>
                    <a:pt x="19" y="243"/>
                  </a:lnTo>
                  <a:lnTo>
                    <a:pt x="14" y="246"/>
                  </a:lnTo>
                  <a:lnTo>
                    <a:pt x="14" y="246"/>
                  </a:lnTo>
                  <a:lnTo>
                    <a:pt x="14" y="248"/>
                  </a:lnTo>
                  <a:lnTo>
                    <a:pt x="14" y="250"/>
                  </a:lnTo>
                  <a:lnTo>
                    <a:pt x="14" y="250"/>
                  </a:lnTo>
                  <a:lnTo>
                    <a:pt x="12" y="250"/>
                  </a:lnTo>
                  <a:lnTo>
                    <a:pt x="12" y="250"/>
                  </a:lnTo>
                  <a:lnTo>
                    <a:pt x="12" y="253"/>
                  </a:lnTo>
                  <a:lnTo>
                    <a:pt x="10" y="253"/>
                  </a:lnTo>
                  <a:lnTo>
                    <a:pt x="7" y="253"/>
                  </a:lnTo>
                  <a:lnTo>
                    <a:pt x="7" y="255"/>
                  </a:lnTo>
                  <a:lnTo>
                    <a:pt x="7" y="255"/>
                  </a:lnTo>
                  <a:lnTo>
                    <a:pt x="7" y="255"/>
                  </a:lnTo>
                  <a:lnTo>
                    <a:pt x="7" y="257"/>
                  </a:lnTo>
                  <a:lnTo>
                    <a:pt x="5" y="255"/>
                  </a:lnTo>
                  <a:lnTo>
                    <a:pt x="5" y="255"/>
                  </a:lnTo>
                  <a:lnTo>
                    <a:pt x="5" y="255"/>
                  </a:lnTo>
                  <a:lnTo>
                    <a:pt x="5" y="257"/>
                  </a:lnTo>
                  <a:lnTo>
                    <a:pt x="7" y="260"/>
                  </a:lnTo>
                  <a:lnTo>
                    <a:pt x="10" y="262"/>
                  </a:lnTo>
                  <a:lnTo>
                    <a:pt x="12" y="262"/>
                  </a:lnTo>
                  <a:lnTo>
                    <a:pt x="12" y="265"/>
                  </a:lnTo>
                  <a:lnTo>
                    <a:pt x="14" y="267"/>
                  </a:lnTo>
                  <a:lnTo>
                    <a:pt x="12" y="267"/>
                  </a:lnTo>
                  <a:lnTo>
                    <a:pt x="12" y="265"/>
                  </a:lnTo>
                  <a:lnTo>
                    <a:pt x="10" y="265"/>
                  </a:lnTo>
                  <a:lnTo>
                    <a:pt x="7" y="262"/>
                  </a:lnTo>
                  <a:lnTo>
                    <a:pt x="7" y="265"/>
                  </a:lnTo>
                  <a:lnTo>
                    <a:pt x="7" y="265"/>
                  </a:lnTo>
                  <a:lnTo>
                    <a:pt x="10" y="267"/>
                  </a:lnTo>
                  <a:lnTo>
                    <a:pt x="12" y="267"/>
                  </a:lnTo>
                  <a:lnTo>
                    <a:pt x="12" y="269"/>
                  </a:lnTo>
                  <a:lnTo>
                    <a:pt x="12" y="272"/>
                  </a:lnTo>
                  <a:lnTo>
                    <a:pt x="12" y="272"/>
                  </a:lnTo>
                  <a:lnTo>
                    <a:pt x="14" y="272"/>
                  </a:lnTo>
                  <a:lnTo>
                    <a:pt x="14" y="269"/>
                  </a:lnTo>
                  <a:lnTo>
                    <a:pt x="17" y="269"/>
                  </a:lnTo>
                  <a:lnTo>
                    <a:pt x="19" y="269"/>
                  </a:lnTo>
                  <a:lnTo>
                    <a:pt x="19" y="269"/>
                  </a:lnTo>
                  <a:lnTo>
                    <a:pt x="21" y="269"/>
                  </a:lnTo>
                  <a:lnTo>
                    <a:pt x="21" y="269"/>
                  </a:lnTo>
                  <a:lnTo>
                    <a:pt x="21" y="269"/>
                  </a:lnTo>
                  <a:lnTo>
                    <a:pt x="21" y="269"/>
                  </a:lnTo>
                  <a:lnTo>
                    <a:pt x="21" y="267"/>
                  </a:lnTo>
                  <a:lnTo>
                    <a:pt x="21" y="267"/>
                  </a:lnTo>
                  <a:lnTo>
                    <a:pt x="19" y="267"/>
                  </a:lnTo>
                  <a:lnTo>
                    <a:pt x="19" y="267"/>
                  </a:lnTo>
                  <a:lnTo>
                    <a:pt x="17" y="267"/>
                  </a:lnTo>
                  <a:lnTo>
                    <a:pt x="17" y="265"/>
                  </a:lnTo>
                  <a:lnTo>
                    <a:pt x="17" y="262"/>
                  </a:lnTo>
                  <a:lnTo>
                    <a:pt x="14" y="262"/>
                  </a:lnTo>
                  <a:lnTo>
                    <a:pt x="14" y="260"/>
                  </a:lnTo>
                  <a:lnTo>
                    <a:pt x="17" y="260"/>
                  </a:lnTo>
                  <a:lnTo>
                    <a:pt x="17" y="260"/>
                  </a:lnTo>
                  <a:lnTo>
                    <a:pt x="19" y="262"/>
                  </a:lnTo>
                  <a:lnTo>
                    <a:pt x="21" y="265"/>
                  </a:lnTo>
                  <a:lnTo>
                    <a:pt x="24" y="267"/>
                  </a:lnTo>
                  <a:lnTo>
                    <a:pt x="26" y="269"/>
                  </a:lnTo>
                  <a:lnTo>
                    <a:pt x="26" y="272"/>
                  </a:lnTo>
                  <a:lnTo>
                    <a:pt x="26" y="272"/>
                  </a:lnTo>
                  <a:lnTo>
                    <a:pt x="28" y="272"/>
                  </a:lnTo>
                  <a:lnTo>
                    <a:pt x="28" y="274"/>
                  </a:lnTo>
                  <a:lnTo>
                    <a:pt x="26" y="279"/>
                  </a:lnTo>
                  <a:lnTo>
                    <a:pt x="26" y="279"/>
                  </a:lnTo>
                  <a:lnTo>
                    <a:pt x="26" y="281"/>
                  </a:lnTo>
                  <a:lnTo>
                    <a:pt x="24" y="281"/>
                  </a:lnTo>
                  <a:lnTo>
                    <a:pt x="24" y="283"/>
                  </a:lnTo>
                  <a:lnTo>
                    <a:pt x="26" y="286"/>
                  </a:lnTo>
                  <a:lnTo>
                    <a:pt x="26" y="288"/>
                  </a:lnTo>
                  <a:lnTo>
                    <a:pt x="26" y="288"/>
                  </a:lnTo>
                  <a:lnTo>
                    <a:pt x="26" y="291"/>
                  </a:lnTo>
                  <a:lnTo>
                    <a:pt x="28" y="291"/>
                  </a:lnTo>
                  <a:lnTo>
                    <a:pt x="31" y="293"/>
                  </a:lnTo>
                  <a:lnTo>
                    <a:pt x="31" y="295"/>
                  </a:lnTo>
                  <a:lnTo>
                    <a:pt x="31" y="295"/>
                  </a:lnTo>
                  <a:lnTo>
                    <a:pt x="31" y="295"/>
                  </a:lnTo>
                  <a:lnTo>
                    <a:pt x="28" y="298"/>
                  </a:lnTo>
                  <a:lnTo>
                    <a:pt x="31" y="300"/>
                  </a:lnTo>
                  <a:lnTo>
                    <a:pt x="31" y="300"/>
                  </a:lnTo>
                  <a:lnTo>
                    <a:pt x="33" y="300"/>
                  </a:lnTo>
                  <a:lnTo>
                    <a:pt x="38" y="302"/>
                  </a:lnTo>
                  <a:lnTo>
                    <a:pt x="38" y="300"/>
                  </a:lnTo>
                  <a:lnTo>
                    <a:pt x="38" y="300"/>
                  </a:lnTo>
                  <a:lnTo>
                    <a:pt x="35" y="298"/>
                  </a:lnTo>
                  <a:lnTo>
                    <a:pt x="35" y="298"/>
                  </a:lnTo>
                  <a:lnTo>
                    <a:pt x="35" y="295"/>
                  </a:lnTo>
                  <a:lnTo>
                    <a:pt x="33" y="293"/>
                  </a:lnTo>
                  <a:lnTo>
                    <a:pt x="35" y="291"/>
                  </a:lnTo>
                  <a:lnTo>
                    <a:pt x="35" y="291"/>
                  </a:lnTo>
                  <a:lnTo>
                    <a:pt x="35" y="291"/>
                  </a:lnTo>
                  <a:lnTo>
                    <a:pt x="38" y="291"/>
                  </a:lnTo>
                  <a:lnTo>
                    <a:pt x="38" y="291"/>
                  </a:lnTo>
                  <a:lnTo>
                    <a:pt x="38" y="293"/>
                  </a:lnTo>
                  <a:lnTo>
                    <a:pt x="38" y="293"/>
                  </a:lnTo>
                  <a:lnTo>
                    <a:pt x="38" y="293"/>
                  </a:lnTo>
                  <a:lnTo>
                    <a:pt x="38" y="293"/>
                  </a:lnTo>
                  <a:lnTo>
                    <a:pt x="38" y="295"/>
                  </a:lnTo>
                  <a:lnTo>
                    <a:pt x="40" y="298"/>
                  </a:lnTo>
                  <a:lnTo>
                    <a:pt x="40" y="300"/>
                  </a:lnTo>
                  <a:lnTo>
                    <a:pt x="40" y="302"/>
                  </a:lnTo>
                  <a:lnTo>
                    <a:pt x="40" y="302"/>
                  </a:lnTo>
                  <a:lnTo>
                    <a:pt x="40" y="302"/>
                  </a:lnTo>
                  <a:lnTo>
                    <a:pt x="40" y="305"/>
                  </a:lnTo>
                  <a:lnTo>
                    <a:pt x="40" y="305"/>
                  </a:lnTo>
                  <a:lnTo>
                    <a:pt x="43" y="302"/>
                  </a:lnTo>
                  <a:lnTo>
                    <a:pt x="47" y="300"/>
                  </a:lnTo>
                  <a:lnTo>
                    <a:pt x="45" y="298"/>
                  </a:lnTo>
                  <a:lnTo>
                    <a:pt x="45" y="295"/>
                  </a:lnTo>
                  <a:close/>
                  <a:moveTo>
                    <a:pt x="45" y="243"/>
                  </a:moveTo>
                  <a:lnTo>
                    <a:pt x="45" y="243"/>
                  </a:lnTo>
                  <a:lnTo>
                    <a:pt x="45" y="243"/>
                  </a:lnTo>
                  <a:lnTo>
                    <a:pt x="45" y="246"/>
                  </a:lnTo>
                  <a:lnTo>
                    <a:pt x="47" y="246"/>
                  </a:lnTo>
                  <a:lnTo>
                    <a:pt x="47" y="246"/>
                  </a:lnTo>
                  <a:lnTo>
                    <a:pt x="50" y="246"/>
                  </a:lnTo>
                  <a:lnTo>
                    <a:pt x="50" y="243"/>
                  </a:lnTo>
                  <a:lnTo>
                    <a:pt x="50" y="243"/>
                  </a:lnTo>
                  <a:lnTo>
                    <a:pt x="47" y="243"/>
                  </a:lnTo>
                  <a:lnTo>
                    <a:pt x="45" y="243"/>
                  </a:lnTo>
                  <a:close/>
                  <a:moveTo>
                    <a:pt x="50" y="241"/>
                  </a:moveTo>
                  <a:lnTo>
                    <a:pt x="50" y="239"/>
                  </a:lnTo>
                  <a:lnTo>
                    <a:pt x="50" y="239"/>
                  </a:lnTo>
                  <a:lnTo>
                    <a:pt x="50" y="239"/>
                  </a:lnTo>
                  <a:lnTo>
                    <a:pt x="47" y="239"/>
                  </a:lnTo>
                  <a:lnTo>
                    <a:pt x="47" y="241"/>
                  </a:lnTo>
                  <a:lnTo>
                    <a:pt x="50" y="241"/>
                  </a:lnTo>
                  <a:lnTo>
                    <a:pt x="50" y="241"/>
                  </a:lnTo>
                  <a:close/>
                  <a:moveTo>
                    <a:pt x="90" y="243"/>
                  </a:moveTo>
                  <a:lnTo>
                    <a:pt x="87" y="243"/>
                  </a:lnTo>
                  <a:lnTo>
                    <a:pt x="87" y="241"/>
                  </a:lnTo>
                  <a:lnTo>
                    <a:pt x="85" y="239"/>
                  </a:lnTo>
                  <a:lnTo>
                    <a:pt x="83" y="239"/>
                  </a:lnTo>
                  <a:lnTo>
                    <a:pt x="80" y="236"/>
                  </a:lnTo>
                  <a:lnTo>
                    <a:pt x="78" y="236"/>
                  </a:lnTo>
                  <a:lnTo>
                    <a:pt x="73" y="234"/>
                  </a:lnTo>
                  <a:lnTo>
                    <a:pt x="71" y="234"/>
                  </a:lnTo>
                  <a:lnTo>
                    <a:pt x="71" y="236"/>
                  </a:lnTo>
                  <a:lnTo>
                    <a:pt x="68" y="236"/>
                  </a:lnTo>
                  <a:lnTo>
                    <a:pt x="68" y="236"/>
                  </a:lnTo>
                  <a:lnTo>
                    <a:pt x="66" y="236"/>
                  </a:lnTo>
                  <a:lnTo>
                    <a:pt x="68" y="239"/>
                  </a:lnTo>
                  <a:lnTo>
                    <a:pt x="68" y="241"/>
                  </a:lnTo>
                  <a:lnTo>
                    <a:pt x="68" y="241"/>
                  </a:lnTo>
                  <a:lnTo>
                    <a:pt x="66" y="243"/>
                  </a:lnTo>
                  <a:lnTo>
                    <a:pt x="64" y="243"/>
                  </a:lnTo>
                  <a:lnTo>
                    <a:pt x="64" y="243"/>
                  </a:lnTo>
                  <a:lnTo>
                    <a:pt x="61" y="243"/>
                  </a:lnTo>
                  <a:lnTo>
                    <a:pt x="61" y="243"/>
                  </a:lnTo>
                  <a:lnTo>
                    <a:pt x="59" y="243"/>
                  </a:lnTo>
                  <a:lnTo>
                    <a:pt x="57" y="241"/>
                  </a:lnTo>
                  <a:lnTo>
                    <a:pt x="57" y="241"/>
                  </a:lnTo>
                  <a:lnTo>
                    <a:pt x="54" y="241"/>
                  </a:lnTo>
                  <a:lnTo>
                    <a:pt x="54" y="243"/>
                  </a:lnTo>
                  <a:lnTo>
                    <a:pt x="54" y="243"/>
                  </a:lnTo>
                  <a:lnTo>
                    <a:pt x="54" y="246"/>
                  </a:lnTo>
                  <a:lnTo>
                    <a:pt x="54" y="246"/>
                  </a:lnTo>
                  <a:lnTo>
                    <a:pt x="54" y="248"/>
                  </a:lnTo>
                  <a:lnTo>
                    <a:pt x="52" y="250"/>
                  </a:lnTo>
                  <a:lnTo>
                    <a:pt x="52" y="253"/>
                  </a:lnTo>
                  <a:lnTo>
                    <a:pt x="50" y="253"/>
                  </a:lnTo>
                  <a:lnTo>
                    <a:pt x="47" y="255"/>
                  </a:lnTo>
                  <a:lnTo>
                    <a:pt x="47" y="255"/>
                  </a:lnTo>
                  <a:lnTo>
                    <a:pt x="47" y="255"/>
                  </a:lnTo>
                  <a:lnTo>
                    <a:pt x="50" y="255"/>
                  </a:lnTo>
                  <a:lnTo>
                    <a:pt x="52" y="255"/>
                  </a:lnTo>
                  <a:lnTo>
                    <a:pt x="52" y="255"/>
                  </a:lnTo>
                  <a:lnTo>
                    <a:pt x="54" y="257"/>
                  </a:lnTo>
                  <a:lnTo>
                    <a:pt x="54" y="257"/>
                  </a:lnTo>
                  <a:lnTo>
                    <a:pt x="54" y="257"/>
                  </a:lnTo>
                  <a:lnTo>
                    <a:pt x="57" y="257"/>
                  </a:lnTo>
                  <a:lnTo>
                    <a:pt x="57" y="260"/>
                  </a:lnTo>
                  <a:lnTo>
                    <a:pt x="57" y="260"/>
                  </a:lnTo>
                  <a:lnTo>
                    <a:pt x="57" y="260"/>
                  </a:lnTo>
                  <a:lnTo>
                    <a:pt x="57" y="262"/>
                  </a:lnTo>
                  <a:lnTo>
                    <a:pt x="57" y="262"/>
                  </a:lnTo>
                  <a:lnTo>
                    <a:pt x="59" y="265"/>
                  </a:lnTo>
                  <a:lnTo>
                    <a:pt x="59" y="265"/>
                  </a:lnTo>
                  <a:lnTo>
                    <a:pt x="61" y="265"/>
                  </a:lnTo>
                  <a:lnTo>
                    <a:pt x="61" y="269"/>
                  </a:lnTo>
                  <a:lnTo>
                    <a:pt x="64" y="267"/>
                  </a:lnTo>
                  <a:lnTo>
                    <a:pt x="66" y="269"/>
                  </a:lnTo>
                  <a:lnTo>
                    <a:pt x="66" y="269"/>
                  </a:lnTo>
                  <a:lnTo>
                    <a:pt x="66" y="267"/>
                  </a:lnTo>
                  <a:lnTo>
                    <a:pt x="66" y="265"/>
                  </a:lnTo>
                  <a:lnTo>
                    <a:pt x="66" y="262"/>
                  </a:lnTo>
                  <a:lnTo>
                    <a:pt x="68" y="262"/>
                  </a:lnTo>
                  <a:lnTo>
                    <a:pt x="68" y="262"/>
                  </a:lnTo>
                  <a:lnTo>
                    <a:pt x="68" y="257"/>
                  </a:lnTo>
                  <a:lnTo>
                    <a:pt x="68" y="255"/>
                  </a:lnTo>
                  <a:lnTo>
                    <a:pt x="73" y="253"/>
                  </a:lnTo>
                  <a:lnTo>
                    <a:pt x="73" y="253"/>
                  </a:lnTo>
                  <a:lnTo>
                    <a:pt x="78" y="253"/>
                  </a:lnTo>
                  <a:lnTo>
                    <a:pt x="80" y="253"/>
                  </a:lnTo>
                  <a:lnTo>
                    <a:pt x="85" y="257"/>
                  </a:lnTo>
                  <a:lnTo>
                    <a:pt x="85" y="257"/>
                  </a:lnTo>
                  <a:lnTo>
                    <a:pt x="85" y="255"/>
                  </a:lnTo>
                  <a:lnTo>
                    <a:pt x="85" y="255"/>
                  </a:lnTo>
                  <a:lnTo>
                    <a:pt x="85" y="253"/>
                  </a:lnTo>
                  <a:lnTo>
                    <a:pt x="85" y="250"/>
                  </a:lnTo>
                  <a:lnTo>
                    <a:pt x="87" y="248"/>
                  </a:lnTo>
                  <a:lnTo>
                    <a:pt x="90" y="246"/>
                  </a:lnTo>
                  <a:lnTo>
                    <a:pt x="90" y="246"/>
                  </a:lnTo>
                  <a:lnTo>
                    <a:pt x="90" y="243"/>
                  </a:lnTo>
                  <a:close/>
                  <a:moveTo>
                    <a:pt x="76" y="234"/>
                  </a:moveTo>
                  <a:lnTo>
                    <a:pt x="78" y="231"/>
                  </a:lnTo>
                  <a:lnTo>
                    <a:pt x="78" y="231"/>
                  </a:lnTo>
                  <a:lnTo>
                    <a:pt x="78" y="231"/>
                  </a:lnTo>
                  <a:lnTo>
                    <a:pt x="78" y="231"/>
                  </a:lnTo>
                  <a:lnTo>
                    <a:pt x="78" y="231"/>
                  </a:lnTo>
                  <a:lnTo>
                    <a:pt x="76" y="231"/>
                  </a:lnTo>
                  <a:lnTo>
                    <a:pt x="76" y="231"/>
                  </a:lnTo>
                  <a:lnTo>
                    <a:pt x="76" y="231"/>
                  </a:lnTo>
                  <a:lnTo>
                    <a:pt x="76" y="234"/>
                  </a:lnTo>
                  <a:close/>
                  <a:moveTo>
                    <a:pt x="87" y="231"/>
                  </a:moveTo>
                  <a:lnTo>
                    <a:pt x="87" y="231"/>
                  </a:lnTo>
                  <a:lnTo>
                    <a:pt x="87" y="231"/>
                  </a:lnTo>
                  <a:lnTo>
                    <a:pt x="85" y="234"/>
                  </a:lnTo>
                  <a:lnTo>
                    <a:pt x="85" y="236"/>
                  </a:lnTo>
                  <a:lnTo>
                    <a:pt x="85" y="236"/>
                  </a:lnTo>
                  <a:lnTo>
                    <a:pt x="87" y="239"/>
                  </a:lnTo>
                  <a:lnTo>
                    <a:pt x="90" y="239"/>
                  </a:lnTo>
                  <a:lnTo>
                    <a:pt x="90" y="236"/>
                  </a:lnTo>
                  <a:lnTo>
                    <a:pt x="87" y="234"/>
                  </a:lnTo>
                  <a:lnTo>
                    <a:pt x="90" y="231"/>
                  </a:lnTo>
                  <a:lnTo>
                    <a:pt x="87" y="231"/>
                  </a:lnTo>
                  <a:close/>
                  <a:moveTo>
                    <a:pt x="165" y="227"/>
                  </a:moveTo>
                  <a:lnTo>
                    <a:pt x="163" y="227"/>
                  </a:lnTo>
                  <a:lnTo>
                    <a:pt x="163" y="227"/>
                  </a:lnTo>
                  <a:lnTo>
                    <a:pt x="165" y="227"/>
                  </a:lnTo>
                  <a:lnTo>
                    <a:pt x="165" y="227"/>
                  </a:lnTo>
                  <a:lnTo>
                    <a:pt x="165" y="227"/>
                  </a:lnTo>
                  <a:lnTo>
                    <a:pt x="165" y="227"/>
                  </a:lnTo>
                  <a:close/>
                  <a:moveTo>
                    <a:pt x="116" y="160"/>
                  </a:moveTo>
                  <a:lnTo>
                    <a:pt x="116" y="160"/>
                  </a:lnTo>
                  <a:lnTo>
                    <a:pt x="118" y="158"/>
                  </a:lnTo>
                  <a:lnTo>
                    <a:pt x="118" y="156"/>
                  </a:lnTo>
                  <a:lnTo>
                    <a:pt x="116" y="156"/>
                  </a:lnTo>
                  <a:lnTo>
                    <a:pt x="116" y="153"/>
                  </a:lnTo>
                  <a:lnTo>
                    <a:pt x="116" y="151"/>
                  </a:lnTo>
                  <a:lnTo>
                    <a:pt x="113" y="149"/>
                  </a:lnTo>
                  <a:lnTo>
                    <a:pt x="113" y="151"/>
                  </a:lnTo>
                  <a:lnTo>
                    <a:pt x="113" y="153"/>
                  </a:lnTo>
                  <a:lnTo>
                    <a:pt x="113" y="156"/>
                  </a:lnTo>
                  <a:lnTo>
                    <a:pt x="113" y="156"/>
                  </a:lnTo>
                  <a:lnTo>
                    <a:pt x="113" y="156"/>
                  </a:lnTo>
                  <a:lnTo>
                    <a:pt x="116" y="158"/>
                  </a:lnTo>
                  <a:lnTo>
                    <a:pt x="116" y="158"/>
                  </a:lnTo>
                  <a:lnTo>
                    <a:pt x="116" y="160"/>
                  </a:lnTo>
                  <a:lnTo>
                    <a:pt x="113" y="160"/>
                  </a:lnTo>
                  <a:lnTo>
                    <a:pt x="116" y="160"/>
                  </a:lnTo>
                  <a:close/>
                  <a:moveTo>
                    <a:pt x="177" y="203"/>
                  </a:moveTo>
                  <a:lnTo>
                    <a:pt x="172" y="198"/>
                  </a:lnTo>
                  <a:lnTo>
                    <a:pt x="172" y="196"/>
                  </a:lnTo>
                  <a:lnTo>
                    <a:pt x="170" y="194"/>
                  </a:lnTo>
                  <a:lnTo>
                    <a:pt x="170" y="194"/>
                  </a:lnTo>
                  <a:lnTo>
                    <a:pt x="170" y="191"/>
                  </a:lnTo>
                  <a:lnTo>
                    <a:pt x="170" y="189"/>
                  </a:lnTo>
                  <a:lnTo>
                    <a:pt x="170" y="189"/>
                  </a:lnTo>
                  <a:lnTo>
                    <a:pt x="170" y="184"/>
                  </a:lnTo>
                  <a:lnTo>
                    <a:pt x="167" y="182"/>
                  </a:lnTo>
                  <a:lnTo>
                    <a:pt x="170" y="179"/>
                  </a:lnTo>
                  <a:lnTo>
                    <a:pt x="170" y="179"/>
                  </a:lnTo>
                  <a:lnTo>
                    <a:pt x="170" y="177"/>
                  </a:lnTo>
                  <a:lnTo>
                    <a:pt x="170" y="175"/>
                  </a:lnTo>
                  <a:lnTo>
                    <a:pt x="167" y="168"/>
                  </a:lnTo>
                  <a:lnTo>
                    <a:pt x="163" y="163"/>
                  </a:lnTo>
                  <a:lnTo>
                    <a:pt x="163" y="160"/>
                  </a:lnTo>
                  <a:lnTo>
                    <a:pt x="160" y="158"/>
                  </a:lnTo>
                  <a:lnTo>
                    <a:pt x="158" y="156"/>
                  </a:lnTo>
                  <a:lnTo>
                    <a:pt x="158" y="153"/>
                  </a:lnTo>
                  <a:lnTo>
                    <a:pt x="158" y="149"/>
                  </a:lnTo>
                  <a:lnTo>
                    <a:pt x="158" y="149"/>
                  </a:lnTo>
                  <a:lnTo>
                    <a:pt x="160" y="149"/>
                  </a:lnTo>
                  <a:lnTo>
                    <a:pt x="163" y="149"/>
                  </a:lnTo>
                  <a:lnTo>
                    <a:pt x="165" y="149"/>
                  </a:lnTo>
                  <a:lnTo>
                    <a:pt x="165" y="146"/>
                  </a:lnTo>
                  <a:lnTo>
                    <a:pt x="163" y="144"/>
                  </a:lnTo>
                  <a:lnTo>
                    <a:pt x="163" y="139"/>
                  </a:lnTo>
                  <a:lnTo>
                    <a:pt x="163" y="139"/>
                  </a:lnTo>
                  <a:lnTo>
                    <a:pt x="163" y="137"/>
                  </a:lnTo>
                  <a:lnTo>
                    <a:pt x="163" y="137"/>
                  </a:lnTo>
                  <a:lnTo>
                    <a:pt x="160" y="134"/>
                  </a:lnTo>
                  <a:lnTo>
                    <a:pt x="163" y="134"/>
                  </a:lnTo>
                  <a:lnTo>
                    <a:pt x="163" y="134"/>
                  </a:lnTo>
                  <a:lnTo>
                    <a:pt x="163" y="134"/>
                  </a:lnTo>
                  <a:lnTo>
                    <a:pt x="163" y="134"/>
                  </a:lnTo>
                  <a:lnTo>
                    <a:pt x="163" y="132"/>
                  </a:lnTo>
                  <a:lnTo>
                    <a:pt x="165" y="132"/>
                  </a:lnTo>
                  <a:lnTo>
                    <a:pt x="163" y="130"/>
                  </a:lnTo>
                  <a:lnTo>
                    <a:pt x="163" y="125"/>
                  </a:lnTo>
                  <a:lnTo>
                    <a:pt x="160" y="123"/>
                  </a:lnTo>
                  <a:lnTo>
                    <a:pt x="160" y="120"/>
                  </a:lnTo>
                  <a:lnTo>
                    <a:pt x="158" y="120"/>
                  </a:lnTo>
                  <a:lnTo>
                    <a:pt x="158" y="118"/>
                  </a:lnTo>
                  <a:lnTo>
                    <a:pt x="158" y="118"/>
                  </a:lnTo>
                  <a:lnTo>
                    <a:pt x="156" y="116"/>
                  </a:lnTo>
                  <a:lnTo>
                    <a:pt x="153" y="113"/>
                  </a:lnTo>
                  <a:lnTo>
                    <a:pt x="149" y="108"/>
                  </a:lnTo>
                  <a:lnTo>
                    <a:pt x="144" y="106"/>
                  </a:lnTo>
                  <a:lnTo>
                    <a:pt x="142" y="104"/>
                  </a:lnTo>
                  <a:lnTo>
                    <a:pt x="139" y="104"/>
                  </a:lnTo>
                  <a:lnTo>
                    <a:pt x="137" y="101"/>
                  </a:lnTo>
                  <a:lnTo>
                    <a:pt x="137" y="99"/>
                  </a:lnTo>
                  <a:lnTo>
                    <a:pt x="132" y="92"/>
                  </a:lnTo>
                  <a:lnTo>
                    <a:pt x="132" y="90"/>
                  </a:lnTo>
                  <a:lnTo>
                    <a:pt x="130" y="87"/>
                  </a:lnTo>
                  <a:lnTo>
                    <a:pt x="127" y="87"/>
                  </a:lnTo>
                  <a:lnTo>
                    <a:pt x="127" y="87"/>
                  </a:lnTo>
                  <a:lnTo>
                    <a:pt x="123" y="85"/>
                  </a:lnTo>
                  <a:lnTo>
                    <a:pt x="123" y="85"/>
                  </a:lnTo>
                  <a:lnTo>
                    <a:pt x="120" y="85"/>
                  </a:lnTo>
                  <a:lnTo>
                    <a:pt x="120" y="85"/>
                  </a:lnTo>
                  <a:lnTo>
                    <a:pt x="120" y="87"/>
                  </a:lnTo>
                  <a:lnTo>
                    <a:pt x="120" y="90"/>
                  </a:lnTo>
                  <a:lnTo>
                    <a:pt x="123" y="92"/>
                  </a:lnTo>
                  <a:lnTo>
                    <a:pt x="127" y="92"/>
                  </a:lnTo>
                  <a:lnTo>
                    <a:pt x="127" y="90"/>
                  </a:lnTo>
                  <a:lnTo>
                    <a:pt x="127" y="90"/>
                  </a:lnTo>
                  <a:lnTo>
                    <a:pt x="127" y="90"/>
                  </a:lnTo>
                  <a:lnTo>
                    <a:pt x="130" y="90"/>
                  </a:lnTo>
                  <a:lnTo>
                    <a:pt x="130" y="92"/>
                  </a:lnTo>
                  <a:lnTo>
                    <a:pt x="132" y="94"/>
                  </a:lnTo>
                  <a:lnTo>
                    <a:pt x="132" y="97"/>
                  </a:lnTo>
                  <a:lnTo>
                    <a:pt x="130" y="97"/>
                  </a:lnTo>
                  <a:lnTo>
                    <a:pt x="127" y="97"/>
                  </a:lnTo>
                  <a:lnTo>
                    <a:pt x="125" y="97"/>
                  </a:lnTo>
                  <a:lnTo>
                    <a:pt x="125" y="97"/>
                  </a:lnTo>
                  <a:lnTo>
                    <a:pt x="125" y="99"/>
                  </a:lnTo>
                  <a:lnTo>
                    <a:pt x="125" y="99"/>
                  </a:lnTo>
                  <a:lnTo>
                    <a:pt x="125" y="97"/>
                  </a:lnTo>
                  <a:lnTo>
                    <a:pt x="123" y="97"/>
                  </a:lnTo>
                  <a:lnTo>
                    <a:pt x="120" y="92"/>
                  </a:lnTo>
                  <a:lnTo>
                    <a:pt x="118" y="92"/>
                  </a:lnTo>
                  <a:lnTo>
                    <a:pt x="118" y="90"/>
                  </a:lnTo>
                  <a:lnTo>
                    <a:pt x="116" y="90"/>
                  </a:lnTo>
                  <a:lnTo>
                    <a:pt x="116" y="90"/>
                  </a:lnTo>
                  <a:lnTo>
                    <a:pt x="113" y="90"/>
                  </a:lnTo>
                  <a:lnTo>
                    <a:pt x="113" y="90"/>
                  </a:lnTo>
                  <a:lnTo>
                    <a:pt x="113" y="92"/>
                  </a:lnTo>
                  <a:lnTo>
                    <a:pt x="116" y="94"/>
                  </a:lnTo>
                  <a:lnTo>
                    <a:pt x="116" y="97"/>
                  </a:lnTo>
                  <a:lnTo>
                    <a:pt x="118" y="99"/>
                  </a:lnTo>
                  <a:lnTo>
                    <a:pt x="118" y="99"/>
                  </a:lnTo>
                  <a:lnTo>
                    <a:pt x="116" y="99"/>
                  </a:lnTo>
                  <a:lnTo>
                    <a:pt x="116" y="99"/>
                  </a:lnTo>
                  <a:lnTo>
                    <a:pt x="116" y="99"/>
                  </a:lnTo>
                  <a:lnTo>
                    <a:pt x="113" y="101"/>
                  </a:lnTo>
                  <a:lnTo>
                    <a:pt x="113" y="101"/>
                  </a:lnTo>
                  <a:lnTo>
                    <a:pt x="113" y="104"/>
                  </a:lnTo>
                  <a:lnTo>
                    <a:pt x="113" y="104"/>
                  </a:lnTo>
                  <a:lnTo>
                    <a:pt x="116" y="106"/>
                  </a:lnTo>
                  <a:lnTo>
                    <a:pt x="118" y="108"/>
                  </a:lnTo>
                  <a:lnTo>
                    <a:pt x="118" y="111"/>
                  </a:lnTo>
                  <a:lnTo>
                    <a:pt x="120" y="113"/>
                  </a:lnTo>
                  <a:lnTo>
                    <a:pt x="120" y="116"/>
                  </a:lnTo>
                  <a:lnTo>
                    <a:pt x="120" y="113"/>
                  </a:lnTo>
                  <a:lnTo>
                    <a:pt x="120" y="116"/>
                  </a:lnTo>
                  <a:lnTo>
                    <a:pt x="118" y="116"/>
                  </a:lnTo>
                  <a:lnTo>
                    <a:pt x="118" y="116"/>
                  </a:lnTo>
                  <a:lnTo>
                    <a:pt x="120" y="116"/>
                  </a:lnTo>
                  <a:lnTo>
                    <a:pt x="120" y="116"/>
                  </a:lnTo>
                  <a:lnTo>
                    <a:pt x="123" y="116"/>
                  </a:lnTo>
                  <a:lnTo>
                    <a:pt x="123" y="118"/>
                  </a:lnTo>
                  <a:lnTo>
                    <a:pt x="125" y="120"/>
                  </a:lnTo>
                  <a:lnTo>
                    <a:pt x="127" y="123"/>
                  </a:lnTo>
                  <a:lnTo>
                    <a:pt x="127" y="125"/>
                  </a:lnTo>
                  <a:lnTo>
                    <a:pt x="130" y="127"/>
                  </a:lnTo>
                  <a:lnTo>
                    <a:pt x="130" y="127"/>
                  </a:lnTo>
                  <a:lnTo>
                    <a:pt x="130" y="127"/>
                  </a:lnTo>
                  <a:lnTo>
                    <a:pt x="130" y="130"/>
                  </a:lnTo>
                  <a:lnTo>
                    <a:pt x="130" y="130"/>
                  </a:lnTo>
                  <a:lnTo>
                    <a:pt x="130" y="132"/>
                  </a:lnTo>
                  <a:lnTo>
                    <a:pt x="130" y="137"/>
                  </a:lnTo>
                  <a:lnTo>
                    <a:pt x="130" y="139"/>
                  </a:lnTo>
                  <a:lnTo>
                    <a:pt x="130" y="142"/>
                  </a:lnTo>
                  <a:lnTo>
                    <a:pt x="130" y="144"/>
                  </a:lnTo>
                  <a:lnTo>
                    <a:pt x="130" y="146"/>
                  </a:lnTo>
                  <a:lnTo>
                    <a:pt x="130" y="149"/>
                  </a:lnTo>
                  <a:lnTo>
                    <a:pt x="130" y="151"/>
                  </a:lnTo>
                  <a:lnTo>
                    <a:pt x="132" y="153"/>
                  </a:lnTo>
                  <a:lnTo>
                    <a:pt x="132" y="153"/>
                  </a:lnTo>
                  <a:lnTo>
                    <a:pt x="130" y="156"/>
                  </a:lnTo>
                  <a:lnTo>
                    <a:pt x="125" y="160"/>
                  </a:lnTo>
                  <a:lnTo>
                    <a:pt x="125" y="160"/>
                  </a:lnTo>
                  <a:lnTo>
                    <a:pt x="125" y="163"/>
                  </a:lnTo>
                  <a:lnTo>
                    <a:pt x="125" y="165"/>
                  </a:lnTo>
                  <a:lnTo>
                    <a:pt x="125" y="168"/>
                  </a:lnTo>
                  <a:lnTo>
                    <a:pt x="125" y="170"/>
                  </a:lnTo>
                  <a:lnTo>
                    <a:pt x="123" y="172"/>
                  </a:lnTo>
                  <a:lnTo>
                    <a:pt x="120" y="175"/>
                  </a:lnTo>
                  <a:lnTo>
                    <a:pt x="118" y="175"/>
                  </a:lnTo>
                  <a:lnTo>
                    <a:pt x="116" y="177"/>
                  </a:lnTo>
                  <a:lnTo>
                    <a:pt x="111" y="179"/>
                  </a:lnTo>
                  <a:lnTo>
                    <a:pt x="111" y="179"/>
                  </a:lnTo>
                  <a:lnTo>
                    <a:pt x="109" y="182"/>
                  </a:lnTo>
                  <a:lnTo>
                    <a:pt x="109" y="184"/>
                  </a:lnTo>
                  <a:lnTo>
                    <a:pt x="109" y="184"/>
                  </a:lnTo>
                  <a:lnTo>
                    <a:pt x="106" y="182"/>
                  </a:lnTo>
                  <a:lnTo>
                    <a:pt x="104" y="182"/>
                  </a:lnTo>
                  <a:lnTo>
                    <a:pt x="101" y="179"/>
                  </a:lnTo>
                  <a:lnTo>
                    <a:pt x="101" y="179"/>
                  </a:lnTo>
                  <a:lnTo>
                    <a:pt x="101" y="177"/>
                  </a:lnTo>
                  <a:lnTo>
                    <a:pt x="99" y="175"/>
                  </a:lnTo>
                  <a:lnTo>
                    <a:pt x="99" y="175"/>
                  </a:lnTo>
                  <a:lnTo>
                    <a:pt x="99" y="175"/>
                  </a:lnTo>
                  <a:lnTo>
                    <a:pt x="99" y="172"/>
                  </a:lnTo>
                  <a:lnTo>
                    <a:pt x="101" y="172"/>
                  </a:lnTo>
                  <a:lnTo>
                    <a:pt x="104" y="168"/>
                  </a:lnTo>
                  <a:lnTo>
                    <a:pt x="101" y="168"/>
                  </a:lnTo>
                  <a:lnTo>
                    <a:pt x="101" y="168"/>
                  </a:lnTo>
                  <a:lnTo>
                    <a:pt x="99" y="168"/>
                  </a:lnTo>
                  <a:lnTo>
                    <a:pt x="97" y="170"/>
                  </a:lnTo>
                  <a:lnTo>
                    <a:pt x="94" y="170"/>
                  </a:lnTo>
                  <a:lnTo>
                    <a:pt x="94" y="175"/>
                  </a:lnTo>
                  <a:lnTo>
                    <a:pt x="97" y="179"/>
                  </a:lnTo>
                  <a:lnTo>
                    <a:pt x="99" y="184"/>
                  </a:lnTo>
                  <a:lnTo>
                    <a:pt x="97" y="186"/>
                  </a:lnTo>
                  <a:lnTo>
                    <a:pt x="97" y="191"/>
                  </a:lnTo>
                  <a:lnTo>
                    <a:pt x="94" y="194"/>
                  </a:lnTo>
                  <a:lnTo>
                    <a:pt x="94" y="194"/>
                  </a:lnTo>
                  <a:lnTo>
                    <a:pt x="94" y="196"/>
                  </a:lnTo>
                  <a:lnTo>
                    <a:pt x="94" y="201"/>
                  </a:lnTo>
                  <a:lnTo>
                    <a:pt x="94" y="203"/>
                  </a:lnTo>
                  <a:lnTo>
                    <a:pt x="97" y="205"/>
                  </a:lnTo>
                  <a:lnTo>
                    <a:pt x="97" y="205"/>
                  </a:lnTo>
                  <a:lnTo>
                    <a:pt x="94" y="208"/>
                  </a:lnTo>
                  <a:lnTo>
                    <a:pt x="94" y="210"/>
                  </a:lnTo>
                  <a:lnTo>
                    <a:pt x="92" y="210"/>
                  </a:lnTo>
                  <a:lnTo>
                    <a:pt x="90" y="210"/>
                  </a:lnTo>
                  <a:lnTo>
                    <a:pt x="85" y="210"/>
                  </a:lnTo>
                  <a:lnTo>
                    <a:pt x="85" y="210"/>
                  </a:lnTo>
                  <a:lnTo>
                    <a:pt x="83" y="208"/>
                  </a:lnTo>
                  <a:lnTo>
                    <a:pt x="83" y="208"/>
                  </a:lnTo>
                  <a:lnTo>
                    <a:pt x="83" y="205"/>
                  </a:lnTo>
                  <a:lnTo>
                    <a:pt x="83" y="205"/>
                  </a:lnTo>
                  <a:lnTo>
                    <a:pt x="80" y="205"/>
                  </a:lnTo>
                  <a:lnTo>
                    <a:pt x="78" y="208"/>
                  </a:lnTo>
                  <a:lnTo>
                    <a:pt x="68" y="208"/>
                  </a:lnTo>
                  <a:lnTo>
                    <a:pt x="68" y="208"/>
                  </a:lnTo>
                  <a:lnTo>
                    <a:pt x="66" y="210"/>
                  </a:lnTo>
                  <a:lnTo>
                    <a:pt x="61" y="210"/>
                  </a:lnTo>
                  <a:lnTo>
                    <a:pt x="61" y="210"/>
                  </a:lnTo>
                  <a:lnTo>
                    <a:pt x="59" y="210"/>
                  </a:lnTo>
                  <a:lnTo>
                    <a:pt x="57" y="210"/>
                  </a:lnTo>
                  <a:lnTo>
                    <a:pt x="54" y="210"/>
                  </a:lnTo>
                  <a:lnTo>
                    <a:pt x="52" y="210"/>
                  </a:lnTo>
                  <a:lnTo>
                    <a:pt x="52" y="210"/>
                  </a:lnTo>
                  <a:lnTo>
                    <a:pt x="50" y="208"/>
                  </a:lnTo>
                  <a:lnTo>
                    <a:pt x="47" y="208"/>
                  </a:lnTo>
                  <a:lnTo>
                    <a:pt x="45" y="210"/>
                  </a:lnTo>
                  <a:lnTo>
                    <a:pt x="40" y="210"/>
                  </a:lnTo>
                  <a:lnTo>
                    <a:pt x="40" y="212"/>
                  </a:lnTo>
                  <a:lnTo>
                    <a:pt x="40" y="215"/>
                  </a:lnTo>
                  <a:lnTo>
                    <a:pt x="38" y="217"/>
                  </a:lnTo>
                  <a:lnTo>
                    <a:pt x="35" y="220"/>
                  </a:lnTo>
                  <a:lnTo>
                    <a:pt x="35" y="222"/>
                  </a:lnTo>
                  <a:lnTo>
                    <a:pt x="33" y="222"/>
                  </a:lnTo>
                  <a:lnTo>
                    <a:pt x="33" y="224"/>
                  </a:lnTo>
                  <a:lnTo>
                    <a:pt x="33" y="227"/>
                  </a:lnTo>
                  <a:lnTo>
                    <a:pt x="31" y="229"/>
                  </a:lnTo>
                  <a:lnTo>
                    <a:pt x="28" y="229"/>
                  </a:lnTo>
                  <a:lnTo>
                    <a:pt x="28" y="231"/>
                  </a:lnTo>
                  <a:lnTo>
                    <a:pt x="26" y="231"/>
                  </a:lnTo>
                  <a:lnTo>
                    <a:pt x="26" y="234"/>
                  </a:lnTo>
                  <a:lnTo>
                    <a:pt x="24" y="234"/>
                  </a:lnTo>
                  <a:lnTo>
                    <a:pt x="21" y="234"/>
                  </a:lnTo>
                  <a:lnTo>
                    <a:pt x="19" y="234"/>
                  </a:lnTo>
                  <a:lnTo>
                    <a:pt x="19" y="234"/>
                  </a:lnTo>
                  <a:lnTo>
                    <a:pt x="19" y="236"/>
                  </a:lnTo>
                  <a:lnTo>
                    <a:pt x="19" y="236"/>
                  </a:lnTo>
                  <a:lnTo>
                    <a:pt x="21" y="243"/>
                  </a:lnTo>
                  <a:lnTo>
                    <a:pt x="24" y="241"/>
                  </a:lnTo>
                  <a:lnTo>
                    <a:pt x="24" y="241"/>
                  </a:lnTo>
                  <a:lnTo>
                    <a:pt x="26" y="243"/>
                  </a:lnTo>
                  <a:lnTo>
                    <a:pt x="28" y="243"/>
                  </a:lnTo>
                  <a:lnTo>
                    <a:pt x="28" y="243"/>
                  </a:lnTo>
                  <a:lnTo>
                    <a:pt x="31" y="243"/>
                  </a:lnTo>
                  <a:lnTo>
                    <a:pt x="31" y="241"/>
                  </a:lnTo>
                  <a:lnTo>
                    <a:pt x="35" y="241"/>
                  </a:lnTo>
                  <a:lnTo>
                    <a:pt x="35" y="241"/>
                  </a:lnTo>
                  <a:lnTo>
                    <a:pt x="43" y="246"/>
                  </a:lnTo>
                  <a:lnTo>
                    <a:pt x="45" y="246"/>
                  </a:lnTo>
                  <a:lnTo>
                    <a:pt x="45" y="243"/>
                  </a:lnTo>
                  <a:lnTo>
                    <a:pt x="45" y="241"/>
                  </a:lnTo>
                  <a:lnTo>
                    <a:pt x="43" y="239"/>
                  </a:lnTo>
                  <a:lnTo>
                    <a:pt x="43" y="236"/>
                  </a:lnTo>
                  <a:lnTo>
                    <a:pt x="45" y="234"/>
                  </a:lnTo>
                  <a:lnTo>
                    <a:pt x="47" y="236"/>
                  </a:lnTo>
                  <a:lnTo>
                    <a:pt x="50" y="236"/>
                  </a:lnTo>
                  <a:lnTo>
                    <a:pt x="52" y="236"/>
                  </a:lnTo>
                  <a:lnTo>
                    <a:pt x="57" y="236"/>
                  </a:lnTo>
                  <a:lnTo>
                    <a:pt x="59" y="236"/>
                  </a:lnTo>
                  <a:lnTo>
                    <a:pt x="59" y="234"/>
                  </a:lnTo>
                  <a:lnTo>
                    <a:pt x="61" y="234"/>
                  </a:lnTo>
                  <a:lnTo>
                    <a:pt x="61" y="234"/>
                  </a:lnTo>
                  <a:lnTo>
                    <a:pt x="64" y="234"/>
                  </a:lnTo>
                  <a:lnTo>
                    <a:pt x="64" y="231"/>
                  </a:lnTo>
                  <a:lnTo>
                    <a:pt x="66" y="231"/>
                  </a:lnTo>
                  <a:lnTo>
                    <a:pt x="68" y="231"/>
                  </a:lnTo>
                  <a:lnTo>
                    <a:pt x="71" y="231"/>
                  </a:lnTo>
                  <a:lnTo>
                    <a:pt x="73" y="229"/>
                  </a:lnTo>
                  <a:lnTo>
                    <a:pt x="73" y="227"/>
                  </a:lnTo>
                  <a:lnTo>
                    <a:pt x="73" y="227"/>
                  </a:lnTo>
                  <a:lnTo>
                    <a:pt x="76" y="227"/>
                  </a:lnTo>
                  <a:lnTo>
                    <a:pt x="78" y="227"/>
                  </a:lnTo>
                  <a:lnTo>
                    <a:pt x="80" y="227"/>
                  </a:lnTo>
                  <a:lnTo>
                    <a:pt x="83" y="227"/>
                  </a:lnTo>
                  <a:lnTo>
                    <a:pt x="83" y="227"/>
                  </a:lnTo>
                  <a:lnTo>
                    <a:pt x="87" y="229"/>
                  </a:lnTo>
                  <a:lnTo>
                    <a:pt x="90" y="229"/>
                  </a:lnTo>
                  <a:lnTo>
                    <a:pt x="92" y="229"/>
                  </a:lnTo>
                  <a:lnTo>
                    <a:pt x="94" y="229"/>
                  </a:lnTo>
                  <a:lnTo>
                    <a:pt x="94" y="229"/>
                  </a:lnTo>
                  <a:lnTo>
                    <a:pt x="97" y="231"/>
                  </a:lnTo>
                  <a:lnTo>
                    <a:pt x="97" y="231"/>
                  </a:lnTo>
                  <a:lnTo>
                    <a:pt x="94" y="234"/>
                  </a:lnTo>
                  <a:lnTo>
                    <a:pt x="94" y="234"/>
                  </a:lnTo>
                  <a:lnTo>
                    <a:pt x="92" y="236"/>
                  </a:lnTo>
                  <a:lnTo>
                    <a:pt x="92" y="236"/>
                  </a:lnTo>
                  <a:lnTo>
                    <a:pt x="94" y="239"/>
                  </a:lnTo>
                  <a:lnTo>
                    <a:pt x="97" y="241"/>
                  </a:lnTo>
                  <a:lnTo>
                    <a:pt x="97" y="243"/>
                  </a:lnTo>
                  <a:lnTo>
                    <a:pt x="99" y="246"/>
                  </a:lnTo>
                  <a:lnTo>
                    <a:pt x="101" y="248"/>
                  </a:lnTo>
                  <a:lnTo>
                    <a:pt x="104" y="250"/>
                  </a:lnTo>
                  <a:lnTo>
                    <a:pt x="106" y="253"/>
                  </a:lnTo>
                  <a:lnTo>
                    <a:pt x="111" y="253"/>
                  </a:lnTo>
                  <a:lnTo>
                    <a:pt x="113" y="250"/>
                  </a:lnTo>
                  <a:lnTo>
                    <a:pt x="113" y="248"/>
                  </a:lnTo>
                  <a:lnTo>
                    <a:pt x="116" y="241"/>
                  </a:lnTo>
                  <a:lnTo>
                    <a:pt x="116" y="239"/>
                  </a:lnTo>
                  <a:lnTo>
                    <a:pt x="118" y="236"/>
                  </a:lnTo>
                  <a:lnTo>
                    <a:pt x="123" y="236"/>
                  </a:lnTo>
                  <a:lnTo>
                    <a:pt x="123" y="236"/>
                  </a:lnTo>
                  <a:lnTo>
                    <a:pt x="123" y="234"/>
                  </a:lnTo>
                  <a:lnTo>
                    <a:pt x="123" y="234"/>
                  </a:lnTo>
                  <a:lnTo>
                    <a:pt x="123" y="231"/>
                  </a:lnTo>
                  <a:lnTo>
                    <a:pt x="116" y="229"/>
                  </a:lnTo>
                  <a:lnTo>
                    <a:pt x="116" y="227"/>
                  </a:lnTo>
                  <a:lnTo>
                    <a:pt x="113" y="224"/>
                  </a:lnTo>
                  <a:lnTo>
                    <a:pt x="116" y="222"/>
                  </a:lnTo>
                  <a:lnTo>
                    <a:pt x="116" y="220"/>
                  </a:lnTo>
                  <a:lnTo>
                    <a:pt x="116" y="220"/>
                  </a:lnTo>
                  <a:lnTo>
                    <a:pt x="116" y="220"/>
                  </a:lnTo>
                  <a:lnTo>
                    <a:pt x="118" y="220"/>
                  </a:lnTo>
                  <a:lnTo>
                    <a:pt x="118" y="222"/>
                  </a:lnTo>
                  <a:lnTo>
                    <a:pt x="118" y="222"/>
                  </a:lnTo>
                  <a:lnTo>
                    <a:pt x="120" y="224"/>
                  </a:lnTo>
                  <a:lnTo>
                    <a:pt x="120" y="227"/>
                  </a:lnTo>
                  <a:lnTo>
                    <a:pt x="120" y="227"/>
                  </a:lnTo>
                  <a:lnTo>
                    <a:pt x="120" y="227"/>
                  </a:lnTo>
                  <a:lnTo>
                    <a:pt x="120" y="224"/>
                  </a:lnTo>
                  <a:lnTo>
                    <a:pt x="120" y="224"/>
                  </a:lnTo>
                  <a:lnTo>
                    <a:pt x="123" y="224"/>
                  </a:lnTo>
                  <a:lnTo>
                    <a:pt x="123" y="227"/>
                  </a:lnTo>
                  <a:lnTo>
                    <a:pt x="123" y="227"/>
                  </a:lnTo>
                  <a:lnTo>
                    <a:pt x="125" y="227"/>
                  </a:lnTo>
                  <a:lnTo>
                    <a:pt x="127" y="227"/>
                  </a:lnTo>
                  <a:lnTo>
                    <a:pt x="127" y="227"/>
                  </a:lnTo>
                  <a:lnTo>
                    <a:pt x="127" y="227"/>
                  </a:lnTo>
                  <a:lnTo>
                    <a:pt x="125" y="229"/>
                  </a:lnTo>
                  <a:lnTo>
                    <a:pt x="125" y="229"/>
                  </a:lnTo>
                  <a:lnTo>
                    <a:pt x="130" y="229"/>
                  </a:lnTo>
                  <a:lnTo>
                    <a:pt x="132" y="229"/>
                  </a:lnTo>
                  <a:lnTo>
                    <a:pt x="137" y="229"/>
                  </a:lnTo>
                  <a:lnTo>
                    <a:pt x="139" y="229"/>
                  </a:lnTo>
                  <a:lnTo>
                    <a:pt x="139" y="229"/>
                  </a:lnTo>
                  <a:lnTo>
                    <a:pt x="144" y="229"/>
                  </a:lnTo>
                  <a:lnTo>
                    <a:pt x="144" y="227"/>
                  </a:lnTo>
                  <a:lnTo>
                    <a:pt x="144" y="224"/>
                  </a:lnTo>
                  <a:lnTo>
                    <a:pt x="146" y="222"/>
                  </a:lnTo>
                  <a:lnTo>
                    <a:pt x="146" y="222"/>
                  </a:lnTo>
                  <a:lnTo>
                    <a:pt x="146" y="220"/>
                  </a:lnTo>
                  <a:lnTo>
                    <a:pt x="146" y="220"/>
                  </a:lnTo>
                  <a:lnTo>
                    <a:pt x="149" y="217"/>
                  </a:lnTo>
                  <a:lnTo>
                    <a:pt x="151" y="220"/>
                  </a:lnTo>
                  <a:lnTo>
                    <a:pt x="153" y="220"/>
                  </a:lnTo>
                  <a:lnTo>
                    <a:pt x="151" y="222"/>
                  </a:lnTo>
                  <a:lnTo>
                    <a:pt x="153" y="224"/>
                  </a:lnTo>
                  <a:lnTo>
                    <a:pt x="153" y="227"/>
                  </a:lnTo>
                  <a:lnTo>
                    <a:pt x="153" y="229"/>
                  </a:lnTo>
                  <a:lnTo>
                    <a:pt x="156" y="229"/>
                  </a:lnTo>
                  <a:lnTo>
                    <a:pt x="156" y="229"/>
                  </a:lnTo>
                  <a:lnTo>
                    <a:pt x="158" y="227"/>
                  </a:lnTo>
                  <a:lnTo>
                    <a:pt x="158" y="227"/>
                  </a:lnTo>
                  <a:lnTo>
                    <a:pt x="158" y="224"/>
                  </a:lnTo>
                  <a:lnTo>
                    <a:pt x="158" y="222"/>
                  </a:lnTo>
                  <a:lnTo>
                    <a:pt x="156" y="220"/>
                  </a:lnTo>
                  <a:lnTo>
                    <a:pt x="156" y="217"/>
                  </a:lnTo>
                  <a:lnTo>
                    <a:pt x="156" y="217"/>
                  </a:lnTo>
                  <a:lnTo>
                    <a:pt x="156" y="215"/>
                  </a:lnTo>
                  <a:lnTo>
                    <a:pt x="158" y="215"/>
                  </a:lnTo>
                  <a:lnTo>
                    <a:pt x="160" y="215"/>
                  </a:lnTo>
                  <a:lnTo>
                    <a:pt x="163" y="215"/>
                  </a:lnTo>
                  <a:lnTo>
                    <a:pt x="165" y="217"/>
                  </a:lnTo>
                  <a:lnTo>
                    <a:pt x="165" y="217"/>
                  </a:lnTo>
                  <a:lnTo>
                    <a:pt x="165" y="217"/>
                  </a:lnTo>
                  <a:lnTo>
                    <a:pt x="165" y="215"/>
                  </a:lnTo>
                  <a:lnTo>
                    <a:pt x="165" y="215"/>
                  </a:lnTo>
                  <a:lnTo>
                    <a:pt x="163" y="215"/>
                  </a:lnTo>
                  <a:lnTo>
                    <a:pt x="163" y="212"/>
                  </a:lnTo>
                  <a:lnTo>
                    <a:pt x="163" y="210"/>
                  </a:lnTo>
                  <a:lnTo>
                    <a:pt x="163" y="210"/>
                  </a:lnTo>
                  <a:lnTo>
                    <a:pt x="163" y="210"/>
                  </a:lnTo>
                  <a:lnTo>
                    <a:pt x="163" y="208"/>
                  </a:lnTo>
                  <a:lnTo>
                    <a:pt x="163" y="208"/>
                  </a:lnTo>
                  <a:lnTo>
                    <a:pt x="165" y="205"/>
                  </a:lnTo>
                  <a:lnTo>
                    <a:pt x="165" y="205"/>
                  </a:lnTo>
                  <a:lnTo>
                    <a:pt x="167" y="208"/>
                  </a:lnTo>
                  <a:lnTo>
                    <a:pt x="167" y="208"/>
                  </a:lnTo>
                  <a:lnTo>
                    <a:pt x="170" y="210"/>
                  </a:lnTo>
                  <a:lnTo>
                    <a:pt x="167" y="210"/>
                  </a:lnTo>
                  <a:lnTo>
                    <a:pt x="167" y="212"/>
                  </a:lnTo>
                  <a:lnTo>
                    <a:pt x="167" y="212"/>
                  </a:lnTo>
                  <a:lnTo>
                    <a:pt x="167" y="215"/>
                  </a:lnTo>
                  <a:lnTo>
                    <a:pt x="167" y="215"/>
                  </a:lnTo>
                  <a:lnTo>
                    <a:pt x="170" y="220"/>
                  </a:lnTo>
                  <a:lnTo>
                    <a:pt x="170" y="220"/>
                  </a:lnTo>
                  <a:lnTo>
                    <a:pt x="170" y="222"/>
                  </a:lnTo>
                  <a:lnTo>
                    <a:pt x="170" y="222"/>
                  </a:lnTo>
                  <a:lnTo>
                    <a:pt x="172" y="222"/>
                  </a:lnTo>
                  <a:lnTo>
                    <a:pt x="172" y="222"/>
                  </a:lnTo>
                  <a:lnTo>
                    <a:pt x="172" y="220"/>
                  </a:lnTo>
                  <a:lnTo>
                    <a:pt x="175" y="220"/>
                  </a:lnTo>
                  <a:lnTo>
                    <a:pt x="177" y="217"/>
                  </a:lnTo>
                  <a:lnTo>
                    <a:pt x="177" y="217"/>
                  </a:lnTo>
                  <a:lnTo>
                    <a:pt x="177" y="217"/>
                  </a:lnTo>
                  <a:lnTo>
                    <a:pt x="177" y="215"/>
                  </a:lnTo>
                  <a:lnTo>
                    <a:pt x="177" y="212"/>
                  </a:lnTo>
                  <a:lnTo>
                    <a:pt x="175" y="210"/>
                  </a:lnTo>
                  <a:lnTo>
                    <a:pt x="177" y="208"/>
                  </a:lnTo>
                  <a:lnTo>
                    <a:pt x="177" y="208"/>
                  </a:lnTo>
                  <a:lnTo>
                    <a:pt x="182" y="205"/>
                  </a:lnTo>
                  <a:lnTo>
                    <a:pt x="179" y="203"/>
                  </a:lnTo>
                  <a:lnTo>
                    <a:pt x="177" y="203"/>
                  </a:lnTo>
                  <a:close/>
                  <a:moveTo>
                    <a:pt x="85" y="4"/>
                  </a:moveTo>
                  <a:lnTo>
                    <a:pt x="85" y="7"/>
                  </a:lnTo>
                  <a:lnTo>
                    <a:pt x="85" y="9"/>
                  </a:lnTo>
                  <a:lnTo>
                    <a:pt x="87" y="9"/>
                  </a:lnTo>
                  <a:lnTo>
                    <a:pt x="90" y="14"/>
                  </a:lnTo>
                  <a:lnTo>
                    <a:pt x="94" y="19"/>
                  </a:lnTo>
                  <a:lnTo>
                    <a:pt x="97" y="23"/>
                  </a:lnTo>
                  <a:lnTo>
                    <a:pt x="97" y="26"/>
                  </a:lnTo>
                  <a:lnTo>
                    <a:pt x="99" y="28"/>
                  </a:lnTo>
                  <a:lnTo>
                    <a:pt x="101" y="33"/>
                  </a:lnTo>
                  <a:lnTo>
                    <a:pt x="101" y="35"/>
                  </a:lnTo>
                  <a:lnTo>
                    <a:pt x="101" y="38"/>
                  </a:lnTo>
                  <a:lnTo>
                    <a:pt x="101" y="40"/>
                  </a:lnTo>
                  <a:lnTo>
                    <a:pt x="104" y="42"/>
                  </a:lnTo>
                  <a:lnTo>
                    <a:pt x="106" y="47"/>
                  </a:lnTo>
                  <a:lnTo>
                    <a:pt x="106" y="47"/>
                  </a:lnTo>
                  <a:lnTo>
                    <a:pt x="106" y="49"/>
                  </a:lnTo>
                  <a:lnTo>
                    <a:pt x="104" y="49"/>
                  </a:lnTo>
                  <a:lnTo>
                    <a:pt x="104" y="49"/>
                  </a:lnTo>
                  <a:lnTo>
                    <a:pt x="99" y="49"/>
                  </a:lnTo>
                  <a:lnTo>
                    <a:pt x="97" y="49"/>
                  </a:lnTo>
                  <a:lnTo>
                    <a:pt x="97" y="49"/>
                  </a:lnTo>
                  <a:lnTo>
                    <a:pt x="92" y="47"/>
                  </a:lnTo>
                  <a:lnTo>
                    <a:pt x="90" y="47"/>
                  </a:lnTo>
                  <a:lnTo>
                    <a:pt x="90" y="47"/>
                  </a:lnTo>
                  <a:lnTo>
                    <a:pt x="90" y="49"/>
                  </a:lnTo>
                  <a:lnTo>
                    <a:pt x="90" y="49"/>
                  </a:lnTo>
                  <a:lnTo>
                    <a:pt x="94" y="52"/>
                  </a:lnTo>
                  <a:lnTo>
                    <a:pt x="94" y="54"/>
                  </a:lnTo>
                  <a:lnTo>
                    <a:pt x="94" y="56"/>
                  </a:lnTo>
                  <a:lnTo>
                    <a:pt x="92" y="59"/>
                  </a:lnTo>
                  <a:lnTo>
                    <a:pt x="92" y="59"/>
                  </a:lnTo>
                  <a:lnTo>
                    <a:pt x="90" y="61"/>
                  </a:lnTo>
                  <a:lnTo>
                    <a:pt x="90" y="61"/>
                  </a:lnTo>
                  <a:lnTo>
                    <a:pt x="90" y="61"/>
                  </a:lnTo>
                  <a:lnTo>
                    <a:pt x="90" y="61"/>
                  </a:lnTo>
                  <a:lnTo>
                    <a:pt x="90" y="66"/>
                  </a:lnTo>
                  <a:lnTo>
                    <a:pt x="90" y="66"/>
                  </a:lnTo>
                  <a:lnTo>
                    <a:pt x="92" y="68"/>
                  </a:lnTo>
                  <a:lnTo>
                    <a:pt x="94" y="71"/>
                  </a:lnTo>
                  <a:lnTo>
                    <a:pt x="97" y="73"/>
                  </a:lnTo>
                  <a:lnTo>
                    <a:pt x="99" y="73"/>
                  </a:lnTo>
                  <a:lnTo>
                    <a:pt x="101" y="75"/>
                  </a:lnTo>
                  <a:lnTo>
                    <a:pt x="101" y="78"/>
                  </a:lnTo>
                  <a:lnTo>
                    <a:pt x="101" y="80"/>
                  </a:lnTo>
                  <a:lnTo>
                    <a:pt x="104" y="82"/>
                  </a:lnTo>
                  <a:lnTo>
                    <a:pt x="104" y="85"/>
                  </a:lnTo>
                  <a:lnTo>
                    <a:pt x="106" y="85"/>
                  </a:lnTo>
                  <a:lnTo>
                    <a:pt x="106" y="85"/>
                  </a:lnTo>
                  <a:lnTo>
                    <a:pt x="109" y="87"/>
                  </a:lnTo>
                  <a:lnTo>
                    <a:pt x="109" y="85"/>
                  </a:lnTo>
                  <a:lnTo>
                    <a:pt x="111" y="85"/>
                  </a:lnTo>
                  <a:lnTo>
                    <a:pt x="111" y="82"/>
                  </a:lnTo>
                  <a:lnTo>
                    <a:pt x="111" y="80"/>
                  </a:lnTo>
                  <a:lnTo>
                    <a:pt x="111" y="80"/>
                  </a:lnTo>
                  <a:lnTo>
                    <a:pt x="111" y="78"/>
                  </a:lnTo>
                  <a:lnTo>
                    <a:pt x="116" y="80"/>
                  </a:lnTo>
                  <a:lnTo>
                    <a:pt x="118" y="80"/>
                  </a:lnTo>
                  <a:lnTo>
                    <a:pt x="118" y="80"/>
                  </a:lnTo>
                  <a:lnTo>
                    <a:pt x="120" y="80"/>
                  </a:lnTo>
                  <a:lnTo>
                    <a:pt x="120" y="78"/>
                  </a:lnTo>
                  <a:lnTo>
                    <a:pt x="118" y="78"/>
                  </a:lnTo>
                  <a:lnTo>
                    <a:pt x="113" y="75"/>
                  </a:lnTo>
                  <a:lnTo>
                    <a:pt x="109" y="73"/>
                  </a:lnTo>
                  <a:lnTo>
                    <a:pt x="109" y="71"/>
                  </a:lnTo>
                  <a:lnTo>
                    <a:pt x="106" y="73"/>
                  </a:lnTo>
                  <a:lnTo>
                    <a:pt x="106" y="71"/>
                  </a:lnTo>
                  <a:lnTo>
                    <a:pt x="104" y="71"/>
                  </a:lnTo>
                  <a:lnTo>
                    <a:pt x="101" y="68"/>
                  </a:lnTo>
                  <a:lnTo>
                    <a:pt x="99" y="68"/>
                  </a:lnTo>
                  <a:lnTo>
                    <a:pt x="99" y="66"/>
                  </a:lnTo>
                  <a:lnTo>
                    <a:pt x="99" y="66"/>
                  </a:lnTo>
                  <a:lnTo>
                    <a:pt x="99" y="64"/>
                  </a:lnTo>
                  <a:lnTo>
                    <a:pt x="99" y="64"/>
                  </a:lnTo>
                  <a:lnTo>
                    <a:pt x="101" y="64"/>
                  </a:lnTo>
                  <a:lnTo>
                    <a:pt x="101" y="64"/>
                  </a:lnTo>
                  <a:lnTo>
                    <a:pt x="104" y="64"/>
                  </a:lnTo>
                  <a:lnTo>
                    <a:pt x="106" y="64"/>
                  </a:lnTo>
                  <a:lnTo>
                    <a:pt x="111" y="66"/>
                  </a:lnTo>
                  <a:lnTo>
                    <a:pt x="111" y="68"/>
                  </a:lnTo>
                  <a:lnTo>
                    <a:pt x="116" y="64"/>
                  </a:lnTo>
                  <a:lnTo>
                    <a:pt x="123" y="64"/>
                  </a:lnTo>
                  <a:lnTo>
                    <a:pt x="127" y="64"/>
                  </a:lnTo>
                  <a:lnTo>
                    <a:pt x="137" y="68"/>
                  </a:lnTo>
                  <a:lnTo>
                    <a:pt x="146" y="73"/>
                  </a:lnTo>
                  <a:lnTo>
                    <a:pt x="151" y="73"/>
                  </a:lnTo>
                  <a:lnTo>
                    <a:pt x="153" y="75"/>
                  </a:lnTo>
                  <a:lnTo>
                    <a:pt x="153" y="73"/>
                  </a:lnTo>
                  <a:lnTo>
                    <a:pt x="153" y="73"/>
                  </a:lnTo>
                  <a:lnTo>
                    <a:pt x="153" y="71"/>
                  </a:lnTo>
                  <a:lnTo>
                    <a:pt x="153" y="71"/>
                  </a:lnTo>
                  <a:lnTo>
                    <a:pt x="151" y="68"/>
                  </a:lnTo>
                  <a:lnTo>
                    <a:pt x="151" y="66"/>
                  </a:lnTo>
                  <a:lnTo>
                    <a:pt x="151" y="61"/>
                  </a:lnTo>
                  <a:lnTo>
                    <a:pt x="153" y="59"/>
                  </a:lnTo>
                  <a:lnTo>
                    <a:pt x="156" y="56"/>
                  </a:lnTo>
                  <a:lnTo>
                    <a:pt x="158" y="54"/>
                  </a:lnTo>
                  <a:lnTo>
                    <a:pt x="158" y="54"/>
                  </a:lnTo>
                  <a:lnTo>
                    <a:pt x="163" y="54"/>
                  </a:lnTo>
                  <a:lnTo>
                    <a:pt x="165" y="54"/>
                  </a:lnTo>
                  <a:lnTo>
                    <a:pt x="167" y="54"/>
                  </a:lnTo>
                  <a:lnTo>
                    <a:pt x="170" y="54"/>
                  </a:lnTo>
                  <a:lnTo>
                    <a:pt x="170" y="54"/>
                  </a:lnTo>
                  <a:lnTo>
                    <a:pt x="172" y="52"/>
                  </a:lnTo>
                  <a:lnTo>
                    <a:pt x="172" y="52"/>
                  </a:lnTo>
                  <a:lnTo>
                    <a:pt x="175" y="49"/>
                  </a:lnTo>
                  <a:lnTo>
                    <a:pt x="175" y="49"/>
                  </a:lnTo>
                  <a:lnTo>
                    <a:pt x="177" y="49"/>
                  </a:lnTo>
                  <a:lnTo>
                    <a:pt x="177" y="49"/>
                  </a:lnTo>
                  <a:lnTo>
                    <a:pt x="177" y="47"/>
                  </a:lnTo>
                  <a:lnTo>
                    <a:pt x="179" y="47"/>
                  </a:lnTo>
                  <a:lnTo>
                    <a:pt x="179" y="47"/>
                  </a:lnTo>
                  <a:lnTo>
                    <a:pt x="177" y="45"/>
                  </a:lnTo>
                  <a:lnTo>
                    <a:pt x="177" y="47"/>
                  </a:lnTo>
                  <a:lnTo>
                    <a:pt x="177" y="47"/>
                  </a:lnTo>
                  <a:lnTo>
                    <a:pt x="175" y="47"/>
                  </a:lnTo>
                  <a:lnTo>
                    <a:pt x="175" y="47"/>
                  </a:lnTo>
                  <a:lnTo>
                    <a:pt x="172" y="47"/>
                  </a:lnTo>
                  <a:lnTo>
                    <a:pt x="170" y="45"/>
                  </a:lnTo>
                  <a:lnTo>
                    <a:pt x="167" y="42"/>
                  </a:lnTo>
                  <a:lnTo>
                    <a:pt x="165" y="40"/>
                  </a:lnTo>
                  <a:lnTo>
                    <a:pt x="163" y="38"/>
                  </a:lnTo>
                  <a:lnTo>
                    <a:pt x="160" y="35"/>
                  </a:lnTo>
                  <a:lnTo>
                    <a:pt x="160" y="33"/>
                  </a:lnTo>
                  <a:lnTo>
                    <a:pt x="160" y="28"/>
                  </a:lnTo>
                  <a:lnTo>
                    <a:pt x="160" y="28"/>
                  </a:lnTo>
                  <a:lnTo>
                    <a:pt x="160" y="26"/>
                  </a:lnTo>
                  <a:lnTo>
                    <a:pt x="158" y="26"/>
                  </a:lnTo>
                  <a:lnTo>
                    <a:pt x="158" y="30"/>
                  </a:lnTo>
                  <a:lnTo>
                    <a:pt x="156" y="33"/>
                  </a:lnTo>
                  <a:lnTo>
                    <a:pt x="156" y="35"/>
                  </a:lnTo>
                  <a:lnTo>
                    <a:pt x="153" y="35"/>
                  </a:lnTo>
                  <a:lnTo>
                    <a:pt x="151" y="35"/>
                  </a:lnTo>
                  <a:lnTo>
                    <a:pt x="149" y="35"/>
                  </a:lnTo>
                  <a:lnTo>
                    <a:pt x="142" y="30"/>
                  </a:lnTo>
                  <a:lnTo>
                    <a:pt x="139" y="30"/>
                  </a:lnTo>
                  <a:lnTo>
                    <a:pt x="139" y="30"/>
                  </a:lnTo>
                  <a:lnTo>
                    <a:pt x="137" y="30"/>
                  </a:lnTo>
                  <a:lnTo>
                    <a:pt x="134" y="30"/>
                  </a:lnTo>
                  <a:lnTo>
                    <a:pt x="132" y="28"/>
                  </a:lnTo>
                  <a:lnTo>
                    <a:pt x="130" y="28"/>
                  </a:lnTo>
                  <a:lnTo>
                    <a:pt x="123" y="26"/>
                  </a:lnTo>
                  <a:lnTo>
                    <a:pt x="118" y="23"/>
                  </a:lnTo>
                  <a:lnTo>
                    <a:pt x="113" y="19"/>
                  </a:lnTo>
                  <a:lnTo>
                    <a:pt x="109" y="16"/>
                  </a:lnTo>
                  <a:lnTo>
                    <a:pt x="99" y="9"/>
                  </a:lnTo>
                  <a:lnTo>
                    <a:pt x="92" y="4"/>
                  </a:lnTo>
                  <a:lnTo>
                    <a:pt x="90" y="2"/>
                  </a:lnTo>
                  <a:lnTo>
                    <a:pt x="87" y="2"/>
                  </a:lnTo>
                  <a:lnTo>
                    <a:pt x="87" y="0"/>
                  </a:lnTo>
                  <a:lnTo>
                    <a:pt x="85" y="2"/>
                  </a:lnTo>
                  <a:lnTo>
                    <a:pt x="85" y="2"/>
                  </a:lnTo>
                  <a:lnTo>
                    <a:pt x="85" y="2"/>
                  </a:lnTo>
                  <a:lnTo>
                    <a:pt x="83" y="2"/>
                  </a:lnTo>
                  <a:lnTo>
                    <a:pt x="83" y="4"/>
                  </a:lnTo>
                  <a:lnTo>
                    <a:pt x="85"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313"/>
            <p:cNvSpPr>
              <a:spLocks/>
            </p:cNvSpPr>
            <p:nvPr userDrawn="1"/>
          </p:nvSpPr>
          <p:spPr bwMode="auto">
            <a:xfrm>
              <a:off x="2220" y="2418"/>
              <a:ext cx="40" cy="16"/>
            </a:xfrm>
            <a:custGeom>
              <a:avLst/>
              <a:gdLst>
                <a:gd name="T0" fmla="*/ 38 w 40"/>
                <a:gd name="T1" fmla="*/ 11 h 16"/>
                <a:gd name="T2" fmla="*/ 38 w 40"/>
                <a:gd name="T3" fmla="*/ 7 h 16"/>
                <a:gd name="T4" fmla="*/ 31 w 40"/>
                <a:gd name="T5" fmla="*/ 4 h 16"/>
                <a:gd name="T6" fmla="*/ 31 w 40"/>
                <a:gd name="T7" fmla="*/ 4 h 16"/>
                <a:gd name="T8" fmla="*/ 28 w 40"/>
                <a:gd name="T9" fmla="*/ 2 h 16"/>
                <a:gd name="T10" fmla="*/ 26 w 40"/>
                <a:gd name="T11" fmla="*/ 2 h 16"/>
                <a:gd name="T12" fmla="*/ 26 w 40"/>
                <a:gd name="T13" fmla="*/ 2 h 16"/>
                <a:gd name="T14" fmla="*/ 24 w 40"/>
                <a:gd name="T15" fmla="*/ 2 h 16"/>
                <a:gd name="T16" fmla="*/ 21 w 40"/>
                <a:gd name="T17" fmla="*/ 0 h 16"/>
                <a:gd name="T18" fmla="*/ 19 w 40"/>
                <a:gd name="T19" fmla="*/ 0 h 16"/>
                <a:gd name="T20" fmla="*/ 19 w 40"/>
                <a:gd name="T21" fmla="*/ 0 h 16"/>
                <a:gd name="T22" fmla="*/ 9 w 40"/>
                <a:gd name="T23" fmla="*/ 0 h 16"/>
                <a:gd name="T24" fmla="*/ 9 w 40"/>
                <a:gd name="T25" fmla="*/ 0 h 16"/>
                <a:gd name="T26" fmla="*/ 7 w 40"/>
                <a:gd name="T27" fmla="*/ 0 h 16"/>
                <a:gd name="T28" fmla="*/ 7 w 40"/>
                <a:gd name="T29" fmla="*/ 0 h 16"/>
                <a:gd name="T30" fmla="*/ 5 w 40"/>
                <a:gd name="T31" fmla="*/ 0 h 16"/>
                <a:gd name="T32" fmla="*/ 2 w 40"/>
                <a:gd name="T33" fmla="*/ 2 h 16"/>
                <a:gd name="T34" fmla="*/ 2 w 40"/>
                <a:gd name="T35" fmla="*/ 2 h 16"/>
                <a:gd name="T36" fmla="*/ 0 w 40"/>
                <a:gd name="T37" fmla="*/ 4 h 16"/>
                <a:gd name="T38" fmla="*/ 2 w 40"/>
                <a:gd name="T39" fmla="*/ 4 h 16"/>
                <a:gd name="T40" fmla="*/ 5 w 40"/>
                <a:gd name="T41" fmla="*/ 7 h 16"/>
                <a:gd name="T42" fmla="*/ 7 w 40"/>
                <a:gd name="T43" fmla="*/ 7 h 16"/>
                <a:gd name="T44" fmla="*/ 7 w 40"/>
                <a:gd name="T45" fmla="*/ 9 h 16"/>
                <a:gd name="T46" fmla="*/ 9 w 40"/>
                <a:gd name="T47" fmla="*/ 9 h 16"/>
                <a:gd name="T48" fmla="*/ 9 w 40"/>
                <a:gd name="T49" fmla="*/ 9 h 16"/>
                <a:gd name="T50" fmla="*/ 9 w 40"/>
                <a:gd name="T51" fmla="*/ 11 h 16"/>
                <a:gd name="T52" fmla="*/ 12 w 40"/>
                <a:gd name="T53" fmla="*/ 14 h 16"/>
                <a:gd name="T54" fmla="*/ 16 w 40"/>
                <a:gd name="T55" fmla="*/ 14 h 16"/>
                <a:gd name="T56" fmla="*/ 19 w 40"/>
                <a:gd name="T57" fmla="*/ 14 h 16"/>
                <a:gd name="T58" fmla="*/ 19 w 40"/>
                <a:gd name="T59" fmla="*/ 14 h 16"/>
                <a:gd name="T60" fmla="*/ 21 w 40"/>
                <a:gd name="T61" fmla="*/ 16 h 16"/>
                <a:gd name="T62" fmla="*/ 21 w 40"/>
                <a:gd name="T63" fmla="*/ 14 h 16"/>
                <a:gd name="T64" fmla="*/ 21 w 40"/>
                <a:gd name="T65" fmla="*/ 11 h 16"/>
                <a:gd name="T66" fmla="*/ 24 w 40"/>
                <a:gd name="T67" fmla="*/ 11 h 16"/>
                <a:gd name="T68" fmla="*/ 24 w 40"/>
                <a:gd name="T69" fmla="*/ 14 h 16"/>
                <a:gd name="T70" fmla="*/ 26 w 40"/>
                <a:gd name="T71" fmla="*/ 14 h 16"/>
                <a:gd name="T72" fmla="*/ 26 w 40"/>
                <a:gd name="T73" fmla="*/ 11 h 16"/>
                <a:gd name="T74" fmla="*/ 28 w 40"/>
                <a:gd name="T75" fmla="*/ 11 h 16"/>
                <a:gd name="T76" fmla="*/ 28 w 40"/>
                <a:gd name="T77" fmla="*/ 11 h 16"/>
                <a:gd name="T78" fmla="*/ 28 w 40"/>
                <a:gd name="T79" fmla="*/ 11 h 16"/>
                <a:gd name="T80" fmla="*/ 28 w 40"/>
                <a:gd name="T81" fmla="*/ 11 h 16"/>
                <a:gd name="T82" fmla="*/ 31 w 40"/>
                <a:gd name="T83" fmla="*/ 11 h 16"/>
                <a:gd name="T84" fmla="*/ 31 w 40"/>
                <a:gd name="T85" fmla="*/ 11 h 16"/>
                <a:gd name="T86" fmla="*/ 33 w 40"/>
                <a:gd name="T87" fmla="*/ 14 h 16"/>
                <a:gd name="T88" fmla="*/ 35 w 40"/>
                <a:gd name="T89" fmla="*/ 11 h 16"/>
                <a:gd name="T90" fmla="*/ 38 w 40"/>
                <a:gd name="T91" fmla="*/ 11 h 16"/>
                <a:gd name="T92" fmla="*/ 40 w 40"/>
                <a:gd name="T93" fmla="*/ 11 h 16"/>
                <a:gd name="T94" fmla="*/ 38 w 40"/>
                <a:gd name="T95"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16">
                  <a:moveTo>
                    <a:pt x="38" y="11"/>
                  </a:moveTo>
                  <a:lnTo>
                    <a:pt x="38" y="7"/>
                  </a:lnTo>
                  <a:lnTo>
                    <a:pt x="31" y="4"/>
                  </a:lnTo>
                  <a:lnTo>
                    <a:pt x="31" y="4"/>
                  </a:lnTo>
                  <a:lnTo>
                    <a:pt x="28" y="2"/>
                  </a:lnTo>
                  <a:lnTo>
                    <a:pt x="26" y="2"/>
                  </a:lnTo>
                  <a:lnTo>
                    <a:pt x="26" y="2"/>
                  </a:lnTo>
                  <a:lnTo>
                    <a:pt x="24" y="2"/>
                  </a:lnTo>
                  <a:lnTo>
                    <a:pt x="21" y="0"/>
                  </a:lnTo>
                  <a:lnTo>
                    <a:pt x="19" y="0"/>
                  </a:lnTo>
                  <a:lnTo>
                    <a:pt x="19" y="0"/>
                  </a:lnTo>
                  <a:lnTo>
                    <a:pt x="9" y="0"/>
                  </a:lnTo>
                  <a:lnTo>
                    <a:pt x="9" y="0"/>
                  </a:lnTo>
                  <a:lnTo>
                    <a:pt x="7" y="0"/>
                  </a:lnTo>
                  <a:lnTo>
                    <a:pt x="7" y="0"/>
                  </a:lnTo>
                  <a:lnTo>
                    <a:pt x="5" y="0"/>
                  </a:lnTo>
                  <a:lnTo>
                    <a:pt x="2" y="2"/>
                  </a:lnTo>
                  <a:lnTo>
                    <a:pt x="2" y="2"/>
                  </a:lnTo>
                  <a:lnTo>
                    <a:pt x="0" y="4"/>
                  </a:lnTo>
                  <a:lnTo>
                    <a:pt x="2" y="4"/>
                  </a:lnTo>
                  <a:lnTo>
                    <a:pt x="5" y="7"/>
                  </a:lnTo>
                  <a:lnTo>
                    <a:pt x="7" y="7"/>
                  </a:lnTo>
                  <a:lnTo>
                    <a:pt x="7" y="9"/>
                  </a:lnTo>
                  <a:lnTo>
                    <a:pt x="9" y="9"/>
                  </a:lnTo>
                  <a:lnTo>
                    <a:pt x="9" y="9"/>
                  </a:lnTo>
                  <a:lnTo>
                    <a:pt x="9" y="11"/>
                  </a:lnTo>
                  <a:lnTo>
                    <a:pt x="12" y="14"/>
                  </a:lnTo>
                  <a:lnTo>
                    <a:pt x="16" y="14"/>
                  </a:lnTo>
                  <a:lnTo>
                    <a:pt x="19" y="14"/>
                  </a:lnTo>
                  <a:lnTo>
                    <a:pt x="19" y="14"/>
                  </a:lnTo>
                  <a:lnTo>
                    <a:pt x="21" y="16"/>
                  </a:lnTo>
                  <a:lnTo>
                    <a:pt x="21" y="14"/>
                  </a:lnTo>
                  <a:lnTo>
                    <a:pt x="21" y="11"/>
                  </a:lnTo>
                  <a:lnTo>
                    <a:pt x="24" y="11"/>
                  </a:lnTo>
                  <a:lnTo>
                    <a:pt x="24" y="14"/>
                  </a:lnTo>
                  <a:lnTo>
                    <a:pt x="26" y="14"/>
                  </a:lnTo>
                  <a:lnTo>
                    <a:pt x="26" y="11"/>
                  </a:lnTo>
                  <a:lnTo>
                    <a:pt x="28" y="11"/>
                  </a:lnTo>
                  <a:lnTo>
                    <a:pt x="28" y="11"/>
                  </a:lnTo>
                  <a:lnTo>
                    <a:pt x="28" y="11"/>
                  </a:lnTo>
                  <a:lnTo>
                    <a:pt x="28" y="11"/>
                  </a:lnTo>
                  <a:lnTo>
                    <a:pt x="31" y="11"/>
                  </a:lnTo>
                  <a:lnTo>
                    <a:pt x="31" y="11"/>
                  </a:lnTo>
                  <a:lnTo>
                    <a:pt x="33" y="14"/>
                  </a:lnTo>
                  <a:lnTo>
                    <a:pt x="35" y="11"/>
                  </a:lnTo>
                  <a:lnTo>
                    <a:pt x="38" y="11"/>
                  </a:lnTo>
                  <a:lnTo>
                    <a:pt x="40" y="11"/>
                  </a:lnTo>
                  <a:lnTo>
                    <a:pt x="38"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14"/>
            <p:cNvSpPr>
              <a:spLocks noEditPoints="1"/>
            </p:cNvSpPr>
            <p:nvPr userDrawn="1"/>
          </p:nvSpPr>
          <p:spPr bwMode="auto">
            <a:xfrm>
              <a:off x="3493" y="2581"/>
              <a:ext cx="115" cy="134"/>
            </a:xfrm>
            <a:custGeom>
              <a:avLst/>
              <a:gdLst>
                <a:gd name="T0" fmla="*/ 99 w 115"/>
                <a:gd name="T1" fmla="*/ 118 h 134"/>
                <a:gd name="T2" fmla="*/ 110 w 115"/>
                <a:gd name="T3" fmla="*/ 38 h 134"/>
                <a:gd name="T4" fmla="*/ 110 w 115"/>
                <a:gd name="T5" fmla="*/ 30 h 134"/>
                <a:gd name="T6" fmla="*/ 110 w 115"/>
                <a:gd name="T7" fmla="*/ 28 h 134"/>
                <a:gd name="T8" fmla="*/ 106 w 115"/>
                <a:gd name="T9" fmla="*/ 23 h 134"/>
                <a:gd name="T10" fmla="*/ 101 w 115"/>
                <a:gd name="T11" fmla="*/ 19 h 134"/>
                <a:gd name="T12" fmla="*/ 89 w 115"/>
                <a:gd name="T13" fmla="*/ 19 h 134"/>
                <a:gd name="T14" fmla="*/ 80 w 115"/>
                <a:gd name="T15" fmla="*/ 23 h 134"/>
                <a:gd name="T16" fmla="*/ 73 w 115"/>
                <a:gd name="T17" fmla="*/ 19 h 134"/>
                <a:gd name="T18" fmla="*/ 66 w 115"/>
                <a:gd name="T19" fmla="*/ 12 h 134"/>
                <a:gd name="T20" fmla="*/ 59 w 115"/>
                <a:gd name="T21" fmla="*/ 7 h 134"/>
                <a:gd name="T22" fmla="*/ 52 w 115"/>
                <a:gd name="T23" fmla="*/ 9 h 134"/>
                <a:gd name="T24" fmla="*/ 47 w 115"/>
                <a:gd name="T25" fmla="*/ 12 h 134"/>
                <a:gd name="T26" fmla="*/ 47 w 115"/>
                <a:gd name="T27" fmla="*/ 7 h 134"/>
                <a:gd name="T28" fmla="*/ 44 w 115"/>
                <a:gd name="T29" fmla="*/ 0 h 134"/>
                <a:gd name="T30" fmla="*/ 42 w 115"/>
                <a:gd name="T31" fmla="*/ 4 h 134"/>
                <a:gd name="T32" fmla="*/ 37 w 115"/>
                <a:gd name="T33" fmla="*/ 2 h 134"/>
                <a:gd name="T34" fmla="*/ 35 w 115"/>
                <a:gd name="T35" fmla="*/ 9 h 134"/>
                <a:gd name="T36" fmla="*/ 30 w 115"/>
                <a:gd name="T37" fmla="*/ 9 h 134"/>
                <a:gd name="T38" fmla="*/ 30 w 115"/>
                <a:gd name="T39" fmla="*/ 12 h 134"/>
                <a:gd name="T40" fmla="*/ 23 w 115"/>
                <a:gd name="T41" fmla="*/ 9 h 134"/>
                <a:gd name="T42" fmla="*/ 19 w 115"/>
                <a:gd name="T43" fmla="*/ 7 h 134"/>
                <a:gd name="T44" fmla="*/ 14 w 115"/>
                <a:gd name="T45" fmla="*/ 12 h 134"/>
                <a:gd name="T46" fmla="*/ 9 w 115"/>
                <a:gd name="T47" fmla="*/ 19 h 134"/>
                <a:gd name="T48" fmla="*/ 14 w 115"/>
                <a:gd name="T49" fmla="*/ 28 h 134"/>
                <a:gd name="T50" fmla="*/ 16 w 115"/>
                <a:gd name="T51" fmla="*/ 35 h 134"/>
                <a:gd name="T52" fmla="*/ 14 w 115"/>
                <a:gd name="T53" fmla="*/ 42 h 134"/>
                <a:gd name="T54" fmla="*/ 19 w 115"/>
                <a:gd name="T55" fmla="*/ 49 h 134"/>
                <a:gd name="T56" fmla="*/ 14 w 115"/>
                <a:gd name="T57" fmla="*/ 47 h 134"/>
                <a:gd name="T58" fmla="*/ 7 w 115"/>
                <a:gd name="T59" fmla="*/ 49 h 134"/>
                <a:gd name="T60" fmla="*/ 11 w 115"/>
                <a:gd name="T61" fmla="*/ 54 h 134"/>
                <a:gd name="T62" fmla="*/ 9 w 115"/>
                <a:gd name="T63" fmla="*/ 61 h 134"/>
                <a:gd name="T64" fmla="*/ 4 w 115"/>
                <a:gd name="T65" fmla="*/ 66 h 134"/>
                <a:gd name="T66" fmla="*/ 4 w 115"/>
                <a:gd name="T67" fmla="*/ 71 h 134"/>
                <a:gd name="T68" fmla="*/ 7 w 115"/>
                <a:gd name="T69" fmla="*/ 82 h 134"/>
                <a:gd name="T70" fmla="*/ 2 w 115"/>
                <a:gd name="T71" fmla="*/ 90 h 134"/>
                <a:gd name="T72" fmla="*/ 9 w 115"/>
                <a:gd name="T73" fmla="*/ 94 h 134"/>
                <a:gd name="T74" fmla="*/ 14 w 115"/>
                <a:gd name="T75" fmla="*/ 97 h 134"/>
                <a:gd name="T76" fmla="*/ 19 w 115"/>
                <a:gd name="T77" fmla="*/ 101 h 134"/>
                <a:gd name="T78" fmla="*/ 23 w 115"/>
                <a:gd name="T79" fmla="*/ 108 h 134"/>
                <a:gd name="T80" fmla="*/ 21 w 115"/>
                <a:gd name="T81" fmla="*/ 116 h 134"/>
                <a:gd name="T82" fmla="*/ 19 w 115"/>
                <a:gd name="T83" fmla="*/ 123 h 134"/>
                <a:gd name="T84" fmla="*/ 23 w 115"/>
                <a:gd name="T85" fmla="*/ 134 h 134"/>
                <a:gd name="T86" fmla="*/ 37 w 115"/>
                <a:gd name="T87" fmla="*/ 127 h 134"/>
                <a:gd name="T88" fmla="*/ 66 w 115"/>
                <a:gd name="T89" fmla="*/ 118 h 134"/>
                <a:gd name="T90" fmla="*/ 66 w 115"/>
                <a:gd name="T91" fmla="*/ 118 h 134"/>
                <a:gd name="T92" fmla="*/ 85 w 115"/>
                <a:gd name="T93" fmla="*/ 116 h 134"/>
                <a:gd name="T94" fmla="*/ 85 w 115"/>
                <a:gd name="T95" fmla="*/ 116 h 134"/>
                <a:gd name="T96" fmla="*/ 101 w 115"/>
                <a:gd name="T97" fmla="*/ 113 h 134"/>
                <a:gd name="T98" fmla="*/ 103 w 115"/>
                <a:gd name="T99" fmla="*/ 118 h 134"/>
                <a:gd name="T100" fmla="*/ 108 w 115"/>
                <a:gd name="T101" fmla="*/ 118 h 134"/>
                <a:gd name="T102" fmla="*/ 108 w 115"/>
                <a:gd name="T103" fmla="*/ 108 h 134"/>
                <a:gd name="T104" fmla="*/ 103 w 115"/>
                <a:gd name="T105" fmla="*/ 104 h 134"/>
                <a:gd name="T106" fmla="*/ 101 w 115"/>
                <a:gd name="T107" fmla="*/ 90 h 134"/>
                <a:gd name="T108" fmla="*/ 101 w 115"/>
                <a:gd name="T109" fmla="*/ 80 h 134"/>
                <a:gd name="T110" fmla="*/ 106 w 115"/>
                <a:gd name="T111" fmla="*/ 68 h 134"/>
                <a:gd name="T112" fmla="*/ 108 w 115"/>
                <a:gd name="T113" fmla="*/ 59 h 134"/>
                <a:gd name="T114" fmla="*/ 113 w 115"/>
                <a:gd name="T115" fmla="*/ 5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 h="134">
                  <a:moveTo>
                    <a:pt x="99" y="118"/>
                  </a:moveTo>
                  <a:lnTo>
                    <a:pt x="103" y="120"/>
                  </a:lnTo>
                  <a:lnTo>
                    <a:pt x="103" y="118"/>
                  </a:lnTo>
                  <a:lnTo>
                    <a:pt x="101" y="118"/>
                  </a:lnTo>
                  <a:lnTo>
                    <a:pt x="99" y="118"/>
                  </a:lnTo>
                  <a:close/>
                  <a:moveTo>
                    <a:pt x="113" y="47"/>
                  </a:moveTo>
                  <a:lnTo>
                    <a:pt x="113" y="42"/>
                  </a:lnTo>
                  <a:lnTo>
                    <a:pt x="113" y="40"/>
                  </a:lnTo>
                  <a:lnTo>
                    <a:pt x="113" y="40"/>
                  </a:lnTo>
                  <a:lnTo>
                    <a:pt x="110" y="38"/>
                  </a:lnTo>
                  <a:lnTo>
                    <a:pt x="110" y="35"/>
                  </a:lnTo>
                  <a:lnTo>
                    <a:pt x="110" y="35"/>
                  </a:lnTo>
                  <a:lnTo>
                    <a:pt x="110" y="35"/>
                  </a:lnTo>
                  <a:lnTo>
                    <a:pt x="110" y="33"/>
                  </a:lnTo>
                  <a:lnTo>
                    <a:pt x="110" y="30"/>
                  </a:lnTo>
                  <a:lnTo>
                    <a:pt x="110" y="30"/>
                  </a:lnTo>
                  <a:lnTo>
                    <a:pt x="110" y="30"/>
                  </a:lnTo>
                  <a:lnTo>
                    <a:pt x="110" y="28"/>
                  </a:lnTo>
                  <a:lnTo>
                    <a:pt x="110" y="26"/>
                  </a:lnTo>
                  <a:lnTo>
                    <a:pt x="110" y="28"/>
                  </a:lnTo>
                  <a:lnTo>
                    <a:pt x="110" y="28"/>
                  </a:lnTo>
                  <a:lnTo>
                    <a:pt x="108" y="28"/>
                  </a:lnTo>
                  <a:lnTo>
                    <a:pt x="108" y="26"/>
                  </a:lnTo>
                  <a:lnTo>
                    <a:pt x="108" y="26"/>
                  </a:lnTo>
                  <a:lnTo>
                    <a:pt x="106" y="23"/>
                  </a:lnTo>
                  <a:lnTo>
                    <a:pt x="106" y="23"/>
                  </a:lnTo>
                  <a:lnTo>
                    <a:pt x="103" y="21"/>
                  </a:lnTo>
                  <a:lnTo>
                    <a:pt x="103" y="21"/>
                  </a:lnTo>
                  <a:lnTo>
                    <a:pt x="103" y="19"/>
                  </a:lnTo>
                  <a:lnTo>
                    <a:pt x="101" y="19"/>
                  </a:lnTo>
                  <a:lnTo>
                    <a:pt x="99" y="19"/>
                  </a:lnTo>
                  <a:lnTo>
                    <a:pt x="99" y="19"/>
                  </a:lnTo>
                  <a:lnTo>
                    <a:pt x="94" y="16"/>
                  </a:lnTo>
                  <a:lnTo>
                    <a:pt x="92" y="16"/>
                  </a:lnTo>
                  <a:lnTo>
                    <a:pt x="89" y="19"/>
                  </a:lnTo>
                  <a:lnTo>
                    <a:pt x="87" y="19"/>
                  </a:lnTo>
                  <a:lnTo>
                    <a:pt x="82" y="21"/>
                  </a:lnTo>
                  <a:lnTo>
                    <a:pt x="82" y="21"/>
                  </a:lnTo>
                  <a:lnTo>
                    <a:pt x="80" y="23"/>
                  </a:lnTo>
                  <a:lnTo>
                    <a:pt x="80" y="23"/>
                  </a:lnTo>
                  <a:lnTo>
                    <a:pt x="77" y="23"/>
                  </a:lnTo>
                  <a:lnTo>
                    <a:pt x="77" y="21"/>
                  </a:lnTo>
                  <a:lnTo>
                    <a:pt x="75" y="21"/>
                  </a:lnTo>
                  <a:lnTo>
                    <a:pt x="73" y="21"/>
                  </a:lnTo>
                  <a:lnTo>
                    <a:pt x="73" y="19"/>
                  </a:lnTo>
                  <a:lnTo>
                    <a:pt x="70" y="19"/>
                  </a:lnTo>
                  <a:lnTo>
                    <a:pt x="68" y="16"/>
                  </a:lnTo>
                  <a:lnTo>
                    <a:pt x="68" y="14"/>
                  </a:lnTo>
                  <a:lnTo>
                    <a:pt x="68" y="14"/>
                  </a:lnTo>
                  <a:lnTo>
                    <a:pt x="66" y="12"/>
                  </a:lnTo>
                  <a:lnTo>
                    <a:pt x="66" y="9"/>
                  </a:lnTo>
                  <a:lnTo>
                    <a:pt x="63" y="9"/>
                  </a:lnTo>
                  <a:lnTo>
                    <a:pt x="61" y="9"/>
                  </a:lnTo>
                  <a:lnTo>
                    <a:pt x="59" y="9"/>
                  </a:lnTo>
                  <a:lnTo>
                    <a:pt x="59" y="7"/>
                  </a:lnTo>
                  <a:lnTo>
                    <a:pt x="59" y="7"/>
                  </a:lnTo>
                  <a:lnTo>
                    <a:pt x="56" y="7"/>
                  </a:lnTo>
                  <a:lnTo>
                    <a:pt x="52" y="7"/>
                  </a:lnTo>
                  <a:lnTo>
                    <a:pt x="52" y="9"/>
                  </a:lnTo>
                  <a:lnTo>
                    <a:pt x="52" y="9"/>
                  </a:lnTo>
                  <a:lnTo>
                    <a:pt x="52" y="9"/>
                  </a:lnTo>
                  <a:lnTo>
                    <a:pt x="49" y="12"/>
                  </a:lnTo>
                  <a:lnTo>
                    <a:pt x="49" y="12"/>
                  </a:lnTo>
                  <a:lnTo>
                    <a:pt x="47" y="12"/>
                  </a:lnTo>
                  <a:lnTo>
                    <a:pt x="47" y="12"/>
                  </a:lnTo>
                  <a:lnTo>
                    <a:pt x="44" y="9"/>
                  </a:lnTo>
                  <a:lnTo>
                    <a:pt x="44" y="9"/>
                  </a:lnTo>
                  <a:lnTo>
                    <a:pt x="47" y="9"/>
                  </a:lnTo>
                  <a:lnTo>
                    <a:pt x="47" y="7"/>
                  </a:lnTo>
                  <a:lnTo>
                    <a:pt x="47" y="7"/>
                  </a:lnTo>
                  <a:lnTo>
                    <a:pt x="47" y="4"/>
                  </a:lnTo>
                  <a:lnTo>
                    <a:pt x="44" y="4"/>
                  </a:lnTo>
                  <a:lnTo>
                    <a:pt x="44" y="2"/>
                  </a:lnTo>
                  <a:lnTo>
                    <a:pt x="44" y="0"/>
                  </a:lnTo>
                  <a:lnTo>
                    <a:pt x="44" y="0"/>
                  </a:lnTo>
                  <a:lnTo>
                    <a:pt x="42" y="2"/>
                  </a:lnTo>
                  <a:lnTo>
                    <a:pt x="42" y="2"/>
                  </a:lnTo>
                  <a:lnTo>
                    <a:pt x="42" y="2"/>
                  </a:lnTo>
                  <a:lnTo>
                    <a:pt x="42" y="2"/>
                  </a:lnTo>
                  <a:lnTo>
                    <a:pt x="42" y="4"/>
                  </a:lnTo>
                  <a:lnTo>
                    <a:pt x="42" y="4"/>
                  </a:lnTo>
                  <a:lnTo>
                    <a:pt x="40" y="4"/>
                  </a:lnTo>
                  <a:lnTo>
                    <a:pt x="40" y="4"/>
                  </a:lnTo>
                  <a:lnTo>
                    <a:pt x="37" y="2"/>
                  </a:lnTo>
                  <a:lnTo>
                    <a:pt x="37" y="2"/>
                  </a:lnTo>
                  <a:lnTo>
                    <a:pt x="37" y="4"/>
                  </a:lnTo>
                  <a:lnTo>
                    <a:pt x="37" y="4"/>
                  </a:lnTo>
                  <a:lnTo>
                    <a:pt x="37" y="7"/>
                  </a:lnTo>
                  <a:lnTo>
                    <a:pt x="37" y="9"/>
                  </a:lnTo>
                  <a:lnTo>
                    <a:pt x="35" y="9"/>
                  </a:lnTo>
                  <a:lnTo>
                    <a:pt x="35" y="9"/>
                  </a:lnTo>
                  <a:lnTo>
                    <a:pt x="33" y="9"/>
                  </a:lnTo>
                  <a:lnTo>
                    <a:pt x="33" y="9"/>
                  </a:lnTo>
                  <a:lnTo>
                    <a:pt x="33" y="9"/>
                  </a:lnTo>
                  <a:lnTo>
                    <a:pt x="30" y="9"/>
                  </a:lnTo>
                  <a:lnTo>
                    <a:pt x="33" y="12"/>
                  </a:lnTo>
                  <a:lnTo>
                    <a:pt x="33" y="12"/>
                  </a:lnTo>
                  <a:lnTo>
                    <a:pt x="30" y="12"/>
                  </a:lnTo>
                  <a:lnTo>
                    <a:pt x="30" y="12"/>
                  </a:lnTo>
                  <a:lnTo>
                    <a:pt x="30" y="12"/>
                  </a:lnTo>
                  <a:lnTo>
                    <a:pt x="30" y="12"/>
                  </a:lnTo>
                  <a:lnTo>
                    <a:pt x="28" y="12"/>
                  </a:lnTo>
                  <a:lnTo>
                    <a:pt x="26" y="9"/>
                  </a:lnTo>
                  <a:lnTo>
                    <a:pt x="23" y="9"/>
                  </a:lnTo>
                  <a:lnTo>
                    <a:pt x="23" y="9"/>
                  </a:lnTo>
                  <a:lnTo>
                    <a:pt x="23" y="7"/>
                  </a:lnTo>
                  <a:lnTo>
                    <a:pt x="23" y="7"/>
                  </a:lnTo>
                  <a:lnTo>
                    <a:pt x="21" y="7"/>
                  </a:lnTo>
                  <a:lnTo>
                    <a:pt x="21" y="7"/>
                  </a:lnTo>
                  <a:lnTo>
                    <a:pt x="19" y="7"/>
                  </a:lnTo>
                  <a:lnTo>
                    <a:pt x="19" y="9"/>
                  </a:lnTo>
                  <a:lnTo>
                    <a:pt x="16" y="12"/>
                  </a:lnTo>
                  <a:lnTo>
                    <a:pt x="14" y="12"/>
                  </a:lnTo>
                  <a:lnTo>
                    <a:pt x="14" y="12"/>
                  </a:lnTo>
                  <a:lnTo>
                    <a:pt x="14" y="12"/>
                  </a:lnTo>
                  <a:lnTo>
                    <a:pt x="11" y="14"/>
                  </a:lnTo>
                  <a:lnTo>
                    <a:pt x="11" y="14"/>
                  </a:lnTo>
                  <a:lnTo>
                    <a:pt x="9" y="16"/>
                  </a:lnTo>
                  <a:lnTo>
                    <a:pt x="9" y="16"/>
                  </a:lnTo>
                  <a:lnTo>
                    <a:pt x="9" y="19"/>
                  </a:lnTo>
                  <a:lnTo>
                    <a:pt x="9" y="23"/>
                  </a:lnTo>
                  <a:lnTo>
                    <a:pt x="9" y="26"/>
                  </a:lnTo>
                  <a:lnTo>
                    <a:pt x="11" y="28"/>
                  </a:lnTo>
                  <a:lnTo>
                    <a:pt x="11" y="28"/>
                  </a:lnTo>
                  <a:lnTo>
                    <a:pt x="14" y="28"/>
                  </a:lnTo>
                  <a:lnTo>
                    <a:pt x="14" y="28"/>
                  </a:lnTo>
                  <a:lnTo>
                    <a:pt x="14" y="30"/>
                  </a:lnTo>
                  <a:lnTo>
                    <a:pt x="14" y="33"/>
                  </a:lnTo>
                  <a:lnTo>
                    <a:pt x="16" y="33"/>
                  </a:lnTo>
                  <a:lnTo>
                    <a:pt x="16" y="35"/>
                  </a:lnTo>
                  <a:lnTo>
                    <a:pt x="16" y="35"/>
                  </a:lnTo>
                  <a:lnTo>
                    <a:pt x="14" y="38"/>
                  </a:lnTo>
                  <a:lnTo>
                    <a:pt x="14" y="38"/>
                  </a:lnTo>
                  <a:lnTo>
                    <a:pt x="14" y="40"/>
                  </a:lnTo>
                  <a:lnTo>
                    <a:pt x="14" y="42"/>
                  </a:lnTo>
                  <a:lnTo>
                    <a:pt x="16" y="42"/>
                  </a:lnTo>
                  <a:lnTo>
                    <a:pt x="19" y="45"/>
                  </a:lnTo>
                  <a:lnTo>
                    <a:pt x="19" y="47"/>
                  </a:lnTo>
                  <a:lnTo>
                    <a:pt x="19" y="49"/>
                  </a:lnTo>
                  <a:lnTo>
                    <a:pt x="19" y="49"/>
                  </a:lnTo>
                  <a:lnTo>
                    <a:pt x="16" y="49"/>
                  </a:lnTo>
                  <a:lnTo>
                    <a:pt x="16" y="49"/>
                  </a:lnTo>
                  <a:lnTo>
                    <a:pt x="16" y="47"/>
                  </a:lnTo>
                  <a:lnTo>
                    <a:pt x="14" y="47"/>
                  </a:lnTo>
                  <a:lnTo>
                    <a:pt x="14" y="47"/>
                  </a:lnTo>
                  <a:lnTo>
                    <a:pt x="11" y="47"/>
                  </a:lnTo>
                  <a:lnTo>
                    <a:pt x="9" y="47"/>
                  </a:lnTo>
                  <a:lnTo>
                    <a:pt x="9" y="47"/>
                  </a:lnTo>
                  <a:lnTo>
                    <a:pt x="7" y="49"/>
                  </a:lnTo>
                  <a:lnTo>
                    <a:pt x="7" y="49"/>
                  </a:lnTo>
                  <a:lnTo>
                    <a:pt x="7" y="52"/>
                  </a:lnTo>
                  <a:lnTo>
                    <a:pt x="9" y="54"/>
                  </a:lnTo>
                  <a:lnTo>
                    <a:pt x="9" y="54"/>
                  </a:lnTo>
                  <a:lnTo>
                    <a:pt x="11" y="54"/>
                  </a:lnTo>
                  <a:lnTo>
                    <a:pt x="11" y="54"/>
                  </a:lnTo>
                  <a:lnTo>
                    <a:pt x="11" y="54"/>
                  </a:lnTo>
                  <a:lnTo>
                    <a:pt x="11" y="56"/>
                  </a:lnTo>
                  <a:lnTo>
                    <a:pt x="11" y="56"/>
                  </a:lnTo>
                  <a:lnTo>
                    <a:pt x="11" y="59"/>
                  </a:lnTo>
                  <a:lnTo>
                    <a:pt x="9" y="61"/>
                  </a:lnTo>
                  <a:lnTo>
                    <a:pt x="9" y="61"/>
                  </a:lnTo>
                  <a:lnTo>
                    <a:pt x="9" y="64"/>
                  </a:lnTo>
                  <a:lnTo>
                    <a:pt x="9" y="66"/>
                  </a:lnTo>
                  <a:lnTo>
                    <a:pt x="7" y="68"/>
                  </a:lnTo>
                  <a:lnTo>
                    <a:pt x="4" y="66"/>
                  </a:lnTo>
                  <a:lnTo>
                    <a:pt x="4" y="66"/>
                  </a:lnTo>
                  <a:lnTo>
                    <a:pt x="2" y="68"/>
                  </a:lnTo>
                  <a:lnTo>
                    <a:pt x="4" y="68"/>
                  </a:lnTo>
                  <a:lnTo>
                    <a:pt x="4" y="68"/>
                  </a:lnTo>
                  <a:lnTo>
                    <a:pt x="4" y="71"/>
                  </a:lnTo>
                  <a:lnTo>
                    <a:pt x="7" y="78"/>
                  </a:lnTo>
                  <a:lnTo>
                    <a:pt x="7" y="80"/>
                  </a:lnTo>
                  <a:lnTo>
                    <a:pt x="7" y="80"/>
                  </a:lnTo>
                  <a:lnTo>
                    <a:pt x="7" y="82"/>
                  </a:lnTo>
                  <a:lnTo>
                    <a:pt x="7" y="82"/>
                  </a:lnTo>
                  <a:lnTo>
                    <a:pt x="4" y="85"/>
                  </a:lnTo>
                  <a:lnTo>
                    <a:pt x="0" y="90"/>
                  </a:lnTo>
                  <a:lnTo>
                    <a:pt x="2" y="90"/>
                  </a:lnTo>
                  <a:lnTo>
                    <a:pt x="2" y="90"/>
                  </a:lnTo>
                  <a:lnTo>
                    <a:pt x="2" y="90"/>
                  </a:lnTo>
                  <a:lnTo>
                    <a:pt x="4" y="90"/>
                  </a:lnTo>
                  <a:lnTo>
                    <a:pt x="4" y="92"/>
                  </a:lnTo>
                  <a:lnTo>
                    <a:pt x="4" y="92"/>
                  </a:lnTo>
                  <a:lnTo>
                    <a:pt x="7" y="94"/>
                  </a:lnTo>
                  <a:lnTo>
                    <a:pt x="9" y="94"/>
                  </a:lnTo>
                  <a:lnTo>
                    <a:pt x="9" y="94"/>
                  </a:lnTo>
                  <a:lnTo>
                    <a:pt x="11" y="94"/>
                  </a:lnTo>
                  <a:lnTo>
                    <a:pt x="11" y="94"/>
                  </a:lnTo>
                  <a:lnTo>
                    <a:pt x="14" y="94"/>
                  </a:lnTo>
                  <a:lnTo>
                    <a:pt x="14" y="97"/>
                  </a:lnTo>
                  <a:lnTo>
                    <a:pt x="14" y="99"/>
                  </a:lnTo>
                  <a:lnTo>
                    <a:pt x="16" y="99"/>
                  </a:lnTo>
                  <a:lnTo>
                    <a:pt x="16" y="101"/>
                  </a:lnTo>
                  <a:lnTo>
                    <a:pt x="16" y="101"/>
                  </a:lnTo>
                  <a:lnTo>
                    <a:pt x="19" y="101"/>
                  </a:lnTo>
                  <a:lnTo>
                    <a:pt x="21" y="104"/>
                  </a:lnTo>
                  <a:lnTo>
                    <a:pt x="21" y="104"/>
                  </a:lnTo>
                  <a:lnTo>
                    <a:pt x="21" y="104"/>
                  </a:lnTo>
                  <a:lnTo>
                    <a:pt x="21" y="104"/>
                  </a:lnTo>
                  <a:lnTo>
                    <a:pt x="23" y="108"/>
                  </a:lnTo>
                  <a:lnTo>
                    <a:pt x="23" y="108"/>
                  </a:lnTo>
                  <a:lnTo>
                    <a:pt x="23" y="111"/>
                  </a:lnTo>
                  <a:lnTo>
                    <a:pt x="23" y="111"/>
                  </a:lnTo>
                  <a:lnTo>
                    <a:pt x="23" y="113"/>
                  </a:lnTo>
                  <a:lnTo>
                    <a:pt x="21" y="116"/>
                  </a:lnTo>
                  <a:lnTo>
                    <a:pt x="21" y="118"/>
                  </a:lnTo>
                  <a:lnTo>
                    <a:pt x="21" y="118"/>
                  </a:lnTo>
                  <a:lnTo>
                    <a:pt x="19" y="120"/>
                  </a:lnTo>
                  <a:lnTo>
                    <a:pt x="19" y="120"/>
                  </a:lnTo>
                  <a:lnTo>
                    <a:pt x="19" y="123"/>
                  </a:lnTo>
                  <a:lnTo>
                    <a:pt x="19" y="125"/>
                  </a:lnTo>
                  <a:lnTo>
                    <a:pt x="19" y="130"/>
                  </a:lnTo>
                  <a:lnTo>
                    <a:pt x="19" y="134"/>
                  </a:lnTo>
                  <a:lnTo>
                    <a:pt x="21" y="134"/>
                  </a:lnTo>
                  <a:lnTo>
                    <a:pt x="23" y="134"/>
                  </a:lnTo>
                  <a:lnTo>
                    <a:pt x="26" y="132"/>
                  </a:lnTo>
                  <a:lnTo>
                    <a:pt x="28" y="130"/>
                  </a:lnTo>
                  <a:lnTo>
                    <a:pt x="30" y="130"/>
                  </a:lnTo>
                  <a:lnTo>
                    <a:pt x="33" y="127"/>
                  </a:lnTo>
                  <a:lnTo>
                    <a:pt x="37" y="127"/>
                  </a:lnTo>
                  <a:lnTo>
                    <a:pt x="47" y="123"/>
                  </a:lnTo>
                  <a:lnTo>
                    <a:pt x="49" y="120"/>
                  </a:lnTo>
                  <a:lnTo>
                    <a:pt x="56" y="120"/>
                  </a:lnTo>
                  <a:lnTo>
                    <a:pt x="66" y="118"/>
                  </a:lnTo>
                  <a:lnTo>
                    <a:pt x="66" y="118"/>
                  </a:lnTo>
                  <a:lnTo>
                    <a:pt x="63" y="118"/>
                  </a:lnTo>
                  <a:lnTo>
                    <a:pt x="61" y="118"/>
                  </a:lnTo>
                  <a:lnTo>
                    <a:pt x="61" y="118"/>
                  </a:lnTo>
                  <a:lnTo>
                    <a:pt x="61" y="118"/>
                  </a:lnTo>
                  <a:lnTo>
                    <a:pt x="66" y="118"/>
                  </a:lnTo>
                  <a:lnTo>
                    <a:pt x="68" y="118"/>
                  </a:lnTo>
                  <a:lnTo>
                    <a:pt x="68" y="118"/>
                  </a:lnTo>
                  <a:lnTo>
                    <a:pt x="73" y="118"/>
                  </a:lnTo>
                  <a:lnTo>
                    <a:pt x="85" y="116"/>
                  </a:lnTo>
                  <a:lnTo>
                    <a:pt x="85" y="116"/>
                  </a:lnTo>
                  <a:lnTo>
                    <a:pt x="85" y="116"/>
                  </a:lnTo>
                  <a:lnTo>
                    <a:pt x="75" y="116"/>
                  </a:lnTo>
                  <a:lnTo>
                    <a:pt x="75" y="116"/>
                  </a:lnTo>
                  <a:lnTo>
                    <a:pt x="80" y="116"/>
                  </a:lnTo>
                  <a:lnTo>
                    <a:pt x="85" y="116"/>
                  </a:lnTo>
                  <a:lnTo>
                    <a:pt x="87" y="116"/>
                  </a:lnTo>
                  <a:lnTo>
                    <a:pt x="89" y="116"/>
                  </a:lnTo>
                  <a:lnTo>
                    <a:pt x="99" y="118"/>
                  </a:lnTo>
                  <a:lnTo>
                    <a:pt x="99" y="118"/>
                  </a:lnTo>
                  <a:lnTo>
                    <a:pt x="101" y="113"/>
                  </a:lnTo>
                  <a:lnTo>
                    <a:pt x="101" y="113"/>
                  </a:lnTo>
                  <a:lnTo>
                    <a:pt x="101" y="113"/>
                  </a:lnTo>
                  <a:lnTo>
                    <a:pt x="101" y="118"/>
                  </a:lnTo>
                  <a:lnTo>
                    <a:pt x="103" y="118"/>
                  </a:lnTo>
                  <a:lnTo>
                    <a:pt x="103" y="118"/>
                  </a:lnTo>
                  <a:lnTo>
                    <a:pt x="103" y="118"/>
                  </a:lnTo>
                  <a:lnTo>
                    <a:pt x="106" y="118"/>
                  </a:lnTo>
                  <a:lnTo>
                    <a:pt x="106" y="118"/>
                  </a:lnTo>
                  <a:lnTo>
                    <a:pt x="108" y="118"/>
                  </a:lnTo>
                  <a:lnTo>
                    <a:pt x="108" y="118"/>
                  </a:lnTo>
                  <a:lnTo>
                    <a:pt x="108" y="116"/>
                  </a:lnTo>
                  <a:lnTo>
                    <a:pt x="108" y="113"/>
                  </a:lnTo>
                  <a:lnTo>
                    <a:pt x="108" y="113"/>
                  </a:lnTo>
                  <a:lnTo>
                    <a:pt x="108" y="113"/>
                  </a:lnTo>
                  <a:lnTo>
                    <a:pt x="108" y="108"/>
                  </a:lnTo>
                  <a:lnTo>
                    <a:pt x="108" y="108"/>
                  </a:lnTo>
                  <a:lnTo>
                    <a:pt x="106" y="108"/>
                  </a:lnTo>
                  <a:lnTo>
                    <a:pt x="106" y="106"/>
                  </a:lnTo>
                  <a:lnTo>
                    <a:pt x="103" y="106"/>
                  </a:lnTo>
                  <a:lnTo>
                    <a:pt x="103" y="104"/>
                  </a:lnTo>
                  <a:lnTo>
                    <a:pt x="103" y="101"/>
                  </a:lnTo>
                  <a:lnTo>
                    <a:pt x="103" y="99"/>
                  </a:lnTo>
                  <a:lnTo>
                    <a:pt x="101" y="92"/>
                  </a:lnTo>
                  <a:lnTo>
                    <a:pt x="101" y="92"/>
                  </a:lnTo>
                  <a:lnTo>
                    <a:pt x="101" y="90"/>
                  </a:lnTo>
                  <a:lnTo>
                    <a:pt x="101" y="87"/>
                  </a:lnTo>
                  <a:lnTo>
                    <a:pt x="101" y="85"/>
                  </a:lnTo>
                  <a:lnTo>
                    <a:pt x="101" y="85"/>
                  </a:lnTo>
                  <a:lnTo>
                    <a:pt x="101" y="82"/>
                  </a:lnTo>
                  <a:lnTo>
                    <a:pt x="101" y="80"/>
                  </a:lnTo>
                  <a:lnTo>
                    <a:pt x="103" y="78"/>
                  </a:lnTo>
                  <a:lnTo>
                    <a:pt x="103" y="75"/>
                  </a:lnTo>
                  <a:lnTo>
                    <a:pt x="106" y="75"/>
                  </a:lnTo>
                  <a:lnTo>
                    <a:pt x="106" y="73"/>
                  </a:lnTo>
                  <a:lnTo>
                    <a:pt x="106" y="68"/>
                  </a:lnTo>
                  <a:lnTo>
                    <a:pt x="106" y="64"/>
                  </a:lnTo>
                  <a:lnTo>
                    <a:pt x="108" y="64"/>
                  </a:lnTo>
                  <a:lnTo>
                    <a:pt x="108" y="61"/>
                  </a:lnTo>
                  <a:lnTo>
                    <a:pt x="108" y="61"/>
                  </a:lnTo>
                  <a:lnTo>
                    <a:pt x="108" y="59"/>
                  </a:lnTo>
                  <a:lnTo>
                    <a:pt x="110" y="56"/>
                  </a:lnTo>
                  <a:lnTo>
                    <a:pt x="113" y="56"/>
                  </a:lnTo>
                  <a:lnTo>
                    <a:pt x="113" y="56"/>
                  </a:lnTo>
                  <a:lnTo>
                    <a:pt x="113" y="56"/>
                  </a:lnTo>
                  <a:lnTo>
                    <a:pt x="113" y="54"/>
                  </a:lnTo>
                  <a:lnTo>
                    <a:pt x="113" y="54"/>
                  </a:lnTo>
                  <a:lnTo>
                    <a:pt x="113" y="54"/>
                  </a:lnTo>
                  <a:lnTo>
                    <a:pt x="115" y="54"/>
                  </a:lnTo>
                  <a:lnTo>
                    <a:pt x="113" y="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315"/>
            <p:cNvSpPr>
              <a:spLocks noEditPoints="1"/>
            </p:cNvSpPr>
            <p:nvPr userDrawn="1"/>
          </p:nvSpPr>
          <p:spPr bwMode="auto">
            <a:xfrm>
              <a:off x="3785" y="1817"/>
              <a:ext cx="200" cy="215"/>
            </a:xfrm>
            <a:custGeom>
              <a:avLst/>
              <a:gdLst>
                <a:gd name="T0" fmla="*/ 139 w 200"/>
                <a:gd name="T1" fmla="*/ 184 h 215"/>
                <a:gd name="T2" fmla="*/ 120 w 200"/>
                <a:gd name="T3" fmla="*/ 187 h 215"/>
                <a:gd name="T4" fmla="*/ 108 w 200"/>
                <a:gd name="T5" fmla="*/ 187 h 215"/>
                <a:gd name="T6" fmla="*/ 99 w 200"/>
                <a:gd name="T7" fmla="*/ 189 h 215"/>
                <a:gd name="T8" fmla="*/ 108 w 200"/>
                <a:gd name="T9" fmla="*/ 199 h 215"/>
                <a:gd name="T10" fmla="*/ 127 w 200"/>
                <a:gd name="T11" fmla="*/ 206 h 215"/>
                <a:gd name="T12" fmla="*/ 144 w 200"/>
                <a:gd name="T13" fmla="*/ 215 h 215"/>
                <a:gd name="T14" fmla="*/ 146 w 200"/>
                <a:gd name="T15" fmla="*/ 206 h 215"/>
                <a:gd name="T16" fmla="*/ 144 w 200"/>
                <a:gd name="T17" fmla="*/ 196 h 215"/>
                <a:gd name="T18" fmla="*/ 151 w 200"/>
                <a:gd name="T19" fmla="*/ 182 h 215"/>
                <a:gd name="T20" fmla="*/ 49 w 200"/>
                <a:gd name="T21" fmla="*/ 130 h 215"/>
                <a:gd name="T22" fmla="*/ 47 w 200"/>
                <a:gd name="T23" fmla="*/ 123 h 215"/>
                <a:gd name="T24" fmla="*/ 35 w 200"/>
                <a:gd name="T25" fmla="*/ 128 h 215"/>
                <a:gd name="T26" fmla="*/ 23 w 200"/>
                <a:gd name="T27" fmla="*/ 130 h 215"/>
                <a:gd name="T28" fmla="*/ 28 w 200"/>
                <a:gd name="T29" fmla="*/ 144 h 215"/>
                <a:gd name="T30" fmla="*/ 28 w 200"/>
                <a:gd name="T31" fmla="*/ 151 h 215"/>
                <a:gd name="T32" fmla="*/ 31 w 200"/>
                <a:gd name="T33" fmla="*/ 165 h 215"/>
                <a:gd name="T34" fmla="*/ 40 w 200"/>
                <a:gd name="T35" fmla="*/ 161 h 215"/>
                <a:gd name="T36" fmla="*/ 49 w 200"/>
                <a:gd name="T37" fmla="*/ 147 h 215"/>
                <a:gd name="T38" fmla="*/ 49 w 200"/>
                <a:gd name="T39" fmla="*/ 130 h 215"/>
                <a:gd name="T40" fmla="*/ 158 w 200"/>
                <a:gd name="T41" fmla="*/ 116 h 215"/>
                <a:gd name="T42" fmla="*/ 146 w 200"/>
                <a:gd name="T43" fmla="*/ 106 h 215"/>
                <a:gd name="T44" fmla="*/ 115 w 200"/>
                <a:gd name="T45" fmla="*/ 73 h 215"/>
                <a:gd name="T46" fmla="*/ 94 w 200"/>
                <a:gd name="T47" fmla="*/ 47 h 215"/>
                <a:gd name="T48" fmla="*/ 94 w 200"/>
                <a:gd name="T49" fmla="*/ 35 h 215"/>
                <a:gd name="T50" fmla="*/ 104 w 200"/>
                <a:gd name="T51" fmla="*/ 31 h 215"/>
                <a:gd name="T52" fmla="*/ 118 w 200"/>
                <a:gd name="T53" fmla="*/ 31 h 215"/>
                <a:gd name="T54" fmla="*/ 115 w 200"/>
                <a:gd name="T55" fmla="*/ 24 h 215"/>
                <a:gd name="T56" fmla="*/ 115 w 200"/>
                <a:gd name="T57" fmla="*/ 19 h 215"/>
                <a:gd name="T58" fmla="*/ 115 w 200"/>
                <a:gd name="T59" fmla="*/ 14 h 215"/>
                <a:gd name="T60" fmla="*/ 99 w 200"/>
                <a:gd name="T61" fmla="*/ 9 h 215"/>
                <a:gd name="T62" fmla="*/ 92 w 200"/>
                <a:gd name="T63" fmla="*/ 0 h 215"/>
                <a:gd name="T64" fmla="*/ 75 w 200"/>
                <a:gd name="T65" fmla="*/ 2 h 215"/>
                <a:gd name="T66" fmla="*/ 64 w 200"/>
                <a:gd name="T67" fmla="*/ 5 h 215"/>
                <a:gd name="T68" fmla="*/ 59 w 200"/>
                <a:gd name="T69" fmla="*/ 9 h 215"/>
                <a:gd name="T70" fmla="*/ 59 w 200"/>
                <a:gd name="T71" fmla="*/ 17 h 215"/>
                <a:gd name="T72" fmla="*/ 49 w 200"/>
                <a:gd name="T73" fmla="*/ 17 h 215"/>
                <a:gd name="T74" fmla="*/ 42 w 200"/>
                <a:gd name="T75" fmla="*/ 17 h 215"/>
                <a:gd name="T76" fmla="*/ 38 w 200"/>
                <a:gd name="T77" fmla="*/ 26 h 215"/>
                <a:gd name="T78" fmla="*/ 31 w 200"/>
                <a:gd name="T79" fmla="*/ 17 h 215"/>
                <a:gd name="T80" fmla="*/ 26 w 200"/>
                <a:gd name="T81" fmla="*/ 19 h 215"/>
                <a:gd name="T82" fmla="*/ 12 w 200"/>
                <a:gd name="T83" fmla="*/ 24 h 215"/>
                <a:gd name="T84" fmla="*/ 5 w 200"/>
                <a:gd name="T85" fmla="*/ 28 h 215"/>
                <a:gd name="T86" fmla="*/ 5 w 200"/>
                <a:gd name="T87" fmla="*/ 38 h 215"/>
                <a:gd name="T88" fmla="*/ 2 w 200"/>
                <a:gd name="T89" fmla="*/ 47 h 215"/>
                <a:gd name="T90" fmla="*/ 2 w 200"/>
                <a:gd name="T91" fmla="*/ 52 h 215"/>
                <a:gd name="T92" fmla="*/ 12 w 200"/>
                <a:gd name="T93" fmla="*/ 61 h 215"/>
                <a:gd name="T94" fmla="*/ 14 w 200"/>
                <a:gd name="T95" fmla="*/ 69 h 215"/>
                <a:gd name="T96" fmla="*/ 42 w 200"/>
                <a:gd name="T97" fmla="*/ 57 h 215"/>
                <a:gd name="T98" fmla="*/ 64 w 200"/>
                <a:gd name="T99" fmla="*/ 83 h 215"/>
                <a:gd name="T100" fmla="*/ 71 w 200"/>
                <a:gd name="T101" fmla="*/ 90 h 215"/>
                <a:gd name="T102" fmla="*/ 80 w 200"/>
                <a:gd name="T103" fmla="*/ 97 h 215"/>
                <a:gd name="T104" fmla="*/ 108 w 200"/>
                <a:gd name="T105" fmla="*/ 121 h 215"/>
                <a:gd name="T106" fmla="*/ 125 w 200"/>
                <a:gd name="T107" fmla="*/ 130 h 215"/>
                <a:gd name="T108" fmla="*/ 132 w 200"/>
                <a:gd name="T109" fmla="*/ 132 h 215"/>
                <a:gd name="T110" fmla="*/ 139 w 200"/>
                <a:gd name="T111" fmla="*/ 142 h 215"/>
                <a:gd name="T112" fmla="*/ 160 w 200"/>
                <a:gd name="T113" fmla="*/ 163 h 215"/>
                <a:gd name="T114" fmla="*/ 155 w 200"/>
                <a:gd name="T115" fmla="*/ 182 h 215"/>
                <a:gd name="T116" fmla="*/ 167 w 200"/>
                <a:gd name="T117" fmla="*/ 180 h 215"/>
                <a:gd name="T118" fmla="*/ 177 w 200"/>
                <a:gd name="T119" fmla="*/ 158 h 215"/>
                <a:gd name="T120" fmla="*/ 174 w 200"/>
                <a:gd name="T121" fmla="*/ 137 h 215"/>
                <a:gd name="T122" fmla="*/ 196 w 200"/>
                <a:gd name="T123" fmla="*/ 149 h 215"/>
                <a:gd name="T124" fmla="*/ 97 w 200"/>
                <a:gd name="T125" fmla="*/ 6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 h="215">
                  <a:moveTo>
                    <a:pt x="151" y="182"/>
                  </a:moveTo>
                  <a:lnTo>
                    <a:pt x="148" y="182"/>
                  </a:lnTo>
                  <a:lnTo>
                    <a:pt x="146" y="182"/>
                  </a:lnTo>
                  <a:lnTo>
                    <a:pt x="146" y="182"/>
                  </a:lnTo>
                  <a:lnTo>
                    <a:pt x="144" y="184"/>
                  </a:lnTo>
                  <a:lnTo>
                    <a:pt x="144" y="184"/>
                  </a:lnTo>
                  <a:lnTo>
                    <a:pt x="141" y="184"/>
                  </a:lnTo>
                  <a:lnTo>
                    <a:pt x="139" y="184"/>
                  </a:lnTo>
                  <a:lnTo>
                    <a:pt x="139" y="184"/>
                  </a:lnTo>
                  <a:lnTo>
                    <a:pt x="137" y="184"/>
                  </a:lnTo>
                  <a:lnTo>
                    <a:pt x="134" y="187"/>
                  </a:lnTo>
                  <a:lnTo>
                    <a:pt x="132" y="187"/>
                  </a:lnTo>
                  <a:lnTo>
                    <a:pt x="132" y="187"/>
                  </a:lnTo>
                  <a:lnTo>
                    <a:pt x="130" y="187"/>
                  </a:lnTo>
                  <a:lnTo>
                    <a:pt x="125" y="187"/>
                  </a:lnTo>
                  <a:lnTo>
                    <a:pt x="122" y="187"/>
                  </a:lnTo>
                  <a:lnTo>
                    <a:pt x="120" y="187"/>
                  </a:lnTo>
                  <a:lnTo>
                    <a:pt x="120" y="187"/>
                  </a:lnTo>
                  <a:lnTo>
                    <a:pt x="118" y="187"/>
                  </a:lnTo>
                  <a:lnTo>
                    <a:pt x="115" y="184"/>
                  </a:lnTo>
                  <a:lnTo>
                    <a:pt x="115" y="184"/>
                  </a:lnTo>
                  <a:lnTo>
                    <a:pt x="113" y="184"/>
                  </a:lnTo>
                  <a:lnTo>
                    <a:pt x="113" y="184"/>
                  </a:lnTo>
                  <a:lnTo>
                    <a:pt x="113" y="184"/>
                  </a:lnTo>
                  <a:lnTo>
                    <a:pt x="111" y="184"/>
                  </a:lnTo>
                  <a:lnTo>
                    <a:pt x="108" y="184"/>
                  </a:lnTo>
                  <a:lnTo>
                    <a:pt x="108" y="187"/>
                  </a:lnTo>
                  <a:lnTo>
                    <a:pt x="106" y="187"/>
                  </a:lnTo>
                  <a:lnTo>
                    <a:pt x="106" y="187"/>
                  </a:lnTo>
                  <a:lnTo>
                    <a:pt x="104" y="187"/>
                  </a:lnTo>
                  <a:lnTo>
                    <a:pt x="101" y="184"/>
                  </a:lnTo>
                  <a:lnTo>
                    <a:pt x="101" y="184"/>
                  </a:lnTo>
                  <a:lnTo>
                    <a:pt x="101" y="184"/>
                  </a:lnTo>
                  <a:lnTo>
                    <a:pt x="99" y="187"/>
                  </a:lnTo>
                  <a:lnTo>
                    <a:pt x="99" y="187"/>
                  </a:lnTo>
                  <a:lnTo>
                    <a:pt x="99" y="189"/>
                  </a:lnTo>
                  <a:lnTo>
                    <a:pt x="97" y="191"/>
                  </a:lnTo>
                  <a:lnTo>
                    <a:pt x="97" y="191"/>
                  </a:lnTo>
                  <a:lnTo>
                    <a:pt x="99" y="194"/>
                  </a:lnTo>
                  <a:lnTo>
                    <a:pt x="101" y="196"/>
                  </a:lnTo>
                  <a:lnTo>
                    <a:pt x="101" y="196"/>
                  </a:lnTo>
                  <a:lnTo>
                    <a:pt x="104" y="196"/>
                  </a:lnTo>
                  <a:lnTo>
                    <a:pt x="104" y="196"/>
                  </a:lnTo>
                  <a:lnTo>
                    <a:pt x="106" y="196"/>
                  </a:lnTo>
                  <a:lnTo>
                    <a:pt x="108" y="199"/>
                  </a:lnTo>
                  <a:lnTo>
                    <a:pt x="111" y="199"/>
                  </a:lnTo>
                  <a:lnTo>
                    <a:pt x="111" y="199"/>
                  </a:lnTo>
                  <a:lnTo>
                    <a:pt x="111" y="201"/>
                  </a:lnTo>
                  <a:lnTo>
                    <a:pt x="113" y="201"/>
                  </a:lnTo>
                  <a:lnTo>
                    <a:pt x="118" y="203"/>
                  </a:lnTo>
                  <a:lnTo>
                    <a:pt x="120" y="206"/>
                  </a:lnTo>
                  <a:lnTo>
                    <a:pt x="122" y="206"/>
                  </a:lnTo>
                  <a:lnTo>
                    <a:pt x="125" y="206"/>
                  </a:lnTo>
                  <a:lnTo>
                    <a:pt x="127" y="206"/>
                  </a:lnTo>
                  <a:lnTo>
                    <a:pt x="130" y="208"/>
                  </a:lnTo>
                  <a:lnTo>
                    <a:pt x="132" y="210"/>
                  </a:lnTo>
                  <a:lnTo>
                    <a:pt x="134" y="213"/>
                  </a:lnTo>
                  <a:lnTo>
                    <a:pt x="134" y="213"/>
                  </a:lnTo>
                  <a:lnTo>
                    <a:pt x="134" y="213"/>
                  </a:lnTo>
                  <a:lnTo>
                    <a:pt x="139" y="215"/>
                  </a:lnTo>
                  <a:lnTo>
                    <a:pt x="139" y="215"/>
                  </a:lnTo>
                  <a:lnTo>
                    <a:pt x="141" y="215"/>
                  </a:lnTo>
                  <a:lnTo>
                    <a:pt x="144" y="215"/>
                  </a:lnTo>
                  <a:lnTo>
                    <a:pt x="144" y="215"/>
                  </a:lnTo>
                  <a:lnTo>
                    <a:pt x="144" y="213"/>
                  </a:lnTo>
                  <a:lnTo>
                    <a:pt x="144" y="213"/>
                  </a:lnTo>
                  <a:lnTo>
                    <a:pt x="144" y="210"/>
                  </a:lnTo>
                  <a:lnTo>
                    <a:pt x="146" y="210"/>
                  </a:lnTo>
                  <a:lnTo>
                    <a:pt x="146" y="208"/>
                  </a:lnTo>
                  <a:lnTo>
                    <a:pt x="146" y="208"/>
                  </a:lnTo>
                  <a:lnTo>
                    <a:pt x="146" y="206"/>
                  </a:lnTo>
                  <a:lnTo>
                    <a:pt x="146" y="206"/>
                  </a:lnTo>
                  <a:lnTo>
                    <a:pt x="144" y="203"/>
                  </a:lnTo>
                  <a:lnTo>
                    <a:pt x="146" y="203"/>
                  </a:lnTo>
                  <a:lnTo>
                    <a:pt x="146" y="203"/>
                  </a:lnTo>
                  <a:lnTo>
                    <a:pt x="144" y="203"/>
                  </a:lnTo>
                  <a:lnTo>
                    <a:pt x="144" y="201"/>
                  </a:lnTo>
                  <a:lnTo>
                    <a:pt x="144" y="201"/>
                  </a:lnTo>
                  <a:lnTo>
                    <a:pt x="144" y="199"/>
                  </a:lnTo>
                  <a:lnTo>
                    <a:pt x="144" y="199"/>
                  </a:lnTo>
                  <a:lnTo>
                    <a:pt x="144" y="196"/>
                  </a:lnTo>
                  <a:lnTo>
                    <a:pt x="146" y="194"/>
                  </a:lnTo>
                  <a:lnTo>
                    <a:pt x="146" y="194"/>
                  </a:lnTo>
                  <a:lnTo>
                    <a:pt x="146" y="191"/>
                  </a:lnTo>
                  <a:lnTo>
                    <a:pt x="151" y="187"/>
                  </a:lnTo>
                  <a:lnTo>
                    <a:pt x="151" y="184"/>
                  </a:lnTo>
                  <a:lnTo>
                    <a:pt x="151" y="182"/>
                  </a:lnTo>
                  <a:lnTo>
                    <a:pt x="153" y="182"/>
                  </a:lnTo>
                  <a:lnTo>
                    <a:pt x="151" y="182"/>
                  </a:lnTo>
                  <a:lnTo>
                    <a:pt x="151" y="182"/>
                  </a:lnTo>
                  <a:close/>
                  <a:moveTo>
                    <a:pt x="122" y="132"/>
                  </a:moveTo>
                  <a:lnTo>
                    <a:pt x="122" y="132"/>
                  </a:lnTo>
                  <a:lnTo>
                    <a:pt x="122" y="132"/>
                  </a:lnTo>
                  <a:lnTo>
                    <a:pt x="122" y="130"/>
                  </a:lnTo>
                  <a:lnTo>
                    <a:pt x="120" y="132"/>
                  </a:lnTo>
                  <a:lnTo>
                    <a:pt x="120" y="132"/>
                  </a:lnTo>
                  <a:lnTo>
                    <a:pt x="122" y="132"/>
                  </a:lnTo>
                  <a:lnTo>
                    <a:pt x="122" y="132"/>
                  </a:lnTo>
                  <a:close/>
                  <a:moveTo>
                    <a:pt x="49" y="130"/>
                  </a:moveTo>
                  <a:lnTo>
                    <a:pt x="49" y="128"/>
                  </a:lnTo>
                  <a:lnTo>
                    <a:pt x="47" y="128"/>
                  </a:lnTo>
                  <a:lnTo>
                    <a:pt x="47" y="128"/>
                  </a:lnTo>
                  <a:lnTo>
                    <a:pt x="49" y="125"/>
                  </a:lnTo>
                  <a:lnTo>
                    <a:pt x="49" y="125"/>
                  </a:lnTo>
                  <a:lnTo>
                    <a:pt x="49" y="125"/>
                  </a:lnTo>
                  <a:lnTo>
                    <a:pt x="47" y="125"/>
                  </a:lnTo>
                  <a:lnTo>
                    <a:pt x="47" y="125"/>
                  </a:lnTo>
                  <a:lnTo>
                    <a:pt x="47" y="123"/>
                  </a:lnTo>
                  <a:lnTo>
                    <a:pt x="47" y="123"/>
                  </a:lnTo>
                  <a:lnTo>
                    <a:pt x="45" y="123"/>
                  </a:lnTo>
                  <a:lnTo>
                    <a:pt x="42" y="121"/>
                  </a:lnTo>
                  <a:lnTo>
                    <a:pt x="42" y="121"/>
                  </a:lnTo>
                  <a:lnTo>
                    <a:pt x="42" y="121"/>
                  </a:lnTo>
                  <a:lnTo>
                    <a:pt x="40" y="123"/>
                  </a:lnTo>
                  <a:lnTo>
                    <a:pt x="40" y="123"/>
                  </a:lnTo>
                  <a:lnTo>
                    <a:pt x="38" y="123"/>
                  </a:lnTo>
                  <a:lnTo>
                    <a:pt x="35" y="128"/>
                  </a:lnTo>
                  <a:lnTo>
                    <a:pt x="33" y="128"/>
                  </a:lnTo>
                  <a:lnTo>
                    <a:pt x="31" y="130"/>
                  </a:lnTo>
                  <a:lnTo>
                    <a:pt x="28" y="130"/>
                  </a:lnTo>
                  <a:lnTo>
                    <a:pt x="28" y="130"/>
                  </a:lnTo>
                  <a:lnTo>
                    <a:pt x="26" y="128"/>
                  </a:lnTo>
                  <a:lnTo>
                    <a:pt x="26" y="128"/>
                  </a:lnTo>
                  <a:lnTo>
                    <a:pt x="26" y="128"/>
                  </a:lnTo>
                  <a:lnTo>
                    <a:pt x="23" y="128"/>
                  </a:lnTo>
                  <a:lnTo>
                    <a:pt x="23" y="130"/>
                  </a:lnTo>
                  <a:lnTo>
                    <a:pt x="23" y="132"/>
                  </a:lnTo>
                  <a:lnTo>
                    <a:pt x="26" y="135"/>
                  </a:lnTo>
                  <a:lnTo>
                    <a:pt x="26" y="135"/>
                  </a:lnTo>
                  <a:lnTo>
                    <a:pt x="28" y="137"/>
                  </a:lnTo>
                  <a:lnTo>
                    <a:pt x="28" y="137"/>
                  </a:lnTo>
                  <a:lnTo>
                    <a:pt x="28" y="139"/>
                  </a:lnTo>
                  <a:lnTo>
                    <a:pt x="28" y="139"/>
                  </a:lnTo>
                  <a:lnTo>
                    <a:pt x="28" y="144"/>
                  </a:lnTo>
                  <a:lnTo>
                    <a:pt x="28" y="144"/>
                  </a:lnTo>
                  <a:lnTo>
                    <a:pt x="28" y="147"/>
                  </a:lnTo>
                  <a:lnTo>
                    <a:pt x="28" y="147"/>
                  </a:lnTo>
                  <a:lnTo>
                    <a:pt x="28" y="147"/>
                  </a:lnTo>
                  <a:lnTo>
                    <a:pt x="31" y="147"/>
                  </a:lnTo>
                  <a:lnTo>
                    <a:pt x="31" y="149"/>
                  </a:lnTo>
                  <a:lnTo>
                    <a:pt x="31" y="149"/>
                  </a:lnTo>
                  <a:lnTo>
                    <a:pt x="31" y="151"/>
                  </a:lnTo>
                  <a:lnTo>
                    <a:pt x="31" y="151"/>
                  </a:lnTo>
                  <a:lnTo>
                    <a:pt x="28" y="151"/>
                  </a:lnTo>
                  <a:lnTo>
                    <a:pt x="28" y="151"/>
                  </a:lnTo>
                  <a:lnTo>
                    <a:pt x="28" y="151"/>
                  </a:lnTo>
                  <a:lnTo>
                    <a:pt x="28" y="154"/>
                  </a:lnTo>
                  <a:lnTo>
                    <a:pt x="28" y="156"/>
                  </a:lnTo>
                  <a:lnTo>
                    <a:pt x="28" y="156"/>
                  </a:lnTo>
                  <a:lnTo>
                    <a:pt x="28" y="161"/>
                  </a:lnTo>
                  <a:lnTo>
                    <a:pt x="28" y="161"/>
                  </a:lnTo>
                  <a:lnTo>
                    <a:pt x="28" y="163"/>
                  </a:lnTo>
                  <a:lnTo>
                    <a:pt x="31" y="165"/>
                  </a:lnTo>
                  <a:lnTo>
                    <a:pt x="31" y="168"/>
                  </a:lnTo>
                  <a:lnTo>
                    <a:pt x="33" y="168"/>
                  </a:lnTo>
                  <a:lnTo>
                    <a:pt x="33" y="168"/>
                  </a:lnTo>
                  <a:lnTo>
                    <a:pt x="35" y="168"/>
                  </a:lnTo>
                  <a:lnTo>
                    <a:pt x="35" y="168"/>
                  </a:lnTo>
                  <a:lnTo>
                    <a:pt x="38" y="168"/>
                  </a:lnTo>
                  <a:lnTo>
                    <a:pt x="38" y="165"/>
                  </a:lnTo>
                  <a:lnTo>
                    <a:pt x="40" y="161"/>
                  </a:lnTo>
                  <a:lnTo>
                    <a:pt x="40" y="161"/>
                  </a:lnTo>
                  <a:lnTo>
                    <a:pt x="40" y="161"/>
                  </a:lnTo>
                  <a:lnTo>
                    <a:pt x="42" y="161"/>
                  </a:lnTo>
                  <a:lnTo>
                    <a:pt x="42" y="161"/>
                  </a:lnTo>
                  <a:lnTo>
                    <a:pt x="45" y="163"/>
                  </a:lnTo>
                  <a:lnTo>
                    <a:pt x="47" y="163"/>
                  </a:lnTo>
                  <a:lnTo>
                    <a:pt x="47" y="163"/>
                  </a:lnTo>
                  <a:lnTo>
                    <a:pt x="47" y="161"/>
                  </a:lnTo>
                  <a:lnTo>
                    <a:pt x="49" y="158"/>
                  </a:lnTo>
                  <a:lnTo>
                    <a:pt x="49" y="147"/>
                  </a:lnTo>
                  <a:lnTo>
                    <a:pt x="49" y="147"/>
                  </a:lnTo>
                  <a:lnTo>
                    <a:pt x="49" y="144"/>
                  </a:lnTo>
                  <a:lnTo>
                    <a:pt x="49" y="144"/>
                  </a:lnTo>
                  <a:lnTo>
                    <a:pt x="49" y="142"/>
                  </a:lnTo>
                  <a:lnTo>
                    <a:pt x="52" y="139"/>
                  </a:lnTo>
                  <a:lnTo>
                    <a:pt x="52" y="137"/>
                  </a:lnTo>
                  <a:lnTo>
                    <a:pt x="52" y="137"/>
                  </a:lnTo>
                  <a:lnTo>
                    <a:pt x="52" y="135"/>
                  </a:lnTo>
                  <a:lnTo>
                    <a:pt x="49" y="130"/>
                  </a:lnTo>
                  <a:close/>
                  <a:moveTo>
                    <a:pt x="200" y="142"/>
                  </a:moveTo>
                  <a:lnTo>
                    <a:pt x="198" y="139"/>
                  </a:lnTo>
                  <a:lnTo>
                    <a:pt x="193" y="135"/>
                  </a:lnTo>
                  <a:lnTo>
                    <a:pt x="191" y="132"/>
                  </a:lnTo>
                  <a:lnTo>
                    <a:pt x="184" y="130"/>
                  </a:lnTo>
                  <a:lnTo>
                    <a:pt x="179" y="125"/>
                  </a:lnTo>
                  <a:lnTo>
                    <a:pt x="177" y="125"/>
                  </a:lnTo>
                  <a:lnTo>
                    <a:pt x="167" y="121"/>
                  </a:lnTo>
                  <a:lnTo>
                    <a:pt x="158" y="116"/>
                  </a:lnTo>
                  <a:lnTo>
                    <a:pt x="155" y="116"/>
                  </a:lnTo>
                  <a:lnTo>
                    <a:pt x="155" y="113"/>
                  </a:lnTo>
                  <a:lnTo>
                    <a:pt x="158" y="111"/>
                  </a:lnTo>
                  <a:lnTo>
                    <a:pt x="160" y="111"/>
                  </a:lnTo>
                  <a:lnTo>
                    <a:pt x="160" y="109"/>
                  </a:lnTo>
                  <a:lnTo>
                    <a:pt x="160" y="106"/>
                  </a:lnTo>
                  <a:lnTo>
                    <a:pt x="158" y="106"/>
                  </a:lnTo>
                  <a:lnTo>
                    <a:pt x="155" y="106"/>
                  </a:lnTo>
                  <a:lnTo>
                    <a:pt x="146" y="106"/>
                  </a:lnTo>
                  <a:lnTo>
                    <a:pt x="144" y="106"/>
                  </a:lnTo>
                  <a:lnTo>
                    <a:pt x="139" y="104"/>
                  </a:lnTo>
                  <a:lnTo>
                    <a:pt x="132" y="99"/>
                  </a:lnTo>
                  <a:lnTo>
                    <a:pt x="127" y="95"/>
                  </a:lnTo>
                  <a:lnTo>
                    <a:pt x="122" y="92"/>
                  </a:lnTo>
                  <a:lnTo>
                    <a:pt x="122" y="87"/>
                  </a:lnTo>
                  <a:lnTo>
                    <a:pt x="120" y="80"/>
                  </a:lnTo>
                  <a:lnTo>
                    <a:pt x="118" y="78"/>
                  </a:lnTo>
                  <a:lnTo>
                    <a:pt x="115" y="73"/>
                  </a:lnTo>
                  <a:lnTo>
                    <a:pt x="115" y="73"/>
                  </a:lnTo>
                  <a:lnTo>
                    <a:pt x="111" y="71"/>
                  </a:lnTo>
                  <a:lnTo>
                    <a:pt x="104" y="66"/>
                  </a:lnTo>
                  <a:lnTo>
                    <a:pt x="101" y="64"/>
                  </a:lnTo>
                  <a:lnTo>
                    <a:pt x="97" y="61"/>
                  </a:lnTo>
                  <a:lnTo>
                    <a:pt x="97" y="59"/>
                  </a:lnTo>
                  <a:lnTo>
                    <a:pt x="94" y="57"/>
                  </a:lnTo>
                  <a:lnTo>
                    <a:pt x="94" y="50"/>
                  </a:lnTo>
                  <a:lnTo>
                    <a:pt x="94" y="47"/>
                  </a:lnTo>
                  <a:lnTo>
                    <a:pt x="94" y="47"/>
                  </a:lnTo>
                  <a:lnTo>
                    <a:pt x="97" y="47"/>
                  </a:lnTo>
                  <a:lnTo>
                    <a:pt x="97" y="47"/>
                  </a:lnTo>
                  <a:lnTo>
                    <a:pt x="97" y="45"/>
                  </a:lnTo>
                  <a:lnTo>
                    <a:pt x="97" y="45"/>
                  </a:lnTo>
                  <a:lnTo>
                    <a:pt x="97" y="43"/>
                  </a:lnTo>
                  <a:lnTo>
                    <a:pt x="94" y="38"/>
                  </a:lnTo>
                  <a:lnTo>
                    <a:pt x="92" y="38"/>
                  </a:lnTo>
                  <a:lnTo>
                    <a:pt x="94" y="35"/>
                  </a:lnTo>
                  <a:lnTo>
                    <a:pt x="94" y="33"/>
                  </a:lnTo>
                  <a:lnTo>
                    <a:pt x="94" y="33"/>
                  </a:lnTo>
                  <a:lnTo>
                    <a:pt x="97" y="31"/>
                  </a:lnTo>
                  <a:lnTo>
                    <a:pt x="99" y="31"/>
                  </a:lnTo>
                  <a:lnTo>
                    <a:pt x="97" y="33"/>
                  </a:lnTo>
                  <a:lnTo>
                    <a:pt x="97" y="33"/>
                  </a:lnTo>
                  <a:lnTo>
                    <a:pt x="99" y="33"/>
                  </a:lnTo>
                  <a:lnTo>
                    <a:pt x="101" y="31"/>
                  </a:lnTo>
                  <a:lnTo>
                    <a:pt x="104" y="31"/>
                  </a:lnTo>
                  <a:lnTo>
                    <a:pt x="106" y="28"/>
                  </a:lnTo>
                  <a:lnTo>
                    <a:pt x="108" y="28"/>
                  </a:lnTo>
                  <a:lnTo>
                    <a:pt x="108" y="26"/>
                  </a:lnTo>
                  <a:lnTo>
                    <a:pt x="108" y="26"/>
                  </a:lnTo>
                  <a:lnTo>
                    <a:pt x="113" y="28"/>
                  </a:lnTo>
                  <a:lnTo>
                    <a:pt x="115" y="26"/>
                  </a:lnTo>
                  <a:lnTo>
                    <a:pt x="115" y="26"/>
                  </a:lnTo>
                  <a:lnTo>
                    <a:pt x="118" y="28"/>
                  </a:lnTo>
                  <a:lnTo>
                    <a:pt x="118" y="31"/>
                  </a:lnTo>
                  <a:lnTo>
                    <a:pt x="118" y="31"/>
                  </a:lnTo>
                  <a:lnTo>
                    <a:pt x="120" y="31"/>
                  </a:lnTo>
                  <a:lnTo>
                    <a:pt x="120" y="31"/>
                  </a:lnTo>
                  <a:lnTo>
                    <a:pt x="120" y="28"/>
                  </a:lnTo>
                  <a:lnTo>
                    <a:pt x="118" y="26"/>
                  </a:lnTo>
                  <a:lnTo>
                    <a:pt x="115" y="26"/>
                  </a:lnTo>
                  <a:lnTo>
                    <a:pt x="115" y="26"/>
                  </a:lnTo>
                  <a:lnTo>
                    <a:pt x="115" y="26"/>
                  </a:lnTo>
                  <a:lnTo>
                    <a:pt x="115" y="24"/>
                  </a:lnTo>
                  <a:lnTo>
                    <a:pt x="115" y="21"/>
                  </a:lnTo>
                  <a:lnTo>
                    <a:pt x="113" y="21"/>
                  </a:lnTo>
                  <a:lnTo>
                    <a:pt x="113" y="21"/>
                  </a:lnTo>
                  <a:lnTo>
                    <a:pt x="113" y="21"/>
                  </a:lnTo>
                  <a:lnTo>
                    <a:pt x="113" y="21"/>
                  </a:lnTo>
                  <a:lnTo>
                    <a:pt x="115" y="19"/>
                  </a:lnTo>
                  <a:lnTo>
                    <a:pt x="115" y="19"/>
                  </a:lnTo>
                  <a:lnTo>
                    <a:pt x="115" y="19"/>
                  </a:lnTo>
                  <a:lnTo>
                    <a:pt x="115" y="19"/>
                  </a:lnTo>
                  <a:lnTo>
                    <a:pt x="115" y="19"/>
                  </a:lnTo>
                  <a:lnTo>
                    <a:pt x="113" y="17"/>
                  </a:lnTo>
                  <a:lnTo>
                    <a:pt x="113" y="17"/>
                  </a:lnTo>
                  <a:lnTo>
                    <a:pt x="113" y="17"/>
                  </a:lnTo>
                  <a:lnTo>
                    <a:pt x="113" y="17"/>
                  </a:lnTo>
                  <a:lnTo>
                    <a:pt x="111" y="17"/>
                  </a:lnTo>
                  <a:lnTo>
                    <a:pt x="113" y="14"/>
                  </a:lnTo>
                  <a:lnTo>
                    <a:pt x="113" y="14"/>
                  </a:lnTo>
                  <a:lnTo>
                    <a:pt x="115" y="14"/>
                  </a:lnTo>
                  <a:lnTo>
                    <a:pt x="115" y="12"/>
                  </a:lnTo>
                  <a:lnTo>
                    <a:pt x="115" y="12"/>
                  </a:lnTo>
                  <a:lnTo>
                    <a:pt x="118" y="12"/>
                  </a:lnTo>
                  <a:lnTo>
                    <a:pt x="113" y="9"/>
                  </a:lnTo>
                  <a:lnTo>
                    <a:pt x="111" y="9"/>
                  </a:lnTo>
                  <a:lnTo>
                    <a:pt x="108" y="9"/>
                  </a:lnTo>
                  <a:lnTo>
                    <a:pt x="101" y="9"/>
                  </a:lnTo>
                  <a:lnTo>
                    <a:pt x="101" y="9"/>
                  </a:lnTo>
                  <a:lnTo>
                    <a:pt x="99" y="9"/>
                  </a:lnTo>
                  <a:lnTo>
                    <a:pt x="97" y="7"/>
                  </a:lnTo>
                  <a:lnTo>
                    <a:pt x="94" y="7"/>
                  </a:lnTo>
                  <a:lnTo>
                    <a:pt x="94" y="7"/>
                  </a:lnTo>
                  <a:lnTo>
                    <a:pt x="94" y="5"/>
                  </a:lnTo>
                  <a:lnTo>
                    <a:pt x="92" y="2"/>
                  </a:lnTo>
                  <a:lnTo>
                    <a:pt x="92" y="2"/>
                  </a:lnTo>
                  <a:lnTo>
                    <a:pt x="92" y="0"/>
                  </a:lnTo>
                  <a:lnTo>
                    <a:pt x="92" y="0"/>
                  </a:lnTo>
                  <a:lnTo>
                    <a:pt x="92" y="0"/>
                  </a:lnTo>
                  <a:lnTo>
                    <a:pt x="92" y="0"/>
                  </a:lnTo>
                  <a:lnTo>
                    <a:pt x="87" y="0"/>
                  </a:lnTo>
                  <a:lnTo>
                    <a:pt x="85" y="2"/>
                  </a:lnTo>
                  <a:lnTo>
                    <a:pt x="85" y="2"/>
                  </a:lnTo>
                  <a:lnTo>
                    <a:pt x="82" y="2"/>
                  </a:lnTo>
                  <a:lnTo>
                    <a:pt x="80" y="2"/>
                  </a:lnTo>
                  <a:lnTo>
                    <a:pt x="80" y="2"/>
                  </a:lnTo>
                  <a:lnTo>
                    <a:pt x="75" y="2"/>
                  </a:lnTo>
                  <a:lnTo>
                    <a:pt x="75" y="2"/>
                  </a:lnTo>
                  <a:lnTo>
                    <a:pt x="73" y="5"/>
                  </a:lnTo>
                  <a:lnTo>
                    <a:pt x="73" y="5"/>
                  </a:lnTo>
                  <a:lnTo>
                    <a:pt x="73" y="5"/>
                  </a:lnTo>
                  <a:lnTo>
                    <a:pt x="71" y="7"/>
                  </a:lnTo>
                  <a:lnTo>
                    <a:pt x="71" y="5"/>
                  </a:lnTo>
                  <a:lnTo>
                    <a:pt x="68" y="5"/>
                  </a:lnTo>
                  <a:lnTo>
                    <a:pt x="68" y="5"/>
                  </a:lnTo>
                  <a:lnTo>
                    <a:pt x="66" y="5"/>
                  </a:lnTo>
                  <a:lnTo>
                    <a:pt x="64" y="5"/>
                  </a:lnTo>
                  <a:lnTo>
                    <a:pt x="64" y="5"/>
                  </a:lnTo>
                  <a:lnTo>
                    <a:pt x="64" y="7"/>
                  </a:lnTo>
                  <a:lnTo>
                    <a:pt x="64" y="7"/>
                  </a:lnTo>
                  <a:lnTo>
                    <a:pt x="64" y="9"/>
                  </a:lnTo>
                  <a:lnTo>
                    <a:pt x="64" y="9"/>
                  </a:lnTo>
                  <a:lnTo>
                    <a:pt x="64" y="9"/>
                  </a:lnTo>
                  <a:lnTo>
                    <a:pt x="61" y="9"/>
                  </a:lnTo>
                  <a:lnTo>
                    <a:pt x="61" y="9"/>
                  </a:lnTo>
                  <a:lnTo>
                    <a:pt x="59" y="9"/>
                  </a:lnTo>
                  <a:lnTo>
                    <a:pt x="59" y="9"/>
                  </a:lnTo>
                  <a:lnTo>
                    <a:pt x="56" y="9"/>
                  </a:lnTo>
                  <a:lnTo>
                    <a:pt x="56" y="9"/>
                  </a:lnTo>
                  <a:lnTo>
                    <a:pt x="56" y="12"/>
                  </a:lnTo>
                  <a:lnTo>
                    <a:pt x="56" y="12"/>
                  </a:lnTo>
                  <a:lnTo>
                    <a:pt x="56" y="14"/>
                  </a:lnTo>
                  <a:lnTo>
                    <a:pt x="56" y="14"/>
                  </a:lnTo>
                  <a:lnTo>
                    <a:pt x="59" y="17"/>
                  </a:lnTo>
                  <a:lnTo>
                    <a:pt x="59" y="17"/>
                  </a:lnTo>
                  <a:lnTo>
                    <a:pt x="59" y="17"/>
                  </a:lnTo>
                  <a:lnTo>
                    <a:pt x="56" y="17"/>
                  </a:lnTo>
                  <a:lnTo>
                    <a:pt x="56" y="17"/>
                  </a:lnTo>
                  <a:lnTo>
                    <a:pt x="56" y="14"/>
                  </a:lnTo>
                  <a:lnTo>
                    <a:pt x="54" y="14"/>
                  </a:lnTo>
                  <a:lnTo>
                    <a:pt x="54" y="14"/>
                  </a:lnTo>
                  <a:lnTo>
                    <a:pt x="52" y="14"/>
                  </a:lnTo>
                  <a:lnTo>
                    <a:pt x="49" y="17"/>
                  </a:lnTo>
                  <a:lnTo>
                    <a:pt x="49" y="17"/>
                  </a:lnTo>
                  <a:lnTo>
                    <a:pt x="47" y="17"/>
                  </a:lnTo>
                  <a:lnTo>
                    <a:pt x="47" y="14"/>
                  </a:lnTo>
                  <a:lnTo>
                    <a:pt x="47" y="12"/>
                  </a:lnTo>
                  <a:lnTo>
                    <a:pt x="47" y="12"/>
                  </a:lnTo>
                  <a:lnTo>
                    <a:pt x="47" y="12"/>
                  </a:lnTo>
                  <a:lnTo>
                    <a:pt x="45" y="12"/>
                  </a:lnTo>
                  <a:lnTo>
                    <a:pt x="45" y="12"/>
                  </a:lnTo>
                  <a:lnTo>
                    <a:pt x="45" y="14"/>
                  </a:lnTo>
                  <a:lnTo>
                    <a:pt x="42" y="17"/>
                  </a:lnTo>
                  <a:lnTo>
                    <a:pt x="42" y="17"/>
                  </a:lnTo>
                  <a:lnTo>
                    <a:pt x="40" y="19"/>
                  </a:lnTo>
                  <a:lnTo>
                    <a:pt x="40" y="21"/>
                  </a:lnTo>
                  <a:lnTo>
                    <a:pt x="40" y="21"/>
                  </a:lnTo>
                  <a:lnTo>
                    <a:pt x="40" y="21"/>
                  </a:lnTo>
                  <a:lnTo>
                    <a:pt x="40" y="24"/>
                  </a:lnTo>
                  <a:lnTo>
                    <a:pt x="40" y="24"/>
                  </a:lnTo>
                  <a:lnTo>
                    <a:pt x="40" y="26"/>
                  </a:lnTo>
                  <a:lnTo>
                    <a:pt x="38" y="26"/>
                  </a:lnTo>
                  <a:lnTo>
                    <a:pt x="38" y="24"/>
                  </a:lnTo>
                  <a:lnTo>
                    <a:pt x="38" y="24"/>
                  </a:lnTo>
                  <a:lnTo>
                    <a:pt x="35" y="21"/>
                  </a:lnTo>
                  <a:lnTo>
                    <a:pt x="35" y="21"/>
                  </a:lnTo>
                  <a:lnTo>
                    <a:pt x="35" y="21"/>
                  </a:lnTo>
                  <a:lnTo>
                    <a:pt x="33" y="19"/>
                  </a:lnTo>
                  <a:lnTo>
                    <a:pt x="33" y="19"/>
                  </a:lnTo>
                  <a:lnTo>
                    <a:pt x="31" y="17"/>
                  </a:lnTo>
                  <a:lnTo>
                    <a:pt x="31" y="17"/>
                  </a:lnTo>
                  <a:lnTo>
                    <a:pt x="31" y="14"/>
                  </a:lnTo>
                  <a:lnTo>
                    <a:pt x="31" y="12"/>
                  </a:lnTo>
                  <a:lnTo>
                    <a:pt x="31" y="12"/>
                  </a:lnTo>
                  <a:lnTo>
                    <a:pt x="28" y="12"/>
                  </a:lnTo>
                  <a:lnTo>
                    <a:pt x="28" y="14"/>
                  </a:lnTo>
                  <a:lnTo>
                    <a:pt x="26" y="14"/>
                  </a:lnTo>
                  <a:lnTo>
                    <a:pt x="23" y="17"/>
                  </a:lnTo>
                  <a:lnTo>
                    <a:pt x="23" y="17"/>
                  </a:lnTo>
                  <a:lnTo>
                    <a:pt x="26" y="19"/>
                  </a:lnTo>
                  <a:lnTo>
                    <a:pt x="26" y="19"/>
                  </a:lnTo>
                  <a:lnTo>
                    <a:pt x="23" y="21"/>
                  </a:lnTo>
                  <a:lnTo>
                    <a:pt x="23" y="21"/>
                  </a:lnTo>
                  <a:lnTo>
                    <a:pt x="21" y="24"/>
                  </a:lnTo>
                  <a:lnTo>
                    <a:pt x="19" y="24"/>
                  </a:lnTo>
                  <a:lnTo>
                    <a:pt x="16" y="21"/>
                  </a:lnTo>
                  <a:lnTo>
                    <a:pt x="14" y="21"/>
                  </a:lnTo>
                  <a:lnTo>
                    <a:pt x="14" y="24"/>
                  </a:lnTo>
                  <a:lnTo>
                    <a:pt x="12" y="24"/>
                  </a:lnTo>
                  <a:lnTo>
                    <a:pt x="7" y="24"/>
                  </a:lnTo>
                  <a:lnTo>
                    <a:pt x="7" y="24"/>
                  </a:lnTo>
                  <a:lnTo>
                    <a:pt x="7" y="24"/>
                  </a:lnTo>
                  <a:lnTo>
                    <a:pt x="5" y="24"/>
                  </a:lnTo>
                  <a:lnTo>
                    <a:pt x="2" y="26"/>
                  </a:lnTo>
                  <a:lnTo>
                    <a:pt x="2" y="26"/>
                  </a:lnTo>
                  <a:lnTo>
                    <a:pt x="2" y="26"/>
                  </a:lnTo>
                  <a:lnTo>
                    <a:pt x="2" y="28"/>
                  </a:lnTo>
                  <a:lnTo>
                    <a:pt x="5" y="28"/>
                  </a:lnTo>
                  <a:lnTo>
                    <a:pt x="5" y="31"/>
                  </a:lnTo>
                  <a:lnTo>
                    <a:pt x="7" y="33"/>
                  </a:lnTo>
                  <a:lnTo>
                    <a:pt x="7" y="33"/>
                  </a:lnTo>
                  <a:lnTo>
                    <a:pt x="9" y="33"/>
                  </a:lnTo>
                  <a:lnTo>
                    <a:pt x="9" y="35"/>
                  </a:lnTo>
                  <a:lnTo>
                    <a:pt x="7" y="35"/>
                  </a:lnTo>
                  <a:lnTo>
                    <a:pt x="7" y="38"/>
                  </a:lnTo>
                  <a:lnTo>
                    <a:pt x="7" y="38"/>
                  </a:lnTo>
                  <a:lnTo>
                    <a:pt x="5" y="38"/>
                  </a:lnTo>
                  <a:lnTo>
                    <a:pt x="2" y="40"/>
                  </a:lnTo>
                  <a:lnTo>
                    <a:pt x="2" y="40"/>
                  </a:lnTo>
                  <a:lnTo>
                    <a:pt x="0" y="40"/>
                  </a:lnTo>
                  <a:lnTo>
                    <a:pt x="0" y="40"/>
                  </a:lnTo>
                  <a:lnTo>
                    <a:pt x="0" y="40"/>
                  </a:lnTo>
                  <a:lnTo>
                    <a:pt x="0" y="43"/>
                  </a:lnTo>
                  <a:lnTo>
                    <a:pt x="0" y="45"/>
                  </a:lnTo>
                  <a:lnTo>
                    <a:pt x="2" y="45"/>
                  </a:lnTo>
                  <a:lnTo>
                    <a:pt x="2" y="47"/>
                  </a:lnTo>
                  <a:lnTo>
                    <a:pt x="5" y="47"/>
                  </a:lnTo>
                  <a:lnTo>
                    <a:pt x="5" y="47"/>
                  </a:lnTo>
                  <a:lnTo>
                    <a:pt x="5" y="47"/>
                  </a:lnTo>
                  <a:lnTo>
                    <a:pt x="5" y="47"/>
                  </a:lnTo>
                  <a:lnTo>
                    <a:pt x="7" y="50"/>
                  </a:lnTo>
                  <a:lnTo>
                    <a:pt x="5" y="50"/>
                  </a:lnTo>
                  <a:lnTo>
                    <a:pt x="5" y="50"/>
                  </a:lnTo>
                  <a:lnTo>
                    <a:pt x="5" y="52"/>
                  </a:lnTo>
                  <a:lnTo>
                    <a:pt x="2" y="52"/>
                  </a:lnTo>
                  <a:lnTo>
                    <a:pt x="2" y="54"/>
                  </a:lnTo>
                  <a:lnTo>
                    <a:pt x="2" y="54"/>
                  </a:lnTo>
                  <a:lnTo>
                    <a:pt x="5" y="57"/>
                  </a:lnTo>
                  <a:lnTo>
                    <a:pt x="2" y="57"/>
                  </a:lnTo>
                  <a:lnTo>
                    <a:pt x="5" y="57"/>
                  </a:lnTo>
                  <a:lnTo>
                    <a:pt x="5" y="59"/>
                  </a:lnTo>
                  <a:lnTo>
                    <a:pt x="7" y="61"/>
                  </a:lnTo>
                  <a:lnTo>
                    <a:pt x="12" y="61"/>
                  </a:lnTo>
                  <a:lnTo>
                    <a:pt x="12" y="61"/>
                  </a:lnTo>
                  <a:lnTo>
                    <a:pt x="16" y="61"/>
                  </a:lnTo>
                  <a:lnTo>
                    <a:pt x="16" y="61"/>
                  </a:lnTo>
                  <a:lnTo>
                    <a:pt x="16" y="61"/>
                  </a:lnTo>
                  <a:lnTo>
                    <a:pt x="16" y="64"/>
                  </a:lnTo>
                  <a:lnTo>
                    <a:pt x="16" y="64"/>
                  </a:lnTo>
                  <a:lnTo>
                    <a:pt x="14" y="66"/>
                  </a:lnTo>
                  <a:lnTo>
                    <a:pt x="14" y="66"/>
                  </a:lnTo>
                  <a:lnTo>
                    <a:pt x="14" y="66"/>
                  </a:lnTo>
                  <a:lnTo>
                    <a:pt x="14" y="69"/>
                  </a:lnTo>
                  <a:lnTo>
                    <a:pt x="14" y="69"/>
                  </a:lnTo>
                  <a:lnTo>
                    <a:pt x="16" y="69"/>
                  </a:lnTo>
                  <a:lnTo>
                    <a:pt x="21" y="66"/>
                  </a:lnTo>
                  <a:lnTo>
                    <a:pt x="23" y="66"/>
                  </a:lnTo>
                  <a:lnTo>
                    <a:pt x="26" y="61"/>
                  </a:lnTo>
                  <a:lnTo>
                    <a:pt x="31" y="57"/>
                  </a:lnTo>
                  <a:lnTo>
                    <a:pt x="35" y="57"/>
                  </a:lnTo>
                  <a:lnTo>
                    <a:pt x="38" y="57"/>
                  </a:lnTo>
                  <a:lnTo>
                    <a:pt x="42" y="57"/>
                  </a:lnTo>
                  <a:lnTo>
                    <a:pt x="45" y="59"/>
                  </a:lnTo>
                  <a:lnTo>
                    <a:pt x="52" y="61"/>
                  </a:lnTo>
                  <a:lnTo>
                    <a:pt x="56" y="64"/>
                  </a:lnTo>
                  <a:lnTo>
                    <a:pt x="59" y="66"/>
                  </a:lnTo>
                  <a:lnTo>
                    <a:pt x="59" y="69"/>
                  </a:lnTo>
                  <a:lnTo>
                    <a:pt x="61" y="73"/>
                  </a:lnTo>
                  <a:lnTo>
                    <a:pt x="64" y="78"/>
                  </a:lnTo>
                  <a:lnTo>
                    <a:pt x="64" y="80"/>
                  </a:lnTo>
                  <a:lnTo>
                    <a:pt x="64" y="83"/>
                  </a:lnTo>
                  <a:lnTo>
                    <a:pt x="64" y="83"/>
                  </a:lnTo>
                  <a:lnTo>
                    <a:pt x="64" y="85"/>
                  </a:lnTo>
                  <a:lnTo>
                    <a:pt x="66" y="85"/>
                  </a:lnTo>
                  <a:lnTo>
                    <a:pt x="66" y="85"/>
                  </a:lnTo>
                  <a:lnTo>
                    <a:pt x="68" y="85"/>
                  </a:lnTo>
                  <a:lnTo>
                    <a:pt x="68" y="87"/>
                  </a:lnTo>
                  <a:lnTo>
                    <a:pt x="68" y="87"/>
                  </a:lnTo>
                  <a:lnTo>
                    <a:pt x="68" y="90"/>
                  </a:lnTo>
                  <a:lnTo>
                    <a:pt x="71" y="90"/>
                  </a:lnTo>
                  <a:lnTo>
                    <a:pt x="75" y="95"/>
                  </a:lnTo>
                  <a:lnTo>
                    <a:pt x="75" y="97"/>
                  </a:lnTo>
                  <a:lnTo>
                    <a:pt x="75" y="97"/>
                  </a:lnTo>
                  <a:lnTo>
                    <a:pt x="73" y="97"/>
                  </a:lnTo>
                  <a:lnTo>
                    <a:pt x="75" y="97"/>
                  </a:lnTo>
                  <a:lnTo>
                    <a:pt x="75" y="97"/>
                  </a:lnTo>
                  <a:lnTo>
                    <a:pt x="78" y="97"/>
                  </a:lnTo>
                  <a:lnTo>
                    <a:pt x="78" y="97"/>
                  </a:lnTo>
                  <a:lnTo>
                    <a:pt x="80" y="97"/>
                  </a:lnTo>
                  <a:lnTo>
                    <a:pt x="82" y="99"/>
                  </a:lnTo>
                  <a:lnTo>
                    <a:pt x="87" y="104"/>
                  </a:lnTo>
                  <a:lnTo>
                    <a:pt x="89" y="106"/>
                  </a:lnTo>
                  <a:lnTo>
                    <a:pt x="92" y="109"/>
                  </a:lnTo>
                  <a:lnTo>
                    <a:pt x="99" y="116"/>
                  </a:lnTo>
                  <a:lnTo>
                    <a:pt x="104" y="118"/>
                  </a:lnTo>
                  <a:lnTo>
                    <a:pt x="106" y="121"/>
                  </a:lnTo>
                  <a:lnTo>
                    <a:pt x="106" y="121"/>
                  </a:lnTo>
                  <a:lnTo>
                    <a:pt x="108" y="121"/>
                  </a:lnTo>
                  <a:lnTo>
                    <a:pt x="108" y="121"/>
                  </a:lnTo>
                  <a:lnTo>
                    <a:pt x="111" y="121"/>
                  </a:lnTo>
                  <a:lnTo>
                    <a:pt x="113" y="121"/>
                  </a:lnTo>
                  <a:lnTo>
                    <a:pt x="115" y="121"/>
                  </a:lnTo>
                  <a:lnTo>
                    <a:pt x="118" y="121"/>
                  </a:lnTo>
                  <a:lnTo>
                    <a:pt x="118" y="121"/>
                  </a:lnTo>
                  <a:lnTo>
                    <a:pt x="120" y="123"/>
                  </a:lnTo>
                  <a:lnTo>
                    <a:pt x="125" y="128"/>
                  </a:lnTo>
                  <a:lnTo>
                    <a:pt x="125" y="130"/>
                  </a:lnTo>
                  <a:lnTo>
                    <a:pt x="125" y="130"/>
                  </a:lnTo>
                  <a:lnTo>
                    <a:pt x="125" y="130"/>
                  </a:lnTo>
                  <a:lnTo>
                    <a:pt x="127" y="130"/>
                  </a:lnTo>
                  <a:lnTo>
                    <a:pt x="130" y="130"/>
                  </a:lnTo>
                  <a:lnTo>
                    <a:pt x="132" y="130"/>
                  </a:lnTo>
                  <a:lnTo>
                    <a:pt x="132" y="132"/>
                  </a:lnTo>
                  <a:lnTo>
                    <a:pt x="130" y="135"/>
                  </a:lnTo>
                  <a:lnTo>
                    <a:pt x="130" y="135"/>
                  </a:lnTo>
                  <a:lnTo>
                    <a:pt x="132" y="132"/>
                  </a:lnTo>
                  <a:lnTo>
                    <a:pt x="132" y="135"/>
                  </a:lnTo>
                  <a:lnTo>
                    <a:pt x="134" y="132"/>
                  </a:lnTo>
                  <a:lnTo>
                    <a:pt x="137" y="132"/>
                  </a:lnTo>
                  <a:lnTo>
                    <a:pt x="139" y="132"/>
                  </a:lnTo>
                  <a:lnTo>
                    <a:pt x="139" y="135"/>
                  </a:lnTo>
                  <a:lnTo>
                    <a:pt x="139" y="137"/>
                  </a:lnTo>
                  <a:lnTo>
                    <a:pt x="141" y="139"/>
                  </a:lnTo>
                  <a:lnTo>
                    <a:pt x="139" y="139"/>
                  </a:lnTo>
                  <a:lnTo>
                    <a:pt x="139" y="142"/>
                  </a:lnTo>
                  <a:lnTo>
                    <a:pt x="139" y="142"/>
                  </a:lnTo>
                  <a:lnTo>
                    <a:pt x="146" y="144"/>
                  </a:lnTo>
                  <a:lnTo>
                    <a:pt x="148" y="147"/>
                  </a:lnTo>
                  <a:lnTo>
                    <a:pt x="151" y="147"/>
                  </a:lnTo>
                  <a:lnTo>
                    <a:pt x="153" y="144"/>
                  </a:lnTo>
                  <a:lnTo>
                    <a:pt x="153" y="147"/>
                  </a:lnTo>
                  <a:lnTo>
                    <a:pt x="155" y="154"/>
                  </a:lnTo>
                  <a:lnTo>
                    <a:pt x="158" y="158"/>
                  </a:lnTo>
                  <a:lnTo>
                    <a:pt x="160" y="163"/>
                  </a:lnTo>
                  <a:lnTo>
                    <a:pt x="160" y="165"/>
                  </a:lnTo>
                  <a:lnTo>
                    <a:pt x="163" y="168"/>
                  </a:lnTo>
                  <a:lnTo>
                    <a:pt x="163" y="170"/>
                  </a:lnTo>
                  <a:lnTo>
                    <a:pt x="160" y="173"/>
                  </a:lnTo>
                  <a:lnTo>
                    <a:pt x="158" y="173"/>
                  </a:lnTo>
                  <a:lnTo>
                    <a:pt x="158" y="173"/>
                  </a:lnTo>
                  <a:lnTo>
                    <a:pt x="155" y="175"/>
                  </a:lnTo>
                  <a:lnTo>
                    <a:pt x="158" y="177"/>
                  </a:lnTo>
                  <a:lnTo>
                    <a:pt x="155" y="182"/>
                  </a:lnTo>
                  <a:lnTo>
                    <a:pt x="153" y="182"/>
                  </a:lnTo>
                  <a:lnTo>
                    <a:pt x="153" y="184"/>
                  </a:lnTo>
                  <a:lnTo>
                    <a:pt x="153" y="187"/>
                  </a:lnTo>
                  <a:lnTo>
                    <a:pt x="153" y="189"/>
                  </a:lnTo>
                  <a:lnTo>
                    <a:pt x="160" y="189"/>
                  </a:lnTo>
                  <a:lnTo>
                    <a:pt x="160" y="187"/>
                  </a:lnTo>
                  <a:lnTo>
                    <a:pt x="160" y="187"/>
                  </a:lnTo>
                  <a:lnTo>
                    <a:pt x="163" y="182"/>
                  </a:lnTo>
                  <a:lnTo>
                    <a:pt x="167" y="180"/>
                  </a:lnTo>
                  <a:lnTo>
                    <a:pt x="170" y="177"/>
                  </a:lnTo>
                  <a:lnTo>
                    <a:pt x="167" y="173"/>
                  </a:lnTo>
                  <a:lnTo>
                    <a:pt x="170" y="170"/>
                  </a:lnTo>
                  <a:lnTo>
                    <a:pt x="172" y="168"/>
                  </a:lnTo>
                  <a:lnTo>
                    <a:pt x="174" y="168"/>
                  </a:lnTo>
                  <a:lnTo>
                    <a:pt x="177" y="168"/>
                  </a:lnTo>
                  <a:lnTo>
                    <a:pt x="179" y="165"/>
                  </a:lnTo>
                  <a:lnTo>
                    <a:pt x="177" y="163"/>
                  </a:lnTo>
                  <a:lnTo>
                    <a:pt x="177" y="158"/>
                  </a:lnTo>
                  <a:lnTo>
                    <a:pt x="174" y="156"/>
                  </a:lnTo>
                  <a:lnTo>
                    <a:pt x="172" y="154"/>
                  </a:lnTo>
                  <a:lnTo>
                    <a:pt x="167" y="154"/>
                  </a:lnTo>
                  <a:lnTo>
                    <a:pt x="167" y="151"/>
                  </a:lnTo>
                  <a:lnTo>
                    <a:pt x="167" y="149"/>
                  </a:lnTo>
                  <a:lnTo>
                    <a:pt x="170" y="144"/>
                  </a:lnTo>
                  <a:lnTo>
                    <a:pt x="172" y="139"/>
                  </a:lnTo>
                  <a:lnTo>
                    <a:pt x="174" y="137"/>
                  </a:lnTo>
                  <a:lnTo>
                    <a:pt x="174" y="137"/>
                  </a:lnTo>
                  <a:lnTo>
                    <a:pt x="179" y="137"/>
                  </a:lnTo>
                  <a:lnTo>
                    <a:pt x="179" y="137"/>
                  </a:lnTo>
                  <a:lnTo>
                    <a:pt x="179" y="137"/>
                  </a:lnTo>
                  <a:lnTo>
                    <a:pt x="179" y="139"/>
                  </a:lnTo>
                  <a:lnTo>
                    <a:pt x="181" y="139"/>
                  </a:lnTo>
                  <a:lnTo>
                    <a:pt x="184" y="139"/>
                  </a:lnTo>
                  <a:lnTo>
                    <a:pt x="191" y="142"/>
                  </a:lnTo>
                  <a:lnTo>
                    <a:pt x="193" y="147"/>
                  </a:lnTo>
                  <a:lnTo>
                    <a:pt x="196" y="149"/>
                  </a:lnTo>
                  <a:lnTo>
                    <a:pt x="198" y="149"/>
                  </a:lnTo>
                  <a:lnTo>
                    <a:pt x="198" y="147"/>
                  </a:lnTo>
                  <a:lnTo>
                    <a:pt x="200" y="144"/>
                  </a:lnTo>
                  <a:lnTo>
                    <a:pt x="200" y="144"/>
                  </a:lnTo>
                  <a:lnTo>
                    <a:pt x="200" y="142"/>
                  </a:lnTo>
                  <a:close/>
                  <a:moveTo>
                    <a:pt x="97" y="66"/>
                  </a:moveTo>
                  <a:lnTo>
                    <a:pt x="97" y="66"/>
                  </a:lnTo>
                  <a:lnTo>
                    <a:pt x="97" y="66"/>
                  </a:lnTo>
                  <a:lnTo>
                    <a:pt x="97" y="64"/>
                  </a:lnTo>
                  <a:lnTo>
                    <a:pt x="97" y="64"/>
                  </a:lnTo>
                  <a:lnTo>
                    <a:pt x="97" y="66"/>
                  </a:lnTo>
                  <a:lnTo>
                    <a:pt x="97"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316"/>
            <p:cNvSpPr>
              <a:spLocks/>
            </p:cNvSpPr>
            <p:nvPr userDrawn="1"/>
          </p:nvSpPr>
          <p:spPr bwMode="auto">
            <a:xfrm>
              <a:off x="4270" y="2103"/>
              <a:ext cx="26" cy="83"/>
            </a:xfrm>
            <a:custGeom>
              <a:avLst/>
              <a:gdLst>
                <a:gd name="T0" fmla="*/ 26 w 26"/>
                <a:gd name="T1" fmla="*/ 7 h 83"/>
                <a:gd name="T2" fmla="*/ 26 w 26"/>
                <a:gd name="T3" fmla="*/ 5 h 83"/>
                <a:gd name="T4" fmla="*/ 26 w 26"/>
                <a:gd name="T5" fmla="*/ 2 h 83"/>
                <a:gd name="T6" fmla="*/ 26 w 26"/>
                <a:gd name="T7" fmla="*/ 2 h 83"/>
                <a:gd name="T8" fmla="*/ 26 w 26"/>
                <a:gd name="T9" fmla="*/ 0 h 83"/>
                <a:gd name="T10" fmla="*/ 24 w 26"/>
                <a:gd name="T11" fmla="*/ 0 h 83"/>
                <a:gd name="T12" fmla="*/ 22 w 26"/>
                <a:gd name="T13" fmla="*/ 2 h 83"/>
                <a:gd name="T14" fmla="*/ 22 w 26"/>
                <a:gd name="T15" fmla="*/ 2 h 83"/>
                <a:gd name="T16" fmla="*/ 19 w 26"/>
                <a:gd name="T17" fmla="*/ 5 h 83"/>
                <a:gd name="T18" fmla="*/ 17 w 26"/>
                <a:gd name="T19" fmla="*/ 7 h 83"/>
                <a:gd name="T20" fmla="*/ 12 w 26"/>
                <a:gd name="T21" fmla="*/ 7 h 83"/>
                <a:gd name="T22" fmla="*/ 12 w 26"/>
                <a:gd name="T23" fmla="*/ 12 h 83"/>
                <a:gd name="T24" fmla="*/ 10 w 26"/>
                <a:gd name="T25" fmla="*/ 26 h 83"/>
                <a:gd name="T26" fmla="*/ 5 w 26"/>
                <a:gd name="T27" fmla="*/ 38 h 83"/>
                <a:gd name="T28" fmla="*/ 5 w 26"/>
                <a:gd name="T29" fmla="*/ 38 h 83"/>
                <a:gd name="T30" fmla="*/ 3 w 26"/>
                <a:gd name="T31" fmla="*/ 43 h 83"/>
                <a:gd name="T32" fmla="*/ 0 w 26"/>
                <a:gd name="T33" fmla="*/ 45 h 83"/>
                <a:gd name="T34" fmla="*/ 3 w 26"/>
                <a:gd name="T35" fmla="*/ 54 h 83"/>
                <a:gd name="T36" fmla="*/ 7 w 26"/>
                <a:gd name="T37" fmla="*/ 62 h 83"/>
                <a:gd name="T38" fmla="*/ 10 w 26"/>
                <a:gd name="T39" fmla="*/ 66 h 83"/>
                <a:gd name="T40" fmla="*/ 12 w 26"/>
                <a:gd name="T41" fmla="*/ 76 h 83"/>
                <a:gd name="T42" fmla="*/ 15 w 26"/>
                <a:gd name="T43" fmla="*/ 83 h 83"/>
                <a:gd name="T44" fmla="*/ 17 w 26"/>
                <a:gd name="T45" fmla="*/ 76 h 83"/>
                <a:gd name="T46" fmla="*/ 17 w 26"/>
                <a:gd name="T47" fmla="*/ 71 h 83"/>
                <a:gd name="T48" fmla="*/ 17 w 26"/>
                <a:gd name="T49" fmla="*/ 66 h 83"/>
                <a:gd name="T50" fmla="*/ 17 w 26"/>
                <a:gd name="T51" fmla="*/ 62 h 83"/>
                <a:gd name="T52" fmla="*/ 19 w 26"/>
                <a:gd name="T53" fmla="*/ 57 h 83"/>
                <a:gd name="T54" fmla="*/ 19 w 26"/>
                <a:gd name="T55" fmla="*/ 54 h 83"/>
                <a:gd name="T56" fmla="*/ 22 w 26"/>
                <a:gd name="T57" fmla="*/ 47 h 83"/>
                <a:gd name="T58" fmla="*/ 22 w 26"/>
                <a:gd name="T59" fmla="*/ 45 h 83"/>
                <a:gd name="T60" fmla="*/ 22 w 26"/>
                <a:gd name="T61" fmla="*/ 43 h 83"/>
                <a:gd name="T62" fmla="*/ 22 w 26"/>
                <a:gd name="T63" fmla="*/ 40 h 83"/>
                <a:gd name="T64" fmla="*/ 15 w 26"/>
                <a:gd name="T65" fmla="*/ 43 h 83"/>
                <a:gd name="T66" fmla="*/ 12 w 26"/>
                <a:gd name="T67" fmla="*/ 43 h 83"/>
                <a:gd name="T68" fmla="*/ 12 w 26"/>
                <a:gd name="T69" fmla="*/ 40 h 83"/>
                <a:gd name="T70" fmla="*/ 15 w 26"/>
                <a:gd name="T71" fmla="*/ 36 h 83"/>
                <a:gd name="T72" fmla="*/ 17 w 26"/>
                <a:gd name="T73" fmla="*/ 36 h 83"/>
                <a:gd name="T74" fmla="*/ 15 w 26"/>
                <a:gd name="T75" fmla="*/ 33 h 83"/>
                <a:gd name="T76" fmla="*/ 12 w 26"/>
                <a:gd name="T77" fmla="*/ 33 h 83"/>
                <a:gd name="T78" fmla="*/ 12 w 26"/>
                <a:gd name="T79" fmla="*/ 33 h 83"/>
                <a:gd name="T80" fmla="*/ 12 w 26"/>
                <a:gd name="T81" fmla="*/ 31 h 83"/>
                <a:gd name="T82" fmla="*/ 12 w 26"/>
                <a:gd name="T83" fmla="*/ 28 h 83"/>
                <a:gd name="T84" fmla="*/ 12 w 26"/>
                <a:gd name="T85" fmla="*/ 24 h 83"/>
                <a:gd name="T86" fmla="*/ 12 w 26"/>
                <a:gd name="T87" fmla="*/ 19 h 83"/>
                <a:gd name="T88" fmla="*/ 17 w 26"/>
                <a:gd name="T89" fmla="*/ 19 h 83"/>
                <a:gd name="T90" fmla="*/ 19 w 26"/>
                <a:gd name="T91" fmla="*/ 19 h 83"/>
                <a:gd name="T92" fmla="*/ 22 w 26"/>
                <a:gd name="T93" fmla="*/ 21 h 83"/>
                <a:gd name="T94" fmla="*/ 22 w 26"/>
                <a:gd name="T95" fmla="*/ 17 h 83"/>
                <a:gd name="T96" fmla="*/ 22 w 26"/>
                <a:gd name="T97" fmla="*/ 14 h 83"/>
                <a:gd name="T98" fmla="*/ 24 w 26"/>
                <a:gd name="T99" fmla="*/ 14 h 83"/>
                <a:gd name="T100" fmla="*/ 26 w 26"/>
                <a:gd name="T101" fmla="*/ 12 h 83"/>
                <a:gd name="T102" fmla="*/ 26 w 26"/>
                <a:gd name="T103"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 h="83">
                  <a:moveTo>
                    <a:pt x="26" y="10"/>
                  </a:moveTo>
                  <a:lnTo>
                    <a:pt x="26" y="7"/>
                  </a:lnTo>
                  <a:lnTo>
                    <a:pt x="26" y="7"/>
                  </a:lnTo>
                  <a:lnTo>
                    <a:pt x="26" y="5"/>
                  </a:lnTo>
                  <a:lnTo>
                    <a:pt x="26" y="5"/>
                  </a:lnTo>
                  <a:lnTo>
                    <a:pt x="26" y="2"/>
                  </a:lnTo>
                  <a:lnTo>
                    <a:pt x="26" y="2"/>
                  </a:lnTo>
                  <a:lnTo>
                    <a:pt x="26" y="2"/>
                  </a:lnTo>
                  <a:lnTo>
                    <a:pt x="26" y="0"/>
                  </a:lnTo>
                  <a:lnTo>
                    <a:pt x="26" y="0"/>
                  </a:lnTo>
                  <a:lnTo>
                    <a:pt x="26" y="0"/>
                  </a:lnTo>
                  <a:lnTo>
                    <a:pt x="24" y="0"/>
                  </a:lnTo>
                  <a:lnTo>
                    <a:pt x="24" y="2"/>
                  </a:lnTo>
                  <a:lnTo>
                    <a:pt x="22" y="2"/>
                  </a:lnTo>
                  <a:lnTo>
                    <a:pt x="22" y="2"/>
                  </a:lnTo>
                  <a:lnTo>
                    <a:pt x="22" y="2"/>
                  </a:lnTo>
                  <a:lnTo>
                    <a:pt x="19" y="2"/>
                  </a:lnTo>
                  <a:lnTo>
                    <a:pt x="19" y="5"/>
                  </a:lnTo>
                  <a:lnTo>
                    <a:pt x="19" y="7"/>
                  </a:lnTo>
                  <a:lnTo>
                    <a:pt x="17" y="7"/>
                  </a:lnTo>
                  <a:lnTo>
                    <a:pt x="15" y="7"/>
                  </a:lnTo>
                  <a:lnTo>
                    <a:pt x="12" y="7"/>
                  </a:lnTo>
                  <a:lnTo>
                    <a:pt x="12" y="10"/>
                  </a:lnTo>
                  <a:lnTo>
                    <a:pt x="12" y="12"/>
                  </a:lnTo>
                  <a:lnTo>
                    <a:pt x="10" y="17"/>
                  </a:lnTo>
                  <a:lnTo>
                    <a:pt x="10" y="26"/>
                  </a:lnTo>
                  <a:lnTo>
                    <a:pt x="7" y="31"/>
                  </a:lnTo>
                  <a:lnTo>
                    <a:pt x="5" y="38"/>
                  </a:lnTo>
                  <a:lnTo>
                    <a:pt x="5" y="38"/>
                  </a:lnTo>
                  <a:lnTo>
                    <a:pt x="5" y="38"/>
                  </a:lnTo>
                  <a:lnTo>
                    <a:pt x="5" y="40"/>
                  </a:lnTo>
                  <a:lnTo>
                    <a:pt x="3" y="43"/>
                  </a:lnTo>
                  <a:lnTo>
                    <a:pt x="3" y="45"/>
                  </a:lnTo>
                  <a:lnTo>
                    <a:pt x="0" y="45"/>
                  </a:lnTo>
                  <a:lnTo>
                    <a:pt x="3" y="50"/>
                  </a:lnTo>
                  <a:lnTo>
                    <a:pt x="3" y="54"/>
                  </a:lnTo>
                  <a:lnTo>
                    <a:pt x="5" y="59"/>
                  </a:lnTo>
                  <a:lnTo>
                    <a:pt x="7" y="62"/>
                  </a:lnTo>
                  <a:lnTo>
                    <a:pt x="7" y="62"/>
                  </a:lnTo>
                  <a:lnTo>
                    <a:pt x="10" y="66"/>
                  </a:lnTo>
                  <a:lnTo>
                    <a:pt x="10" y="71"/>
                  </a:lnTo>
                  <a:lnTo>
                    <a:pt x="12" y="76"/>
                  </a:lnTo>
                  <a:lnTo>
                    <a:pt x="15" y="80"/>
                  </a:lnTo>
                  <a:lnTo>
                    <a:pt x="15" y="83"/>
                  </a:lnTo>
                  <a:lnTo>
                    <a:pt x="17" y="80"/>
                  </a:lnTo>
                  <a:lnTo>
                    <a:pt x="17" y="76"/>
                  </a:lnTo>
                  <a:lnTo>
                    <a:pt x="17" y="73"/>
                  </a:lnTo>
                  <a:lnTo>
                    <a:pt x="17" y="71"/>
                  </a:lnTo>
                  <a:lnTo>
                    <a:pt x="17" y="69"/>
                  </a:lnTo>
                  <a:lnTo>
                    <a:pt x="17" y="66"/>
                  </a:lnTo>
                  <a:lnTo>
                    <a:pt x="17" y="64"/>
                  </a:lnTo>
                  <a:lnTo>
                    <a:pt x="17" y="62"/>
                  </a:lnTo>
                  <a:lnTo>
                    <a:pt x="17" y="62"/>
                  </a:lnTo>
                  <a:lnTo>
                    <a:pt x="19" y="57"/>
                  </a:lnTo>
                  <a:lnTo>
                    <a:pt x="19" y="54"/>
                  </a:lnTo>
                  <a:lnTo>
                    <a:pt x="19" y="54"/>
                  </a:lnTo>
                  <a:lnTo>
                    <a:pt x="22" y="50"/>
                  </a:lnTo>
                  <a:lnTo>
                    <a:pt x="22" y="47"/>
                  </a:lnTo>
                  <a:lnTo>
                    <a:pt x="22" y="45"/>
                  </a:lnTo>
                  <a:lnTo>
                    <a:pt x="22" y="45"/>
                  </a:lnTo>
                  <a:lnTo>
                    <a:pt x="22" y="43"/>
                  </a:lnTo>
                  <a:lnTo>
                    <a:pt x="22" y="43"/>
                  </a:lnTo>
                  <a:lnTo>
                    <a:pt x="22" y="40"/>
                  </a:lnTo>
                  <a:lnTo>
                    <a:pt x="22" y="40"/>
                  </a:lnTo>
                  <a:lnTo>
                    <a:pt x="19" y="43"/>
                  </a:lnTo>
                  <a:lnTo>
                    <a:pt x="15" y="43"/>
                  </a:lnTo>
                  <a:lnTo>
                    <a:pt x="12" y="43"/>
                  </a:lnTo>
                  <a:lnTo>
                    <a:pt x="12" y="43"/>
                  </a:lnTo>
                  <a:lnTo>
                    <a:pt x="12" y="43"/>
                  </a:lnTo>
                  <a:lnTo>
                    <a:pt x="12" y="40"/>
                  </a:lnTo>
                  <a:lnTo>
                    <a:pt x="12" y="38"/>
                  </a:lnTo>
                  <a:lnTo>
                    <a:pt x="15" y="36"/>
                  </a:lnTo>
                  <a:lnTo>
                    <a:pt x="17" y="36"/>
                  </a:lnTo>
                  <a:lnTo>
                    <a:pt x="17" y="36"/>
                  </a:lnTo>
                  <a:lnTo>
                    <a:pt x="17" y="33"/>
                  </a:lnTo>
                  <a:lnTo>
                    <a:pt x="15" y="33"/>
                  </a:lnTo>
                  <a:lnTo>
                    <a:pt x="15" y="33"/>
                  </a:lnTo>
                  <a:lnTo>
                    <a:pt x="12" y="33"/>
                  </a:lnTo>
                  <a:lnTo>
                    <a:pt x="12" y="33"/>
                  </a:lnTo>
                  <a:lnTo>
                    <a:pt x="12" y="33"/>
                  </a:lnTo>
                  <a:lnTo>
                    <a:pt x="12" y="33"/>
                  </a:lnTo>
                  <a:lnTo>
                    <a:pt x="12" y="31"/>
                  </a:lnTo>
                  <a:lnTo>
                    <a:pt x="12" y="28"/>
                  </a:lnTo>
                  <a:lnTo>
                    <a:pt x="12" y="28"/>
                  </a:lnTo>
                  <a:lnTo>
                    <a:pt x="12" y="26"/>
                  </a:lnTo>
                  <a:lnTo>
                    <a:pt x="12" y="24"/>
                  </a:lnTo>
                  <a:lnTo>
                    <a:pt x="12" y="21"/>
                  </a:lnTo>
                  <a:lnTo>
                    <a:pt x="12" y="19"/>
                  </a:lnTo>
                  <a:lnTo>
                    <a:pt x="15" y="19"/>
                  </a:lnTo>
                  <a:lnTo>
                    <a:pt x="17" y="19"/>
                  </a:lnTo>
                  <a:lnTo>
                    <a:pt x="19" y="19"/>
                  </a:lnTo>
                  <a:lnTo>
                    <a:pt x="19" y="19"/>
                  </a:lnTo>
                  <a:lnTo>
                    <a:pt x="19" y="19"/>
                  </a:lnTo>
                  <a:lnTo>
                    <a:pt x="22" y="21"/>
                  </a:lnTo>
                  <a:lnTo>
                    <a:pt x="22" y="21"/>
                  </a:lnTo>
                  <a:lnTo>
                    <a:pt x="22" y="17"/>
                  </a:lnTo>
                  <a:lnTo>
                    <a:pt x="22" y="17"/>
                  </a:lnTo>
                  <a:lnTo>
                    <a:pt x="22" y="14"/>
                  </a:lnTo>
                  <a:lnTo>
                    <a:pt x="22" y="14"/>
                  </a:lnTo>
                  <a:lnTo>
                    <a:pt x="24" y="14"/>
                  </a:lnTo>
                  <a:lnTo>
                    <a:pt x="26" y="14"/>
                  </a:lnTo>
                  <a:lnTo>
                    <a:pt x="26" y="12"/>
                  </a:lnTo>
                  <a:lnTo>
                    <a:pt x="26" y="12"/>
                  </a:lnTo>
                  <a:lnTo>
                    <a:pt x="26" y="10"/>
                  </a:lnTo>
                  <a:lnTo>
                    <a:pt x="26"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317"/>
            <p:cNvSpPr>
              <a:spLocks/>
            </p:cNvSpPr>
            <p:nvPr userDrawn="1"/>
          </p:nvSpPr>
          <p:spPr bwMode="auto">
            <a:xfrm>
              <a:off x="3611" y="1668"/>
              <a:ext cx="7" cy="7"/>
            </a:xfrm>
            <a:custGeom>
              <a:avLst/>
              <a:gdLst>
                <a:gd name="T0" fmla="*/ 7 w 7"/>
                <a:gd name="T1" fmla="*/ 0 h 7"/>
                <a:gd name="T2" fmla="*/ 7 w 7"/>
                <a:gd name="T3" fmla="*/ 0 h 7"/>
                <a:gd name="T4" fmla="*/ 7 w 7"/>
                <a:gd name="T5" fmla="*/ 0 h 7"/>
                <a:gd name="T6" fmla="*/ 4 w 7"/>
                <a:gd name="T7" fmla="*/ 0 h 7"/>
                <a:gd name="T8" fmla="*/ 2 w 7"/>
                <a:gd name="T9" fmla="*/ 2 h 7"/>
                <a:gd name="T10" fmla="*/ 2 w 7"/>
                <a:gd name="T11" fmla="*/ 2 h 7"/>
                <a:gd name="T12" fmla="*/ 0 w 7"/>
                <a:gd name="T13" fmla="*/ 5 h 7"/>
                <a:gd name="T14" fmla="*/ 0 w 7"/>
                <a:gd name="T15" fmla="*/ 5 h 7"/>
                <a:gd name="T16" fmla="*/ 0 w 7"/>
                <a:gd name="T17" fmla="*/ 7 h 7"/>
                <a:gd name="T18" fmla="*/ 2 w 7"/>
                <a:gd name="T19" fmla="*/ 5 h 7"/>
                <a:gd name="T20" fmla="*/ 2 w 7"/>
                <a:gd name="T21" fmla="*/ 7 h 7"/>
                <a:gd name="T22" fmla="*/ 7 w 7"/>
                <a:gd name="T23" fmla="*/ 5 h 7"/>
                <a:gd name="T24" fmla="*/ 7 w 7"/>
                <a:gd name="T25" fmla="*/ 2 h 7"/>
                <a:gd name="T26" fmla="*/ 7 w 7"/>
                <a:gd name="T27" fmla="*/ 2 h 7"/>
                <a:gd name="T28" fmla="*/ 7 w 7"/>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7" y="0"/>
                  </a:moveTo>
                  <a:lnTo>
                    <a:pt x="7" y="0"/>
                  </a:lnTo>
                  <a:lnTo>
                    <a:pt x="7" y="0"/>
                  </a:lnTo>
                  <a:lnTo>
                    <a:pt x="4" y="0"/>
                  </a:lnTo>
                  <a:lnTo>
                    <a:pt x="2" y="2"/>
                  </a:lnTo>
                  <a:lnTo>
                    <a:pt x="2" y="2"/>
                  </a:lnTo>
                  <a:lnTo>
                    <a:pt x="0" y="5"/>
                  </a:lnTo>
                  <a:lnTo>
                    <a:pt x="0" y="5"/>
                  </a:lnTo>
                  <a:lnTo>
                    <a:pt x="0" y="7"/>
                  </a:lnTo>
                  <a:lnTo>
                    <a:pt x="2" y="5"/>
                  </a:lnTo>
                  <a:lnTo>
                    <a:pt x="2" y="7"/>
                  </a:lnTo>
                  <a:lnTo>
                    <a:pt x="7" y="5"/>
                  </a:lnTo>
                  <a:lnTo>
                    <a:pt x="7" y="2"/>
                  </a:lnTo>
                  <a:lnTo>
                    <a:pt x="7" y="2"/>
                  </a:lnTo>
                  <a:lnTo>
                    <a:pt x="7"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318"/>
            <p:cNvSpPr>
              <a:spLocks noEditPoints="1"/>
            </p:cNvSpPr>
            <p:nvPr userDrawn="1"/>
          </p:nvSpPr>
          <p:spPr bwMode="auto">
            <a:xfrm>
              <a:off x="3516" y="1649"/>
              <a:ext cx="73" cy="78"/>
            </a:xfrm>
            <a:custGeom>
              <a:avLst/>
              <a:gdLst>
                <a:gd name="T0" fmla="*/ 12 w 73"/>
                <a:gd name="T1" fmla="*/ 26 h 78"/>
                <a:gd name="T2" fmla="*/ 12 w 73"/>
                <a:gd name="T3" fmla="*/ 28 h 78"/>
                <a:gd name="T4" fmla="*/ 71 w 73"/>
                <a:gd name="T5" fmla="*/ 36 h 78"/>
                <a:gd name="T6" fmla="*/ 71 w 73"/>
                <a:gd name="T7" fmla="*/ 28 h 78"/>
                <a:gd name="T8" fmla="*/ 73 w 73"/>
                <a:gd name="T9" fmla="*/ 26 h 78"/>
                <a:gd name="T10" fmla="*/ 69 w 73"/>
                <a:gd name="T11" fmla="*/ 26 h 78"/>
                <a:gd name="T12" fmla="*/ 66 w 73"/>
                <a:gd name="T13" fmla="*/ 24 h 78"/>
                <a:gd name="T14" fmla="*/ 62 w 73"/>
                <a:gd name="T15" fmla="*/ 21 h 78"/>
                <a:gd name="T16" fmla="*/ 59 w 73"/>
                <a:gd name="T17" fmla="*/ 19 h 78"/>
                <a:gd name="T18" fmla="*/ 54 w 73"/>
                <a:gd name="T19" fmla="*/ 24 h 78"/>
                <a:gd name="T20" fmla="*/ 50 w 73"/>
                <a:gd name="T21" fmla="*/ 24 h 78"/>
                <a:gd name="T22" fmla="*/ 43 w 73"/>
                <a:gd name="T23" fmla="*/ 19 h 78"/>
                <a:gd name="T24" fmla="*/ 50 w 73"/>
                <a:gd name="T25" fmla="*/ 14 h 78"/>
                <a:gd name="T26" fmla="*/ 47 w 73"/>
                <a:gd name="T27" fmla="*/ 12 h 78"/>
                <a:gd name="T28" fmla="*/ 52 w 73"/>
                <a:gd name="T29" fmla="*/ 12 h 78"/>
                <a:gd name="T30" fmla="*/ 57 w 73"/>
                <a:gd name="T31" fmla="*/ 7 h 78"/>
                <a:gd name="T32" fmla="*/ 64 w 73"/>
                <a:gd name="T33" fmla="*/ 2 h 78"/>
                <a:gd name="T34" fmla="*/ 57 w 73"/>
                <a:gd name="T35" fmla="*/ 0 h 78"/>
                <a:gd name="T36" fmla="*/ 54 w 73"/>
                <a:gd name="T37" fmla="*/ 2 h 78"/>
                <a:gd name="T38" fmla="*/ 52 w 73"/>
                <a:gd name="T39" fmla="*/ 5 h 78"/>
                <a:gd name="T40" fmla="*/ 52 w 73"/>
                <a:gd name="T41" fmla="*/ 2 h 78"/>
                <a:gd name="T42" fmla="*/ 50 w 73"/>
                <a:gd name="T43" fmla="*/ 2 h 78"/>
                <a:gd name="T44" fmla="*/ 43 w 73"/>
                <a:gd name="T45" fmla="*/ 5 h 78"/>
                <a:gd name="T46" fmla="*/ 38 w 73"/>
                <a:gd name="T47" fmla="*/ 10 h 78"/>
                <a:gd name="T48" fmla="*/ 33 w 73"/>
                <a:gd name="T49" fmla="*/ 12 h 78"/>
                <a:gd name="T50" fmla="*/ 40 w 73"/>
                <a:gd name="T51" fmla="*/ 17 h 78"/>
                <a:gd name="T52" fmla="*/ 36 w 73"/>
                <a:gd name="T53" fmla="*/ 21 h 78"/>
                <a:gd name="T54" fmla="*/ 29 w 73"/>
                <a:gd name="T55" fmla="*/ 21 h 78"/>
                <a:gd name="T56" fmla="*/ 17 w 73"/>
                <a:gd name="T57" fmla="*/ 21 h 78"/>
                <a:gd name="T58" fmla="*/ 12 w 73"/>
                <a:gd name="T59" fmla="*/ 21 h 78"/>
                <a:gd name="T60" fmla="*/ 14 w 73"/>
                <a:gd name="T61" fmla="*/ 24 h 78"/>
                <a:gd name="T62" fmla="*/ 17 w 73"/>
                <a:gd name="T63" fmla="*/ 28 h 78"/>
                <a:gd name="T64" fmla="*/ 14 w 73"/>
                <a:gd name="T65" fmla="*/ 31 h 78"/>
                <a:gd name="T66" fmla="*/ 14 w 73"/>
                <a:gd name="T67" fmla="*/ 36 h 78"/>
                <a:gd name="T68" fmla="*/ 10 w 73"/>
                <a:gd name="T69" fmla="*/ 38 h 78"/>
                <a:gd name="T70" fmla="*/ 14 w 73"/>
                <a:gd name="T71" fmla="*/ 38 h 78"/>
                <a:gd name="T72" fmla="*/ 17 w 73"/>
                <a:gd name="T73" fmla="*/ 40 h 78"/>
                <a:gd name="T74" fmla="*/ 19 w 73"/>
                <a:gd name="T75" fmla="*/ 43 h 78"/>
                <a:gd name="T76" fmla="*/ 26 w 73"/>
                <a:gd name="T77" fmla="*/ 43 h 78"/>
                <a:gd name="T78" fmla="*/ 19 w 73"/>
                <a:gd name="T79" fmla="*/ 47 h 78"/>
                <a:gd name="T80" fmla="*/ 12 w 73"/>
                <a:gd name="T81" fmla="*/ 54 h 78"/>
                <a:gd name="T82" fmla="*/ 17 w 73"/>
                <a:gd name="T83" fmla="*/ 54 h 78"/>
                <a:gd name="T84" fmla="*/ 26 w 73"/>
                <a:gd name="T85" fmla="*/ 52 h 78"/>
                <a:gd name="T86" fmla="*/ 14 w 73"/>
                <a:gd name="T87" fmla="*/ 54 h 78"/>
                <a:gd name="T88" fmla="*/ 10 w 73"/>
                <a:gd name="T89" fmla="*/ 59 h 78"/>
                <a:gd name="T90" fmla="*/ 7 w 73"/>
                <a:gd name="T91" fmla="*/ 62 h 78"/>
                <a:gd name="T92" fmla="*/ 3 w 73"/>
                <a:gd name="T93" fmla="*/ 64 h 78"/>
                <a:gd name="T94" fmla="*/ 7 w 73"/>
                <a:gd name="T95" fmla="*/ 66 h 78"/>
                <a:gd name="T96" fmla="*/ 3 w 73"/>
                <a:gd name="T97" fmla="*/ 71 h 78"/>
                <a:gd name="T98" fmla="*/ 10 w 73"/>
                <a:gd name="T99" fmla="*/ 71 h 78"/>
                <a:gd name="T100" fmla="*/ 7 w 73"/>
                <a:gd name="T101" fmla="*/ 73 h 78"/>
                <a:gd name="T102" fmla="*/ 12 w 73"/>
                <a:gd name="T103" fmla="*/ 76 h 78"/>
                <a:gd name="T104" fmla="*/ 17 w 73"/>
                <a:gd name="T105" fmla="*/ 76 h 78"/>
                <a:gd name="T106" fmla="*/ 29 w 73"/>
                <a:gd name="T107" fmla="*/ 73 h 78"/>
                <a:gd name="T108" fmla="*/ 33 w 73"/>
                <a:gd name="T109" fmla="*/ 69 h 78"/>
                <a:gd name="T110" fmla="*/ 36 w 73"/>
                <a:gd name="T111" fmla="*/ 69 h 78"/>
                <a:gd name="T112" fmla="*/ 43 w 73"/>
                <a:gd name="T113" fmla="*/ 69 h 78"/>
                <a:gd name="T114" fmla="*/ 47 w 73"/>
                <a:gd name="T115" fmla="*/ 64 h 78"/>
                <a:gd name="T116" fmla="*/ 57 w 73"/>
                <a:gd name="T117" fmla="*/ 62 h 78"/>
                <a:gd name="T118" fmla="*/ 62 w 73"/>
                <a:gd name="T119" fmla="*/ 62 h 78"/>
                <a:gd name="T120" fmla="*/ 66 w 73"/>
                <a:gd name="T121" fmla="*/ 59 h 78"/>
                <a:gd name="T122" fmla="*/ 71 w 73"/>
                <a:gd name="T123" fmla="*/ 50 h 78"/>
                <a:gd name="T124" fmla="*/ 71 w 73"/>
                <a:gd name="T125"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78">
                  <a:moveTo>
                    <a:pt x="12" y="28"/>
                  </a:moveTo>
                  <a:lnTo>
                    <a:pt x="12" y="28"/>
                  </a:lnTo>
                  <a:lnTo>
                    <a:pt x="12" y="28"/>
                  </a:lnTo>
                  <a:lnTo>
                    <a:pt x="14" y="26"/>
                  </a:lnTo>
                  <a:lnTo>
                    <a:pt x="12" y="26"/>
                  </a:lnTo>
                  <a:lnTo>
                    <a:pt x="10" y="26"/>
                  </a:lnTo>
                  <a:lnTo>
                    <a:pt x="10" y="26"/>
                  </a:lnTo>
                  <a:lnTo>
                    <a:pt x="7" y="26"/>
                  </a:lnTo>
                  <a:lnTo>
                    <a:pt x="12" y="26"/>
                  </a:lnTo>
                  <a:lnTo>
                    <a:pt x="12" y="28"/>
                  </a:lnTo>
                  <a:close/>
                  <a:moveTo>
                    <a:pt x="71" y="40"/>
                  </a:moveTo>
                  <a:lnTo>
                    <a:pt x="71" y="38"/>
                  </a:lnTo>
                  <a:lnTo>
                    <a:pt x="71" y="38"/>
                  </a:lnTo>
                  <a:lnTo>
                    <a:pt x="71" y="38"/>
                  </a:lnTo>
                  <a:lnTo>
                    <a:pt x="71" y="36"/>
                  </a:lnTo>
                  <a:lnTo>
                    <a:pt x="71" y="36"/>
                  </a:lnTo>
                  <a:lnTo>
                    <a:pt x="71" y="33"/>
                  </a:lnTo>
                  <a:lnTo>
                    <a:pt x="71" y="31"/>
                  </a:lnTo>
                  <a:lnTo>
                    <a:pt x="71" y="28"/>
                  </a:lnTo>
                  <a:lnTo>
                    <a:pt x="71" y="28"/>
                  </a:lnTo>
                  <a:lnTo>
                    <a:pt x="69" y="28"/>
                  </a:lnTo>
                  <a:lnTo>
                    <a:pt x="71" y="26"/>
                  </a:lnTo>
                  <a:lnTo>
                    <a:pt x="71" y="26"/>
                  </a:lnTo>
                  <a:lnTo>
                    <a:pt x="71" y="26"/>
                  </a:lnTo>
                  <a:lnTo>
                    <a:pt x="73" y="26"/>
                  </a:lnTo>
                  <a:lnTo>
                    <a:pt x="73" y="26"/>
                  </a:lnTo>
                  <a:lnTo>
                    <a:pt x="71" y="24"/>
                  </a:lnTo>
                  <a:lnTo>
                    <a:pt x="71" y="24"/>
                  </a:lnTo>
                  <a:lnTo>
                    <a:pt x="69" y="24"/>
                  </a:lnTo>
                  <a:lnTo>
                    <a:pt x="69" y="26"/>
                  </a:lnTo>
                  <a:lnTo>
                    <a:pt x="69" y="26"/>
                  </a:lnTo>
                  <a:lnTo>
                    <a:pt x="66" y="26"/>
                  </a:lnTo>
                  <a:lnTo>
                    <a:pt x="66" y="26"/>
                  </a:lnTo>
                  <a:lnTo>
                    <a:pt x="64" y="24"/>
                  </a:lnTo>
                  <a:lnTo>
                    <a:pt x="66" y="24"/>
                  </a:lnTo>
                  <a:lnTo>
                    <a:pt x="66" y="24"/>
                  </a:lnTo>
                  <a:lnTo>
                    <a:pt x="64" y="21"/>
                  </a:lnTo>
                  <a:lnTo>
                    <a:pt x="64" y="21"/>
                  </a:lnTo>
                  <a:lnTo>
                    <a:pt x="62" y="21"/>
                  </a:lnTo>
                  <a:lnTo>
                    <a:pt x="62" y="21"/>
                  </a:lnTo>
                  <a:lnTo>
                    <a:pt x="62" y="19"/>
                  </a:lnTo>
                  <a:lnTo>
                    <a:pt x="62" y="19"/>
                  </a:lnTo>
                  <a:lnTo>
                    <a:pt x="62" y="19"/>
                  </a:lnTo>
                  <a:lnTo>
                    <a:pt x="59" y="19"/>
                  </a:lnTo>
                  <a:lnTo>
                    <a:pt x="59" y="19"/>
                  </a:lnTo>
                  <a:lnTo>
                    <a:pt x="57" y="21"/>
                  </a:lnTo>
                  <a:lnTo>
                    <a:pt x="57" y="21"/>
                  </a:lnTo>
                  <a:lnTo>
                    <a:pt x="57" y="21"/>
                  </a:lnTo>
                  <a:lnTo>
                    <a:pt x="57" y="21"/>
                  </a:lnTo>
                  <a:lnTo>
                    <a:pt x="54" y="24"/>
                  </a:lnTo>
                  <a:lnTo>
                    <a:pt x="54" y="24"/>
                  </a:lnTo>
                  <a:lnTo>
                    <a:pt x="54" y="24"/>
                  </a:lnTo>
                  <a:lnTo>
                    <a:pt x="54" y="24"/>
                  </a:lnTo>
                  <a:lnTo>
                    <a:pt x="52" y="24"/>
                  </a:lnTo>
                  <a:lnTo>
                    <a:pt x="50" y="24"/>
                  </a:lnTo>
                  <a:lnTo>
                    <a:pt x="50" y="24"/>
                  </a:lnTo>
                  <a:lnTo>
                    <a:pt x="47" y="21"/>
                  </a:lnTo>
                  <a:lnTo>
                    <a:pt x="47" y="21"/>
                  </a:lnTo>
                  <a:lnTo>
                    <a:pt x="45" y="21"/>
                  </a:lnTo>
                  <a:lnTo>
                    <a:pt x="43" y="19"/>
                  </a:lnTo>
                  <a:lnTo>
                    <a:pt x="43" y="17"/>
                  </a:lnTo>
                  <a:lnTo>
                    <a:pt x="43" y="17"/>
                  </a:lnTo>
                  <a:lnTo>
                    <a:pt x="45" y="17"/>
                  </a:lnTo>
                  <a:lnTo>
                    <a:pt x="47" y="14"/>
                  </a:lnTo>
                  <a:lnTo>
                    <a:pt x="50" y="14"/>
                  </a:lnTo>
                  <a:lnTo>
                    <a:pt x="50" y="14"/>
                  </a:lnTo>
                  <a:lnTo>
                    <a:pt x="47" y="14"/>
                  </a:lnTo>
                  <a:lnTo>
                    <a:pt x="47" y="12"/>
                  </a:lnTo>
                  <a:lnTo>
                    <a:pt x="47" y="12"/>
                  </a:lnTo>
                  <a:lnTo>
                    <a:pt x="47" y="12"/>
                  </a:lnTo>
                  <a:lnTo>
                    <a:pt x="47" y="12"/>
                  </a:lnTo>
                  <a:lnTo>
                    <a:pt x="50" y="12"/>
                  </a:lnTo>
                  <a:lnTo>
                    <a:pt x="50" y="12"/>
                  </a:lnTo>
                  <a:lnTo>
                    <a:pt x="50" y="12"/>
                  </a:lnTo>
                  <a:lnTo>
                    <a:pt x="52" y="12"/>
                  </a:lnTo>
                  <a:lnTo>
                    <a:pt x="52" y="12"/>
                  </a:lnTo>
                  <a:lnTo>
                    <a:pt x="54" y="10"/>
                  </a:lnTo>
                  <a:lnTo>
                    <a:pt x="54" y="10"/>
                  </a:lnTo>
                  <a:lnTo>
                    <a:pt x="54" y="7"/>
                  </a:lnTo>
                  <a:lnTo>
                    <a:pt x="57" y="7"/>
                  </a:lnTo>
                  <a:lnTo>
                    <a:pt x="57" y="5"/>
                  </a:lnTo>
                  <a:lnTo>
                    <a:pt x="59" y="5"/>
                  </a:lnTo>
                  <a:lnTo>
                    <a:pt x="59" y="2"/>
                  </a:lnTo>
                  <a:lnTo>
                    <a:pt x="62" y="2"/>
                  </a:lnTo>
                  <a:lnTo>
                    <a:pt x="64" y="2"/>
                  </a:lnTo>
                  <a:lnTo>
                    <a:pt x="62" y="0"/>
                  </a:lnTo>
                  <a:lnTo>
                    <a:pt x="59" y="0"/>
                  </a:lnTo>
                  <a:lnTo>
                    <a:pt x="59" y="0"/>
                  </a:lnTo>
                  <a:lnTo>
                    <a:pt x="57" y="0"/>
                  </a:lnTo>
                  <a:lnTo>
                    <a:pt x="57" y="0"/>
                  </a:lnTo>
                  <a:lnTo>
                    <a:pt x="57" y="0"/>
                  </a:lnTo>
                  <a:lnTo>
                    <a:pt x="54" y="0"/>
                  </a:lnTo>
                  <a:lnTo>
                    <a:pt x="54" y="2"/>
                  </a:lnTo>
                  <a:lnTo>
                    <a:pt x="54" y="2"/>
                  </a:lnTo>
                  <a:lnTo>
                    <a:pt x="54" y="2"/>
                  </a:lnTo>
                  <a:lnTo>
                    <a:pt x="54" y="5"/>
                  </a:lnTo>
                  <a:lnTo>
                    <a:pt x="54" y="5"/>
                  </a:lnTo>
                  <a:lnTo>
                    <a:pt x="52" y="7"/>
                  </a:lnTo>
                  <a:lnTo>
                    <a:pt x="52" y="7"/>
                  </a:lnTo>
                  <a:lnTo>
                    <a:pt x="52" y="5"/>
                  </a:lnTo>
                  <a:lnTo>
                    <a:pt x="52" y="5"/>
                  </a:lnTo>
                  <a:lnTo>
                    <a:pt x="52" y="5"/>
                  </a:lnTo>
                  <a:lnTo>
                    <a:pt x="54" y="5"/>
                  </a:lnTo>
                  <a:lnTo>
                    <a:pt x="54" y="2"/>
                  </a:lnTo>
                  <a:lnTo>
                    <a:pt x="52" y="2"/>
                  </a:lnTo>
                  <a:lnTo>
                    <a:pt x="52" y="2"/>
                  </a:lnTo>
                  <a:lnTo>
                    <a:pt x="52" y="0"/>
                  </a:lnTo>
                  <a:lnTo>
                    <a:pt x="50" y="2"/>
                  </a:lnTo>
                  <a:lnTo>
                    <a:pt x="50" y="2"/>
                  </a:lnTo>
                  <a:lnTo>
                    <a:pt x="50" y="2"/>
                  </a:lnTo>
                  <a:lnTo>
                    <a:pt x="47" y="2"/>
                  </a:lnTo>
                  <a:lnTo>
                    <a:pt x="47" y="2"/>
                  </a:lnTo>
                  <a:lnTo>
                    <a:pt x="45" y="2"/>
                  </a:lnTo>
                  <a:lnTo>
                    <a:pt x="43" y="2"/>
                  </a:lnTo>
                  <a:lnTo>
                    <a:pt x="43" y="5"/>
                  </a:lnTo>
                  <a:lnTo>
                    <a:pt x="40" y="5"/>
                  </a:lnTo>
                  <a:lnTo>
                    <a:pt x="40" y="5"/>
                  </a:lnTo>
                  <a:lnTo>
                    <a:pt x="40" y="7"/>
                  </a:lnTo>
                  <a:lnTo>
                    <a:pt x="40" y="10"/>
                  </a:lnTo>
                  <a:lnTo>
                    <a:pt x="38" y="10"/>
                  </a:lnTo>
                  <a:lnTo>
                    <a:pt x="38" y="10"/>
                  </a:lnTo>
                  <a:lnTo>
                    <a:pt x="38" y="10"/>
                  </a:lnTo>
                  <a:lnTo>
                    <a:pt x="36" y="12"/>
                  </a:lnTo>
                  <a:lnTo>
                    <a:pt x="36" y="12"/>
                  </a:lnTo>
                  <a:lnTo>
                    <a:pt x="33" y="12"/>
                  </a:lnTo>
                  <a:lnTo>
                    <a:pt x="38" y="14"/>
                  </a:lnTo>
                  <a:lnTo>
                    <a:pt x="43" y="14"/>
                  </a:lnTo>
                  <a:lnTo>
                    <a:pt x="43" y="14"/>
                  </a:lnTo>
                  <a:lnTo>
                    <a:pt x="43" y="17"/>
                  </a:lnTo>
                  <a:lnTo>
                    <a:pt x="40" y="17"/>
                  </a:lnTo>
                  <a:lnTo>
                    <a:pt x="38" y="17"/>
                  </a:lnTo>
                  <a:lnTo>
                    <a:pt x="38" y="17"/>
                  </a:lnTo>
                  <a:lnTo>
                    <a:pt x="36" y="19"/>
                  </a:lnTo>
                  <a:lnTo>
                    <a:pt x="36" y="19"/>
                  </a:lnTo>
                  <a:lnTo>
                    <a:pt x="36" y="21"/>
                  </a:lnTo>
                  <a:lnTo>
                    <a:pt x="36" y="21"/>
                  </a:lnTo>
                  <a:lnTo>
                    <a:pt x="36" y="21"/>
                  </a:lnTo>
                  <a:lnTo>
                    <a:pt x="33" y="21"/>
                  </a:lnTo>
                  <a:lnTo>
                    <a:pt x="29" y="21"/>
                  </a:lnTo>
                  <a:lnTo>
                    <a:pt x="29" y="21"/>
                  </a:lnTo>
                  <a:lnTo>
                    <a:pt x="26" y="21"/>
                  </a:lnTo>
                  <a:lnTo>
                    <a:pt x="26" y="21"/>
                  </a:lnTo>
                  <a:lnTo>
                    <a:pt x="24" y="21"/>
                  </a:lnTo>
                  <a:lnTo>
                    <a:pt x="19" y="19"/>
                  </a:lnTo>
                  <a:lnTo>
                    <a:pt x="17" y="21"/>
                  </a:lnTo>
                  <a:lnTo>
                    <a:pt x="17" y="21"/>
                  </a:lnTo>
                  <a:lnTo>
                    <a:pt x="14" y="21"/>
                  </a:lnTo>
                  <a:lnTo>
                    <a:pt x="14" y="21"/>
                  </a:lnTo>
                  <a:lnTo>
                    <a:pt x="12" y="21"/>
                  </a:lnTo>
                  <a:lnTo>
                    <a:pt x="12" y="21"/>
                  </a:lnTo>
                  <a:lnTo>
                    <a:pt x="12" y="24"/>
                  </a:lnTo>
                  <a:lnTo>
                    <a:pt x="14" y="24"/>
                  </a:lnTo>
                  <a:lnTo>
                    <a:pt x="14" y="24"/>
                  </a:lnTo>
                  <a:lnTo>
                    <a:pt x="14" y="24"/>
                  </a:lnTo>
                  <a:lnTo>
                    <a:pt x="14" y="24"/>
                  </a:lnTo>
                  <a:lnTo>
                    <a:pt x="14" y="26"/>
                  </a:lnTo>
                  <a:lnTo>
                    <a:pt x="14" y="26"/>
                  </a:lnTo>
                  <a:lnTo>
                    <a:pt x="14" y="28"/>
                  </a:lnTo>
                  <a:lnTo>
                    <a:pt x="14" y="28"/>
                  </a:lnTo>
                  <a:lnTo>
                    <a:pt x="17" y="28"/>
                  </a:lnTo>
                  <a:lnTo>
                    <a:pt x="19" y="28"/>
                  </a:lnTo>
                  <a:lnTo>
                    <a:pt x="19" y="28"/>
                  </a:lnTo>
                  <a:lnTo>
                    <a:pt x="19" y="31"/>
                  </a:lnTo>
                  <a:lnTo>
                    <a:pt x="17" y="31"/>
                  </a:lnTo>
                  <a:lnTo>
                    <a:pt x="14" y="31"/>
                  </a:lnTo>
                  <a:lnTo>
                    <a:pt x="12" y="33"/>
                  </a:lnTo>
                  <a:lnTo>
                    <a:pt x="12" y="33"/>
                  </a:lnTo>
                  <a:lnTo>
                    <a:pt x="14" y="33"/>
                  </a:lnTo>
                  <a:lnTo>
                    <a:pt x="17" y="33"/>
                  </a:lnTo>
                  <a:lnTo>
                    <a:pt x="14" y="36"/>
                  </a:lnTo>
                  <a:lnTo>
                    <a:pt x="12" y="36"/>
                  </a:lnTo>
                  <a:lnTo>
                    <a:pt x="10" y="36"/>
                  </a:lnTo>
                  <a:lnTo>
                    <a:pt x="10" y="36"/>
                  </a:lnTo>
                  <a:lnTo>
                    <a:pt x="10" y="36"/>
                  </a:lnTo>
                  <a:lnTo>
                    <a:pt x="10" y="38"/>
                  </a:lnTo>
                  <a:lnTo>
                    <a:pt x="10" y="38"/>
                  </a:lnTo>
                  <a:lnTo>
                    <a:pt x="10" y="38"/>
                  </a:lnTo>
                  <a:lnTo>
                    <a:pt x="12" y="38"/>
                  </a:lnTo>
                  <a:lnTo>
                    <a:pt x="12" y="38"/>
                  </a:lnTo>
                  <a:lnTo>
                    <a:pt x="14" y="38"/>
                  </a:lnTo>
                  <a:lnTo>
                    <a:pt x="12" y="40"/>
                  </a:lnTo>
                  <a:lnTo>
                    <a:pt x="14" y="40"/>
                  </a:lnTo>
                  <a:lnTo>
                    <a:pt x="14" y="40"/>
                  </a:lnTo>
                  <a:lnTo>
                    <a:pt x="14" y="40"/>
                  </a:lnTo>
                  <a:lnTo>
                    <a:pt x="17" y="40"/>
                  </a:lnTo>
                  <a:lnTo>
                    <a:pt x="17" y="40"/>
                  </a:lnTo>
                  <a:lnTo>
                    <a:pt x="17" y="40"/>
                  </a:lnTo>
                  <a:lnTo>
                    <a:pt x="17" y="40"/>
                  </a:lnTo>
                  <a:lnTo>
                    <a:pt x="19" y="43"/>
                  </a:lnTo>
                  <a:lnTo>
                    <a:pt x="19" y="43"/>
                  </a:lnTo>
                  <a:lnTo>
                    <a:pt x="24" y="40"/>
                  </a:lnTo>
                  <a:lnTo>
                    <a:pt x="26" y="43"/>
                  </a:lnTo>
                  <a:lnTo>
                    <a:pt x="26" y="43"/>
                  </a:lnTo>
                  <a:lnTo>
                    <a:pt x="26" y="43"/>
                  </a:lnTo>
                  <a:lnTo>
                    <a:pt x="26" y="43"/>
                  </a:lnTo>
                  <a:lnTo>
                    <a:pt x="26" y="43"/>
                  </a:lnTo>
                  <a:lnTo>
                    <a:pt x="24" y="43"/>
                  </a:lnTo>
                  <a:lnTo>
                    <a:pt x="21" y="45"/>
                  </a:lnTo>
                  <a:lnTo>
                    <a:pt x="21" y="45"/>
                  </a:lnTo>
                  <a:lnTo>
                    <a:pt x="19" y="47"/>
                  </a:lnTo>
                  <a:lnTo>
                    <a:pt x="19" y="47"/>
                  </a:lnTo>
                  <a:lnTo>
                    <a:pt x="19" y="47"/>
                  </a:lnTo>
                  <a:lnTo>
                    <a:pt x="19" y="50"/>
                  </a:lnTo>
                  <a:lnTo>
                    <a:pt x="17" y="50"/>
                  </a:lnTo>
                  <a:lnTo>
                    <a:pt x="12" y="54"/>
                  </a:lnTo>
                  <a:lnTo>
                    <a:pt x="10" y="54"/>
                  </a:lnTo>
                  <a:lnTo>
                    <a:pt x="12" y="54"/>
                  </a:lnTo>
                  <a:lnTo>
                    <a:pt x="14" y="54"/>
                  </a:lnTo>
                  <a:lnTo>
                    <a:pt x="14" y="54"/>
                  </a:lnTo>
                  <a:lnTo>
                    <a:pt x="17" y="54"/>
                  </a:lnTo>
                  <a:lnTo>
                    <a:pt x="17" y="54"/>
                  </a:lnTo>
                  <a:lnTo>
                    <a:pt x="19" y="54"/>
                  </a:lnTo>
                  <a:lnTo>
                    <a:pt x="21" y="54"/>
                  </a:lnTo>
                  <a:lnTo>
                    <a:pt x="24" y="52"/>
                  </a:lnTo>
                  <a:lnTo>
                    <a:pt x="26" y="52"/>
                  </a:lnTo>
                  <a:lnTo>
                    <a:pt x="26" y="52"/>
                  </a:lnTo>
                  <a:lnTo>
                    <a:pt x="29" y="52"/>
                  </a:lnTo>
                  <a:lnTo>
                    <a:pt x="24" y="54"/>
                  </a:lnTo>
                  <a:lnTo>
                    <a:pt x="19" y="54"/>
                  </a:lnTo>
                  <a:lnTo>
                    <a:pt x="14" y="54"/>
                  </a:lnTo>
                  <a:lnTo>
                    <a:pt x="14" y="54"/>
                  </a:lnTo>
                  <a:lnTo>
                    <a:pt x="12" y="57"/>
                  </a:lnTo>
                  <a:lnTo>
                    <a:pt x="12" y="57"/>
                  </a:lnTo>
                  <a:lnTo>
                    <a:pt x="10" y="59"/>
                  </a:lnTo>
                  <a:lnTo>
                    <a:pt x="10" y="59"/>
                  </a:lnTo>
                  <a:lnTo>
                    <a:pt x="10" y="62"/>
                  </a:lnTo>
                  <a:lnTo>
                    <a:pt x="12" y="62"/>
                  </a:lnTo>
                  <a:lnTo>
                    <a:pt x="10" y="62"/>
                  </a:lnTo>
                  <a:lnTo>
                    <a:pt x="7" y="62"/>
                  </a:lnTo>
                  <a:lnTo>
                    <a:pt x="7" y="62"/>
                  </a:lnTo>
                  <a:lnTo>
                    <a:pt x="5" y="62"/>
                  </a:lnTo>
                  <a:lnTo>
                    <a:pt x="5" y="62"/>
                  </a:lnTo>
                  <a:lnTo>
                    <a:pt x="3" y="62"/>
                  </a:lnTo>
                  <a:lnTo>
                    <a:pt x="3" y="64"/>
                  </a:lnTo>
                  <a:lnTo>
                    <a:pt x="3" y="64"/>
                  </a:lnTo>
                  <a:lnTo>
                    <a:pt x="3" y="64"/>
                  </a:lnTo>
                  <a:lnTo>
                    <a:pt x="7" y="64"/>
                  </a:lnTo>
                  <a:lnTo>
                    <a:pt x="10" y="64"/>
                  </a:lnTo>
                  <a:lnTo>
                    <a:pt x="7" y="64"/>
                  </a:lnTo>
                  <a:lnTo>
                    <a:pt x="7" y="66"/>
                  </a:lnTo>
                  <a:lnTo>
                    <a:pt x="5" y="66"/>
                  </a:lnTo>
                  <a:lnTo>
                    <a:pt x="3" y="66"/>
                  </a:lnTo>
                  <a:lnTo>
                    <a:pt x="0" y="69"/>
                  </a:lnTo>
                  <a:lnTo>
                    <a:pt x="3" y="71"/>
                  </a:lnTo>
                  <a:lnTo>
                    <a:pt x="3" y="71"/>
                  </a:lnTo>
                  <a:lnTo>
                    <a:pt x="3" y="71"/>
                  </a:lnTo>
                  <a:lnTo>
                    <a:pt x="5" y="71"/>
                  </a:lnTo>
                  <a:lnTo>
                    <a:pt x="14" y="69"/>
                  </a:lnTo>
                  <a:lnTo>
                    <a:pt x="12" y="71"/>
                  </a:lnTo>
                  <a:lnTo>
                    <a:pt x="10" y="71"/>
                  </a:lnTo>
                  <a:lnTo>
                    <a:pt x="10" y="71"/>
                  </a:lnTo>
                  <a:lnTo>
                    <a:pt x="7" y="71"/>
                  </a:lnTo>
                  <a:lnTo>
                    <a:pt x="5" y="73"/>
                  </a:lnTo>
                  <a:lnTo>
                    <a:pt x="5" y="76"/>
                  </a:lnTo>
                  <a:lnTo>
                    <a:pt x="7" y="73"/>
                  </a:lnTo>
                  <a:lnTo>
                    <a:pt x="7" y="73"/>
                  </a:lnTo>
                  <a:lnTo>
                    <a:pt x="14" y="73"/>
                  </a:lnTo>
                  <a:lnTo>
                    <a:pt x="14" y="73"/>
                  </a:lnTo>
                  <a:lnTo>
                    <a:pt x="14" y="73"/>
                  </a:lnTo>
                  <a:lnTo>
                    <a:pt x="12" y="76"/>
                  </a:lnTo>
                  <a:lnTo>
                    <a:pt x="10" y="78"/>
                  </a:lnTo>
                  <a:lnTo>
                    <a:pt x="10" y="78"/>
                  </a:lnTo>
                  <a:lnTo>
                    <a:pt x="14" y="76"/>
                  </a:lnTo>
                  <a:lnTo>
                    <a:pt x="14" y="76"/>
                  </a:lnTo>
                  <a:lnTo>
                    <a:pt x="17" y="76"/>
                  </a:lnTo>
                  <a:lnTo>
                    <a:pt x="17" y="76"/>
                  </a:lnTo>
                  <a:lnTo>
                    <a:pt x="17" y="76"/>
                  </a:lnTo>
                  <a:lnTo>
                    <a:pt x="26" y="76"/>
                  </a:lnTo>
                  <a:lnTo>
                    <a:pt x="26" y="73"/>
                  </a:lnTo>
                  <a:lnTo>
                    <a:pt x="29" y="73"/>
                  </a:lnTo>
                  <a:lnTo>
                    <a:pt x="31" y="73"/>
                  </a:lnTo>
                  <a:lnTo>
                    <a:pt x="31" y="73"/>
                  </a:lnTo>
                  <a:lnTo>
                    <a:pt x="33" y="71"/>
                  </a:lnTo>
                  <a:lnTo>
                    <a:pt x="33" y="71"/>
                  </a:lnTo>
                  <a:lnTo>
                    <a:pt x="33" y="69"/>
                  </a:lnTo>
                  <a:lnTo>
                    <a:pt x="33" y="69"/>
                  </a:lnTo>
                  <a:lnTo>
                    <a:pt x="33" y="69"/>
                  </a:lnTo>
                  <a:lnTo>
                    <a:pt x="33" y="69"/>
                  </a:lnTo>
                  <a:lnTo>
                    <a:pt x="36" y="69"/>
                  </a:lnTo>
                  <a:lnTo>
                    <a:pt x="36" y="69"/>
                  </a:lnTo>
                  <a:lnTo>
                    <a:pt x="36" y="71"/>
                  </a:lnTo>
                  <a:lnTo>
                    <a:pt x="38" y="71"/>
                  </a:lnTo>
                  <a:lnTo>
                    <a:pt x="40" y="69"/>
                  </a:lnTo>
                  <a:lnTo>
                    <a:pt x="40" y="69"/>
                  </a:lnTo>
                  <a:lnTo>
                    <a:pt x="43" y="69"/>
                  </a:lnTo>
                  <a:lnTo>
                    <a:pt x="45" y="66"/>
                  </a:lnTo>
                  <a:lnTo>
                    <a:pt x="45" y="66"/>
                  </a:lnTo>
                  <a:lnTo>
                    <a:pt x="45" y="66"/>
                  </a:lnTo>
                  <a:lnTo>
                    <a:pt x="47" y="66"/>
                  </a:lnTo>
                  <a:lnTo>
                    <a:pt x="47" y="64"/>
                  </a:lnTo>
                  <a:lnTo>
                    <a:pt x="47" y="64"/>
                  </a:lnTo>
                  <a:lnTo>
                    <a:pt x="52" y="64"/>
                  </a:lnTo>
                  <a:lnTo>
                    <a:pt x="54" y="64"/>
                  </a:lnTo>
                  <a:lnTo>
                    <a:pt x="54" y="64"/>
                  </a:lnTo>
                  <a:lnTo>
                    <a:pt x="57" y="62"/>
                  </a:lnTo>
                  <a:lnTo>
                    <a:pt x="57" y="64"/>
                  </a:lnTo>
                  <a:lnTo>
                    <a:pt x="57" y="64"/>
                  </a:lnTo>
                  <a:lnTo>
                    <a:pt x="57" y="64"/>
                  </a:lnTo>
                  <a:lnTo>
                    <a:pt x="59" y="62"/>
                  </a:lnTo>
                  <a:lnTo>
                    <a:pt x="62" y="62"/>
                  </a:lnTo>
                  <a:lnTo>
                    <a:pt x="62" y="64"/>
                  </a:lnTo>
                  <a:lnTo>
                    <a:pt x="64" y="62"/>
                  </a:lnTo>
                  <a:lnTo>
                    <a:pt x="66" y="62"/>
                  </a:lnTo>
                  <a:lnTo>
                    <a:pt x="64" y="59"/>
                  </a:lnTo>
                  <a:lnTo>
                    <a:pt x="66" y="59"/>
                  </a:lnTo>
                  <a:lnTo>
                    <a:pt x="66" y="59"/>
                  </a:lnTo>
                  <a:lnTo>
                    <a:pt x="69" y="54"/>
                  </a:lnTo>
                  <a:lnTo>
                    <a:pt x="69" y="52"/>
                  </a:lnTo>
                  <a:lnTo>
                    <a:pt x="71" y="52"/>
                  </a:lnTo>
                  <a:lnTo>
                    <a:pt x="71" y="50"/>
                  </a:lnTo>
                  <a:lnTo>
                    <a:pt x="71" y="50"/>
                  </a:lnTo>
                  <a:lnTo>
                    <a:pt x="73" y="47"/>
                  </a:lnTo>
                  <a:lnTo>
                    <a:pt x="73" y="45"/>
                  </a:lnTo>
                  <a:lnTo>
                    <a:pt x="73" y="43"/>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319"/>
            <p:cNvSpPr>
              <a:spLocks/>
            </p:cNvSpPr>
            <p:nvPr userDrawn="1"/>
          </p:nvSpPr>
          <p:spPr bwMode="auto">
            <a:xfrm>
              <a:off x="4348" y="2018"/>
              <a:ext cx="179" cy="177"/>
            </a:xfrm>
            <a:custGeom>
              <a:avLst/>
              <a:gdLst>
                <a:gd name="T0" fmla="*/ 177 w 179"/>
                <a:gd name="T1" fmla="*/ 154 h 177"/>
                <a:gd name="T2" fmla="*/ 175 w 179"/>
                <a:gd name="T3" fmla="*/ 149 h 177"/>
                <a:gd name="T4" fmla="*/ 170 w 179"/>
                <a:gd name="T5" fmla="*/ 147 h 177"/>
                <a:gd name="T6" fmla="*/ 168 w 179"/>
                <a:gd name="T7" fmla="*/ 135 h 177"/>
                <a:gd name="T8" fmla="*/ 160 w 179"/>
                <a:gd name="T9" fmla="*/ 128 h 177"/>
                <a:gd name="T10" fmla="*/ 158 w 179"/>
                <a:gd name="T11" fmla="*/ 113 h 177"/>
                <a:gd name="T12" fmla="*/ 153 w 179"/>
                <a:gd name="T13" fmla="*/ 104 h 177"/>
                <a:gd name="T14" fmla="*/ 142 w 179"/>
                <a:gd name="T15" fmla="*/ 99 h 177"/>
                <a:gd name="T16" fmla="*/ 130 w 179"/>
                <a:gd name="T17" fmla="*/ 95 h 177"/>
                <a:gd name="T18" fmla="*/ 130 w 179"/>
                <a:gd name="T19" fmla="*/ 90 h 177"/>
                <a:gd name="T20" fmla="*/ 125 w 179"/>
                <a:gd name="T21" fmla="*/ 83 h 177"/>
                <a:gd name="T22" fmla="*/ 123 w 179"/>
                <a:gd name="T23" fmla="*/ 80 h 177"/>
                <a:gd name="T24" fmla="*/ 116 w 179"/>
                <a:gd name="T25" fmla="*/ 73 h 177"/>
                <a:gd name="T26" fmla="*/ 116 w 179"/>
                <a:gd name="T27" fmla="*/ 69 h 177"/>
                <a:gd name="T28" fmla="*/ 116 w 179"/>
                <a:gd name="T29" fmla="*/ 61 h 177"/>
                <a:gd name="T30" fmla="*/ 118 w 179"/>
                <a:gd name="T31" fmla="*/ 59 h 177"/>
                <a:gd name="T32" fmla="*/ 120 w 179"/>
                <a:gd name="T33" fmla="*/ 50 h 177"/>
                <a:gd name="T34" fmla="*/ 125 w 179"/>
                <a:gd name="T35" fmla="*/ 45 h 177"/>
                <a:gd name="T36" fmla="*/ 120 w 179"/>
                <a:gd name="T37" fmla="*/ 40 h 177"/>
                <a:gd name="T38" fmla="*/ 125 w 179"/>
                <a:gd name="T39" fmla="*/ 35 h 177"/>
                <a:gd name="T40" fmla="*/ 120 w 179"/>
                <a:gd name="T41" fmla="*/ 33 h 177"/>
                <a:gd name="T42" fmla="*/ 113 w 179"/>
                <a:gd name="T43" fmla="*/ 31 h 177"/>
                <a:gd name="T44" fmla="*/ 109 w 179"/>
                <a:gd name="T45" fmla="*/ 28 h 177"/>
                <a:gd name="T46" fmla="*/ 104 w 179"/>
                <a:gd name="T47" fmla="*/ 21 h 177"/>
                <a:gd name="T48" fmla="*/ 102 w 179"/>
                <a:gd name="T49" fmla="*/ 16 h 177"/>
                <a:gd name="T50" fmla="*/ 99 w 179"/>
                <a:gd name="T51" fmla="*/ 14 h 177"/>
                <a:gd name="T52" fmla="*/ 97 w 179"/>
                <a:gd name="T53" fmla="*/ 5 h 177"/>
                <a:gd name="T54" fmla="*/ 92 w 179"/>
                <a:gd name="T55" fmla="*/ 5 h 177"/>
                <a:gd name="T56" fmla="*/ 87 w 179"/>
                <a:gd name="T57" fmla="*/ 9 h 177"/>
                <a:gd name="T58" fmla="*/ 85 w 179"/>
                <a:gd name="T59" fmla="*/ 5 h 177"/>
                <a:gd name="T60" fmla="*/ 83 w 179"/>
                <a:gd name="T61" fmla="*/ 2 h 177"/>
                <a:gd name="T62" fmla="*/ 76 w 179"/>
                <a:gd name="T63" fmla="*/ 2 h 177"/>
                <a:gd name="T64" fmla="*/ 69 w 179"/>
                <a:gd name="T65" fmla="*/ 0 h 177"/>
                <a:gd name="T66" fmla="*/ 61 w 179"/>
                <a:gd name="T67" fmla="*/ 0 h 177"/>
                <a:gd name="T68" fmla="*/ 57 w 179"/>
                <a:gd name="T69" fmla="*/ 5 h 177"/>
                <a:gd name="T70" fmla="*/ 52 w 179"/>
                <a:gd name="T71" fmla="*/ 9 h 177"/>
                <a:gd name="T72" fmla="*/ 43 w 179"/>
                <a:gd name="T73" fmla="*/ 16 h 177"/>
                <a:gd name="T74" fmla="*/ 38 w 179"/>
                <a:gd name="T75" fmla="*/ 24 h 177"/>
                <a:gd name="T76" fmla="*/ 40 w 179"/>
                <a:gd name="T77" fmla="*/ 33 h 177"/>
                <a:gd name="T78" fmla="*/ 38 w 179"/>
                <a:gd name="T79" fmla="*/ 42 h 177"/>
                <a:gd name="T80" fmla="*/ 38 w 179"/>
                <a:gd name="T81" fmla="*/ 57 h 177"/>
                <a:gd name="T82" fmla="*/ 31 w 179"/>
                <a:gd name="T83" fmla="*/ 66 h 177"/>
                <a:gd name="T84" fmla="*/ 12 w 179"/>
                <a:gd name="T85" fmla="*/ 78 h 177"/>
                <a:gd name="T86" fmla="*/ 0 w 179"/>
                <a:gd name="T87" fmla="*/ 90 h 177"/>
                <a:gd name="T88" fmla="*/ 5 w 179"/>
                <a:gd name="T89" fmla="*/ 104 h 177"/>
                <a:gd name="T90" fmla="*/ 10 w 179"/>
                <a:gd name="T91" fmla="*/ 109 h 177"/>
                <a:gd name="T92" fmla="*/ 24 w 179"/>
                <a:gd name="T93" fmla="*/ 113 h 177"/>
                <a:gd name="T94" fmla="*/ 43 w 179"/>
                <a:gd name="T95" fmla="*/ 123 h 177"/>
                <a:gd name="T96" fmla="*/ 61 w 179"/>
                <a:gd name="T97" fmla="*/ 135 h 177"/>
                <a:gd name="T98" fmla="*/ 83 w 179"/>
                <a:gd name="T99" fmla="*/ 149 h 177"/>
                <a:gd name="T100" fmla="*/ 106 w 179"/>
                <a:gd name="T101" fmla="*/ 168 h 177"/>
                <a:gd name="T102" fmla="*/ 127 w 179"/>
                <a:gd name="T103" fmla="*/ 175 h 177"/>
                <a:gd name="T104" fmla="*/ 149 w 179"/>
                <a:gd name="T105" fmla="*/ 173 h 177"/>
                <a:gd name="T106" fmla="*/ 153 w 179"/>
                <a:gd name="T107" fmla="*/ 161 h 177"/>
                <a:gd name="T108" fmla="*/ 156 w 179"/>
                <a:gd name="T109" fmla="*/ 156 h 177"/>
                <a:gd name="T110" fmla="*/ 163 w 179"/>
                <a:gd name="T111" fmla="*/ 154 h 177"/>
                <a:gd name="T112" fmla="*/ 170 w 179"/>
                <a:gd name="T113" fmla="*/ 156 h 177"/>
                <a:gd name="T114" fmla="*/ 179 w 179"/>
                <a:gd name="T11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 h="177">
                  <a:moveTo>
                    <a:pt x="179" y="156"/>
                  </a:moveTo>
                  <a:lnTo>
                    <a:pt x="177" y="156"/>
                  </a:lnTo>
                  <a:lnTo>
                    <a:pt x="177" y="154"/>
                  </a:lnTo>
                  <a:lnTo>
                    <a:pt x="177" y="154"/>
                  </a:lnTo>
                  <a:lnTo>
                    <a:pt x="177" y="154"/>
                  </a:lnTo>
                  <a:lnTo>
                    <a:pt x="177" y="151"/>
                  </a:lnTo>
                  <a:lnTo>
                    <a:pt x="175" y="151"/>
                  </a:lnTo>
                  <a:lnTo>
                    <a:pt x="175" y="149"/>
                  </a:lnTo>
                  <a:lnTo>
                    <a:pt x="172" y="149"/>
                  </a:lnTo>
                  <a:lnTo>
                    <a:pt x="172" y="149"/>
                  </a:lnTo>
                  <a:lnTo>
                    <a:pt x="172" y="147"/>
                  </a:lnTo>
                  <a:lnTo>
                    <a:pt x="170" y="147"/>
                  </a:lnTo>
                  <a:lnTo>
                    <a:pt x="170" y="147"/>
                  </a:lnTo>
                  <a:lnTo>
                    <a:pt x="168" y="142"/>
                  </a:lnTo>
                  <a:lnTo>
                    <a:pt x="168" y="139"/>
                  </a:lnTo>
                  <a:lnTo>
                    <a:pt x="168" y="135"/>
                  </a:lnTo>
                  <a:lnTo>
                    <a:pt x="165" y="135"/>
                  </a:lnTo>
                  <a:lnTo>
                    <a:pt x="163" y="135"/>
                  </a:lnTo>
                  <a:lnTo>
                    <a:pt x="160" y="132"/>
                  </a:lnTo>
                  <a:lnTo>
                    <a:pt x="160" y="128"/>
                  </a:lnTo>
                  <a:lnTo>
                    <a:pt x="163" y="123"/>
                  </a:lnTo>
                  <a:lnTo>
                    <a:pt x="163" y="118"/>
                  </a:lnTo>
                  <a:lnTo>
                    <a:pt x="160" y="116"/>
                  </a:lnTo>
                  <a:lnTo>
                    <a:pt x="158" y="113"/>
                  </a:lnTo>
                  <a:lnTo>
                    <a:pt x="156" y="111"/>
                  </a:lnTo>
                  <a:lnTo>
                    <a:pt x="153" y="106"/>
                  </a:lnTo>
                  <a:lnTo>
                    <a:pt x="153" y="106"/>
                  </a:lnTo>
                  <a:lnTo>
                    <a:pt x="153" y="104"/>
                  </a:lnTo>
                  <a:lnTo>
                    <a:pt x="151" y="104"/>
                  </a:lnTo>
                  <a:lnTo>
                    <a:pt x="149" y="104"/>
                  </a:lnTo>
                  <a:lnTo>
                    <a:pt x="146" y="102"/>
                  </a:lnTo>
                  <a:lnTo>
                    <a:pt x="142" y="99"/>
                  </a:lnTo>
                  <a:lnTo>
                    <a:pt x="137" y="97"/>
                  </a:lnTo>
                  <a:lnTo>
                    <a:pt x="135" y="95"/>
                  </a:lnTo>
                  <a:lnTo>
                    <a:pt x="132" y="95"/>
                  </a:lnTo>
                  <a:lnTo>
                    <a:pt x="130" y="95"/>
                  </a:lnTo>
                  <a:lnTo>
                    <a:pt x="130" y="95"/>
                  </a:lnTo>
                  <a:lnTo>
                    <a:pt x="130" y="92"/>
                  </a:lnTo>
                  <a:lnTo>
                    <a:pt x="130" y="92"/>
                  </a:lnTo>
                  <a:lnTo>
                    <a:pt x="130" y="90"/>
                  </a:lnTo>
                  <a:lnTo>
                    <a:pt x="130" y="87"/>
                  </a:lnTo>
                  <a:lnTo>
                    <a:pt x="127" y="85"/>
                  </a:lnTo>
                  <a:lnTo>
                    <a:pt x="125" y="83"/>
                  </a:lnTo>
                  <a:lnTo>
                    <a:pt x="125" y="83"/>
                  </a:lnTo>
                  <a:lnTo>
                    <a:pt x="125" y="83"/>
                  </a:lnTo>
                  <a:lnTo>
                    <a:pt x="125" y="80"/>
                  </a:lnTo>
                  <a:lnTo>
                    <a:pt x="125" y="80"/>
                  </a:lnTo>
                  <a:lnTo>
                    <a:pt x="123" y="80"/>
                  </a:lnTo>
                  <a:lnTo>
                    <a:pt x="123" y="80"/>
                  </a:lnTo>
                  <a:lnTo>
                    <a:pt x="120" y="80"/>
                  </a:lnTo>
                  <a:lnTo>
                    <a:pt x="120" y="78"/>
                  </a:lnTo>
                  <a:lnTo>
                    <a:pt x="116" y="73"/>
                  </a:lnTo>
                  <a:lnTo>
                    <a:pt x="116" y="73"/>
                  </a:lnTo>
                  <a:lnTo>
                    <a:pt x="116" y="73"/>
                  </a:lnTo>
                  <a:lnTo>
                    <a:pt x="116" y="71"/>
                  </a:lnTo>
                  <a:lnTo>
                    <a:pt x="116" y="69"/>
                  </a:lnTo>
                  <a:lnTo>
                    <a:pt x="116" y="69"/>
                  </a:lnTo>
                  <a:lnTo>
                    <a:pt x="116" y="66"/>
                  </a:lnTo>
                  <a:lnTo>
                    <a:pt x="113" y="64"/>
                  </a:lnTo>
                  <a:lnTo>
                    <a:pt x="116" y="61"/>
                  </a:lnTo>
                  <a:lnTo>
                    <a:pt x="116" y="61"/>
                  </a:lnTo>
                  <a:lnTo>
                    <a:pt x="116" y="59"/>
                  </a:lnTo>
                  <a:lnTo>
                    <a:pt x="116" y="59"/>
                  </a:lnTo>
                  <a:lnTo>
                    <a:pt x="118" y="59"/>
                  </a:lnTo>
                  <a:lnTo>
                    <a:pt x="118" y="59"/>
                  </a:lnTo>
                  <a:lnTo>
                    <a:pt x="118" y="57"/>
                  </a:lnTo>
                  <a:lnTo>
                    <a:pt x="118" y="54"/>
                  </a:lnTo>
                  <a:lnTo>
                    <a:pt x="120" y="50"/>
                  </a:lnTo>
                  <a:lnTo>
                    <a:pt x="123" y="50"/>
                  </a:lnTo>
                  <a:lnTo>
                    <a:pt x="125" y="47"/>
                  </a:lnTo>
                  <a:lnTo>
                    <a:pt x="125" y="47"/>
                  </a:lnTo>
                  <a:lnTo>
                    <a:pt x="125" y="45"/>
                  </a:lnTo>
                  <a:lnTo>
                    <a:pt x="125" y="45"/>
                  </a:lnTo>
                  <a:lnTo>
                    <a:pt x="125" y="45"/>
                  </a:lnTo>
                  <a:lnTo>
                    <a:pt x="123" y="42"/>
                  </a:lnTo>
                  <a:lnTo>
                    <a:pt x="120" y="40"/>
                  </a:lnTo>
                  <a:lnTo>
                    <a:pt x="120" y="40"/>
                  </a:lnTo>
                  <a:lnTo>
                    <a:pt x="120" y="38"/>
                  </a:lnTo>
                  <a:lnTo>
                    <a:pt x="123" y="35"/>
                  </a:lnTo>
                  <a:lnTo>
                    <a:pt x="125" y="35"/>
                  </a:lnTo>
                  <a:lnTo>
                    <a:pt x="125" y="35"/>
                  </a:lnTo>
                  <a:lnTo>
                    <a:pt x="125" y="35"/>
                  </a:lnTo>
                  <a:lnTo>
                    <a:pt x="123" y="33"/>
                  </a:lnTo>
                  <a:lnTo>
                    <a:pt x="120" y="33"/>
                  </a:lnTo>
                  <a:lnTo>
                    <a:pt x="116" y="33"/>
                  </a:lnTo>
                  <a:lnTo>
                    <a:pt x="116" y="33"/>
                  </a:lnTo>
                  <a:lnTo>
                    <a:pt x="113" y="31"/>
                  </a:lnTo>
                  <a:lnTo>
                    <a:pt x="113" y="31"/>
                  </a:lnTo>
                  <a:lnTo>
                    <a:pt x="111" y="28"/>
                  </a:lnTo>
                  <a:lnTo>
                    <a:pt x="111" y="28"/>
                  </a:lnTo>
                  <a:lnTo>
                    <a:pt x="109" y="28"/>
                  </a:lnTo>
                  <a:lnTo>
                    <a:pt x="109" y="28"/>
                  </a:lnTo>
                  <a:lnTo>
                    <a:pt x="106" y="21"/>
                  </a:lnTo>
                  <a:lnTo>
                    <a:pt x="106" y="21"/>
                  </a:lnTo>
                  <a:lnTo>
                    <a:pt x="104" y="21"/>
                  </a:lnTo>
                  <a:lnTo>
                    <a:pt x="104" y="21"/>
                  </a:lnTo>
                  <a:lnTo>
                    <a:pt x="104" y="21"/>
                  </a:lnTo>
                  <a:lnTo>
                    <a:pt x="102" y="19"/>
                  </a:lnTo>
                  <a:lnTo>
                    <a:pt x="102" y="19"/>
                  </a:lnTo>
                  <a:lnTo>
                    <a:pt x="102" y="16"/>
                  </a:lnTo>
                  <a:lnTo>
                    <a:pt x="102" y="14"/>
                  </a:lnTo>
                  <a:lnTo>
                    <a:pt x="102" y="14"/>
                  </a:lnTo>
                  <a:lnTo>
                    <a:pt x="102" y="14"/>
                  </a:lnTo>
                  <a:lnTo>
                    <a:pt x="99" y="14"/>
                  </a:lnTo>
                  <a:lnTo>
                    <a:pt x="99" y="12"/>
                  </a:lnTo>
                  <a:lnTo>
                    <a:pt x="97" y="7"/>
                  </a:lnTo>
                  <a:lnTo>
                    <a:pt x="97" y="5"/>
                  </a:lnTo>
                  <a:lnTo>
                    <a:pt x="97" y="5"/>
                  </a:lnTo>
                  <a:lnTo>
                    <a:pt x="94" y="5"/>
                  </a:lnTo>
                  <a:lnTo>
                    <a:pt x="94" y="5"/>
                  </a:lnTo>
                  <a:lnTo>
                    <a:pt x="92" y="5"/>
                  </a:lnTo>
                  <a:lnTo>
                    <a:pt x="92" y="5"/>
                  </a:lnTo>
                  <a:lnTo>
                    <a:pt x="92" y="5"/>
                  </a:lnTo>
                  <a:lnTo>
                    <a:pt x="90" y="7"/>
                  </a:lnTo>
                  <a:lnTo>
                    <a:pt x="87" y="7"/>
                  </a:lnTo>
                  <a:lnTo>
                    <a:pt x="87" y="9"/>
                  </a:lnTo>
                  <a:lnTo>
                    <a:pt x="87" y="9"/>
                  </a:lnTo>
                  <a:lnTo>
                    <a:pt x="87" y="7"/>
                  </a:lnTo>
                  <a:lnTo>
                    <a:pt x="87" y="7"/>
                  </a:lnTo>
                  <a:lnTo>
                    <a:pt x="85" y="5"/>
                  </a:lnTo>
                  <a:lnTo>
                    <a:pt x="85" y="2"/>
                  </a:lnTo>
                  <a:lnTo>
                    <a:pt x="85" y="2"/>
                  </a:lnTo>
                  <a:lnTo>
                    <a:pt x="85" y="2"/>
                  </a:lnTo>
                  <a:lnTo>
                    <a:pt x="83" y="2"/>
                  </a:lnTo>
                  <a:lnTo>
                    <a:pt x="83" y="2"/>
                  </a:lnTo>
                  <a:lnTo>
                    <a:pt x="80" y="2"/>
                  </a:lnTo>
                  <a:lnTo>
                    <a:pt x="80" y="2"/>
                  </a:lnTo>
                  <a:lnTo>
                    <a:pt x="76" y="2"/>
                  </a:lnTo>
                  <a:lnTo>
                    <a:pt x="76" y="2"/>
                  </a:lnTo>
                  <a:lnTo>
                    <a:pt x="73" y="2"/>
                  </a:lnTo>
                  <a:lnTo>
                    <a:pt x="71" y="2"/>
                  </a:lnTo>
                  <a:lnTo>
                    <a:pt x="69" y="0"/>
                  </a:lnTo>
                  <a:lnTo>
                    <a:pt x="69" y="0"/>
                  </a:lnTo>
                  <a:lnTo>
                    <a:pt x="66" y="0"/>
                  </a:lnTo>
                  <a:lnTo>
                    <a:pt x="64" y="0"/>
                  </a:lnTo>
                  <a:lnTo>
                    <a:pt x="61" y="0"/>
                  </a:lnTo>
                  <a:lnTo>
                    <a:pt x="61" y="0"/>
                  </a:lnTo>
                  <a:lnTo>
                    <a:pt x="59" y="0"/>
                  </a:lnTo>
                  <a:lnTo>
                    <a:pt x="59" y="2"/>
                  </a:lnTo>
                  <a:lnTo>
                    <a:pt x="57" y="5"/>
                  </a:lnTo>
                  <a:lnTo>
                    <a:pt x="54" y="5"/>
                  </a:lnTo>
                  <a:lnTo>
                    <a:pt x="54" y="7"/>
                  </a:lnTo>
                  <a:lnTo>
                    <a:pt x="54" y="7"/>
                  </a:lnTo>
                  <a:lnTo>
                    <a:pt x="52" y="9"/>
                  </a:lnTo>
                  <a:lnTo>
                    <a:pt x="50" y="12"/>
                  </a:lnTo>
                  <a:lnTo>
                    <a:pt x="47" y="14"/>
                  </a:lnTo>
                  <a:lnTo>
                    <a:pt x="45" y="16"/>
                  </a:lnTo>
                  <a:lnTo>
                    <a:pt x="43" y="16"/>
                  </a:lnTo>
                  <a:lnTo>
                    <a:pt x="38" y="19"/>
                  </a:lnTo>
                  <a:lnTo>
                    <a:pt x="38" y="19"/>
                  </a:lnTo>
                  <a:lnTo>
                    <a:pt x="38" y="21"/>
                  </a:lnTo>
                  <a:lnTo>
                    <a:pt x="38" y="24"/>
                  </a:lnTo>
                  <a:lnTo>
                    <a:pt x="38" y="26"/>
                  </a:lnTo>
                  <a:lnTo>
                    <a:pt x="38" y="28"/>
                  </a:lnTo>
                  <a:lnTo>
                    <a:pt x="38" y="31"/>
                  </a:lnTo>
                  <a:lnTo>
                    <a:pt x="40" y="33"/>
                  </a:lnTo>
                  <a:lnTo>
                    <a:pt x="40" y="35"/>
                  </a:lnTo>
                  <a:lnTo>
                    <a:pt x="40" y="38"/>
                  </a:lnTo>
                  <a:lnTo>
                    <a:pt x="40" y="40"/>
                  </a:lnTo>
                  <a:lnTo>
                    <a:pt x="38" y="42"/>
                  </a:lnTo>
                  <a:lnTo>
                    <a:pt x="38" y="45"/>
                  </a:lnTo>
                  <a:lnTo>
                    <a:pt x="38" y="50"/>
                  </a:lnTo>
                  <a:lnTo>
                    <a:pt x="38" y="54"/>
                  </a:lnTo>
                  <a:lnTo>
                    <a:pt x="38" y="57"/>
                  </a:lnTo>
                  <a:lnTo>
                    <a:pt x="38" y="59"/>
                  </a:lnTo>
                  <a:lnTo>
                    <a:pt x="36" y="64"/>
                  </a:lnTo>
                  <a:lnTo>
                    <a:pt x="36" y="64"/>
                  </a:lnTo>
                  <a:lnTo>
                    <a:pt x="31" y="66"/>
                  </a:lnTo>
                  <a:lnTo>
                    <a:pt x="26" y="69"/>
                  </a:lnTo>
                  <a:lnTo>
                    <a:pt x="21" y="71"/>
                  </a:lnTo>
                  <a:lnTo>
                    <a:pt x="17" y="73"/>
                  </a:lnTo>
                  <a:lnTo>
                    <a:pt x="12" y="78"/>
                  </a:lnTo>
                  <a:lnTo>
                    <a:pt x="7" y="80"/>
                  </a:lnTo>
                  <a:lnTo>
                    <a:pt x="5" y="83"/>
                  </a:lnTo>
                  <a:lnTo>
                    <a:pt x="0" y="85"/>
                  </a:lnTo>
                  <a:lnTo>
                    <a:pt x="0" y="90"/>
                  </a:lnTo>
                  <a:lnTo>
                    <a:pt x="3" y="95"/>
                  </a:lnTo>
                  <a:lnTo>
                    <a:pt x="5" y="99"/>
                  </a:lnTo>
                  <a:lnTo>
                    <a:pt x="5" y="104"/>
                  </a:lnTo>
                  <a:lnTo>
                    <a:pt x="5" y="104"/>
                  </a:lnTo>
                  <a:lnTo>
                    <a:pt x="5" y="109"/>
                  </a:lnTo>
                  <a:lnTo>
                    <a:pt x="7" y="106"/>
                  </a:lnTo>
                  <a:lnTo>
                    <a:pt x="10" y="106"/>
                  </a:lnTo>
                  <a:lnTo>
                    <a:pt x="10" y="109"/>
                  </a:lnTo>
                  <a:lnTo>
                    <a:pt x="7" y="111"/>
                  </a:lnTo>
                  <a:lnTo>
                    <a:pt x="12" y="113"/>
                  </a:lnTo>
                  <a:lnTo>
                    <a:pt x="19" y="113"/>
                  </a:lnTo>
                  <a:lnTo>
                    <a:pt x="24" y="113"/>
                  </a:lnTo>
                  <a:lnTo>
                    <a:pt x="31" y="116"/>
                  </a:lnTo>
                  <a:lnTo>
                    <a:pt x="33" y="116"/>
                  </a:lnTo>
                  <a:lnTo>
                    <a:pt x="38" y="121"/>
                  </a:lnTo>
                  <a:lnTo>
                    <a:pt x="43" y="123"/>
                  </a:lnTo>
                  <a:lnTo>
                    <a:pt x="47" y="125"/>
                  </a:lnTo>
                  <a:lnTo>
                    <a:pt x="52" y="128"/>
                  </a:lnTo>
                  <a:lnTo>
                    <a:pt x="57" y="130"/>
                  </a:lnTo>
                  <a:lnTo>
                    <a:pt x="61" y="135"/>
                  </a:lnTo>
                  <a:lnTo>
                    <a:pt x="66" y="137"/>
                  </a:lnTo>
                  <a:lnTo>
                    <a:pt x="71" y="142"/>
                  </a:lnTo>
                  <a:lnTo>
                    <a:pt x="78" y="147"/>
                  </a:lnTo>
                  <a:lnTo>
                    <a:pt x="83" y="149"/>
                  </a:lnTo>
                  <a:lnTo>
                    <a:pt x="87" y="154"/>
                  </a:lnTo>
                  <a:lnTo>
                    <a:pt x="94" y="161"/>
                  </a:lnTo>
                  <a:lnTo>
                    <a:pt x="102" y="165"/>
                  </a:lnTo>
                  <a:lnTo>
                    <a:pt x="106" y="168"/>
                  </a:lnTo>
                  <a:lnTo>
                    <a:pt x="113" y="173"/>
                  </a:lnTo>
                  <a:lnTo>
                    <a:pt x="113" y="173"/>
                  </a:lnTo>
                  <a:lnTo>
                    <a:pt x="118" y="175"/>
                  </a:lnTo>
                  <a:lnTo>
                    <a:pt x="127" y="175"/>
                  </a:lnTo>
                  <a:lnTo>
                    <a:pt x="135" y="175"/>
                  </a:lnTo>
                  <a:lnTo>
                    <a:pt x="142" y="177"/>
                  </a:lnTo>
                  <a:lnTo>
                    <a:pt x="146" y="175"/>
                  </a:lnTo>
                  <a:lnTo>
                    <a:pt x="149" y="173"/>
                  </a:lnTo>
                  <a:lnTo>
                    <a:pt x="149" y="170"/>
                  </a:lnTo>
                  <a:lnTo>
                    <a:pt x="151" y="165"/>
                  </a:lnTo>
                  <a:lnTo>
                    <a:pt x="151" y="163"/>
                  </a:lnTo>
                  <a:lnTo>
                    <a:pt x="153" y="161"/>
                  </a:lnTo>
                  <a:lnTo>
                    <a:pt x="153" y="158"/>
                  </a:lnTo>
                  <a:lnTo>
                    <a:pt x="153" y="158"/>
                  </a:lnTo>
                  <a:lnTo>
                    <a:pt x="153" y="156"/>
                  </a:lnTo>
                  <a:lnTo>
                    <a:pt x="156" y="156"/>
                  </a:lnTo>
                  <a:lnTo>
                    <a:pt x="158" y="154"/>
                  </a:lnTo>
                  <a:lnTo>
                    <a:pt x="160" y="154"/>
                  </a:lnTo>
                  <a:lnTo>
                    <a:pt x="163" y="154"/>
                  </a:lnTo>
                  <a:lnTo>
                    <a:pt x="163" y="154"/>
                  </a:lnTo>
                  <a:lnTo>
                    <a:pt x="165" y="154"/>
                  </a:lnTo>
                  <a:lnTo>
                    <a:pt x="170" y="156"/>
                  </a:lnTo>
                  <a:lnTo>
                    <a:pt x="170" y="156"/>
                  </a:lnTo>
                  <a:lnTo>
                    <a:pt x="170" y="156"/>
                  </a:lnTo>
                  <a:lnTo>
                    <a:pt x="172" y="156"/>
                  </a:lnTo>
                  <a:lnTo>
                    <a:pt x="177" y="158"/>
                  </a:lnTo>
                  <a:lnTo>
                    <a:pt x="177" y="158"/>
                  </a:lnTo>
                  <a:lnTo>
                    <a:pt x="179" y="158"/>
                  </a:lnTo>
                  <a:lnTo>
                    <a:pt x="179" y="15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320"/>
            <p:cNvSpPr>
              <a:spLocks noEditPoints="1"/>
            </p:cNvSpPr>
            <p:nvPr userDrawn="1"/>
          </p:nvSpPr>
          <p:spPr bwMode="auto">
            <a:xfrm>
              <a:off x="4426" y="1966"/>
              <a:ext cx="372" cy="312"/>
            </a:xfrm>
            <a:custGeom>
              <a:avLst/>
              <a:gdLst>
                <a:gd name="T0" fmla="*/ 229 w 372"/>
                <a:gd name="T1" fmla="*/ 279 h 312"/>
                <a:gd name="T2" fmla="*/ 243 w 372"/>
                <a:gd name="T3" fmla="*/ 277 h 312"/>
                <a:gd name="T4" fmla="*/ 370 w 372"/>
                <a:gd name="T5" fmla="*/ 267 h 312"/>
                <a:gd name="T6" fmla="*/ 361 w 372"/>
                <a:gd name="T7" fmla="*/ 251 h 312"/>
                <a:gd name="T8" fmla="*/ 344 w 372"/>
                <a:gd name="T9" fmla="*/ 239 h 312"/>
                <a:gd name="T10" fmla="*/ 320 w 372"/>
                <a:gd name="T11" fmla="*/ 210 h 312"/>
                <a:gd name="T12" fmla="*/ 325 w 372"/>
                <a:gd name="T13" fmla="*/ 180 h 312"/>
                <a:gd name="T14" fmla="*/ 311 w 372"/>
                <a:gd name="T15" fmla="*/ 154 h 312"/>
                <a:gd name="T16" fmla="*/ 309 w 372"/>
                <a:gd name="T17" fmla="*/ 132 h 312"/>
                <a:gd name="T18" fmla="*/ 306 w 372"/>
                <a:gd name="T19" fmla="*/ 116 h 312"/>
                <a:gd name="T20" fmla="*/ 309 w 372"/>
                <a:gd name="T21" fmla="*/ 109 h 312"/>
                <a:gd name="T22" fmla="*/ 309 w 372"/>
                <a:gd name="T23" fmla="*/ 97 h 312"/>
                <a:gd name="T24" fmla="*/ 309 w 372"/>
                <a:gd name="T25" fmla="*/ 87 h 312"/>
                <a:gd name="T26" fmla="*/ 304 w 372"/>
                <a:gd name="T27" fmla="*/ 68 h 312"/>
                <a:gd name="T28" fmla="*/ 273 w 372"/>
                <a:gd name="T29" fmla="*/ 54 h 312"/>
                <a:gd name="T30" fmla="*/ 257 w 372"/>
                <a:gd name="T31" fmla="*/ 45 h 312"/>
                <a:gd name="T32" fmla="*/ 236 w 372"/>
                <a:gd name="T33" fmla="*/ 40 h 312"/>
                <a:gd name="T34" fmla="*/ 224 w 372"/>
                <a:gd name="T35" fmla="*/ 33 h 312"/>
                <a:gd name="T36" fmla="*/ 212 w 372"/>
                <a:gd name="T37" fmla="*/ 38 h 312"/>
                <a:gd name="T38" fmla="*/ 189 w 372"/>
                <a:gd name="T39" fmla="*/ 50 h 312"/>
                <a:gd name="T40" fmla="*/ 179 w 372"/>
                <a:gd name="T41" fmla="*/ 64 h 312"/>
                <a:gd name="T42" fmla="*/ 141 w 372"/>
                <a:gd name="T43" fmla="*/ 68 h 312"/>
                <a:gd name="T44" fmla="*/ 99 w 372"/>
                <a:gd name="T45" fmla="*/ 50 h 312"/>
                <a:gd name="T46" fmla="*/ 85 w 372"/>
                <a:gd name="T47" fmla="*/ 28 h 312"/>
                <a:gd name="T48" fmla="*/ 68 w 372"/>
                <a:gd name="T49" fmla="*/ 21 h 312"/>
                <a:gd name="T50" fmla="*/ 71 w 372"/>
                <a:gd name="T51" fmla="*/ 14 h 312"/>
                <a:gd name="T52" fmla="*/ 64 w 372"/>
                <a:gd name="T53" fmla="*/ 2 h 312"/>
                <a:gd name="T54" fmla="*/ 45 w 372"/>
                <a:gd name="T55" fmla="*/ 19 h 312"/>
                <a:gd name="T56" fmla="*/ 21 w 372"/>
                <a:gd name="T57" fmla="*/ 14 h 312"/>
                <a:gd name="T58" fmla="*/ 7 w 372"/>
                <a:gd name="T59" fmla="*/ 0 h 312"/>
                <a:gd name="T60" fmla="*/ 0 w 372"/>
                <a:gd name="T61" fmla="*/ 9 h 312"/>
                <a:gd name="T62" fmla="*/ 5 w 372"/>
                <a:gd name="T63" fmla="*/ 19 h 312"/>
                <a:gd name="T64" fmla="*/ 9 w 372"/>
                <a:gd name="T65" fmla="*/ 31 h 312"/>
                <a:gd name="T66" fmla="*/ 9 w 372"/>
                <a:gd name="T67" fmla="*/ 40 h 312"/>
                <a:gd name="T68" fmla="*/ 14 w 372"/>
                <a:gd name="T69" fmla="*/ 52 h 312"/>
                <a:gd name="T70" fmla="*/ 21 w 372"/>
                <a:gd name="T71" fmla="*/ 66 h 312"/>
                <a:gd name="T72" fmla="*/ 28 w 372"/>
                <a:gd name="T73" fmla="*/ 73 h 312"/>
                <a:gd name="T74" fmla="*/ 42 w 372"/>
                <a:gd name="T75" fmla="*/ 85 h 312"/>
                <a:gd name="T76" fmla="*/ 47 w 372"/>
                <a:gd name="T77" fmla="*/ 97 h 312"/>
                <a:gd name="T78" fmla="*/ 40 w 372"/>
                <a:gd name="T79" fmla="*/ 111 h 312"/>
                <a:gd name="T80" fmla="*/ 38 w 372"/>
                <a:gd name="T81" fmla="*/ 125 h 312"/>
                <a:gd name="T82" fmla="*/ 47 w 372"/>
                <a:gd name="T83" fmla="*/ 135 h 312"/>
                <a:gd name="T84" fmla="*/ 57 w 372"/>
                <a:gd name="T85" fmla="*/ 147 h 312"/>
                <a:gd name="T86" fmla="*/ 80 w 372"/>
                <a:gd name="T87" fmla="*/ 165 h 312"/>
                <a:gd name="T88" fmla="*/ 90 w 372"/>
                <a:gd name="T89" fmla="*/ 194 h 312"/>
                <a:gd name="T90" fmla="*/ 99 w 372"/>
                <a:gd name="T91" fmla="*/ 206 h 312"/>
                <a:gd name="T92" fmla="*/ 108 w 372"/>
                <a:gd name="T93" fmla="*/ 203 h 312"/>
                <a:gd name="T94" fmla="*/ 111 w 372"/>
                <a:gd name="T95" fmla="*/ 201 h 312"/>
                <a:gd name="T96" fmla="*/ 132 w 372"/>
                <a:gd name="T97" fmla="*/ 210 h 312"/>
                <a:gd name="T98" fmla="*/ 144 w 372"/>
                <a:gd name="T99" fmla="*/ 232 h 312"/>
                <a:gd name="T100" fmla="*/ 163 w 372"/>
                <a:gd name="T101" fmla="*/ 253 h 312"/>
                <a:gd name="T102" fmla="*/ 196 w 372"/>
                <a:gd name="T103" fmla="*/ 272 h 312"/>
                <a:gd name="T104" fmla="*/ 226 w 372"/>
                <a:gd name="T105" fmla="*/ 277 h 312"/>
                <a:gd name="T106" fmla="*/ 254 w 372"/>
                <a:gd name="T107" fmla="*/ 269 h 312"/>
                <a:gd name="T108" fmla="*/ 269 w 372"/>
                <a:gd name="T109" fmla="*/ 298 h 312"/>
                <a:gd name="T110" fmla="*/ 304 w 372"/>
                <a:gd name="T111" fmla="*/ 305 h 312"/>
                <a:gd name="T112" fmla="*/ 330 w 372"/>
                <a:gd name="T113" fmla="*/ 307 h 312"/>
                <a:gd name="T114" fmla="*/ 346 w 372"/>
                <a:gd name="T115" fmla="*/ 298 h 312"/>
                <a:gd name="T116" fmla="*/ 356 w 372"/>
                <a:gd name="T117" fmla="*/ 286 h 312"/>
                <a:gd name="T118" fmla="*/ 372 w 372"/>
                <a:gd name="T119" fmla="*/ 27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2" h="312">
                  <a:moveTo>
                    <a:pt x="243" y="272"/>
                  </a:moveTo>
                  <a:lnTo>
                    <a:pt x="240" y="274"/>
                  </a:lnTo>
                  <a:lnTo>
                    <a:pt x="238" y="272"/>
                  </a:lnTo>
                  <a:lnTo>
                    <a:pt x="238" y="274"/>
                  </a:lnTo>
                  <a:lnTo>
                    <a:pt x="238" y="274"/>
                  </a:lnTo>
                  <a:lnTo>
                    <a:pt x="238" y="277"/>
                  </a:lnTo>
                  <a:lnTo>
                    <a:pt x="233" y="279"/>
                  </a:lnTo>
                  <a:lnTo>
                    <a:pt x="231" y="279"/>
                  </a:lnTo>
                  <a:lnTo>
                    <a:pt x="229" y="279"/>
                  </a:lnTo>
                  <a:lnTo>
                    <a:pt x="229" y="279"/>
                  </a:lnTo>
                  <a:lnTo>
                    <a:pt x="231" y="281"/>
                  </a:lnTo>
                  <a:lnTo>
                    <a:pt x="231" y="281"/>
                  </a:lnTo>
                  <a:lnTo>
                    <a:pt x="231" y="281"/>
                  </a:lnTo>
                  <a:lnTo>
                    <a:pt x="233" y="279"/>
                  </a:lnTo>
                  <a:lnTo>
                    <a:pt x="236" y="279"/>
                  </a:lnTo>
                  <a:lnTo>
                    <a:pt x="238" y="279"/>
                  </a:lnTo>
                  <a:lnTo>
                    <a:pt x="240" y="277"/>
                  </a:lnTo>
                  <a:lnTo>
                    <a:pt x="240" y="277"/>
                  </a:lnTo>
                  <a:lnTo>
                    <a:pt x="240" y="279"/>
                  </a:lnTo>
                  <a:lnTo>
                    <a:pt x="243" y="277"/>
                  </a:lnTo>
                  <a:lnTo>
                    <a:pt x="245" y="274"/>
                  </a:lnTo>
                  <a:lnTo>
                    <a:pt x="247" y="272"/>
                  </a:lnTo>
                  <a:lnTo>
                    <a:pt x="245" y="272"/>
                  </a:lnTo>
                  <a:lnTo>
                    <a:pt x="243" y="272"/>
                  </a:lnTo>
                  <a:close/>
                  <a:moveTo>
                    <a:pt x="372" y="269"/>
                  </a:moveTo>
                  <a:lnTo>
                    <a:pt x="372" y="269"/>
                  </a:lnTo>
                  <a:lnTo>
                    <a:pt x="372" y="269"/>
                  </a:lnTo>
                  <a:lnTo>
                    <a:pt x="372" y="267"/>
                  </a:lnTo>
                  <a:lnTo>
                    <a:pt x="370" y="267"/>
                  </a:lnTo>
                  <a:lnTo>
                    <a:pt x="370" y="267"/>
                  </a:lnTo>
                  <a:lnTo>
                    <a:pt x="365" y="267"/>
                  </a:lnTo>
                  <a:lnTo>
                    <a:pt x="363" y="267"/>
                  </a:lnTo>
                  <a:lnTo>
                    <a:pt x="363" y="267"/>
                  </a:lnTo>
                  <a:lnTo>
                    <a:pt x="363" y="267"/>
                  </a:lnTo>
                  <a:lnTo>
                    <a:pt x="363" y="265"/>
                  </a:lnTo>
                  <a:lnTo>
                    <a:pt x="363" y="265"/>
                  </a:lnTo>
                  <a:lnTo>
                    <a:pt x="363" y="262"/>
                  </a:lnTo>
                  <a:lnTo>
                    <a:pt x="363" y="262"/>
                  </a:lnTo>
                  <a:lnTo>
                    <a:pt x="361" y="255"/>
                  </a:lnTo>
                  <a:lnTo>
                    <a:pt x="361" y="251"/>
                  </a:lnTo>
                  <a:lnTo>
                    <a:pt x="361" y="246"/>
                  </a:lnTo>
                  <a:lnTo>
                    <a:pt x="361" y="246"/>
                  </a:lnTo>
                  <a:lnTo>
                    <a:pt x="361" y="246"/>
                  </a:lnTo>
                  <a:lnTo>
                    <a:pt x="358" y="246"/>
                  </a:lnTo>
                  <a:lnTo>
                    <a:pt x="356" y="246"/>
                  </a:lnTo>
                  <a:lnTo>
                    <a:pt x="353" y="243"/>
                  </a:lnTo>
                  <a:lnTo>
                    <a:pt x="353" y="241"/>
                  </a:lnTo>
                  <a:lnTo>
                    <a:pt x="349" y="241"/>
                  </a:lnTo>
                  <a:lnTo>
                    <a:pt x="346" y="241"/>
                  </a:lnTo>
                  <a:lnTo>
                    <a:pt x="344" y="239"/>
                  </a:lnTo>
                  <a:lnTo>
                    <a:pt x="342" y="236"/>
                  </a:lnTo>
                  <a:lnTo>
                    <a:pt x="339" y="234"/>
                  </a:lnTo>
                  <a:lnTo>
                    <a:pt x="337" y="232"/>
                  </a:lnTo>
                  <a:lnTo>
                    <a:pt x="335" y="229"/>
                  </a:lnTo>
                  <a:lnTo>
                    <a:pt x="332" y="225"/>
                  </a:lnTo>
                  <a:lnTo>
                    <a:pt x="332" y="222"/>
                  </a:lnTo>
                  <a:lnTo>
                    <a:pt x="332" y="222"/>
                  </a:lnTo>
                  <a:lnTo>
                    <a:pt x="328" y="217"/>
                  </a:lnTo>
                  <a:lnTo>
                    <a:pt x="325" y="215"/>
                  </a:lnTo>
                  <a:lnTo>
                    <a:pt x="320" y="210"/>
                  </a:lnTo>
                  <a:lnTo>
                    <a:pt x="323" y="210"/>
                  </a:lnTo>
                  <a:lnTo>
                    <a:pt x="325" y="206"/>
                  </a:lnTo>
                  <a:lnTo>
                    <a:pt x="328" y="201"/>
                  </a:lnTo>
                  <a:lnTo>
                    <a:pt x="332" y="196"/>
                  </a:lnTo>
                  <a:lnTo>
                    <a:pt x="335" y="191"/>
                  </a:lnTo>
                  <a:lnTo>
                    <a:pt x="335" y="189"/>
                  </a:lnTo>
                  <a:lnTo>
                    <a:pt x="335" y="187"/>
                  </a:lnTo>
                  <a:lnTo>
                    <a:pt x="332" y="182"/>
                  </a:lnTo>
                  <a:lnTo>
                    <a:pt x="332" y="180"/>
                  </a:lnTo>
                  <a:lnTo>
                    <a:pt x="325" y="180"/>
                  </a:lnTo>
                  <a:lnTo>
                    <a:pt x="320" y="177"/>
                  </a:lnTo>
                  <a:lnTo>
                    <a:pt x="316" y="177"/>
                  </a:lnTo>
                  <a:lnTo>
                    <a:pt x="316" y="177"/>
                  </a:lnTo>
                  <a:lnTo>
                    <a:pt x="316" y="173"/>
                  </a:lnTo>
                  <a:lnTo>
                    <a:pt x="316" y="173"/>
                  </a:lnTo>
                  <a:lnTo>
                    <a:pt x="313" y="168"/>
                  </a:lnTo>
                  <a:lnTo>
                    <a:pt x="313" y="168"/>
                  </a:lnTo>
                  <a:lnTo>
                    <a:pt x="313" y="163"/>
                  </a:lnTo>
                  <a:lnTo>
                    <a:pt x="313" y="161"/>
                  </a:lnTo>
                  <a:lnTo>
                    <a:pt x="311" y="154"/>
                  </a:lnTo>
                  <a:lnTo>
                    <a:pt x="309" y="149"/>
                  </a:lnTo>
                  <a:lnTo>
                    <a:pt x="306" y="147"/>
                  </a:lnTo>
                  <a:lnTo>
                    <a:pt x="306" y="144"/>
                  </a:lnTo>
                  <a:lnTo>
                    <a:pt x="306" y="142"/>
                  </a:lnTo>
                  <a:lnTo>
                    <a:pt x="309" y="139"/>
                  </a:lnTo>
                  <a:lnTo>
                    <a:pt x="309" y="137"/>
                  </a:lnTo>
                  <a:lnTo>
                    <a:pt x="311" y="135"/>
                  </a:lnTo>
                  <a:lnTo>
                    <a:pt x="311" y="135"/>
                  </a:lnTo>
                  <a:lnTo>
                    <a:pt x="311" y="135"/>
                  </a:lnTo>
                  <a:lnTo>
                    <a:pt x="309" y="132"/>
                  </a:lnTo>
                  <a:lnTo>
                    <a:pt x="306" y="132"/>
                  </a:lnTo>
                  <a:lnTo>
                    <a:pt x="304" y="132"/>
                  </a:lnTo>
                  <a:lnTo>
                    <a:pt x="304" y="132"/>
                  </a:lnTo>
                  <a:lnTo>
                    <a:pt x="304" y="130"/>
                  </a:lnTo>
                  <a:lnTo>
                    <a:pt x="304" y="128"/>
                  </a:lnTo>
                  <a:lnTo>
                    <a:pt x="302" y="123"/>
                  </a:lnTo>
                  <a:lnTo>
                    <a:pt x="304" y="121"/>
                  </a:lnTo>
                  <a:lnTo>
                    <a:pt x="304" y="118"/>
                  </a:lnTo>
                  <a:lnTo>
                    <a:pt x="309" y="118"/>
                  </a:lnTo>
                  <a:lnTo>
                    <a:pt x="306" y="116"/>
                  </a:lnTo>
                  <a:lnTo>
                    <a:pt x="306" y="113"/>
                  </a:lnTo>
                  <a:lnTo>
                    <a:pt x="304" y="113"/>
                  </a:lnTo>
                  <a:lnTo>
                    <a:pt x="304" y="113"/>
                  </a:lnTo>
                  <a:lnTo>
                    <a:pt x="304" y="113"/>
                  </a:lnTo>
                  <a:lnTo>
                    <a:pt x="306" y="113"/>
                  </a:lnTo>
                  <a:lnTo>
                    <a:pt x="306" y="111"/>
                  </a:lnTo>
                  <a:lnTo>
                    <a:pt x="306" y="111"/>
                  </a:lnTo>
                  <a:lnTo>
                    <a:pt x="309" y="111"/>
                  </a:lnTo>
                  <a:lnTo>
                    <a:pt x="309" y="109"/>
                  </a:lnTo>
                  <a:lnTo>
                    <a:pt x="309" y="109"/>
                  </a:lnTo>
                  <a:lnTo>
                    <a:pt x="309" y="106"/>
                  </a:lnTo>
                  <a:lnTo>
                    <a:pt x="309" y="106"/>
                  </a:lnTo>
                  <a:lnTo>
                    <a:pt x="309" y="104"/>
                  </a:lnTo>
                  <a:lnTo>
                    <a:pt x="309" y="104"/>
                  </a:lnTo>
                  <a:lnTo>
                    <a:pt x="309" y="102"/>
                  </a:lnTo>
                  <a:lnTo>
                    <a:pt x="311" y="102"/>
                  </a:lnTo>
                  <a:lnTo>
                    <a:pt x="309" y="99"/>
                  </a:lnTo>
                  <a:lnTo>
                    <a:pt x="309" y="99"/>
                  </a:lnTo>
                  <a:lnTo>
                    <a:pt x="309" y="97"/>
                  </a:lnTo>
                  <a:lnTo>
                    <a:pt x="309" y="97"/>
                  </a:lnTo>
                  <a:lnTo>
                    <a:pt x="309" y="97"/>
                  </a:lnTo>
                  <a:lnTo>
                    <a:pt x="309" y="94"/>
                  </a:lnTo>
                  <a:lnTo>
                    <a:pt x="311" y="94"/>
                  </a:lnTo>
                  <a:lnTo>
                    <a:pt x="311" y="92"/>
                  </a:lnTo>
                  <a:lnTo>
                    <a:pt x="311" y="92"/>
                  </a:lnTo>
                  <a:lnTo>
                    <a:pt x="311" y="92"/>
                  </a:lnTo>
                  <a:lnTo>
                    <a:pt x="311" y="90"/>
                  </a:lnTo>
                  <a:lnTo>
                    <a:pt x="309" y="90"/>
                  </a:lnTo>
                  <a:lnTo>
                    <a:pt x="309" y="87"/>
                  </a:lnTo>
                  <a:lnTo>
                    <a:pt x="309" y="87"/>
                  </a:lnTo>
                  <a:lnTo>
                    <a:pt x="309" y="85"/>
                  </a:lnTo>
                  <a:lnTo>
                    <a:pt x="309" y="83"/>
                  </a:lnTo>
                  <a:lnTo>
                    <a:pt x="306" y="83"/>
                  </a:lnTo>
                  <a:lnTo>
                    <a:pt x="306" y="80"/>
                  </a:lnTo>
                  <a:lnTo>
                    <a:pt x="306" y="80"/>
                  </a:lnTo>
                  <a:lnTo>
                    <a:pt x="306" y="80"/>
                  </a:lnTo>
                  <a:lnTo>
                    <a:pt x="306" y="78"/>
                  </a:lnTo>
                  <a:lnTo>
                    <a:pt x="306" y="76"/>
                  </a:lnTo>
                  <a:lnTo>
                    <a:pt x="306" y="73"/>
                  </a:lnTo>
                  <a:lnTo>
                    <a:pt x="304" y="68"/>
                  </a:lnTo>
                  <a:lnTo>
                    <a:pt x="304" y="68"/>
                  </a:lnTo>
                  <a:lnTo>
                    <a:pt x="297" y="68"/>
                  </a:lnTo>
                  <a:lnTo>
                    <a:pt x="290" y="68"/>
                  </a:lnTo>
                  <a:lnTo>
                    <a:pt x="290" y="68"/>
                  </a:lnTo>
                  <a:lnTo>
                    <a:pt x="287" y="64"/>
                  </a:lnTo>
                  <a:lnTo>
                    <a:pt x="285" y="61"/>
                  </a:lnTo>
                  <a:lnTo>
                    <a:pt x="283" y="59"/>
                  </a:lnTo>
                  <a:lnTo>
                    <a:pt x="278" y="57"/>
                  </a:lnTo>
                  <a:lnTo>
                    <a:pt x="276" y="57"/>
                  </a:lnTo>
                  <a:lnTo>
                    <a:pt x="273" y="54"/>
                  </a:lnTo>
                  <a:lnTo>
                    <a:pt x="271" y="52"/>
                  </a:lnTo>
                  <a:lnTo>
                    <a:pt x="271" y="50"/>
                  </a:lnTo>
                  <a:lnTo>
                    <a:pt x="269" y="50"/>
                  </a:lnTo>
                  <a:lnTo>
                    <a:pt x="269" y="50"/>
                  </a:lnTo>
                  <a:lnTo>
                    <a:pt x="269" y="50"/>
                  </a:lnTo>
                  <a:lnTo>
                    <a:pt x="269" y="50"/>
                  </a:lnTo>
                  <a:lnTo>
                    <a:pt x="262" y="45"/>
                  </a:lnTo>
                  <a:lnTo>
                    <a:pt x="259" y="45"/>
                  </a:lnTo>
                  <a:lnTo>
                    <a:pt x="257" y="45"/>
                  </a:lnTo>
                  <a:lnTo>
                    <a:pt x="257" y="45"/>
                  </a:lnTo>
                  <a:lnTo>
                    <a:pt x="254" y="45"/>
                  </a:lnTo>
                  <a:lnTo>
                    <a:pt x="254" y="47"/>
                  </a:lnTo>
                  <a:lnTo>
                    <a:pt x="252" y="47"/>
                  </a:lnTo>
                  <a:lnTo>
                    <a:pt x="252" y="45"/>
                  </a:lnTo>
                  <a:lnTo>
                    <a:pt x="250" y="45"/>
                  </a:lnTo>
                  <a:lnTo>
                    <a:pt x="247" y="42"/>
                  </a:lnTo>
                  <a:lnTo>
                    <a:pt x="245" y="42"/>
                  </a:lnTo>
                  <a:lnTo>
                    <a:pt x="243" y="42"/>
                  </a:lnTo>
                  <a:lnTo>
                    <a:pt x="240" y="40"/>
                  </a:lnTo>
                  <a:lnTo>
                    <a:pt x="236" y="40"/>
                  </a:lnTo>
                  <a:lnTo>
                    <a:pt x="236" y="40"/>
                  </a:lnTo>
                  <a:lnTo>
                    <a:pt x="233" y="40"/>
                  </a:lnTo>
                  <a:lnTo>
                    <a:pt x="233" y="38"/>
                  </a:lnTo>
                  <a:lnTo>
                    <a:pt x="233" y="38"/>
                  </a:lnTo>
                  <a:lnTo>
                    <a:pt x="233" y="35"/>
                  </a:lnTo>
                  <a:lnTo>
                    <a:pt x="231" y="35"/>
                  </a:lnTo>
                  <a:lnTo>
                    <a:pt x="231" y="35"/>
                  </a:lnTo>
                  <a:lnTo>
                    <a:pt x="229" y="33"/>
                  </a:lnTo>
                  <a:lnTo>
                    <a:pt x="229" y="33"/>
                  </a:lnTo>
                  <a:lnTo>
                    <a:pt x="224" y="33"/>
                  </a:lnTo>
                  <a:lnTo>
                    <a:pt x="221" y="33"/>
                  </a:lnTo>
                  <a:lnTo>
                    <a:pt x="221" y="33"/>
                  </a:lnTo>
                  <a:lnTo>
                    <a:pt x="219" y="33"/>
                  </a:lnTo>
                  <a:lnTo>
                    <a:pt x="217" y="33"/>
                  </a:lnTo>
                  <a:lnTo>
                    <a:pt x="214" y="33"/>
                  </a:lnTo>
                  <a:lnTo>
                    <a:pt x="214" y="35"/>
                  </a:lnTo>
                  <a:lnTo>
                    <a:pt x="214" y="35"/>
                  </a:lnTo>
                  <a:lnTo>
                    <a:pt x="214" y="38"/>
                  </a:lnTo>
                  <a:lnTo>
                    <a:pt x="214" y="38"/>
                  </a:lnTo>
                  <a:lnTo>
                    <a:pt x="212" y="38"/>
                  </a:lnTo>
                  <a:lnTo>
                    <a:pt x="210" y="38"/>
                  </a:lnTo>
                  <a:lnTo>
                    <a:pt x="207" y="35"/>
                  </a:lnTo>
                  <a:lnTo>
                    <a:pt x="203" y="35"/>
                  </a:lnTo>
                  <a:lnTo>
                    <a:pt x="198" y="38"/>
                  </a:lnTo>
                  <a:lnTo>
                    <a:pt x="196" y="38"/>
                  </a:lnTo>
                  <a:lnTo>
                    <a:pt x="193" y="40"/>
                  </a:lnTo>
                  <a:lnTo>
                    <a:pt x="191" y="42"/>
                  </a:lnTo>
                  <a:lnTo>
                    <a:pt x="191" y="45"/>
                  </a:lnTo>
                  <a:lnTo>
                    <a:pt x="191" y="50"/>
                  </a:lnTo>
                  <a:lnTo>
                    <a:pt x="189" y="50"/>
                  </a:lnTo>
                  <a:lnTo>
                    <a:pt x="189" y="50"/>
                  </a:lnTo>
                  <a:lnTo>
                    <a:pt x="186" y="50"/>
                  </a:lnTo>
                  <a:lnTo>
                    <a:pt x="186" y="52"/>
                  </a:lnTo>
                  <a:lnTo>
                    <a:pt x="184" y="52"/>
                  </a:lnTo>
                  <a:lnTo>
                    <a:pt x="181" y="52"/>
                  </a:lnTo>
                  <a:lnTo>
                    <a:pt x="177" y="52"/>
                  </a:lnTo>
                  <a:lnTo>
                    <a:pt x="177" y="57"/>
                  </a:lnTo>
                  <a:lnTo>
                    <a:pt x="179" y="61"/>
                  </a:lnTo>
                  <a:lnTo>
                    <a:pt x="179" y="61"/>
                  </a:lnTo>
                  <a:lnTo>
                    <a:pt x="179" y="64"/>
                  </a:lnTo>
                  <a:lnTo>
                    <a:pt x="179" y="64"/>
                  </a:lnTo>
                  <a:lnTo>
                    <a:pt x="177" y="64"/>
                  </a:lnTo>
                  <a:lnTo>
                    <a:pt x="174" y="64"/>
                  </a:lnTo>
                  <a:lnTo>
                    <a:pt x="174" y="64"/>
                  </a:lnTo>
                  <a:lnTo>
                    <a:pt x="177" y="61"/>
                  </a:lnTo>
                  <a:lnTo>
                    <a:pt x="177" y="61"/>
                  </a:lnTo>
                  <a:lnTo>
                    <a:pt x="174" y="61"/>
                  </a:lnTo>
                  <a:lnTo>
                    <a:pt x="167" y="64"/>
                  </a:lnTo>
                  <a:lnTo>
                    <a:pt x="148" y="68"/>
                  </a:lnTo>
                  <a:lnTo>
                    <a:pt x="141" y="68"/>
                  </a:lnTo>
                  <a:lnTo>
                    <a:pt x="130" y="66"/>
                  </a:lnTo>
                  <a:lnTo>
                    <a:pt x="125" y="64"/>
                  </a:lnTo>
                  <a:lnTo>
                    <a:pt x="118" y="59"/>
                  </a:lnTo>
                  <a:lnTo>
                    <a:pt x="115" y="57"/>
                  </a:lnTo>
                  <a:lnTo>
                    <a:pt x="111" y="52"/>
                  </a:lnTo>
                  <a:lnTo>
                    <a:pt x="111" y="52"/>
                  </a:lnTo>
                  <a:lnTo>
                    <a:pt x="111" y="52"/>
                  </a:lnTo>
                  <a:lnTo>
                    <a:pt x="108" y="50"/>
                  </a:lnTo>
                  <a:lnTo>
                    <a:pt x="104" y="50"/>
                  </a:lnTo>
                  <a:lnTo>
                    <a:pt x="99" y="50"/>
                  </a:lnTo>
                  <a:lnTo>
                    <a:pt x="97" y="50"/>
                  </a:lnTo>
                  <a:lnTo>
                    <a:pt x="92" y="47"/>
                  </a:lnTo>
                  <a:lnTo>
                    <a:pt x="92" y="45"/>
                  </a:lnTo>
                  <a:lnTo>
                    <a:pt x="90" y="42"/>
                  </a:lnTo>
                  <a:lnTo>
                    <a:pt x="90" y="40"/>
                  </a:lnTo>
                  <a:lnTo>
                    <a:pt x="87" y="38"/>
                  </a:lnTo>
                  <a:lnTo>
                    <a:pt x="87" y="35"/>
                  </a:lnTo>
                  <a:lnTo>
                    <a:pt x="85" y="31"/>
                  </a:lnTo>
                  <a:lnTo>
                    <a:pt x="85" y="28"/>
                  </a:lnTo>
                  <a:lnTo>
                    <a:pt x="85" y="28"/>
                  </a:lnTo>
                  <a:lnTo>
                    <a:pt x="80" y="31"/>
                  </a:lnTo>
                  <a:lnTo>
                    <a:pt x="80" y="31"/>
                  </a:lnTo>
                  <a:lnTo>
                    <a:pt x="78" y="26"/>
                  </a:lnTo>
                  <a:lnTo>
                    <a:pt x="75" y="26"/>
                  </a:lnTo>
                  <a:lnTo>
                    <a:pt x="75" y="26"/>
                  </a:lnTo>
                  <a:lnTo>
                    <a:pt x="73" y="24"/>
                  </a:lnTo>
                  <a:lnTo>
                    <a:pt x="73" y="24"/>
                  </a:lnTo>
                  <a:lnTo>
                    <a:pt x="73" y="24"/>
                  </a:lnTo>
                  <a:lnTo>
                    <a:pt x="68" y="21"/>
                  </a:lnTo>
                  <a:lnTo>
                    <a:pt x="68" y="21"/>
                  </a:lnTo>
                  <a:lnTo>
                    <a:pt x="68" y="19"/>
                  </a:lnTo>
                  <a:lnTo>
                    <a:pt x="68" y="19"/>
                  </a:lnTo>
                  <a:lnTo>
                    <a:pt x="71" y="19"/>
                  </a:lnTo>
                  <a:lnTo>
                    <a:pt x="71" y="19"/>
                  </a:lnTo>
                  <a:lnTo>
                    <a:pt x="73" y="16"/>
                  </a:lnTo>
                  <a:lnTo>
                    <a:pt x="73" y="16"/>
                  </a:lnTo>
                  <a:lnTo>
                    <a:pt x="73" y="16"/>
                  </a:lnTo>
                  <a:lnTo>
                    <a:pt x="73" y="16"/>
                  </a:lnTo>
                  <a:lnTo>
                    <a:pt x="73" y="14"/>
                  </a:lnTo>
                  <a:lnTo>
                    <a:pt x="71" y="14"/>
                  </a:lnTo>
                  <a:lnTo>
                    <a:pt x="71" y="12"/>
                  </a:lnTo>
                  <a:lnTo>
                    <a:pt x="71" y="12"/>
                  </a:lnTo>
                  <a:lnTo>
                    <a:pt x="71" y="12"/>
                  </a:lnTo>
                  <a:lnTo>
                    <a:pt x="71" y="9"/>
                  </a:lnTo>
                  <a:lnTo>
                    <a:pt x="71" y="9"/>
                  </a:lnTo>
                  <a:lnTo>
                    <a:pt x="73" y="9"/>
                  </a:lnTo>
                  <a:lnTo>
                    <a:pt x="73" y="7"/>
                  </a:lnTo>
                  <a:lnTo>
                    <a:pt x="68" y="5"/>
                  </a:lnTo>
                  <a:lnTo>
                    <a:pt x="66" y="2"/>
                  </a:lnTo>
                  <a:lnTo>
                    <a:pt x="64" y="2"/>
                  </a:lnTo>
                  <a:lnTo>
                    <a:pt x="64" y="2"/>
                  </a:lnTo>
                  <a:lnTo>
                    <a:pt x="59" y="5"/>
                  </a:lnTo>
                  <a:lnTo>
                    <a:pt x="59" y="7"/>
                  </a:lnTo>
                  <a:lnTo>
                    <a:pt x="57" y="7"/>
                  </a:lnTo>
                  <a:lnTo>
                    <a:pt x="54" y="9"/>
                  </a:lnTo>
                  <a:lnTo>
                    <a:pt x="52" y="12"/>
                  </a:lnTo>
                  <a:lnTo>
                    <a:pt x="49" y="14"/>
                  </a:lnTo>
                  <a:lnTo>
                    <a:pt x="47" y="14"/>
                  </a:lnTo>
                  <a:lnTo>
                    <a:pt x="47" y="14"/>
                  </a:lnTo>
                  <a:lnTo>
                    <a:pt x="45" y="19"/>
                  </a:lnTo>
                  <a:lnTo>
                    <a:pt x="42" y="19"/>
                  </a:lnTo>
                  <a:lnTo>
                    <a:pt x="40" y="19"/>
                  </a:lnTo>
                  <a:lnTo>
                    <a:pt x="38" y="19"/>
                  </a:lnTo>
                  <a:lnTo>
                    <a:pt x="35" y="19"/>
                  </a:lnTo>
                  <a:lnTo>
                    <a:pt x="33" y="19"/>
                  </a:lnTo>
                  <a:lnTo>
                    <a:pt x="26" y="19"/>
                  </a:lnTo>
                  <a:lnTo>
                    <a:pt x="26" y="16"/>
                  </a:lnTo>
                  <a:lnTo>
                    <a:pt x="24" y="14"/>
                  </a:lnTo>
                  <a:lnTo>
                    <a:pt x="21" y="14"/>
                  </a:lnTo>
                  <a:lnTo>
                    <a:pt x="21" y="14"/>
                  </a:lnTo>
                  <a:lnTo>
                    <a:pt x="19" y="12"/>
                  </a:lnTo>
                  <a:lnTo>
                    <a:pt x="19" y="12"/>
                  </a:lnTo>
                  <a:lnTo>
                    <a:pt x="19" y="9"/>
                  </a:lnTo>
                  <a:lnTo>
                    <a:pt x="16" y="9"/>
                  </a:lnTo>
                  <a:lnTo>
                    <a:pt x="16" y="7"/>
                  </a:lnTo>
                  <a:lnTo>
                    <a:pt x="12" y="5"/>
                  </a:lnTo>
                  <a:lnTo>
                    <a:pt x="12" y="2"/>
                  </a:lnTo>
                  <a:lnTo>
                    <a:pt x="12" y="2"/>
                  </a:lnTo>
                  <a:lnTo>
                    <a:pt x="9" y="2"/>
                  </a:lnTo>
                  <a:lnTo>
                    <a:pt x="7" y="0"/>
                  </a:lnTo>
                  <a:lnTo>
                    <a:pt x="7" y="2"/>
                  </a:lnTo>
                  <a:lnTo>
                    <a:pt x="5" y="2"/>
                  </a:lnTo>
                  <a:lnTo>
                    <a:pt x="5" y="7"/>
                  </a:lnTo>
                  <a:lnTo>
                    <a:pt x="5" y="9"/>
                  </a:lnTo>
                  <a:lnTo>
                    <a:pt x="2" y="9"/>
                  </a:lnTo>
                  <a:lnTo>
                    <a:pt x="0" y="9"/>
                  </a:lnTo>
                  <a:lnTo>
                    <a:pt x="0" y="9"/>
                  </a:lnTo>
                  <a:lnTo>
                    <a:pt x="0" y="9"/>
                  </a:lnTo>
                  <a:lnTo>
                    <a:pt x="0" y="9"/>
                  </a:lnTo>
                  <a:lnTo>
                    <a:pt x="0" y="9"/>
                  </a:lnTo>
                  <a:lnTo>
                    <a:pt x="0" y="12"/>
                  </a:lnTo>
                  <a:lnTo>
                    <a:pt x="0" y="12"/>
                  </a:lnTo>
                  <a:lnTo>
                    <a:pt x="2" y="14"/>
                  </a:lnTo>
                  <a:lnTo>
                    <a:pt x="2" y="14"/>
                  </a:lnTo>
                  <a:lnTo>
                    <a:pt x="2" y="14"/>
                  </a:lnTo>
                  <a:lnTo>
                    <a:pt x="2" y="16"/>
                  </a:lnTo>
                  <a:lnTo>
                    <a:pt x="2" y="16"/>
                  </a:lnTo>
                  <a:lnTo>
                    <a:pt x="2" y="16"/>
                  </a:lnTo>
                  <a:lnTo>
                    <a:pt x="2" y="19"/>
                  </a:lnTo>
                  <a:lnTo>
                    <a:pt x="5" y="19"/>
                  </a:lnTo>
                  <a:lnTo>
                    <a:pt x="5" y="21"/>
                  </a:lnTo>
                  <a:lnTo>
                    <a:pt x="5" y="24"/>
                  </a:lnTo>
                  <a:lnTo>
                    <a:pt x="5" y="24"/>
                  </a:lnTo>
                  <a:lnTo>
                    <a:pt x="7" y="26"/>
                  </a:lnTo>
                  <a:lnTo>
                    <a:pt x="7" y="28"/>
                  </a:lnTo>
                  <a:lnTo>
                    <a:pt x="7" y="31"/>
                  </a:lnTo>
                  <a:lnTo>
                    <a:pt x="7" y="31"/>
                  </a:lnTo>
                  <a:lnTo>
                    <a:pt x="7" y="31"/>
                  </a:lnTo>
                  <a:lnTo>
                    <a:pt x="9" y="31"/>
                  </a:lnTo>
                  <a:lnTo>
                    <a:pt x="9" y="31"/>
                  </a:lnTo>
                  <a:lnTo>
                    <a:pt x="9" y="31"/>
                  </a:lnTo>
                  <a:lnTo>
                    <a:pt x="7" y="33"/>
                  </a:lnTo>
                  <a:lnTo>
                    <a:pt x="7" y="33"/>
                  </a:lnTo>
                  <a:lnTo>
                    <a:pt x="7" y="35"/>
                  </a:lnTo>
                  <a:lnTo>
                    <a:pt x="7" y="35"/>
                  </a:lnTo>
                  <a:lnTo>
                    <a:pt x="7" y="38"/>
                  </a:lnTo>
                  <a:lnTo>
                    <a:pt x="7" y="40"/>
                  </a:lnTo>
                  <a:lnTo>
                    <a:pt x="7" y="40"/>
                  </a:lnTo>
                  <a:lnTo>
                    <a:pt x="7" y="40"/>
                  </a:lnTo>
                  <a:lnTo>
                    <a:pt x="9" y="40"/>
                  </a:lnTo>
                  <a:lnTo>
                    <a:pt x="9" y="42"/>
                  </a:lnTo>
                  <a:lnTo>
                    <a:pt x="12" y="45"/>
                  </a:lnTo>
                  <a:lnTo>
                    <a:pt x="14" y="45"/>
                  </a:lnTo>
                  <a:lnTo>
                    <a:pt x="12" y="45"/>
                  </a:lnTo>
                  <a:lnTo>
                    <a:pt x="12" y="47"/>
                  </a:lnTo>
                  <a:lnTo>
                    <a:pt x="14" y="47"/>
                  </a:lnTo>
                  <a:lnTo>
                    <a:pt x="14" y="47"/>
                  </a:lnTo>
                  <a:lnTo>
                    <a:pt x="14" y="50"/>
                  </a:lnTo>
                  <a:lnTo>
                    <a:pt x="14" y="50"/>
                  </a:lnTo>
                  <a:lnTo>
                    <a:pt x="14" y="52"/>
                  </a:lnTo>
                  <a:lnTo>
                    <a:pt x="16" y="52"/>
                  </a:lnTo>
                  <a:lnTo>
                    <a:pt x="19" y="54"/>
                  </a:lnTo>
                  <a:lnTo>
                    <a:pt x="19" y="54"/>
                  </a:lnTo>
                  <a:lnTo>
                    <a:pt x="16" y="54"/>
                  </a:lnTo>
                  <a:lnTo>
                    <a:pt x="19" y="57"/>
                  </a:lnTo>
                  <a:lnTo>
                    <a:pt x="19" y="57"/>
                  </a:lnTo>
                  <a:lnTo>
                    <a:pt x="19" y="57"/>
                  </a:lnTo>
                  <a:lnTo>
                    <a:pt x="19" y="59"/>
                  </a:lnTo>
                  <a:lnTo>
                    <a:pt x="21" y="64"/>
                  </a:lnTo>
                  <a:lnTo>
                    <a:pt x="21" y="66"/>
                  </a:lnTo>
                  <a:lnTo>
                    <a:pt x="24" y="66"/>
                  </a:lnTo>
                  <a:lnTo>
                    <a:pt x="24" y="66"/>
                  </a:lnTo>
                  <a:lnTo>
                    <a:pt x="24" y="66"/>
                  </a:lnTo>
                  <a:lnTo>
                    <a:pt x="24" y="68"/>
                  </a:lnTo>
                  <a:lnTo>
                    <a:pt x="24" y="71"/>
                  </a:lnTo>
                  <a:lnTo>
                    <a:pt x="24" y="71"/>
                  </a:lnTo>
                  <a:lnTo>
                    <a:pt x="26" y="73"/>
                  </a:lnTo>
                  <a:lnTo>
                    <a:pt x="26" y="73"/>
                  </a:lnTo>
                  <a:lnTo>
                    <a:pt x="26" y="73"/>
                  </a:lnTo>
                  <a:lnTo>
                    <a:pt x="28" y="73"/>
                  </a:lnTo>
                  <a:lnTo>
                    <a:pt x="28" y="73"/>
                  </a:lnTo>
                  <a:lnTo>
                    <a:pt x="31" y="80"/>
                  </a:lnTo>
                  <a:lnTo>
                    <a:pt x="31" y="80"/>
                  </a:lnTo>
                  <a:lnTo>
                    <a:pt x="33" y="80"/>
                  </a:lnTo>
                  <a:lnTo>
                    <a:pt x="33" y="80"/>
                  </a:lnTo>
                  <a:lnTo>
                    <a:pt x="35" y="83"/>
                  </a:lnTo>
                  <a:lnTo>
                    <a:pt x="35" y="83"/>
                  </a:lnTo>
                  <a:lnTo>
                    <a:pt x="38" y="85"/>
                  </a:lnTo>
                  <a:lnTo>
                    <a:pt x="38" y="85"/>
                  </a:lnTo>
                  <a:lnTo>
                    <a:pt x="42" y="85"/>
                  </a:lnTo>
                  <a:lnTo>
                    <a:pt x="45" y="85"/>
                  </a:lnTo>
                  <a:lnTo>
                    <a:pt x="47" y="87"/>
                  </a:lnTo>
                  <a:lnTo>
                    <a:pt x="47" y="87"/>
                  </a:lnTo>
                  <a:lnTo>
                    <a:pt x="47" y="87"/>
                  </a:lnTo>
                  <a:lnTo>
                    <a:pt x="45" y="87"/>
                  </a:lnTo>
                  <a:lnTo>
                    <a:pt x="42" y="90"/>
                  </a:lnTo>
                  <a:lnTo>
                    <a:pt x="42" y="92"/>
                  </a:lnTo>
                  <a:lnTo>
                    <a:pt x="42" y="92"/>
                  </a:lnTo>
                  <a:lnTo>
                    <a:pt x="45" y="94"/>
                  </a:lnTo>
                  <a:lnTo>
                    <a:pt x="47" y="97"/>
                  </a:lnTo>
                  <a:lnTo>
                    <a:pt x="47" y="97"/>
                  </a:lnTo>
                  <a:lnTo>
                    <a:pt x="47" y="97"/>
                  </a:lnTo>
                  <a:lnTo>
                    <a:pt x="47" y="99"/>
                  </a:lnTo>
                  <a:lnTo>
                    <a:pt x="47" y="99"/>
                  </a:lnTo>
                  <a:lnTo>
                    <a:pt x="45" y="102"/>
                  </a:lnTo>
                  <a:lnTo>
                    <a:pt x="42" y="102"/>
                  </a:lnTo>
                  <a:lnTo>
                    <a:pt x="40" y="106"/>
                  </a:lnTo>
                  <a:lnTo>
                    <a:pt x="40" y="109"/>
                  </a:lnTo>
                  <a:lnTo>
                    <a:pt x="40" y="111"/>
                  </a:lnTo>
                  <a:lnTo>
                    <a:pt x="40" y="111"/>
                  </a:lnTo>
                  <a:lnTo>
                    <a:pt x="38" y="111"/>
                  </a:lnTo>
                  <a:lnTo>
                    <a:pt x="38" y="111"/>
                  </a:lnTo>
                  <a:lnTo>
                    <a:pt x="38" y="113"/>
                  </a:lnTo>
                  <a:lnTo>
                    <a:pt x="38" y="113"/>
                  </a:lnTo>
                  <a:lnTo>
                    <a:pt x="35" y="116"/>
                  </a:lnTo>
                  <a:lnTo>
                    <a:pt x="38" y="118"/>
                  </a:lnTo>
                  <a:lnTo>
                    <a:pt x="38" y="121"/>
                  </a:lnTo>
                  <a:lnTo>
                    <a:pt x="38" y="121"/>
                  </a:lnTo>
                  <a:lnTo>
                    <a:pt x="38" y="123"/>
                  </a:lnTo>
                  <a:lnTo>
                    <a:pt x="38" y="125"/>
                  </a:lnTo>
                  <a:lnTo>
                    <a:pt x="38" y="125"/>
                  </a:lnTo>
                  <a:lnTo>
                    <a:pt x="38" y="125"/>
                  </a:lnTo>
                  <a:lnTo>
                    <a:pt x="42" y="130"/>
                  </a:lnTo>
                  <a:lnTo>
                    <a:pt x="42" y="132"/>
                  </a:lnTo>
                  <a:lnTo>
                    <a:pt x="45" y="132"/>
                  </a:lnTo>
                  <a:lnTo>
                    <a:pt x="45" y="132"/>
                  </a:lnTo>
                  <a:lnTo>
                    <a:pt x="47" y="132"/>
                  </a:lnTo>
                  <a:lnTo>
                    <a:pt x="47" y="132"/>
                  </a:lnTo>
                  <a:lnTo>
                    <a:pt x="47" y="135"/>
                  </a:lnTo>
                  <a:lnTo>
                    <a:pt x="47" y="135"/>
                  </a:lnTo>
                  <a:lnTo>
                    <a:pt x="47" y="135"/>
                  </a:lnTo>
                  <a:lnTo>
                    <a:pt x="49" y="137"/>
                  </a:lnTo>
                  <a:lnTo>
                    <a:pt x="52" y="139"/>
                  </a:lnTo>
                  <a:lnTo>
                    <a:pt x="52" y="142"/>
                  </a:lnTo>
                  <a:lnTo>
                    <a:pt x="52" y="144"/>
                  </a:lnTo>
                  <a:lnTo>
                    <a:pt x="52" y="144"/>
                  </a:lnTo>
                  <a:lnTo>
                    <a:pt x="52" y="147"/>
                  </a:lnTo>
                  <a:lnTo>
                    <a:pt x="52" y="147"/>
                  </a:lnTo>
                  <a:lnTo>
                    <a:pt x="54" y="147"/>
                  </a:lnTo>
                  <a:lnTo>
                    <a:pt x="57" y="147"/>
                  </a:lnTo>
                  <a:lnTo>
                    <a:pt x="59" y="149"/>
                  </a:lnTo>
                  <a:lnTo>
                    <a:pt x="64" y="151"/>
                  </a:lnTo>
                  <a:lnTo>
                    <a:pt x="68" y="154"/>
                  </a:lnTo>
                  <a:lnTo>
                    <a:pt x="71" y="156"/>
                  </a:lnTo>
                  <a:lnTo>
                    <a:pt x="73" y="156"/>
                  </a:lnTo>
                  <a:lnTo>
                    <a:pt x="75" y="156"/>
                  </a:lnTo>
                  <a:lnTo>
                    <a:pt x="75" y="158"/>
                  </a:lnTo>
                  <a:lnTo>
                    <a:pt x="75" y="158"/>
                  </a:lnTo>
                  <a:lnTo>
                    <a:pt x="78" y="163"/>
                  </a:lnTo>
                  <a:lnTo>
                    <a:pt x="80" y="165"/>
                  </a:lnTo>
                  <a:lnTo>
                    <a:pt x="82" y="168"/>
                  </a:lnTo>
                  <a:lnTo>
                    <a:pt x="85" y="170"/>
                  </a:lnTo>
                  <a:lnTo>
                    <a:pt x="85" y="175"/>
                  </a:lnTo>
                  <a:lnTo>
                    <a:pt x="82" y="180"/>
                  </a:lnTo>
                  <a:lnTo>
                    <a:pt x="82" y="184"/>
                  </a:lnTo>
                  <a:lnTo>
                    <a:pt x="85" y="187"/>
                  </a:lnTo>
                  <a:lnTo>
                    <a:pt x="87" y="187"/>
                  </a:lnTo>
                  <a:lnTo>
                    <a:pt x="90" y="187"/>
                  </a:lnTo>
                  <a:lnTo>
                    <a:pt x="90" y="191"/>
                  </a:lnTo>
                  <a:lnTo>
                    <a:pt x="90" y="194"/>
                  </a:lnTo>
                  <a:lnTo>
                    <a:pt x="92" y="199"/>
                  </a:lnTo>
                  <a:lnTo>
                    <a:pt x="92" y="199"/>
                  </a:lnTo>
                  <a:lnTo>
                    <a:pt x="94" y="199"/>
                  </a:lnTo>
                  <a:lnTo>
                    <a:pt x="94" y="201"/>
                  </a:lnTo>
                  <a:lnTo>
                    <a:pt x="94" y="201"/>
                  </a:lnTo>
                  <a:lnTo>
                    <a:pt x="97" y="201"/>
                  </a:lnTo>
                  <a:lnTo>
                    <a:pt x="97" y="203"/>
                  </a:lnTo>
                  <a:lnTo>
                    <a:pt x="99" y="203"/>
                  </a:lnTo>
                  <a:lnTo>
                    <a:pt x="99" y="206"/>
                  </a:lnTo>
                  <a:lnTo>
                    <a:pt x="99" y="206"/>
                  </a:lnTo>
                  <a:lnTo>
                    <a:pt x="99" y="206"/>
                  </a:lnTo>
                  <a:lnTo>
                    <a:pt x="99" y="208"/>
                  </a:lnTo>
                  <a:lnTo>
                    <a:pt x="101" y="208"/>
                  </a:lnTo>
                  <a:lnTo>
                    <a:pt x="101" y="210"/>
                  </a:lnTo>
                  <a:lnTo>
                    <a:pt x="101" y="208"/>
                  </a:lnTo>
                  <a:lnTo>
                    <a:pt x="104" y="208"/>
                  </a:lnTo>
                  <a:lnTo>
                    <a:pt x="106" y="208"/>
                  </a:lnTo>
                  <a:lnTo>
                    <a:pt x="106" y="208"/>
                  </a:lnTo>
                  <a:lnTo>
                    <a:pt x="108" y="206"/>
                  </a:lnTo>
                  <a:lnTo>
                    <a:pt x="108" y="203"/>
                  </a:lnTo>
                  <a:lnTo>
                    <a:pt x="106" y="201"/>
                  </a:lnTo>
                  <a:lnTo>
                    <a:pt x="108" y="201"/>
                  </a:lnTo>
                  <a:lnTo>
                    <a:pt x="108" y="199"/>
                  </a:lnTo>
                  <a:lnTo>
                    <a:pt x="108" y="199"/>
                  </a:lnTo>
                  <a:lnTo>
                    <a:pt x="111" y="199"/>
                  </a:lnTo>
                  <a:lnTo>
                    <a:pt x="113" y="199"/>
                  </a:lnTo>
                  <a:lnTo>
                    <a:pt x="113" y="201"/>
                  </a:lnTo>
                  <a:lnTo>
                    <a:pt x="113" y="201"/>
                  </a:lnTo>
                  <a:lnTo>
                    <a:pt x="111" y="201"/>
                  </a:lnTo>
                  <a:lnTo>
                    <a:pt x="111" y="201"/>
                  </a:lnTo>
                  <a:lnTo>
                    <a:pt x="108" y="201"/>
                  </a:lnTo>
                  <a:lnTo>
                    <a:pt x="108" y="201"/>
                  </a:lnTo>
                  <a:lnTo>
                    <a:pt x="111" y="201"/>
                  </a:lnTo>
                  <a:lnTo>
                    <a:pt x="118" y="206"/>
                  </a:lnTo>
                  <a:lnTo>
                    <a:pt x="120" y="208"/>
                  </a:lnTo>
                  <a:lnTo>
                    <a:pt x="127" y="203"/>
                  </a:lnTo>
                  <a:lnTo>
                    <a:pt x="127" y="203"/>
                  </a:lnTo>
                  <a:lnTo>
                    <a:pt x="130" y="208"/>
                  </a:lnTo>
                  <a:lnTo>
                    <a:pt x="130" y="210"/>
                  </a:lnTo>
                  <a:lnTo>
                    <a:pt x="132" y="210"/>
                  </a:lnTo>
                  <a:lnTo>
                    <a:pt x="134" y="215"/>
                  </a:lnTo>
                  <a:lnTo>
                    <a:pt x="139" y="217"/>
                  </a:lnTo>
                  <a:lnTo>
                    <a:pt x="141" y="220"/>
                  </a:lnTo>
                  <a:lnTo>
                    <a:pt x="141" y="222"/>
                  </a:lnTo>
                  <a:lnTo>
                    <a:pt x="141" y="225"/>
                  </a:lnTo>
                  <a:lnTo>
                    <a:pt x="141" y="227"/>
                  </a:lnTo>
                  <a:lnTo>
                    <a:pt x="144" y="227"/>
                  </a:lnTo>
                  <a:lnTo>
                    <a:pt x="146" y="229"/>
                  </a:lnTo>
                  <a:lnTo>
                    <a:pt x="146" y="229"/>
                  </a:lnTo>
                  <a:lnTo>
                    <a:pt x="144" y="232"/>
                  </a:lnTo>
                  <a:lnTo>
                    <a:pt x="146" y="232"/>
                  </a:lnTo>
                  <a:lnTo>
                    <a:pt x="148" y="234"/>
                  </a:lnTo>
                  <a:lnTo>
                    <a:pt x="148" y="236"/>
                  </a:lnTo>
                  <a:lnTo>
                    <a:pt x="151" y="239"/>
                  </a:lnTo>
                  <a:lnTo>
                    <a:pt x="151" y="241"/>
                  </a:lnTo>
                  <a:lnTo>
                    <a:pt x="153" y="246"/>
                  </a:lnTo>
                  <a:lnTo>
                    <a:pt x="153" y="248"/>
                  </a:lnTo>
                  <a:lnTo>
                    <a:pt x="158" y="253"/>
                  </a:lnTo>
                  <a:lnTo>
                    <a:pt x="160" y="253"/>
                  </a:lnTo>
                  <a:lnTo>
                    <a:pt x="163" y="253"/>
                  </a:lnTo>
                  <a:lnTo>
                    <a:pt x="165" y="253"/>
                  </a:lnTo>
                  <a:lnTo>
                    <a:pt x="167" y="255"/>
                  </a:lnTo>
                  <a:lnTo>
                    <a:pt x="172" y="258"/>
                  </a:lnTo>
                  <a:lnTo>
                    <a:pt x="177" y="258"/>
                  </a:lnTo>
                  <a:lnTo>
                    <a:pt x="179" y="262"/>
                  </a:lnTo>
                  <a:lnTo>
                    <a:pt x="179" y="262"/>
                  </a:lnTo>
                  <a:lnTo>
                    <a:pt x="181" y="265"/>
                  </a:lnTo>
                  <a:lnTo>
                    <a:pt x="186" y="269"/>
                  </a:lnTo>
                  <a:lnTo>
                    <a:pt x="193" y="272"/>
                  </a:lnTo>
                  <a:lnTo>
                    <a:pt x="196" y="272"/>
                  </a:lnTo>
                  <a:lnTo>
                    <a:pt x="198" y="274"/>
                  </a:lnTo>
                  <a:lnTo>
                    <a:pt x="200" y="277"/>
                  </a:lnTo>
                  <a:lnTo>
                    <a:pt x="203" y="279"/>
                  </a:lnTo>
                  <a:lnTo>
                    <a:pt x="207" y="277"/>
                  </a:lnTo>
                  <a:lnTo>
                    <a:pt x="210" y="279"/>
                  </a:lnTo>
                  <a:lnTo>
                    <a:pt x="217" y="281"/>
                  </a:lnTo>
                  <a:lnTo>
                    <a:pt x="219" y="281"/>
                  </a:lnTo>
                  <a:lnTo>
                    <a:pt x="219" y="281"/>
                  </a:lnTo>
                  <a:lnTo>
                    <a:pt x="221" y="281"/>
                  </a:lnTo>
                  <a:lnTo>
                    <a:pt x="226" y="277"/>
                  </a:lnTo>
                  <a:lnTo>
                    <a:pt x="229" y="277"/>
                  </a:lnTo>
                  <a:lnTo>
                    <a:pt x="231" y="277"/>
                  </a:lnTo>
                  <a:lnTo>
                    <a:pt x="233" y="274"/>
                  </a:lnTo>
                  <a:lnTo>
                    <a:pt x="233" y="274"/>
                  </a:lnTo>
                  <a:lnTo>
                    <a:pt x="236" y="272"/>
                  </a:lnTo>
                  <a:lnTo>
                    <a:pt x="240" y="272"/>
                  </a:lnTo>
                  <a:lnTo>
                    <a:pt x="243" y="269"/>
                  </a:lnTo>
                  <a:lnTo>
                    <a:pt x="245" y="267"/>
                  </a:lnTo>
                  <a:lnTo>
                    <a:pt x="247" y="267"/>
                  </a:lnTo>
                  <a:lnTo>
                    <a:pt x="254" y="269"/>
                  </a:lnTo>
                  <a:lnTo>
                    <a:pt x="257" y="269"/>
                  </a:lnTo>
                  <a:lnTo>
                    <a:pt x="257" y="272"/>
                  </a:lnTo>
                  <a:lnTo>
                    <a:pt x="259" y="274"/>
                  </a:lnTo>
                  <a:lnTo>
                    <a:pt x="262" y="277"/>
                  </a:lnTo>
                  <a:lnTo>
                    <a:pt x="262" y="279"/>
                  </a:lnTo>
                  <a:lnTo>
                    <a:pt x="262" y="286"/>
                  </a:lnTo>
                  <a:lnTo>
                    <a:pt x="264" y="288"/>
                  </a:lnTo>
                  <a:lnTo>
                    <a:pt x="266" y="293"/>
                  </a:lnTo>
                  <a:lnTo>
                    <a:pt x="266" y="295"/>
                  </a:lnTo>
                  <a:lnTo>
                    <a:pt x="269" y="298"/>
                  </a:lnTo>
                  <a:lnTo>
                    <a:pt x="276" y="298"/>
                  </a:lnTo>
                  <a:lnTo>
                    <a:pt x="276" y="300"/>
                  </a:lnTo>
                  <a:lnTo>
                    <a:pt x="278" y="300"/>
                  </a:lnTo>
                  <a:lnTo>
                    <a:pt x="280" y="300"/>
                  </a:lnTo>
                  <a:lnTo>
                    <a:pt x="285" y="303"/>
                  </a:lnTo>
                  <a:lnTo>
                    <a:pt x="285" y="303"/>
                  </a:lnTo>
                  <a:lnTo>
                    <a:pt x="290" y="303"/>
                  </a:lnTo>
                  <a:lnTo>
                    <a:pt x="295" y="303"/>
                  </a:lnTo>
                  <a:lnTo>
                    <a:pt x="299" y="305"/>
                  </a:lnTo>
                  <a:lnTo>
                    <a:pt x="304" y="305"/>
                  </a:lnTo>
                  <a:lnTo>
                    <a:pt x="306" y="305"/>
                  </a:lnTo>
                  <a:lnTo>
                    <a:pt x="311" y="305"/>
                  </a:lnTo>
                  <a:lnTo>
                    <a:pt x="313" y="305"/>
                  </a:lnTo>
                  <a:lnTo>
                    <a:pt x="316" y="307"/>
                  </a:lnTo>
                  <a:lnTo>
                    <a:pt x="318" y="305"/>
                  </a:lnTo>
                  <a:lnTo>
                    <a:pt x="325" y="307"/>
                  </a:lnTo>
                  <a:lnTo>
                    <a:pt x="325" y="305"/>
                  </a:lnTo>
                  <a:lnTo>
                    <a:pt x="328" y="305"/>
                  </a:lnTo>
                  <a:lnTo>
                    <a:pt x="328" y="307"/>
                  </a:lnTo>
                  <a:lnTo>
                    <a:pt x="330" y="307"/>
                  </a:lnTo>
                  <a:lnTo>
                    <a:pt x="337" y="310"/>
                  </a:lnTo>
                  <a:lnTo>
                    <a:pt x="339" y="312"/>
                  </a:lnTo>
                  <a:lnTo>
                    <a:pt x="344" y="312"/>
                  </a:lnTo>
                  <a:lnTo>
                    <a:pt x="344" y="310"/>
                  </a:lnTo>
                  <a:lnTo>
                    <a:pt x="344" y="310"/>
                  </a:lnTo>
                  <a:lnTo>
                    <a:pt x="346" y="310"/>
                  </a:lnTo>
                  <a:lnTo>
                    <a:pt x="346" y="307"/>
                  </a:lnTo>
                  <a:lnTo>
                    <a:pt x="346" y="303"/>
                  </a:lnTo>
                  <a:lnTo>
                    <a:pt x="346" y="300"/>
                  </a:lnTo>
                  <a:lnTo>
                    <a:pt x="346" y="298"/>
                  </a:lnTo>
                  <a:lnTo>
                    <a:pt x="346" y="298"/>
                  </a:lnTo>
                  <a:lnTo>
                    <a:pt x="346" y="295"/>
                  </a:lnTo>
                  <a:lnTo>
                    <a:pt x="349" y="295"/>
                  </a:lnTo>
                  <a:lnTo>
                    <a:pt x="349" y="293"/>
                  </a:lnTo>
                  <a:lnTo>
                    <a:pt x="349" y="288"/>
                  </a:lnTo>
                  <a:lnTo>
                    <a:pt x="349" y="288"/>
                  </a:lnTo>
                  <a:lnTo>
                    <a:pt x="349" y="288"/>
                  </a:lnTo>
                  <a:lnTo>
                    <a:pt x="353" y="286"/>
                  </a:lnTo>
                  <a:lnTo>
                    <a:pt x="353" y="286"/>
                  </a:lnTo>
                  <a:lnTo>
                    <a:pt x="356" y="286"/>
                  </a:lnTo>
                  <a:lnTo>
                    <a:pt x="356" y="286"/>
                  </a:lnTo>
                  <a:lnTo>
                    <a:pt x="356" y="284"/>
                  </a:lnTo>
                  <a:lnTo>
                    <a:pt x="356" y="281"/>
                  </a:lnTo>
                  <a:lnTo>
                    <a:pt x="358" y="281"/>
                  </a:lnTo>
                  <a:lnTo>
                    <a:pt x="358" y="281"/>
                  </a:lnTo>
                  <a:lnTo>
                    <a:pt x="363" y="281"/>
                  </a:lnTo>
                  <a:lnTo>
                    <a:pt x="363" y="279"/>
                  </a:lnTo>
                  <a:lnTo>
                    <a:pt x="365" y="279"/>
                  </a:lnTo>
                  <a:lnTo>
                    <a:pt x="370" y="279"/>
                  </a:lnTo>
                  <a:lnTo>
                    <a:pt x="372" y="279"/>
                  </a:lnTo>
                  <a:lnTo>
                    <a:pt x="372" y="279"/>
                  </a:lnTo>
                  <a:lnTo>
                    <a:pt x="372" y="274"/>
                  </a:lnTo>
                  <a:lnTo>
                    <a:pt x="372" y="274"/>
                  </a:lnTo>
                  <a:lnTo>
                    <a:pt x="372" y="274"/>
                  </a:lnTo>
                  <a:lnTo>
                    <a:pt x="372" y="272"/>
                  </a:lnTo>
                  <a:lnTo>
                    <a:pt x="372" y="26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321"/>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134 w 853"/>
                <a:gd name="T77" fmla="*/ 90 h 348"/>
                <a:gd name="T78" fmla="*/ 450 w 853"/>
                <a:gd name="T79" fmla="*/ 192 h 348"/>
                <a:gd name="T80" fmla="*/ 476 w 853"/>
                <a:gd name="T81" fmla="*/ 175 h 348"/>
                <a:gd name="T82" fmla="*/ 509 w 853"/>
                <a:gd name="T83" fmla="*/ 204 h 348"/>
                <a:gd name="T84" fmla="*/ 525 w 853"/>
                <a:gd name="T85" fmla="*/ 140 h 348"/>
                <a:gd name="T86" fmla="*/ 469 w 853"/>
                <a:gd name="T87" fmla="*/ 109 h 348"/>
                <a:gd name="T88" fmla="*/ 544 w 853"/>
                <a:gd name="T89" fmla="*/ 93 h 348"/>
                <a:gd name="T90" fmla="*/ 459 w 853"/>
                <a:gd name="T91" fmla="*/ 114 h 348"/>
                <a:gd name="T92" fmla="*/ 605 w 853"/>
                <a:gd name="T93" fmla="*/ 112 h 348"/>
                <a:gd name="T94" fmla="*/ 624 w 853"/>
                <a:gd name="T95" fmla="*/ 86 h 348"/>
                <a:gd name="T96" fmla="*/ 619 w 853"/>
                <a:gd name="T97" fmla="*/ 64 h 348"/>
                <a:gd name="T98" fmla="*/ 261 w 853"/>
                <a:gd name="T99" fmla="*/ 121 h 348"/>
                <a:gd name="T100" fmla="*/ 308 w 853"/>
                <a:gd name="T101" fmla="*/ 180 h 348"/>
                <a:gd name="T102" fmla="*/ 388 w 853"/>
                <a:gd name="T103" fmla="*/ 192 h 348"/>
                <a:gd name="T104" fmla="*/ 405 w 853"/>
                <a:gd name="T105" fmla="*/ 145 h 348"/>
                <a:gd name="T106" fmla="*/ 421 w 853"/>
                <a:gd name="T107" fmla="*/ 62 h 348"/>
                <a:gd name="T108" fmla="*/ 393 w 853"/>
                <a:gd name="T109" fmla="*/ 29 h 348"/>
                <a:gd name="T110" fmla="*/ 365 w 853"/>
                <a:gd name="T111" fmla="*/ 78 h 348"/>
                <a:gd name="T112" fmla="*/ 280 w 853"/>
                <a:gd name="T113" fmla="*/ 93 h 348"/>
                <a:gd name="T114" fmla="*/ 198 w 853"/>
                <a:gd name="T115" fmla="*/ 197 h 348"/>
                <a:gd name="T116" fmla="*/ 155 w 853"/>
                <a:gd name="T117" fmla="*/ 123 h 348"/>
                <a:gd name="T118" fmla="*/ 101 w 853"/>
                <a:gd name="T119" fmla="*/ 74 h 348"/>
                <a:gd name="T120" fmla="*/ 0 w 853"/>
                <a:gd name="T121" fmla="*/ 5 h 348"/>
                <a:gd name="T122" fmla="*/ 106 w 853"/>
                <a:gd name="T123" fmla="*/ 16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close/>
                  <a:moveTo>
                    <a:pt x="487" y="339"/>
                  </a:moveTo>
                  <a:lnTo>
                    <a:pt x="485" y="341"/>
                  </a:lnTo>
                  <a:lnTo>
                    <a:pt x="485" y="341"/>
                  </a:lnTo>
                  <a:lnTo>
                    <a:pt x="485" y="341"/>
                  </a:lnTo>
                  <a:lnTo>
                    <a:pt x="487" y="343"/>
                  </a:lnTo>
                  <a:lnTo>
                    <a:pt x="487" y="343"/>
                  </a:lnTo>
                  <a:lnTo>
                    <a:pt x="490" y="341"/>
                  </a:lnTo>
                  <a:lnTo>
                    <a:pt x="490" y="339"/>
                  </a:lnTo>
                  <a:lnTo>
                    <a:pt x="490" y="339"/>
                  </a:lnTo>
                  <a:lnTo>
                    <a:pt x="487" y="339"/>
                  </a:lnTo>
                  <a:close/>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close/>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close/>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close/>
                  <a:moveTo>
                    <a:pt x="518" y="296"/>
                  </a:moveTo>
                  <a:lnTo>
                    <a:pt x="518" y="294"/>
                  </a:lnTo>
                  <a:lnTo>
                    <a:pt x="516" y="294"/>
                  </a:lnTo>
                  <a:lnTo>
                    <a:pt x="513" y="294"/>
                  </a:lnTo>
                  <a:lnTo>
                    <a:pt x="513" y="294"/>
                  </a:lnTo>
                  <a:lnTo>
                    <a:pt x="513" y="294"/>
                  </a:lnTo>
                  <a:lnTo>
                    <a:pt x="511" y="296"/>
                  </a:lnTo>
                  <a:lnTo>
                    <a:pt x="518" y="296"/>
                  </a:lnTo>
                  <a:lnTo>
                    <a:pt x="518" y="296"/>
                  </a:lnTo>
                  <a:close/>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close/>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close/>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close/>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close/>
                  <a:moveTo>
                    <a:pt x="410" y="296"/>
                  </a:moveTo>
                  <a:lnTo>
                    <a:pt x="412" y="296"/>
                  </a:lnTo>
                  <a:lnTo>
                    <a:pt x="414" y="291"/>
                  </a:lnTo>
                  <a:lnTo>
                    <a:pt x="412" y="291"/>
                  </a:lnTo>
                  <a:lnTo>
                    <a:pt x="412" y="291"/>
                  </a:lnTo>
                  <a:lnTo>
                    <a:pt x="410" y="291"/>
                  </a:lnTo>
                  <a:lnTo>
                    <a:pt x="410" y="294"/>
                  </a:lnTo>
                  <a:lnTo>
                    <a:pt x="410" y="294"/>
                  </a:lnTo>
                  <a:lnTo>
                    <a:pt x="410" y="296"/>
                  </a:lnTo>
                  <a:lnTo>
                    <a:pt x="410" y="296"/>
                  </a:lnTo>
                  <a:close/>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close/>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close/>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close/>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close/>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close/>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close/>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close/>
                  <a:moveTo>
                    <a:pt x="676" y="270"/>
                  </a:moveTo>
                  <a:lnTo>
                    <a:pt x="676" y="270"/>
                  </a:lnTo>
                  <a:lnTo>
                    <a:pt x="676" y="270"/>
                  </a:lnTo>
                  <a:lnTo>
                    <a:pt x="678" y="270"/>
                  </a:lnTo>
                  <a:lnTo>
                    <a:pt x="678" y="272"/>
                  </a:lnTo>
                  <a:lnTo>
                    <a:pt x="681" y="272"/>
                  </a:lnTo>
                  <a:lnTo>
                    <a:pt x="681" y="270"/>
                  </a:lnTo>
                  <a:lnTo>
                    <a:pt x="678" y="268"/>
                  </a:lnTo>
                  <a:lnTo>
                    <a:pt x="676" y="270"/>
                  </a:lnTo>
                  <a:close/>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close/>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close/>
                  <a:moveTo>
                    <a:pt x="186" y="258"/>
                  </a:moveTo>
                  <a:lnTo>
                    <a:pt x="186" y="256"/>
                  </a:lnTo>
                  <a:lnTo>
                    <a:pt x="183" y="256"/>
                  </a:lnTo>
                  <a:lnTo>
                    <a:pt x="183" y="256"/>
                  </a:lnTo>
                  <a:lnTo>
                    <a:pt x="183" y="258"/>
                  </a:lnTo>
                  <a:lnTo>
                    <a:pt x="183" y="258"/>
                  </a:lnTo>
                  <a:lnTo>
                    <a:pt x="183" y="261"/>
                  </a:lnTo>
                  <a:lnTo>
                    <a:pt x="186" y="258"/>
                  </a:lnTo>
                  <a:lnTo>
                    <a:pt x="186" y="258"/>
                  </a:lnTo>
                  <a:close/>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close/>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close/>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close/>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close/>
                  <a:moveTo>
                    <a:pt x="129" y="230"/>
                  </a:moveTo>
                  <a:lnTo>
                    <a:pt x="129" y="230"/>
                  </a:lnTo>
                  <a:lnTo>
                    <a:pt x="127" y="232"/>
                  </a:lnTo>
                  <a:lnTo>
                    <a:pt x="129" y="232"/>
                  </a:lnTo>
                  <a:lnTo>
                    <a:pt x="132" y="235"/>
                  </a:lnTo>
                  <a:lnTo>
                    <a:pt x="132" y="235"/>
                  </a:lnTo>
                  <a:lnTo>
                    <a:pt x="134" y="232"/>
                  </a:lnTo>
                  <a:lnTo>
                    <a:pt x="132" y="232"/>
                  </a:lnTo>
                  <a:lnTo>
                    <a:pt x="129" y="230"/>
                  </a:lnTo>
                  <a:close/>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close/>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close/>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close/>
                  <a:moveTo>
                    <a:pt x="520" y="204"/>
                  </a:moveTo>
                  <a:lnTo>
                    <a:pt x="520" y="204"/>
                  </a:lnTo>
                  <a:lnTo>
                    <a:pt x="518" y="204"/>
                  </a:lnTo>
                  <a:lnTo>
                    <a:pt x="516" y="204"/>
                  </a:lnTo>
                  <a:lnTo>
                    <a:pt x="516" y="204"/>
                  </a:lnTo>
                  <a:lnTo>
                    <a:pt x="516" y="206"/>
                  </a:lnTo>
                  <a:lnTo>
                    <a:pt x="518" y="209"/>
                  </a:lnTo>
                  <a:lnTo>
                    <a:pt x="518" y="209"/>
                  </a:lnTo>
                  <a:lnTo>
                    <a:pt x="520" y="206"/>
                  </a:lnTo>
                  <a:lnTo>
                    <a:pt x="520" y="204"/>
                  </a:lnTo>
                  <a:close/>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close/>
                  <a:moveTo>
                    <a:pt x="393" y="194"/>
                  </a:moveTo>
                  <a:lnTo>
                    <a:pt x="393" y="197"/>
                  </a:lnTo>
                  <a:lnTo>
                    <a:pt x="395" y="192"/>
                  </a:lnTo>
                  <a:lnTo>
                    <a:pt x="395" y="190"/>
                  </a:lnTo>
                  <a:lnTo>
                    <a:pt x="395" y="192"/>
                  </a:lnTo>
                  <a:lnTo>
                    <a:pt x="393" y="194"/>
                  </a:lnTo>
                  <a:close/>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close/>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close/>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close/>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close/>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close/>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close/>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close/>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close/>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close/>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close/>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close/>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close/>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close/>
                  <a:moveTo>
                    <a:pt x="530" y="154"/>
                  </a:moveTo>
                  <a:lnTo>
                    <a:pt x="530" y="154"/>
                  </a:lnTo>
                  <a:lnTo>
                    <a:pt x="530" y="152"/>
                  </a:lnTo>
                  <a:lnTo>
                    <a:pt x="530" y="152"/>
                  </a:lnTo>
                  <a:lnTo>
                    <a:pt x="527" y="149"/>
                  </a:lnTo>
                  <a:lnTo>
                    <a:pt x="527" y="149"/>
                  </a:lnTo>
                  <a:lnTo>
                    <a:pt x="527" y="152"/>
                  </a:lnTo>
                  <a:lnTo>
                    <a:pt x="527" y="154"/>
                  </a:lnTo>
                  <a:lnTo>
                    <a:pt x="527" y="154"/>
                  </a:lnTo>
                  <a:lnTo>
                    <a:pt x="530" y="154"/>
                  </a:lnTo>
                  <a:close/>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close/>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close/>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close/>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close/>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close/>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close/>
                  <a:moveTo>
                    <a:pt x="596" y="133"/>
                  </a:moveTo>
                  <a:lnTo>
                    <a:pt x="596" y="135"/>
                  </a:lnTo>
                  <a:lnTo>
                    <a:pt x="596" y="135"/>
                  </a:lnTo>
                  <a:lnTo>
                    <a:pt x="598" y="135"/>
                  </a:lnTo>
                  <a:lnTo>
                    <a:pt x="598" y="135"/>
                  </a:lnTo>
                  <a:lnTo>
                    <a:pt x="598" y="135"/>
                  </a:lnTo>
                  <a:lnTo>
                    <a:pt x="598" y="133"/>
                  </a:lnTo>
                  <a:lnTo>
                    <a:pt x="596" y="133"/>
                  </a:lnTo>
                  <a:close/>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close/>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close/>
                  <a:moveTo>
                    <a:pt x="596" y="130"/>
                  </a:moveTo>
                  <a:lnTo>
                    <a:pt x="598" y="128"/>
                  </a:lnTo>
                  <a:lnTo>
                    <a:pt x="598" y="128"/>
                  </a:lnTo>
                  <a:lnTo>
                    <a:pt x="598" y="126"/>
                  </a:lnTo>
                  <a:lnTo>
                    <a:pt x="598" y="126"/>
                  </a:lnTo>
                  <a:lnTo>
                    <a:pt x="596" y="123"/>
                  </a:lnTo>
                  <a:lnTo>
                    <a:pt x="596" y="126"/>
                  </a:lnTo>
                  <a:lnTo>
                    <a:pt x="596" y="128"/>
                  </a:lnTo>
                  <a:lnTo>
                    <a:pt x="596" y="130"/>
                  </a:lnTo>
                  <a:lnTo>
                    <a:pt x="596" y="130"/>
                  </a:lnTo>
                  <a:close/>
                  <a:moveTo>
                    <a:pt x="157" y="123"/>
                  </a:moveTo>
                  <a:lnTo>
                    <a:pt x="155" y="126"/>
                  </a:lnTo>
                  <a:lnTo>
                    <a:pt x="155" y="126"/>
                  </a:lnTo>
                  <a:lnTo>
                    <a:pt x="157" y="126"/>
                  </a:lnTo>
                  <a:lnTo>
                    <a:pt x="160" y="126"/>
                  </a:lnTo>
                  <a:lnTo>
                    <a:pt x="162" y="126"/>
                  </a:lnTo>
                  <a:lnTo>
                    <a:pt x="160" y="126"/>
                  </a:lnTo>
                  <a:lnTo>
                    <a:pt x="157" y="123"/>
                  </a:lnTo>
                  <a:lnTo>
                    <a:pt x="157" y="123"/>
                  </a:lnTo>
                  <a:close/>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lnTo>
                    <a:pt x="667" y="126"/>
                  </a:lnTo>
                  <a:close/>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close/>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close/>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close/>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close/>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close/>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close/>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close/>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close/>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close/>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close/>
                  <a:moveTo>
                    <a:pt x="417" y="48"/>
                  </a:moveTo>
                  <a:lnTo>
                    <a:pt x="417" y="48"/>
                  </a:lnTo>
                  <a:lnTo>
                    <a:pt x="417" y="50"/>
                  </a:lnTo>
                  <a:lnTo>
                    <a:pt x="419" y="50"/>
                  </a:lnTo>
                  <a:lnTo>
                    <a:pt x="419" y="48"/>
                  </a:lnTo>
                  <a:lnTo>
                    <a:pt x="417" y="45"/>
                  </a:lnTo>
                  <a:lnTo>
                    <a:pt x="417" y="45"/>
                  </a:lnTo>
                  <a:lnTo>
                    <a:pt x="417" y="48"/>
                  </a:lnTo>
                  <a:close/>
                  <a:moveTo>
                    <a:pt x="421" y="34"/>
                  </a:moveTo>
                  <a:lnTo>
                    <a:pt x="421" y="34"/>
                  </a:lnTo>
                  <a:lnTo>
                    <a:pt x="421" y="31"/>
                  </a:lnTo>
                  <a:lnTo>
                    <a:pt x="419" y="31"/>
                  </a:lnTo>
                  <a:lnTo>
                    <a:pt x="417" y="31"/>
                  </a:lnTo>
                  <a:lnTo>
                    <a:pt x="417" y="31"/>
                  </a:lnTo>
                  <a:lnTo>
                    <a:pt x="419" y="34"/>
                  </a:lnTo>
                  <a:lnTo>
                    <a:pt x="421" y="34"/>
                  </a:lnTo>
                  <a:close/>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close/>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322"/>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49 w 853"/>
                <a:gd name="T77" fmla="*/ 95 h 348"/>
                <a:gd name="T78" fmla="*/ 452 w 853"/>
                <a:gd name="T79" fmla="*/ 192 h 348"/>
                <a:gd name="T80" fmla="*/ 478 w 853"/>
                <a:gd name="T81" fmla="*/ 175 h 348"/>
                <a:gd name="T82" fmla="*/ 509 w 853"/>
                <a:gd name="T83" fmla="*/ 201 h 348"/>
                <a:gd name="T84" fmla="*/ 525 w 853"/>
                <a:gd name="T85" fmla="*/ 140 h 348"/>
                <a:gd name="T86" fmla="*/ 469 w 853"/>
                <a:gd name="T87" fmla="*/ 109 h 348"/>
                <a:gd name="T88" fmla="*/ 542 w 853"/>
                <a:gd name="T89" fmla="*/ 97 h 348"/>
                <a:gd name="T90" fmla="*/ 461 w 853"/>
                <a:gd name="T91" fmla="*/ 119 h 348"/>
                <a:gd name="T92" fmla="*/ 605 w 853"/>
                <a:gd name="T93" fmla="*/ 112 h 348"/>
                <a:gd name="T94" fmla="*/ 624 w 853"/>
                <a:gd name="T95" fmla="*/ 86 h 348"/>
                <a:gd name="T96" fmla="*/ 617 w 853"/>
                <a:gd name="T97" fmla="*/ 67 h 348"/>
                <a:gd name="T98" fmla="*/ 261 w 853"/>
                <a:gd name="T99" fmla="*/ 123 h 348"/>
                <a:gd name="T100" fmla="*/ 308 w 853"/>
                <a:gd name="T101" fmla="*/ 180 h 348"/>
                <a:gd name="T102" fmla="*/ 388 w 853"/>
                <a:gd name="T103" fmla="*/ 190 h 348"/>
                <a:gd name="T104" fmla="*/ 407 w 853"/>
                <a:gd name="T105" fmla="*/ 145 h 348"/>
                <a:gd name="T106" fmla="*/ 419 w 853"/>
                <a:gd name="T107" fmla="*/ 60 h 348"/>
                <a:gd name="T108" fmla="*/ 393 w 853"/>
                <a:gd name="T109" fmla="*/ 26 h 348"/>
                <a:gd name="T110" fmla="*/ 365 w 853"/>
                <a:gd name="T111" fmla="*/ 81 h 348"/>
                <a:gd name="T112" fmla="*/ 278 w 853"/>
                <a:gd name="T113" fmla="*/ 93 h 348"/>
                <a:gd name="T114" fmla="*/ 198 w 853"/>
                <a:gd name="T115" fmla="*/ 194 h 348"/>
                <a:gd name="T116" fmla="*/ 155 w 853"/>
                <a:gd name="T117" fmla="*/ 123 h 348"/>
                <a:gd name="T118" fmla="*/ 101 w 853"/>
                <a:gd name="T119" fmla="*/ 71 h 348"/>
                <a:gd name="T120" fmla="*/ 0 w 853"/>
                <a:gd name="T121" fmla="*/ 5 h 348"/>
                <a:gd name="T122" fmla="*/ 108 w 853"/>
                <a:gd name="T123" fmla="*/ 16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moveTo>
                    <a:pt x="487" y="339"/>
                  </a:moveTo>
                  <a:lnTo>
                    <a:pt x="485" y="341"/>
                  </a:lnTo>
                  <a:lnTo>
                    <a:pt x="485" y="341"/>
                  </a:lnTo>
                  <a:lnTo>
                    <a:pt x="485" y="341"/>
                  </a:lnTo>
                  <a:lnTo>
                    <a:pt x="487" y="343"/>
                  </a:lnTo>
                  <a:lnTo>
                    <a:pt x="487" y="343"/>
                  </a:lnTo>
                  <a:lnTo>
                    <a:pt x="490" y="341"/>
                  </a:lnTo>
                  <a:lnTo>
                    <a:pt x="490" y="339"/>
                  </a:lnTo>
                  <a:lnTo>
                    <a:pt x="490" y="339"/>
                  </a:lnTo>
                  <a:lnTo>
                    <a:pt x="487" y="339"/>
                  </a:lnTo>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moveTo>
                    <a:pt x="518" y="296"/>
                  </a:moveTo>
                  <a:lnTo>
                    <a:pt x="518" y="294"/>
                  </a:lnTo>
                  <a:lnTo>
                    <a:pt x="516" y="294"/>
                  </a:lnTo>
                  <a:lnTo>
                    <a:pt x="513" y="294"/>
                  </a:lnTo>
                  <a:lnTo>
                    <a:pt x="513" y="294"/>
                  </a:lnTo>
                  <a:lnTo>
                    <a:pt x="513" y="294"/>
                  </a:lnTo>
                  <a:lnTo>
                    <a:pt x="511" y="296"/>
                  </a:lnTo>
                  <a:lnTo>
                    <a:pt x="518" y="296"/>
                  </a:lnTo>
                  <a:lnTo>
                    <a:pt x="518" y="296"/>
                  </a:lnTo>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moveTo>
                    <a:pt x="410" y="296"/>
                  </a:moveTo>
                  <a:lnTo>
                    <a:pt x="412" y="296"/>
                  </a:lnTo>
                  <a:lnTo>
                    <a:pt x="414" y="291"/>
                  </a:lnTo>
                  <a:lnTo>
                    <a:pt x="412" y="291"/>
                  </a:lnTo>
                  <a:lnTo>
                    <a:pt x="412" y="291"/>
                  </a:lnTo>
                  <a:lnTo>
                    <a:pt x="410" y="291"/>
                  </a:lnTo>
                  <a:lnTo>
                    <a:pt x="410" y="294"/>
                  </a:lnTo>
                  <a:lnTo>
                    <a:pt x="410" y="294"/>
                  </a:lnTo>
                  <a:lnTo>
                    <a:pt x="410" y="296"/>
                  </a:lnTo>
                  <a:lnTo>
                    <a:pt x="410" y="296"/>
                  </a:lnTo>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moveTo>
                    <a:pt x="676" y="270"/>
                  </a:moveTo>
                  <a:lnTo>
                    <a:pt x="676" y="270"/>
                  </a:lnTo>
                  <a:lnTo>
                    <a:pt x="676" y="270"/>
                  </a:lnTo>
                  <a:lnTo>
                    <a:pt x="678" y="270"/>
                  </a:lnTo>
                  <a:lnTo>
                    <a:pt x="678" y="272"/>
                  </a:lnTo>
                  <a:lnTo>
                    <a:pt x="681" y="272"/>
                  </a:lnTo>
                  <a:lnTo>
                    <a:pt x="681" y="270"/>
                  </a:lnTo>
                  <a:lnTo>
                    <a:pt x="678" y="268"/>
                  </a:lnTo>
                  <a:lnTo>
                    <a:pt x="676" y="270"/>
                  </a:lnTo>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moveTo>
                    <a:pt x="186" y="258"/>
                  </a:moveTo>
                  <a:lnTo>
                    <a:pt x="186" y="256"/>
                  </a:lnTo>
                  <a:lnTo>
                    <a:pt x="183" y="256"/>
                  </a:lnTo>
                  <a:lnTo>
                    <a:pt x="183" y="256"/>
                  </a:lnTo>
                  <a:lnTo>
                    <a:pt x="183" y="258"/>
                  </a:lnTo>
                  <a:lnTo>
                    <a:pt x="183" y="258"/>
                  </a:lnTo>
                  <a:lnTo>
                    <a:pt x="183" y="261"/>
                  </a:lnTo>
                  <a:lnTo>
                    <a:pt x="186" y="258"/>
                  </a:lnTo>
                  <a:lnTo>
                    <a:pt x="186" y="258"/>
                  </a:lnTo>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moveTo>
                    <a:pt x="129" y="230"/>
                  </a:moveTo>
                  <a:lnTo>
                    <a:pt x="129" y="230"/>
                  </a:lnTo>
                  <a:lnTo>
                    <a:pt x="127" y="232"/>
                  </a:lnTo>
                  <a:lnTo>
                    <a:pt x="129" y="232"/>
                  </a:lnTo>
                  <a:lnTo>
                    <a:pt x="132" y="235"/>
                  </a:lnTo>
                  <a:lnTo>
                    <a:pt x="132" y="235"/>
                  </a:lnTo>
                  <a:lnTo>
                    <a:pt x="134" y="232"/>
                  </a:lnTo>
                  <a:lnTo>
                    <a:pt x="132" y="232"/>
                  </a:lnTo>
                  <a:lnTo>
                    <a:pt x="129" y="230"/>
                  </a:lnTo>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moveTo>
                    <a:pt x="520" y="204"/>
                  </a:moveTo>
                  <a:lnTo>
                    <a:pt x="520" y="204"/>
                  </a:lnTo>
                  <a:lnTo>
                    <a:pt x="518" y="204"/>
                  </a:lnTo>
                  <a:lnTo>
                    <a:pt x="516" y="204"/>
                  </a:lnTo>
                  <a:lnTo>
                    <a:pt x="516" y="204"/>
                  </a:lnTo>
                  <a:lnTo>
                    <a:pt x="516" y="206"/>
                  </a:lnTo>
                  <a:lnTo>
                    <a:pt x="518" y="209"/>
                  </a:lnTo>
                  <a:lnTo>
                    <a:pt x="518" y="209"/>
                  </a:lnTo>
                  <a:lnTo>
                    <a:pt x="520" y="206"/>
                  </a:lnTo>
                  <a:lnTo>
                    <a:pt x="520" y="204"/>
                  </a:lnTo>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moveTo>
                    <a:pt x="393" y="194"/>
                  </a:moveTo>
                  <a:lnTo>
                    <a:pt x="393" y="197"/>
                  </a:lnTo>
                  <a:lnTo>
                    <a:pt x="395" y="192"/>
                  </a:lnTo>
                  <a:lnTo>
                    <a:pt x="395" y="190"/>
                  </a:lnTo>
                  <a:lnTo>
                    <a:pt x="395" y="192"/>
                  </a:lnTo>
                  <a:lnTo>
                    <a:pt x="393" y="194"/>
                  </a:lnTo>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moveTo>
                    <a:pt x="530" y="154"/>
                  </a:moveTo>
                  <a:lnTo>
                    <a:pt x="530" y="154"/>
                  </a:lnTo>
                  <a:lnTo>
                    <a:pt x="530" y="152"/>
                  </a:lnTo>
                  <a:lnTo>
                    <a:pt x="530" y="152"/>
                  </a:lnTo>
                  <a:lnTo>
                    <a:pt x="527" y="149"/>
                  </a:lnTo>
                  <a:lnTo>
                    <a:pt x="527" y="149"/>
                  </a:lnTo>
                  <a:lnTo>
                    <a:pt x="527" y="152"/>
                  </a:lnTo>
                  <a:lnTo>
                    <a:pt x="527" y="154"/>
                  </a:lnTo>
                  <a:lnTo>
                    <a:pt x="527" y="154"/>
                  </a:lnTo>
                  <a:lnTo>
                    <a:pt x="530" y="154"/>
                  </a:lnTo>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moveTo>
                    <a:pt x="596" y="133"/>
                  </a:moveTo>
                  <a:lnTo>
                    <a:pt x="596" y="135"/>
                  </a:lnTo>
                  <a:lnTo>
                    <a:pt x="596" y="135"/>
                  </a:lnTo>
                  <a:lnTo>
                    <a:pt x="598" y="135"/>
                  </a:lnTo>
                  <a:lnTo>
                    <a:pt x="598" y="135"/>
                  </a:lnTo>
                  <a:lnTo>
                    <a:pt x="598" y="135"/>
                  </a:lnTo>
                  <a:lnTo>
                    <a:pt x="598" y="133"/>
                  </a:lnTo>
                  <a:lnTo>
                    <a:pt x="596" y="133"/>
                  </a:lnTo>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moveTo>
                    <a:pt x="596" y="130"/>
                  </a:moveTo>
                  <a:lnTo>
                    <a:pt x="598" y="128"/>
                  </a:lnTo>
                  <a:lnTo>
                    <a:pt x="598" y="128"/>
                  </a:lnTo>
                  <a:lnTo>
                    <a:pt x="598" y="126"/>
                  </a:lnTo>
                  <a:lnTo>
                    <a:pt x="598" y="126"/>
                  </a:lnTo>
                  <a:lnTo>
                    <a:pt x="596" y="123"/>
                  </a:lnTo>
                  <a:lnTo>
                    <a:pt x="596" y="126"/>
                  </a:lnTo>
                  <a:lnTo>
                    <a:pt x="596" y="128"/>
                  </a:lnTo>
                  <a:lnTo>
                    <a:pt x="596" y="130"/>
                  </a:lnTo>
                  <a:lnTo>
                    <a:pt x="596" y="130"/>
                  </a:lnTo>
                  <a:moveTo>
                    <a:pt x="157" y="123"/>
                  </a:moveTo>
                  <a:lnTo>
                    <a:pt x="155" y="126"/>
                  </a:lnTo>
                  <a:lnTo>
                    <a:pt x="155" y="126"/>
                  </a:lnTo>
                  <a:lnTo>
                    <a:pt x="157" y="126"/>
                  </a:lnTo>
                  <a:lnTo>
                    <a:pt x="160" y="126"/>
                  </a:lnTo>
                  <a:lnTo>
                    <a:pt x="162" y="126"/>
                  </a:lnTo>
                  <a:lnTo>
                    <a:pt x="160" y="126"/>
                  </a:lnTo>
                  <a:lnTo>
                    <a:pt x="157" y="123"/>
                  </a:lnTo>
                  <a:lnTo>
                    <a:pt x="157" y="123"/>
                  </a:lnTo>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moveTo>
                    <a:pt x="417" y="48"/>
                  </a:moveTo>
                  <a:lnTo>
                    <a:pt x="417" y="48"/>
                  </a:lnTo>
                  <a:lnTo>
                    <a:pt x="417" y="50"/>
                  </a:lnTo>
                  <a:lnTo>
                    <a:pt x="419" y="50"/>
                  </a:lnTo>
                  <a:lnTo>
                    <a:pt x="419" y="48"/>
                  </a:lnTo>
                  <a:lnTo>
                    <a:pt x="417" y="45"/>
                  </a:lnTo>
                  <a:lnTo>
                    <a:pt x="417" y="45"/>
                  </a:lnTo>
                  <a:lnTo>
                    <a:pt x="417" y="48"/>
                  </a:lnTo>
                  <a:moveTo>
                    <a:pt x="421" y="34"/>
                  </a:moveTo>
                  <a:lnTo>
                    <a:pt x="421" y="34"/>
                  </a:lnTo>
                  <a:lnTo>
                    <a:pt x="421" y="31"/>
                  </a:lnTo>
                  <a:lnTo>
                    <a:pt x="419" y="31"/>
                  </a:lnTo>
                  <a:lnTo>
                    <a:pt x="417" y="31"/>
                  </a:lnTo>
                  <a:lnTo>
                    <a:pt x="417" y="31"/>
                  </a:lnTo>
                  <a:lnTo>
                    <a:pt x="419" y="34"/>
                  </a:lnTo>
                  <a:lnTo>
                    <a:pt x="421" y="34"/>
                  </a:lnTo>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323"/>
            <p:cNvSpPr>
              <a:spLocks/>
            </p:cNvSpPr>
            <p:nvPr userDrawn="1"/>
          </p:nvSpPr>
          <p:spPr bwMode="auto">
            <a:xfrm>
              <a:off x="4895" y="2056"/>
              <a:ext cx="514" cy="581"/>
            </a:xfrm>
            <a:custGeom>
              <a:avLst/>
              <a:gdLst>
                <a:gd name="T0" fmla="*/ 493 w 514"/>
                <a:gd name="T1" fmla="*/ 153 h 581"/>
                <a:gd name="T2" fmla="*/ 488 w 514"/>
                <a:gd name="T3" fmla="*/ 135 h 581"/>
                <a:gd name="T4" fmla="*/ 460 w 514"/>
                <a:gd name="T5" fmla="*/ 132 h 581"/>
                <a:gd name="T6" fmla="*/ 429 w 514"/>
                <a:gd name="T7" fmla="*/ 161 h 581"/>
                <a:gd name="T8" fmla="*/ 412 w 514"/>
                <a:gd name="T9" fmla="*/ 172 h 581"/>
                <a:gd name="T10" fmla="*/ 412 w 514"/>
                <a:gd name="T11" fmla="*/ 184 h 581"/>
                <a:gd name="T12" fmla="*/ 375 w 514"/>
                <a:gd name="T13" fmla="*/ 184 h 581"/>
                <a:gd name="T14" fmla="*/ 356 w 514"/>
                <a:gd name="T15" fmla="*/ 158 h 581"/>
                <a:gd name="T16" fmla="*/ 351 w 514"/>
                <a:gd name="T17" fmla="*/ 194 h 581"/>
                <a:gd name="T18" fmla="*/ 309 w 514"/>
                <a:gd name="T19" fmla="*/ 189 h 581"/>
                <a:gd name="T20" fmla="*/ 276 w 514"/>
                <a:gd name="T21" fmla="*/ 172 h 581"/>
                <a:gd name="T22" fmla="*/ 236 w 514"/>
                <a:gd name="T23" fmla="*/ 163 h 581"/>
                <a:gd name="T24" fmla="*/ 200 w 514"/>
                <a:gd name="T25" fmla="*/ 144 h 581"/>
                <a:gd name="T26" fmla="*/ 205 w 514"/>
                <a:gd name="T27" fmla="*/ 109 h 581"/>
                <a:gd name="T28" fmla="*/ 179 w 514"/>
                <a:gd name="T29" fmla="*/ 97 h 581"/>
                <a:gd name="T30" fmla="*/ 163 w 514"/>
                <a:gd name="T31" fmla="*/ 78 h 581"/>
                <a:gd name="T32" fmla="*/ 167 w 514"/>
                <a:gd name="T33" fmla="*/ 68 h 581"/>
                <a:gd name="T34" fmla="*/ 158 w 514"/>
                <a:gd name="T35" fmla="*/ 42 h 581"/>
                <a:gd name="T36" fmla="*/ 134 w 514"/>
                <a:gd name="T37" fmla="*/ 2 h 581"/>
                <a:gd name="T38" fmla="*/ 120 w 514"/>
                <a:gd name="T39" fmla="*/ 12 h 581"/>
                <a:gd name="T40" fmla="*/ 78 w 514"/>
                <a:gd name="T41" fmla="*/ 19 h 581"/>
                <a:gd name="T42" fmla="*/ 75 w 514"/>
                <a:gd name="T43" fmla="*/ 35 h 581"/>
                <a:gd name="T44" fmla="*/ 82 w 514"/>
                <a:gd name="T45" fmla="*/ 59 h 581"/>
                <a:gd name="T46" fmla="*/ 90 w 514"/>
                <a:gd name="T47" fmla="*/ 80 h 581"/>
                <a:gd name="T48" fmla="*/ 82 w 514"/>
                <a:gd name="T49" fmla="*/ 116 h 581"/>
                <a:gd name="T50" fmla="*/ 42 w 514"/>
                <a:gd name="T51" fmla="*/ 165 h 581"/>
                <a:gd name="T52" fmla="*/ 16 w 514"/>
                <a:gd name="T53" fmla="*/ 187 h 581"/>
                <a:gd name="T54" fmla="*/ 40 w 514"/>
                <a:gd name="T55" fmla="*/ 210 h 581"/>
                <a:gd name="T56" fmla="*/ 42 w 514"/>
                <a:gd name="T57" fmla="*/ 241 h 581"/>
                <a:gd name="T58" fmla="*/ 9 w 514"/>
                <a:gd name="T59" fmla="*/ 239 h 581"/>
                <a:gd name="T60" fmla="*/ 5 w 514"/>
                <a:gd name="T61" fmla="*/ 255 h 581"/>
                <a:gd name="T62" fmla="*/ 35 w 514"/>
                <a:gd name="T63" fmla="*/ 276 h 581"/>
                <a:gd name="T64" fmla="*/ 57 w 514"/>
                <a:gd name="T65" fmla="*/ 314 h 581"/>
                <a:gd name="T66" fmla="*/ 85 w 514"/>
                <a:gd name="T67" fmla="*/ 281 h 581"/>
                <a:gd name="T68" fmla="*/ 87 w 514"/>
                <a:gd name="T69" fmla="*/ 305 h 581"/>
                <a:gd name="T70" fmla="*/ 94 w 514"/>
                <a:gd name="T71" fmla="*/ 352 h 581"/>
                <a:gd name="T72" fmla="*/ 118 w 514"/>
                <a:gd name="T73" fmla="*/ 421 h 581"/>
                <a:gd name="T74" fmla="*/ 139 w 514"/>
                <a:gd name="T75" fmla="*/ 475 h 581"/>
                <a:gd name="T76" fmla="*/ 174 w 514"/>
                <a:gd name="T77" fmla="*/ 551 h 581"/>
                <a:gd name="T78" fmla="*/ 205 w 514"/>
                <a:gd name="T79" fmla="*/ 572 h 581"/>
                <a:gd name="T80" fmla="*/ 233 w 514"/>
                <a:gd name="T81" fmla="*/ 534 h 581"/>
                <a:gd name="T82" fmla="*/ 238 w 514"/>
                <a:gd name="T83" fmla="*/ 466 h 581"/>
                <a:gd name="T84" fmla="*/ 247 w 514"/>
                <a:gd name="T85" fmla="*/ 418 h 581"/>
                <a:gd name="T86" fmla="*/ 285 w 514"/>
                <a:gd name="T87" fmla="*/ 380 h 581"/>
                <a:gd name="T88" fmla="*/ 325 w 514"/>
                <a:gd name="T89" fmla="*/ 336 h 581"/>
                <a:gd name="T90" fmla="*/ 344 w 514"/>
                <a:gd name="T91" fmla="*/ 307 h 581"/>
                <a:gd name="T92" fmla="*/ 370 w 514"/>
                <a:gd name="T93" fmla="*/ 295 h 581"/>
                <a:gd name="T94" fmla="*/ 384 w 514"/>
                <a:gd name="T95" fmla="*/ 293 h 581"/>
                <a:gd name="T96" fmla="*/ 370 w 514"/>
                <a:gd name="T97" fmla="*/ 255 h 581"/>
                <a:gd name="T98" fmla="*/ 361 w 514"/>
                <a:gd name="T99" fmla="*/ 227 h 581"/>
                <a:gd name="T100" fmla="*/ 353 w 514"/>
                <a:gd name="T101" fmla="*/ 205 h 581"/>
                <a:gd name="T102" fmla="*/ 365 w 514"/>
                <a:gd name="T103" fmla="*/ 198 h 581"/>
                <a:gd name="T104" fmla="*/ 382 w 514"/>
                <a:gd name="T105" fmla="*/ 198 h 581"/>
                <a:gd name="T106" fmla="*/ 429 w 514"/>
                <a:gd name="T107" fmla="*/ 220 h 581"/>
                <a:gd name="T108" fmla="*/ 427 w 514"/>
                <a:gd name="T109" fmla="*/ 241 h 581"/>
                <a:gd name="T110" fmla="*/ 422 w 514"/>
                <a:gd name="T111" fmla="*/ 262 h 581"/>
                <a:gd name="T112" fmla="*/ 438 w 514"/>
                <a:gd name="T113" fmla="*/ 255 h 581"/>
                <a:gd name="T114" fmla="*/ 455 w 514"/>
                <a:gd name="T115" fmla="*/ 284 h 581"/>
                <a:gd name="T116" fmla="*/ 457 w 514"/>
                <a:gd name="T117" fmla="*/ 250 h 581"/>
                <a:gd name="T118" fmla="*/ 476 w 514"/>
                <a:gd name="T119" fmla="*/ 222 h 581"/>
                <a:gd name="T120" fmla="*/ 478 w 514"/>
                <a:gd name="T121" fmla="*/ 194 h 581"/>
                <a:gd name="T122" fmla="*/ 507 w 514"/>
                <a:gd name="T123" fmla="*/ 17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581">
                  <a:moveTo>
                    <a:pt x="507" y="168"/>
                  </a:moveTo>
                  <a:lnTo>
                    <a:pt x="509" y="165"/>
                  </a:lnTo>
                  <a:lnTo>
                    <a:pt x="509" y="163"/>
                  </a:lnTo>
                  <a:lnTo>
                    <a:pt x="511" y="163"/>
                  </a:lnTo>
                  <a:lnTo>
                    <a:pt x="511" y="163"/>
                  </a:lnTo>
                  <a:lnTo>
                    <a:pt x="514" y="163"/>
                  </a:lnTo>
                  <a:lnTo>
                    <a:pt x="514" y="161"/>
                  </a:lnTo>
                  <a:lnTo>
                    <a:pt x="511" y="161"/>
                  </a:lnTo>
                  <a:lnTo>
                    <a:pt x="511" y="158"/>
                  </a:lnTo>
                  <a:lnTo>
                    <a:pt x="511" y="158"/>
                  </a:lnTo>
                  <a:lnTo>
                    <a:pt x="511" y="156"/>
                  </a:lnTo>
                  <a:lnTo>
                    <a:pt x="511" y="156"/>
                  </a:lnTo>
                  <a:lnTo>
                    <a:pt x="507" y="153"/>
                  </a:lnTo>
                  <a:lnTo>
                    <a:pt x="507" y="153"/>
                  </a:lnTo>
                  <a:lnTo>
                    <a:pt x="504" y="153"/>
                  </a:lnTo>
                  <a:lnTo>
                    <a:pt x="502" y="153"/>
                  </a:lnTo>
                  <a:lnTo>
                    <a:pt x="502" y="153"/>
                  </a:lnTo>
                  <a:lnTo>
                    <a:pt x="497" y="151"/>
                  </a:lnTo>
                  <a:lnTo>
                    <a:pt x="497" y="151"/>
                  </a:lnTo>
                  <a:lnTo>
                    <a:pt x="495" y="151"/>
                  </a:lnTo>
                  <a:lnTo>
                    <a:pt x="495" y="153"/>
                  </a:lnTo>
                  <a:lnTo>
                    <a:pt x="493" y="153"/>
                  </a:lnTo>
                  <a:lnTo>
                    <a:pt x="493" y="153"/>
                  </a:lnTo>
                  <a:lnTo>
                    <a:pt x="493" y="151"/>
                  </a:lnTo>
                  <a:lnTo>
                    <a:pt x="493" y="151"/>
                  </a:lnTo>
                  <a:lnTo>
                    <a:pt x="493" y="151"/>
                  </a:lnTo>
                  <a:lnTo>
                    <a:pt x="493" y="151"/>
                  </a:lnTo>
                  <a:lnTo>
                    <a:pt x="493" y="149"/>
                  </a:lnTo>
                  <a:lnTo>
                    <a:pt x="493" y="149"/>
                  </a:lnTo>
                  <a:lnTo>
                    <a:pt x="495" y="144"/>
                  </a:lnTo>
                  <a:lnTo>
                    <a:pt x="495" y="144"/>
                  </a:lnTo>
                  <a:lnTo>
                    <a:pt x="493" y="139"/>
                  </a:lnTo>
                  <a:lnTo>
                    <a:pt x="493" y="139"/>
                  </a:lnTo>
                  <a:lnTo>
                    <a:pt x="493" y="139"/>
                  </a:lnTo>
                  <a:lnTo>
                    <a:pt x="490" y="139"/>
                  </a:lnTo>
                  <a:lnTo>
                    <a:pt x="488" y="142"/>
                  </a:lnTo>
                  <a:lnTo>
                    <a:pt x="488" y="142"/>
                  </a:lnTo>
                  <a:lnTo>
                    <a:pt x="488" y="139"/>
                  </a:lnTo>
                  <a:lnTo>
                    <a:pt x="485" y="137"/>
                  </a:lnTo>
                  <a:lnTo>
                    <a:pt x="488" y="137"/>
                  </a:lnTo>
                  <a:lnTo>
                    <a:pt x="488" y="137"/>
                  </a:lnTo>
                  <a:lnTo>
                    <a:pt x="490" y="135"/>
                  </a:lnTo>
                  <a:lnTo>
                    <a:pt x="490" y="135"/>
                  </a:lnTo>
                  <a:lnTo>
                    <a:pt x="488" y="135"/>
                  </a:lnTo>
                  <a:lnTo>
                    <a:pt x="488" y="135"/>
                  </a:lnTo>
                  <a:lnTo>
                    <a:pt x="485" y="135"/>
                  </a:lnTo>
                  <a:lnTo>
                    <a:pt x="485" y="132"/>
                  </a:lnTo>
                  <a:lnTo>
                    <a:pt x="483" y="130"/>
                  </a:lnTo>
                  <a:lnTo>
                    <a:pt x="483" y="130"/>
                  </a:lnTo>
                  <a:lnTo>
                    <a:pt x="481" y="132"/>
                  </a:lnTo>
                  <a:lnTo>
                    <a:pt x="478" y="132"/>
                  </a:lnTo>
                  <a:lnTo>
                    <a:pt x="474" y="135"/>
                  </a:lnTo>
                  <a:lnTo>
                    <a:pt x="474" y="137"/>
                  </a:lnTo>
                  <a:lnTo>
                    <a:pt x="474" y="137"/>
                  </a:lnTo>
                  <a:lnTo>
                    <a:pt x="474" y="137"/>
                  </a:lnTo>
                  <a:lnTo>
                    <a:pt x="474" y="139"/>
                  </a:lnTo>
                  <a:lnTo>
                    <a:pt x="474" y="139"/>
                  </a:lnTo>
                  <a:lnTo>
                    <a:pt x="471" y="139"/>
                  </a:lnTo>
                  <a:lnTo>
                    <a:pt x="471" y="139"/>
                  </a:lnTo>
                  <a:lnTo>
                    <a:pt x="469" y="137"/>
                  </a:lnTo>
                  <a:lnTo>
                    <a:pt x="467" y="137"/>
                  </a:lnTo>
                  <a:lnTo>
                    <a:pt x="464" y="137"/>
                  </a:lnTo>
                  <a:lnTo>
                    <a:pt x="462" y="137"/>
                  </a:lnTo>
                  <a:lnTo>
                    <a:pt x="462" y="135"/>
                  </a:lnTo>
                  <a:lnTo>
                    <a:pt x="460" y="135"/>
                  </a:lnTo>
                  <a:lnTo>
                    <a:pt x="460" y="132"/>
                  </a:lnTo>
                  <a:lnTo>
                    <a:pt x="457" y="132"/>
                  </a:lnTo>
                  <a:lnTo>
                    <a:pt x="455" y="135"/>
                  </a:lnTo>
                  <a:lnTo>
                    <a:pt x="452" y="137"/>
                  </a:lnTo>
                  <a:lnTo>
                    <a:pt x="452" y="139"/>
                  </a:lnTo>
                  <a:lnTo>
                    <a:pt x="450" y="139"/>
                  </a:lnTo>
                  <a:lnTo>
                    <a:pt x="448" y="139"/>
                  </a:lnTo>
                  <a:lnTo>
                    <a:pt x="450" y="142"/>
                  </a:lnTo>
                  <a:lnTo>
                    <a:pt x="448" y="142"/>
                  </a:lnTo>
                  <a:lnTo>
                    <a:pt x="448" y="144"/>
                  </a:lnTo>
                  <a:lnTo>
                    <a:pt x="445" y="144"/>
                  </a:lnTo>
                  <a:lnTo>
                    <a:pt x="443" y="146"/>
                  </a:lnTo>
                  <a:lnTo>
                    <a:pt x="438" y="146"/>
                  </a:lnTo>
                  <a:lnTo>
                    <a:pt x="436" y="146"/>
                  </a:lnTo>
                  <a:lnTo>
                    <a:pt x="436" y="149"/>
                  </a:lnTo>
                  <a:lnTo>
                    <a:pt x="436" y="151"/>
                  </a:lnTo>
                  <a:lnTo>
                    <a:pt x="436" y="151"/>
                  </a:lnTo>
                  <a:lnTo>
                    <a:pt x="434" y="153"/>
                  </a:lnTo>
                  <a:lnTo>
                    <a:pt x="431" y="156"/>
                  </a:lnTo>
                  <a:lnTo>
                    <a:pt x="429" y="158"/>
                  </a:lnTo>
                  <a:lnTo>
                    <a:pt x="429" y="158"/>
                  </a:lnTo>
                  <a:lnTo>
                    <a:pt x="429" y="158"/>
                  </a:lnTo>
                  <a:lnTo>
                    <a:pt x="429" y="161"/>
                  </a:lnTo>
                  <a:lnTo>
                    <a:pt x="429" y="161"/>
                  </a:lnTo>
                  <a:lnTo>
                    <a:pt x="429" y="161"/>
                  </a:lnTo>
                  <a:lnTo>
                    <a:pt x="429" y="161"/>
                  </a:lnTo>
                  <a:lnTo>
                    <a:pt x="427" y="163"/>
                  </a:lnTo>
                  <a:lnTo>
                    <a:pt x="427" y="163"/>
                  </a:lnTo>
                  <a:lnTo>
                    <a:pt x="424" y="165"/>
                  </a:lnTo>
                  <a:lnTo>
                    <a:pt x="424" y="165"/>
                  </a:lnTo>
                  <a:lnTo>
                    <a:pt x="422" y="165"/>
                  </a:lnTo>
                  <a:lnTo>
                    <a:pt x="422" y="163"/>
                  </a:lnTo>
                  <a:lnTo>
                    <a:pt x="422" y="165"/>
                  </a:lnTo>
                  <a:lnTo>
                    <a:pt x="419" y="165"/>
                  </a:lnTo>
                  <a:lnTo>
                    <a:pt x="419" y="165"/>
                  </a:lnTo>
                  <a:lnTo>
                    <a:pt x="417" y="165"/>
                  </a:lnTo>
                  <a:lnTo>
                    <a:pt x="417" y="165"/>
                  </a:lnTo>
                  <a:lnTo>
                    <a:pt x="415" y="165"/>
                  </a:lnTo>
                  <a:lnTo>
                    <a:pt x="412" y="165"/>
                  </a:lnTo>
                  <a:lnTo>
                    <a:pt x="410" y="165"/>
                  </a:lnTo>
                  <a:lnTo>
                    <a:pt x="410" y="165"/>
                  </a:lnTo>
                  <a:lnTo>
                    <a:pt x="410" y="168"/>
                  </a:lnTo>
                  <a:lnTo>
                    <a:pt x="410" y="168"/>
                  </a:lnTo>
                  <a:lnTo>
                    <a:pt x="410" y="170"/>
                  </a:lnTo>
                  <a:lnTo>
                    <a:pt x="412" y="172"/>
                  </a:lnTo>
                  <a:lnTo>
                    <a:pt x="415" y="172"/>
                  </a:lnTo>
                  <a:lnTo>
                    <a:pt x="417" y="172"/>
                  </a:lnTo>
                  <a:lnTo>
                    <a:pt x="417" y="172"/>
                  </a:lnTo>
                  <a:lnTo>
                    <a:pt x="419" y="172"/>
                  </a:lnTo>
                  <a:lnTo>
                    <a:pt x="419" y="175"/>
                  </a:lnTo>
                  <a:lnTo>
                    <a:pt x="422" y="175"/>
                  </a:lnTo>
                  <a:lnTo>
                    <a:pt x="419" y="177"/>
                  </a:lnTo>
                  <a:lnTo>
                    <a:pt x="419" y="179"/>
                  </a:lnTo>
                  <a:lnTo>
                    <a:pt x="419" y="179"/>
                  </a:lnTo>
                  <a:lnTo>
                    <a:pt x="419" y="179"/>
                  </a:lnTo>
                  <a:lnTo>
                    <a:pt x="422" y="182"/>
                  </a:lnTo>
                  <a:lnTo>
                    <a:pt x="422" y="182"/>
                  </a:lnTo>
                  <a:lnTo>
                    <a:pt x="422" y="184"/>
                  </a:lnTo>
                  <a:lnTo>
                    <a:pt x="422" y="184"/>
                  </a:lnTo>
                  <a:lnTo>
                    <a:pt x="422" y="184"/>
                  </a:lnTo>
                  <a:lnTo>
                    <a:pt x="419" y="184"/>
                  </a:lnTo>
                  <a:lnTo>
                    <a:pt x="419" y="184"/>
                  </a:lnTo>
                  <a:lnTo>
                    <a:pt x="419" y="184"/>
                  </a:lnTo>
                  <a:lnTo>
                    <a:pt x="417" y="184"/>
                  </a:lnTo>
                  <a:lnTo>
                    <a:pt x="415" y="187"/>
                  </a:lnTo>
                  <a:lnTo>
                    <a:pt x="412" y="187"/>
                  </a:lnTo>
                  <a:lnTo>
                    <a:pt x="412" y="184"/>
                  </a:lnTo>
                  <a:lnTo>
                    <a:pt x="410" y="184"/>
                  </a:lnTo>
                  <a:lnTo>
                    <a:pt x="408" y="187"/>
                  </a:lnTo>
                  <a:lnTo>
                    <a:pt x="405" y="187"/>
                  </a:lnTo>
                  <a:lnTo>
                    <a:pt x="401" y="187"/>
                  </a:lnTo>
                  <a:lnTo>
                    <a:pt x="398" y="187"/>
                  </a:lnTo>
                  <a:lnTo>
                    <a:pt x="396" y="187"/>
                  </a:lnTo>
                  <a:lnTo>
                    <a:pt x="396" y="187"/>
                  </a:lnTo>
                  <a:lnTo>
                    <a:pt x="394" y="184"/>
                  </a:lnTo>
                  <a:lnTo>
                    <a:pt x="391" y="184"/>
                  </a:lnTo>
                  <a:lnTo>
                    <a:pt x="389" y="184"/>
                  </a:lnTo>
                  <a:lnTo>
                    <a:pt x="389" y="184"/>
                  </a:lnTo>
                  <a:lnTo>
                    <a:pt x="389" y="187"/>
                  </a:lnTo>
                  <a:lnTo>
                    <a:pt x="384" y="187"/>
                  </a:lnTo>
                  <a:lnTo>
                    <a:pt x="382" y="189"/>
                  </a:lnTo>
                  <a:lnTo>
                    <a:pt x="379" y="189"/>
                  </a:lnTo>
                  <a:lnTo>
                    <a:pt x="379" y="187"/>
                  </a:lnTo>
                  <a:lnTo>
                    <a:pt x="379" y="187"/>
                  </a:lnTo>
                  <a:lnTo>
                    <a:pt x="379" y="187"/>
                  </a:lnTo>
                  <a:lnTo>
                    <a:pt x="377" y="187"/>
                  </a:lnTo>
                  <a:lnTo>
                    <a:pt x="377" y="187"/>
                  </a:lnTo>
                  <a:lnTo>
                    <a:pt x="377" y="187"/>
                  </a:lnTo>
                  <a:lnTo>
                    <a:pt x="375" y="184"/>
                  </a:lnTo>
                  <a:lnTo>
                    <a:pt x="372" y="184"/>
                  </a:lnTo>
                  <a:lnTo>
                    <a:pt x="370" y="187"/>
                  </a:lnTo>
                  <a:lnTo>
                    <a:pt x="368" y="184"/>
                  </a:lnTo>
                  <a:lnTo>
                    <a:pt x="365" y="184"/>
                  </a:lnTo>
                  <a:lnTo>
                    <a:pt x="365" y="182"/>
                  </a:lnTo>
                  <a:lnTo>
                    <a:pt x="363" y="179"/>
                  </a:lnTo>
                  <a:lnTo>
                    <a:pt x="363" y="179"/>
                  </a:lnTo>
                  <a:lnTo>
                    <a:pt x="363" y="179"/>
                  </a:lnTo>
                  <a:lnTo>
                    <a:pt x="361" y="177"/>
                  </a:lnTo>
                  <a:lnTo>
                    <a:pt x="361" y="177"/>
                  </a:lnTo>
                  <a:lnTo>
                    <a:pt x="363" y="175"/>
                  </a:lnTo>
                  <a:lnTo>
                    <a:pt x="363" y="175"/>
                  </a:lnTo>
                  <a:lnTo>
                    <a:pt x="363" y="175"/>
                  </a:lnTo>
                  <a:lnTo>
                    <a:pt x="361" y="172"/>
                  </a:lnTo>
                  <a:lnTo>
                    <a:pt x="361" y="170"/>
                  </a:lnTo>
                  <a:lnTo>
                    <a:pt x="361" y="165"/>
                  </a:lnTo>
                  <a:lnTo>
                    <a:pt x="361" y="163"/>
                  </a:lnTo>
                  <a:lnTo>
                    <a:pt x="361" y="163"/>
                  </a:lnTo>
                  <a:lnTo>
                    <a:pt x="358" y="161"/>
                  </a:lnTo>
                  <a:lnTo>
                    <a:pt x="358" y="161"/>
                  </a:lnTo>
                  <a:lnTo>
                    <a:pt x="356" y="158"/>
                  </a:lnTo>
                  <a:lnTo>
                    <a:pt x="356" y="158"/>
                  </a:lnTo>
                  <a:lnTo>
                    <a:pt x="353" y="161"/>
                  </a:lnTo>
                  <a:lnTo>
                    <a:pt x="353" y="161"/>
                  </a:lnTo>
                  <a:lnTo>
                    <a:pt x="353" y="161"/>
                  </a:lnTo>
                  <a:lnTo>
                    <a:pt x="351" y="161"/>
                  </a:lnTo>
                  <a:lnTo>
                    <a:pt x="349" y="161"/>
                  </a:lnTo>
                  <a:lnTo>
                    <a:pt x="346" y="163"/>
                  </a:lnTo>
                  <a:lnTo>
                    <a:pt x="346" y="163"/>
                  </a:lnTo>
                  <a:lnTo>
                    <a:pt x="346" y="163"/>
                  </a:lnTo>
                  <a:lnTo>
                    <a:pt x="349" y="163"/>
                  </a:lnTo>
                  <a:lnTo>
                    <a:pt x="349" y="165"/>
                  </a:lnTo>
                  <a:lnTo>
                    <a:pt x="349" y="165"/>
                  </a:lnTo>
                  <a:lnTo>
                    <a:pt x="349" y="168"/>
                  </a:lnTo>
                  <a:lnTo>
                    <a:pt x="349" y="170"/>
                  </a:lnTo>
                  <a:lnTo>
                    <a:pt x="346" y="172"/>
                  </a:lnTo>
                  <a:lnTo>
                    <a:pt x="349" y="179"/>
                  </a:lnTo>
                  <a:lnTo>
                    <a:pt x="349" y="179"/>
                  </a:lnTo>
                  <a:lnTo>
                    <a:pt x="351" y="184"/>
                  </a:lnTo>
                  <a:lnTo>
                    <a:pt x="351" y="187"/>
                  </a:lnTo>
                  <a:lnTo>
                    <a:pt x="353" y="187"/>
                  </a:lnTo>
                  <a:lnTo>
                    <a:pt x="351" y="191"/>
                  </a:lnTo>
                  <a:lnTo>
                    <a:pt x="351" y="194"/>
                  </a:lnTo>
                  <a:lnTo>
                    <a:pt x="351" y="194"/>
                  </a:lnTo>
                  <a:lnTo>
                    <a:pt x="351" y="194"/>
                  </a:lnTo>
                  <a:lnTo>
                    <a:pt x="349" y="194"/>
                  </a:lnTo>
                  <a:lnTo>
                    <a:pt x="346" y="194"/>
                  </a:lnTo>
                  <a:lnTo>
                    <a:pt x="344" y="194"/>
                  </a:lnTo>
                  <a:lnTo>
                    <a:pt x="342" y="194"/>
                  </a:lnTo>
                  <a:lnTo>
                    <a:pt x="339" y="194"/>
                  </a:lnTo>
                  <a:lnTo>
                    <a:pt x="337" y="196"/>
                  </a:lnTo>
                  <a:lnTo>
                    <a:pt x="335" y="194"/>
                  </a:lnTo>
                  <a:lnTo>
                    <a:pt x="335" y="194"/>
                  </a:lnTo>
                  <a:lnTo>
                    <a:pt x="332" y="191"/>
                  </a:lnTo>
                  <a:lnTo>
                    <a:pt x="332" y="191"/>
                  </a:lnTo>
                  <a:lnTo>
                    <a:pt x="328" y="194"/>
                  </a:lnTo>
                  <a:lnTo>
                    <a:pt x="328" y="194"/>
                  </a:lnTo>
                  <a:lnTo>
                    <a:pt x="325" y="191"/>
                  </a:lnTo>
                  <a:lnTo>
                    <a:pt x="320" y="191"/>
                  </a:lnTo>
                  <a:lnTo>
                    <a:pt x="320" y="191"/>
                  </a:lnTo>
                  <a:lnTo>
                    <a:pt x="318" y="191"/>
                  </a:lnTo>
                  <a:lnTo>
                    <a:pt x="316" y="189"/>
                  </a:lnTo>
                  <a:lnTo>
                    <a:pt x="313" y="189"/>
                  </a:lnTo>
                  <a:lnTo>
                    <a:pt x="311" y="191"/>
                  </a:lnTo>
                  <a:lnTo>
                    <a:pt x="311" y="189"/>
                  </a:lnTo>
                  <a:lnTo>
                    <a:pt x="309" y="189"/>
                  </a:lnTo>
                  <a:lnTo>
                    <a:pt x="309" y="189"/>
                  </a:lnTo>
                  <a:lnTo>
                    <a:pt x="309" y="187"/>
                  </a:lnTo>
                  <a:lnTo>
                    <a:pt x="306" y="184"/>
                  </a:lnTo>
                  <a:lnTo>
                    <a:pt x="306" y="184"/>
                  </a:lnTo>
                  <a:lnTo>
                    <a:pt x="304" y="187"/>
                  </a:lnTo>
                  <a:lnTo>
                    <a:pt x="302" y="187"/>
                  </a:lnTo>
                  <a:lnTo>
                    <a:pt x="299" y="187"/>
                  </a:lnTo>
                  <a:lnTo>
                    <a:pt x="299" y="187"/>
                  </a:lnTo>
                  <a:lnTo>
                    <a:pt x="299" y="187"/>
                  </a:lnTo>
                  <a:lnTo>
                    <a:pt x="297" y="184"/>
                  </a:lnTo>
                  <a:lnTo>
                    <a:pt x="297" y="184"/>
                  </a:lnTo>
                  <a:lnTo>
                    <a:pt x="297" y="184"/>
                  </a:lnTo>
                  <a:lnTo>
                    <a:pt x="295" y="184"/>
                  </a:lnTo>
                  <a:lnTo>
                    <a:pt x="295" y="184"/>
                  </a:lnTo>
                  <a:lnTo>
                    <a:pt x="290" y="182"/>
                  </a:lnTo>
                  <a:lnTo>
                    <a:pt x="287" y="179"/>
                  </a:lnTo>
                  <a:lnTo>
                    <a:pt x="287" y="177"/>
                  </a:lnTo>
                  <a:lnTo>
                    <a:pt x="287" y="177"/>
                  </a:lnTo>
                  <a:lnTo>
                    <a:pt x="287" y="175"/>
                  </a:lnTo>
                  <a:lnTo>
                    <a:pt x="285" y="175"/>
                  </a:lnTo>
                  <a:lnTo>
                    <a:pt x="280" y="172"/>
                  </a:lnTo>
                  <a:lnTo>
                    <a:pt x="276" y="172"/>
                  </a:lnTo>
                  <a:lnTo>
                    <a:pt x="276" y="172"/>
                  </a:lnTo>
                  <a:lnTo>
                    <a:pt x="273" y="172"/>
                  </a:lnTo>
                  <a:lnTo>
                    <a:pt x="273" y="175"/>
                  </a:lnTo>
                  <a:lnTo>
                    <a:pt x="271" y="172"/>
                  </a:lnTo>
                  <a:lnTo>
                    <a:pt x="266" y="172"/>
                  </a:lnTo>
                  <a:lnTo>
                    <a:pt x="264" y="172"/>
                  </a:lnTo>
                  <a:lnTo>
                    <a:pt x="264" y="172"/>
                  </a:lnTo>
                  <a:lnTo>
                    <a:pt x="264" y="172"/>
                  </a:lnTo>
                  <a:lnTo>
                    <a:pt x="262" y="175"/>
                  </a:lnTo>
                  <a:lnTo>
                    <a:pt x="262" y="172"/>
                  </a:lnTo>
                  <a:lnTo>
                    <a:pt x="259" y="172"/>
                  </a:lnTo>
                  <a:lnTo>
                    <a:pt x="257" y="172"/>
                  </a:lnTo>
                  <a:lnTo>
                    <a:pt x="252" y="170"/>
                  </a:lnTo>
                  <a:lnTo>
                    <a:pt x="252" y="170"/>
                  </a:lnTo>
                  <a:lnTo>
                    <a:pt x="250" y="168"/>
                  </a:lnTo>
                  <a:lnTo>
                    <a:pt x="250" y="168"/>
                  </a:lnTo>
                  <a:lnTo>
                    <a:pt x="247" y="168"/>
                  </a:lnTo>
                  <a:lnTo>
                    <a:pt x="243" y="165"/>
                  </a:lnTo>
                  <a:lnTo>
                    <a:pt x="240" y="163"/>
                  </a:lnTo>
                  <a:lnTo>
                    <a:pt x="238" y="163"/>
                  </a:lnTo>
                  <a:lnTo>
                    <a:pt x="238" y="163"/>
                  </a:lnTo>
                  <a:lnTo>
                    <a:pt x="236" y="163"/>
                  </a:lnTo>
                  <a:lnTo>
                    <a:pt x="236" y="163"/>
                  </a:lnTo>
                  <a:lnTo>
                    <a:pt x="236" y="163"/>
                  </a:lnTo>
                  <a:lnTo>
                    <a:pt x="233" y="163"/>
                  </a:lnTo>
                  <a:lnTo>
                    <a:pt x="231" y="161"/>
                  </a:lnTo>
                  <a:lnTo>
                    <a:pt x="229" y="158"/>
                  </a:lnTo>
                  <a:lnTo>
                    <a:pt x="224" y="156"/>
                  </a:lnTo>
                  <a:lnTo>
                    <a:pt x="222" y="156"/>
                  </a:lnTo>
                  <a:lnTo>
                    <a:pt x="222" y="153"/>
                  </a:lnTo>
                  <a:lnTo>
                    <a:pt x="222" y="153"/>
                  </a:lnTo>
                  <a:lnTo>
                    <a:pt x="219" y="151"/>
                  </a:lnTo>
                  <a:lnTo>
                    <a:pt x="217" y="151"/>
                  </a:lnTo>
                  <a:lnTo>
                    <a:pt x="212" y="149"/>
                  </a:lnTo>
                  <a:lnTo>
                    <a:pt x="212" y="149"/>
                  </a:lnTo>
                  <a:lnTo>
                    <a:pt x="212" y="149"/>
                  </a:lnTo>
                  <a:lnTo>
                    <a:pt x="210" y="146"/>
                  </a:lnTo>
                  <a:lnTo>
                    <a:pt x="207" y="146"/>
                  </a:lnTo>
                  <a:lnTo>
                    <a:pt x="207" y="146"/>
                  </a:lnTo>
                  <a:lnTo>
                    <a:pt x="207" y="149"/>
                  </a:lnTo>
                  <a:lnTo>
                    <a:pt x="207" y="149"/>
                  </a:lnTo>
                  <a:lnTo>
                    <a:pt x="205" y="146"/>
                  </a:lnTo>
                  <a:lnTo>
                    <a:pt x="203" y="146"/>
                  </a:lnTo>
                  <a:lnTo>
                    <a:pt x="200" y="144"/>
                  </a:lnTo>
                  <a:lnTo>
                    <a:pt x="200" y="144"/>
                  </a:lnTo>
                  <a:lnTo>
                    <a:pt x="198" y="142"/>
                  </a:lnTo>
                  <a:lnTo>
                    <a:pt x="200" y="139"/>
                  </a:lnTo>
                  <a:lnTo>
                    <a:pt x="200" y="137"/>
                  </a:lnTo>
                  <a:lnTo>
                    <a:pt x="200" y="137"/>
                  </a:lnTo>
                  <a:lnTo>
                    <a:pt x="200" y="135"/>
                  </a:lnTo>
                  <a:lnTo>
                    <a:pt x="200" y="132"/>
                  </a:lnTo>
                  <a:lnTo>
                    <a:pt x="200" y="130"/>
                  </a:lnTo>
                  <a:lnTo>
                    <a:pt x="200" y="127"/>
                  </a:lnTo>
                  <a:lnTo>
                    <a:pt x="203" y="125"/>
                  </a:lnTo>
                  <a:lnTo>
                    <a:pt x="205" y="120"/>
                  </a:lnTo>
                  <a:lnTo>
                    <a:pt x="205" y="120"/>
                  </a:lnTo>
                  <a:lnTo>
                    <a:pt x="205" y="118"/>
                  </a:lnTo>
                  <a:lnTo>
                    <a:pt x="207" y="116"/>
                  </a:lnTo>
                  <a:lnTo>
                    <a:pt x="207" y="116"/>
                  </a:lnTo>
                  <a:lnTo>
                    <a:pt x="210" y="116"/>
                  </a:lnTo>
                  <a:lnTo>
                    <a:pt x="210" y="116"/>
                  </a:lnTo>
                  <a:lnTo>
                    <a:pt x="212" y="116"/>
                  </a:lnTo>
                  <a:lnTo>
                    <a:pt x="210" y="113"/>
                  </a:lnTo>
                  <a:lnTo>
                    <a:pt x="207" y="113"/>
                  </a:lnTo>
                  <a:lnTo>
                    <a:pt x="205" y="111"/>
                  </a:lnTo>
                  <a:lnTo>
                    <a:pt x="205" y="109"/>
                  </a:lnTo>
                  <a:lnTo>
                    <a:pt x="203" y="109"/>
                  </a:lnTo>
                  <a:lnTo>
                    <a:pt x="203" y="109"/>
                  </a:lnTo>
                  <a:lnTo>
                    <a:pt x="200" y="109"/>
                  </a:lnTo>
                  <a:lnTo>
                    <a:pt x="196" y="106"/>
                  </a:lnTo>
                  <a:lnTo>
                    <a:pt x="196" y="106"/>
                  </a:lnTo>
                  <a:lnTo>
                    <a:pt x="196" y="106"/>
                  </a:lnTo>
                  <a:lnTo>
                    <a:pt x="196" y="104"/>
                  </a:lnTo>
                  <a:lnTo>
                    <a:pt x="193" y="101"/>
                  </a:lnTo>
                  <a:lnTo>
                    <a:pt x="193" y="101"/>
                  </a:lnTo>
                  <a:lnTo>
                    <a:pt x="193" y="101"/>
                  </a:lnTo>
                  <a:lnTo>
                    <a:pt x="189" y="99"/>
                  </a:lnTo>
                  <a:lnTo>
                    <a:pt x="189" y="99"/>
                  </a:lnTo>
                  <a:lnTo>
                    <a:pt x="189" y="99"/>
                  </a:lnTo>
                  <a:lnTo>
                    <a:pt x="189" y="99"/>
                  </a:lnTo>
                  <a:lnTo>
                    <a:pt x="189" y="99"/>
                  </a:lnTo>
                  <a:lnTo>
                    <a:pt x="186" y="99"/>
                  </a:lnTo>
                  <a:lnTo>
                    <a:pt x="184" y="99"/>
                  </a:lnTo>
                  <a:lnTo>
                    <a:pt x="181" y="99"/>
                  </a:lnTo>
                  <a:lnTo>
                    <a:pt x="181" y="97"/>
                  </a:lnTo>
                  <a:lnTo>
                    <a:pt x="179" y="97"/>
                  </a:lnTo>
                  <a:lnTo>
                    <a:pt x="179" y="97"/>
                  </a:lnTo>
                  <a:lnTo>
                    <a:pt x="179" y="97"/>
                  </a:lnTo>
                  <a:lnTo>
                    <a:pt x="177" y="94"/>
                  </a:lnTo>
                  <a:lnTo>
                    <a:pt x="174" y="92"/>
                  </a:lnTo>
                  <a:lnTo>
                    <a:pt x="172" y="90"/>
                  </a:lnTo>
                  <a:lnTo>
                    <a:pt x="172" y="87"/>
                  </a:lnTo>
                  <a:lnTo>
                    <a:pt x="170" y="90"/>
                  </a:lnTo>
                  <a:lnTo>
                    <a:pt x="170" y="90"/>
                  </a:lnTo>
                  <a:lnTo>
                    <a:pt x="170" y="90"/>
                  </a:lnTo>
                  <a:lnTo>
                    <a:pt x="170" y="90"/>
                  </a:lnTo>
                  <a:lnTo>
                    <a:pt x="167" y="92"/>
                  </a:lnTo>
                  <a:lnTo>
                    <a:pt x="167" y="92"/>
                  </a:lnTo>
                  <a:lnTo>
                    <a:pt x="167" y="92"/>
                  </a:lnTo>
                  <a:lnTo>
                    <a:pt x="167" y="90"/>
                  </a:lnTo>
                  <a:lnTo>
                    <a:pt x="165" y="87"/>
                  </a:lnTo>
                  <a:lnTo>
                    <a:pt x="165" y="87"/>
                  </a:lnTo>
                  <a:lnTo>
                    <a:pt x="165" y="85"/>
                  </a:lnTo>
                  <a:lnTo>
                    <a:pt x="165" y="85"/>
                  </a:lnTo>
                  <a:lnTo>
                    <a:pt x="165" y="83"/>
                  </a:lnTo>
                  <a:lnTo>
                    <a:pt x="163" y="83"/>
                  </a:lnTo>
                  <a:lnTo>
                    <a:pt x="163" y="80"/>
                  </a:lnTo>
                  <a:lnTo>
                    <a:pt x="163" y="78"/>
                  </a:lnTo>
                  <a:lnTo>
                    <a:pt x="163" y="78"/>
                  </a:lnTo>
                  <a:lnTo>
                    <a:pt x="163" y="78"/>
                  </a:lnTo>
                  <a:lnTo>
                    <a:pt x="163" y="78"/>
                  </a:lnTo>
                  <a:lnTo>
                    <a:pt x="163" y="78"/>
                  </a:lnTo>
                  <a:lnTo>
                    <a:pt x="163" y="78"/>
                  </a:lnTo>
                  <a:lnTo>
                    <a:pt x="163" y="75"/>
                  </a:lnTo>
                  <a:lnTo>
                    <a:pt x="158" y="71"/>
                  </a:lnTo>
                  <a:lnTo>
                    <a:pt x="158" y="71"/>
                  </a:lnTo>
                  <a:lnTo>
                    <a:pt x="158" y="71"/>
                  </a:lnTo>
                  <a:lnTo>
                    <a:pt x="156" y="68"/>
                  </a:lnTo>
                  <a:lnTo>
                    <a:pt x="156" y="66"/>
                  </a:lnTo>
                  <a:lnTo>
                    <a:pt x="156" y="66"/>
                  </a:lnTo>
                  <a:lnTo>
                    <a:pt x="156" y="66"/>
                  </a:lnTo>
                  <a:lnTo>
                    <a:pt x="156" y="64"/>
                  </a:lnTo>
                  <a:lnTo>
                    <a:pt x="158" y="64"/>
                  </a:lnTo>
                  <a:lnTo>
                    <a:pt x="158" y="64"/>
                  </a:lnTo>
                  <a:lnTo>
                    <a:pt x="160" y="64"/>
                  </a:lnTo>
                  <a:lnTo>
                    <a:pt x="160" y="64"/>
                  </a:lnTo>
                  <a:lnTo>
                    <a:pt x="160" y="66"/>
                  </a:lnTo>
                  <a:lnTo>
                    <a:pt x="163" y="66"/>
                  </a:lnTo>
                  <a:lnTo>
                    <a:pt x="163" y="68"/>
                  </a:lnTo>
                  <a:lnTo>
                    <a:pt x="165" y="68"/>
                  </a:lnTo>
                  <a:lnTo>
                    <a:pt x="167" y="68"/>
                  </a:lnTo>
                  <a:lnTo>
                    <a:pt x="167" y="68"/>
                  </a:lnTo>
                  <a:lnTo>
                    <a:pt x="167" y="66"/>
                  </a:lnTo>
                  <a:lnTo>
                    <a:pt x="170" y="66"/>
                  </a:lnTo>
                  <a:lnTo>
                    <a:pt x="170" y="66"/>
                  </a:lnTo>
                  <a:lnTo>
                    <a:pt x="170" y="64"/>
                  </a:lnTo>
                  <a:lnTo>
                    <a:pt x="170" y="61"/>
                  </a:lnTo>
                  <a:lnTo>
                    <a:pt x="170" y="61"/>
                  </a:lnTo>
                  <a:lnTo>
                    <a:pt x="167" y="59"/>
                  </a:lnTo>
                  <a:lnTo>
                    <a:pt x="167" y="59"/>
                  </a:lnTo>
                  <a:lnTo>
                    <a:pt x="167" y="57"/>
                  </a:lnTo>
                  <a:lnTo>
                    <a:pt x="165" y="54"/>
                  </a:lnTo>
                  <a:lnTo>
                    <a:pt x="165" y="54"/>
                  </a:lnTo>
                  <a:lnTo>
                    <a:pt x="165" y="54"/>
                  </a:lnTo>
                  <a:lnTo>
                    <a:pt x="165" y="54"/>
                  </a:lnTo>
                  <a:lnTo>
                    <a:pt x="165" y="52"/>
                  </a:lnTo>
                  <a:lnTo>
                    <a:pt x="165" y="49"/>
                  </a:lnTo>
                  <a:lnTo>
                    <a:pt x="163" y="49"/>
                  </a:lnTo>
                  <a:lnTo>
                    <a:pt x="163" y="49"/>
                  </a:lnTo>
                  <a:lnTo>
                    <a:pt x="160" y="47"/>
                  </a:lnTo>
                  <a:lnTo>
                    <a:pt x="160" y="47"/>
                  </a:lnTo>
                  <a:lnTo>
                    <a:pt x="160" y="47"/>
                  </a:lnTo>
                  <a:lnTo>
                    <a:pt x="158" y="45"/>
                  </a:lnTo>
                  <a:lnTo>
                    <a:pt x="158" y="42"/>
                  </a:lnTo>
                  <a:lnTo>
                    <a:pt x="156" y="38"/>
                  </a:lnTo>
                  <a:lnTo>
                    <a:pt x="156" y="38"/>
                  </a:lnTo>
                  <a:lnTo>
                    <a:pt x="153" y="33"/>
                  </a:lnTo>
                  <a:lnTo>
                    <a:pt x="153" y="33"/>
                  </a:lnTo>
                  <a:lnTo>
                    <a:pt x="153" y="33"/>
                  </a:lnTo>
                  <a:lnTo>
                    <a:pt x="158" y="31"/>
                  </a:lnTo>
                  <a:lnTo>
                    <a:pt x="158" y="28"/>
                  </a:lnTo>
                  <a:lnTo>
                    <a:pt x="158" y="28"/>
                  </a:lnTo>
                  <a:lnTo>
                    <a:pt x="158" y="28"/>
                  </a:lnTo>
                  <a:lnTo>
                    <a:pt x="156" y="26"/>
                  </a:lnTo>
                  <a:lnTo>
                    <a:pt x="156" y="26"/>
                  </a:lnTo>
                  <a:lnTo>
                    <a:pt x="153" y="23"/>
                  </a:lnTo>
                  <a:lnTo>
                    <a:pt x="151" y="23"/>
                  </a:lnTo>
                  <a:lnTo>
                    <a:pt x="148" y="23"/>
                  </a:lnTo>
                  <a:lnTo>
                    <a:pt x="144" y="21"/>
                  </a:lnTo>
                  <a:lnTo>
                    <a:pt x="144" y="21"/>
                  </a:lnTo>
                  <a:lnTo>
                    <a:pt x="141" y="19"/>
                  </a:lnTo>
                  <a:lnTo>
                    <a:pt x="139" y="14"/>
                  </a:lnTo>
                  <a:lnTo>
                    <a:pt x="137" y="9"/>
                  </a:lnTo>
                  <a:lnTo>
                    <a:pt x="137" y="7"/>
                  </a:lnTo>
                  <a:lnTo>
                    <a:pt x="134" y="7"/>
                  </a:lnTo>
                  <a:lnTo>
                    <a:pt x="134" y="2"/>
                  </a:lnTo>
                  <a:lnTo>
                    <a:pt x="134" y="2"/>
                  </a:lnTo>
                  <a:lnTo>
                    <a:pt x="134" y="2"/>
                  </a:lnTo>
                  <a:lnTo>
                    <a:pt x="134" y="2"/>
                  </a:lnTo>
                  <a:lnTo>
                    <a:pt x="132" y="2"/>
                  </a:lnTo>
                  <a:lnTo>
                    <a:pt x="132" y="2"/>
                  </a:lnTo>
                  <a:lnTo>
                    <a:pt x="132" y="2"/>
                  </a:lnTo>
                  <a:lnTo>
                    <a:pt x="130" y="2"/>
                  </a:lnTo>
                  <a:lnTo>
                    <a:pt x="130" y="2"/>
                  </a:lnTo>
                  <a:lnTo>
                    <a:pt x="127" y="2"/>
                  </a:lnTo>
                  <a:lnTo>
                    <a:pt x="125" y="2"/>
                  </a:lnTo>
                  <a:lnTo>
                    <a:pt x="125" y="2"/>
                  </a:lnTo>
                  <a:lnTo>
                    <a:pt x="123" y="2"/>
                  </a:lnTo>
                  <a:lnTo>
                    <a:pt x="118" y="2"/>
                  </a:lnTo>
                  <a:lnTo>
                    <a:pt x="113" y="0"/>
                  </a:lnTo>
                  <a:lnTo>
                    <a:pt x="111" y="0"/>
                  </a:lnTo>
                  <a:lnTo>
                    <a:pt x="113" y="0"/>
                  </a:lnTo>
                  <a:lnTo>
                    <a:pt x="115" y="4"/>
                  </a:lnTo>
                  <a:lnTo>
                    <a:pt x="115" y="4"/>
                  </a:lnTo>
                  <a:lnTo>
                    <a:pt x="118" y="7"/>
                  </a:lnTo>
                  <a:lnTo>
                    <a:pt x="118" y="9"/>
                  </a:lnTo>
                  <a:lnTo>
                    <a:pt x="120" y="12"/>
                  </a:lnTo>
                  <a:lnTo>
                    <a:pt x="120" y="12"/>
                  </a:lnTo>
                  <a:lnTo>
                    <a:pt x="120" y="14"/>
                  </a:lnTo>
                  <a:lnTo>
                    <a:pt x="118" y="14"/>
                  </a:lnTo>
                  <a:lnTo>
                    <a:pt x="115" y="14"/>
                  </a:lnTo>
                  <a:lnTo>
                    <a:pt x="115" y="16"/>
                  </a:lnTo>
                  <a:lnTo>
                    <a:pt x="115" y="16"/>
                  </a:lnTo>
                  <a:lnTo>
                    <a:pt x="115" y="16"/>
                  </a:lnTo>
                  <a:lnTo>
                    <a:pt x="113" y="19"/>
                  </a:lnTo>
                  <a:lnTo>
                    <a:pt x="111" y="19"/>
                  </a:lnTo>
                  <a:lnTo>
                    <a:pt x="111" y="19"/>
                  </a:lnTo>
                  <a:lnTo>
                    <a:pt x="106" y="21"/>
                  </a:lnTo>
                  <a:lnTo>
                    <a:pt x="104" y="21"/>
                  </a:lnTo>
                  <a:lnTo>
                    <a:pt x="101" y="21"/>
                  </a:lnTo>
                  <a:lnTo>
                    <a:pt x="101" y="23"/>
                  </a:lnTo>
                  <a:lnTo>
                    <a:pt x="99" y="23"/>
                  </a:lnTo>
                  <a:lnTo>
                    <a:pt x="97" y="23"/>
                  </a:lnTo>
                  <a:lnTo>
                    <a:pt x="94" y="23"/>
                  </a:lnTo>
                  <a:lnTo>
                    <a:pt x="90" y="21"/>
                  </a:lnTo>
                  <a:lnTo>
                    <a:pt x="90" y="21"/>
                  </a:lnTo>
                  <a:lnTo>
                    <a:pt x="87" y="21"/>
                  </a:lnTo>
                  <a:lnTo>
                    <a:pt x="85" y="21"/>
                  </a:lnTo>
                  <a:lnTo>
                    <a:pt x="82" y="19"/>
                  </a:lnTo>
                  <a:lnTo>
                    <a:pt x="78" y="19"/>
                  </a:lnTo>
                  <a:lnTo>
                    <a:pt x="75" y="19"/>
                  </a:lnTo>
                  <a:lnTo>
                    <a:pt x="73" y="19"/>
                  </a:lnTo>
                  <a:lnTo>
                    <a:pt x="71" y="19"/>
                  </a:lnTo>
                  <a:lnTo>
                    <a:pt x="68" y="19"/>
                  </a:lnTo>
                  <a:lnTo>
                    <a:pt x="68" y="21"/>
                  </a:lnTo>
                  <a:lnTo>
                    <a:pt x="66" y="23"/>
                  </a:lnTo>
                  <a:lnTo>
                    <a:pt x="66" y="23"/>
                  </a:lnTo>
                  <a:lnTo>
                    <a:pt x="66" y="26"/>
                  </a:lnTo>
                  <a:lnTo>
                    <a:pt x="66" y="26"/>
                  </a:lnTo>
                  <a:lnTo>
                    <a:pt x="66" y="28"/>
                  </a:lnTo>
                  <a:lnTo>
                    <a:pt x="68" y="28"/>
                  </a:lnTo>
                  <a:lnTo>
                    <a:pt x="68" y="28"/>
                  </a:lnTo>
                  <a:lnTo>
                    <a:pt x="71" y="31"/>
                  </a:lnTo>
                  <a:lnTo>
                    <a:pt x="68" y="31"/>
                  </a:lnTo>
                  <a:lnTo>
                    <a:pt x="68" y="33"/>
                  </a:lnTo>
                  <a:lnTo>
                    <a:pt x="68" y="33"/>
                  </a:lnTo>
                  <a:lnTo>
                    <a:pt x="68" y="33"/>
                  </a:lnTo>
                  <a:lnTo>
                    <a:pt x="71" y="33"/>
                  </a:lnTo>
                  <a:lnTo>
                    <a:pt x="73" y="35"/>
                  </a:lnTo>
                  <a:lnTo>
                    <a:pt x="75" y="35"/>
                  </a:lnTo>
                  <a:lnTo>
                    <a:pt x="75" y="35"/>
                  </a:lnTo>
                  <a:lnTo>
                    <a:pt x="75" y="35"/>
                  </a:lnTo>
                  <a:lnTo>
                    <a:pt x="75" y="38"/>
                  </a:lnTo>
                  <a:lnTo>
                    <a:pt x="73" y="38"/>
                  </a:lnTo>
                  <a:lnTo>
                    <a:pt x="73" y="38"/>
                  </a:lnTo>
                  <a:lnTo>
                    <a:pt x="71" y="40"/>
                  </a:lnTo>
                  <a:lnTo>
                    <a:pt x="73" y="42"/>
                  </a:lnTo>
                  <a:lnTo>
                    <a:pt x="73" y="42"/>
                  </a:lnTo>
                  <a:lnTo>
                    <a:pt x="73" y="42"/>
                  </a:lnTo>
                  <a:lnTo>
                    <a:pt x="75" y="45"/>
                  </a:lnTo>
                  <a:lnTo>
                    <a:pt x="75" y="45"/>
                  </a:lnTo>
                  <a:lnTo>
                    <a:pt x="75" y="45"/>
                  </a:lnTo>
                  <a:lnTo>
                    <a:pt x="75" y="47"/>
                  </a:lnTo>
                  <a:lnTo>
                    <a:pt x="75" y="49"/>
                  </a:lnTo>
                  <a:lnTo>
                    <a:pt x="73" y="49"/>
                  </a:lnTo>
                  <a:lnTo>
                    <a:pt x="73" y="52"/>
                  </a:lnTo>
                  <a:lnTo>
                    <a:pt x="75" y="52"/>
                  </a:lnTo>
                  <a:lnTo>
                    <a:pt x="75" y="52"/>
                  </a:lnTo>
                  <a:lnTo>
                    <a:pt x="78" y="54"/>
                  </a:lnTo>
                  <a:lnTo>
                    <a:pt x="80" y="54"/>
                  </a:lnTo>
                  <a:lnTo>
                    <a:pt x="80" y="54"/>
                  </a:lnTo>
                  <a:lnTo>
                    <a:pt x="80" y="57"/>
                  </a:lnTo>
                  <a:lnTo>
                    <a:pt x="80" y="57"/>
                  </a:lnTo>
                  <a:lnTo>
                    <a:pt x="82" y="59"/>
                  </a:lnTo>
                  <a:lnTo>
                    <a:pt x="82" y="59"/>
                  </a:lnTo>
                  <a:lnTo>
                    <a:pt x="82" y="61"/>
                  </a:lnTo>
                  <a:lnTo>
                    <a:pt x="85" y="61"/>
                  </a:lnTo>
                  <a:lnTo>
                    <a:pt x="87" y="61"/>
                  </a:lnTo>
                  <a:lnTo>
                    <a:pt x="87" y="61"/>
                  </a:lnTo>
                  <a:lnTo>
                    <a:pt x="87" y="61"/>
                  </a:lnTo>
                  <a:lnTo>
                    <a:pt x="87" y="64"/>
                  </a:lnTo>
                  <a:lnTo>
                    <a:pt x="90" y="66"/>
                  </a:lnTo>
                  <a:lnTo>
                    <a:pt x="90" y="66"/>
                  </a:lnTo>
                  <a:lnTo>
                    <a:pt x="92" y="66"/>
                  </a:lnTo>
                  <a:lnTo>
                    <a:pt x="94" y="66"/>
                  </a:lnTo>
                  <a:lnTo>
                    <a:pt x="97" y="68"/>
                  </a:lnTo>
                  <a:lnTo>
                    <a:pt x="99" y="68"/>
                  </a:lnTo>
                  <a:lnTo>
                    <a:pt x="101" y="71"/>
                  </a:lnTo>
                  <a:lnTo>
                    <a:pt x="101" y="71"/>
                  </a:lnTo>
                  <a:lnTo>
                    <a:pt x="101" y="71"/>
                  </a:lnTo>
                  <a:lnTo>
                    <a:pt x="101" y="73"/>
                  </a:lnTo>
                  <a:lnTo>
                    <a:pt x="99" y="73"/>
                  </a:lnTo>
                  <a:lnTo>
                    <a:pt x="99" y="75"/>
                  </a:lnTo>
                  <a:lnTo>
                    <a:pt x="92" y="78"/>
                  </a:lnTo>
                  <a:lnTo>
                    <a:pt x="92" y="78"/>
                  </a:lnTo>
                  <a:lnTo>
                    <a:pt x="90" y="80"/>
                  </a:lnTo>
                  <a:lnTo>
                    <a:pt x="90" y="80"/>
                  </a:lnTo>
                  <a:lnTo>
                    <a:pt x="90" y="83"/>
                  </a:lnTo>
                  <a:lnTo>
                    <a:pt x="92" y="87"/>
                  </a:lnTo>
                  <a:lnTo>
                    <a:pt x="92" y="87"/>
                  </a:lnTo>
                  <a:lnTo>
                    <a:pt x="92" y="92"/>
                  </a:lnTo>
                  <a:lnTo>
                    <a:pt x="92" y="94"/>
                  </a:lnTo>
                  <a:lnTo>
                    <a:pt x="92" y="94"/>
                  </a:lnTo>
                  <a:lnTo>
                    <a:pt x="94" y="94"/>
                  </a:lnTo>
                  <a:lnTo>
                    <a:pt x="94" y="97"/>
                  </a:lnTo>
                  <a:lnTo>
                    <a:pt x="94" y="97"/>
                  </a:lnTo>
                  <a:lnTo>
                    <a:pt x="92" y="99"/>
                  </a:lnTo>
                  <a:lnTo>
                    <a:pt x="90" y="99"/>
                  </a:lnTo>
                  <a:lnTo>
                    <a:pt x="90" y="99"/>
                  </a:lnTo>
                  <a:lnTo>
                    <a:pt x="87" y="101"/>
                  </a:lnTo>
                  <a:lnTo>
                    <a:pt x="85" y="109"/>
                  </a:lnTo>
                  <a:lnTo>
                    <a:pt x="82" y="109"/>
                  </a:lnTo>
                  <a:lnTo>
                    <a:pt x="82" y="111"/>
                  </a:lnTo>
                  <a:lnTo>
                    <a:pt x="82" y="111"/>
                  </a:lnTo>
                  <a:lnTo>
                    <a:pt x="85" y="113"/>
                  </a:lnTo>
                  <a:lnTo>
                    <a:pt x="85" y="113"/>
                  </a:lnTo>
                  <a:lnTo>
                    <a:pt x="85" y="116"/>
                  </a:lnTo>
                  <a:lnTo>
                    <a:pt x="82" y="116"/>
                  </a:lnTo>
                  <a:lnTo>
                    <a:pt x="80" y="118"/>
                  </a:lnTo>
                  <a:lnTo>
                    <a:pt x="78" y="118"/>
                  </a:lnTo>
                  <a:lnTo>
                    <a:pt x="75" y="120"/>
                  </a:lnTo>
                  <a:lnTo>
                    <a:pt x="75" y="123"/>
                  </a:lnTo>
                  <a:lnTo>
                    <a:pt x="75" y="127"/>
                  </a:lnTo>
                  <a:lnTo>
                    <a:pt x="75" y="127"/>
                  </a:lnTo>
                  <a:lnTo>
                    <a:pt x="73" y="132"/>
                  </a:lnTo>
                  <a:lnTo>
                    <a:pt x="71" y="137"/>
                  </a:lnTo>
                  <a:lnTo>
                    <a:pt x="71" y="139"/>
                  </a:lnTo>
                  <a:lnTo>
                    <a:pt x="66" y="142"/>
                  </a:lnTo>
                  <a:lnTo>
                    <a:pt x="61" y="144"/>
                  </a:lnTo>
                  <a:lnTo>
                    <a:pt x="61" y="146"/>
                  </a:lnTo>
                  <a:lnTo>
                    <a:pt x="59" y="149"/>
                  </a:lnTo>
                  <a:lnTo>
                    <a:pt x="59" y="151"/>
                  </a:lnTo>
                  <a:lnTo>
                    <a:pt x="59" y="153"/>
                  </a:lnTo>
                  <a:lnTo>
                    <a:pt x="57" y="156"/>
                  </a:lnTo>
                  <a:lnTo>
                    <a:pt x="57" y="161"/>
                  </a:lnTo>
                  <a:lnTo>
                    <a:pt x="57" y="161"/>
                  </a:lnTo>
                  <a:lnTo>
                    <a:pt x="52" y="163"/>
                  </a:lnTo>
                  <a:lnTo>
                    <a:pt x="49" y="163"/>
                  </a:lnTo>
                  <a:lnTo>
                    <a:pt x="45" y="163"/>
                  </a:lnTo>
                  <a:lnTo>
                    <a:pt x="42" y="165"/>
                  </a:lnTo>
                  <a:lnTo>
                    <a:pt x="38" y="168"/>
                  </a:lnTo>
                  <a:lnTo>
                    <a:pt x="38" y="168"/>
                  </a:lnTo>
                  <a:lnTo>
                    <a:pt x="35" y="165"/>
                  </a:lnTo>
                  <a:lnTo>
                    <a:pt x="35" y="165"/>
                  </a:lnTo>
                  <a:lnTo>
                    <a:pt x="33" y="163"/>
                  </a:lnTo>
                  <a:lnTo>
                    <a:pt x="33" y="163"/>
                  </a:lnTo>
                  <a:lnTo>
                    <a:pt x="33" y="161"/>
                  </a:lnTo>
                  <a:lnTo>
                    <a:pt x="31" y="161"/>
                  </a:lnTo>
                  <a:lnTo>
                    <a:pt x="28" y="161"/>
                  </a:lnTo>
                  <a:lnTo>
                    <a:pt x="28" y="161"/>
                  </a:lnTo>
                  <a:lnTo>
                    <a:pt x="26" y="163"/>
                  </a:lnTo>
                  <a:lnTo>
                    <a:pt x="26" y="163"/>
                  </a:lnTo>
                  <a:lnTo>
                    <a:pt x="26" y="163"/>
                  </a:lnTo>
                  <a:lnTo>
                    <a:pt x="24" y="168"/>
                  </a:lnTo>
                  <a:lnTo>
                    <a:pt x="21" y="172"/>
                  </a:lnTo>
                  <a:lnTo>
                    <a:pt x="19" y="175"/>
                  </a:lnTo>
                  <a:lnTo>
                    <a:pt x="19" y="177"/>
                  </a:lnTo>
                  <a:lnTo>
                    <a:pt x="16" y="177"/>
                  </a:lnTo>
                  <a:lnTo>
                    <a:pt x="16" y="177"/>
                  </a:lnTo>
                  <a:lnTo>
                    <a:pt x="16" y="179"/>
                  </a:lnTo>
                  <a:lnTo>
                    <a:pt x="16" y="182"/>
                  </a:lnTo>
                  <a:lnTo>
                    <a:pt x="16" y="187"/>
                  </a:lnTo>
                  <a:lnTo>
                    <a:pt x="16" y="187"/>
                  </a:lnTo>
                  <a:lnTo>
                    <a:pt x="16" y="187"/>
                  </a:lnTo>
                  <a:lnTo>
                    <a:pt x="19" y="189"/>
                  </a:lnTo>
                  <a:lnTo>
                    <a:pt x="21" y="189"/>
                  </a:lnTo>
                  <a:lnTo>
                    <a:pt x="24" y="191"/>
                  </a:lnTo>
                  <a:lnTo>
                    <a:pt x="26" y="191"/>
                  </a:lnTo>
                  <a:lnTo>
                    <a:pt x="28" y="191"/>
                  </a:lnTo>
                  <a:lnTo>
                    <a:pt x="28" y="191"/>
                  </a:lnTo>
                  <a:lnTo>
                    <a:pt x="28" y="194"/>
                  </a:lnTo>
                  <a:lnTo>
                    <a:pt x="28" y="196"/>
                  </a:lnTo>
                  <a:lnTo>
                    <a:pt x="28" y="198"/>
                  </a:lnTo>
                  <a:lnTo>
                    <a:pt x="28" y="201"/>
                  </a:lnTo>
                  <a:lnTo>
                    <a:pt x="28" y="203"/>
                  </a:lnTo>
                  <a:lnTo>
                    <a:pt x="28" y="205"/>
                  </a:lnTo>
                  <a:lnTo>
                    <a:pt x="33" y="210"/>
                  </a:lnTo>
                  <a:lnTo>
                    <a:pt x="33" y="210"/>
                  </a:lnTo>
                  <a:lnTo>
                    <a:pt x="35" y="210"/>
                  </a:lnTo>
                  <a:lnTo>
                    <a:pt x="38" y="210"/>
                  </a:lnTo>
                  <a:lnTo>
                    <a:pt x="38" y="210"/>
                  </a:lnTo>
                  <a:lnTo>
                    <a:pt x="40" y="210"/>
                  </a:lnTo>
                  <a:lnTo>
                    <a:pt x="40" y="210"/>
                  </a:lnTo>
                  <a:lnTo>
                    <a:pt x="40" y="210"/>
                  </a:lnTo>
                  <a:lnTo>
                    <a:pt x="40" y="215"/>
                  </a:lnTo>
                  <a:lnTo>
                    <a:pt x="42" y="217"/>
                  </a:lnTo>
                  <a:lnTo>
                    <a:pt x="45" y="220"/>
                  </a:lnTo>
                  <a:lnTo>
                    <a:pt x="45" y="222"/>
                  </a:lnTo>
                  <a:lnTo>
                    <a:pt x="47" y="227"/>
                  </a:lnTo>
                  <a:lnTo>
                    <a:pt x="49" y="229"/>
                  </a:lnTo>
                  <a:lnTo>
                    <a:pt x="49" y="231"/>
                  </a:lnTo>
                  <a:lnTo>
                    <a:pt x="49" y="231"/>
                  </a:lnTo>
                  <a:lnTo>
                    <a:pt x="47" y="231"/>
                  </a:lnTo>
                  <a:lnTo>
                    <a:pt x="47" y="234"/>
                  </a:lnTo>
                  <a:lnTo>
                    <a:pt x="49" y="234"/>
                  </a:lnTo>
                  <a:lnTo>
                    <a:pt x="49" y="234"/>
                  </a:lnTo>
                  <a:lnTo>
                    <a:pt x="49" y="236"/>
                  </a:lnTo>
                  <a:lnTo>
                    <a:pt x="49" y="236"/>
                  </a:lnTo>
                  <a:lnTo>
                    <a:pt x="49" y="236"/>
                  </a:lnTo>
                  <a:lnTo>
                    <a:pt x="49" y="239"/>
                  </a:lnTo>
                  <a:lnTo>
                    <a:pt x="47" y="239"/>
                  </a:lnTo>
                  <a:lnTo>
                    <a:pt x="47" y="239"/>
                  </a:lnTo>
                  <a:lnTo>
                    <a:pt x="47" y="239"/>
                  </a:lnTo>
                  <a:lnTo>
                    <a:pt x="45" y="241"/>
                  </a:lnTo>
                  <a:lnTo>
                    <a:pt x="45" y="241"/>
                  </a:lnTo>
                  <a:lnTo>
                    <a:pt x="42" y="241"/>
                  </a:lnTo>
                  <a:lnTo>
                    <a:pt x="42" y="239"/>
                  </a:lnTo>
                  <a:lnTo>
                    <a:pt x="42" y="239"/>
                  </a:lnTo>
                  <a:lnTo>
                    <a:pt x="42" y="236"/>
                  </a:lnTo>
                  <a:lnTo>
                    <a:pt x="40" y="236"/>
                  </a:lnTo>
                  <a:lnTo>
                    <a:pt x="40" y="236"/>
                  </a:lnTo>
                  <a:lnTo>
                    <a:pt x="35" y="239"/>
                  </a:lnTo>
                  <a:lnTo>
                    <a:pt x="33" y="239"/>
                  </a:lnTo>
                  <a:lnTo>
                    <a:pt x="33" y="241"/>
                  </a:lnTo>
                  <a:lnTo>
                    <a:pt x="33" y="241"/>
                  </a:lnTo>
                  <a:lnTo>
                    <a:pt x="31" y="241"/>
                  </a:lnTo>
                  <a:lnTo>
                    <a:pt x="28" y="241"/>
                  </a:lnTo>
                  <a:lnTo>
                    <a:pt x="26" y="241"/>
                  </a:lnTo>
                  <a:lnTo>
                    <a:pt x="26" y="241"/>
                  </a:lnTo>
                  <a:lnTo>
                    <a:pt x="24" y="239"/>
                  </a:lnTo>
                  <a:lnTo>
                    <a:pt x="21" y="239"/>
                  </a:lnTo>
                  <a:lnTo>
                    <a:pt x="16" y="239"/>
                  </a:lnTo>
                  <a:lnTo>
                    <a:pt x="16" y="239"/>
                  </a:lnTo>
                  <a:lnTo>
                    <a:pt x="14" y="239"/>
                  </a:lnTo>
                  <a:lnTo>
                    <a:pt x="12" y="239"/>
                  </a:lnTo>
                  <a:lnTo>
                    <a:pt x="12" y="239"/>
                  </a:lnTo>
                  <a:lnTo>
                    <a:pt x="12" y="239"/>
                  </a:lnTo>
                  <a:lnTo>
                    <a:pt x="9" y="239"/>
                  </a:lnTo>
                  <a:lnTo>
                    <a:pt x="9" y="239"/>
                  </a:lnTo>
                  <a:lnTo>
                    <a:pt x="9" y="239"/>
                  </a:lnTo>
                  <a:lnTo>
                    <a:pt x="9" y="239"/>
                  </a:lnTo>
                  <a:lnTo>
                    <a:pt x="9" y="239"/>
                  </a:lnTo>
                  <a:lnTo>
                    <a:pt x="9" y="239"/>
                  </a:lnTo>
                  <a:lnTo>
                    <a:pt x="9" y="246"/>
                  </a:lnTo>
                  <a:lnTo>
                    <a:pt x="7" y="246"/>
                  </a:lnTo>
                  <a:lnTo>
                    <a:pt x="5" y="246"/>
                  </a:lnTo>
                  <a:lnTo>
                    <a:pt x="2" y="246"/>
                  </a:lnTo>
                  <a:lnTo>
                    <a:pt x="0" y="246"/>
                  </a:lnTo>
                  <a:lnTo>
                    <a:pt x="0" y="248"/>
                  </a:lnTo>
                  <a:lnTo>
                    <a:pt x="0" y="248"/>
                  </a:lnTo>
                  <a:lnTo>
                    <a:pt x="0" y="250"/>
                  </a:lnTo>
                  <a:lnTo>
                    <a:pt x="0" y="253"/>
                  </a:lnTo>
                  <a:lnTo>
                    <a:pt x="2" y="253"/>
                  </a:lnTo>
                  <a:lnTo>
                    <a:pt x="5" y="250"/>
                  </a:lnTo>
                  <a:lnTo>
                    <a:pt x="5" y="250"/>
                  </a:lnTo>
                  <a:lnTo>
                    <a:pt x="7" y="248"/>
                  </a:lnTo>
                  <a:lnTo>
                    <a:pt x="9" y="248"/>
                  </a:lnTo>
                  <a:lnTo>
                    <a:pt x="7" y="250"/>
                  </a:lnTo>
                  <a:lnTo>
                    <a:pt x="5" y="253"/>
                  </a:lnTo>
                  <a:lnTo>
                    <a:pt x="5" y="255"/>
                  </a:lnTo>
                  <a:lnTo>
                    <a:pt x="7" y="257"/>
                  </a:lnTo>
                  <a:lnTo>
                    <a:pt x="9" y="262"/>
                  </a:lnTo>
                  <a:lnTo>
                    <a:pt x="12" y="265"/>
                  </a:lnTo>
                  <a:lnTo>
                    <a:pt x="21" y="269"/>
                  </a:lnTo>
                  <a:lnTo>
                    <a:pt x="28" y="272"/>
                  </a:lnTo>
                  <a:lnTo>
                    <a:pt x="31" y="272"/>
                  </a:lnTo>
                  <a:lnTo>
                    <a:pt x="31" y="269"/>
                  </a:lnTo>
                  <a:lnTo>
                    <a:pt x="35" y="267"/>
                  </a:lnTo>
                  <a:lnTo>
                    <a:pt x="38" y="267"/>
                  </a:lnTo>
                  <a:lnTo>
                    <a:pt x="38" y="267"/>
                  </a:lnTo>
                  <a:lnTo>
                    <a:pt x="40" y="267"/>
                  </a:lnTo>
                  <a:lnTo>
                    <a:pt x="40" y="267"/>
                  </a:lnTo>
                  <a:lnTo>
                    <a:pt x="40" y="265"/>
                  </a:lnTo>
                  <a:lnTo>
                    <a:pt x="42" y="265"/>
                  </a:lnTo>
                  <a:lnTo>
                    <a:pt x="42" y="265"/>
                  </a:lnTo>
                  <a:lnTo>
                    <a:pt x="42" y="265"/>
                  </a:lnTo>
                  <a:lnTo>
                    <a:pt x="42" y="267"/>
                  </a:lnTo>
                  <a:lnTo>
                    <a:pt x="42" y="267"/>
                  </a:lnTo>
                  <a:lnTo>
                    <a:pt x="40" y="269"/>
                  </a:lnTo>
                  <a:lnTo>
                    <a:pt x="38" y="274"/>
                  </a:lnTo>
                  <a:lnTo>
                    <a:pt x="35" y="276"/>
                  </a:lnTo>
                  <a:lnTo>
                    <a:pt x="35" y="276"/>
                  </a:lnTo>
                  <a:lnTo>
                    <a:pt x="33" y="279"/>
                  </a:lnTo>
                  <a:lnTo>
                    <a:pt x="31" y="276"/>
                  </a:lnTo>
                  <a:lnTo>
                    <a:pt x="28" y="279"/>
                  </a:lnTo>
                  <a:lnTo>
                    <a:pt x="26" y="279"/>
                  </a:lnTo>
                  <a:lnTo>
                    <a:pt x="21" y="281"/>
                  </a:lnTo>
                  <a:lnTo>
                    <a:pt x="21" y="281"/>
                  </a:lnTo>
                  <a:lnTo>
                    <a:pt x="21" y="281"/>
                  </a:lnTo>
                  <a:lnTo>
                    <a:pt x="19" y="279"/>
                  </a:lnTo>
                  <a:lnTo>
                    <a:pt x="19" y="279"/>
                  </a:lnTo>
                  <a:lnTo>
                    <a:pt x="16" y="279"/>
                  </a:lnTo>
                  <a:lnTo>
                    <a:pt x="16" y="281"/>
                  </a:lnTo>
                  <a:lnTo>
                    <a:pt x="16" y="284"/>
                  </a:lnTo>
                  <a:lnTo>
                    <a:pt x="21" y="288"/>
                  </a:lnTo>
                  <a:lnTo>
                    <a:pt x="26" y="291"/>
                  </a:lnTo>
                  <a:lnTo>
                    <a:pt x="28" y="293"/>
                  </a:lnTo>
                  <a:lnTo>
                    <a:pt x="33" y="298"/>
                  </a:lnTo>
                  <a:lnTo>
                    <a:pt x="38" y="305"/>
                  </a:lnTo>
                  <a:lnTo>
                    <a:pt x="40" y="307"/>
                  </a:lnTo>
                  <a:lnTo>
                    <a:pt x="47" y="312"/>
                  </a:lnTo>
                  <a:lnTo>
                    <a:pt x="52" y="314"/>
                  </a:lnTo>
                  <a:lnTo>
                    <a:pt x="54" y="314"/>
                  </a:lnTo>
                  <a:lnTo>
                    <a:pt x="57" y="314"/>
                  </a:lnTo>
                  <a:lnTo>
                    <a:pt x="64" y="312"/>
                  </a:lnTo>
                  <a:lnTo>
                    <a:pt x="66" y="310"/>
                  </a:lnTo>
                  <a:lnTo>
                    <a:pt x="75" y="305"/>
                  </a:lnTo>
                  <a:lnTo>
                    <a:pt x="75" y="305"/>
                  </a:lnTo>
                  <a:lnTo>
                    <a:pt x="78" y="298"/>
                  </a:lnTo>
                  <a:lnTo>
                    <a:pt x="78" y="295"/>
                  </a:lnTo>
                  <a:lnTo>
                    <a:pt x="78" y="293"/>
                  </a:lnTo>
                  <a:lnTo>
                    <a:pt x="75" y="293"/>
                  </a:lnTo>
                  <a:lnTo>
                    <a:pt x="75" y="291"/>
                  </a:lnTo>
                  <a:lnTo>
                    <a:pt x="73" y="291"/>
                  </a:lnTo>
                  <a:lnTo>
                    <a:pt x="73" y="291"/>
                  </a:lnTo>
                  <a:lnTo>
                    <a:pt x="75" y="288"/>
                  </a:lnTo>
                  <a:lnTo>
                    <a:pt x="75" y="288"/>
                  </a:lnTo>
                  <a:lnTo>
                    <a:pt x="78" y="286"/>
                  </a:lnTo>
                  <a:lnTo>
                    <a:pt x="78" y="286"/>
                  </a:lnTo>
                  <a:lnTo>
                    <a:pt x="78" y="284"/>
                  </a:lnTo>
                  <a:lnTo>
                    <a:pt x="75" y="281"/>
                  </a:lnTo>
                  <a:lnTo>
                    <a:pt x="75" y="281"/>
                  </a:lnTo>
                  <a:lnTo>
                    <a:pt x="78" y="281"/>
                  </a:lnTo>
                  <a:lnTo>
                    <a:pt x="80" y="281"/>
                  </a:lnTo>
                  <a:lnTo>
                    <a:pt x="82" y="281"/>
                  </a:lnTo>
                  <a:lnTo>
                    <a:pt x="85" y="281"/>
                  </a:lnTo>
                  <a:lnTo>
                    <a:pt x="87" y="284"/>
                  </a:lnTo>
                  <a:lnTo>
                    <a:pt x="85" y="284"/>
                  </a:lnTo>
                  <a:lnTo>
                    <a:pt x="82" y="284"/>
                  </a:lnTo>
                  <a:lnTo>
                    <a:pt x="82" y="284"/>
                  </a:lnTo>
                  <a:lnTo>
                    <a:pt x="82" y="288"/>
                  </a:lnTo>
                  <a:lnTo>
                    <a:pt x="85" y="288"/>
                  </a:lnTo>
                  <a:lnTo>
                    <a:pt x="85" y="288"/>
                  </a:lnTo>
                  <a:lnTo>
                    <a:pt x="85" y="288"/>
                  </a:lnTo>
                  <a:lnTo>
                    <a:pt x="82" y="291"/>
                  </a:lnTo>
                  <a:lnTo>
                    <a:pt x="82" y="293"/>
                  </a:lnTo>
                  <a:lnTo>
                    <a:pt x="87" y="293"/>
                  </a:lnTo>
                  <a:lnTo>
                    <a:pt x="92" y="293"/>
                  </a:lnTo>
                  <a:lnTo>
                    <a:pt x="94" y="293"/>
                  </a:lnTo>
                  <a:lnTo>
                    <a:pt x="92" y="293"/>
                  </a:lnTo>
                  <a:lnTo>
                    <a:pt x="87" y="295"/>
                  </a:lnTo>
                  <a:lnTo>
                    <a:pt x="87" y="298"/>
                  </a:lnTo>
                  <a:lnTo>
                    <a:pt x="85" y="298"/>
                  </a:lnTo>
                  <a:lnTo>
                    <a:pt x="85" y="298"/>
                  </a:lnTo>
                  <a:lnTo>
                    <a:pt x="87" y="298"/>
                  </a:lnTo>
                  <a:lnTo>
                    <a:pt x="87" y="300"/>
                  </a:lnTo>
                  <a:lnTo>
                    <a:pt x="85" y="300"/>
                  </a:lnTo>
                  <a:lnTo>
                    <a:pt x="87" y="305"/>
                  </a:lnTo>
                  <a:lnTo>
                    <a:pt x="87" y="305"/>
                  </a:lnTo>
                  <a:lnTo>
                    <a:pt x="90" y="305"/>
                  </a:lnTo>
                  <a:lnTo>
                    <a:pt x="90" y="307"/>
                  </a:lnTo>
                  <a:lnTo>
                    <a:pt x="90" y="310"/>
                  </a:lnTo>
                  <a:lnTo>
                    <a:pt x="92" y="312"/>
                  </a:lnTo>
                  <a:lnTo>
                    <a:pt x="92" y="314"/>
                  </a:lnTo>
                  <a:lnTo>
                    <a:pt x="92" y="317"/>
                  </a:lnTo>
                  <a:lnTo>
                    <a:pt x="90" y="328"/>
                  </a:lnTo>
                  <a:lnTo>
                    <a:pt x="90" y="333"/>
                  </a:lnTo>
                  <a:lnTo>
                    <a:pt x="90" y="333"/>
                  </a:lnTo>
                  <a:lnTo>
                    <a:pt x="90" y="336"/>
                  </a:lnTo>
                  <a:lnTo>
                    <a:pt x="90" y="338"/>
                  </a:lnTo>
                  <a:lnTo>
                    <a:pt x="92" y="340"/>
                  </a:lnTo>
                  <a:lnTo>
                    <a:pt x="92" y="340"/>
                  </a:lnTo>
                  <a:lnTo>
                    <a:pt x="92" y="343"/>
                  </a:lnTo>
                  <a:lnTo>
                    <a:pt x="92" y="343"/>
                  </a:lnTo>
                  <a:lnTo>
                    <a:pt x="97" y="345"/>
                  </a:lnTo>
                  <a:lnTo>
                    <a:pt x="92" y="345"/>
                  </a:lnTo>
                  <a:lnTo>
                    <a:pt x="92" y="345"/>
                  </a:lnTo>
                  <a:lnTo>
                    <a:pt x="92" y="345"/>
                  </a:lnTo>
                  <a:lnTo>
                    <a:pt x="92" y="350"/>
                  </a:lnTo>
                  <a:lnTo>
                    <a:pt x="94" y="352"/>
                  </a:lnTo>
                  <a:lnTo>
                    <a:pt x="94" y="350"/>
                  </a:lnTo>
                  <a:lnTo>
                    <a:pt x="97" y="347"/>
                  </a:lnTo>
                  <a:lnTo>
                    <a:pt x="97" y="350"/>
                  </a:lnTo>
                  <a:lnTo>
                    <a:pt x="97" y="352"/>
                  </a:lnTo>
                  <a:lnTo>
                    <a:pt x="94" y="354"/>
                  </a:lnTo>
                  <a:lnTo>
                    <a:pt x="94" y="357"/>
                  </a:lnTo>
                  <a:lnTo>
                    <a:pt x="94" y="359"/>
                  </a:lnTo>
                  <a:lnTo>
                    <a:pt x="97" y="359"/>
                  </a:lnTo>
                  <a:lnTo>
                    <a:pt x="97" y="364"/>
                  </a:lnTo>
                  <a:lnTo>
                    <a:pt x="97" y="366"/>
                  </a:lnTo>
                  <a:lnTo>
                    <a:pt x="99" y="369"/>
                  </a:lnTo>
                  <a:lnTo>
                    <a:pt x="99" y="373"/>
                  </a:lnTo>
                  <a:lnTo>
                    <a:pt x="101" y="380"/>
                  </a:lnTo>
                  <a:lnTo>
                    <a:pt x="101" y="383"/>
                  </a:lnTo>
                  <a:lnTo>
                    <a:pt x="104" y="388"/>
                  </a:lnTo>
                  <a:lnTo>
                    <a:pt x="108" y="404"/>
                  </a:lnTo>
                  <a:lnTo>
                    <a:pt x="111" y="411"/>
                  </a:lnTo>
                  <a:lnTo>
                    <a:pt x="111" y="414"/>
                  </a:lnTo>
                  <a:lnTo>
                    <a:pt x="113" y="416"/>
                  </a:lnTo>
                  <a:lnTo>
                    <a:pt x="115" y="421"/>
                  </a:lnTo>
                  <a:lnTo>
                    <a:pt x="115" y="421"/>
                  </a:lnTo>
                  <a:lnTo>
                    <a:pt x="118" y="421"/>
                  </a:lnTo>
                  <a:lnTo>
                    <a:pt x="118" y="423"/>
                  </a:lnTo>
                  <a:lnTo>
                    <a:pt x="118" y="423"/>
                  </a:lnTo>
                  <a:lnTo>
                    <a:pt x="118" y="425"/>
                  </a:lnTo>
                  <a:lnTo>
                    <a:pt x="120" y="428"/>
                  </a:lnTo>
                  <a:lnTo>
                    <a:pt x="118" y="428"/>
                  </a:lnTo>
                  <a:lnTo>
                    <a:pt x="120" y="428"/>
                  </a:lnTo>
                  <a:lnTo>
                    <a:pt x="120" y="432"/>
                  </a:lnTo>
                  <a:lnTo>
                    <a:pt x="123" y="437"/>
                  </a:lnTo>
                  <a:lnTo>
                    <a:pt x="125" y="437"/>
                  </a:lnTo>
                  <a:lnTo>
                    <a:pt x="127" y="442"/>
                  </a:lnTo>
                  <a:lnTo>
                    <a:pt x="127" y="442"/>
                  </a:lnTo>
                  <a:lnTo>
                    <a:pt x="130" y="444"/>
                  </a:lnTo>
                  <a:lnTo>
                    <a:pt x="130" y="447"/>
                  </a:lnTo>
                  <a:lnTo>
                    <a:pt x="130" y="447"/>
                  </a:lnTo>
                  <a:lnTo>
                    <a:pt x="132" y="451"/>
                  </a:lnTo>
                  <a:lnTo>
                    <a:pt x="132" y="454"/>
                  </a:lnTo>
                  <a:lnTo>
                    <a:pt x="132" y="456"/>
                  </a:lnTo>
                  <a:lnTo>
                    <a:pt x="134" y="458"/>
                  </a:lnTo>
                  <a:lnTo>
                    <a:pt x="137" y="463"/>
                  </a:lnTo>
                  <a:lnTo>
                    <a:pt x="137" y="466"/>
                  </a:lnTo>
                  <a:lnTo>
                    <a:pt x="137" y="466"/>
                  </a:lnTo>
                  <a:lnTo>
                    <a:pt x="139" y="475"/>
                  </a:lnTo>
                  <a:lnTo>
                    <a:pt x="139" y="477"/>
                  </a:lnTo>
                  <a:lnTo>
                    <a:pt x="141" y="480"/>
                  </a:lnTo>
                  <a:lnTo>
                    <a:pt x="144" y="487"/>
                  </a:lnTo>
                  <a:lnTo>
                    <a:pt x="148" y="496"/>
                  </a:lnTo>
                  <a:lnTo>
                    <a:pt x="148" y="499"/>
                  </a:lnTo>
                  <a:lnTo>
                    <a:pt x="151" y="499"/>
                  </a:lnTo>
                  <a:lnTo>
                    <a:pt x="153" y="503"/>
                  </a:lnTo>
                  <a:lnTo>
                    <a:pt x="156" y="506"/>
                  </a:lnTo>
                  <a:lnTo>
                    <a:pt x="158" y="510"/>
                  </a:lnTo>
                  <a:lnTo>
                    <a:pt x="158" y="513"/>
                  </a:lnTo>
                  <a:lnTo>
                    <a:pt x="160" y="518"/>
                  </a:lnTo>
                  <a:lnTo>
                    <a:pt x="163" y="525"/>
                  </a:lnTo>
                  <a:lnTo>
                    <a:pt x="167" y="532"/>
                  </a:lnTo>
                  <a:lnTo>
                    <a:pt x="167" y="534"/>
                  </a:lnTo>
                  <a:lnTo>
                    <a:pt x="170" y="537"/>
                  </a:lnTo>
                  <a:lnTo>
                    <a:pt x="170" y="537"/>
                  </a:lnTo>
                  <a:lnTo>
                    <a:pt x="170" y="539"/>
                  </a:lnTo>
                  <a:lnTo>
                    <a:pt x="170" y="541"/>
                  </a:lnTo>
                  <a:lnTo>
                    <a:pt x="170" y="541"/>
                  </a:lnTo>
                  <a:lnTo>
                    <a:pt x="172" y="541"/>
                  </a:lnTo>
                  <a:lnTo>
                    <a:pt x="174" y="551"/>
                  </a:lnTo>
                  <a:lnTo>
                    <a:pt x="174" y="551"/>
                  </a:lnTo>
                  <a:lnTo>
                    <a:pt x="172" y="551"/>
                  </a:lnTo>
                  <a:lnTo>
                    <a:pt x="172" y="546"/>
                  </a:lnTo>
                  <a:lnTo>
                    <a:pt x="172" y="544"/>
                  </a:lnTo>
                  <a:lnTo>
                    <a:pt x="170" y="544"/>
                  </a:lnTo>
                  <a:lnTo>
                    <a:pt x="170" y="541"/>
                  </a:lnTo>
                  <a:lnTo>
                    <a:pt x="172" y="548"/>
                  </a:lnTo>
                  <a:lnTo>
                    <a:pt x="172" y="553"/>
                  </a:lnTo>
                  <a:lnTo>
                    <a:pt x="174" y="558"/>
                  </a:lnTo>
                  <a:lnTo>
                    <a:pt x="174" y="558"/>
                  </a:lnTo>
                  <a:lnTo>
                    <a:pt x="174" y="558"/>
                  </a:lnTo>
                  <a:lnTo>
                    <a:pt x="174" y="558"/>
                  </a:lnTo>
                  <a:lnTo>
                    <a:pt x="174" y="560"/>
                  </a:lnTo>
                  <a:lnTo>
                    <a:pt x="177" y="565"/>
                  </a:lnTo>
                  <a:lnTo>
                    <a:pt x="177" y="565"/>
                  </a:lnTo>
                  <a:lnTo>
                    <a:pt x="184" y="574"/>
                  </a:lnTo>
                  <a:lnTo>
                    <a:pt x="186" y="577"/>
                  </a:lnTo>
                  <a:lnTo>
                    <a:pt x="191" y="579"/>
                  </a:lnTo>
                  <a:lnTo>
                    <a:pt x="196" y="581"/>
                  </a:lnTo>
                  <a:lnTo>
                    <a:pt x="196" y="579"/>
                  </a:lnTo>
                  <a:lnTo>
                    <a:pt x="200" y="579"/>
                  </a:lnTo>
                  <a:lnTo>
                    <a:pt x="205" y="574"/>
                  </a:lnTo>
                  <a:lnTo>
                    <a:pt x="205" y="572"/>
                  </a:lnTo>
                  <a:lnTo>
                    <a:pt x="205" y="570"/>
                  </a:lnTo>
                  <a:lnTo>
                    <a:pt x="207" y="565"/>
                  </a:lnTo>
                  <a:lnTo>
                    <a:pt x="207" y="563"/>
                  </a:lnTo>
                  <a:lnTo>
                    <a:pt x="212" y="560"/>
                  </a:lnTo>
                  <a:lnTo>
                    <a:pt x="222" y="555"/>
                  </a:lnTo>
                  <a:lnTo>
                    <a:pt x="226" y="555"/>
                  </a:lnTo>
                  <a:lnTo>
                    <a:pt x="229" y="558"/>
                  </a:lnTo>
                  <a:lnTo>
                    <a:pt x="229" y="555"/>
                  </a:lnTo>
                  <a:lnTo>
                    <a:pt x="226" y="555"/>
                  </a:lnTo>
                  <a:lnTo>
                    <a:pt x="224" y="555"/>
                  </a:lnTo>
                  <a:lnTo>
                    <a:pt x="222" y="555"/>
                  </a:lnTo>
                  <a:lnTo>
                    <a:pt x="222" y="553"/>
                  </a:lnTo>
                  <a:lnTo>
                    <a:pt x="219" y="553"/>
                  </a:lnTo>
                  <a:lnTo>
                    <a:pt x="219" y="551"/>
                  </a:lnTo>
                  <a:lnTo>
                    <a:pt x="222" y="548"/>
                  </a:lnTo>
                  <a:lnTo>
                    <a:pt x="226" y="539"/>
                  </a:lnTo>
                  <a:lnTo>
                    <a:pt x="226" y="537"/>
                  </a:lnTo>
                  <a:lnTo>
                    <a:pt x="226" y="534"/>
                  </a:lnTo>
                  <a:lnTo>
                    <a:pt x="229" y="534"/>
                  </a:lnTo>
                  <a:lnTo>
                    <a:pt x="231" y="534"/>
                  </a:lnTo>
                  <a:lnTo>
                    <a:pt x="231" y="534"/>
                  </a:lnTo>
                  <a:lnTo>
                    <a:pt x="233" y="534"/>
                  </a:lnTo>
                  <a:lnTo>
                    <a:pt x="236" y="534"/>
                  </a:lnTo>
                  <a:lnTo>
                    <a:pt x="236" y="534"/>
                  </a:lnTo>
                  <a:lnTo>
                    <a:pt x="236" y="525"/>
                  </a:lnTo>
                  <a:lnTo>
                    <a:pt x="236" y="515"/>
                  </a:lnTo>
                  <a:lnTo>
                    <a:pt x="236" y="513"/>
                  </a:lnTo>
                  <a:lnTo>
                    <a:pt x="233" y="513"/>
                  </a:lnTo>
                  <a:lnTo>
                    <a:pt x="233" y="513"/>
                  </a:lnTo>
                  <a:lnTo>
                    <a:pt x="233" y="513"/>
                  </a:lnTo>
                  <a:lnTo>
                    <a:pt x="233" y="510"/>
                  </a:lnTo>
                  <a:lnTo>
                    <a:pt x="233" y="508"/>
                  </a:lnTo>
                  <a:lnTo>
                    <a:pt x="233" y="506"/>
                  </a:lnTo>
                  <a:lnTo>
                    <a:pt x="233" y="499"/>
                  </a:lnTo>
                  <a:lnTo>
                    <a:pt x="236" y="494"/>
                  </a:lnTo>
                  <a:lnTo>
                    <a:pt x="238" y="492"/>
                  </a:lnTo>
                  <a:lnTo>
                    <a:pt x="238" y="489"/>
                  </a:lnTo>
                  <a:lnTo>
                    <a:pt x="240" y="484"/>
                  </a:lnTo>
                  <a:lnTo>
                    <a:pt x="240" y="470"/>
                  </a:lnTo>
                  <a:lnTo>
                    <a:pt x="240" y="468"/>
                  </a:lnTo>
                  <a:lnTo>
                    <a:pt x="238" y="466"/>
                  </a:lnTo>
                  <a:lnTo>
                    <a:pt x="236" y="466"/>
                  </a:lnTo>
                  <a:lnTo>
                    <a:pt x="238" y="463"/>
                  </a:lnTo>
                  <a:lnTo>
                    <a:pt x="238" y="466"/>
                  </a:lnTo>
                  <a:lnTo>
                    <a:pt x="240" y="466"/>
                  </a:lnTo>
                  <a:lnTo>
                    <a:pt x="240" y="468"/>
                  </a:lnTo>
                  <a:lnTo>
                    <a:pt x="238" y="463"/>
                  </a:lnTo>
                  <a:lnTo>
                    <a:pt x="238" y="461"/>
                  </a:lnTo>
                  <a:lnTo>
                    <a:pt x="238" y="458"/>
                  </a:lnTo>
                  <a:lnTo>
                    <a:pt x="236" y="456"/>
                  </a:lnTo>
                  <a:lnTo>
                    <a:pt x="236" y="451"/>
                  </a:lnTo>
                  <a:lnTo>
                    <a:pt x="236" y="449"/>
                  </a:lnTo>
                  <a:lnTo>
                    <a:pt x="236" y="449"/>
                  </a:lnTo>
                  <a:lnTo>
                    <a:pt x="236" y="447"/>
                  </a:lnTo>
                  <a:lnTo>
                    <a:pt x="236" y="444"/>
                  </a:lnTo>
                  <a:lnTo>
                    <a:pt x="236" y="440"/>
                  </a:lnTo>
                  <a:lnTo>
                    <a:pt x="233" y="432"/>
                  </a:lnTo>
                  <a:lnTo>
                    <a:pt x="233" y="428"/>
                  </a:lnTo>
                  <a:lnTo>
                    <a:pt x="236" y="421"/>
                  </a:lnTo>
                  <a:lnTo>
                    <a:pt x="238" y="418"/>
                  </a:lnTo>
                  <a:lnTo>
                    <a:pt x="243" y="416"/>
                  </a:lnTo>
                  <a:lnTo>
                    <a:pt x="243" y="416"/>
                  </a:lnTo>
                  <a:lnTo>
                    <a:pt x="245" y="416"/>
                  </a:lnTo>
                  <a:lnTo>
                    <a:pt x="245" y="418"/>
                  </a:lnTo>
                  <a:lnTo>
                    <a:pt x="247" y="418"/>
                  </a:lnTo>
                  <a:lnTo>
                    <a:pt x="247" y="418"/>
                  </a:lnTo>
                  <a:lnTo>
                    <a:pt x="250" y="418"/>
                  </a:lnTo>
                  <a:lnTo>
                    <a:pt x="250" y="418"/>
                  </a:lnTo>
                  <a:lnTo>
                    <a:pt x="250" y="416"/>
                  </a:lnTo>
                  <a:lnTo>
                    <a:pt x="252" y="416"/>
                  </a:lnTo>
                  <a:lnTo>
                    <a:pt x="252" y="409"/>
                  </a:lnTo>
                  <a:lnTo>
                    <a:pt x="254" y="406"/>
                  </a:lnTo>
                  <a:lnTo>
                    <a:pt x="254" y="406"/>
                  </a:lnTo>
                  <a:lnTo>
                    <a:pt x="262" y="406"/>
                  </a:lnTo>
                  <a:lnTo>
                    <a:pt x="262" y="406"/>
                  </a:lnTo>
                  <a:lnTo>
                    <a:pt x="269" y="404"/>
                  </a:lnTo>
                  <a:lnTo>
                    <a:pt x="271" y="402"/>
                  </a:lnTo>
                  <a:lnTo>
                    <a:pt x="271" y="399"/>
                  </a:lnTo>
                  <a:lnTo>
                    <a:pt x="271" y="399"/>
                  </a:lnTo>
                  <a:lnTo>
                    <a:pt x="273" y="397"/>
                  </a:lnTo>
                  <a:lnTo>
                    <a:pt x="271" y="397"/>
                  </a:lnTo>
                  <a:lnTo>
                    <a:pt x="271" y="395"/>
                  </a:lnTo>
                  <a:lnTo>
                    <a:pt x="271" y="395"/>
                  </a:lnTo>
                  <a:lnTo>
                    <a:pt x="271" y="392"/>
                  </a:lnTo>
                  <a:lnTo>
                    <a:pt x="271" y="390"/>
                  </a:lnTo>
                  <a:lnTo>
                    <a:pt x="276" y="388"/>
                  </a:lnTo>
                  <a:lnTo>
                    <a:pt x="283" y="383"/>
                  </a:lnTo>
                  <a:lnTo>
                    <a:pt x="285" y="380"/>
                  </a:lnTo>
                  <a:lnTo>
                    <a:pt x="290" y="376"/>
                  </a:lnTo>
                  <a:lnTo>
                    <a:pt x="292" y="371"/>
                  </a:lnTo>
                  <a:lnTo>
                    <a:pt x="295" y="371"/>
                  </a:lnTo>
                  <a:lnTo>
                    <a:pt x="302" y="366"/>
                  </a:lnTo>
                  <a:lnTo>
                    <a:pt x="302" y="364"/>
                  </a:lnTo>
                  <a:lnTo>
                    <a:pt x="306" y="357"/>
                  </a:lnTo>
                  <a:lnTo>
                    <a:pt x="309" y="352"/>
                  </a:lnTo>
                  <a:lnTo>
                    <a:pt x="311" y="352"/>
                  </a:lnTo>
                  <a:lnTo>
                    <a:pt x="311" y="350"/>
                  </a:lnTo>
                  <a:lnTo>
                    <a:pt x="311" y="347"/>
                  </a:lnTo>
                  <a:lnTo>
                    <a:pt x="318" y="340"/>
                  </a:lnTo>
                  <a:lnTo>
                    <a:pt x="323" y="338"/>
                  </a:lnTo>
                  <a:lnTo>
                    <a:pt x="323" y="338"/>
                  </a:lnTo>
                  <a:lnTo>
                    <a:pt x="320" y="336"/>
                  </a:lnTo>
                  <a:lnTo>
                    <a:pt x="318" y="338"/>
                  </a:lnTo>
                  <a:lnTo>
                    <a:pt x="318" y="338"/>
                  </a:lnTo>
                  <a:lnTo>
                    <a:pt x="318" y="338"/>
                  </a:lnTo>
                  <a:lnTo>
                    <a:pt x="318" y="336"/>
                  </a:lnTo>
                  <a:lnTo>
                    <a:pt x="323" y="331"/>
                  </a:lnTo>
                  <a:lnTo>
                    <a:pt x="323" y="331"/>
                  </a:lnTo>
                  <a:lnTo>
                    <a:pt x="325" y="333"/>
                  </a:lnTo>
                  <a:lnTo>
                    <a:pt x="325" y="336"/>
                  </a:lnTo>
                  <a:lnTo>
                    <a:pt x="323" y="336"/>
                  </a:lnTo>
                  <a:lnTo>
                    <a:pt x="323" y="336"/>
                  </a:lnTo>
                  <a:lnTo>
                    <a:pt x="325" y="336"/>
                  </a:lnTo>
                  <a:lnTo>
                    <a:pt x="330" y="333"/>
                  </a:lnTo>
                  <a:lnTo>
                    <a:pt x="337" y="331"/>
                  </a:lnTo>
                  <a:lnTo>
                    <a:pt x="337" y="331"/>
                  </a:lnTo>
                  <a:lnTo>
                    <a:pt x="337" y="331"/>
                  </a:lnTo>
                  <a:lnTo>
                    <a:pt x="337" y="331"/>
                  </a:lnTo>
                  <a:lnTo>
                    <a:pt x="337" y="328"/>
                  </a:lnTo>
                  <a:lnTo>
                    <a:pt x="337" y="328"/>
                  </a:lnTo>
                  <a:lnTo>
                    <a:pt x="339" y="328"/>
                  </a:lnTo>
                  <a:lnTo>
                    <a:pt x="339" y="328"/>
                  </a:lnTo>
                  <a:lnTo>
                    <a:pt x="342" y="326"/>
                  </a:lnTo>
                  <a:lnTo>
                    <a:pt x="344" y="324"/>
                  </a:lnTo>
                  <a:lnTo>
                    <a:pt x="344" y="321"/>
                  </a:lnTo>
                  <a:lnTo>
                    <a:pt x="344" y="321"/>
                  </a:lnTo>
                  <a:lnTo>
                    <a:pt x="346" y="319"/>
                  </a:lnTo>
                  <a:lnTo>
                    <a:pt x="346" y="317"/>
                  </a:lnTo>
                  <a:lnTo>
                    <a:pt x="349" y="314"/>
                  </a:lnTo>
                  <a:lnTo>
                    <a:pt x="346" y="314"/>
                  </a:lnTo>
                  <a:lnTo>
                    <a:pt x="346" y="310"/>
                  </a:lnTo>
                  <a:lnTo>
                    <a:pt x="344" y="307"/>
                  </a:lnTo>
                  <a:lnTo>
                    <a:pt x="344" y="302"/>
                  </a:lnTo>
                  <a:lnTo>
                    <a:pt x="346" y="300"/>
                  </a:lnTo>
                  <a:lnTo>
                    <a:pt x="349" y="298"/>
                  </a:lnTo>
                  <a:lnTo>
                    <a:pt x="351" y="298"/>
                  </a:lnTo>
                  <a:lnTo>
                    <a:pt x="358" y="295"/>
                  </a:lnTo>
                  <a:lnTo>
                    <a:pt x="361" y="293"/>
                  </a:lnTo>
                  <a:lnTo>
                    <a:pt x="363" y="291"/>
                  </a:lnTo>
                  <a:lnTo>
                    <a:pt x="365" y="288"/>
                  </a:lnTo>
                  <a:lnTo>
                    <a:pt x="365" y="286"/>
                  </a:lnTo>
                  <a:lnTo>
                    <a:pt x="365" y="286"/>
                  </a:lnTo>
                  <a:lnTo>
                    <a:pt x="365" y="284"/>
                  </a:lnTo>
                  <a:lnTo>
                    <a:pt x="363" y="284"/>
                  </a:lnTo>
                  <a:lnTo>
                    <a:pt x="363" y="281"/>
                  </a:lnTo>
                  <a:lnTo>
                    <a:pt x="361" y="279"/>
                  </a:lnTo>
                  <a:lnTo>
                    <a:pt x="363" y="281"/>
                  </a:lnTo>
                  <a:lnTo>
                    <a:pt x="365" y="284"/>
                  </a:lnTo>
                  <a:lnTo>
                    <a:pt x="368" y="284"/>
                  </a:lnTo>
                  <a:lnTo>
                    <a:pt x="368" y="286"/>
                  </a:lnTo>
                  <a:lnTo>
                    <a:pt x="365" y="291"/>
                  </a:lnTo>
                  <a:lnTo>
                    <a:pt x="365" y="293"/>
                  </a:lnTo>
                  <a:lnTo>
                    <a:pt x="368" y="295"/>
                  </a:lnTo>
                  <a:lnTo>
                    <a:pt x="370" y="295"/>
                  </a:lnTo>
                  <a:lnTo>
                    <a:pt x="370" y="293"/>
                  </a:lnTo>
                  <a:lnTo>
                    <a:pt x="370" y="293"/>
                  </a:lnTo>
                  <a:lnTo>
                    <a:pt x="370" y="293"/>
                  </a:lnTo>
                  <a:lnTo>
                    <a:pt x="372" y="295"/>
                  </a:lnTo>
                  <a:lnTo>
                    <a:pt x="375" y="295"/>
                  </a:lnTo>
                  <a:lnTo>
                    <a:pt x="375" y="293"/>
                  </a:lnTo>
                  <a:lnTo>
                    <a:pt x="375" y="291"/>
                  </a:lnTo>
                  <a:lnTo>
                    <a:pt x="375" y="286"/>
                  </a:lnTo>
                  <a:lnTo>
                    <a:pt x="375" y="286"/>
                  </a:lnTo>
                  <a:lnTo>
                    <a:pt x="377" y="286"/>
                  </a:lnTo>
                  <a:lnTo>
                    <a:pt x="377" y="286"/>
                  </a:lnTo>
                  <a:lnTo>
                    <a:pt x="377" y="288"/>
                  </a:lnTo>
                  <a:lnTo>
                    <a:pt x="377" y="293"/>
                  </a:lnTo>
                  <a:lnTo>
                    <a:pt x="377" y="295"/>
                  </a:lnTo>
                  <a:lnTo>
                    <a:pt x="377" y="295"/>
                  </a:lnTo>
                  <a:lnTo>
                    <a:pt x="377" y="295"/>
                  </a:lnTo>
                  <a:lnTo>
                    <a:pt x="379" y="295"/>
                  </a:lnTo>
                  <a:lnTo>
                    <a:pt x="379" y="293"/>
                  </a:lnTo>
                  <a:lnTo>
                    <a:pt x="382" y="295"/>
                  </a:lnTo>
                  <a:lnTo>
                    <a:pt x="382" y="295"/>
                  </a:lnTo>
                  <a:lnTo>
                    <a:pt x="384" y="295"/>
                  </a:lnTo>
                  <a:lnTo>
                    <a:pt x="384" y="293"/>
                  </a:lnTo>
                  <a:lnTo>
                    <a:pt x="382" y="291"/>
                  </a:lnTo>
                  <a:lnTo>
                    <a:pt x="382" y="288"/>
                  </a:lnTo>
                  <a:lnTo>
                    <a:pt x="382" y="288"/>
                  </a:lnTo>
                  <a:lnTo>
                    <a:pt x="382" y="286"/>
                  </a:lnTo>
                  <a:lnTo>
                    <a:pt x="382" y="284"/>
                  </a:lnTo>
                  <a:lnTo>
                    <a:pt x="382" y="281"/>
                  </a:lnTo>
                  <a:lnTo>
                    <a:pt x="379" y="276"/>
                  </a:lnTo>
                  <a:lnTo>
                    <a:pt x="379" y="274"/>
                  </a:lnTo>
                  <a:lnTo>
                    <a:pt x="379" y="274"/>
                  </a:lnTo>
                  <a:lnTo>
                    <a:pt x="379" y="272"/>
                  </a:lnTo>
                  <a:lnTo>
                    <a:pt x="377" y="269"/>
                  </a:lnTo>
                  <a:lnTo>
                    <a:pt x="377" y="267"/>
                  </a:lnTo>
                  <a:lnTo>
                    <a:pt x="377" y="265"/>
                  </a:lnTo>
                  <a:lnTo>
                    <a:pt x="377" y="262"/>
                  </a:lnTo>
                  <a:lnTo>
                    <a:pt x="377" y="262"/>
                  </a:lnTo>
                  <a:lnTo>
                    <a:pt x="375" y="262"/>
                  </a:lnTo>
                  <a:lnTo>
                    <a:pt x="372" y="260"/>
                  </a:lnTo>
                  <a:lnTo>
                    <a:pt x="372" y="260"/>
                  </a:lnTo>
                  <a:lnTo>
                    <a:pt x="372" y="257"/>
                  </a:lnTo>
                  <a:lnTo>
                    <a:pt x="372" y="255"/>
                  </a:lnTo>
                  <a:lnTo>
                    <a:pt x="370" y="255"/>
                  </a:lnTo>
                  <a:lnTo>
                    <a:pt x="370" y="255"/>
                  </a:lnTo>
                  <a:lnTo>
                    <a:pt x="370" y="253"/>
                  </a:lnTo>
                  <a:lnTo>
                    <a:pt x="370" y="253"/>
                  </a:lnTo>
                  <a:lnTo>
                    <a:pt x="370" y="248"/>
                  </a:lnTo>
                  <a:lnTo>
                    <a:pt x="370" y="246"/>
                  </a:lnTo>
                  <a:lnTo>
                    <a:pt x="370" y="243"/>
                  </a:lnTo>
                  <a:lnTo>
                    <a:pt x="370" y="241"/>
                  </a:lnTo>
                  <a:lnTo>
                    <a:pt x="370" y="241"/>
                  </a:lnTo>
                  <a:lnTo>
                    <a:pt x="370" y="239"/>
                  </a:lnTo>
                  <a:lnTo>
                    <a:pt x="370" y="239"/>
                  </a:lnTo>
                  <a:lnTo>
                    <a:pt x="365" y="239"/>
                  </a:lnTo>
                  <a:lnTo>
                    <a:pt x="365" y="236"/>
                  </a:lnTo>
                  <a:lnTo>
                    <a:pt x="363" y="236"/>
                  </a:lnTo>
                  <a:lnTo>
                    <a:pt x="363" y="234"/>
                  </a:lnTo>
                  <a:lnTo>
                    <a:pt x="361" y="236"/>
                  </a:lnTo>
                  <a:lnTo>
                    <a:pt x="361" y="234"/>
                  </a:lnTo>
                  <a:lnTo>
                    <a:pt x="358" y="234"/>
                  </a:lnTo>
                  <a:lnTo>
                    <a:pt x="356" y="231"/>
                  </a:lnTo>
                  <a:lnTo>
                    <a:pt x="356" y="231"/>
                  </a:lnTo>
                  <a:lnTo>
                    <a:pt x="356" y="229"/>
                  </a:lnTo>
                  <a:lnTo>
                    <a:pt x="358" y="227"/>
                  </a:lnTo>
                  <a:lnTo>
                    <a:pt x="358" y="227"/>
                  </a:lnTo>
                  <a:lnTo>
                    <a:pt x="361" y="227"/>
                  </a:lnTo>
                  <a:lnTo>
                    <a:pt x="361" y="227"/>
                  </a:lnTo>
                  <a:lnTo>
                    <a:pt x="363" y="224"/>
                  </a:lnTo>
                  <a:lnTo>
                    <a:pt x="363" y="220"/>
                  </a:lnTo>
                  <a:lnTo>
                    <a:pt x="365" y="220"/>
                  </a:lnTo>
                  <a:lnTo>
                    <a:pt x="368" y="220"/>
                  </a:lnTo>
                  <a:lnTo>
                    <a:pt x="368" y="220"/>
                  </a:lnTo>
                  <a:lnTo>
                    <a:pt x="370" y="220"/>
                  </a:lnTo>
                  <a:lnTo>
                    <a:pt x="370" y="220"/>
                  </a:lnTo>
                  <a:lnTo>
                    <a:pt x="372" y="220"/>
                  </a:lnTo>
                  <a:lnTo>
                    <a:pt x="372" y="220"/>
                  </a:lnTo>
                  <a:lnTo>
                    <a:pt x="372" y="217"/>
                  </a:lnTo>
                  <a:lnTo>
                    <a:pt x="370" y="217"/>
                  </a:lnTo>
                  <a:lnTo>
                    <a:pt x="370" y="217"/>
                  </a:lnTo>
                  <a:lnTo>
                    <a:pt x="368" y="215"/>
                  </a:lnTo>
                  <a:lnTo>
                    <a:pt x="368" y="213"/>
                  </a:lnTo>
                  <a:lnTo>
                    <a:pt x="365" y="213"/>
                  </a:lnTo>
                  <a:lnTo>
                    <a:pt x="363" y="213"/>
                  </a:lnTo>
                  <a:lnTo>
                    <a:pt x="361" y="213"/>
                  </a:lnTo>
                  <a:lnTo>
                    <a:pt x="361" y="210"/>
                  </a:lnTo>
                  <a:lnTo>
                    <a:pt x="358" y="208"/>
                  </a:lnTo>
                  <a:lnTo>
                    <a:pt x="356" y="208"/>
                  </a:lnTo>
                  <a:lnTo>
                    <a:pt x="353" y="205"/>
                  </a:lnTo>
                  <a:lnTo>
                    <a:pt x="353" y="205"/>
                  </a:lnTo>
                  <a:lnTo>
                    <a:pt x="353" y="203"/>
                  </a:lnTo>
                  <a:lnTo>
                    <a:pt x="353" y="203"/>
                  </a:lnTo>
                  <a:lnTo>
                    <a:pt x="353" y="201"/>
                  </a:lnTo>
                  <a:lnTo>
                    <a:pt x="356" y="198"/>
                  </a:lnTo>
                  <a:lnTo>
                    <a:pt x="358" y="198"/>
                  </a:lnTo>
                  <a:lnTo>
                    <a:pt x="358" y="196"/>
                  </a:lnTo>
                  <a:lnTo>
                    <a:pt x="358" y="196"/>
                  </a:lnTo>
                  <a:lnTo>
                    <a:pt x="358" y="194"/>
                  </a:lnTo>
                  <a:lnTo>
                    <a:pt x="358" y="194"/>
                  </a:lnTo>
                  <a:lnTo>
                    <a:pt x="358" y="194"/>
                  </a:lnTo>
                  <a:lnTo>
                    <a:pt x="356" y="194"/>
                  </a:lnTo>
                  <a:lnTo>
                    <a:pt x="356" y="191"/>
                  </a:lnTo>
                  <a:lnTo>
                    <a:pt x="356" y="191"/>
                  </a:lnTo>
                  <a:lnTo>
                    <a:pt x="358" y="191"/>
                  </a:lnTo>
                  <a:lnTo>
                    <a:pt x="361" y="191"/>
                  </a:lnTo>
                  <a:lnTo>
                    <a:pt x="363" y="194"/>
                  </a:lnTo>
                  <a:lnTo>
                    <a:pt x="363" y="196"/>
                  </a:lnTo>
                  <a:lnTo>
                    <a:pt x="363" y="196"/>
                  </a:lnTo>
                  <a:lnTo>
                    <a:pt x="365" y="196"/>
                  </a:lnTo>
                  <a:lnTo>
                    <a:pt x="365" y="196"/>
                  </a:lnTo>
                  <a:lnTo>
                    <a:pt x="365" y="198"/>
                  </a:lnTo>
                  <a:lnTo>
                    <a:pt x="368" y="198"/>
                  </a:lnTo>
                  <a:lnTo>
                    <a:pt x="368" y="198"/>
                  </a:lnTo>
                  <a:lnTo>
                    <a:pt x="368" y="198"/>
                  </a:lnTo>
                  <a:lnTo>
                    <a:pt x="370" y="196"/>
                  </a:lnTo>
                  <a:lnTo>
                    <a:pt x="368" y="196"/>
                  </a:lnTo>
                  <a:lnTo>
                    <a:pt x="368" y="196"/>
                  </a:lnTo>
                  <a:lnTo>
                    <a:pt x="368" y="194"/>
                  </a:lnTo>
                  <a:lnTo>
                    <a:pt x="368" y="194"/>
                  </a:lnTo>
                  <a:lnTo>
                    <a:pt x="370" y="194"/>
                  </a:lnTo>
                  <a:lnTo>
                    <a:pt x="370" y="196"/>
                  </a:lnTo>
                  <a:lnTo>
                    <a:pt x="370" y="196"/>
                  </a:lnTo>
                  <a:lnTo>
                    <a:pt x="372" y="198"/>
                  </a:lnTo>
                  <a:lnTo>
                    <a:pt x="372" y="201"/>
                  </a:lnTo>
                  <a:lnTo>
                    <a:pt x="375" y="203"/>
                  </a:lnTo>
                  <a:lnTo>
                    <a:pt x="377" y="203"/>
                  </a:lnTo>
                  <a:lnTo>
                    <a:pt x="379" y="203"/>
                  </a:lnTo>
                  <a:lnTo>
                    <a:pt x="379" y="203"/>
                  </a:lnTo>
                  <a:lnTo>
                    <a:pt x="379" y="201"/>
                  </a:lnTo>
                  <a:lnTo>
                    <a:pt x="379" y="201"/>
                  </a:lnTo>
                  <a:lnTo>
                    <a:pt x="379" y="198"/>
                  </a:lnTo>
                  <a:lnTo>
                    <a:pt x="379" y="198"/>
                  </a:lnTo>
                  <a:lnTo>
                    <a:pt x="382" y="198"/>
                  </a:lnTo>
                  <a:lnTo>
                    <a:pt x="382" y="198"/>
                  </a:lnTo>
                  <a:lnTo>
                    <a:pt x="384" y="203"/>
                  </a:lnTo>
                  <a:lnTo>
                    <a:pt x="384" y="205"/>
                  </a:lnTo>
                  <a:lnTo>
                    <a:pt x="386" y="213"/>
                  </a:lnTo>
                  <a:lnTo>
                    <a:pt x="386" y="215"/>
                  </a:lnTo>
                  <a:lnTo>
                    <a:pt x="386" y="217"/>
                  </a:lnTo>
                  <a:lnTo>
                    <a:pt x="386" y="217"/>
                  </a:lnTo>
                  <a:lnTo>
                    <a:pt x="386" y="217"/>
                  </a:lnTo>
                  <a:lnTo>
                    <a:pt x="389" y="217"/>
                  </a:lnTo>
                  <a:lnTo>
                    <a:pt x="391" y="220"/>
                  </a:lnTo>
                  <a:lnTo>
                    <a:pt x="394" y="220"/>
                  </a:lnTo>
                  <a:lnTo>
                    <a:pt x="396" y="220"/>
                  </a:lnTo>
                  <a:lnTo>
                    <a:pt x="398" y="220"/>
                  </a:lnTo>
                  <a:lnTo>
                    <a:pt x="401" y="220"/>
                  </a:lnTo>
                  <a:lnTo>
                    <a:pt x="403" y="220"/>
                  </a:lnTo>
                  <a:lnTo>
                    <a:pt x="405" y="220"/>
                  </a:lnTo>
                  <a:lnTo>
                    <a:pt x="410" y="220"/>
                  </a:lnTo>
                  <a:lnTo>
                    <a:pt x="415" y="220"/>
                  </a:lnTo>
                  <a:lnTo>
                    <a:pt x="417" y="220"/>
                  </a:lnTo>
                  <a:lnTo>
                    <a:pt x="417" y="222"/>
                  </a:lnTo>
                  <a:lnTo>
                    <a:pt x="422" y="220"/>
                  </a:lnTo>
                  <a:lnTo>
                    <a:pt x="429" y="220"/>
                  </a:lnTo>
                  <a:lnTo>
                    <a:pt x="431" y="222"/>
                  </a:lnTo>
                  <a:lnTo>
                    <a:pt x="434" y="224"/>
                  </a:lnTo>
                  <a:lnTo>
                    <a:pt x="436" y="224"/>
                  </a:lnTo>
                  <a:lnTo>
                    <a:pt x="436" y="227"/>
                  </a:lnTo>
                  <a:lnTo>
                    <a:pt x="436" y="227"/>
                  </a:lnTo>
                  <a:lnTo>
                    <a:pt x="436" y="227"/>
                  </a:lnTo>
                  <a:lnTo>
                    <a:pt x="436" y="227"/>
                  </a:lnTo>
                  <a:lnTo>
                    <a:pt x="434" y="227"/>
                  </a:lnTo>
                  <a:lnTo>
                    <a:pt x="431" y="227"/>
                  </a:lnTo>
                  <a:lnTo>
                    <a:pt x="434" y="229"/>
                  </a:lnTo>
                  <a:lnTo>
                    <a:pt x="434" y="229"/>
                  </a:lnTo>
                  <a:lnTo>
                    <a:pt x="431" y="231"/>
                  </a:lnTo>
                  <a:lnTo>
                    <a:pt x="431" y="234"/>
                  </a:lnTo>
                  <a:lnTo>
                    <a:pt x="431" y="236"/>
                  </a:lnTo>
                  <a:lnTo>
                    <a:pt x="431" y="236"/>
                  </a:lnTo>
                  <a:lnTo>
                    <a:pt x="431" y="236"/>
                  </a:lnTo>
                  <a:lnTo>
                    <a:pt x="429" y="236"/>
                  </a:lnTo>
                  <a:lnTo>
                    <a:pt x="429" y="239"/>
                  </a:lnTo>
                  <a:lnTo>
                    <a:pt x="429" y="239"/>
                  </a:lnTo>
                  <a:lnTo>
                    <a:pt x="429" y="239"/>
                  </a:lnTo>
                  <a:lnTo>
                    <a:pt x="429" y="241"/>
                  </a:lnTo>
                  <a:lnTo>
                    <a:pt x="427" y="241"/>
                  </a:lnTo>
                  <a:lnTo>
                    <a:pt x="427" y="241"/>
                  </a:lnTo>
                  <a:lnTo>
                    <a:pt x="424" y="241"/>
                  </a:lnTo>
                  <a:lnTo>
                    <a:pt x="424" y="241"/>
                  </a:lnTo>
                  <a:lnTo>
                    <a:pt x="424" y="241"/>
                  </a:lnTo>
                  <a:lnTo>
                    <a:pt x="422" y="243"/>
                  </a:lnTo>
                  <a:lnTo>
                    <a:pt x="422" y="243"/>
                  </a:lnTo>
                  <a:lnTo>
                    <a:pt x="419" y="243"/>
                  </a:lnTo>
                  <a:lnTo>
                    <a:pt x="419" y="243"/>
                  </a:lnTo>
                  <a:lnTo>
                    <a:pt x="419" y="243"/>
                  </a:lnTo>
                  <a:lnTo>
                    <a:pt x="419" y="246"/>
                  </a:lnTo>
                  <a:lnTo>
                    <a:pt x="417" y="246"/>
                  </a:lnTo>
                  <a:lnTo>
                    <a:pt x="417" y="250"/>
                  </a:lnTo>
                  <a:lnTo>
                    <a:pt x="417" y="253"/>
                  </a:lnTo>
                  <a:lnTo>
                    <a:pt x="417" y="253"/>
                  </a:lnTo>
                  <a:lnTo>
                    <a:pt x="419" y="257"/>
                  </a:lnTo>
                  <a:lnTo>
                    <a:pt x="422" y="265"/>
                  </a:lnTo>
                  <a:lnTo>
                    <a:pt x="422" y="265"/>
                  </a:lnTo>
                  <a:lnTo>
                    <a:pt x="422" y="265"/>
                  </a:lnTo>
                  <a:lnTo>
                    <a:pt x="422" y="265"/>
                  </a:lnTo>
                  <a:lnTo>
                    <a:pt x="422" y="265"/>
                  </a:lnTo>
                  <a:lnTo>
                    <a:pt x="422" y="262"/>
                  </a:lnTo>
                  <a:lnTo>
                    <a:pt x="422" y="262"/>
                  </a:lnTo>
                  <a:lnTo>
                    <a:pt x="422" y="262"/>
                  </a:lnTo>
                  <a:lnTo>
                    <a:pt x="424" y="262"/>
                  </a:lnTo>
                  <a:lnTo>
                    <a:pt x="424" y="265"/>
                  </a:lnTo>
                  <a:lnTo>
                    <a:pt x="427" y="267"/>
                  </a:lnTo>
                  <a:lnTo>
                    <a:pt x="427" y="267"/>
                  </a:lnTo>
                  <a:lnTo>
                    <a:pt x="429" y="267"/>
                  </a:lnTo>
                  <a:lnTo>
                    <a:pt x="429" y="265"/>
                  </a:lnTo>
                  <a:lnTo>
                    <a:pt x="429" y="265"/>
                  </a:lnTo>
                  <a:lnTo>
                    <a:pt x="429" y="262"/>
                  </a:lnTo>
                  <a:lnTo>
                    <a:pt x="429" y="260"/>
                  </a:lnTo>
                  <a:lnTo>
                    <a:pt x="429" y="257"/>
                  </a:lnTo>
                  <a:lnTo>
                    <a:pt x="431" y="255"/>
                  </a:lnTo>
                  <a:lnTo>
                    <a:pt x="431" y="255"/>
                  </a:lnTo>
                  <a:lnTo>
                    <a:pt x="431" y="253"/>
                  </a:lnTo>
                  <a:lnTo>
                    <a:pt x="431" y="253"/>
                  </a:lnTo>
                  <a:lnTo>
                    <a:pt x="431" y="253"/>
                  </a:lnTo>
                  <a:lnTo>
                    <a:pt x="434" y="253"/>
                  </a:lnTo>
                  <a:lnTo>
                    <a:pt x="434" y="250"/>
                  </a:lnTo>
                  <a:lnTo>
                    <a:pt x="434" y="250"/>
                  </a:lnTo>
                  <a:lnTo>
                    <a:pt x="436" y="253"/>
                  </a:lnTo>
                  <a:lnTo>
                    <a:pt x="436" y="253"/>
                  </a:lnTo>
                  <a:lnTo>
                    <a:pt x="438" y="255"/>
                  </a:lnTo>
                  <a:lnTo>
                    <a:pt x="438" y="260"/>
                  </a:lnTo>
                  <a:lnTo>
                    <a:pt x="438" y="262"/>
                  </a:lnTo>
                  <a:lnTo>
                    <a:pt x="441" y="265"/>
                  </a:lnTo>
                  <a:lnTo>
                    <a:pt x="441" y="267"/>
                  </a:lnTo>
                  <a:lnTo>
                    <a:pt x="441" y="269"/>
                  </a:lnTo>
                  <a:lnTo>
                    <a:pt x="443" y="269"/>
                  </a:lnTo>
                  <a:lnTo>
                    <a:pt x="443" y="272"/>
                  </a:lnTo>
                  <a:lnTo>
                    <a:pt x="443" y="272"/>
                  </a:lnTo>
                  <a:lnTo>
                    <a:pt x="445" y="276"/>
                  </a:lnTo>
                  <a:lnTo>
                    <a:pt x="445" y="279"/>
                  </a:lnTo>
                  <a:lnTo>
                    <a:pt x="445" y="286"/>
                  </a:lnTo>
                  <a:lnTo>
                    <a:pt x="448" y="288"/>
                  </a:lnTo>
                  <a:lnTo>
                    <a:pt x="448" y="288"/>
                  </a:lnTo>
                  <a:lnTo>
                    <a:pt x="448" y="286"/>
                  </a:lnTo>
                  <a:lnTo>
                    <a:pt x="448" y="286"/>
                  </a:lnTo>
                  <a:lnTo>
                    <a:pt x="448" y="284"/>
                  </a:lnTo>
                  <a:lnTo>
                    <a:pt x="450" y="284"/>
                  </a:lnTo>
                  <a:lnTo>
                    <a:pt x="450" y="286"/>
                  </a:lnTo>
                  <a:lnTo>
                    <a:pt x="452" y="288"/>
                  </a:lnTo>
                  <a:lnTo>
                    <a:pt x="452" y="288"/>
                  </a:lnTo>
                  <a:lnTo>
                    <a:pt x="455" y="288"/>
                  </a:lnTo>
                  <a:lnTo>
                    <a:pt x="455" y="284"/>
                  </a:lnTo>
                  <a:lnTo>
                    <a:pt x="455" y="284"/>
                  </a:lnTo>
                  <a:lnTo>
                    <a:pt x="455" y="284"/>
                  </a:lnTo>
                  <a:lnTo>
                    <a:pt x="457" y="284"/>
                  </a:lnTo>
                  <a:lnTo>
                    <a:pt x="457" y="284"/>
                  </a:lnTo>
                  <a:lnTo>
                    <a:pt x="457" y="281"/>
                  </a:lnTo>
                  <a:lnTo>
                    <a:pt x="457" y="279"/>
                  </a:lnTo>
                  <a:lnTo>
                    <a:pt x="455" y="276"/>
                  </a:lnTo>
                  <a:lnTo>
                    <a:pt x="455" y="274"/>
                  </a:lnTo>
                  <a:lnTo>
                    <a:pt x="455" y="272"/>
                  </a:lnTo>
                  <a:lnTo>
                    <a:pt x="455" y="269"/>
                  </a:lnTo>
                  <a:lnTo>
                    <a:pt x="455" y="269"/>
                  </a:lnTo>
                  <a:lnTo>
                    <a:pt x="455" y="267"/>
                  </a:lnTo>
                  <a:lnTo>
                    <a:pt x="455" y="265"/>
                  </a:lnTo>
                  <a:lnTo>
                    <a:pt x="455" y="265"/>
                  </a:lnTo>
                  <a:lnTo>
                    <a:pt x="457" y="267"/>
                  </a:lnTo>
                  <a:lnTo>
                    <a:pt x="457" y="265"/>
                  </a:lnTo>
                  <a:lnTo>
                    <a:pt x="457" y="265"/>
                  </a:lnTo>
                  <a:lnTo>
                    <a:pt x="457" y="265"/>
                  </a:lnTo>
                  <a:lnTo>
                    <a:pt x="457" y="260"/>
                  </a:lnTo>
                  <a:lnTo>
                    <a:pt x="457" y="255"/>
                  </a:lnTo>
                  <a:lnTo>
                    <a:pt x="457" y="253"/>
                  </a:lnTo>
                  <a:lnTo>
                    <a:pt x="457" y="250"/>
                  </a:lnTo>
                  <a:lnTo>
                    <a:pt x="455" y="246"/>
                  </a:lnTo>
                  <a:lnTo>
                    <a:pt x="455" y="243"/>
                  </a:lnTo>
                  <a:lnTo>
                    <a:pt x="455" y="243"/>
                  </a:lnTo>
                  <a:lnTo>
                    <a:pt x="457" y="246"/>
                  </a:lnTo>
                  <a:lnTo>
                    <a:pt x="457" y="246"/>
                  </a:lnTo>
                  <a:lnTo>
                    <a:pt x="460" y="246"/>
                  </a:lnTo>
                  <a:lnTo>
                    <a:pt x="460" y="246"/>
                  </a:lnTo>
                  <a:lnTo>
                    <a:pt x="462" y="246"/>
                  </a:lnTo>
                  <a:lnTo>
                    <a:pt x="462" y="246"/>
                  </a:lnTo>
                  <a:lnTo>
                    <a:pt x="464" y="246"/>
                  </a:lnTo>
                  <a:lnTo>
                    <a:pt x="467" y="248"/>
                  </a:lnTo>
                  <a:lnTo>
                    <a:pt x="469" y="248"/>
                  </a:lnTo>
                  <a:lnTo>
                    <a:pt x="469" y="248"/>
                  </a:lnTo>
                  <a:lnTo>
                    <a:pt x="471" y="246"/>
                  </a:lnTo>
                  <a:lnTo>
                    <a:pt x="471" y="243"/>
                  </a:lnTo>
                  <a:lnTo>
                    <a:pt x="471" y="239"/>
                  </a:lnTo>
                  <a:lnTo>
                    <a:pt x="471" y="236"/>
                  </a:lnTo>
                  <a:lnTo>
                    <a:pt x="474" y="234"/>
                  </a:lnTo>
                  <a:lnTo>
                    <a:pt x="474" y="231"/>
                  </a:lnTo>
                  <a:lnTo>
                    <a:pt x="476" y="229"/>
                  </a:lnTo>
                  <a:lnTo>
                    <a:pt x="476" y="224"/>
                  </a:lnTo>
                  <a:lnTo>
                    <a:pt x="476" y="222"/>
                  </a:lnTo>
                  <a:lnTo>
                    <a:pt x="476" y="222"/>
                  </a:lnTo>
                  <a:lnTo>
                    <a:pt x="476" y="222"/>
                  </a:lnTo>
                  <a:lnTo>
                    <a:pt x="474" y="220"/>
                  </a:lnTo>
                  <a:lnTo>
                    <a:pt x="474" y="220"/>
                  </a:lnTo>
                  <a:lnTo>
                    <a:pt x="474" y="220"/>
                  </a:lnTo>
                  <a:lnTo>
                    <a:pt x="474" y="220"/>
                  </a:lnTo>
                  <a:lnTo>
                    <a:pt x="474" y="217"/>
                  </a:lnTo>
                  <a:lnTo>
                    <a:pt x="474" y="215"/>
                  </a:lnTo>
                  <a:lnTo>
                    <a:pt x="474" y="215"/>
                  </a:lnTo>
                  <a:lnTo>
                    <a:pt x="476" y="213"/>
                  </a:lnTo>
                  <a:lnTo>
                    <a:pt x="478" y="210"/>
                  </a:lnTo>
                  <a:lnTo>
                    <a:pt x="478" y="210"/>
                  </a:lnTo>
                  <a:lnTo>
                    <a:pt x="478" y="208"/>
                  </a:lnTo>
                  <a:lnTo>
                    <a:pt x="478" y="205"/>
                  </a:lnTo>
                  <a:lnTo>
                    <a:pt x="478" y="203"/>
                  </a:lnTo>
                  <a:lnTo>
                    <a:pt x="481" y="203"/>
                  </a:lnTo>
                  <a:lnTo>
                    <a:pt x="481" y="203"/>
                  </a:lnTo>
                  <a:lnTo>
                    <a:pt x="481" y="201"/>
                  </a:lnTo>
                  <a:lnTo>
                    <a:pt x="481" y="201"/>
                  </a:lnTo>
                  <a:lnTo>
                    <a:pt x="478" y="198"/>
                  </a:lnTo>
                  <a:lnTo>
                    <a:pt x="478" y="196"/>
                  </a:lnTo>
                  <a:lnTo>
                    <a:pt x="478" y="194"/>
                  </a:lnTo>
                  <a:lnTo>
                    <a:pt x="478" y="191"/>
                  </a:lnTo>
                  <a:lnTo>
                    <a:pt x="478" y="191"/>
                  </a:lnTo>
                  <a:lnTo>
                    <a:pt x="481" y="189"/>
                  </a:lnTo>
                  <a:lnTo>
                    <a:pt x="481" y="189"/>
                  </a:lnTo>
                  <a:lnTo>
                    <a:pt x="483" y="187"/>
                  </a:lnTo>
                  <a:lnTo>
                    <a:pt x="488" y="182"/>
                  </a:lnTo>
                  <a:lnTo>
                    <a:pt x="490" y="182"/>
                  </a:lnTo>
                  <a:lnTo>
                    <a:pt x="490" y="182"/>
                  </a:lnTo>
                  <a:lnTo>
                    <a:pt x="493" y="179"/>
                  </a:lnTo>
                  <a:lnTo>
                    <a:pt x="493" y="177"/>
                  </a:lnTo>
                  <a:lnTo>
                    <a:pt x="495" y="177"/>
                  </a:lnTo>
                  <a:lnTo>
                    <a:pt x="497" y="175"/>
                  </a:lnTo>
                  <a:lnTo>
                    <a:pt x="504" y="175"/>
                  </a:lnTo>
                  <a:lnTo>
                    <a:pt x="504" y="175"/>
                  </a:lnTo>
                  <a:lnTo>
                    <a:pt x="507" y="175"/>
                  </a:lnTo>
                  <a:lnTo>
                    <a:pt x="507" y="177"/>
                  </a:lnTo>
                  <a:lnTo>
                    <a:pt x="509" y="179"/>
                  </a:lnTo>
                  <a:lnTo>
                    <a:pt x="511" y="179"/>
                  </a:lnTo>
                  <a:lnTo>
                    <a:pt x="511" y="179"/>
                  </a:lnTo>
                  <a:lnTo>
                    <a:pt x="511" y="177"/>
                  </a:lnTo>
                  <a:lnTo>
                    <a:pt x="507" y="172"/>
                  </a:lnTo>
                  <a:lnTo>
                    <a:pt x="507" y="170"/>
                  </a:lnTo>
                  <a:lnTo>
                    <a:pt x="507" y="170"/>
                  </a:lnTo>
                  <a:lnTo>
                    <a:pt x="507" y="168"/>
                  </a:lnTo>
                  <a:lnTo>
                    <a:pt x="507" y="1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324"/>
            <p:cNvSpPr>
              <a:spLocks/>
            </p:cNvSpPr>
            <p:nvPr userDrawn="1"/>
          </p:nvSpPr>
          <p:spPr bwMode="auto">
            <a:xfrm>
              <a:off x="3358" y="1434"/>
              <a:ext cx="154" cy="59"/>
            </a:xfrm>
            <a:custGeom>
              <a:avLst/>
              <a:gdLst>
                <a:gd name="T0" fmla="*/ 151 w 154"/>
                <a:gd name="T1" fmla="*/ 19 h 59"/>
                <a:gd name="T2" fmla="*/ 144 w 154"/>
                <a:gd name="T3" fmla="*/ 14 h 59"/>
                <a:gd name="T4" fmla="*/ 139 w 154"/>
                <a:gd name="T5" fmla="*/ 12 h 59"/>
                <a:gd name="T6" fmla="*/ 137 w 154"/>
                <a:gd name="T7" fmla="*/ 9 h 59"/>
                <a:gd name="T8" fmla="*/ 144 w 154"/>
                <a:gd name="T9" fmla="*/ 2 h 59"/>
                <a:gd name="T10" fmla="*/ 128 w 154"/>
                <a:gd name="T11" fmla="*/ 5 h 59"/>
                <a:gd name="T12" fmla="*/ 118 w 154"/>
                <a:gd name="T13" fmla="*/ 0 h 59"/>
                <a:gd name="T14" fmla="*/ 109 w 154"/>
                <a:gd name="T15" fmla="*/ 7 h 59"/>
                <a:gd name="T16" fmla="*/ 99 w 154"/>
                <a:gd name="T17" fmla="*/ 9 h 59"/>
                <a:gd name="T18" fmla="*/ 90 w 154"/>
                <a:gd name="T19" fmla="*/ 7 h 59"/>
                <a:gd name="T20" fmla="*/ 90 w 154"/>
                <a:gd name="T21" fmla="*/ 14 h 59"/>
                <a:gd name="T22" fmla="*/ 80 w 154"/>
                <a:gd name="T23" fmla="*/ 7 h 59"/>
                <a:gd name="T24" fmla="*/ 73 w 154"/>
                <a:gd name="T25" fmla="*/ 14 h 59"/>
                <a:gd name="T26" fmla="*/ 64 w 154"/>
                <a:gd name="T27" fmla="*/ 7 h 59"/>
                <a:gd name="T28" fmla="*/ 57 w 154"/>
                <a:gd name="T29" fmla="*/ 19 h 59"/>
                <a:gd name="T30" fmla="*/ 50 w 154"/>
                <a:gd name="T31" fmla="*/ 21 h 59"/>
                <a:gd name="T32" fmla="*/ 45 w 154"/>
                <a:gd name="T33" fmla="*/ 19 h 59"/>
                <a:gd name="T34" fmla="*/ 43 w 154"/>
                <a:gd name="T35" fmla="*/ 16 h 59"/>
                <a:gd name="T36" fmla="*/ 45 w 154"/>
                <a:gd name="T37" fmla="*/ 14 h 59"/>
                <a:gd name="T38" fmla="*/ 47 w 154"/>
                <a:gd name="T39" fmla="*/ 9 h 59"/>
                <a:gd name="T40" fmla="*/ 33 w 154"/>
                <a:gd name="T41" fmla="*/ 2 h 59"/>
                <a:gd name="T42" fmla="*/ 29 w 154"/>
                <a:gd name="T43" fmla="*/ 5 h 59"/>
                <a:gd name="T44" fmla="*/ 26 w 154"/>
                <a:gd name="T45" fmla="*/ 5 h 59"/>
                <a:gd name="T46" fmla="*/ 31 w 154"/>
                <a:gd name="T47" fmla="*/ 12 h 59"/>
                <a:gd name="T48" fmla="*/ 29 w 154"/>
                <a:gd name="T49" fmla="*/ 9 h 59"/>
                <a:gd name="T50" fmla="*/ 24 w 154"/>
                <a:gd name="T51" fmla="*/ 9 h 59"/>
                <a:gd name="T52" fmla="*/ 17 w 154"/>
                <a:gd name="T53" fmla="*/ 7 h 59"/>
                <a:gd name="T54" fmla="*/ 14 w 154"/>
                <a:gd name="T55" fmla="*/ 9 h 59"/>
                <a:gd name="T56" fmla="*/ 12 w 154"/>
                <a:gd name="T57" fmla="*/ 14 h 59"/>
                <a:gd name="T58" fmla="*/ 7 w 154"/>
                <a:gd name="T59" fmla="*/ 14 h 59"/>
                <a:gd name="T60" fmla="*/ 7 w 154"/>
                <a:gd name="T61" fmla="*/ 19 h 59"/>
                <a:gd name="T62" fmla="*/ 7 w 154"/>
                <a:gd name="T63" fmla="*/ 21 h 59"/>
                <a:gd name="T64" fmla="*/ 31 w 154"/>
                <a:gd name="T65" fmla="*/ 19 h 59"/>
                <a:gd name="T66" fmla="*/ 26 w 154"/>
                <a:gd name="T67" fmla="*/ 24 h 59"/>
                <a:gd name="T68" fmla="*/ 36 w 154"/>
                <a:gd name="T69" fmla="*/ 28 h 59"/>
                <a:gd name="T70" fmla="*/ 22 w 154"/>
                <a:gd name="T71" fmla="*/ 28 h 59"/>
                <a:gd name="T72" fmla="*/ 10 w 154"/>
                <a:gd name="T73" fmla="*/ 31 h 59"/>
                <a:gd name="T74" fmla="*/ 5 w 154"/>
                <a:gd name="T75" fmla="*/ 33 h 59"/>
                <a:gd name="T76" fmla="*/ 29 w 154"/>
                <a:gd name="T77" fmla="*/ 33 h 59"/>
                <a:gd name="T78" fmla="*/ 36 w 154"/>
                <a:gd name="T79" fmla="*/ 35 h 59"/>
                <a:gd name="T80" fmla="*/ 31 w 154"/>
                <a:gd name="T81" fmla="*/ 40 h 59"/>
                <a:gd name="T82" fmla="*/ 38 w 154"/>
                <a:gd name="T83" fmla="*/ 40 h 59"/>
                <a:gd name="T84" fmla="*/ 29 w 154"/>
                <a:gd name="T85" fmla="*/ 45 h 59"/>
                <a:gd name="T86" fmla="*/ 19 w 154"/>
                <a:gd name="T87" fmla="*/ 47 h 59"/>
                <a:gd name="T88" fmla="*/ 36 w 154"/>
                <a:gd name="T89" fmla="*/ 50 h 59"/>
                <a:gd name="T90" fmla="*/ 43 w 154"/>
                <a:gd name="T91" fmla="*/ 50 h 59"/>
                <a:gd name="T92" fmla="*/ 50 w 154"/>
                <a:gd name="T93" fmla="*/ 52 h 59"/>
                <a:gd name="T94" fmla="*/ 55 w 154"/>
                <a:gd name="T95" fmla="*/ 54 h 59"/>
                <a:gd name="T96" fmla="*/ 80 w 154"/>
                <a:gd name="T97" fmla="*/ 57 h 59"/>
                <a:gd name="T98" fmla="*/ 85 w 154"/>
                <a:gd name="T99" fmla="*/ 54 h 59"/>
                <a:gd name="T100" fmla="*/ 104 w 154"/>
                <a:gd name="T101" fmla="*/ 50 h 59"/>
                <a:gd name="T102" fmla="*/ 130 w 154"/>
                <a:gd name="T103" fmla="*/ 40 h 59"/>
                <a:gd name="T104" fmla="*/ 139 w 154"/>
                <a:gd name="T105" fmla="*/ 35 h 59"/>
                <a:gd name="T106" fmla="*/ 149 w 154"/>
                <a:gd name="T107" fmla="*/ 31 h 59"/>
                <a:gd name="T108" fmla="*/ 154 w 154"/>
                <a:gd name="T109" fmla="*/ 26 h 59"/>
                <a:gd name="T110" fmla="*/ 151 w 154"/>
                <a:gd name="T111" fmla="*/ 2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4" h="59">
                  <a:moveTo>
                    <a:pt x="151" y="21"/>
                  </a:moveTo>
                  <a:lnTo>
                    <a:pt x="151" y="21"/>
                  </a:lnTo>
                  <a:lnTo>
                    <a:pt x="154" y="21"/>
                  </a:lnTo>
                  <a:lnTo>
                    <a:pt x="154" y="19"/>
                  </a:lnTo>
                  <a:lnTo>
                    <a:pt x="154" y="19"/>
                  </a:lnTo>
                  <a:lnTo>
                    <a:pt x="154" y="19"/>
                  </a:lnTo>
                  <a:lnTo>
                    <a:pt x="154" y="19"/>
                  </a:lnTo>
                  <a:lnTo>
                    <a:pt x="151" y="19"/>
                  </a:lnTo>
                  <a:lnTo>
                    <a:pt x="151" y="16"/>
                  </a:lnTo>
                  <a:lnTo>
                    <a:pt x="149" y="16"/>
                  </a:lnTo>
                  <a:lnTo>
                    <a:pt x="146" y="16"/>
                  </a:lnTo>
                  <a:lnTo>
                    <a:pt x="144" y="16"/>
                  </a:lnTo>
                  <a:lnTo>
                    <a:pt x="142" y="16"/>
                  </a:lnTo>
                  <a:lnTo>
                    <a:pt x="144" y="16"/>
                  </a:lnTo>
                  <a:lnTo>
                    <a:pt x="144" y="16"/>
                  </a:lnTo>
                  <a:lnTo>
                    <a:pt x="144" y="14"/>
                  </a:lnTo>
                  <a:lnTo>
                    <a:pt x="144" y="14"/>
                  </a:lnTo>
                  <a:lnTo>
                    <a:pt x="144" y="14"/>
                  </a:lnTo>
                  <a:lnTo>
                    <a:pt x="144" y="14"/>
                  </a:lnTo>
                  <a:lnTo>
                    <a:pt x="144" y="14"/>
                  </a:lnTo>
                  <a:lnTo>
                    <a:pt x="139" y="14"/>
                  </a:lnTo>
                  <a:lnTo>
                    <a:pt x="137" y="14"/>
                  </a:lnTo>
                  <a:lnTo>
                    <a:pt x="137" y="14"/>
                  </a:lnTo>
                  <a:lnTo>
                    <a:pt x="139" y="12"/>
                  </a:lnTo>
                  <a:lnTo>
                    <a:pt x="139" y="12"/>
                  </a:lnTo>
                  <a:lnTo>
                    <a:pt x="139" y="9"/>
                  </a:lnTo>
                  <a:lnTo>
                    <a:pt x="139" y="9"/>
                  </a:lnTo>
                  <a:lnTo>
                    <a:pt x="139" y="9"/>
                  </a:lnTo>
                  <a:lnTo>
                    <a:pt x="139" y="9"/>
                  </a:lnTo>
                  <a:lnTo>
                    <a:pt x="139" y="9"/>
                  </a:lnTo>
                  <a:lnTo>
                    <a:pt x="137" y="9"/>
                  </a:lnTo>
                  <a:lnTo>
                    <a:pt x="137" y="9"/>
                  </a:lnTo>
                  <a:lnTo>
                    <a:pt x="135" y="7"/>
                  </a:lnTo>
                  <a:lnTo>
                    <a:pt x="135" y="7"/>
                  </a:lnTo>
                  <a:lnTo>
                    <a:pt x="137" y="7"/>
                  </a:lnTo>
                  <a:lnTo>
                    <a:pt x="139" y="5"/>
                  </a:lnTo>
                  <a:lnTo>
                    <a:pt x="139" y="5"/>
                  </a:lnTo>
                  <a:lnTo>
                    <a:pt x="142" y="5"/>
                  </a:lnTo>
                  <a:lnTo>
                    <a:pt x="144" y="2"/>
                  </a:lnTo>
                  <a:lnTo>
                    <a:pt x="144" y="2"/>
                  </a:lnTo>
                  <a:lnTo>
                    <a:pt x="142" y="2"/>
                  </a:lnTo>
                  <a:lnTo>
                    <a:pt x="139" y="2"/>
                  </a:lnTo>
                  <a:lnTo>
                    <a:pt x="137" y="2"/>
                  </a:lnTo>
                  <a:lnTo>
                    <a:pt x="135" y="5"/>
                  </a:lnTo>
                  <a:lnTo>
                    <a:pt x="135" y="5"/>
                  </a:lnTo>
                  <a:lnTo>
                    <a:pt x="130" y="5"/>
                  </a:lnTo>
                  <a:lnTo>
                    <a:pt x="130" y="5"/>
                  </a:lnTo>
                  <a:lnTo>
                    <a:pt x="128" y="5"/>
                  </a:lnTo>
                  <a:lnTo>
                    <a:pt x="128" y="5"/>
                  </a:lnTo>
                  <a:lnTo>
                    <a:pt x="128" y="2"/>
                  </a:lnTo>
                  <a:lnTo>
                    <a:pt x="128" y="2"/>
                  </a:lnTo>
                  <a:lnTo>
                    <a:pt x="125" y="2"/>
                  </a:lnTo>
                  <a:lnTo>
                    <a:pt x="125" y="0"/>
                  </a:lnTo>
                  <a:lnTo>
                    <a:pt x="123" y="0"/>
                  </a:lnTo>
                  <a:lnTo>
                    <a:pt x="121" y="0"/>
                  </a:lnTo>
                  <a:lnTo>
                    <a:pt x="118" y="0"/>
                  </a:lnTo>
                  <a:lnTo>
                    <a:pt x="116" y="2"/>
                  </a:lnTo>
                  <a:lnTo>
                    <a:pt x="118" y="5"/>
                  </a:lnTo>
                  <a:lnTo>
                    <a:pt x="116" y="5"/>
                  </a:lnTo>
                  <a:lnTo>
                    <a:pt x="116" y="7"/>
                  </a:lnTo>
                  <a:lnTo>
                    <a:pt x="113" y="7"/>
                  </a:lnTo>
                  <a:lnTo>
                    <a:pt x="111" y="7"/>
                  </a:lnTo>
                  <a:lnTo>
                    <a:pt x="111" y="7"/>
                  </a:lnTo>
                  <a:lnTo>
                    <a:pt x="109" y="7"/>
                  </a:lnTo>
                  <a:lnTo>
                    <a:pt x="109" y="7"/>
                  </a:lnTo>
                  <a:lnTo>
                    <a:pt x="109" y="7"/>
                  </a:lnTo>
                  <a:lnTo>
                    <a:pt x="106" y="7"/>
                  </a:lnTo>
                  <a:lnTo>
                    <a:pt x="106" y="7"/>
                  </a:lnTo>
                  <a:lnTo>
                    <a:pt x="104" y="7"/>
                  </a:lnTo>
                  <a:lnTo>
                    <a:pt x="102" y="9"/>
                  </a:lnTo>
                  <a:lnTo>
                    <a:pt x="102" y="9"/>
                  </a:lnTo>
                  <a:lnTo>
                    <a:pt x="99" y="9"/>
                  </a:lnTo>
                  <a:lnTo>
                    <a:pt x="99" y="9"/>
                  </a:lnTo>
                  <a:lnTo>
                    <a:pt x="99" y="9"/>
                  </a:lnTo>
                  <a:lnTo>
                    <a:pt x="99" y="9"/>
                  </a:lnTo>
                  <a:lnTo>
                    <a:pt x="97" y="7"/>
                  </a:lnTo>
                  <a:lnTo>
                    <a:pt x="97" y="7"/>
                  </a:lnTo>
                  <a:lnTo>
                    <a:pt x="92" y="7"/>
                  </a:lnTo>
                  <a:lnTo>
                    <a:pt x="90" y="7"/>
                  </a:lnTo>
                  <a:lnTo>
                    <a:pt x="90" y="7"/>
                  </a:lnTo>
                  <a:lnTo>
                    <a:pt x="90" y="7"/>
                  </a:lnTo>
                  <a:lnTo>
                    <a:pt x="92" y="12"/>
                  </a:lnTo>
                  <a:lnTo>
                    <a:pt x="92" y="12"/>
                  </a:lnTo>
                  <a:lnTo>
                    <a:pt x="92" y="14"/>
                  </a:lnTo>
                  <a:lnTo>
                    <a:pt x="92" y="14"/>
                  </a:lnTo>
                  <a:lnTo>
                    <a:pt x="90" y="14"/>
                  </a:lnTo>
                  <a:lnTo>
                    <a:pt x="90" y="14"/>
                  </a:lnTo>
                  <a:lnTo>
                    <a:pt x="90" y="14"/>
                  </a:lnTo>
                  <a:lnTo>
                    <a:pt x="90" y="12"/>
                  </a:lnTo>
                  <a:lnTo>
                    <a:pt x="88" y="9"/>
                  </a:lnTo>
                  <a:lnTo>
                    <a:pt x="85" y="9"/>
                  </a:lnTo>
                  <a:lnTo>
                    <a:pt x="85" y="7"/>
                  </a:lnTo>
                  <a:lnTo>
                    <a:pt x="83" y="7"/>
                  </a:lnTo>
                  <a:lnTo>
                    <a:pt x="83" y="7"/>
                  </a:lnTo>
                  <a:lnTo>
                    <a:pt x="83" y="7"/>
                  </a:lnTo>
                  <a:lnTo>
                    <a:pt x="80" y="7"/>
                  </a:lnTo>
                  <a:lnTo>
                    <a:pt x="78" y="7"/>
                  </a:lnTo>
                  <a:lnTo>
                    <a:pt x="78" y="7"/>
                  </a:lnTo>
                  <a:lnTo>
                    <a:pt x="76" y="9"/>
                  </a:lnTo>
                  <a:lnTo>
                    <a:pt x="73" y="9"/>
                  </a:lnTo>
                  <a:lnTo>
                    <a:pt x="73" y="9"/>
                  </a:lnTo>
                  <a:lnTo>
                    <a:pt x="73" y="14"/>
                  </a:lnTo>
                  <a:lnTo>
                    <a:pt x="73" y="14"/>
                  </a:lnTo>
                  <a:lnTo>
                    <a:pt x="73" y="14"/>
                  </a:lnTo>
                  <a:lnTo>
                    <a:pt x="71" y="14"/>
                  </a:lnTo>
                  <a:lnTo>
                    <a:pt x="71" y="14"/>
                  </a:lnTo>
                  <a:lnTo>
                    <a:pt x="71" y="14"/>
                  </a:lnTo>
                  <a:lnTo>
                    <a:pt x="69" y="12"/>
                  </a:lnTo>
                  <a:lnTo>
                    <a:pt x="66" y="12"/>
                  </a:lnTo>
                  <a:lnTo>
                    <a:pt x="66" y="9"/>
                  </a:lnTo>
                  <a:lnTo>
                    <a:pt x="64" y="9"/>
                  </a:lnTo>
                  <a:lnTo>
                    <a:pt x="64" y="7"/>
                  </a:lnTo>
                  <a:lnTo>
                    <a:pt x="62" y="9"/>
                  </a:lnTo>
                  <a:lnTo>
                    <a:pt x="62" y="9"/>
                  </a:lnTo>
                  <a:lnTo>
                    <a:pt x="62" y="12"/>
                  </a:lnTo>
                  <a:lnTo>
                    <a:pt x="62" y="14"/>
                  </a:lnTo>
                  <a:lnTo>
                    <a:pt x="59" y="14"/>
                  </a:lnTo>
                  <a:lnTo>
                    <a:pt x="59" y="16"/>
                  </a:lnTo>
                  <a:lnTo>
                    <a:pt x="57" y="19"/>
                  </a:lnTo>
                  <a:lnTo>
                    <a:pt x="57" y="19"/>
                  </a:lnTo>
                  <a:lnTo>
                    <a:pt x="57" y="16"/>
                  </a:lnTo>
                  <a:lnTo>
                    <a:pt x="55" y="16"/>
                  </a:lnTo>
                  <a:lnTo>
                    <a:pt x="55" y="16"/>
                  </a:lnTo>
                  <a:lnTo>
                    <a:pt x="55" y="16"/>
                  </a:lnTo>
                  <a:lnTo>
                    <a:pt x="52" y="16"/>
                  </a:lnTo>
                  <a:lnTo>
                    <a:pt x="50" y="19"/>
                  </a:lnTo>
                  <a:lnTo>
                    <a:pt x="50" y="19"/>
                  </a:lnTo>
                  <a:lnTo>
                    <a:pt x="50" y="21"/>
                  </a:lnTo>
                  <a:lnTo>
                    <a:pt x="50" y="21"/>
                  </a:lnTo>
                  <a:lnTo>
                    <a:pt x="50" y="21"/>
                  </a:lnTo>
                  <a:lnTo>
                    <a:pt x="47" y="21"/>
                  </a:lnTo>
                  <a:lnTo>
                    <a:pt x="47" y="24"/>
                  </a:lnTo>
                  <a:lnTo>
                    <a:pt x="47" y="24"/>
                  </a:lnTo>
                  <a:lnTo>
                    <a:pt x="47" y="24"/>
                  </a:lnTo>
                  <a:lnTo>
                    <a:pt x="45" y="21"/>
                  </a:lnTo>
                  <a:lnTo>
                    <a:pt x="45" y="19"/>
                  </a:lnTo>
                  <a:lnTo>
                    <a:pt x="45" y="19"/>
                  </a:lnTo>
                  <a:lnTo>
                    <a:pt x="43" y="19"/>
                  </a:lnTo>
                  <a:lnTo>
                    <a:pt x="43" y="19"/>
                  </a:lnTo>
                  <a:lnTo>
                    <a:pt x="45" y="19"/>
                  </a:lnTo>
                  <a:lnTo>
                    <a:pt x="45" y="19"/>
                  </a:lnTo>
                  <a:lnTo>
                    <a:pt x="45" y="16"/>
                  </a:lnTo>
                  <a:lnTo>
                    <a:pt x="45" y="16"/>
                  </a:lnTo>
                  <a:lnTo>
                    <a:pt x="43" y="16"/>
                  </a:lnTo>
                  <a:lnTo>
                    <a:pt x="43" y="16"/>
                  </a:lnTo>
                  <a:lnTo>
                    <a:pt x="45" y="16"/>
                  </a:lnTo>
                  <a:lnTo>
                    <a:pt x="43" y="16"/>
                  </a:lnTo>
                  <a:lnTo>
                    <a:pt x="43" y="16"/>
                  </a:lnTo>
                  <a:lnTo>
                    <a:pt x="40" y="14"/>
                  </a:lnTo>
                  <a:lnTo>
                    <a:pt x="45" y="16"/>
                  </a:lnTo>
                  <a:lnTo>
                    <a:pt x="45" y="14"/>
                  </a:lnTo>
                  <a:lnTo>
                    <a:pt x="45" y="14"/>
                  </a:lnTo>
                  <a:lnTo>
                    <a:pt x="47" y="12"/>
                  </a:lnTo>
                  <a:lnTo>
                    <a:pt x="47" y="12"/>
                  </a:lnTo>
                  <a:lnTo>
                    <a:pt x="47" y="12"/>
                  </a:lnTo>
                  <a:lnTo>
                    <a:pt x="45" y="12"/>
                  </a:lnTo>
                  <a:lnTo>
                    <a:pt x="45" y="9"/>
                  </a:lnTo>
                  <a:lnTo>
                    <a:pt x="45" y="9"/>
                  </a:lnTo>
                  <a:lnTo>
                    <a:pt x="47" y="9"/>
                  </a:lnTo>
                  <a:lnTo>
                    <a:pt x="47" y="9"/>
                  </a:lnTo>
                  <a:lnTo>
                    <a:pt x="43" y="7"/>
                  </a:lnTo>
                  <a:lnTo>
                    <a:pt x="40" y="7"/>
                  </a:lnTo>
                  <a:lnTo>
                    <a:pt x="40" y="5"/>
                  </a:lnTo>
                  <a:lnTo>
                    <a:pt x="40" y="5"/>
                  </a:lnTo>
                  <a:lnTo>
                    <a:pt x="38" y="5"/>
                  </a:lnTo>
                  <a:lnTo>
                    <a:pt x="36" y="2"/>
                  </a:lnTo>
                  <a:lnTo>
                    <a:pt x="33" y="2"/>
                  </a:lnTo>
                  <a:lnTo>
                    <a:pt x="33" y="2"/>
                  </a:lnTo>
                  <a:lnTo>
                    <a:pt x="31" y="2"/>
                  </a:lnTo>
                  <a:lnTo>
                    <a:pt x="29" y="2"/>
                  </a:lnTo>
                  <a:lnTo>
                    <a:pt x="26" y="2"/>
                  </a:lnTo>
                  <a:lnTo>
                    <a:pt x="26" y="2"/>
                  </a:lnTo>
                  <a:lnTo>
                    <a:pt x="24" y="2"/>
                  </a:lnTo>
                  <a:lnTo>
                    <a:pt x="24" y="5"/>
                  </a:lnTo>
                  <a:lnTo>
                    <a:pt x="26" y="5"/>
                  </a:lnTo>
                  <a:lnTo>
                    <a:pt x="29" y="5"/>
                  </a:lnTo>
                  <a:lnTo>
                    <a:pt x="31" y="5"/>
                  </a:lnTo>
                  <a:lnTo>
                    <a:pt x="31" y="5"/>
                  </a:lnTo>
                  <a:lnTo>
                    <a:pt x="31" y="5"/>
                  </a:lnTo>
                  <a:lnTo>
                    <a:pt x="31" y="5"/>
                  </a:lnTo>
                  <a:lnTo>
                    <a:pt x="33" y="5"/>
                  </a:lnTo>
                  <a:lnTo>
                    <a:pt x="33" y="5"/>
                  </a:lnTo>
                  <a:lnTo>
                    <a:pt x="29" y="5"/>
                  </a:lnTo>
                  <a:lnTo>
                    <a:pt x="26" y="5"/>
                  </a:lnTo>
                  <a:lnTo>
                    <a:pt x="26" y="5"/>
                  </a:lnTo>
                  <a:lnTo>
                    <a:pt x="26" y="7"/>
                  </a:lnTo>
                  <a:lnTo>
                    <a:pt x="26" y="7"/>
                  </a:lnTo>
                  <a:lnTo>
                    <a:pt x="29" y="7"/>
                  </a:lnTo>
                  <a:lnTo>
                    <a:pt x="33" y="9"/>
                  </a:lnTo>
                  <a:lnTo>
                    <a:pt x="33" y="9"/>
                  </a:lnTo>
                  <a:lnTo>
                    <a:pt x="33" y="9"/>
                  </a:lnTo>
                  <a:lnTo>
                    <a:pt x="31" y="12"/>
                  </a:lnTo>
                  <a:lnTo>
                    <a:pt x="31" y="12"/>
                  </a:lnTo>
                  <a:lnTo>
                    <a:pt x="31" y="12"/>
                  </a:lnTo>
                  <a:lnTo>
                    <a:pt x="29" y="12"/>
                  </a:lnTo>
                  <a:lnTo>
                    <a:pt x="29" y="12"/>
                  </a:lnTo>
                  <a:lnTo>
                    <a:pt x="29" y="12"/>
                  </a:lnTo>
                  <a:lnTo>
                    <a:pt x="29" y="9"/>
                  </a:lnTo>
                  <a:lnTo>
                    <a:pt x="29" y="9"/>
                  </a:lnTo>
                  <a:lnTo>
                    <a:pt x="29" y="9"/>
                  </a:lnTo>
                  <a:lnTo>
                    <a:pt x="29" y="9"/>
                  </a:lnTo>
                  <a:lnTo>
                    <a:pt x="26" y="9"/>
                  </a:lnTo>
                  <a:lnTo>
                    <a:pt x="26" y="9"/>
                  </a:lnTo>
                  <a:lnTo>
                    <a:pt x="26" y="9"/>
                  </a:lnTo>
                  <a:lnTo>
                    <a:pt x="24" y="9"/>
                  </a:lnTo>
                  <a:lnTo>
                    <a:pt x="24" y="9"/>
                  </a:lnTo>
                  <a:lnTo>
                    <a:pt x="24" y="9"/>
                  </a:lnTo>
                  <a:lnTo>
                    <a:pt x="24" y="9"/>
                  </a:lnTo>
                  <a:lnTo>
                    <a:pt x="24" y="9"/>
                  </a:lnTo>
                  <a:lnTo>
                    <a:pt x="22" y="7"/>
                  </a:lnTo>
                  <a:lnTo>
                    <a:pt x="19" y="7"/>
                  </a:lnTo>
                  <a:lnTo>
                    <a:pt x="19" y="7"/>
                  </a:lnTo>
                  <a:lnTo>
                    <a:pt x="17" y="7"/>
                  </a:lnTo>
                  <a:lnTo>
                    <a:pt x="17" y="7"/>
                  </a:lnTo>
                  <a:lnTo>
                    <a:pt x="17" y="7"/>
                  </a:lnTo>
                  <a:lnTo>
                    <a:pt x="17" y="7"/>
                  </a:lnTo>
                  <a:lnTo>
                    <a:pt x="17" y="7"/>
                  </a:lnTo>
                  <a:lnTo>
                    <a:pt x="17" y="9"/>
                  </a:lnTo>
                  <a:lnTo>
                    <a:pt x="19" y="9"/>
                  </a:lnTo>
                  <a:lnTo>
                    <a:pt x="17" y="9"/>
                  </a:lnTo>
                  <a:lnTo>
                    <a:pt x="14" y="9"/>
                  </a:lnTo>
                  <a:lnTo>
                    <a:pt x="14" y="9"/>
                  </a:lnTo>
                  <a:lnTo>
                    <a:pt x="14" y="9"/>
                  </a:lnTo>
                  <a:lnTo>
                    <a:pt x="14" y="9"/>
                  </a:lnTo>
                  <a:lnTo>
                    <a:pt x="14" y="9"/>
                  </a:lnTo>
                  <a:lnTo>
                    <a:pt x="14" y="12"/>
                  </a:lnTo>
                  <a:lnTo>
                    <a:pt x="17" y="12"/>
                  </a:lnTo>
                  <a:lnTo>
                    <a:pt x="12" y="12"/>
                  </a:lnTo>
                  <a:lnTo>
                    <a:pt x="12" y="12"/>
                  </a:lnTo>
                  <a:lnTo>
                    <a:pt x="12" y="12"/>
                  </a:lnTo>
                  <a:lnTo>
                    <a:pt x="12" y="14"/>
                  </a:lnTo>
                  <a:lnTo>
                    <a:pt x="12" y="14"/>
                  </a:lnTo>
                  <a:lnTo>
                    <a:pt x="14" y="14"/>
                  </a:lnTo>
                  <a:lnTo>
                    <a:pt x="19" y="14"/>
                  </a:lnTo>
                  <a:lnTo>
                    <a:pt x="19" y="14"/>
                  </a:lnTo>
                  <a:lnTo>
                    <a:pt x="17" y="14"/>
                  </a:lnTo>
                  <a:lnTo>
                    <a:pt x="17" y="16"/>
                  </a:lnTo>
                  <a:lnTo>
                    <a:pt x="14" y="16"/>
                  </a:lnTo>
                  <a:lnTo>
                    <a:pt x="10" y="14"/>
                  </a:lnTo>
                  <a:lnTo>
                    <a:pt x="7" y="14"/>
                  </a:lnTo>
                  <a:lnTo>
                    <a:pt x="7" y="14"/>
                  </a:lnTo>
                  <a:lnTo>
                    <a:pt x="7" y="14"/>
                  </a:lnTo>
                  <a:lnTo>
                    <a:pt x="7" y="14"/>
                  </a:lnTo>
                  <a:lnTo>
                    <a:pt x="7" y="16"/>
                  </a:lnTo>
                  <a:lnTo>
                    <a:pt x="7" y="16"/>
                  </a:lnTo>
                  <a:lnTo>
                    <a:pt x="7" y="16"/>
                  </a:lnTo>
                  <a:lnTo>
                    <a:pt x="10" y="19"/>
                  </a:lnTo>
                  <a:lnTo>
                    <a:pt x="7" y="19"/>
                  </a:lnTo>
                  <a:lnTo>
                    <a:pt x="5" y="16"/>
                  </a:lnTo>
                  <a:lnTo>
                    <a:pt x="5" y="16"/>
                  </a:lnTo>
                  <a:lnTo>
                    <a:pt x="3" y="16"/>
                  </a:lnTo>
                  <a:lnTo>
                    <a:pt x="0" y="19"/>
                  </a:lnTo>
                  <a:lnTo>
                    <a:pt x="0" y="19"/>
                  </a:lnTo>
                  <a:lnTo>
                    <a:pt x="5" y="19"/>
                  </a:lnTo>
                  <a:lnTo>
                    <a:pt x="7" y="21"/>
                  </a:lnTo>
                  <a:lnTo>
                    <a:pt x="7" y="21"/>
                  </a:lnTo>
                  <a:lnTo>
                    <a:pt x="10" y="21"/>
                  </a:lnTo>
                  <a:lnTo>
                    <a:pt x="12" y="19"/>
                  </a:lnTo>
                  <a:lnTo>
                    <a:pt x="19" y="19"/>
                  </a:lnTo>
                  <a:lnTo>
                    <a:pt x="24" y="16"/>
                  </a:lnTo>
                  <a:lnTo>
                    <a:pt x="24" y="19"/>
                  </a:lnTo>
                  <a:lnTo>
                    <a:pt x="26" y="19"/>
                  </a:lnTo>
                  <a:lnTo>
                    <a:pt x="31" y="19"/>
                  </a:lnTo>
                  <a:lnTo>
                    <a:pt x="31" y="19"/>
                  </a:lnTo>
                  <a:lnTo>
                    <a:pt x="36" y="19"/>
                  </a:lnTo>
                  <a:lnTo>
                    <a:pt x="38" y="19"/>
                  </a:lnTo>
                  <a:lnTo>
                    <a:pt x="38" y="21"/>
                  </a:lnTo>
                  <a:lnTo>
                    <a:pt x="36" y="21"/>
                  </a:lnTo>
                  <a:lnTo>
                    <a:pt x="33" y="21"/>
                  </a:lnTo>
                  <a:lnTo>
                    <a:pt x="31" y="24"/>
                  </a:lnTo>
                  <a:lnTo>
                    <a:pt x="29" y="24"/>
                  </a:lnTo>
                  <a:lnTo>
                    <a:pt x="26" y="24"/>
                  </a:lnTo>
                  <a:lnTo>
                    <a:pt x="29" y="26"/>
                  </a:lnTo>
                  <a:lnTo>
                    <a:pt x="33" y="26"/>
                  </a:lnTo>
                  <a:lnTo>
                    <a:pt x="33" y="26"/>
                  </a:lnTo>
                  <a:lnTo>
                    <a:pt x="38" y="26"/>
                  </a:lnTo>
                  <a:lnTo>
                    <a:pt x="38" y="26"/>
                  </a:lnTo>
                  <a:lnTo>
                    <a:pt x="36" y="26"/>
                  </a:lnTo>
                  <a:lnTo>
                    <a:pt x="36" y="26"/>
                  </a:lnTo>
                  <a:lnTo>
                    <a:pt x="36" y="28"/>
                  </a:lnTo>
                  <a:lnTo>
                    <a:pt x="29" y="28"/>
                  </a:lnTo>
                  <a:lnTo>
                    <a:pt x="26" y="28"/>
                  </a:lnTo>
                  <a:lnTo>
                    <a:pt x="24" y="28"/>
                  </a:lnTo>
                  <a:lnTo>
                    <a:pt x="24" y="28"/>
                  </a:lnTo>
                  <a:lnTo>
                    <a:pt x="22" y="28"/>
                  </a:lnTo>
                  <a:lnTo>
                    <a:pt x="22" y="28"/>
                  </a:lnTo>
                  <a:lnTo>
                    <a:pt x="22" y="28"/>
                  </a:lnTo>
                  <a:lnTo>
                    <a:pt x="22" y="28"/>
                  </a:lnTo>
                  <a:lnTo>
                    <a:pt x="17" y="28"/>
                  </a:lnTo>
                  <a:lnTo>
                    <a:pt x="17" y="28"/>
                  </a:lnTo>
                  <a:lnTo>
                    <a:pt x="17" y="28"/>
                  </a:lnTo>
                  <a:lnTo>
                    <a:pt x="17" y="28"/>
                  </a:lnTo>
                  <a:lnTo>
                    <a:pt x="14" y="28"/>
                  </a:lnTo>
                  <a:lnTo>
                    <a:pt x="14" y="28"/>
                  </a:lnTo>
                  <a:lnTo>
                    <a:pt x="12" y="28"/>
                  </a:lnTo>
                  <a:lnTo>
                    <a:pt x="10" y="31"/>
                  </a:lnTo>
                  <a:lnTo>
                    <a:pt x="7" y="31"/>
                  </a:lnTo>
                  <a:lnTo>
                    <a:pt x="5" y="31"/>
                  </a:lnTo>
                  <a:lnTo>
                    <a:pt x="5" y="31"/>
                  </a:lnTo>
                  <a:lnTo>
                    <a:pt x="3" y="31"/>
                  </a:lnTo>
                  <a:lnTo>
                    <a:pt x="5" y="31"/>
                  </a:lnTo>
                  <a:lnTo>
                    <a:pt x="5" y="33"/>
                  </a:lnTo>
                  <a:lnTo>
                    <a:pt x="5" y="33"/>
                  </a:lnTo>
                  <a:lnTo>
                    <a:pt x="5" y="33"/>
                  </a:lnTo>
                  <a:lnTo>
                    <a:pt x="7" y="33"/>
                  </a:lnTo>
                  <a:lnTo>
                    <a:pt x="12" y="31"/>
                  </a:lnTo>
                  <a:lnTo>
                    <a:pt x="12" y="31"/>
                  </a:lnTo>
                  <a:lnTo>
                    <a:pt x="22" y="33"/>
                  </a:lnTo>
                  <a:lnTo>
                    <a:pt x="26" y="33"/>
                  </a:lnTo>
                  <a:lnTo>
                    <a:pt x="29" y="33"/>
                  </a:lnTo>
                  <a:lnTo>
                    <a:pt x="29" y="33"/>
                  </a:lnTo>
                  <a:lnTo>
                    <a:pt x="29" y="33"/>
                  </a:lnTo>
                  <a:lnTo>
                    <a:pt x="26" y="35"/>
                  </a:lnTo>
                  <a:lnTo>
                    <a:pt x="26" y="35"/>
                  </a:lnTo>
                  <a:lnTo>
                    <a:pt x="26" y="35"/>
                  </a:lnTo>
                  <a:lnTo>
                    <a:pt x="29" y="35"/>
                  </a:lnTo>
                  <a:lnTo>
                    <a:pt x="29" y="38"/>
                  </a:lnTo>
                  <a:lnTo>
                    <a:pt x="29" y="38"/>
                  </a:lnTo>
                  <a:lnTo>
                    <a:pt x="31" y="35"/>
                  </a:lnTo>
                  <a:lnTo>
                    <a:pt x="36" y="35"/>
                  </a:lnTo>
                  <a:lnTo>
                    <a:pt x="36" y="35"/>
                  </a:lnTo>
                  <a:lnTo>
                    <a:pt x="38" y="35"/>
                  </a:lnTo>
                  <a:lnTo>
                    <a:pt x="36" y="35"/>
                  </a:lnTo>
                  <a:lnTo>
                    <a:pt x="36" y="35"/>
                  </a:lnTo>
                  <a:lnTo>
                    <a:pt x="31" y="38"/>
                  </a:lnTo>
                  <a:lnTo>
                    <a:pt x="31" y="38"/>
                  </a:lnTo>
                  <a:lnTo>
                    <a:pt x="31" y="40"/>
                  </a:lnTo>
                  <a:lnTo>
                    <a:pt x="31" y="40"/>
                  </a:lnTo>
                  <a:lnTo>
                    <a:pt x="31" y="40"/>
                  </a:lnTo>
                  <a:lnTo>
                    <a:pt x="31" y="40"/>
                  </a:lnTo>
                  <a:lnTo>
                    <a:pt x="29" y="40"/>
                  </a:lnTo>
                  <a:lnTo>
                    <a:pt x="29" y="40"/>
                  </a:lnTo>
                  <a:lnTo>
                    <a:pt x="31" y="40"/>
                  </a:lnTo>
                  <a:lnTo>
                    <a:pt x="36" y="40"/>
                  </a:lnTo>
                  <a:lnTo>
                    <a:pt x="36" y="40"/>
                  </a:lnTo>
                  <a:lnTo>
                    <a:pt x="38" y="40"/>
                  </a:lnTo>
                  <a:lnTo>
                    <a:pt x="36" y="40"/>
                  </a:lnTo>
                  <a:lnTo>
                    <a:pt x="36" y="40"/>
                  </a:lnTo>
                  <a:lnTo>
                    <a:pt x="33" y="40"/>
                  </a:lnTo>
                  <a:lnTo>
                    <a:pt x="33" y="42"/>
                  </a:lnTo>
                  <a:lnTo>
                    <a:pt x="31" y="42"/>
                  </a:lnTo>
                  <a:lnTo>
                    <a:pt x="31" y="42"/>
                  </a:lnTo>
                  <a:lnTo>
                    <a:pt x="31" y="45"/>
                  </a:lnTo>
                  <a:lnTo>
                    <a:pt x="29" y="45"/>
                  </a:lnTo>
                  <a:lnTo>
                    <a:pt x="29" y="45"/>
                  </a:lnTo>
                  <a:lnTo>
                    <a:pt x="26" y="47"/>
                  </a:lnTo>
                  <a:lnTo>
                    <a:pt x="22" y="47"/>
                  </a:lnTo>
                  <a:lnTo>
                    <a:pt x="22" y="47"/>
                  </a:lnTo>
                  <a:lnTo>
                    <a:pt x="19" y="45"/>
                  </a:lnTo>
                  <a:lnTo>
                    <a:pt x="19" y="45"/>
                  </a:lnTo>
                  <a:lnTo>
                    <a:pt x="19" y="45"/>
                  </a:lnTo>
                  <a:lnTo>
                    <a:pt x="19" y="47"/>
                  </a:lnTo>
                  <a:lnTo>
                    <a:pt x="17" y="47"/>
                  </a:lnTo>
                  <a:lnTo>
                    <a:pt x="17" y="47"/>
                  </a:lnTo>
                  <a:lnTo>
                    <a:pt x="17" y="50"/>
                  </a:lnTo>
                  <a:lnTo>
                    <a:pt x="19" y="50"/>
                  </a:lnTo>
                  <a:lnTo>
                    <a:pt x="19" y="50"/>
                  </a:lnTo>
                  <a:lnTo>
                    <a:pt x="22" y="50"/>
                  </a:lnTo>
                  <a:lnTo>
                    <a:pt x="36" y="50"/>
                  </a:lnTo>
                  <a:lnTo>
                    <a:pt x="36" y="50"/>
                  </a:lnTo>
                  <a:lnTo>
                    <a:pt x="38" y="47"/>
                  </a:lnTo>
                  <a:lnTo>
                    <a:pt x="40" y="47"/>
                  </a:lnTo>
                  <a:lnTo>
                    <a:pt x="40" y="47"/>
                  </a:lnTo>
                  <a:lnTo>
                    <a:pt x="40" y="47"/>
                  </a:lnTo>
                  <a:lnTo>
                    <a:pt x="40" y="50"/>
                  </a:lnTo>
                  <a:lnTo>
                    <a:pt x="40" y="50"/>
                  </a:lnTo>
                  <a:lnTo>
                    <a:pt x="43" y="50"/>
                  </a:lnTo>
                  <a:lnTo>
                    <a:pt x="43" y="50"/>
                  </a:lnTo>
                  <a:lnTo>
                    <a:pt x="45" y="52"/>
                  </a:lnTo>
                  <a:lnTo>
                    <a:pt x="45" y="52"/>
                  </a:lnTo>
                  <a:lnTo>
                    <a:pt x="47" y="52"/>
                  </a:lnTo>
                  <a:lnTo>
                    <a:pt x="47" y="52"/>
                  </a:lnTo>
                  <a:lnTo>
                    <a:pt x="50" y="52"/>
                  </a:lnTo>
                  <a:lnTo>
                    <a:pt x="50" y="50"/>
                  </a:lnTo>
                  <a:lnTo>
                    <a:pt x="50" y="52"/>
                  </a:lnTo>
                  <a:lnTo>
                    <a:pt x="50" y="52"/>
                  </a:lnTo>
                  <a:lnTo>
                    <a:pt x="50" y="52"/>
                  </a:lnTo>
                  <a:lnTo>
                    <a:pt x="50" y="52"/>
                  </a:lnTo>
                  <a:lnTo>
                    <a:pt x="47" y="52"/>
                  </a:lnTo>
                  <a:lnTo>
                    <a:pt x="47" y="52"/>
                  </a:lnTo>
                  <a:lnTo>
                    <a:pt x="47" y="52"/>
                  </a:lnTo>
                  <a:lnTo>
                    <a:pt x="50" y="54"/>
                  </a:lnTo>
                  <a:lnTo>
                    <a:pt x="52" y="54"/>
                  </a:lnTo>
                  <a:lnTo>
                    <a:pt x="55" y="54"/>
                  </a:lnTo>
                  <a:lnTo>
                    <a:pt x="57" y="57"/>
                  </a:lnTo>
                  <a:lnTo>
                    <a:pt x="62" y="57"/>
                  </a:lnTo>
                  <a:lnTo>
                    <a:pt x="64" y="57"/>
                  </a:lnTo>
                  <a:lnTo>
                    <a:pt x="73" y="59"/>
                  </a:lnTo>
                  <a:lnTo>
                    <a:pt x="78" y="57"/>
                  </a:lnTo>
                  <a:lnTo>
                    <a:pt x="80" y="57"/>
                  </a:lnTo>
                  <a:lnTo>
                    <a:pt x="80" y="57"/>
                  </a:lnTo>
                  <a:lnTo>
                    <a:pt x="80" y="57"/>
                  </a:lnTo>
                  <a:lnTo>
                    <a:pt x="80" y="57"/>
                  </a:lnTo>
                  <a:lnTo>
                    <a:pt x="80" y="57"/>
                  </a:lnTo>
                  <a:lnTo>
                    <a:pt x="80" y="57"/>
                  </a:lnTo>
                  <a:lnTo>
                    <a:pt x="83" y="57"/>
                  </a:lnTo>
                  <a:lnTo>
                    <a:pt x="85" y="57"/>
                  </a:lnTo>
                  <a:lnTo>
                    <a:pt x="85" y="54"/>
                  </a:lnTo>
                  <a:lnTo>
                    <a:pt x="85" y="54"/>
                  </a:lnTo>
                  <a:lnTo>
                    <a:pt x="85" y="54"/>
                  </a:lnTo>
                  <a:lnTo>
                    <a:pt x="85" y="54"/>
                  </a:lnTo>
                  <a:lnTo>
                    <a:pt x="85" y="52"/>
                  </a:lnTo>
                  <a:lnTo>
                    <a:pt x="88" y="52"/>
                  </a:lnTo>
                  <a:lnTo>
                    <a:pt x="90" y="52"/>
                  </a:lnTo>
                  <a:lnTo>
                    <a:pt x="97" y="50"/>
                  </a:lnTo>
                  <a:lnTo>
                    <a:pt x="99" y="50"/>
                  </a:lnTo>
                  <a:lnTo>
                    <a:pt x="102" y="50"/>
                  </a:lnTo>
                  <a:lnTo>
                    <a:pt x="104" y="50"/>
                  </a:lnTo>
                  <a:lnTo>
                    <a:pt x="106" y="50"/>
                  </a:lnTo>
                  <a:lnTo>
                    <a:pt x="111" y="47"/>
                  </a:lnTo>
                  <a:lnTo>
                    <a:pt x="113" y="45"/>
                  </a:lnTo>
                  <a:lnTo>
                    <a:pt x="118" y="42"/>
                  </a:lnTo>
                  <a:lnTo>
                    <a:pt x="123" y="42"/>
                  </a:lnTo>
                  <a:lnTo>
                    <a:pt x="125" y="42"/>
                  </a:lnTo>
                  <a:lnTo>
                    <a:pt x="130" y="42"/>
                  </a:lnTo>
                  <a:lnTo>
                    <a:pt x="130" y="40"/>
                  </a:lnTo>
                  <a:lnTo>
                    <a:pt x="132" y="40"/>
                  </a:lnTo>
                  <a:lnTo>
                    <a:pt x="135" y="40"/>
                  </a:lnTo>
                  <a:lnTo>
                    <a:pt x="137" y="38"/>
                  </a:lnTo>
                  <a:lnTo>
                    <a:pt x="137" y="38"/>
                  </a:lnTo>
                  <a:lnTo>
                    <a:pt x="139" y="38"/>
                  </a:lnTo>
                  <a:lnTo>
                    <a:pt x="139" y="35"/>
                  </a:lnTo>
                  <a:lnTo>
                    <a:pt x="139" y="35"/>
                  </a:lnTo>
                  <a:lnTo>
                    <a:pt x="139" y="35"/>
                  </a:lnTo>
                  <a:lnTo>
                    <a:pt x="139" y="35"/>
                  </a:lnTo>
                  <a:lnTo>
                    <a:pt x="139" y="33"/>
                  </a:lnTo>
                  <a:lnTo>
                    <a:pt x="142" y="33"/>
                  </a:lnTo>
                  <a:lnTo>
                    <a:pt x="144" y="33"/>
                  </a:lnTo>
                  <a:lnTo>
                    <a:pt x="144" y="33"/>
                  </a:lnTo>
                  <a:lnTo>
                    <a:pt x="146" y="33"/>
                  </a:lnTo>
                  <a:lnTo>
                    <a:pt x="149" y="31"/>
                  </a:lnTo>
                  <a:lnTo>
                    <a:pt x="149" y="31"/>
                  </a:lnTo>
                  <a:lnTo>
                    <a:pt x="149" y="28"/>
                  </a:lnTo>
                  <a:lnTo>
                    <a:pt x="149" y="28"/>
                  </a:lnTo>
                  <a:lnTo>
                    <a:pt x="149" y="28"/>
                  </a:lnTo>
                  <a:lnTo>
                    <a:pt x="151" y="28"/>
                  </a:lnTo>
                  <a:lnTo>
                    <a:pt x="151" y="28"/>
                  </a:lnTo>
                  <a:lnTo>
                    <a:pt x="154" y="26"/>
                  </a:lnTo>
                  <a:lnTo>
                    <a:pt x="154" y="26"/>
                  </a:lnTo>
                  <a:lnTo>
                    <a:pt x="154" y="26"/>
                  </a:lnTo>
                  <a:lnTo>
                    <a:pt x="154" y="26"/>
                  </a:lnTo>
                  <a:lnTo>
                    <a:pt x="151" y="24"/>
                  </a:lnTo>
                  <a:lnTo>
                    <a:pt x="151" y="24"/>
                  </a:lnTo>
                  <a:lnTo>
                    <a:pt x="151" y="24"/>
                  </a:lnTo>
                  <a:lnTo>
                    <a:pt x="151" y="24"/>
                  </a:lnTo>
                  <a:lnTo>
                    <a:pt x="151" y="24"/>
                  </a:lnTo>
                  <a:lnTo>
                    <a:pt x="151" y="24"/>
                  </a:lnTo>
                  <a:lnTo>
                    <a:pt x="151" y="24"/>
                  </a:lnTo>
                  <a:lnTo>
                    <a:pt x="151" y="24"/>
                  </a:lnTo>
                  <a:lnTo>
                    <a:pt x="151" y="21"/>
                  </a:lnTo>
                  <a:lnTo>
                    <a:pt x="151" y="21"/>
                  </a:lnTo>
                  <a:lnTo>
                    <a:pt x="151" y="21"/>
                  </a:lnTo>
                  <a:lnTo>
                    <a:pt x="151"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325"/>
            <p:cNvSpPr>
              <a:spLocks/>
            </p:cNvSpPr>
            <p:nvPr userDrawn="1"/>
          </p:nvSpPr>
          <p:spPr bwMode="auto">
            <a:xfrm>
              <a:off x="3940" y="1786"/>
              <a:ext cx="111" cy="57"/>
            </a:xfrm>
            <a:custGeom>
              <a:avLst/>
              <a:gdLst>
                <a:gd name="T0" fmla="*/ 111 w 111"/>
                <a:gd name="T1" fmla="*/ 10 h 57"/>
                <a:gd name="T2" fmla="*/ 109 w 111"/>
                <a:gd name="T3" fmla="*/ 10 h 57"/>
                <a:gd name="T4" fmla="*/ 104 w 111"/>
                <a:gd name="T5" fmla="*/ 7 h 57"/>
                <a:gd name="T6" fmla="*/ 102 w 111"/>
                <a:gd name="T7" fmla="*/ 5 h 57"/>
                <a:gd name="T8" fmla="*/ 99 w 111"/>
                <a:gd name="T9" fmla="*/ 3 h 57"/>
                <a:gd name="T10" fmla="*/ 92 w 111"/>
                <a:gd name="T11" fmla="*/ 5 h 57"/>
                <a:gd name="T12" fmla="*/ 90 w 111"/>
                <a:gd name="T13" fmla="*/ 3 h 57"/>
                <a:gd name="T14" fmla="*/ 88 w 111"/>
                <a:gd name="T15" fmla="*/ 0 h 57"/>
                <a:gd name="T16" fmla="*/ 78 w 111"/>
                <a:gd name="T17" fmla="*/ 0 h 57"/>
                <a:gd name="T18" fmla="*/ 69 w 111"/>
                <a:gd name="T19" fmla="*/ 5 h 57"/>
                <a:gd name="T20" fmla="*/ 62 w 111"/>
                <a:gd name="T21" fmla="*/ 7 h 57"/>
                <a:gd name="T22" fmla="*/ 57 w 111"/>
                <a:gd name="T23" fmla="*/ 7 h 57"/>
                <a:gd name="T24" fmla="*/ 45 w 111"/>
                <a:gd name="T25" fmla="*/ 12 h 57"/>
                <a:gd name="T26" fmla="*/ 45 w 111"/>
                <a:gd name="T27" fmla="*/ 14 h 57"/>
                <a:gd name="T28" fmla="*/ 31 w 111"/>
                <a:gd name="T29" fmla="*/ 17 h 57"/>
                <a:gd name="T30" fmla="*/ 22 w 111"/>
                <a:gd name="T31" fmla="*/ 12 h 57"/>
                <a:gd name="T32" fmla="*/ 17 w 111"/>
                <a:gd name="T33" fmla="*/ 12 h 57"/>
                <a:gd name="T34" fmla="*/ 17 w 111"/>
                <a:gd name="T35" fmla="*/ 14 h 57"/>
                <a:gd name="T36" fmla="*/ 15 w 111"/>
                <a:gd name="T37" fmla="*/ 17 h 57"/>
                <a:gd name="T38" fmla="*/ 12 w 111"/>
                <a:gd name="T39" fmla="*/ 17 h 57"/>
                <a:gd name="T40" fmla="*/ 8 w 111"/>
                <a:gd name="T41" fmla="*/ 17 h 57"/>
                <a:gd name="T42" fmla="*/ 10 w 111"/>
                <a:gd name="T43" fmla="*/ 19 h 57"/>
                <a:gd name="T44" fmla="*/ 10 w 111"/>
                <a:gd name="T45" fmla="*/ 24 h 57"/>
                <a:gd name="T46" fmla="*/ 8 w 111"/>
                <a:gd name="T47" fmla="*/ 26 h 57"/>
                <a:gd name="T48" fmla="*/ 8 w 111"/>
                <a:gd name="T49" fmla="*/ 29 h 57"/>
                <a:gd name="T50" fmla="*/ 8 w 111"/>
                <a:gd name="T51" fmla="*/ 31 h 57"/>
                <a:gd name="T52" fmla="*/ 3 w 111"/>
                <a:gd name="T53" fmla="*/ 33 h 57"/>
                <a:gd name="T54" fmla="*/ 5 w 111"/>
                <a:gd name="T55" fmla="*/ 36 h 57"/>
                <a:gd name="T56" fmla="*/ 5 w 111"/>
                <a:gd name="T57" fmla="*/ 40 h 57"/>
                <a:gd name="T58" fmla="*/ 10 w 111"/>
                <a:gd name="T59" fmla="*/ 43 h 57"/>
                <a:gd name="T60" fmla="*/ 17 w 111"/>
                <a:gd name="T61" fmla="*/ 50 h 57"/>
                <a:gd name="T62" fmla="*/ 24 w 111"/>
                <a:gd name="T63" fmla="*/ 55 h 57"/>
                <a:gd name="T64" fmla="*/ 29 w 111"/>
                <a:gd name="T65" fmla="*/ 57 h 57"/>
                <a:gd name="T66" fmla="*/ 38 w 111"/>
                <a:gd name="T67" fmla="*/ 57 h 57"/>
                <a:gd name="T68" fmla="*/ 43 w 111"/>
                <a:gd name="T69" fmla="*/ 57 h 57"/>
                <a:gd name="T70" fmla="*/ 48 w 111"/>
                <a:gd name="T71" fmla="*/ 55 h 57"/>
                <a:gd name="T72" fmla="*/ 50 w 111"/>
                <a:gd name="T73" fmla="*/ 52 h 57"/>
                <a:gd name="T74" fmla="*/ 52 w 111"/>
                <a:gd name="T75" fmla="*/ 52 h 57"/>
                <a:gd name="T76" fmla="*/ 57 w 111"/>
                <a:gd name="T77" fmla="*/ 52 h 57"/>
                <a:gd name="T78" fmla="*/ 62 w 111"/>
                <a:gd name="T79" fmla="*/ 50 h 57"/>
                <a:gd name="T80" fmla="*/ 69 w 111"/>
                <a:gd name="T81" fmla="*/ 50 h 57"/>
                <a:gd name="T82" fmla="*/ 76 w 111"/>
                <a:gd name="T83" fmla="*/ 50 h 57"/>
                <a:gd name="T84" fmla="*/ 78 w 111"/>
                <a:gd name="T85" fmla="*/ 48 h 57"/>
                <a:gd name="T86" fmla="*/ 85 w 111"/>
                <a:gd name="T87" fmla="*/ 48 h 57"/>
                <a:gd name="T88" fmla="*/ 88 w 111"/>
                <a:gd name="T89" fmla="*/ 45 h 57"/>
                <a:gd name="T90" fmla="*/ 88 w 111"/>
                <a:gd name="T91" fmla="*/ 40 h 57"/>
                <a:gd name="T92" fmla="*/ 90 w 111"/>
                <a:gd name="T93" fmla="*/ 38 h 57"/>
                <a:gd name="T94" fmla="*/ 92 w 111"/>
                <a:gd name="T95" fmla="*/ 31 h 57"/>
                <a:gd name="T96" fmla="*/ 95 w 111"/>
                <a:gd name="T97" fmla="*/ 26 h 57"/>
                <a:gd name="T98" fmla="*/ 97 w 111"/>
                <a:gd name="T99" fmla="*/ 22 h 57"/>
                <a:gd name="T100" fmla="*/ 102 w 111"/>
                <a:gd name="T101" fmla="*/ 17 h 57"/>
                <a:gd name="T102" fmla="*/ 107 w 111"/>
                <a:gd name="T103" fmla="*/ 17 h 57"/>
                <a:gd name="T104" fmla="*/ 111 w 111"/>
                <a:gd name="T105"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 h="57">
                  <a:moveTo>
                    <a:pt x="111" y="12"/>
                  </a:moveTo>
                  <a:lnTo>
                    <a:pt x="111" y="12"/>
                  </a:lnTo>
                  <a:lnTo>
                    <a:pt x="111" y="12"/>
                  </a:lnTo>
                  <a:lnTo>
                    <a:pt x="111" y="10"/>
                  </a:lnTo>
                  <a:lnTo>
                    <a:pt x="109" y="10"/>
                  </a:lnTo>
                  <a:lnTo>
                    <a:pt x="109" y="10"/>
                  </a:lnTo>
                  <a:lnTo>
                    <a:pt x="109" y="10"/>
                  </a:lnTo>
                  <a:lnTo>
                    <a:pt x="109" y="10"/>
                  </a:lnTo>
                  <a:lnTo>
                    <a:pt x="109" y="10"/>
                  </a:lnTo>
                  <a:lnTo>
                    <a:pt x="107" y="10"/>
                  </a:lnTo>
                  <a:lnTo>
                    <a:pt x="107" y="7"/>
                  </a:lnTo>
                  <a:lnTo>
                    <a:pt x="104" y="7"/>
                  </a:lnTo>
                  <a:lnTo>
                    <a:pt x="102" y="7"/>
                  </a:lnTo>
                  <a:lnTo>
                    <a:pt x="102" y="5"/>
                  </a:lnTo>
                  <a:lnTo>
                    <a:pt x="102" y="5"/>
                  </a:lnTo>
                  <a:lnTo>
                    <a:pt x="102" y="5"/>
                  </a:lnTo>
                  <a:lnTo>
                    <a:pt x="102" y="5"/>
                  </a:lnTo>
                  <a:lnTo>
                    <a:pt x="102" y="3"/>
                  </a:lnTo>
                  <a:lnTo>
                    <a:pt x="99" y="3"/>
                  </a:lnTo>
                  <a:lnTo>
                    <a:pt x="99" y="3"/>
                  </a:lnTo>
                  <a:lnTo>
                    <a:pt x="99" y="3"/>
                  </a:lnTo>
                  <a:lnTo>
                    <a:pt x="99" y="3"/>
                  </a:lnTo>
                  <a:lnTo>
                    <a:pt x="92" y="5"/>
                  </a:lnTo>
                  <a:lnTo>
                    <a:pt x="92" y="5"/>
                  </a:lnTo>
                  <a:lnTo>
                    <a:pt x="92" y="3"/>
                  </a:lnTo>
                  <a:lnTo>
                    <a:pt x="90" y="3"/>
                  </a:lnTo>
                  <a:lnTo>
                    <a:pt x="90" y="3"/>
                  </a:lnTo>
                  <a:lnTo>
                    <a:pt x="90" y="3"/>
                  </a:lnTo>
                  <a:lnTo>
                    <a:pt x="90" y="0"/>
                  </a:lnTo>
                  <a:lnTo>
                    <a:pt x="88" y="0"/>
                  </a:lnTo>
                  <a:lnTo>
                    <a:pt x="88" y="0"/>
                  </a:lnTo>
                  <a:lnTo>
                    <a:pt x="88" y="0"/>
                  </a:lnTo>
                  <a:lnTo>
                    <a:pt x="83" y="0"/>
                  </a:lnTo>
                  <a:lnTo>
                    <a:pt x="81" y="0"/>
                  </a:lnTo>
                  <a:lnTo>
                    <a:pt x="81" y="0"/>
                  </a:lnTo>
                  <a:lnTo>
                    <a:pt x="78" y="0"/>
                  </a:lnTo>
                  <a:lnTo>
                    <a:pt x="74" y="0"/>
                  </a:lnTo>
                  <a:lnTo>
                    <a:pt x="71" y="0"/>
                  </a:lnTo>
                  <a:lnTo>
                    <a:pt x="71" y="0"/>
                  </a:lnTo>
                  <a:lnTo>
                    <a:pt x="69" y="5"/>
                  </a:lnTo>
                  <a:lnTo>
                    <a:pt x="66" y="7"/>
                  </a:lnTo>
                  <a:lnTo>
                    <a:pt x="64" y="7"/>
                  </a:lnTo>
                  <a:lnTo>
                    <a:pt x="62" y="10"/>
                  </a:lnTo>
                  <a:lnTo>
                    <a:pt x="62" y="7"/>
                  </a:lnTo>
                  <a:lnTo>
                    <a:pt x="59" y="7"/>
                  </a:lnTo>
                  <a:lnTo>
                    <a:pt x="57" y="7"/>
                  </a:lnTo>
                  <a:lnTo>
                    <a:pt x="57" y="7"/>
                  </a:lnTo>
                  <a:lnTo>
                    <a:pt x="57" y="7"/>
                  </a:lnTo>
                  <a:lnTo>
                    <a:pt x="55" y="10"/>
                  </a:lnTo>
                  <a:lnTo>
                    <a:pt x="52" y="10"/>
                  </a:lnTo>
                  <a:lnTo>
                    <a:pt x="48" y="10"/>
                  </a:lnTo>
                  <a:lnTo>
                    <a:pt x="45" y="12"/>
                  </a:lnTo>
                  <a:lnTo>
                    <a:pt x="45" y="12"/>
                  </a:lnTo>
                  <a:lnTo>
                    <a:pt x="45" y="14"/>
                  </a:lnTo>
                  <a:lnTo>
                    <a:pt x="45" y="14"/>
                  </a:lnTo>
                  <a:lnTo>
                    <a:pt x="45" y="14"/>
                  </a:lnTo>
                  <a:lnTo>
                    <a:pt x="43" y="17"/>
                  </a:lnTo>
                  <a:lnTo>
                    <a:pt x="41" y="17"/>
                  </a:lnTo>
                  <a:lnTo>
                    <a:pt x="33" y="17"/>
                  </a:lnTo>
                  <a:lnTo>
                    <a:pt x="31" y="17"/>
                  </a:lnTo>
                  <a:lnTo>
                    <a:pt x="29" y="17"/>
                  </a:lnTo>
                  <a:lnTo>
                    <a:pt x="26" y="14"/>
                  </a:lnTo>
                  <a:lnTo>
                    <a:pt x="24" y="14"/>
                  </a:lnTo>
                  <a:lnTo>
                    <a:pt x="22" y="12"/>
                  </a:lnTo>
                  <a:lnTo>
                    <a:pt x="19" y="12"/>
                  </a:lnTo>
                  <a:lnTo>
                    <a:pt x="19" y="12"/>
                  </a:lnTo>
                  <a:lnTo>
                    <a:pt x="19" y="12"/>
                  </a:lnTo>
                  <a:lnTo>
                    <a:pt x="17" y="12"/>
                  </a:lnTo>
                  <a:lnTo>
                    <a:pt x="17" y="12"/>
                  </a:lnTo>
                  <a:lnTo>
                    <a:pt x="17" y="14"/>
                  </a:lnTo>
                  <a:lnTo>
                    <a:pt x="17" y="14"/>
                  </a:lnTo>
                  <a:lnTo>
                    <a:pt x="17" y="14"/>
                  </a:lnTo>
                  <a:lnTo>
                    <a:pt x="17" y="14"/>
                  </a:lnTo>
                  <a:lnTo>
                    <a:pt x="17" y="17"/>
                  </a:lnTo>
                  <a:lnTo>
                    <a:pt x="17" y="17"/>
                  </a:lnTo>
                  <a:lnTo>
                    <a:pt x="15" y="17"/>
                  </a:lnTo>
                  <a:lnTo>
                    <a:pt x="12" y="17"/>
                  </a:lnTo>
                  <a:lnTo>
                    <a:pt x="12" y="17"/>
                  </a:lnTo>
                  <a:lnTo>
                    <a:pt x="12" y="19"/>
                  </a:lnTo>
                  <a:lnTo>
                    <a:pt x="12" y="17"/>
                  </a:lnTo>
                  <a:lnTo>
                    <a:pt x="10" y="17"/>
                  </a:lnTo>
                  <a:lnTo>
                    <a:pt x="10" y="17"/>
                  </a:lnTo>
                  <a:lnTo>
                    <a:pt x="8" y="17"/>
                  </a:lnTo>
                  <a:lnTo>
                    <a:pt x="8" y="17"/>
                  </a:lnTo>
                  <a:lnTo>
                    <a:pt x="8" y="17"/>
                  </a:lnTo>
                  <a:lnTo>
                    <a:pt x="5" y="19"/>
                  </a:lnTo>
                  <a:lnTo>
                    <a:pt x="5" y="19"/>
                  </a:lnTo>
                  <a:lnTo>
                    <a:pt x="10" y="19"/>
                  </a:lnTo>
                  <a:lnTo>
                    <a:pt x="10" y="22"/>
                  </a:lnTo>
                  <a:lnTo>
                    <a:pt x="10" y="22"/>
                  </a:lnTo>
                  <a:lnTo>
                    <a:pt x="10" y="24"/>
                  </a:lnTo>
                  <a:lnTo>
                    <a:pt x="10" y="24"/>
                  </a:lnTo>
                  <a:lnTo>
                    <a:pt x="8" y="24"/>
                  </a:lnTo>
                  <a:lnTo>
                    <a:pt x="8" y="24"/>
                  </a:lnTo>
                  <a:lnTo>
                    <a:pt x="8" y="24"/>
                  </a:lnTo>
                  <a:lnTo>
                    <a:pt x="8" y="26"/>
                  </a:lnTo>
                  <a:lnTo>
                    <a:pt x="8" y="26"/>
                  </a:lnTo>
                  <a:lnTo>
                    <a:pt x="5" y="29"/>
                  </a:lnTo>
                  <a:lnTo>
                    <a:pt x="8" y="29"/>
                  </a:lnTo>
                  <a:lnTo>
                    <a:pt x="8" y="29"/>
                  </a:lnTo>
                  <a:lnTo>
                    <a:pt x="8" y="29"/>
                  </a:lnTo>
                  <a:lnTo>
                    <a:pt x="8" y="31"/>
                  </a:lnTo>
                  <a:lnTo>
                    <a:pt x="8" y="31"/>
                  </a:lnTo>
                  <a:lnTo>
                    <a:pt x="8" y="31"/>
                  </a:lnTo>
                  <a:lnTo>
                    <a:pt x="8" y="31"/>
                  </a:lnTo>
                  <a:lnTo>
                    <a:pt x="8" y="33"/>
                  </a:lnTo>
                  <a:lnTo>
                    <a:pt x="5" y="31"/>
                  </a:lnTo>
                  <a:lnTo>
                    <a:pt x="3" y="33"/>
                  </a:lnTo>
                  <a:lnTo>
                    <a:pt x="0" y="36"/>
                  </a:lnTo>
                  <a:lnTo>
                    <a:pt x="5" y="36"/>
                  </a:lnTo>
                  <a:lnTo>
                    <a:pt x="5" y="36"/>
                  </a:lnTo>
                  <a:lnTo>
                    <a:pt x="5" y="36"/>
                  </a:lnTo>
                  <a:lnTo>
                    <a:pt x="5" y="38"/>
                  </a:lnTo>
                  <a:lnTo>
                    <a:pt x="5" y="38"/>
                  </a:lnTo>
                  <a:lnTo>
                    <a:pt x="5" y="38"/>
                  </a:lnTo>
                  <a:lnTo>
                    <a:pt x="5" y="40"/>
                  </a:lnTo>
                  <a:lnTo>
                    <a:pt x="8" y="40"/>
                  </a:lnTo>
                  <a:lnTo>
                    <a:pt x="8" y="43"/>
                  </a:lnTo>
                  <a:lnTo>
                    <a:pt x="8" y="43"/>
                  </a:lnTo>
                  <a:lnTo>
                    <a:pt x="10" y="43"/>
                  </a:lnTo>
                  <a:lnTo>
                    <a:pt x="12" y="45"/>
                  </a:lnTo>
                  <a:lnTo>
                    <a:pt x="15" y="45"/>
                  </a:lnTo>
                  <a:lnTo>
                    <a:pt x="15" y="48"/>
                  </a:lnTo>
                  <a:lnTo>
                    <a:pt x="17" y="50"/>
                  </a:lnTo>
                  <a:lnTo>
                    <a:pt x="19" y="50"/>
                  </a:lnTo>
                  <a:lnTo>
                    <a:pt x="22" y="52"/>
                  </a:lnTo>
                  <a:lnTo>
                    <a:pt x="22" y="52"/>
                  </a:lnTo>
                  <a:lnTo>
                    <a:pt x="24" y="55"/>
                  </a:lnTo>
                  <a:lnTo>
                    <a:pt x="26" y="55"/>
                  </a:lnTo>
                  <a:lnTo>
                    <a:pt x="26" y="55"/>
                  </a:lnTo>
                  <a:lnTo>
                    <a:pt x="26" y="55"/>
                  </a:lnTo>
                  <a:lnTo>
                    <a:pt x="29" y="57"/>
                  </a:lnTo>
                  <a:lnTo>
                    <a:pt x="31" y="57"/>
                  </a:lnTo>
                  <a:lnTo>
                    <a:pt x="33" y="57"/>
                  </a:lnTo>
                  <a:lnTo>
                    <a:pt x="38" y="57"/>
                  </a:lnTo>
                  <a:lnTo>
                    <a:pt x="38" y="57"/>
                  </a:lnTo>
                  <a:lnTo>
                    <a:pt x="41" y="57"/>
                  </a:lnTo>
                  <a:lnTo>
                    <a:pt x="41" y="57"/>
                  </a:lnTo>
                  <a:lnTo>
                    <a:pt x="43" y="57"/>
                  </a:lnTo>
                  <a:lnTo>
                    <a:pt x="43" y="57"/>
                  </a:lnTo>
                  <a:lnTo>
                    <a:pt x="45" y="55"/>
                  </a:lnTo>
                  <a:lnTo>
                    <a:pt x="45" y="55"/>
                  </a:lnTo>
                  <a:lnTo>
                    <a:pt x="48" y="55"/>
                  </a:lnTo>
                  <a:lnTo>
                    <a:pt x="48" y="55"/>
                  </a:lnTo>
                  <a:lnTo>
                    <a:pt x="48" y="55"/>
                  </a:lnTo>
                  <a:lnTo>
                    <a:pt x="48" y="55"/>
                  </a:lnTo>
                  <a:lnTo>
                    <a:pt x="50" y="55"/>
                  </a:lnTo>
                  <a:lnTo>
                    <a:pt x="50" y="52"/>
                  </a:lnTo>
                  <a:lnTo>
                    <a:pt x="50" y="52"/>
                  </a:lnTo>
                  <a:lnTo>
                    <a:pt x="52" y="52"/>
                  </a:lnTo>
                  <a:lnTo>
                    <a:pt x="52" y="52"/>
                  </a:lnTo>
                  <a:lnTo>
                    <a:pt x="52" y="52"/>
                  </a:lnTo>
                  <a:lnTo>
                    <a:pt x="55" y="52"/>
                  </a:lnTo>
                  <a:lnTo>
                    <a:pt x="55" y="52"/>
                  </a:lnTo>
                  <a:lnTo>
                    <a:pt x="57" y="52"/>
                  </a:lnTo>
                  <a:lnTo>
                    <a:pt x="57" y="52"/>
                  </a:lnTo>
                  <a:lnTo>
                    <a:pt x="57" y="50"/>
                  </a:lnTo>
                  <a:lnTo>
                    <a:pt x="59" y="50"/>
                  </a:lnTo>
                  <a:lnTo>
                    <a:pt x="59" y="50"/>
                  </a:lnTo>
                  <a:lnTo>
                    <a:pt x="62" y="50"/>
                  </a:lnTo>
                  <a:lnTo>
                    <a:pt x="64" y="50"/>
                  </a:lnTo>
                  <a:lnTo>
                    <a:pt x="64" y="50"/>
                  </a:lnTo>
                  <a:lnTo>
                    <a:pt x="69" y="50"/>
                  </a:lnTo>
                  <a:lnTo>
                    <a:pt x="69" y="50"/>
                  </a:lnTo>
                  <a:lnTo>
                    <a:pt x="71" y="50"/>
                  </a:lnTo>
                  <a:lnTo>
                    <a:pt x="71" y="50"/>
                  </a:lnTo>
                  <a:lnTo>
                    <a:pt x="74" y="50"/>
                  </a:lnTo>
                  <a:lnTo>
                    <a:pt x="76" y="50"/>
                  </a:lnTo>
                  <a:lnTo>
                    <a:pt x="78" y="50"/>
                  </a:lnTo>
                  <a:lnTo>
                    <a:pt x="78" y="50"/>
                  </a:lnTo>
                  <a:lnTo>
                    <a:pt x="78" y="50"/>
                  </a:lnTo>
                  <a:lnTo>
                    <a:pt x="78" y="48"/>
                  </a:lnTo>
                  <a:lnTo>
                    <a:pt x="78" y="48"/>
                  </a:lnTo>
                  <a:lnTo>
                    <a:pt x="81" y="48"/>
                  </a:lnTo>
                  <a:lnTo>
                    <a:pt x="83" y="48"/>
                  </a:lnTo>
                  <a:lnTo>
                    <a:pt x="85" y="48"/>
                  </a:lnTo>
                  <a:lnTo>
                    <a:pt x="85" y="48"/>
                  </a:lnTo>
                  <a:lnTo>
                    <a:pt x="85" y="45"/>
                  </a:lnTo>
                  <a:lnTo>
                    <a:pt x="85" y="45"/>
                  </a:lnTo>
                  <a:lnTo>
                    <a:pt x="88" y="45"/>
                  </a:lnTo>
                  <a:lnTo>
                    <a:pt x="88" y="43"/>
                  </a:lnTo>
                  <a:lnTo>
                    <a:pt x="88" y="43"/>
                  </a:lnTo>
                  <a:lnTo>
                    <a:pt x="88" y="40"/>
                  </a:lnTo>
                  <a:lnTo>
                    <a:pt x="88" y="40"/>
                  </a:lnTo>
                  <a:lnTo>
                    <a:pt x="88" y="40"/>
                  </a:lnTo>
                  <a:lnTo>
                    <a:pt x="90" y="40"/>
                  </a:lnTo>
                  <a:lnTo>
                    <a:pt x="90" y="38"/>
                  </a:lnTo>
                  <a:lnTo>
                    <a:pt x="90" y="38"/>
                  </a:lnTo>
                  <a:lnTo>
                    <a:pt x="90" y="36"/>
                  </a:lnTo>
                  <a:lnTo>
                    <a:pt x="92" y="36"/>
                  </a:lnTo>
                  <a:lnTo>
                    <a:pt x="92" y="33"/>
                  </a:lnTo>
                  <a:lnTo>
                    <a:pt x="92" y="31"/>
                  </a:lnTo>
                  <a:lnTo>
                    <a:pt x="92" y="31"/>
                  </a:lnTo>
                  <a:lnTo>
                    <a:pt x="95" y="31"/>
                  </a:lnTo>
                  <a:lnTo>
                    <a:pt x="95" y="29"/>
                  </a:lnTo>
                  <a:lnTo>
                    <a:pt x="95" y="26"/>
                  </a:lnTo>
                  <a:lnTo>
                    <a:pt x="97" y="26"/>
                  </a:lnTo>
                  <a:lnTo>
                    <a:pt x="97" y="24"/>
                  </a:lnTo>
                  <a:lnTo>
                    <a:pt x="97" y="24"/>
                  </a:lnTo>
                  <a:lnTo>
                    <a:pt x="97" y="22"/>
                  </a:lnTo>
                  <a:lnTo>
                    <a:pt x="99" y="22"/>
                  </a:lnTo>
                  <a:lnTo>
                    <a:pt x="99" y="19"/>
                  </a:lnTo>
                  <a:lnTo>
                    <a:pt x="102" y="19"/>
                  </a:lnTo>
                  <a:lnTo>
                    <a:pt x="102" y="17"/>
                  </a:lnTo>
                  <a:lnTo>
                    <a:pt x="102" y="17"/>
                  </a:lnTo>
                  <a:lnTo>
                    <a:pt x="104" y="17"/>
                  </a:lnTo>
                  <a:lnTo>
                    <a:pt x="104" y="17"/>
                  </a:lnTo>
                  <a:lnTo>
                    <a:pt x="107" y="17"/>
                  </a:lnTo>
                  <a:lnTo>
                    <a:pt x="107" y="17"/>
                  </a:lnTo>
                  <a:lnTo>
                    <a:pt x="107" y="17"/>
                  </a:lnTo>
                  <a:lnTo>
                    <a:pt x="109" y="17"/>
                  </a:lnTo>
                  <a:lnTo>
                    <a:pt x="111" y="12"/>
                  </a:lnTo>
                  <a:lnTo>
                    <a:pt x="111" y="12"/>
                  </a:lnTo>
                  <a:lnTo>
                    <a:pt x="111"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326"/>
            <p:cNvSpPr>
              <a:spLocks/>
            </p:cNvSpPr>
            <p:nvPr userDrawn="1"/>
          </p:nvSpPr>
          <p:spPr bwMode="auto">
            <a:xfrm>
              <a:off x="2008" y="2470"/>
              <a:ext cx="115" cy="63"/>
            </a:xfrm>
            <a:custGeom>
              <a:avLst/>
              <a:gdLst>
                <a:gd name="T0" fmla="*/ 113 w 115"/>
                <a:gd name="T1" fmla="*/ 16 h 63"/>
                <a:gd name="T2" fmla="*/ 111 w 115"/>
                <a:gd name="T3" fmla="*/ 14 h 63"/>
                <a:gd name="T4" fmla="*/ 108 w 115"/>
                <a:gd name="T5" fmla="*/ 16 h 63"/>
                <a:gd name="T6" fmla="*/ 106 w 115"/>
                <a:gd name="T7" fmla="*/ 16 h 63"/>
                <a:gd name="T8" fmla="*/ 104 w 115"/>
                <a:gd name="T9" fmla="*/ 14 h 63"/>
                <a:gd name="T10" fmla="*/ 99 w 115"/>
                <a:gd name="T11" fmla="*/ 14 h 63"/>
                <a:gd name="T12" fmla="*/ 101 w 115"/>
                <a:gd name="T13" fmla="*/ 11 h 63"/>
                <a:gd name="T14" fmla="*/ 106 w 115"/>
                <a:gd name="T15" fmla="*/ 11 h 63"/>
                <a:gd name="T16" fmla="*/ 94 w 115"/>
                <a:gd name="T17" fmla="*/ 4 h 63"/>
                <a:gd name="T18" fmla="*/ 94 w 115"/>
                <a:gd name="T19" fmla="*/ 4 h 63"/>
                <a:gd name="T20" fmla="*/ 85 w 115"/>
                <a:gd name="T21" fmla="*/ 0 h 63"/>
                <a:gd name="T22" fmla="*/ 75 w 115"/>
                <a:gd name="T23" fmla="*/ 2 h 63"/>
                <a:gd name="T24" fmla="*/ 68 w 115"/>
                <a:gd name="T25" fmla="*/ 0 h 63"/>
                <a:gd name="T26" fmla="*/ 64 w 115"/>
                <a:gd name="T27" fmla="*/ 2 h 63"/>
                <a:gd name="T28" fmla="*/ 52 w 115"/>
                <a:gd name="T29" fmla="*/ 4 h 63"/>
                <a:gd name="T30" fmla="*/ 40 w 115"/>
                <a:gd name="T31" fmla="*/ 4 h 63"/>
                <a:gd name="T32" fmla="*/ 35 w 115"/>
                <a:gd name="T33" fmla="*/ 2 h 63"/>
                <a:gd name="T34" fmla="*/ 31 w 115"/>
                <a:gd name="T35" fmla="*/ 2 h 63"/>
                <a:gd name="T36" fmla="*/ 26 w 115"/>
                <a:gd name="T37" fmla="*/ 7 h 63"/>
                <a:gd name="T38" fmla="*/ 21 w 115"/>
                <a:gd name="T39" fmla="*/ 9 h 63"/>
                <a:gd name="T40" fmla="*/ 12 w 115"/>
                <a:gd name="T41" fmla="*/ 16 h 63"/>
                <a:gd name="T42" fmla="*/ 7 w 115"/>
                <a:gd name="T43" fmla="*/ 18 h 63"/>
                <a:gd name="T44" fmla="*/ 5 w 115"/>
                <a:gd name="T45" fmla="*/ 23 h 63"/>
                <a:gd name="T46" fmla="*/ 5 w 115"/>
                <a:gd name="T47" fmla="*/ 30 h 63"/>
                <a:gd name="T48" fmla="*/ 0 w 115"/>
                <a:gd name="T49" fmla="*/ 33 h 63"/>
                <a:gd name="T50" fmla="*/ 5 w 115"/>
                <a:gd name="T51" fmla="*/ 35 h 63"/>
                <a:gd name="T52" fmla="*/ 7 w 115"/>
                <a:gd name="T53" fmla="*/ 37 h 63"/>
                <a:gd name="T54" fmla="*/ 12 w 115"/>
                <a:gd name="T55" fmla="*/ 40 h 63"/>
                <a:gd name="T56" fmla="*/ 14 w 115"/>
                <a:gd name="T57" fmla="*/ 42 h 63"/>
                <a:gd name="T58" fmla="*/ 16 w 115"/>
                <a:gd name="T59" fmla="*/ 44 h 63"/>
                <a:gd name="T60" fmla="*/ 16 w 115"/>
                <a:gd name="T61" fmla="*/ 44 h 63"/>
                <a:gd name="T62" fmla="*/ 23 w 115"/>
                <a:gd name="T63" fmla="*/ 42 h 63"/>
                <a:gd name="T64" fmla="*/ 26 w 115"/>
                <a:gd name="T65" fmla="*/ 44 h 63"/>
                <a:gd name="T66" fmla="*/ 31 w 115"/>
                <a:gd name="T67" fmla="*/ 47 h 63"/>
                <a:gd name="T68" fmla="*/ 28 w 115"/>
                <a:gd name="T69" fmla="*/ 52 h 63"/>
                <a:gd name="T70" fmla="*/ 28 w 115"/>
                <a:gd name="T71" fmla="*/ 54 h 63"/>
                <a:gd name="T72" fmla="*/ 28 w 115"/>
                <a:gd name="T73" fmla="*/ 56 h 63"/>
                <a:gd name="T74" fmla="*/ 33 w 115"/>
                <a:gd name="T75" fmla="*/ 56 h 63"/>
                <a:gd name="T76" fmla="*/ 33 w 115"/>
                <a:gd name="T77" fmla="*/ 61 h 63"/>
                <a:gd name="T78" fmla="*/ 40 w 115"/>
                <a:gd name="T79" fmla="*/ 63 h 63"/>
                <a:gd name="T80" fmla="*/ 42 w 115"/>
                <a:gd name="T81" fmla="*/ 61 h 63"/>
                <a:gd name="T82" fmla="*/ 45 w 115"/>
                <a:gd name="T83" fmla="*/ 59 h 63"/>
                <a:gd name="T84" fmla="*/ 47 w 115"/>
                <a:gd name="T85" fmla="*/ 56 h 63"/>
                <a:gd name="T86" fmla="*/ 47 w 115"/>
                <a:gd name="T87" fmla="*/ 49 h 63"/>
                <a:gd name="T88" fmla="*/ 49 w 115"/>
                <a:gd name="T89" fmla="*/ 47 h 63"/>
                <a:gd name="T90" fmla="*/ 56 w 115"/>
                <a:gd name="T91" fmla="*/ 44 h 63"/>
                <a:gd name="T92" fmla="*/ 61 w 115"/>
                <a:gd name="T93" fmla="*/ 42 h 63"/>
                <a:gd name="T94" fmla="*/ 66 w 115"/>
                <a:gd name="T95" fmla="*/ 44 h 63"/>
                <a:gd name="T96" fmla="*/ 66 w 115"/>
                <a:gd name="T97" fmla="*/ 44 h 63"/>
                <a:gd name="T98" fmla="*/ 71 w 115"/>
                <a:gd name="T99" fmla="*/ 40 h 63"/>
                <a:gd name="T100" fmla="*/ 78 w 115"/>
                <a:gd name="T101" fmla="*/ 35 h 63"/>
                <a:gd name="T102" fmla="*/ 78 w 115"/>
                <a:gd name="T103" fmla="*/ 33 h 63"/>
                <a:gd name="T104" fmla="*/ 80 w 115"/>
                <a:gd name="T105" fmla="*/ 30 h 63"/>
                <a:gd name="T106" fmla="*/ 80 w 115"/>
                <a:gd name="T107" fmla="*/ 28 h 63"/>
                <a:gd name="T108" fmla="*/ 85 w 115"/>
                <a:gd name="T109" fmla="*/ 26 h 63"/>
                <a:gd name="T110" fmla="*/ 89 w 115"/>
                <a:gd name="T111" fmla="*/ 28 h 63"/>
                <a:gd name="T112" fmla="*/ 94 w 115"/>
                <a:gd name="T113" fmla="*/ 28 h 63"/>
                <a:gd name="T114" fmla="*/ 94 w 115"/>
                <a:gd name="T115" fmla="*/ 26 h 63"/>
                <a:gd name="T116" fmla="*/ 97 w 115"/>
                <a:gd name="T117" fmla="*/ 28 h 63"/>
                <a:gd name="T118" fmla="*/ 99 w 115"/>
                <a:gd name="T119" fmla="*/ 26 h 63"/>
                <a:gd name="T120" fmla="*/ 104 w 115"/>
                <a:gd name="T121" fmla="*/ 26 h 63"/>
                <a:gd name="T122" fmla="*/ 106 w 115"/>
                <a:gd name="T123" fmla="*/ 23 h 63"/>
                <a:gd name="T124" fmla="*/ 111 w 115"/>
                <a:gd name="T1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63">
                  <a:moveTo>
                    <a:pt x="115" y="21"/>
                  </a:moveTo>
                  <a:lnTo>
                    <a:pt x="113" y="18"/>
                  </a:lnTo>
                  <a:lnTo>
                    <a:pt x="113" y="16"/>
                  </a:lnTo>
                  <a:lnTo>
                    <a:pt x="108" y="14"/>
                  </a:lnTo>
                  <a:lnTo>
                    <a:pt x="108" y="14"/>
                  </a:lnTo>
                  <a:lnTo>
                    <a:pt x="111" y="14"/>
                  </a:lnTo>
                  <a:lnTo>
                    <a:pt x="111" y="16"/>
                  </a:lnTo>
                  <a:lnTo>
                    <a:pt x="111" y="16"/>
                  </a:lnTo>
                  <a:lnTo>
                    <a:pt x="108" y="16"/>
                  </a:lnTo>
                  <a:lnTo>
                    <a:pt x="108" y="16"/>
                  </a:lnTo>
                  <a:lnTo>
                    <a:pt x="106" y="16"/>
                  </a:lnTo>
                  <a:lnTo>
                    <a:pt x="106" y="16"/>
                  </a:lnTo>
                  <a:lnTo>
                    <a:pt x="106" y="16"/>
                  </a:lnTo>
                  <a:lnTo>
                    <a:pt x="104" y="14"/>
                  </a:lnTo>
                  <a:lnTo>
                    <a:pt x="104" y="14"/>
                  </a:lnTo>
                  <a:lnTo>
                    <a:pt x="101" y="11"/>
                  </a:lnTo>
                  <a:lnTo>
                    <a:pt x="101" y="14"/>
                  </a:lnTo>
                  <a:lnTo>
                    <a:pt x="99" y="14"/>
                  </a:lnTo>
                  <a:lnTo>
                    <a:pt x="99" y="11"/>
                  </a:lnTo>
                  <a:lnTo>
                    <a:pt x="99" y="11"/>
                  </a:lnTo>
                  <a:lnTo>
                    <a:pt x="101" y="11"/>
                  </a:lnTo>
                  <a:lnTo>
                    <a:pt x="104" y="9"/>
                  </a:lnTo>
                  <a:lnTo>
                    <a:pt x="106" y="11"/>
                  </a:lnTo>
                  <a:lnTo>
                    <a:pt x="106" y="11"/>
                  </a:lnTo>
                  <a:lnTo>
                    <a:pt x="99" y="4"/>
                  </a:lnTo>
                  <a:lnTo>
                    <a:pt x="94" y="2"/>
                  </a:lnTo>
                  <a:lnTo>
                    <a:pt x="94" y="4"/>
                  </a:lnTo>
                  <a:lnTo>
                    <a:pt x="94" y="4"/>
                  </a:lnTo>
                  <a:lnTo>
                    <a:pt x="94" y="4"/>
                  </a:lnTo>
                  <a:lnTo>
                    <a:pt x="94" y="4"/>
                  </a:lnTo>
                  <a:lnTo>
                    <a:pt x="92" y="4"/>
                  </a:lnTo>
                  <a:lnTo>
                    <a:pt x="92" y="2"/>
                  </a:lnTo>
                  <a:lnTo>
                    <a:pt x="85" y="0"/>
                  </a:lnTo>
                  <a:lnTo>
                    <a:pt x="85" y="0"/>
                  </a:lnTo>
                  <a:lnTo>
                    <a:pt x="82" y="2"/>
                  </a:lnTo>
                  <a:lnTo>
                    <a:pt x="75" y="2"/>
                  </a:lnTo>
                  <a:lnTo>
                    <a:pt x="71" y="0"/>
                  </a:lnTo>
                  <a:lnTo>
                    <a:pt x="66" y="0"/>
                  </a:lnTo>
                  <a:lnTo>
                    <a:pt x="68" y="0"/>
                  </a:lnTo>
                  <a:lnTo>
                    <a:pt x="68" y="2"/>
                  </a:lnTo>
                  <a:lnTo>
                    <a:pt x="66" y="2"/>
                  </a:lnTo>
                  <a:lnTo>
                    <a:pt x="64" y="2"/>
                  </a:lnTo>
                  <a:lnTo>
                    <a:pt x="59" y="4"/>
                  </a:lnTo>
                  <a:lnTo>
                    <a:pt x="56" y="4"/>
                  </a:lnTo>
                  <a:lnTo>
                    <a:pt x="52" y="4"/>
                  </a:lnTo>
                  <a:lnTo>
                    <a:pt x="49" y="4"/>
                  </a:lnTo>
                  <a:lnTo>
                    <a:pt x="42" y="4"/>
                  </a:lnTo>
                  <a:lnTo>
                    <a:pt x="40" y="4"/>
                  </a:lnTo>
                  <a:lnTo>
                    <a:pt x="38" y="4"/>
                  </a:lnTo>
                  <a:lnTo>
                    <a:pt x="38" y="4"/>
                  </a:lnTo>
                  <a:lnTo>
                    <a:pt x="35" y="2"/>
                  </a:lnTo>
                  <a:lnTo>
                    <a:pt x="35" y="2"/>
                  </a:lnTo>
                  <a:lnTo>
                    <a:pt x="31" y="2"/>
                  </a:lnTo>
                  <a:lnTo>
                    <a:pt x="31" y="2"/>
                  </a:lnTo>
                  <a:lnTo>
                    <a:pt x="28" y="4"/>
                  </a:lnTo>
                  <a:lnTo>
                    <a:pt x="28" y="4"/>
                  </a:lnTo>
                  <a:lnTo>
                    <a:pt x="26" y="7"/>
                  </a:lnTo>
                  <a:lnTo>
                    <a:pt x="26" y="7"/>
                  </a:lnTo>
                  <a:lnTo>
                    <a:pt x="23" y="7"/>
                  </a:lnTo>
                  <a:lnTo>
                    <a:pt x="21" y="9"/>
                  </a:lnTo>
                  <a:lnTo>
                    <a:pt x="19" y="11"/>
                  </a:lnTo>
                  <a:lnTo>
                    <a:pt x="16" y="14"/>
                  </a:lnTo>
                  <a:lnTo>
                    <a:pt x="12" y="16"/>
                  </a:lnTo>
                  <a:lnTo>
                    <a:pt x="9" y="18"/>
                  </a:lnTo>
                  <a:lnTo>
                    <a:pt x="9" y="18"/>
                  </a:lnTo>
                  <a:lnTo>
                    <a:pt x="7" y="18"/>
                  </a:lnTo>
                  <a:lnTo>
                    <a:pt x="5" y="21"/>
                  </a:lnTo>
                  <a:lnTo>
                    <a:pt x="5" y="23"/>
                  </a:lnTo>
                  <a:lnTo>
                    <a:pt x="5" y="23"/>
                  </a:lnTo>
                  <a:lnTo>
                    <a:pt x="5" y="26"/>
                  </a:lnTo>
                  <a:lnTo>
                    <a:pt x="5" y="28"/>
                  </a:lnTo>
                  <a:lnTo>
                    <a:pt x="5" y="30"/>
                  </a:lnTo>
                  <a:lnTo>
                    <a:pt x="2" y="30"/>
                  </a:lnTo>
                  <a:lnTo>
                    <a:pt x="0" y="33"/>
                  </a:lnTo>
                  <a:lnTo>
                    <a:pt x="0" y="33"/>
                  </a:lnTo>
                  <a:lnTo>
                    <a:pt x="0" y="33"/>
                  </a:lnTo>
                  <a:lnTo>
                    <a:pt x="5" y="35"/>
                  </a:lnTo>
                  <a:lnTo>
                    <a:pt x="5" y="35"/>
                  </a:lnTo>
                  <a:lnTo>
                    <a:pt x="7" y="35"/>
                  </a:lnTo>
                  <a:lnTo>
                    <a:pt x="7" y="35"/>
                  </a:lnTo>
                  <a:lnTo>
                    <a:pt x="7" y="37"/>
                  </a:lnTo>
                  <a:lnTo>
                    <a:pt x="9" y="40"/>
                  </a:lnTo>
                  <a:lnTo>
                    <a:pt x="9" y="40"/>
                  </a:lnTo>
                  <a:lnTo>
                    <a:pt x="12" y="40"/>
                  </a:lnTo>
                  <a:lnTo>
                    <a:pt x="12" y="42"/>
                  </a:lnTo>
                  <a:lnTo>
                    <a:pt x="12" y="42"/>
                  </a:lnTo>
                  <a:lnTo>
                    <a:pt x="14" y="42"/>
                  </a:lnTo>
                  <a:lnTo>
                    <a:pt x="14" y="42"/>
                  </a:lnTo>
                  <a:lnTo>
                    <a:pt x="16" y="42"/>
                  </a:lnTo>
                  <a:lnTo>
                    <a:pt x="16" y="44"/>
                  </a:lnTo>
                  <a:lnTo>
                    <a:pt x="16" y="44"/>
                  </a:lnTo>
                  <a:lnTo>
                    <a:pt x="16" y="44"/>
                  </a:lnTo>
                  <a:lnTo>
                    <a:pt x="16" y="44"/>
                  </a:lnTo>
                  <a:lnTo>
                    <a:pt x="19" y="44"/>
                  </a:lnTo>
                  <a:lnTo>
                    <a:pt x="21" y="42"/>
                  </a:lnTo>
                  <a:lnTo>
                    <a:pt x="23" y="42"/>
                  </a:lnTo>
                  <a:lnTo>
                    <a:pt x="23" y="44"/>
                  </a:lnTo>
                  <a:lnTo>
                    <a:pt x="23" y="44"/>
                  </a:lnTo>
                  <a:lnTo>
                    <a:pt x="26" y="44"/>
                  </a:lnTo>
                  <a:lnTo>
                    <a:pt x="28" y="44"/>
                  </a:lnTo>
                  <a:lnTo>
                    <a:pt x="28" y="44"/>
                  </a:lnTo>
                  <a:lnTo>
                    <a:pt x="31" y="47"/>
                  </a:lnTo>
                  <a:lnTo>
                    <a:pt x="28" y="49"/>
                  </a:lnTo>
                  <a:lnTo>
                    <a:pt x="28" y="52"/>
                  </a:lnTo>
                  <a:lnTo>
                    <a:pt x="28" y="52"/>
                  </a:lnTo>
                  <a:lnTo>
                    <a:pt x="28" y="52"/>
                  </a:lnTo>
                  <a:lnTo>
                    <a:pt x="28" y="54"/>
                  </a:lnTo>
                  <a:lnTo>
                    <a:pt x="28" y="54"/>
                  </a:lnTo>
                  <a:lnTo>
                    <a:pt x="26" y="54"/>
                  </a:lnTo>
                  <a:lnTo>
                    <a:pt x="28" y="56"/>
                  </a:lnTo>
                  <a:lnTo>
                    <a:pt x="28" y="56"/>
                  </a:lnTo>
                  <a:lnTo>
                    <a:pt x="31" y="56"/>
                  </a:lnTo>
                  <a:lnTo>
                    <a:pt x="33" y="56"/>
                  </a:lnTo>
                  <a:lnTo>
                    <a:pt x="33" y="56"/>
                  </a:lnTo>
                  <a:lnTo>
                    <a:pt x="33" y="59"/>
                  </a:lnTo>
                  <a:lnTo>
                    <a:pt x="33" y="59"/>
                  </a:lnTo>
                  <a:lnTo>
                    <a:pt x="33" y="61"/>
                  </a:lnTo>
                  <a:lnTo>
                    <a:pt x="35" y="61"/>
                  </a:lnTo>
                  <a:lnTo>
                    <a:pt x="35" y="63"/>
                  </a:lnTo>
                  <a:lnTo>
                    <a:pt x="40" y="63"/>
                  </a:lnTo>
                  <a:lnTo>
                    <a:pt x="40" y="63"/>
                  </a:lnTo>
                  <a:lnTo>
                    <a:pt x="42" y="61"/>
                  </a:lnTo>
                  <a:lnTo>
                    <a:pt x="42" y="61"/>
                  </a:lnTo>
                  <a:lnTo>
                    <a:pt x="42" y="59"/>
                  </a:lnTo>
                  <a:lnTo>
                    <a:pt x="42" y="59"/>
                  </a:lnTo>
                  <a:lnTo>
                    <a:pt x="45" y="59"/>
                  </a:lnTo>
                  <a:lnTo>
                    <a:pt x="45" y="56"/>
                  </a:lnTo>
                  <a:lnTo>
                    <a:pt x="47" y="56"/>
                  </a:lnTo>
                  <a:lnTo>
                    <a:pt x="47" y="56"/>
                  </a:lnTo>
                  <a:lnTo>
                    <a:pt x="47" y="54"/>
                  </a:lnTo>
                  <a:lnTo>
                    <a:pt x="47" y="49"/>
                  </a:lnTo>
                  <a:lnTo>
                    <a:pt x="47" y="49"/>
                  </a:lnTo>
                  <a:lnTo>
                    <a:pt x="47" y="47"/>
                  </a:lnTo>
                  <a:lnTo>
                    <a:pt x="47" y="47"/>
                  </a:lnTo>
                  <a:lnTo>
                    <a:pt x="49" y="47"/>
                  </a:lnTo>
                  <a:lnTo>
                    <a:pt x="54" y="47"/>
                  </a:lnTo>
                  <a:lnTo>
                    <a:pt x="54" y="47"/>
                  </a:lnTo>
                  <a:lnTo>
                    <a:pt x="56" y="44"/>
                  </a:lnTo>
                  <a:lnTo>
                    <a:pt x="59" y="42"/>
                  </a:lnTo>
                  <a:lnTo>
                    <a:pt x="59" y="42"/>
                  </a:lnTo>
                  <a:lnTo>
                    <a:pt x="61" y="42"/>
                  </a:lnTo>
                  <a:lnTo>
                    <a:pt x="61" y="42"/>
                  </a:lnTo>
                  <a:lnTo>
                    <a:pt x="66" y="44"/>
                  </a:lnTo>
                  <a:lnTo>
                    <a:pt x="66" y="44"/>
                  </a:lnTo>
                  <a:lnTo>
                    <a:pt x="66" y="44"/>
                  </a:lnTo>
                  <a:lnTo>
                    <a:pt x="66" y="44"/>
                  </a:lnTo>
                  <a:lnTo>
                    <a:pt x="66" y="44"/>
                  </a:lnTo>
                  <a:lnTo>
                    <a:pt x="68" y="42"/>
                  </a:lnTo>
                  <a:lnTo>
                    <a:pt x="68" y="42"/>
                  </a:lnTo>
                  <a:lnTo>
                    <a:pt x="71" y="40"/>
                  </a:lnTo>
                  <a:lnTo>
                    <a:pt x="73" y="37"/>
                  </a:lnTo>
                  <a:lnTo>
                    <a:pt x="75" y="35"/>
                  </a:lnTo>
                  <a:lnTo>
                    <a:pt x="78" y="35"/>
                  </a:lnTo>
                  <a:lnTo>
                    <a:pt x="78" y="35"/>
                  </a:lnTo>
                  <a:lnTo>
                    <a:pt x="78" y="35"/>
                  </a:lnTo>
                  <a:lnTo>
                    <a:pt x="78" y="33"/>
                  </a:lnTo>
                  <a:lnTo>
                    <a:pt x="78" y="30"/>
                  </a:lnTo>
                  <a:lnTo>
                    <a:pt x="80" y="30"/>
                  </a:lnTo>
                  <a:lnTo>
                    <a:pt x="80" y="30"/>
                  </a:lnTo>
                  <a:lnTo>
                    <a:pt x="80" y="30"/>
                  </a:lnTo>
                  <a:lnTo>
                    <a:pt x="80" y="28"/>
                  </a:lnTo>
                  <a:lnTo>
                    <a:pt x="80" y="28"/>
                  </a:lnTo>
                  <a:lnTo>
                    <a:pt x="82" y="26"/>
                  </a:lnTo>
                  <a:lnTo>
                    <a:pt x="85" y="26"/>
                  </a:lnTo>
                  <a:lnTo>
                    <a:pt x="85" y="26"/>
                  </a:lnTo>
                  <a:lnTo>
                    <a:pt x="87" y="28"/>
                  </a:lnTo>
                  <a:lnTo>
                    <a:pt x="87" y="28"/>
                  </a:lnTo>
                  <a:lnTo>
                    <a:pt x="89" y="28"/>
                  </a:lnTo>
                  <a:lnTo>
                    <a:pt x="92" y="28"/>
                  </a:lnTo>
                  <a:lnTo>
                    <a:pt x="92" y="28"/>
                  </a:lnTo>
                  <a:lnTo>
                    <a:pt x="94" y="28"/>
                  </a:lnTo>
                  <a:lnTo>
                    <a:pt x="94" y="28"/>
                  </a:lnTo>
                  <a:lnTo>
                    <a:pt x="94" y="28"/>
                  </a:lnTo>
                  <a:lnTo>
                    <a:pt x="94" y="26"/>
                  </a:lnTo>
                  <a:lnTo>
                    <a:pt x="97" y="26"/>
                  </a:lnTo>
                  <a:lnTo>
                    <a:pt x="97" y="28"/>
                  </a:lnTo>
                  <a:lnTo>
                    <a:pt x="97" y="28"/>
                  </a:lnTo>
                  <a:lnTo>
                    <a:pt x="99" y="28"/>
                  </a:lnTo>
                  <a:lnTo>
                    <a:pt x="99" y="26"/>
                  </a:lnTo>
                  <a:lnTo>
                    <a:pt x="99" y="26"/>
                  </a:lnTo>
                  <a:lnTo>
                    <a:pt x="99" y="26"/>
                  </a:lnTo>
                  <a:lnTo>
                    <a:pt x="101" y="26"/>
                  </a:lnTo>
                  <a:lnTo>
                    <a:pt x="104" y="26"/>
                  </a:lnTo>
                  <a:lnTo>
                    <a:pt x="106" y="23"/>
                  </a:lnTo>
                  <a:lnTo>
                    <a:pt x="106" y="23"/>
                  </a:lnTo>
                  <a:lnTo>
                    <a:pt x="106" y="23"/>
                  </a:lnTo>
                  <a:lnTo>
                    <a:pt x="108" y="23"/>
                  </a:lnTo>
                  <a:lnTo>
                    <a:pt x="108" y="21"/>
                  </a:lnTo>
                  <a:lnTo>
                    <a:pt x="111" y="21"/>
                  </a:lnTo>
                  <a:lnTo>
                    <a:pt x="115" y="21"/>
                  </a:lnTo>
                  <a:lnTo>
                    <a:pt x="115"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327"/>
            <p:cNvSpPr>
              <a:spLocks noEditPoints="1"/>
            </p:cNvSpPr>
            <p:nvPr userDrawn="1"/>
          </p:nvSpPr>
          <p:spPr bwMode="auto">
            <a:xfrm>
              <a:off x="2293" y="2387"/>
              <a:ext cx="52" cy="40"/>
            </a:xfrm>
            <a:custGeom>
              <a:avLst/>
              <a:gdLst>
                <a:gd name="T0" fmla="*/ 28 w 52"/>
                <a:gd name="T1" fmla="*/ 23 h 40"/>
                <a:gd name="T2" fmla="*/ 24 w 52"/>
                <a:gd name="T3" fmla="*/ 21 h 40"/>
                <a:gd name="T4" fmla="*/ 21 w 52"/>
                <a:gd name="T5" fmla="*/ 21 h 40"/>
                <a:gd name="T6" fmla="*/ 31 w 52"/>
                <a:gd name="T7" fmla="*/ 26 h 40"/>
                <a:gd name="T8" fmla="*/ 52 w 52"/>
                <a:gd name="T9" fmla="*/ 14 h 40"/>
                <a:gd name="T10" fmla="*/ 52 w 52"/>
                <a:gd name="T11" fmla="*/ 12 h 40"/>
                <a:gd name="T12" fmla="*/ 52 w 52"/>
                <a:gd name="T13" fmla="*/ 5 h 40"/>
                <a:gd name="T14" fmla="*/ 52 w 52"/>
                <a:gd name="T15" fmla="*/ 5 h 40"/>
                <a:gd name="T16" fmla="*/ 45 w 52"/>
                <a:gd name="T17" fmla="*/ 5 h 40"/>
                <a:gd name="T18" fmla="*/ 38 w 52"/>
                <a:gd name="T19" fmla="*/ 0 h 40"/>
                <a:gd name="T20" fmla="*/ 28 w 52"/>
                <a:gd name="T21" fmla="*/ 0 h 40"/>
                <a:gd name="T22" fmla="*/ 24 w 52"/>
                <a:gd name="T23" fmla="*/ 2 h 40"/>
                <a:gd name="T24" fmla="*/ 21 w 52"/>
                <a:gd name="T25" fmla="*/ 5 h 40"/>
                <a:gd name="T26" fmla="*/ 24 w 52"/>
                <a:gd name="T27" fmla="*/ 7 h 40"/>
                <a:gd name="T28" fmla="*/ 31 w 52"/>
                <a:gd name="T29" fmla="*/ 9 h 40"/>
                <a:gd name="T30" fmla="*/ 33 w 52"/>
                <a:gd name="T31" fmla="*/ 12 h 40"/>
                <a:gd name="T32" fmla="*/ 33 w 52"/>
                <a:gd name="T33" fmla="*/ 16 h 40"/>
                <a:gd name="T34" fmla="*/ 33 w 52"/>
                <a:gd name="T35" fmla="*/ 21 h 40"/>
                <a:gd name="T36" fmla="*/ 38 w 52"/>
                <a:gd name="T37" fmla="*/ 26 h 40"/>
                <a:gd name="T38" fmla="*/ 38 w 52"/>
                <a:gd name="T39" fmla="*/ 28 h 40"/>
                <a:gd name="T40" fmla="*/ 33 w 52"/>
                <a:gd name="T41" fmla="*/ 28 h 40"/>
                <a:gd name="T42" fmla="*/ 33 w 52"/>
                <a:gd name="T43" fmla="*/ 31 h 40"/>
                <a:gd name="T44" fmla="*/ 31 w 52"/>
                <a:gd name="T45" fmla="*/ 31 h 40"/>
                <a:gd name="T46" fmla="*/ 17 w 52"/>
                <a:gd name="T47" fmla="*/ 31 h 40"/>
                <a:gd name="T48" fmla="*/ 12 w 52"/>
                <a:gd name="T49" fmla="*/ 28 h 40"/>
                <a:gd name="T50" fmla="*/ 7 w 52"/>
                <a:gd name="T51" fmla="*/ 28 h 40"/>
                <a:gd name="T52" fmla="*/ 2 w 52"/>
                <a:gd name="T53" fmla="*/ 26 h 40"/>
                <a:gd name="T54" fmla="*/ 0 w 52"/>
                <a:gd name="T55" fmla="*/ 31 h 40"/>
                <a:gd name="T56" fmla="*/ 0 w 52"/>
                <a:gd name="T57" fmla="*/ 33 h 40"/>
                <a:gd name="T58" fmla="*/ 5 w 52"/>
                <a:gd name="T59" fmla="*/ 35 h 40"/>
                <a:gd name="T60" fmla="*/ 9 w 52"/>
                <a:gd name="T61" fmla="*/ 40 h 40"/>
                <a:gd name="T62" fmla="*/ 9 w 52"/>
                <a:gd name="T63" fmla="*/ 38 h 40"/>
                <a:gd name="T64" fmla="*/ 14 w 52"/>
                <a:gd name="T65" fmla="*/ 35 h 40"/>
                <a:gd name="T66" fmla="*/ 19 w 52"/>
                <a:gd name="T67" fmla="*/ 35 h 40"/>
                <a:gd name="T68" fmla="*/ 24 w 52"/>
                <a:gd name="T69" fmla="*/ 35 h 40"/>
                <a:gd name="T70" fmla="*/ 31 w 52"/>
                <a:gd name="T71" fmla="*/ 38 h 40"/>
                <a:gd name="T72" fmla="*/ 33 w 52"/>
                <a:gd name="T73" fmla="*/ 38 h 40"/>
                <a:gd name="T74" fmla="*/ 35 w 52"/>
                <a:gd name="T75" fmla="*/ 35 h 40"/>
                <a:gd name="T76" fmla="*/ 45 w 52"/>
                <a:gd name="T77" fmla="*/ 35 h 40"/>
                <a:gd name="T78" fmla="*/ 47 w 52"/>
                <a:gd name="T79" fmla="*/ 38 h 40"/>
                <a:gd name="T80" fmla="*/ 47 w 52"/>
                <a:gd name="T81" fmla="*/ 35 h 40"/>
                <a:gd name="T82" fmla="*/ 50 w 52"/>
                <a:gd name="T83" fmla="*/ 33 h 40"/>
                <a:gd name="T84" fmla="*/ 45 w 52"/>
                <a:gd name="T85" fmla="*/ 31 h 40"/>
                <a:gd name="T86" fmla="*/ 45 w 52"/>
                <a:gd name="T87" fmla="*/ 28 h 40"/>
                <a:gd name="T88" fmla="*/ 47 w 52"/>
                <a:gd name="T89" fmla="*/ 28 h 40"/>
                <a:gd name="T90" fmla="*/ 50 w 52"/>
                <a:gd name="T91" fmla="*/ 23 h 40"/>
                <a:gd name="T92" fmla="*/ 50 w 52"/>
                <a:gd name="T93" fmla="*/ 21 h 40"/>
                <a:gd name="T94" fmla="*/ 52 w 52"/>
                <a:gd name="T95" fmla="*/ 19 h 40"/>
                <a:gd name="T96" fmla="*/ 52 w 52"/>
                <a:gd name="T97" fmla="*/ 16 h 40"/>
                <a:gd name="T98" fmla="*/ 52 w 52"/>
                <a:gd name="T99"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40">
                  <a:moveTo>
                    <a:pt x="31" y="23"/>
                  </a:moveTo>
                  <a:lnTo>
                    <a:pt x="28" y="23"/>
                  </a:lnTo>
                  <a:lnTo>
                    <a:pt x="26" y="21"/>
                  </a:lnTo>
                  <a:lnTo>
                    <a:pt x="24" y="21"/>
                  </a:lnTo>
                  <a:lnTo>
                    <a:pt x="24" y="21"/>
                  </a:lnTo>
                  <a:lnTo>
                    <a:pt x="21" y="21"/>
                  </a:lnTo>
                  <a:lnTo>
                    <a:pt x="26" y="23"/>
                  </a:lnTo>
                  <a:lnTo>
                    <a:pt x="31" y="26"/>
                  </a:lnTo>
                  <a:lnTo>
                    <a:pt x="31" y="23"/>
                  </a:lnTo>
                  <a:close/>
                  <a:moveTo>
                    <a:pt x="52" y="14"/>
                  </a:moveTo>
                  <a:lnTo>
                    <a:pt x="52" y="12"/>
                  </a:lnTo>
                  <a:lnTo>
                    <a:pt x="52" y="12"/>
                  </a:lnTo>
                  <a:lnTo>
                    <a:pt x="52" y="9"/>
                  </a:lnTo>
                  <a:lnTo>
                    <a:pt x="52" y="5"/>
                  </a:lnTo>
                  <a:lnTo>
                    <a:pt x="52" y="5"/>
                  </a:lnTo>
                  <a:lnTo>
                    <a:pt x="52" y="5"/>
                  </a:lnTo>
                  <a:lnTo>
                    <a:pt x="50" y="5"/>
                  </a:lnTo>
                  <a:lnTo>
                    <a:pt x="45" y="5"/>
                  </a:lnTo>
                  <a:lnTo>
                    <a:pt x="40" y="2"/>
                  </a:lnTo>
                  <a:lnTo>
                    <a:pt x="38" y="0"/>
                  </a:lnTo>
                  <a:lnTo>
                    <a:pt x="33" y="0"/>
                  </a:lnTo>
                  <a:lnTo>
                    <a:pt x="28" y="0"/>
                  </a:lnTo>
                  <a:lnTo>
                    <a:pt x="26" y="2"/>
                  </a:lnTo>
                  <a:lnTo>
                    <a:pt x="24" y="2"/>
                  </a:lnTo>
                  <a:lnTo>
                    <a:pt x="24" y="2"/>
                  </a:lnTo>
                  <a:lnTo>
                    <a:pt x="21" y="5"/>
                  </a:lnTo>
                  <a:lnTo>
                    <a:pt x="21" y="7"/>
                  </a:lnTo>
                  <a:lnTo>
                    <a:pt x="24" y="7"/>
                  </a:lnTo>
                  <a:lnTo>
                    <a:pt x="28" y="7"/>
                  </a:lnTo>
                  <a:lnTo>
                    <a:pt x="31" y="9"/>
                  </a:lnTo>
                  <a:lnTo>
                    <a:pt x="35" y="9"/>
                  </a:lnTo>
                  <a:lnTo>
                    <a:pt x="33" y="12"/>
                  </a:lnTo>
                  <a:lnTo>
                    <a:pt x="33" y="14"/>
                  </a:lnTo>
                  <a:lnTo>
                    <a:pt x="33" y="16"/>
                  </a:lnTo>
                  <a:lnTo>
                    <a:pt x="31" y="19"/>
                  </a:lnTo>
                  <a:lnTo>
                    <a:pt x="33" y="21"/>
                  </a:lnTo>
                  <a:lnTo>
                    <a:pt x="38" y="26"/>
                  </a:lnTo>
                  <a:lnTo>
                    <a:pt x="38" y="26"/>
                  </a:lnTo>
                  <a:lnTo>
                    <a:pt x="38" y="28"/>
                  </a:lnTo>
                  <a:lnTo>
                    <a:pt x="38" y="28"/>
                  </a:lnTo>
                  <a:lnTo>
                    <a:pt x="38" y="28"/>
                  </a:lnTo>
                  <a:lnTo>
                    <a:pt x="33" y="28"/>
                  </a:lnTo>
                  <a:lnTo>
                    <a:pt x="33" y="31"/>
                  </a:lnTo>
                  <a:lnTo>
                    <a:pt x="33" y="31"/>
                  </a:lnTo>
                  <a:lnTo>
                    <a:pt x="31" y="31"/>
                  </a:lnTo>
                  <a:lnTo>
                    <a:pt x="31" y="31"/>
                  </a:lnTo>
                  <a:lnTo>
                    <a:pt x="28" y="31"/>
                  </a:lnTo>
                  <a:lnTo>
                    <a:pt x="17" y="31"/>
                  </a:lnTo>
                  <a:lnTo>
                    <a:pt x="14" y="28"/>
                  </a:lnTo>
                  <a:lnTo>
                    <a:pt x="12" y="28"/>
                  </a:lnTo>
                  <a:lnTo>
                    <a:pt x="9" y="28"/>
                  </a:lnTo>
                  <a:lnTo>
                    <a:pt x="7" y="28"/>
                  </a:lnTo>
                  <a:lnTo>
                    <a:pt x="5" y="26"/>
                  </a:lnTo>
                  <a:lnTo>
                    <a:pt x="2" y="26"/>
                  </a:lnTo>
                  <a:lnTo>
                    <a:pt x="2" y="28"/>
                  </a:lnTo>
                  <a:lnTo>
                    <a:pt x="0" y="31"/>
                  </a:lnTo>
                  <a:lnTo>
                    <a:pt x="0" y="33"/>
                  </a:lnTo>
                  <a:lnTo>
                    <a:pt x="0" y="33"/>
                  </a:lnTo>
                  <a:lnTo>
                    <a:pt x="5" y="35"/>
                  </a:lnTo>
                  <a:lnTo>
                    <a:pt x="5" y="35"/>
                  </a:lnTo>
                  <a:lnTo>
                    <a:pt x="7" y="38"/>
                  </a:lnTo>
                  <a:lnTo>
                    <a:pt x="9" y="40"/>
                  </a:lnTo>
                  <a:lnTo>
                    <a:pt x="9" y="40"/>
                  </a:lnTo>
                  <a:lnTo>
                    <a:pt x="9" y="38"/>
                  </a:lnTo>
                  <a:lnTo>
                    <a:pt x="12" y="38"/>
                  </a:lnTo>
                  <a:lnTo>
                    <a:pt x="14" y="35"/>
                  </a:lnTo>
                  <a:lnTo>
                    <a:pt x="17" y="35"/>
                  </a:lnTo>
                  <a:lnTo>
                    <a:pt x="19" y="35"/>
                  </a:lnTo>
                  <a:lnTo>
                    <a:pt x="21" y="35"/>
                  </a:lnTo>
                  <a:lnTo>
                    <a:pt x="24" y="35"/>
                  </a:lnTo>
                  <a:lnTo>
                    <a:pt x="28" y="38"/>
                  </a:lnTo>
                  <a:lnTo>
                    <a:pt x="31" y="38"/>
                  </a:lnTo>
                  <a:lnTo>
                    <a:pt x="33" y="38"/>
                  </a:lnTo>
                  <a:lnTo>
                    <a:pt x="33" y="38"/>
                  </a:lnTo>
                  <a:lnTo>
                    <a:pt x="33" y="35"/>
                  </a:lnTo>
                  <a:lnTo>
                    <a:pt x="35" y="35"/>
                  </a:lnTo>
                  <a:lnTo>
                    <a:pt x="42" y="35"/>
                  </a:lnTo>
                  <a:lnTo>
                    <a:pt x="45" y="35"/>
                  </a:lnTo>
                  <a:lnTo>
                    <a:pt x="45" y="38"/>
                  </a:lnTo>
                  <a:lnTo>
                    <a:pt x="47" y="38"/>
                  </a:lnTo>
                  <a:lnTo>
                    <a:pt x="47" y="40"/>
                  </a:lnTo>
                  <a:lnTo>
                    <a:pt x="47" y="35"/>
                  </a:lnTo>
                  <a:lnTo>
                    <a:pt x="50" y="35"/>
                  </a:lnTo>
                  <a:lnTo>
                    <a:pt x="50" y="33"/>
                  </a:lnTo>
                  <a:lnTo>
                    <a:pt x="47" y="33"/>
                  </a:lnTo>
                  <a:lnTo>
                    <a:pt x="45" y="31"/>
                  </a:lnTo>
                  <a:lnTo>
                    <a:pt x="45" y="28"/>
                  </a:lnTo>
                  <a:lnTo>
                    <a:pt x="45" y="28"/>
                  </a:lnTo>
                  <a:lnTo>
                    <a:pt x="47" y="28"/>
                  </a:lnTo>
                  <a:lnTo>
                    <a:pt x="47" y="28"/>
                  </a:lnTo>
                  <a:lnTo>
                    <a:pt x="50" y="26"/>
                  </a:lnTo>
                  <a:lnTo>
                    <a:pt x="50" y="23"/>
                  </a:lnTo>
                  <a:lnTo>
                    <a:pt x="50" y="23"/>
                  </a:lnTo>
                  <a:lnTo>
                    <a:pt x="50" y="21"/>
                  </a:lnTo>
                  <a:lnTo>
                    <a:pt x="50" y="21"/>
                  </a:lnTo>
                  <a:lnTo>
                    <a:pt x="52" y="19"/>
                  </a:lnTo>
                  <a:lnTo>
                    <a:pt x="52" y="16"/>
                  </a:lnTo>
                  <a:lnTo>
                    <a:pt x="52" y="16"/>
                  </a:lnTo>
                  <a:lnTo>
                    <a:pt x="52" y="16"/>
                  </a:lnTo>
                  <a:lnTo>
                    <a:pt x="52"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328"/>
            <p:cNvSpPr>
              <a:spLocks/>
            </p:cNvSpPr>
            <p:nvPr userDrawn="1"/>
          </p:nvSpPr>
          <p:spPr bwMode="auto">
            <a:xfrm>
              <a:off x="2515" y="2628"/>
              <a:ext cx="87" cy="154"/>
            </a:xfrm>
            <a:custGeom>
              <a:avLst/>
              <a:gdLst>
                <a:gd name="T0" fmla="*/ 82 w 87"/>
                <a:gd name="T1" fmla="*/ 135 h 154"/>
                <a:gd name="T2" fmla="*/ 80 w 87"/>
                <a:gd name="T3" fmla="*/ 128 h 154"/>
                <a:gd name="T4" fmla="*/ 77 w 87"/>
                <a:gd name="T5" fmla="*/ 123 h 154"/>
                <a:gd name="T6" fmla="*/ 75 w 87"/>
                <a:gd name="T7" fmla="*/ 121 h 154"/>
                <a:gd name="T8" fmla="*/ 75 w 87"/>
                <a:gd name="T9" fmla="*/ 116 h 154"/>
                <a:gd name="T10" fmla="*/ 73 w 87"/>
                <a:gd name="T11" fmla="*/ 109 h 154"/>
                <a:gd name="T12" fmla="*/ 68 w 87"/>
                <a:gd name="T13" fmla="*/ 109 h 154"/>
                <a:gd name="T14" fmla="*/ 66 w 87"/>
                <a:gd name="T15" fmla="*/ 104 h 154"/>
                <a:gd name="T16" fmla="*/ 59 w 87"/>
                <a:gd name="T17" fmla="*/ 92 h 154"/>
                <a:gd name="T18" fmla="*/ 63 w 87"/>
                <a:gd name="T19" fmla="*/ 85 h 154"/>
                <a:gd name="T20" fmla="*/ 63 w 87"/>
                <a:gd name="T21" fmla="*/ 78 h 154"/>
                <a:gd name="T22" fmla="*/ 66 w 87"/>
                <a:gd name="T23" fmla="*/ 73 h 154"/>
                <a:gd name="T24" fmla="*/ 75 w 87"/>
                <a:gd name="T25" fmla="*/ 73 h 154"/>
                <a:gd name="T26" fmla="*/ 75 w 87"/>
                <a:gd name="T27" fmla="*/ 69 h 154"/>
                <a:gd name="T28" fmla="*/ 75 w 87"/>
                <a:gd name="T29" fmla="*/ 66 h 154"/>
                <a:gd name="T30" fmla="*/ 77 w 87"/>
                <a:gd name="T31" fmla="*/ 54 h 154"/>
                <a:gd name="T32" fmla="*/ 70 w 87"/>
                <a:gd name="T33" fmla="*/ 43 h 154"/>
                <a:gd name="T34" fmla="*/ 56 w 87"/>
                <a:gd name="T35" fmla="*/ 35 h 154"/>
                <a:gd name="T36" fmla="*/ 49 w 87"/>
                <a:gd name="T37" fmla="*/ 45 h 154"/>
                <a:gd name="T38" fmla="*/ 54 w 87"/>
                <a:gd name="T39" fmla="*/ 26 h 154"/>
                <a:gd name="T40" fmla="*/ 42 w 87"/>
                <a:gd name="T41" fmla="*/ 9 h 154"/>
                <a:gd name="T42" fmla="*/ 30 w 87"/>
                <a:gd name="T43" fmla="*/ 5 h 154"/>
                <a:gd name="T44" fmla="*/ 30 w 87"/>
                <a:gd name="T45" fmla="*/ 5 h 154"/>
                <a:gd name="T46" fmla="*/ 23 w 87"/>
                <a:gd name="T47" fmla="*/ 12 h 154"/>
                <a:gd name="T48" fmla="*/ 16 w 87"/>
                <a:gd name="T49" fmla="*/ 17 h 154"/>
                <a:gd name="T50" fmla="*/ 14 w 87"/>
                <a:gd name="T51" fmla="*/ 24 h 154"/>
                <a:gd name="T52" fmla="*/ 16 w 87"/>
                <a:gd name="T53" fmla="*/ 28 h 154"/>
                <a:gd name="T54" fmla="*/ 18 w 87"/>
                <a:gd name="T55" fmla="*/ 31 h 154"/>
                <a:gd name="T56" fmla="*/ 11 w 87"/>
                <a:gd name="T57" fmla="*/ 38 h 154"/>
                <a:gd name="T58" fmla="*/ 7 w 87"/>
                <a:gd name="T59" fmla="*/ 38 h 154"/>
                <a:gd name="T60" fmla="*/ 4 w 87"/>
                <a:gd name="T61" fmla="*/ 43 h 154"/>
                <a:gd name="T62" fmla="*/ 2 w 87"/>
                <a:gd name="T63" fmla="*/ 50 h 154"/>
                <a:gd name="T64" fmla="*/ 7 w 87"/>
                <a:gd name="T65" fmla="*/ 64 h 154"/>
                <a:gd name="T66" fmla="*/ 16 w 87"/>
                <a:gd name="T67" fmla="*/ 71 h 154"/>
                <a:gd name="T68" fmla="*/ 23 w 87"/>
                <a:gd name="T69" fmla="*/ 71 h 154"/>
                <a:gd name="T70" fmla="*/ 23 w 87"/>
                <a:gd name="T71" fmla="*/ 78 h 154"/>
                <a:gd name="T72" fmla="*/ 21 w 87"/>
                <a:gd name="T73" fmla="*/ 85 h 154"/>
                <a:gd name="T74" fmla="*/ 28 w 87"/>
                <a:gd name="T75" fmla="*/ 85 h 154"/>
                <a:gd name="T76" fmla="*/ 28 w 87"/>
                <a:gd name="T77" fmla="*/ 90 h 154"/>
                <a:gd name="T78" fmla="*/ 33 w 87"/>
                <a:gd name="T79" fmla="*/ 97 h 154"/>
                <a:gd name="T80" fmla="*/ 30 w 87"/>
                <a:gd name="T81" fmla="*/ 102 h 154"/>
                <a:gd name="T82" fmla="*/ 26 w 87"/>
                <a:gd name="T83" fmla="*/ 109 h 154"/>
                <a:gd name="T84" fmla="*/ 23 w 87"/>
                <a:gd name="T85" fmla="*/ 123 h 154"/>
                <a:gd name="T86" fmla="*/ 28 w 87"/>
                <a:gd name="T87" fmla="*/ 135 h 154"/>
                <a:gd name="T88" fmla="*/ 28 w 87"/>
                <a:gd name="T89" fmla="*/ 142 h 154"/>
                <a:gd name="T90" fmla="*/ 33 w 87"/>
                <a:gd name="T91" fmla="*/ 144 h 154"/>
                <a:gd name="T92" fmla="*/ 40 w 87"/>
                <a:gd name="T93" fmla="*/ 151 h 154"/>
                <a:gd name="T94" fmla="*/ 44 w 87"/>
                <a:gd name="T95" fmla="*/ 154 h 154"/>
                <a:gd name="T96" fmla="*/ 51 w 87"/>
                <a:gd name="T97" fmla="*/ 151 h 154"/>
                <a:gd name="T98" fmla="*/ 51 w 87"/>
                <a:gd name="T99" fmla="*/ 147 h 154"/>
                <a:gd name="T100" fmla="*/ 56 w 87"/>
                <a:gd name="T101" fmla="*/ 147 h 154"/>
                <a:gd name="T102" fmla="*/ 59 w 87"/>
                <a:gd name="T103" fmla="*/ 147 h 154"/>
                <a:gd name="T104" fmla="*/ 63 w 87"/>
                <a:gd name="T105" fmla="*/ 144 h 154"/>
                <a:gd name="T106" fmla="*/ 70 w 87"/>
                <a:gd name="T107" fmla="*/ 139 h 154"/>
                <a:gd name="T108" fmla="*/ 75 w 87"/>
                <a:gd name="T109" fmla="*/ 137 h 154"/>
                <a:gd name="T110" fmla="*/ 82 w 87"/>
                <a:gd name="T111" fmla="*/ 139 h 154"/>
                <a:gd name="T112" fmla="*/ 87 w 87"/>
                <a:gd name="T113" fmla="*/ 13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4">
                  <a:moveTo>
                    <a:pt x="87" y="137"/>
                  </a:moveTo>
                  <a:lnTo>
                    <a:pt x="87" y="137"/>
                  </a:lnTo>
                  <a:lnTo>
                    <a:pt x="84" y="137"/>
                  </a:lnTo>
                  <a:lnTo>
                    <a:pt x="84" y="137"/>
                  </a:lnTo>
                  <a:lnTo>
                    <a:pt x="82" y="135"/>
                  </a:lnTo>
                  <a:lnTo>
                    <a:pt x="82" y="132"/>
                  </a:lnTo>
                  <a:lnTo>
                    <a:pt x="82" y="132"/>
                  </a:lnTo>
                  <a:lnTo>
                    <a:pt x="80" y="130"/>
                  </a:lnTo>
                  <a:lnTo>
                    <a:pt x="80" y="130"/>
                  </a:lnTo>
                  <a:lnTo>
                    <a:pt x="80" y="128"/>
                  </a:lnTo>
                  <a:lnTo>
                    <a:pt x="80" y="128"/>
                  </a:lnTo>
                  <a:lnTo>
                    <a:pt x="80" y="125"/>
                  </a:lnTo>
                  <a:lnTo>
                    <a:pt x="77" y="125"/>
                  </a:lnTo>
                  <a:lnTo>
                    <a:pt x="77" y="123"/>
                  </a:lnTo>
                  <a:lnTo>
                    <a:pt x="77" y="123"/>
                  </a:lnTo>
                  <a:lnTo>
                    <a:pt x="77" y="123"/>
                  </a:lnTo>
                  <a:lnTo>
                    <a:pt x="77" y="121"/>
                  </a:lnTo>
                  <a:lnTo>
                    <a:pt x="77" y="121"/>
                  </a:lnTo>
                  <a:lnTo>
                    <a:pt x="77" y="121"/>
                  </a:lnTo>
                  <a:lnTo>
                    <a:pt x="75" y="121"/>
                  </a:lnTo>
                  <a:lnTo>
                    <a:pt x="75" y="121"/>
                  </a:lnTo>
                  <a:lnTo>
                    <a:pt x="75" y="118"/>
                  </a:lnTo>
                  <a:lnTo>
                    <a:pt x="75" y="118"/>
                  </a:lnTo>
                  <a:lnTo>
                    <a:pt x="75" y="116"/>
                  </a:lnTo>
                  <a:lnTo>
                    <a:pt x="75" y="116"/>
                  </a:lnTo>
                  <a:lnTo>
                    <a:pt x="75" y="113"/>
                  </a:lnTo>
                  <a:lnTo>
                    <a:pt x="75" y="113"/>
                  </a:lnTo>
                  <a:lnTo>
                    <a:pt x="73" y="113"/>
                  </a:lnTo>
                  <a:lnTo>
                    <a:pt x="73" y="111"/>
                  </a:lnTo>
                  <a:lnTo>
                    <a:pt x="73" y="109"/>
                  </a:lnTo>
                  <a:lnTo>
                    <a:pt x="73" y="109"/>
                  </a:lnTo>
                  <a:lnTo>
                    <a:pt x="70" y="109"/>
                  </a:lnTo>
                  <a:lnTo>
                    <a:pt x="70" y="109"/>
                  </a:lnTo>
                  <a:lnTo>
                    <a:pt x="70" y="109"/>
                  </a:lnTo>
                  <a:lnTo>
                    <a:pt x="68" y="109"/>
                  </a:lnTo>
                  <a:lnTo>
                    <a:pt x="68" y="109"/>
                  </a:lnTo>
                  <a:lnTo>
                    <a:pt x="68" y="109"/>
                  </a:lnTo>
                  <a:lnTo>
                    <a:pt x="66" y="106"/>
                  </a:lnTo>
                  <a:lnTo>
                    <a:pt x="68" y="106"/>
                  </a:lnTo>
                  <a:lnTo>
                    <a:pt x="66" y="104"/>
                  </a:lnTo>
                  <a:lnTo>
                    <a:pt x="63" y="102"/>
                  </a:lnTo>
                  <a:lnTo>
                    <a:pt x="63" y="99"/>
                  </a:lnTo>
                  <a:lnTo>
                    <a:pt x="63" y="99"/>
                  </a:lnTo>
                  <a:lnTo>
                    <a:pt x="61" y="95"/>
                  </a:lnTo>
                  <a:lnTo>
                    <a:pt x="59" y="92"/>
                  </a:lnTo>
                  <a:lnTo>
                    <a:pt x="61" y="92"/>
                  </a:lnTo>
                  <a:lnTo>
                    <a:pt x="61" y="90"/>
                  </a:lnTo>
                  <a:lnTo>
                    <a:pt x="61" y="87"/>
                  </a:lnTo>
                  <a:lnTo>
                    <a:pt x="63" y="85"/>
                  </a:lnTo>
                  <a:lnTo>
                    <a:pt x="63" y="85"/>
                  </a:lnTo>
                  <a:lnTo>
                    <a:pt x="63" y="83"/>
                  </a:lnTo>
                  <a:lnTo>
                    <a:pt x="63" y="80"/>
                  </a:lnTo>
                  <a:lnTo>
                    <a:pt x="63" y="80"/>
                  </a:lnTo>
                  <a:lnTo>
                    <a:pt x="63" y="78"/>
                  </a:lnTo>
                  <a:lnTo>
                    <a:pt x="63" y="78"/>
                  </a:lnTo>
                  <a:lnTo>
                    <a:pt x="63" y="76"/>
                  </a:lnTo>
                  <a:lnTo>
                    <a:pt x="63" y="76"/>
                  </a:lnTo>
                  <a:lnTo>
                    <a:pt x="66" y="76"/>
                  </a:lnTo>
                  <a:lnTo>
                    <a:pt x="66" y="76"/>
                  </a:lnTo>
                  <a:lnTo>
                    <a:pt x="66" y="73"/>
                  </a:lnTo>
                  <a:lnTo>
                    <a:pt x="68" y="73"/>
                  </a:lnTo>
                  <a:lnTo>
                    <a:pt x="70" y="73"/>
                  </a:lnTo>
                  <a:lnTo>
                    <a:pt x="73" y="73"/>
                  </a:lnTo>
                  <a:lnTo>
                    <a:pt x="73" y="73"/>
                  </a:lnTo>
                  <a:lnTo>
                    <a:pt x="75" y="73"/>
                  </a:lnTo>
                  <a:lnTo>
                    <a:pt x="75" y="71"/>
                  </a:lnTo>
                  <a:lnTo>
                    <a:pt x="75" y="71"/>
                  </a:lnTo>
                  <a:lnTo>
                    <a:pt x="75" y="71"/>
                  </a:lnTo>
                  <a:lnTo>
                    <a:pt x="75" y="71"/>
                  </a:lnTo>
                  <a:lnTo>
                    <a:pt x="75" y="69"/>
                  </a:lnTo>
                  <a:lnTo>
                    <a:pt x="75" y="69"/>
                  </a:lnTo>
                  <a:lnTo>
                    <a:pt x="75" y="69"/>
                  </a:lnTo>
                  <a:lnTo>
                    <a:pt x="75" y="69"/>
                  </a:lnTo>
                  <a:lnTo>
                    <a:pt x="75" y="66"/>
                  </a:lnTo>
                  <a:lnTo>
                    <a:pt x="75" y="66"/>
                  </a:lnTo>
                  <a:lnTo>
                    <a:pt x="75" y="64"/>
                  </a:lnTo>
                  <a:lnTo>
                    <a:pt x="75" y="64"/>
                  </a:lnTo>
                  <a:lnTo>
                    <a:pt x="77" y="61"/>
                  </a:lnTo>
                  <a:lnTo>
                    <a:pt x="77" y="61"/>
                  </a:lnTo>
                  <a:lnTo>
                    <a:pt x="77" y="54"/>
                  </a:lnTo>
                  <a:lnTo>
                    <a:pt x="77" y="52"/>
                  </a:lnTo>
                  <a:lnTo>
                    <a:pt x="77" y="50"/>
                  </a:lnTo>
                  <a:lnTo>
                    <a:pt x="75" y="47"/>
                  </a:lnTo>
                  <a:lnTo>
                    <a:pt x="70" y="47"/>
                  </a:lnTo>
                  <a:lnTo>
                    <a:pt x="70" y="43"/>
                  </a:lnTo>
                  <a:lnTo>
                    <a:pt x="66" y="40"/>
                  </a:lnTo>
                  <a:lnTo>
                    <a:pt x="63" y="35"/>
                  </a:lnTo>
                  <a:lnTo>
                    <a:pt x="61" y="35"/>
                  </a:lnTo>
                  <a:lnTo>
                    <a:pt x="59" y="35"/>
                  </a:lnTo>
                  <a:lnTo>
                    <a:pt x="56" y="35"/>
                  </a:lnTo>
                  <a:lnTo>
                    <a:pt x="54" y="35"/>
                  </a:lnTo>
                  <a:lnTo>
                    <a:pt x="54" y="38"/>
                  </a:lnTo>
                  <a:lnTo>
                    <a:pt x="51" y="40"/>
                  </a:lnTo>
                  <a:lnTo>
                    <a:pt x="51" y="43"/>
                  </a:lnTo>
                  <a:lnTo>
                    <a:pt x="49" y="45"/>
                  </a:lnTo>
                  <a:lnTo>
                    <a:pt x="51" y="43"/>
                  </a:lnTo>
                  <a:lnTo>
                    <a:pt x="51" y="38"/>
                  </a:lnTo>
                  <a:lnTo>
                    <a:pt x="51" y="35"/>
                  </a:lnTo>
                  <a:lnTo>
                    <a:pt x="54" y="31"/>
                  </a:lnTo>
                  <a:lnTo>
                    <a:pt x="54" y="26"/>
                  </a:lnTo>
                  <a:lnTo>
                    <a:pt x="54" y="24"/>
                  </a:lnTo>
                  <a:lnTo>
                    <a:pt x="51" y="21"/>
                  </a:lnTo>
                  <a:lnTo>
                    <a:pt x="49" y="19"/>
                  </a:lnTo>
                  <a:lnTo>
                    <a:pt x="49" y="17"/>
                  </a:lnTo>
                  <a:lnTo>
                    <a:pt x="42" y="9"/>
                  </a:lnTo>
                  <a:lnTo>
                    <a:pt x="37" y="5"/>
                  </a:lnTo>
                  <a:lnTo>
                    <a:pt x="33" y="2"/>
                  </a:lnTo>
                  <a:lnTo>
                    <a:pt x="33" y="2"/>
                  </a:lnTo>
                  <a:lnTo>
                    <a:pt x="33" y="5"/>
                  </a:lnTo>
                  <a:lnTo>
                    <a:pt x="30" y="5"/>
                  </a:lnTo>
                  <a:lnTo>
                    <a:pt x="30" y="2"/>
                  </a:lnTo>
                  <a:lnTo>
                    <a:pt x="28" y="0"/>
                  </a:lnTo>
                  <a:lnTo>
                    <a:pt x="26" y="0"/>
                  </a:lnTo>
                  <a:lnTo>
                    <a:pt x="30" y="5"/>
                  </a:lnTo>
                  <a:lnTo>
                    <a:pt x="30" y="5"/>
                  </a:lnTo>
                  <a:lnTo>
                    <a:pt x="30" y="5"/>
                  </a:lnTo>
                  <a:lnTo>
                    <a:pt x="28" y="7"/>
                  </a:lnTo>
                  <a:lnTo>
                    <a:pt x="26" y="7"/>
                  </a:lnTo>
                  <a:lnTo>
                    <a:pt x="26" y="9"/>
                  </a:lnTo>
                  <a:lnTo>
                    <a:pt x="23" y="12"/>
                  </a:lnTo>
                  <a:lnTo>
                    <a:pt x="21" y="12"/>
                  </a:lnTo>
                  <a:lnTo>
                    <a:pt x="21" y="14"/>
                  </a:lnTo>
                  <a:lnTo>
                    <a:pt x="18" y="14"/>
                  </a:lnTo>
                  <a:lnTo>
                    <a:pt x="16" y="14"/>
                  </a:lnTo>
                  <a:lnTo>
                    <a:pt x="16" y="17"/>
                  </a:lnTo>
                  <a:lnTo>
                    <a:pt x="14" y="19"/>
                  </a:lnTo>
                  <a:lnTo>
                    <a:pt x="14" y="19"/>
                  </a:lnTo>
                  <a:lnTo>
                    <a:pt x="14" y="21"/>
                  </a:lnTo>
                  <a:lnTo>
                    <a:pt x="14" y="21"/>
                  </a:lnTo>
                  <a:lnTo>
                    <a:pt x="14" y="24"/>
                  </a:lnTo>
                  <a:lnTo>
                    <a:pt x="14" y="26"/>
                  </a:lnTo>
                  <a:lnTo>
                    <a:pt x="14" y="26"/>
                  </a:lnTo>
                  <a:lnTo>
                    <a:pt x="14" y="28"/>
                  </a:lnTo>
                  <a:lnTo>
                    <a:pt x="14" y="28"/>
                  </a:lnTo>
                  <a:lnTo>
                    <a:pt x="16" y="28"/>
                  </a:lnTo>
                  <a:lnTo>
                    <a:pt x="16" y="28"/>
                  </a:lnTo>
                  <a:lnTo>
                    <a:pt x="18" y="28"/>
                  </a:lnTo>
                  <a:lnTo>
                    <a:pt x="18" y="28"/>
                  </a:lnTo>
                  <a:lnTo>
                    <a:pt x="18" y="28"/>
                  </a:lnTo>
                  <a:lnTo>
                    <a:pt x="18" y="31"/>
                  </a:lnTo>
                  <a:lnTo>
                    <a:pt x="18" y="33"/>
                  </a:lnTo>
                  <a:lnTo>
                    <a:pt x="18" y="33"/>
                  </a:lnTo>
                  <a:lnTo>
                    <a:pt x="14" y="35"/>
                  </a:lnTo>
                  <a:lnTo>
                    <a:pt x="14" y="35"/>
                  </a:lnTo>
                  <a:lnTo>
                    <a:pt x="11" y="38"/>
                  </a:lnTo>
                  <a:lnTo>
                    <a:pt x="9" y="35"/>
                  </a:lnTo>
                  <a:lnTo>
                    <a:pt x="9" y="35"/>
                  </a:lnTo>
                  <a:lnTo>
                    <a:pt x="9" y="38"/>
                  </a:lnTo>
                  <a:lnTo>
                    <a:pt x="9" y="38"/>
                  </a:lnTo>
                  <a:lnTo>
                    <a:pt x="7" y="38"/>
                  </a:lnTo>
                  <a:lnTo>
                    <a:pt x="4" y="38"/>
                  </a:lnTo>
                  <a:lnTo>
                    <a:pt x="4" y="38"/>
                  </a:lnTo>
                  <a:lnTo>
                    <a:pt x="4" y="40"/>
                  </a:lnTo>
                  <a:lnTo>
                    <a:pt x="2" y="40"/>
                  </a:lnTo>
                  <a:lnTo>
                    <a:pt x="4" y="43"/>
                  </a:lnTo>
                  <a:lnTo>
                    <a:pt x="4" y="43"/>
                  </a:lnTo>
                  <a:lnTo>
                    <a:pt x="4" y="45"/>
                  </a:lnTo>
                  <a:lnTo>
                    <a:pt x="4" y="50"/>
                  </a:lnTo>
                  <a:lnTo>
                    <a:pt x="4" y="50"/>
                  </a:lnTo>
                  <a:lnTo>
                    <a:pt x="2" y="50"/>
                  </a:lnTo>
                  <a:lnTo>
                    <a:pt x="0" y="52"/>
                  </a:lnTo>
                  <a:lnTo>
                    <a:pt x="0" y="54"/>
                  </a:lnTo>
                  <a:lnTo>
                    <a:pt x="0" y="54"/>
                  </a:lnTo>
                  <a:lnTo>
                    <a:pt x="2" y="59"/>
                  </a:lnTo>
                  <a:lnTo>
                    <a:pt x="7" y="64"/>
                  </a:lnTo>
                  <a:lnTo>
                    <a:pt x="11" y="71"/>
                  </a:lnTo>
                  <a:lnTo>
                    <a:pt x="11" y="69"/>
                  </a:lnTo>
                  <a:lnTo>
                    <a:pt x="14" y="71"/>
                  </a:lnTo>
                  <a:lnTo>
                    <a:pt x="16" y="71"/>
                  </a:lnTo>
                  <a:lnTo>
                    <a:pt x="16" y="71"/>
                  </a:lnTo>
                  <a:lnTo>
                    <a:pt x="18" y="71"/>
                  </a:lnTo>
                  <a:lnTo>
                    <a:pt x="21" y="69"/>
                  </a:lnTo>
                  <a:lnTo>
                    <a:pt x="21" y="69"/>
                  </a:lnTo>
                  <a:lnTo>
                    <a:pt x="21" y="69"/>
                  </a:lnTo>
                  <a:lnTo>
                    <a:pt x="23" y="71"/>
                  </a:lnTo>
                  <a:lnTo>
                    <a:pt x="23" y="71"/>
                  </a:lnTo>
                  <a:lnTo>
                    <a:pt x="23" y="73"/>
                  </a:lnTo>
                  <a:lnTo>
                    <a:pt x="23" y="73"/>
                  </a:lnTo>
                  <a:lnTo>
                    <a:pt x="23" y="76"/>
                  </a:lnTo>
                  <a:lnTo>
                    <a:pt x="23" y="78"/>
                  </a:lnTo>
                  <a:lnTo>
                    <a:pt x="23" y="80"/>
                  </a:lnTo>
                  <a:lnTo>
                    <a:pt x="23" y="80"/>
                  </a:lnTo>
                  <a:lnTo>
                    <a:pt x="21" y="83"/>
                  </a:lnTo>
                  <a:lnTo>
                    <a:pt x="21" y="83"/>
                  </a:lnTo>
                  <a:lnTo>
                    <a:pt x="21" y="85"/>
                  </a:lnTo>
                  <a:lnTo>
                    <a:pt x="21" y="85"/>
                  </a:lnTo>
                  <a:lnTo>
                    <a:pt x="23" y="85"/>
                  </a:lnTo>
                  <a:lnTo>
                    <a:pt x="26" y="85"/>
                  </a:lnTo>
                  <a:lnTo>
                    <a:pt x="26" y="85"/>
                  </a:lnTo>
                  <a:lnTo>
                    <a:pt x="28" y="85"/>
                  </a:lnTo>
                  <a:lnTo>
                    <a:pt x="28" y="87"/>
                  </a:lnTo>
                  <a:lnTo>
                    <a:pt x="30" y="87"/>
                  </a:lnTo>
                  <a:lnTo>
                    <a:pt x="30" y="87"/>
                  </a:lnTo>
                  <a:lnTo>
                    <a:pt x="28" y="90"/>
                  </a:lnTo>
                  <a:lnTo>
                    <a:pt x="28" y="90"/>
                  </a:lnTo>
                  <a:lnTo>
                    <a:pt x="28" y="92"/>
                  </a:lnTo>
                  <a:lnTo>
                    <a:pt x="30" y="92"/>
                  </a:lnTo>
                  <a:lnTo>
                    <a:pt x="30" y="95"/>
                  </a:lnTo>
                  <a:lnTo>
                    <a:pt x="30" y="97"/>
                  </a:lnTo>
                  <a:lnTo>
                    <a:pt x="33" y="97"/>
                  </a:lnTo>
                  <a:lnTo>
                    <a:pt x="33" y="97"/>
                  </a:lnTo>
                  <a:lnTo>
                    <a:pt x="30" y="97"/>
                  </a:lnTo>
                  <a:lnTo>
                    <a:pt x="30" y="99"/>
                  </a:lnTo>
                  <a:lnTo>
                    <a:pt x="30" y="102"/>
                  </a:lnTo>
                  <a:lnTo>
                    <a:pt x="30" y="102"/>
                  </a:lnTo>
                  <a:lnTo>
                    <a:pt x="28" y="102"/>
                  </a:lnTo>
                  <a:lnTo>
                    <a:pt x="26" y="104"/>
                  </a:lnTo>
                  <a:lnTo>
                    <a:pt x="26" y="106"/>
                  </a:lnTo>
                  <a:lnTo>
                    <a:pt x="26" y="109"/>
                  </a:lnTo>
                  <a:lnTo>
                    <a:pt x="26" y="109"/>
                  </a:lnTo>
                  <a:lnTo>
                    <a:pt x="26" y="111"/>
                  </a:lnTo>
                  <a:lnTo>
                    <a:pt x="23" y="113"/>
                  </a:lnTo>
                  <a:lnTo>
                    <a:pt x="23" y="116"/>
                  </a:lnTo>
                  <a:lnTo>
                    <a:pt x="23" y="121"/>
                  </a:lnTo>
                  <a:lnTo>
                    <a:pt x="23" y="123"/>
                  </a:lnTo>
                  <a:lnTo>
                    <a:pt x="23" y="125"/>
                  </a:lnTo>
                  <a:lnTo>
                    <a:pt x="26" y="130"/>
                  </a:lnTo>
                  <a:lnTo>
                    <a:pt x="26" y="130"/>
                  </a:lnTo>
                  <a:lnTo>
                    <a:pt x="28" y="132"/>
                  </a:lnTo>
                  <a:lnTo>
                    <a:pt x="28" y="135"/>
                  </a:lnTo>
                  <a:lnTo>
                    <a:pt x="28" y="139"/>
                  </a:lnTo>
                  <a:lnTo>
                    <a:pt x="28" y="139"/>
                  </a:lnTo>
                  <a:lnTo>
                    <a:pt x="28" y="139"/>
                  </a:lnTo>
                  <a:lnTo>
                    <a:pt x="28" y="139"/>
                  </a:lnTo>
                  <a:lnTo>
                    <a:pt x="28" y="142"/>
                  </a:lnTo>
                  <a:lnTo>
                    <a:pt x="28" y="142"/>
                  </a:lnTo>
                  <a:lnTo>
                    <a:pt x="28" y="142"/>
                  </a:lnTo>
                  <a:lnTo>
                    <a:pt x="30" y="144"/>
                  </a:lnTo>
                  <a:lnTo>
                    <a:pt x="30" y="144"/>
                  </a:lnTo>
                  <a:lnTo>
                    <a:pt x="33" y="144"/>
                  </a:lnTo>
                  <a:lnTo>
                    <a:pt x="35" y="147"/>
                  </a:lnTo>
                  <a:lnTo>
                    <a:pt x="35" y="149"/>
                  </a:lnTo>
                  <a:lnTo>
                    <a:pt x="35" y="149"/>
                  </a:lnTo>
                  <a:lnTo>
                    <a:pt x="37" y="151"/>
                  </a:lnTo>
                  <a:lnTo>
                    <a:pt x="40" y="151"/>
                  </a:lnTo>
                  <a:lnTo>
                    <a:pt x="42" y="151"/>
                  </a:lnTo>
                  <a:lnTo>
                    <a:pt x="42" y="154"/>
                  </a:lnTo>
                  <a:lnTo>
                    <a:pt x="44" y="154"/>
                  </a:lnTo>
                  <a:lnTo>
                    <a:pt x="44" y="154"/>
                  </a:lnTo>
                  <a:lnTo>
                    <a:pt x="44" y="154"/>
                  </a:lnTo>
                  <a:lnTo>
                    <a:pt x="47" y="154"/>
                  </a:lnTo>
                  <a:lnTo>
                    <a:pt x="47" y="154"/>
                  </a:lnTo>
                  <a:lnTo>
                    <a:pt x="49" y="154"/>
                  </a:lnTo>
                  <a:lnTo>
                    <a:pt x="49" y="154"/>
                  </a:lnTo>
                  <a:lnTo>
                    <a:pt x="51" y="151"/>
                  </a:lnTo>
                  <a:lnTo>
                    <a:pt x="51" y="151"/>
                  </a:lnTo>
                  <a:lnTo>
                    <a:pt x="49" y="149"/>
                  </a:lnTo>
                  <a:lnTo>
                    <a:pt x="51" y="149"/>
                  </a:lnTo>
                  <a:lnTo>
                    <a:pt x="51" y="149"/>
                  </a:lnTo>
                  <a:lnTo>
                    <a:pt x="51" y="147"/>
                  </a:lnTo>
                  <a:lnTo>
                    <a:pt x="54" y="147"/>
                  </a:lnTo>
                  <a:lnTo>
                    <a:pt x="54" y="147"/>
                  </a:lnTo>
                  <a:lnTo>
                    <a:pt x="54" y="147"/>
                  </a:lnTo>
                  <a:lnTo>
                    <a:pt x="54" y="147"/>
                  </a:lnTo>
                  <a:lnTo>
                    <a:pt x="56" y="147"/>
                  </a:lnTo>
                  <a:lnTo>
                    <a:pt x="56" y="147"/>
                  </a:lnTo>
                  <a:lnTo>
                    <a:pt x="56" y="147"/>
                  </a:lnTo>
                  <a:lnTo>
                    <a:pt x="59" y="149"/>
                  </a:lnTo>
                  <a:lnTo>
                    <a:pt x="59" y="147"/>
                  </a:lnTo>
                  <a:lnTo>
                    <a:pt x="59" y="147"/>
                  </a:lnTo>
                  <a:lnTo>
                    <a:pt x="61" y="147"/>
                  </a:lnTo>
                  <a:lnTo>
                    <a:pt x="61" y="144"/>
                  </a:lnTo>
                  <a:lnTo>
                    <a:pt x="61" y="144"/>
                  </a:lnTo>
                  <a:lnTo>
                    <a:pt x="61" y="144"/>
                  </a:lnTo>
                  <a:lnTo>
                    <a:pt x="63" y="144"/>
                  </a:lnTo>
                  <a:lnTo>
                    <a:pt x="66" y="144"/>
                  </a:lnTo>
                  <a:lnTo>
                    <a:pt x="68" y="144"/>
                  </a:lnTo>
                  <a:lnTo>
                    <a:pt x="68" y="144"/>
                  </a:lnTo>
                  <a:lnTo>
                    <a:pt x="68" y="142"/>
                  </a:lnTo>
                  <a:lnTo>
                    <a:pt x="70" y="139"/>
                  </a:lnTo>
                  <a:lnTo>
                    <a:pt x="73" y="139"/>
                  </a:lnTo>
                  <a:lnTo>
                    <a:pt x="73" y="137"/>
                  </a:lnTo>
                  <a:lnTo>
                    <a:pt x="73" y="139"/>
                  </a:lnTo>
                  <a:lnTo>
                    <a:pt x="75" y="137"/>
                  </a:lnTo>
                  <a:lnTo>
                    <a:pt x="75" y="137"/>
                  </a:lnTo>
                  <a:lnTo>
                    <a:pt x="77" y="137"/>
                  </a:lnTo>
                  <a:lnTo>
                    <a:pt x="77" y="139"/>
                  </a:lnTo>
                  <a:lnTo>
                    <a:pt x="77" y="139"/>
                  </a:lnTo>
                  <a:lnTo>
                    <a:pt x="80" y="139"/>
                  </a:lnTo>
                  <a:lnTo>
                    <a:pt x="82" y="139"/>
                  </a:lnTo>
                  <a:lnTo>
                    <a:pt x="82" y="139"/>
                  </a:lnTo>
                  <a:lnTo>
                    <a:pt x="84" y="139"/>
                  </a:lnTo>
                  <a:lnTo>
                    <a:pt x="84" y="139"/>
                  </a:lnTo>
                  <a:lnTo>
                    <a:pt x="87" y="139"/>
                  </a:lnTo>
                  <a:lnTo>
                    <a:pt x="87" y="139"/>
                  </a:lnTo>
                  <a:lnTo>
                    <a:pt x="87" y="139"/>
                  </a:lnTo>
                  <a:lnTo>
                    <a:pt x="87" y="1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329"/>
            <p:cNvSpPr>
              <a:spLocks noEditPoints="1"/>
            </p:cNvSpPr>
            <p:nvPr userDrawn="1"/>
          </p:nvSpPr>
          <p:spPr bwMode="auto">
            <a:xfrm>
              <a:off x="3347" y="2540"/>
              <a:ext cx="54" cy="36"/>
            </a:xfrm>
            <a:custGeom>
              <a:avLst/>
              <a:gdLst>
                <a:gd name="T0" fmla="*/ 11 w 54"/>
                <a:gd name="T1" fmla="*/ 31 h 36"/>
                <a:gd name="T2" fmla="*/ 11 w 54"/>
                <a:gd name="T3" fmla="*/ 34 h 36"/>
                <a:gd name="T4" fmla="*/ 14 w 54"/>
                <a:gd name="T5" fmla="*/ 31 h 36"/>
                <a:gd name="T6" fmla="*/ 9 w 54"/>
                <a:gd name="T7" fmla="*/ 31 h 36"/>
                <a:gd name="T8" fmla="*/ 7 w 54"/>
                <a:gd name="T9" fmla="*/ 34 h 36"/>
                <a:gd name="T10" fmla="*/ 7 w 54"/>
                <a:gd name="T11" fmla="*/ 34 h 36"/>
                <a:gd name="T12" fmla="*/ 9 w 54"/>
                <a:gd name="T13" fmla="*/ 34 h 36"/>
                <a:gd name="T14" fmla="*/ 16 w 54"/>
                <a:gd name="T15" fmla="*/ 29 h 36"/>
                <a:gd name="T16" fmla="*/ 16 w 54"/>
                <a:gd name="T17" fmla="*/ 31 h 36"/>
                <a:gd name="T18" fmla="*/ 16 w 54"/>
                <a:gd name="T19" fmla="*/ 31 h 36"/>
                <a:gd name="T20" fmla="*/ 18 w 54"/>
                <a:gd name="T21" fmla="*/ 29 h 36"/>
                <a:gd name="T22" fmla="*/ 11 w 54"/>
                <a:gd name="T23" fmla="*/ 24 h 36"/>
                <a:gd name="T24" fmla="*/ 11 w 54"/>
                <a:gd name="T25" fmla="*/ 26 h 36"/>
                <a:gd name="T26" fmla="*/ 11 w 54"/>
                <a:gd name="T27" fmla="*/ 22 h 36"/>
                <a:gd name="T28" fmla="*/ 18 w 54"/>
                <a:gd name="T29" fmla="*/ 24 h 36"/>
                <a:gd name="T30" fmla="*/ 21 w 54"/>
                <a:gd name="T31" fmla="*/ 24 h 36"/>
                <a:gd name="T32" fmla="*/ 11 w 54"/>
                <a:gd name="T33" fmla="*/ 17 h 36"/>
                <a:gd name="T34" fmla="*/ 9 w 54"/>
                <a:gd name="T35" fmla="*/ 19 h 36"/>
                <a:gd name="T36" fmla="*/ 11 w 54"/>
                <a:gd name="T37" fmla="*/ 17 h 36"/>
                <a:gd name="T38" fmla="*/ 47 w 54"/>
                <a:gd name="T39" fmla="*/ 0 h 36"/>
                <a:gd name="T40" fmla="*/ 30 w 54"/>
                <a:gd name="T41" fmla="*/ 0 h 36"/>
                <a:gd name="T42" fmla="*/ 21 w 54"/>
                <a:gd name="T43" fmla="*/ 5 h 36"/>
                <a:gd name="T44" fmla="*/ 7 w 54"/>
                <a:gd name="T45" fmla="*/ 5 h 36"/>
                <a:gd name="T46" fmla="*/ 2 w 54"/>
                <a:gd name="T47" fmla="*/ 8 h 36"/>
                <a:gd name="T48" fmla="*/ 4 w 54"/>
                <a:gd name="T49" fmla="*/ 10 h 36"/>
                <a:gd name="T50" fmla="*/ 7 w 54"/>
                <a:gd name="T51" fmla="*/ 10 h 36"/>
                <a:gd name="T52" fmla="*/ 7 w 54"/>
                <a:gd name="T53" fmla="*/ 15 h 36"/>
                <a:gd name="T54" fmla="*/ 14 w 54"/>
                <a:gd name="T55" fmla="*/ 15 h 36"/>
                <a:gd name="T56" fmla="*/ 14 w 54"/>
                <a:gd name="T57" fmla="*/ 19 h 36"/>
                <a:gd name="T58" fmla="*/ 23 w 54"/>
                <a:gd name="T59" fmla="*/ 15 h 36"/>
                <a:gd name="T60" fmla="*/ 28 w 54"/>
                <a:gd name="T61" fmla="*/ 15 h 36"/>
                <a:gd name="T62" fmla="*/ 28 w 54"/>
                <a:gd name="T63" fmla="*/ 17 h 36"/>
                <a:gd name="T64" fmla="*/ 21 w 54"/>
                <a:gd name="T65" fmla="*/ 17 h 36"/>
                <a:gd name="T66" fmla="*/ 23 w 54"/>
                <a:gd name="T67" fmla="*/ 22 h 36"/>
                <a:gd name="T68" fmla="*/ 25 w 54"/>
                <a:gd name="T69" fmla="*/ 22 h 36"/>
                <a:gd name="T70" fmla="*/ 28 w 54"/>
                <a:gd name="T71" fmla="*/ 24 h 36"/>
                <a:gd name="T72" fmla="*/ 21 w 54"/>
                <a:gd name="T73" fmla="*/ 26 h 36"/>
                <a:gd name="T74" fmla="*/ 23 w 54"/>
                <a:gd name="T75" fmla="*/ 26 h 36"/>
                <a:gd name="T76" fmla="*/ 23 w 54"/>
                <a:gd name="T77" fmla="*/ 29 h 36"/>
                <a:gd name="T78" fmla="*/ 25 w 54"/>
                <a:gd name="T79" fmla="*/ 31 h 36"/>
                <a:gd name="T80" fmla="*/ 25 w 54"/>
                <a:gd name="T81" fmla="*/ 36 h 36"/>
                <a:gd name="T82" fmla="*/ 28 w 54"/>
                <a:gd name="T83" fmla="*/ 36 h 36"/>
                <a:gd name="T84" fmla="*/ 30 w 54"/>
                <a:gd name="T85" fmla="*/ 34 h 36"/>
                <a:gd name="T86" fmla="*/ 35 w 54"/>
                <a:gd name="T87" fmla="*/ 24 h 36"/>
                <a:gd name="T88" fmla="*/ 42 w 54"/>
                <a:gd name="T89" fmla="*/ 22 h 36"/>
                <a:gd name="T90" fmla="*/ 49 w 54"/>
                <a:gd name="T91" fmla="*/ 22 h 36"/>
                <a:gd name="T92" fmla="*/ 54 w 54"/>
                <a:gd name="T93" fmla="*/ 15 h 36"/>
                <a:gd name="T94" fmla="*/ 51 w 54"/>
                <a:gd name="T95" fmla="*/ 12 h 36"/>
                <a:gd name="T96" fmla="*/ 49 w 54"/>
                <a:gd name="T97" fmla="*/ 10 h 36"/>
                <a:gd name="T98" fmla="*/ 54 w 54"/>
                <a:gd name="T99" fmla="*/ 10 h 36"/>
                <a:gd name="T100" fmla="*/ 54 w 54"/>
                <a:gd name="T10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36">
                  <a:moveTo>
                    <a:pt x="14" y="31"/>
                  </a:moveTo>
                  <a:lnTo>
                    <a:pt x="11" y="31"/>
                  </a:lnTo>
                  <a:lnTo>
                    <a:pt x="11" y="31"/>
                  </a:lnTo>
                  <a:lnTo>
                    <a:pt x="11" y="34"/>
                  </a:lnTo>
                  <a:lnTo>
                    <a:pt x="11" y="34"/>
                  </a:lnTo>
                  <a:lnTo>
                    <a:pt x="11" y="34"/>
                  </a:lnTo>
                  <a:lnTo>
                    <a:pt x="14" y="34"/>
                  </a:lnTo>
                  <a:lnTo>
                    <a:pt x="14" y="34"/>
                  </a:lnTo>
                  <a:lnTo>
                    <a:pt x="14" y="31"/>
                  </a:lnTo>
                  <a:lnTo>
                    <a:pt x="14" y="31"/>
                  </a:lnTo>
                  <a:close/>
                  <a:moveTo>
                    <a:pt x="9" y="31"/>
                  </a:moveTo>
                  <a:lnTo>
                    <a:pt x="9" y="31"/>
                  </a:lnTo>
                  <a:lnTo>
                    <a:pt x="9" y="31"/>
                  </a:lnTo>
                  <a:lnTo>
                    <a:pt x="9" y="34"/>
                  </a:lnTo>
                  <a:lnTo>
                    <a:pt x="7" y="34"/>
                  </a:lnTo>
                  <a:lnTo>
                    <a:pt x="7" y="34"/>
                  </a:lnTo>
                  <a:lnTo>
                    <a:pt x="7" y="34"/>
                  </a:lnTo>
                  <a:lnTo>
                    <a:pt x="7" y="34"/>
                  </a:lnTo>
                  <a:lnTo>
                    <a:pt x="9" y="34"/>
                  </a:lnTo>
                  <a:lnTo>
                    <a:pt x="9" y="34"/>
                  </a:lnTo>
                  <a:lnTo>
                    <a:pt x="9" y="34"/>
                  </a:lnTo>
                  <a:lnTo>
                    <a:pt x="9" y="31"/>
                  </a:lnTo>
                  <a:lnTo>
                    <a:pt x="9" y="31"/>
                  </a:lnTo>
                  <a:close/>
                  <a:moveTo>
                    <a:pt x="16" y="29"/>
                  </a:moveTo>
                  <a:lnTo>
                    <a:pt x="16" y="29"/>
                  </a:lnTo>
                  <a:lnTo>
                    <a:pt x="16" y="31"/>
                  </a:lnTo>
                  <a:lnTo>
                    <a:pt x="16" y="31"/>
                  </a:lnTo>
                  <a:lnTo>
                    <a:pt x="16" y="31"/>
                  </a:lnTo>
                  <a:lnTo>
                    <a:pt x="16" y="31"/>
                  </a:lnTo>
                  <a:lnTo>
                    <a:pt x="16" y="31"/>
                  </a:lnTo>
                  <a:lnTo>
                    <a:pt x="18" y="31"/>
                  </a:lnTo>
                  <a:lnTo>
                    <a:pt x="18" y="29"/>
                  </a:lnTo>
                  <a:lnTo>
                    <a:pt x="18" y="29"/>
                  </a:lnTo>
                  <a:lnTo>
                    <a:pt x="16" y="29"/>
                  </a:lnTo>
                  <a:close/>
                  <a:moveTo>
                    <a:pt x="11" y="22"/>
                  </a:moveTo>
                  <a:lnTo>
                    <a:pt x="11" y="24"/>
                  </a:lnTo>
                  <a:lnTo>
                    <a:pt x="11" y="26"/>
                  </a:lnTo>
                  <a:lnTo>
                    <a:pt x="11" y="26"/>
                  </a:lnTo>
                  <a:lnTo>
                    <a:pt x="11" y="26"/>
                  </a:lnTo>
                  <a:lnTo>
                    <a:pt x="14" y="26"/>
                  </a:lnTo>
                  <a:lnTo>
                    <a:pt x="14" y="24"/>
                  </a:lnTo>
                  <a:lnTo>
                    <a:pt x="11" y="22"/>
                  </a:lnTo>
                  <a:close/>
                  <a:moveTo>
                    <a:pt x="21" y="22"/>
                  </a:moveTo>
                  <a:lnTo>
                    <a:pt x="18" y="24"/>
                  </a:lnTo>
                  <a:lnTo>
                    <a:pt x="18" y="24"/>
                  </a:lnTo>
                  <a:lnTo>
                    <a:pt x="18" y="24"/>
                  </a:lnTo>
                  <a:lnTo>
                    <a:pt x="21" y="24"/>
                  </a:lnTo>
                  <a:lnTo>
                    <a:pt x="21" y="24"/>
                  </a:lnTo>
                  <a:lnTo>
                    <a:pt x="21" y="22"/>
                  </a:lnTo>
                  <a:lnTo>
                    <a:pt x="21" y="22"/>
                  </a:lnTo>
                  <a:close/>
                  <a:moveTo>
                    <a:pt x="11" y="17"/>
                  </a:moveTo>
                  <a:lnTo>
                    <a:pt x="9" y="17"/>
                  </a:lnTo>
                  <a:lnTo>
                    <a:pt x="9" y="17"/>
                  </a:lnTo>
                  <a:lnTo>
                    <a:pt x="9" y="19"/>
                  </a:lnTo>
                  <a:lnTo>
                    <a:pt x="11" y="19"/>
                  </a:lnTo>
                  <a:lnTo>
                    <a:pt x="11" y="17"/>
                  </a:lnTo>
                  <a:lnTo>
                    <a:pt x="11" y="17"/>
                  </a:lnTo>
                  <a:close/>
                  <a:moveTo>
                    <a:pt x="54" y="3"/>
                  </a:moveTo>
                  <a:lnTo>
                    <a:pt x="54" y="0"/>
                  </a:lnTo>
                  <a:lnTo>
                    <a:pt x="47" y="0"/>
                  </a:lnTo>
                  <a:lnTo>
                    <a:pt x="42" y="0"/>
                  </a:lnTo>
                  <a:lnTo>
                    <a:pt x="35" y="0"/>
                  </a:lnTo>
                  <a:lnTo>
                    <a:pt x="30" y="0"/>
                  </a:lnTo>
                  <a:lnTo>
                    <a:pt x="28" y="0"/>
                  </a:lnTo>
                  <a:lnTo>
                    <a:pt x="23" y="3"/>
                  </a:lnTo>
                  <a:lnTo>
                    <a:pt x="21" y="5"/>
                  </a:lnTo>
                  <a:lnTo>
                    <a:pt x="14" y="5"/>
                  </a:lnTo>
                  <a:lnTo>
                    <a:pt x="9" y="5"/>
                  </a:lnTo>
                  <a:lnTo>
                    <a:pt x="7" y="5"/>
                  </a:lnTo>
                  <a:lnTo>
                    <a:pt x="4" y="5"/>
                  </a:lnTo>
                  <a:lnTo>
                    <a:pt x="4" y="8"/>
                  </a:lnTo>
                  <a:lnTo>
                    <a:pt x="2" y="8"/>
                  </a:lnTo>
                  <a:lnTo>
                    <a:pt x="0" y="8"/>
                  </a:lnTo>
                  <a:lnTo>
                    <a:pt x="0" y="8"/>
                  </a:lnTo>
                  <a:lnTo>
                    <a:pt x="4" y="10"/>
                  </a:lnTo>
                  <a:lnTo>
                    <a:pt x="7" y="10"/>
                  </a:lnTo>
                  <a:lnTo>
                    <a:pt x="7" y="10"/>
                  </a:lnTo>
                  <a:lnTo>
                    <a:pt x="7" y="10"/>
                  </a:lnTo>
                  <a:lnTo>
                    <a:pt x="7" y="12"/>
                  </a:lnTo>
                  <a:lnTo>
                    <a:pt x="7" y="12"/>
                  </a:lnTo>
                  <a:lnTo>
                    <a:pt x="7" y="15"/>
                  </a:lnTo>
                  <a:lnTo>
                    <a:pt x="9" y="17"/>
                  </a:lnTo>
                  <a:lnTo>
                    <a:pt x="11" y="15"/>
                  </a:lnTo>
                  <a:lnTo>
                    <a:pt x="14" y="15"/>
                  </a:lnTo>
                  <a:lnTo>
                    <a:pt x="14" y="17"/>
                  </a:lnTo>
                  <a:lnTo>
                    <a:pt x="14" y="19"/>
                  </a:lnTo>
                  <a:lnTo>
                    <a:pt x="14" y="19"/>
                  </a:lnTo>
                  <a:lnTo>
                    <a:pt x="18" y="19"/>
                  </a:lnTo>
                  <a:lnTo>
                    <a:pt x="21" y="17"/>
                  </a:lnTo>
                  <a:lnTo>
                    <a:pt x="23" y="15"/>
                  </a:lnTo>
                  <a:lnTo>
                    <a:pt x="25" y="17"/>
                  </a:lnTo>
                  <a:lnTo>
                    <a:pt x="28" y="15"/>
                  </a:lnTo>
                  <a:lnTo>
                    <a:pt x="28" y="15"/>
                  </a:lnTo>
                  <a:lnTo>
                    <a:pt x="28" y="15"/>
                  </a:lnTo>
                  <a:lnTo>
                    <a:pt x="28" y="17"/>
                  </a:lnTo>
                  <a:lnTo>
                    <a:pt x="28" y="17"/>
                  </a:lnTo>
                  <a:lnTo>
                    <a:pt x="25" y="17"/>
                  </a:lnTo>
                  <a:lnTo>
                    <a:pt x="23" y="17"/>
                  </a:lnTo>
                  <a:lnTo>
                    <a:pt x="21" y="17"/>
                  </a:lnTo>
                  <a:lnTo>
                    <a:pt x="21" y="19"/>
                  </a:lnTo>
                  <a:lnTo>
                    <a:pt x="21" y="19"/>
                  </a:lnTo>
                  <a:lnTo>
                    <a:pt x="23" y="22"/>
                  </a:lnTo>
                  <a:lnTo>
                    <a:pt x="23" y="22"/>
                  </a:lnTo>
                  <a:lnTo>
                    <a:pt x="23" y="22"/>
                  </a:lnTo>
                  <a:lnTo>
                    <a:pt x="25" y="22"/>
                  </a:lnTo>
                  <a:lnTo>
                    <a:pt x="28" y="22"/>
                  </a:lnTo>
                  <a:lnTo>
                    <a:pt x="28" y="22"/>
                  </a:lnTo>
                  <a:lnTo>
                    <a:pt x="28" y="24"/>
                  </a:lnTo>
                  <a:lnTo>
                    <a:pt x="25" y="24"/>
                  </a:lnTo>
                  <a:lnTo>
                    <a:pt x="21" y="24"/>
                  </a:lnTo>
                  <a:lnTo>
                    <a:pt x="21" y="26"/>
                  </a:lnTo>
                  <a:lnTo>
                    <a:pt x="21" y="26"/>
                  </a:lnTo>
                  <a:lnTo>
                    <a:pt x="23" y="26"/>
                  </a:lnTo>
                  <a:lnTo>
                    <a:pt x="23" y="26"/>
                  </a:lnTo>
                  <a:lnTo>
                    <a:pt x="23" y="26"/>
                  </a:lnTo>
                  <a:lnTo>
                    <a:pt x="23" y="29"/>
                  </a:lnTo>
                  <a:lnTo>
                    <a:pt x="23" y="29"/>
                  </a:lnTo>
                  <a:lnTo>
                    <a:pt x="23" y="31"/>
                  </a:lnTo>
                  <a:lnTo>
                    <a:pt x="23" y="31"/>
                  </a:lnTo>
                  <a:lnTo>
                    <a:pt x="25" y="31"/>
                  </a:lnTo>
                  <a:lnTo>
                    <a:pt x="25" y="31"/>
                  </a:lnTo>
                  <a:lnTo>
                    <a:pt x="25" y="36"/>
                  </a:lnTo>
                  <a:lnTo>
                    <a:pt x="25" y="36"/>
                  </a:lnTo>
                  <a:lnTo>
                    <a:pt x="28" y="34"/>
                  </a:lnTo>
                  <a:lnTo>
                    <a:pt x="28" y="34"/>
                  </a:lnTo>
                  <a:lnTo>
                    <a:pt x="28" y="36"/>
                  </a:lnTo>
                  <a:lnTo>
                    <a:pt x="28" y="36"/>
                  </a:lnTo>
                  <a:lnTo>
                    <a:pt x="30" y="36"/>
                  </a:lnTo>
                  <a:lnTo>
                    <a:pt x="30" y="34"/>
                  </a:lnTo>
                  <a:lnTo>
                    <a:pt x="35" y="26"/>
                  </a:lnTo>
                  <a:lnTo>
                    <a:pt x="35" y="26"/>
                  </a:lnTo>
                  <a:lnTo>
                    <a:pt x="35" y="24"/>
                  </a:lnTo>
                  <a:lnTo>
                    <a:pt x="37" y="24"/>
                  </a:lnTo>
                  <a:lnTo>
                    <a:pt x="40" y="24"/>
                  </a:lnTo>
                  <a:lnTo>
                    <a:pt x="42" y="22"/>
                  </a:lnTo>
                  <a:lnTo>
                    <a:pt x="44" y="22"/>
                  </a:lnTo>
                  <a:lnTo>
                    <a:pt x="47" y="22"/>
                  </a:lnTo>
                  <a:lnTo>
                    <a:pt x="49" y="22"/>
                  </a:lnTo>
                  <a:lnTo>
                    <a:pt x="54" y="19"/>
                  </a:lnTo>
                  <a:lnTo>
                    <a:pt x="54" y="17"/>
                  </a:lnTo>
                  <a:lnTo>
                    <a:pt x="54" y="15"/>
                  </a:lnTo>
                  <a:lnTo>
                    <a:pt x="54" y="15"/>
                  </a:lnTo>
                  <a:lnTo>
                    <a:pt x="51" y="12"/>
                  </a:lnTo>
                  <a:lnTo>
                    <a:pt x="51" y="12"/>
                  </a:lnTo>
                  <a:lnTo>
                    <a:pt x="51" y="12"/>
                  </a:lnTo>
                  <a:lnTo>
                    <a:pt x="49" y="10"/>
                  </a:lnTo>
                  <a:lnTo>
                    <a:pt x="49" y="10"/>
                  </a:lnTo>
                  <a:lnTo>
                    <a:pt x="51" y="10"/>
                  </a:lnTo>
                  <a:lnTo>
                    <a:pt x="51" y="10"/>
                  </a:lnTo>
                  <a:lnTo>
                    <a:pt x="54" y="10"/>
                  </a:lnTo>
                  <a:lnTo>
                    <a:pt x="54" y="8"/>
                  </a:lnTo>
                  <a:lnTo>
                    <a:pt x="54" y="8"/>
                  </a:lnTo>
                  <a:lnTo>
                    <a:pt x="54" y="5"/>
                  </a:lnTo>
                  <a:lnTo>
                    <a:pt x="54" y="5"/>
                  </a:lnTo>
                  <a:lnTo>
                    <a:pt x="54"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330"/>
            <p:cNvSpPr>
              <a:spLocks/>
            </p:cNvSpPr>
            <p:nvPr userDrawn="1"/>
          </p:nvSpPr>
          <p:spPr bwMode="auto">
            <a:xfrm>
              <a:off x="3375" y="2540"/>
              <a:ext cx="137" cy="116"/>
            </a:xfrm>
            <a:custGeom>
              <a:avLst/>
              <a:gdLst>
                <a:gd name="T0" fmla="*/ 132 w 137"/>
                <a:gd name="T1" fmla="*/ 79 h 116"/>
                <a:gd name="T2" fmla="*/ 132 w 137"/>
                <a:gd name="T3" fmla="*/ 71 h 116"/>
                <a:gd name="T4" fmla="*/ 127 w 137"/>
                <a:gd name="T5" fmla="*/ 64 h 116"/>
                <a:gd name="T6" fmla="*/ 132 w 137"/>
                <a:gd name="T7" fmla="*/ 53 h 116"/>
                <a:gd name="T8" fmla="*/ 125 w 137"/>
                <a:gd name="T9" fmla="*/ 43 h 116"/>
                <a:gd name="T10" fmla="*/ 122 w 137"/>
                <a:gd name="T11" fmla="*/ 36 h 116"/>
                <a:gd name="T12" fmla="*/ 118 w 137"/>
                <a:gd name="T13" fmla="*/ 34 h 116"/>
                <a:gd name="T14" fmla="*/ 125 w 137"/>
                <a:gd name="T15" fmla="*/ 29 h 116"/>
                <a:gd name="T16" fmla="*/ 118 w 137"/>
                <a:gd name="T17" fmla="*/ 22 h 116"/>
                <a:gd name="T18" fmla="*/ 115 w 137"/>
                <a:gd name="T19" fmla="*/ 12 h 116"/>
                <a:gd name="T20" fmla="*/ 108 w 137"/>
                <a:gd name="T21" fmla="*/ 5 h 116"/>
                <a:gd name="T22" fmla="*/ 106 w 137"/>
                <a:gd name="T23" fmla="*/ 8 h 116"/>
                <a:gd name="T24" fmla="*/ 99 w 137"/>
                <a:gd name="T25" fmla="*/ 15 h 116"/>
                <a:gd name="T26" fmla="*/ 87 w 137"/>
                <a:gd name="T27" fmla="*/ 10 h 116"/>
                <a:gd name="T28" fmla="*/ 82 w 137"/>
                <a:gd name="T29" fmla="*/ 17 h 116"/>
                <a:gd name="T30" fmla="*/ 78 w 137"/>
                <a:gd name="T31" fmla="*/ 10 h 116"/>
                <a:gd name="T32" fmla="*/ 71 w 137"/>
                <a:gd name="T33" fmla="*/ 15 h 116"/>
                <a:gd name="T34" fmla="*/ 68 w 137"/>
                <a:gd name="T35" fmla="*/ 8 h 116"/>
                <a:gd name="T36" fmla="*/ 56 w 137"/>
                <a:gd name="T37" fmla="*/ 5 h 116"/>
                <a:gd name="T38" fmla="*/ 47 w 137"/>
                <a:gd name="T39" fmla="*/ 5 h 116"/>
                <a:gd name="T40" fmla="*/ 40 w 137"/>
                <a:gd name="T41" fmla="*/ 5 h 116"/>
                <a:gd name="T42" fmla="*/ 38 w 137"/>
                <a:gd name="T43" fmla="*/ 0 h 116"/>
                <a:gd name="T44" fmla="*/ 26 w 137"/>
                <a:gd name="T45" fmla="*/ 3 h 116"/>
                <a:gd name="T46" fmla="*/ 23 w 137"/>
                <a:gd name="T47" fmla="*/ 10 h 116"/>
                <a:gd name="T48" fmla="*/ 23 w 137"/>
                <a:gd name="T49" fmla="*/ 12 h 116"/>
                <a:gd name="T50" fmla="*/ 19 w 137"/>
                <a:gd name="T51" fmla="*/ 22 h 116"/>
                <a:gd name="T52" fmla="*/ 7 w 137"/>
                <a:gd name="T53" fmla="*/ 26 h 116"/>
                <a:gd name="T54" fmla="*/ 2 w 137"/>
                <a:gd name="T55" fmla="*/ 41 h 116"/>
                <a:gd name="T56" fmla="*/ 7 w 137"/>
                <a:gd name="T57" fmla="*/ 38 h 116"/>
                <a:gd name="T58" fmla="*/ 9 w 137"/>
                <a:gd name="T59" fmla="*/ 45 h 116"/>
                <a:gd name="T60" fmla="*/ 19 w 137"/>
                <a:gd name="T61" fmla="*/ 55 h 116"/>
                <a:gd name="T62" fmla="*/ 26 w 137"/>
                <a:gd name="T63" fmla="*/ 60 h 116"/>
                <a:gd name="T64" fmla="*/ 30 w 137"/>
                <a:gd name="T65" fmla="*/ 69 h 116"/>
                <a:gd name="T66" fmla="*/ 33 w 137"/>
                <a:gd name="T67" fmla="*/ 76 h 116"/>
                <a:gd name="T68" fmla="*/ 38 w 137"/>
                <a:gd name="T69" fmla="*/ 71 h 116"/>
                <a:gd name="T70" fmla="*/ 45 w 137"/>
                <a:gd name="T71" fmla="*/ 64 h 116"/>
                <a:gd name="T72" fmla="*/ 52 w 137"/>
                <a:gd name="T73" fmla="*/ 57 h 116"/>
                <a:gd name="T74" fmla="*/ 71 w 137"/>
                <a:gd name="T75" fmla="*/ 57 h 116"/>
                <a:gd name="T76" fmla="*/ 78 w 137"/>
                <a:gd name="T77" fmla="*/ 67 h 116"/>
                <a:gd name="T78" fmla="*/ 80 w 137"/>
                <a:gd name="T79" fmla="*/ 76 h 116"/>
                <a:gd name="T80" fmla="*/ 82 w 137"/>
                <a:gd name="T81" fmla="*/ 83 h 116"/>
                <a:gd name="T82" fmla="*/ 80 w 137"/>
                <a:gd name="T83" fmla="*/ 93 h 116"/>
                <a:gd name="T84" fmla="*/ 87 w 137"/>
                <a:gd name="T85" fmla="*/ 88 h 116"/>
                <a:gd name="T86" fmla="*/ 92 w 137"/>
                <a:gd name="T87" fmla="*/ 88 h 116"/>
                <a:gd name="T88" fmla="*/ 99 w 137"/>
                <a:gd name="T89" fmla="*/ 90 h 116"/>
                <a:gd name="T90" fmla="*/ 101 w 137"/>
                <a:gd name="T91" fmla="*/ 90 h 116"/>
                <a:gd name="T92" fmla="*/ 104 w 137"/>
                <a:gd name="T93" fmla="*/ 97 h 116"/>
                <a:gd name="T94" fmla="*/ 104 w 137"/>
                <a:gd name="T95" fmla="*/ 105 h 116"/>
                <a:gd name="T96" fmla="*/ 104 w 137"/>
                <a:gd name="T97" fmla="*/ 112 h 116"/>
                <a:gd name="T98" fmla="*/ 108 w 137"/>
                <a:gd name="T99" fmla="*/ 114 h 116"/>
                <a:gd name="T100" fmla="*/ 113 w 137"/>
                <a:gd name="T101" fmla="*/ 114 h 116"/>
                <a:gd name="T102" fmla="*/ 118 w 137"/>
                <a:gd name="T103" fmla="*/ 107 h 116"/>
                <a:gd name="T104" fmla="*/ 120 w 137"/>
                <a:gd name="T105" fmla="*/ 107 h 116"/>
                <a:gd name="T106" fmla="*/ 127 w 137"/>
                <a:gd name="T107" fmla="*/ 105 h 116"/>
                <a:gd name="T108" fmla="*/ 129 w 137"/>
                <a:gd name="T109" fmla="*/ 95 h 116"/>
                <a:gd name="T110" fmla="*/ 125 w 137"/>
                <a:gd name="T111" fmla="*/ 90 h 116"/>
                <a:gd name="T112" fmla="*/ 132 w 137"/>
                <a:gd name="T113" fmla="*/ 88 h 116"/>
                <a:gd name="T114" fmla="*/ 137 w 137"/>
                <a:gd name="T11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16">
                  <a:moveTo>
                    <a:pt x="137" y="88"/>
                  </a:moveTo>
                  <a:lnTo>
                    <a:pt x="137" y="86"/>
                  </a:lnTo>
                  <a:lnTo>
                    <a:pt x="134" y="83"/>
                  </a:lnTo>
                  <a:lnTo>
                    <a:pt x="132" y="83"/>
                  </a:lnTo>
                  <a:lnTo>
                    <a:pt x="132" y="81"/>
                  </a:lnTo>
                  <a:lnTo>
                    <a:pt x="132" y="79"/>
                  </a:lnTo>
                  <a:lnTo>
                    <a:pt x="132" y="79"/>
                  </a:lnTo>
                  <a:lnTo>
                    <a:pt x="134" y="76"/>
                  </a:lnTo>
                  <a:lnTo>
                    <a:pt x="134" y="76"/>
                  </a:lnTo>
                  <a:lnTo>
                    <a:pt x="134" y="74"/>
                  </a:lnTo>
                  <a:lnTo>
                    <a:pt x="132" y="74"/>
                  </a:lnTo>
                  <a:lnTo>
                    <a:pt x="132" y="71"/>
                  </a:lnTo>
                  <a:lnTo>
                    <a:pt x="132" y="69"/>
                  </a:lnTo>
                  <a:lnTo>
                    <a:pt x="132" y="69"/>
                  </a:lnTo>
                  <a:lnTo>
                    <a:pt x="129" y="69"/>
                  </a:lnTo>
                  <a:lnTo>
                    <a:pt x="129" y="69"/>
                  </a:lnTo>
                  <a:lnTo>
                    <a:pt x="127" y="67"/>
                  </a:lnTo>
                  <a:lnTo>
                    <a:pt x="127" y="64"/>
                  </a:lnTo>
                  <a:lnTo>
                    <a:pt x="127" y="60"/>
                  </a:lnTo>
                  <a:lnTo>
                    <a:pt x="127" y="57"/>
                  </a:lnTo>
                  <a:lnTo>
                    <a:pt x="127" y="57"/>
                  </a:lnTo>
                  <a:lnTo>
                    <a:pt x="129" y="55"/>
                  </a:lnTo>
                  <a:lnTo>
                    <a:pt x="129" y="55"/>
                  </a:lnTo>
                  <a:lnTo>
                    <a:pt x="132" y="53"/>
                  </a:lnTo>
                  <a:lnTo>
                    <a:pt x="132" y="53"/>
                  </a:lnTo>
                  <a:lnTo>
                    <a:pt x="132" y="50"/>
                  </a:lnTo>
                  <a:lnTo>
                    <a:pt x="132" y="50"/>
                  </a:lnTo>
                  <a:lnTo>
                    <a:pt x="127" y="48"/>
                  </a:lnTo>
                  <a:lnTo>
                    <a:pt x="125" y="45"/>
                  </a:lnTo>
                  <a:lnTo>
                    <a:pt x="125" y="43"/>
                  </a:lnTo>
                  <a:lnTo>
                    <a:pt x="125" y="41"/>
                  </a:lnTo>
                  <a:lnTo>
                    <a:pt x="125" y="38"/>
                  </a:lnTo>
                  <a:lnTo>
                    <a:pt x="125" y="38"/>
                  </a:lnTo>
                  <a:lnTo>
                    <a:pt x="125" y="36"/>
                  </a:lnTo>
                  <a:lnTo>
                    <a:pt x="125" y="36"/>
                  </a:lnTo>
                  <a:lnTo>
                    <a:pt x="122" y="36"/>
                  </a:lnTo>
                  <a:lnTo>
                    <a:pt x="122" y="34"/>
                  </a:lnTo>
                  <a:lnTo>
                    <a:pt x="120" y="36"/>
                  </a:lnTo>
                  <a:lnTo>
                    <a:pt x="120" y="36"/>
                  </a:lnTo>
                  <a:lnTo>
                    <a:pt x="120" y="36"/>
                  </a:lnTo>
                  <a:lnTo>
                    <a:pt x="118" y="36"/>
                  </a:lnTo>
                  <a:lnTo>
                    <a:pt x="118" y="34"/>
                  </a:lnTo>
                  <a:lnTo>
                    <a:pt x="120" y="31"/>
                  </a:lnTo>
                  <a:lnTo>
                    <a:pt x="122" y="31"/>
                  </a:lnTo>
                  <a:lnTo>
                    <a:pt x="122" y="29"/>
                  </a:lnTo>
                  <a:lnTo>
                    <a:pt x="122" y="29"/>
                  </a:lnTo>
                  <a:lnTo>
                    <a:pt x="125" y="29"/>
                  </a:lnTo>
                  <a:lnTo>
                    <a:pt x="125" y="29"/>
                  </a:lnTo>
                  <a:lnTo>
                    <a:pt x="125" y="26"/>
                  </a:lnTo>
                  <a:lnTo>
                    <a:pt x="122" y="26"/>
                  </a:lnTo>
                  <a:lnTo>
                    <a:pt x="120" y="26"/>
                  </a:lnTo>
                  <a:lnTo>
                    <a:pt x="120" y="24"/>
                  </a:lnTo>
                  <a:lnTo>
                    <a:pt x="120" y="24"/>
                  </a:lnTo>
                  <a:lnTo>
                    <a:pt x="118" y="22"/>
                  </a:lnTo>
                  <a:lnTo>
                    <a:pt x="118" y="22"/>
                  </a:lnTo>
                  <a:lnTo>
                    <a:pt x="118" y="22"/>
                  </a:lnTo>
                  <a:lnTo>
                    <a:pt x="115" y="22"/>
                  </a:lnTo>
                  <a:lnTo>
                    <a:pt x="115" y="19"/>
                  </a:lnTo>
                  <a:lnTo>
                    <a:pt x="115" y="17"/>
                  </a:lnTo>
                  <a:lnTo>
                    <a:pt x="115" y="12"/>
                  </a:lnTo>
                  <a:lnTo>
                    <a:pt x="113" y="10"/>
                  </a:lnTo>
                  <a:lnTo>
                    <a:pt x="113" y="8"/>
                  </a:lnTo>
                  <a:lnTo>
                    <a:pt x="113" y="5"/>
                  </a:lnTo>
                  <a:lnTo>
                    <a:pt x="111" y="5"/>
                  </a:lnTo>
                  <a:lnTo>
                    <a:pt x="108" y="5"/>
                  </a:lnTo>
                  <a:lnTo>
                    <a:pt x="108" y="5"/>
                  </a:lnTo>
                  <a:lnTo>
                    <a:pt x="106" y="5"/>
                  </a:lnTo>
                  <a:lnTo>
                    <a:pt x="106" y="5"/>
                  </a:lnTo>
                  <a:lnTo>
                    <a:pt x="106" y="5"/>
                  </a:lnTo>
                  <a:lnTo>
                    <a:pt x="106" y="8"/>
                  </a:lnTo>
                  <a:lnTo>
                    <a:pt x="106" y="8"/>
                  </a:lnTo>
                  <a:lnTo>
                    <a:pt x="106" y="8"/>
                  </a:lnTo>
                  <a:lnTo>
                    <a:pt x="106" y="10"/>
                  </a:lnTo>
                  <a:lnTo>
                    <a:pt x="106" y="10"/>
                  </a:lnTo>
                  <a:lnTo>
                    <a:pt x="104" y="10"/>
                  </a:lnTo>
                  <a:lnTo>
                    <a:pt x="101" y="10"/>
                  </a:lnTo>
                  <a:lnTo>
                    <a:pt x="101" y="12"/>
                  </a:lnTo>
                  <a:lnTo>
                    <a:pt x="99" y="15"/>
                  </a:lnTo>
                  <a:lnTo>
                    <a:pt x="99" y="15"/>
                  </a:lnTo>
                  <a:lnTo>
                    <a:pt x="99" y="15"/>
                  </a:lnTo>
                  <a:lnTo>
                    <a:pt x="94" y="12"/>
                  </a:lnTo>
                  <a:lnTo>
                    <a:pt x="92" y="10"/>
                  </a:lnTo>
                  <a:lnTo>
                    <a:pt x="89" y="10"/>
                  </a:lnTo>
                  <a:lnTo>
                    <a:pt x="87" y="10"/>
                  </a:lnTo>
                  <a:lnTo>
                    <a:pt x="87" y="10"/>
                  </a:lnTo>
                  <a:lnTo>
                    <a:pt x="85" y="12"/>
                  </a:lnTo>
                  <a:lnTo>
                    <a:pt x="82" y="15"/>
                  </a:lnTo>
                  <a:lnTo>
                    <a:pt x="82" y="15"/>
                  </a:lnTo>
                  <a:lnTo>
                    <a:pt x="82" y="17"/>
                  </a:lnTo>
                  <a:lnTo>
                    <a:pt x="82" y="17"/>
                  </a:lnTo>
                  <a:lnTo>
                    <a:pt x="82" y="17"/>
                  </a:lnTo>
                  <a:lnTo>
                    <a:pt x="80" y="17"/>
                  </a:lnTo>
                  <a:lnTo>
                    <a:pt x="80" y="17"/>
                  </a:lnTo>
                  <a:lnTo>
                    <a:pt x="80" y="15"/>
                  </a:lnTo>
                  <a:lnTo>
                    <a:pt x="78" y="12"/>
                  </a:lnTo>
                  <a:lnTo>
                    <a:pt x="78" y="10"/>
                  </a:lnTo>
                  <a:lnTo>
                    <a:pt x="75" y="10"/>
                  </a:lnTo>
                  <a:lnTo>
                    <a:pt x="75" y="10"/>
                  </a:lnTo>
                  <a:lnTo>
                    <a:pt x="73" y="12"/>
                  </a:lnTo>
                  <a:lnTo>
                    <a:pt x="73" y="15"/>
                  </a:lnTo>
                  <a:lnTo>
                    <a:pt x="71" y="15"/>
                  </a:lnTo>
                  <a:lnTo>
                    <a:pt x="71" y="15"/>
                  </a:lnTo>
                  <a:lnTo>
                    <a:pt x="68" y="12"/>
                  </a:lnTo>
                  <a:lnTo>
                    <a:pt x="66" y="10"/>
                  </a:lnTo>
                  <a:lnTo>
                    <a:pt x="66" y="10"/>
                  </a:lnTo>
                  <a:lnTo>
                    <a:pt x="68" y="10"/>
                  </a:lnTo>
                  <a:lnTo>
                    <a:pt x="68" y="8"/>
                  </a:lnTo>
                  <a:lnTo>
                    <a:pt x="68" y="8"/>
                  </a:lnTo>
                  <a:lnTo>
                    <a:pt x="68" y="5"/>
                  </a:lnTo>
                  <a:lnTo>
                    <a:pt x="68" y="5"/>
                  </a:lnTo>
                  <a:lnTo>
                    <a:pt x="66" y="5"/>
                  </a:lnTo>
                  <a:lnTo>
                    <a:pt x="61" y="5"/>
                  </a:lnTo>
                  <a:lnTo>
                    <a:pt x="59" y="5"/>
                  </a:lnTo>
                  <a:lnTo>
                    <a:pt x="56" y="5"/>
                  </a:lnTo>
                  <a:lnTo>
                    <a:pt x="54" y="8"/>
                  </a:lnTo>
                  <a:lnTo>
                    <a:pt x="52" y="8"/>
                  </a:lnTo>
                  <a:lnTo>
                    <a:pt x="49" y="8"/>
                  </a:lnTo>
                  <a:lnTo>
                    <a:pt x="49" y="8"/>
                  </a:lnTo>
                  <a:lnTo>
                    <a:pt x="47" y="8"/>
                  </a:lnTo>
                  <a:lnTo>
                    <a:pt x="47" y="5"/>
                  </a:lnTo>
                  <a:lnTo>
                    <a:pt x="45" y="5"/>
                  </a:lnTo>
                  <a:lnTo>
                    <a:pt x="42" y="5"/>
                  </a:lnTo>
                  <a:lnTo>
                    <a:pt x="42" y="3"/>
                  </a:lnTo>
                  <a:lnTo>
                    <a:pt x="40" y="3"/>
                  </a:lnTo>
                  <a:lnTo>
                    <a:pt x="40" y="3"/>
                  </a:lnTo>
                  <a:lnTo>
                    <a:pt x="40" y="5"/>
                  </a:lnTo>
                  <a:lnTo>
                    <a:pt x="40" y="5"/>
                  </a:lnTo>
                  <a:lnTo>
                    <a:pt x="38" y="5"/>
                  </a:lnTo>
                  <a:lnTo>
                    <a:pt x="38" y="3"/>
                  </a:lnTo>
                  <a:lnTo>
                    <a:pt x="38" y="3"/>
                  </a:lnTo>
                  <a:lnTo>
                    <a:pt x="38" y="0"/>
                  </a:lnTo>
                  <a:lnTo>
                    <a:pt x="38" y="0"/>
                  </a:lnTo>
                  <a:lnTo>
                    <a:pt x="38" y="0"/>
                  </a:lnTo>
                  <a:lnTo>
                    <a:pt x="35" y="0"/>
                  </a:lnTo>
                  <a:lnTo>
                    <a:pt x="33" y="0"/>
                  </a:lnTo>
                  <a:lnTo>
                    <a:pt x="33" y="0"/>
                  </a:lnTo>
                  <a:lnTo>
                    <a:pt x="26" y="0"/>
                  </a:lnTo>
                  <a:lnTo>
                    <a:pt x="26" y="3"/>
                  </a:lnTo>
                  <a:lnTo>
                    <a:pt x="26" y="5"/>
                  </a:lnTo>
                  <a:lnTo>
                    <a:pt x="26" y="5"/>
                  </a:lnTo>
                  <a:lnTo>
                    <a:pt x="26" y="8"/>
                  </a:lnTo>
                  <a:lnTo>
                    <a:pt x="26" y="8"/>
                  </a:lnTo>
                  <a:lnTo>
                    <a:pt x="26" y="10"/>
                  </a:lnTo>
                  <a:lnTo>
                    <a:pt x="23" y="10"/>
                  </a:lnTo>
                  <a:lnTo>
                    <a:pt x="23" y="10"/>
                  </a:lnTo>
                  <a:lnTo>
                    <a:pt x="21" y="10"/>
                  </a:lnTo>
                  <a:lnTo>
                    <a:pt x="21" y="10"/>
                  </a:lnTo>
                  <a:lnTo>
                    <a:pt x="23" y="12"/>
                  </a:lnTo>
                  <a:lnTo>
                    <a:pt x="23" y="12"/>
                  </a:lnTo>
                  <a:lnTo>
                    <a:pt x="23" y="12"/>
                  </a:lnTo>
                  <a:lnTo>
                    <a:pt x="26" y="15"/>
                  </a:lnTo>
                  <a:lnTo>
                    <a:pt x="26" y="15"/>
                  </a:lnTo>
                  <a:lnTo>
                    <a:pt x="26" y="17"/>
                  </a:lnTo>
                  <a:lnTo>
                    <a:pt x="26" y="19"/>
                  </a:lnTo>
                  <a:lnTo>
                    <a:pt x="21" y="22"/>
                  </a:lnTo>
                  <a:lnTo>
                    <a:pt x="19" y="22"/>
                  </a:lnTo>
                  <a:lnTo>
                    <a:pt x="16" y="22"/>
                  </a:lnTo>
                  <a:lnTo>
                    <a:pt x="14" y="22"/>
                  </a:lnTo>
                  <a:lnTo>
                    <a:pt x="12" y="24"/>
                  </a:lnTo>
                  <a:lnTo>
                    <a:pt x="9" y="24"/>
                  </a:lnTo>
                  <a:lnTo>
                    <a:pt x="7" y="24"/>
                  </a:lnTo>
                  <a:lnTo>
                    <a:pt x="7" y="26"/>
                  </a:lnTo>
                  <a:lnTo>
                    <a:pt x="7" y="26"/>
                  </a:lnTo>
                  <a:lnTo>
                    <a:pt x="2" y="34"/>
                  </a:lnTo>
                  <a:lnTo>
                    <a:pt x="2" y="36"/>
                  </a:lnTo>
                  <a:lnTo>
                    <a:pt x="0" y="36"/>
                  </a:lnTo>
                  <a:lnTo>
                    <a:pt x="0" y="38"/>
                  </a:lnTo>
                  <a:lnTo>
                    <a:pt x="2" y="41"/>
                  </a:lnTo>
                  <a:lnTo>
                    <a:pt x="2" y="41"/>
                  </a:lnTo>
                  <a:lnTo>
                    <a:pt x="2" y="36"/>
                  </a:lnTo>
                  <a:lnTo>
                    <a:pt x="5" y="36"/>
                  </a:lnTo>
                  <a:lnTo>
                    <a:pt x="5" y="36"/>
                  </a:lnTo>
                  <a:lnTo>
                    <a:pt x="5" y="36"/>
                  </a:lnTo>
                  <a:lnTo>
                    <a:pt x="7" y="38"/>
                  </a:lnTo>
                  <a:lnTo>
                    <a:pt x="7" y="41"/>
                  </a:lnTo>
                  <a:lnTo>
                    <a:pt x="7" y="43"/>
                  </a:lnTo>
                  <a:lnTo>
                    <a:pt x="9" y="41"/>
                  </a:lnTo>
                  <a:lnTo>
                    <a:pt x="9" y="41"/>
                  </a:lnTo>
                  <a:lnTo>
                    <a:pt x="9" y="43"/>
                  </a:lnTo>
                  <a:lnTo>
                    <a:pt x="9" y="45"/>
                  </a:lnTo>
                  <a:lnTo>
                    <a:pt x="12" y="53"/>
                  </a:lnTo>
                  <a:lnTo>
                    <a:pt x="16" y="55"/>
                  </a:lnTo>
                  <a:lnTo>
                    <a:pt x="19" y="55"/>
                  </a:lnTo>
                  <a:lnTo>
                    <a:pt x="19" y="53"/>
                  </a:lnTo>
                  <a:lnTo>
                    <a:pt x="19" y="55"/>
                  </a:lnTo>
                  <a:lnTo>
                    <a:pt x="19" y="55"/>
                  </a:lnTo>
                  <a:lnTo>
                    <a:pt x="21" y="57"/>
                  </a:lnTo>
                  <a:lnTo>
                    <a:pt x="23" y="60"/>
                  </a:lnTo>
                  <a:lnTo>
                    <a:pt x="23" y="60"/>
                  </a:lnTo>
                  <a:lnTo>
                    <a:pt x="26" y="57"/>
                  </a:lnTo>
                  <a:lnTo>
                    <a:pt x="26" y="57"/>
                  </a:lnTo>
                  <a:lnTo>
                    <a:pt x="26" y="60"/>
                  </a:lnTo>
                  <a:lnTo>
                    <a:pt x="26" y="62"/>
                  </a:lnTo>
                  <a:lnTo>
                    <a:pt x="26" y="64"/>
                  </a:lnTo>
                  <a:lnTo>
                    <a:pt x="26" y="67"/>
                  </a:lnTo>
                  <a:lnTo>
                    <a:pt x="28" y="67"/>
                  </a:lnTo>
                  <a:lnTo>
                    <a:pt x="30" y="69"/>
                  </a:lnTo>
                  <a:lnTo>
                    <a:pt x="30" y="69"/>
                  </a:lnTo>
                  <a:lnTo>
                    <a:pt x="30" y="71"/>
                  </a:lnTo>
                  <a:lnTo>
                    <a:pt x="33" y="74"/>
                  </a:lnTo>
                  <a:lnTo>
                    <a:pt x="33" y="74"/>
                  </a:lnTo>
                  <a:lnTo>
                    <a:pt x="33" y="76"/>
                  </a:lnTo>
                  <a:lnTo>
                    <a:pt x="33" y="76"/>
                  </a:lnTo>
                  <a:lnTo>
                    <a:pt x="33" y="76"/>
                  </a:lnTo>
                  <a:lnTo>
                    <a:pt x="35" y="76"/>
                  </a:lnTo>
                  <a:lnTo>
                    <a:pt x="35" y="76"/>
                  </a:lnTo>
                  <a:lnTo>
                    <a:pt x="38" y="76"/>
                  </a:lnTo>
                  <a:lnTo>
                    <a:pt x="38" y="76"/>
                  </a:lnTo>
                  <a:lnTo>
                    <a:pt x="38" y="74"/>
                  </a:lnTo>
                  <a:lnTo>
                    <a:pt x="38" y="71"/>
                  </a:lnTo>
                  <a:lnTo>
                    <a:pt x="40" y="71"/>
                  </a:lnTo>
                  <a:lnTo>
                    <a:pt x="42" y="69"/>
                  </a:lnTo>
                  <a:lnTo>
                    <a:pt x="45" y="67"/>
                  </a:lnTo>
                  <a:lnTo>
                    <a:pt x="45" y="67"/>
                  </a:lnTo>
                  <a:lnTo>
                    <a:pt x="45" y="64"/>
                  </a:lnTo>
                  <a:lnTo>
                    <a:pt x="45" y="64"/>
                  </a:lnTo>
                  <a:lnTo>
                    <a:pt x="45" y="64"/>
                  </a:lnTo>
                  <a:lnTo>
                    <a:pt x="47" y="62"/>
                  </a:lnTo>
                  <a:lnTo>
                    <a:pt x="47" y="62"/>
                  </a:lnTo>
                  <a:lnTo>
                    <a:pt x="47" y="60"/>
                  </a:lnTo>
                  <a:lnTo>
                    <a:pt x="49" y="60"/>
                  </a:lnTo>
                  <a:lnTo>
                    <a:pt x="52" y="57"/>
                  </a:lnTo>
                  <a:lnTo>
                    <a:pt x="54" y="60"/>
                  </a:lnTo>
                  <a:lnTo>
                    <a:pt x="59" y="57"/>
                  </a:lnTo>
                  <a:lnTo>
                    <a:pt x="59" y="57"/>
                  </a:lnTo>
                  <a:lnTo>
                    <a:pt x="61" y="57"/>
                  </a:lnTo>
                  <a:lnTo>
                    <a:pt x="66" y="57"/>
                  </a:lnTo>
                  <a:lnTo>
                    <a:pt x="71" y="57"/>
                  </a:lnTo>
                  <a:lnTo>
                    <a:pt x="71" y="57"/>
                  </a:lnTo>
                  <a:lnTo>
                    <a:pt x="73" y="57"/>
                  </a:lnTo>
                  <a:lnTo>
                    <a:pt x="73" y="60"/>
                  </a:lnTo>
                  <a:lnTo>
                    <a:pt x="75" y="62"/>
                  </a:lnTo>
                  <a:lnTo>
                    <a:pt x="75" y="64"/>
                  </a:lnTo>
                  <a:lnTo>
                    <a:pt x="78" y="67"/>
                  </a:lnTo>
                  <a:lnTo>
                    <a:pt x="80" y="69"/>
                  </a:lnTo>
                  <a:lnTo>
                    <a:pt x="80" y="71"/>
                  </a:lnTo>
                  <a:lnTo>
                    <a:pt x="80" y="71"/>
                  </a:lnTo>
                  <a:lnTo>
                    <a:pt x="80" y="71"/>
                  </a:lnTo>
                  <a:lnTo>
                    <a:pt x="80" y="74"/>
                  </a:lnTo>
                  <a:lnTo>
                    <a:pt x="80" y="76"/>
                  </a:lnTo>
                  <a:lnTo>
                    <a:pt x="80" y="76"/>
                  </a:lnTo>
                  <a:lnTo>
                    <a:pt x="80" y="76"/>
                  </a:lnTo>
                  <a:lnTo>
                    <a:pt x="82" y="76"/>
                  </a:lnTo>
                  <a:lnTo>
                    <a:pt x="82" y="79"/>
                  </a:lnTo>
                  <a:lnTo>
                    <a:pt x="82" y="81"/>
                  </a:lnTo>
                  <a:lnTo>
                    <a:pt x="82" y="83"/>
                  </a:lnTo>
                  <a:lnTo>
                    <a:pt x="85" y="83"/>
                  </a:lnTo>
                  <a:lnTo>
                    <a:pt x="85" y="86"/>
                  </a:lnTo>
                  <a:lnTo>
                    <a:pt x="82" y="88"/>
                  </a:lnTo>
                  <a:lnTo>
                    <a:pt x="80" y="90"/>
                  </a:lnTo>
                  <a:lnTo>
                    <a:pt x="80" y="90"/>
                  </a:lnTo>
                  <a:lnTo>
                    <a:pt x="80" y="93"/>
                  </a:lnTo>
                  <a:lnTo>
                    <a:pt x="80" y="93"/>
                  </a:lnTo>
                  <a:lnTo>
                    <a:pt x="80" y="93"/>
                  </a:lnTo>
                  <a:lnTo>
                    <a:pt x="82" y="93"/>
                  </a:lnTo>
                  <a:lnTo>
                    <a:pt x="82" y="93"/>
                  </a:lnTo>
                  <a:lnTo>
                    <a:pt x="85" y="90"/>
                  </a:lnTo>
                  <a:lnTo>
                    <a:pt x="87" y="88"/>
                  </a:lnTo>
                  <a:lnTo>
                    <a:pt x="87" y="88"/>
                  </a:lnTo>
                  <a:lnTo>
                    <a:pt x="87" y="88"/>
                  </a:lnTo>
                  <a:lnTo>
                    <a:pt x="89" y="88"/>
                  </a:lnTo>
                  <a:lnTo>
                    <a:pt x="89" y="88"/>
                  </a:lnTo>
                  <a:lnTo>
                    <a:pt x="92" y="88"/>
                  </a:lnTo>
                  <a:lnTo>
                    <a:pt x="92" y="88"/>
                  </a:lnTo>
                  <a:lnTo>
                    <a:pt x="92" y="90"/>
                  </a:lnTo>
                  <a:lnTo>
                    <a:pt x="96" y="88"/>
                  </a:lnTo>
                  <a:lnTo>
                    <a:pt x="96" y="88"/>
                  </a:lnTo>
                  <a:lnTo>
                    <a:pt x="96" y="88"/>
                  </a:lnTo>
                  <a:lnTo>
                    <a:pt x="99" y="90"/>
                  </a:lnTo>
                  <a:lnTo>
                    <a:pt x="99" y="90"/>
                  </a:lnTo>
                  <a:lnTo>
                    <a:pt x="99" y="88"/>
                  </a:lnTo>
                  <a:lnTo>
                    <a:pt x="99" y="88"/>
                  </a:lnTo>
                  <a:lnTo>
                    <a:pt x="99" y="88"/>
                  </a:lnTo>
                  <a:lnTo>
                    <a:pt x="99" y="90"/>
                  </a:lnTo>
                  <a:lnTo>
                    <a:pt x="101" y="90"/>
                  </a:lnTo>
                  <a:lnTo>
                    <a:pt x="101" y="90"/>
                  </a:lnTo>
                  <a:lnTo>
                    <a:pt x="101" y="93"/>
                  </a:lnTo>
                  <a:lnTo>
                    <a:pt x="101" y="93"/>
                  </a:lnTo>
                  <a:lnTo>
                    <a:pt x="101" y="95"/>
                  </a:lnTo>
                  <a:lnTo>
                    <a:pt x="104" y="95"/>
                  </a:lnTo>
                  <a:lnTo>
                    <a:pt x="104" y="97"/>
                  </a:lnTo>
                  <a:lnTo>
                    <a:pt x="104" y="97"/>
                  </a:lnTo>
                  <a:lnTo>
                    <a:pt x="104" y="97"/>
                  </a:lnTo>
                  <a:lnTo>
                    <a:pt x="104" y="100"/>
                  </a:lnTo>
                  <a:lnTo>
                    <a:pt x="104" y="100"/>
                  </a:lnTo>
                  <a:lnTo>
                    <a:pt x="104" y="102"/>
                  </a:lnTo>
                  <a:lnTo>
                    <a:pt x="104" y="102"/>
                  </a:lnTo>
                  <a:lnTo>
                    <a:pt x="104" y="105"/>
                  </a:lnTo>
                  <a:lnTo>
                    <a:pt x="104" y="107"/>
                  </a:lnTo>
                  <a:lnTo>
                    <a:pt x="104" y="107"/>
                  </a:lnTo>
                  <a:lnTo>
                    <a:pt x="104" y="109"/>
                  </a:lnTo>
                  <a:lnTo>
                    <a:pt x="104" y="112"/>
                  </a:lnTo>
                  <a:lnTo>
                    <a:pt x="104" y="112"/>
                  </a:lnTo>
                  <a:lnTo>
                    <a:pt x="104" y="112"/>
                  </a:lnTo>
                  <a:lnTo>
                    <a:pt x="104" y="112"/>
                  </a:lnTo>
                  <a:lnTo>
                    <a:pt x="106" y="112"/>
                  </a:lnTo>
                  <a:lnTo>
                    <a:pt x="106" y="112"/>
                  </a:lnTo>
                  <a:lnTo>
                    <a:pt x="108" y="114"/>
                  </a:lnTo>
                  <a:lnTo>
                    <a:pt x="108" y="114"/>
                  </a:lnTo>
                  <a:lnTo>
                    <a:pt x="108" y="114"/>
                  </a:lnTo>
                  <a:lnTo>
                    <a:pt x="108" y="116"/>
                  </a:lnTo>
                  <a:lnTo>
                    <a:pt x="111" y="116"/>
                  </a:lnTo>
                  <a:lnTo>
                    <a:pt x="113" y="114"/>
                  </a:lnTo>
                  <a:lnTo>
                    <a:pt x="113" y="114"/>
                  </a:lnTo>
                  <a:lnTo>
                    <a:pt x="113" y="114"/>
                  </a:lnTo>
                  <a:lnTo>
                    <a:pt x="113" y="114"/>
                  </a:lnTo>
                  <a:lnTo>
                    <a:pt x="113" y="114"/>
                  </a:lnTo>
                  <a:lnTo>
                    <a:pt x="115" y="112"/>
                  </a:lnTo>
                  <a:lnTo>
                    <a:pt x="115" y="109"/>
                  </a:lnTo>
                  <a:lnTo>
                    <a:pt x="115" y="109"/>
                  </a:lnTo>
                  <a:lnTo>
                    <a:pt x="115" y="109"/>
                  </a:lnTo>
                  <a:lnTo>
                    <a:pt x="118" y="107"/>
                  </a:lnTo>
                  <a:lnTo>
                    <a:pt x="118" y="107"/>
                  </a:lnTo>
                  <a:lnTo>
                    <a:pt x="118" y="105"/>
                  </a:lnTo>
                  <a:lnTo>
                    <a:pt x="118" y="105"/>
                  </a:lnTo>
                  <a:lnTo>
                    <a:pt x="120" y="105"/>
                  </a:lnTo>
                  <a:lnTo>
                    <a:pt x="120" y="107"/>
                  </a:lnTo>
                  <a:lnTo>
                    <a:pt x="120" y="107"/>
                  </a:lnTo>
                  <a:lnTo>
                    <a:pt x="120" y="109"/>
                  </a:lnTo>
                  <a:lnTo>
                    <a:pt x="122" y="107"/>
                  </a:lnTo>
                  <a:lnTo>
                    <a:pt x="122" y="107"/>
                  </a:lnTo>
                  <a:lnTo>
                    <a:pt x="125" y="109"/>
                  </a:lnTo>
                  <a:lnTo>
                    <a:pt x="127" y="107"/>
                  </a:lnTo>
                  <a:lnTo>
                    <a:pt x="127" y="105"/>
                  </a:lnTo>
                  <a:lnTo>
                    <a:pt x="127" y="102"/>
                  </a:lnTo>
                  <a:lnTo>
                    <a:pt x="127" y="102"/>
                  </a:lnTo>
                  <a:lnTo>
                    <a:pt x="129" y="100"/>
                  </a:lnTo>
                  <a:lnTo>
                    <a:pt x="129" y="97"/>
                  </a:lnTo>
                  <a:lnTo>
                    <a:pt x="129" y="97"/>
                  </a:lnTo>
                  <a:lnTo>
                    <a:pt x="129" y="95"/>
                  </a:lnTo>
                  <a:lnTo>
                    <a:pt x="129" y="95"/>
                  </a:lnTo>
                  <a:lnTo>
                    <a:pt x="129" y="95"/>
                  </a:lnTo>
                  <a:lnTo>
                    <a:pt x="127" y="95"/>
                  </a:lnTo>
                  <a:lnTo>
                    <a:pt x="127" y="95"/>
                  </a:lnTo>
                  <a:lnTo>
                    <a:pt x="125" y="93"/>
                  </a:lnTo>
                  <a:lnTo>
                    <a:pt x="125" y="90"/>
                  </a:lnTo>
                  <a:lnTo>
                    <a:pt x="125" y="90"/>
                  </a:lnTo>
                  <a:lnTo>
                    <a:pt x="127" y="88"/>
                  </a:lnTo>
                  <a:lnTo>
                    <a:pt x="127" y="88"/>
                  </a:lnTo>
                  <a:lnTo>
                    <a:pt x="129" y="88"/>
                  </a:lnTo>
                  <a:lnTo>
                    <a:pt x="132" y="88"/>
                  </a:lnTo>
                  <a:lnTo>
                    <a:pt x="132" y="88"/>
                  </a:lnTo>
                  <a:lnTo>
                    <a:pt x="134" y="88"/>
                  </a:lnTo>
                  <a:lnTo>
                    <a:pt x="134" y="90"/>
                  </a:lnTo>
                  <a:lnTo>
                    <a:pt x="134" y="90"/>
                  </a:lnTo>
                  <a:lnTo>
                    <a:pt x="137" y="90"/>
                  </a:lnTo>
                  <a:lnTo>
                    <a:pt x="137" y="90"/>
                  </a:lnTo>
                  <a:lnTo>
                    <a:pt x="137"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5" name="Freeform 331"/>
            <p:cNvSpPr>
              <a:spLocks/>
            </p:cNvSpPr>
            <p:nvPr userDrawn="1"/>
          </p:nvSpPr>
          <p:spPr bwMode="auto">
            <a:xfrm>
              <a:off x="3636" y="1767"/>
              <a:ext cx="3" cy="0"/>
            </a:xfrm>
            <a:custGeom>
              <a:avLst/>
              <a:gdLst>
                <a:gd name="T0" fmla="*/ 3 w 3"/>
                <a:gd name="T1" fmla="*/ 3 w 3"/>
                <a:gd name="T2" fmla="*/ 0 w 3"/>
                <a:gd name="T3" fmla="*/ 0 w 3"/>
                <a:gd name="T4" fmla="*/ 3 w 3"/>
                <a:gd name="T5" fmla="*/ 3 w 3"/>
                <a:gd name="T6" fmla="*/ 3 w 3"/>
              </a:gdLst>
              <a:ahLst/>
              <a:cxnLst>
                <a:cxn ang="0">
                  <a:pos x="T0" y="0"/>
                </a:cxn>
                <a:cxn ang="0">
                  <a:pos x="T1" y="0"/>
                </a:cxn>
                <a:cxn ang="0">
                  <a:pos x="T2" y="0"/>
                </a:cxn>
                <a:cxn ang="0">
                  <a:pos x="T3" y="0"/>
                </a:cxn>
                <a:cxn ang="0">
                  <a:pos x="T4" y="0"/>
                </a:cxn>
                <a:cxn ang="0">
                  <a:pos x="T5" y="0"/>
                </a:cxn>
                <a:cxn ang="0">
                  <a:pos x="T6" y="0"/>
                </a:cxn>
              </a:cxnLst>
              <a:rect l="0" t="0" r="r" b="b"/>
              <a:pathLst>
                <a:path w="3">
                  <a:moveTo>
                    <a:pt x="3" y="0"/>
                  </a:moveTo>
                  <a:lnTo>
                    <a:pt x="3" y="0"/>
                  </a:lnTo>
                  <a:lnTo>
                    <a:pt x="0" y="0"/>
                  </a:lnTo>
                  <a:lnTo>
                    <a:pt x="0" y="0"/>
                  </a:lnTo>
                  <a:lnTo>
                    <a:pt x="3" y="0"/>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6" name="Freeform 332"/>
            <p:cNvSpPr>
              <a:spLocks/>
            </p:cNvSpPr>
            <p:nvPr userDrawn="1"/>
          </p:nvSpPr>
          <p:spPr bwMode="auto">
            <a:xfrm>
              <a:off x="1956" y="2432"/>
              <a:ext cx="78" cy="85"/>
            </a:xfrm>
            <a:custGeom>
              <a:avLst/>
              <a:gdLst>
                <a:gd name="T0" fmla="*/ 71 w 78"/>
                <a:gd name="T1" fmla="*/ 40 h 85"/>
                <a:gd name="T2" fmla="*/ 71 w 78"/>
                <a:gd name="T3" fmla="*/ 42 h 85"/>
                <a:gd name="T4" fmla="*/ 68 w 78"/>
                <a:gd name="T5" fmla="*/ 42 h 85"/>
                <a:gd name="T6" fmla="*/ 66 w 78"/>
                <a:gd name="T7" fmla="*/ 40 h 85"/>
                <a:gd name="T8" fmla="*/ 64 w 78"/>
                <a:gd name="T9" fmla="*/ 40 h 85"/>
                <a:gd name="T10" fmla="*/ 59 w 78"/>
                <a:gd name="T11" fmla="*/ 40 h 85"/>
                <a:gd name="T12" fmla="*/ 59 w 78"/>
                <a:gd name="T13" fmla="*/ 35 h 85"/>
                <a:gd name="T14" fmla="*/ 61 w 78"/>
                <a:gd name="T15" fmla="*/ 21 h 85"/>
                <a:gd name="T16" fmla="*/ 64 w 78"/>
                <a:gd name="T17" fmla="*/ 12 h 85"/>
                <a:gd name="T18" fmla="*/ 66 w 78"/>
                <a:gd name="T19" fmla="*/ 0 h 85"/>
                <a:gd name="T20" fmla="*/ 54 w 78"/>
                <a:gd name="T21" fmla="*/ 0 h 85"/>
                <a:gd name="T22" fmla="*/ 38 w 78"/>
                <a:gd name="T23" fmla="*/ 0 h 85"/>
                <a:gd name="T24" fmla="*/ 31 w 78"/>
                <a:gd name="T25" fmla="*/ 4 h 85"/>
                <a:gd name="T26" fmla="*/ 31 w 78"/>
                <a:gd name="T27" fmla="*/ 12 h 85"/>
                <a:gd name="T28" fmla="*/ 24 w 78"/>
                <a:gd name="T29" fmla="*/ 12 h 85"/>
                <a:gd name="T30" fmla="*/ 24 w 78"/>
                <a:gd name="T31" fmla="*/ 12 h 85"/>
                <a:gd name="T32" fmla="*/ 28 w 78"/>
                <a:gd name="T33" fmla="*/ 16 h 85"/>
                <a:gd name="T34" fmla="*/ 33 w 78"/>
                <a:gd name="T35" fmla="*/ 21 h 85"/>
                <a:gd name="T36" fmla="*/ 35 w 78"/>
                <a:gd name="T37" fmla="*/ 26 h 85"/>
                <a:gd name="T38" fmla="*/ 35 w 78"/>
                <a:gd name="T39" fmla="*/ 28 h 85"/>
                <a:gd name="T40" fmla="*/ 38 w 78"/>
                <a:gd name="T41" fmla="*/ 28 h 85"/>
                <a:gd name="T42" fmla="*/ 38 w 78"/>
                <a:gd name="T43" fmla="*/ 30 h 85"/>
                <a:gd name="T44" fmla="*/ 38 w 78"/>
                <a:gd name="T45" fmla="*/ 35 h 85"/>
                <a:gd name="T46" fmla="*/ 35 w 78"/>
                <a:gd name="T47" fmla="*/ 38 h 85"/>
                <a:gd name="T48" fmla="*/ 26 w 78"/>
                <a:gd name="T49" fmla="*/ 38 h 85"/>
                <a:gd name="T50" fmla="*/ 19 w 78"/>
                <a:gd name="T51" fmla="*/ 38 h 85"/>
                <a:gd name="T52" fmla="*/ 12 w 78"/>
                <a:gd name="T53" fmla="*/ 40 h 85"/>
                <a:gd name="T54" fmla="*/ 5 w 78"/>
                <a:gd name="T55" fmla="*/ 49 h 85"/>
                <a:gd name="T56" fmla="*/ 2 w 78"/>
                <a:gd name="T57" fmla="*/ 54 h 85"/>
                <a:gd name="T58" fmla="*/ 5 w 78"/>
                <a:gd name="T59" fmla="*/ 56 h 85"/>
                <a:gd name="T60" fmla="*/ 2 w 78"/>
                <a:gd name="T61" fmla="*/ 59 h 85"/>
                <a:gd name="T62" fmla="*/ 2 w 78"/>
                <a:gd name="T63" fmla="*/ 61 h 85"/>
                <a:gd name="T64" fmla="*/ 2 w 78"/>
                <a:gd name="T65" fmla="*/ 64 h 85"/>
                <a:gd name="T66" fmla="*/ 0 w 78"/>
                <a:gd name="T67" fmla="*/ 66 h 85"/>
                <a:gd name="T68" fmla="*/ 0 w 78"/>
                <a:gd name="T69" fmla="*/ 68 h 85"/>
                <a:gd name="T70" fmla="*/ 9 w 78"/>
                <a:gd name="T71" fmla="*/ 78 h 85"/>
                <a:gd name="T72" fmla="*/ 19 w 78"/>
                <a:gd name="T73" fmla="*/ 82 h 85"/>
                <a:gd name="T74" fmla="*/ 31 w 78"/>
                <a:gd name="T75" fmla="*/ 82 h 85"/>
                <a:gd name="T76" fmla="*/ 38 w 78"/>
                <a:gd name="T77" fmla="*/ 85 h 85"/>
                <a:gd name="T78" fmla="*/ 38 w 78"/>
                <a:gd name="T79" fmla="*/ 82 h 85"/>
                <a:gd name="T80" fmla="*/ 42 w 78"/>
                <a:gd name="T81" fmla="*/ 80 h 85"/>
                <a:gd name="T82" fmla="*/ 45 w 78"/>
                <a:gd name="T83" fmla="*/ 80 h 85"/>
                <a:gd name="T84" fmla="*/ 45 w 78"/>
                <a:gd name="T85" fmla="*/ 78 h 85"/>
                <a:gd name="T86" fmla="*/ 47 w 78"/>
                <a:gd name="T87" fmla="*/ 75 h 85"/>
                <a:gd name="T88" fmla="*/ 50 w 78"/>
                <a:gd name="T89" fmla="*/ 75 h 85"/>
                <a:gd name="T90" fmla="*/ 50 w 78"/>
                <a:gd name="T91" fmla="*/ 73 h 85"/>
                <a:gd name="T92" fmla="*/ 50 w 78"/>
                <a:gd name="T93" fmla="*/ 71 h 85"/>
                <a:gd name="T94" fmla="*/ 52 w 78"/>
                <a:gd name="T95" fmla="*/ 71 h 85"/>
                <a:gd name="T96" fmla="*/ 52 w 78"/>
                <a:gd name="T97" fmla="*/ 71 h 85"/>
                <a:gd name="T98" fmla="*/ 57 w 78"/>
                <a:gd name="T99" fmla="*/ 68 h 85"/>
                <a:gd name="T100" fmla="*/ 57 w 78"/>
                <a:gd name="T101" fmla="*/ 64 h 85"/>
                <a:gd name="T102" fmla="*/ 57 w 78"/>
                <a:gd name="T103" fmla="*/ 61 h 85"/>
                <a:gd name="T104" fmla="*/ 59 w 78"/>
                <a:gd name="T105" fmla="*/ 56 h 85"/>
                <a:gd name="T106" fmla="*/ 61 w 78"/>
                <a:gd name="T107" fmla="*/ 56 h 85"/>
                <a:gd name="T108" fmla="*/ 68 w 78"/>
                <a:gd name="T109" fmla="*/ 52 h 85"/>
                <a:gd name="T110" fmla="*/ 73 w 78"/>
                <a:gd name="T111" fmla="*/ 47 h 85"/>
                <a:gd name="T112" fmla="*/ 78 w 78"/>
                <a:gd name="T113"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5">
                  <a:moveTo>
                    <a:pt x="71" y="40"/>
                  </a:moveTo>
                  <a:lnTo>
                    <a:pt x="71" y="40"/>
                  </a:lnTo>
                  <a:lnTo>
                    <a:pt x="71" y="40"/>
                  </a:lnTo>
                  <a:lnTo>
                    <a:pt x="71" y="42"/>
                  </a:lnTo>
                  <a:lnTo>
                    <a:pt x="71" y="42"/>
                  </a:lnTo>
                  <a:lnTo>
                    <a:pt x="68" y="42"/>
                  </a:lnTo>
                  <a:lnTo>
                    <a:pt x="66" y="40"/>
                  </a:lnTo>
                  <a:lnTo>
                    <a:pt x="66" y="40"/>
                  </a:lnTo>
                  <a:lnTo>
                    <a:pt x="66" y="40"/>
                  </a:lnTo>
                  <a:lnTo>
                    <a:pt x="64" y="40"/>
                  </a:lnTo>
                  <a:lnTo>
                    <a:pt x="61" y="40"/>
                  </a:lnTo>
                  <a:lnTo>
                    <a:pt x="59" y="40"/>
                  </a:lnTo>
                  <a:lnTo>
                    <a:pt x="59" y="40"/>
                  </a:lnTo>
                  <a:lnTo>
                    <a:pt x="59" y="35"/>
                  </a:lnTo>
                  <a:lnTo>
                    <a:pt x="61" y="26"/>
                  </a:lnTo>
                  <a:lnTo>
                    <a:pt x="61" y="21"/>
                  </a:lnTo>
                  <a:lnTo>
                    <a:pt x="64" y="14"/>
                  </a:lnTo>
                  <a:lnTo>
                    <a:pt x="64" y="12"/>
                  </a:lnTo>
                  <a:lnTo>
                    <a:pt x="64" y="4"/>
                  </a:lnTo>
                  <a:lnTo>
                    <a:pt x="66" y="0"/>
                  </a:lnTo>
                  <a:lnTo>
                    <a:pt x="61" y="0"/>
                  </a:lnTo>
                  <a:lnTo>
                    <a:pt x="54" y="0"/>
                  </a:lnTo>
                  <a:lnTo>
                    <a:pt x="47" y="0"/>
                  </a:lnTo>
                  <a:lnTo>
                    <a:pt x="38" y="0"/>
                  </a:lnTo>
                  <a:lnTo>
                    <a:pt x="33" y="0"/>
                  </a:lnTo>
                  <a:lnTo>
                    <a:pt x="31" y="4"/>
                  </a:lnTo>
                  <a:lnTo>
                    <a:pt x="31" y="7"/>
                  </a:lnTo>
                  <a:lnTo>
                    <a:pt x="31" y="12"/>
                  </a:lnTo>
                  <a:lnTo>
                    <a:pt x="26" y="12"/>
                  </a:lnTo>
                  <a:lnTo>
                    <a:pt x="24" y="12"/>
                  </a:lnTo>
                  <a:lnTo>
                    <a:pt x="24" y="12"/>
                  </a:lnTo>
                  <a:lnTo>
                    <a:pt x="24" y="12"/>
                  </a:lnTo>
                  <a:lnTo>
                    <a:pt x="26" y="14"/>
                  </a:lnTo>
                  <a:lnTo>
                    <a:pt x="28" y="16"/>
                  </a:lnTo>
                  <a:lnTo>
                    <a:pt x="28" y="19"/>
                  </a:lnTo>
                  <a:lnTo>
                    <a:pt x="33" y="21"/>
                  </a:lnTo>
                  <a:lnTo>
                    <a:pt x="33" y="23"/>
                  </a:lnTo>
                  <a:lnTo>
                    <a:pt x="35" y="26"/>
                  </a:lnTo>
                  <a:lnTo>
                    <a:pt x="35" y="26"/>
                  </a:lnTo>
                  <a:lnTo>
                    <a:pt x="35" y="28"/>
                  </a:lnTo>
                  <a:lnTo>
                    <a:pt x="35" y="28"/>
                  </a:lnTo>
                  <a:lnTo>
                    <a:pt x="38" y="28"/>
                  </a:lnTo>
                  <a:lnTo>
                    <a:pt x="38" y="30"/>
                  </a:lnTo>
                  <a:lnTo>
                    <a:pt x="38" y="30"/>
                  </a:lnTo>
                  <a:lnTo>
                    <a:pt x="38" y="33"/>
                  </a:lnTo>
                  <a:lnTo>
                    <a:pt x="38" y="35"/>
                  </a:lnTo>
                  <a:lnTo>
                    <a:pt x="38" y="38"/>
                  </a:lnTo>
                  <a:lnTo>
                    <a:pt x="35" y="38"/>
                  </a:lnTo>
                  <a:lnTo>
                    <a:pt x="33" y="38"/>
                  </a:lnTo>
                  <a:lnTo>
                    <a:pt x="26" y="38"/>
                  </a:lnTo>
                  <a:lnTo>
                    <a:pt x="21" y="38"/>
                  </a:lnTo>
                  <a:lnTo>
                    <a:pt x="19" y="38"/>
                  </a:lnTo>
                  <a:lnTo>
                    <a:pt x="14" y="38"/>
                  </a:lnTo>
                  <a:lnTo>
                    <a:pt x="12" y="40"/>
                  </a:lnTo>
                  <a:lnTo>
                    <a:pt x="7" y="45"/>
                  </a:lnTo>
                  <a:lnTo>
                    <a:pt x="5" y="49"/>
                  </a:lnTo>
                  <a:lnTo>
                    <a:pt x="2" y="52"/>
                  </a:lnTo>
                  <a:lnTo>
                    <a:pt x="2" y="54"/>
                  </a:lnTo>
                  <a:lnTo>
                    <a:pt x="2" y="54"/>
                  </a:lnTo>
                  <a:lnTo>
                    <a:pt x="5" y="56"/>
                  </a:lnTo>
                  <a:lnTo>
                    <a:pt x="5" y="59"/>
                  </a:lnTo>
                  <a:lnTo>
                    <a:pt x="2" y="59"/>
                  </a:lnTo>
                  <a:lnTo>
                    <a:pt x="2" y="59"/>
                  </a:lnTo>
                  <a:lnTo>
                    <a:pt x="2" y="61"/>
                  </a:lnTo>
                  <a:lnTo>
                    <a:pt x="2" y="64"/>
                  </a:lnTo>
                  <a:lnTo>
                    <a:pt x="2" y="64"/>
                  </a:lnTo>
                  <a:lnTo>
                    <a:pt x="2" y="66"/>
                  </a:lnTo>
                  <a:lnTo>
                    <a:pt x="0" y="66"/>
                  </a:lnTo>
                  <a:lnTo>
                    <a:pt x="0" y="68"/>
                  </a:lnTo>
                  <a:lnTo>
                    <a:pt x="0" y="68"/>
                  </a:lnTo>
                  <a:lnTo>
                    <a:pt x="7" y="75"/>
                  </a:lnTo>
                  <a:lnTo>
                    <a:pt x="9" y="78"/>
                  </a:lnTo>
                  <a:lnTo>
                    <a:pt x="14" y="80"/>
                  </a:lnTo>
                  <a:lnTo>
                    <a:pt x="19" y="82"/>
                  </a:lnTo>
                  <a:lnTo>
                    <a:pt x="28" y="82"/>
                  </a:lnTo>
                  <a:lnTo>
                    <a:pt x="31" y="82"/>
                  </a:lnTo>
                  <a:lnTo>
                    <a:pt x="38" y="85"/>
                  </a:lnTo>
                  <a:lnTo>
                    <a:pt x="38" y="85"/>
                  </a:lnTo>
                  <a:lnTo>
                    <a:pt x="38" y="85"/>
                  </a:lnTo>
                  <a:lnTo>
                    <a:pt x="38" y="82"/>
                  </a:lnTo>
                  <a:lnTo>
                    <a:pt x="40" y="80"/>
                  </a:lnTo>
                  <a:lnTo>
                    <a:pt x="42" y="80"/>
                  </a:lnTo>
                  <a:lnTo>
                    <a:pt x="42" y="80"/>
                  </a:lnTo>
                  <a:lnTo>
                    <a:pt x="45" y="80"/>
                  </a:lnTo>
                  <a:lnTo>
                    <a:pt x="45" y="78"/>
                  </a:lnTo>
                  <a:lnTo>
                    <a:pt x="45" y="78"/>
                  </a:lnTo>
                  <a:lnTo>
                    <a:pt x="47" y="75"/>
                  </a:lnTo>
                  <a:lnTo>
                    <a:pt x="47" y="75"/>
                  </a:lnTo>
                  <a:lnTo>
                    <a:pt x="50" y="75"/>
                  </a:lnTo>
                  <a:lnTo>
                    <a:pt x="50" y="75"/>
                  </a:lnTo>
                  <a:lnTo>
                    <a:pt x="50" y="73"/>
                  </a:lnTo>
                  <a:lnTo>
                    <a:pt x="50" y="73"/>
                  </a:lnTo>
                  <a:lnTo>
                    <a:pt x="50" y="71"/>
                  </a:lnTo>
                  <a:lnTo>
                    <a:pt x="50" y="71"/>
                  </a:lnTo>
                  <a:lnTo>
                    <a:pt x="52" y="71"/>
                  </a:lnTo>
                  <a:lnTo>
                    <a:pt x="52" y="71"/>
                  </a:lnTo>
                  <a:lnTo>
                    <a:pt x="52" y="71"/>
                  </a:lnTo>
                  <a:lnTo>
                    <a:pt x="52" y="71"/>
                  </a:lnTo>
                  <a:lnTo>
                    <a:pt x="54" y="68"/>
                  </a:lnTo>
                  <a:lnTo>
                    <a:pt x="57" y="68"/>
                  </a:lnTo>
                  <a:lnTo>
                    <a:pt x="57" y="66"/>
                  </a:lnTo>
                  <a:lnTo>
                    <a:pt x="57" y="64"/>
                  </a:lnTo>
                  <a:lnTo>
                    <a:pt x="57" y="61"/>
                  </a:lnTo>
                  <a:lnTo>
                    <a:pt x="57" y="61"/>
                  </a:lnTo>
                  <a:lnTo>
                    <a:pt x="57" y="59"/>
                  </a:lnTo>
                  <a:lnTo>
                    <a:pt x="59" y="56"/>
                  </a:lnTo>
                  <a:lnTo>
                    <a:pt x="61" y="56"/>
                  </a:lnTo>
                  <a:lnTo>
                    <a:pt x="61" y="56"/>
                  </a:lnTo>
                  <a:lnTo>
                    <a:pt x="64" y="54"/>
                  </a:lnTo>
                  <a:lnTo>
                    <a:pt x="68" y="52"/>
                  </a:lnTo>
                  <a:lnTo>
                    <a:pt x="71" y="49"/>
                  </a:lnTo>
                  <a:lnTo>
                    <a:pt x="73" y="47"/>
                  </a:lnTo>
                  <a:lnTo>
                    <a:pt x="75" y="45"/>
                  </a:lnTo>
                  <a:lnTo>
                    <a:pt x="78" y="45"/>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7" name="Freeform 333"/>
            <p:cNvSpPr>
              <a:spLocks noEditPoints="1"/>
            </p:cNvSpPr>
            <p:nvPr userDrawn="1"/>
          </p:nvSpPr>
          <p:spPr bwMode="auto">
            <a:xfrm>
              <a:off x="2519" y="2460"/>
              <a:ext cx="12" cy="12"/>
            </a:xfrm>
            <a:custGeom>
              <a:avLst/>
              <a:gdLst>
                <a:gd name="T0" fmla="*/ 3 w 12"/>
                <a:gd name="T1" fmla="*/ 2 h 12"/>
                <a:gd name="T2" fmla="*/ 3 w 12"/>
                <a:gd name="T3" fmla="*/ 2 h 12"/>
                <a:gd name="T4" fmla="*/ 0 w 12"/>
                <a:gd name="T5" fmla="*/ 2 h 12"/>
                <a:gd name="T6" fmla="*/ 0 w 12"/>
                <a:gd name="T7" fmla="*/ 2 h 12"/>
                <a:gd name="T8" fmla="*/ 0 w 12"/>
                <a:gd name="T9" fmla="*/ 10 h 12"/>
                <a:gd name="T10" fmla="*/ 3 w 12"/>
                <a:gd name="T11" fmla="*/ 10 h 12"/>
                <a:gd name="T12" fmla="*/ 3 w 12"/>
                <a:gd name="T13" fmla="*/ 12 h 12"/>
                <a:gd name="T14" fmla="*/ 5 w 12"/>
                <a:gd name="T15" fmla="*/ 10 h 12"/>
                <a:gd name="T16" fmla="*/ 5 w 12"/>
                <a:gd name="T17" fmla="*/ 10 h 12"/>
                <a:gd name="T18" fmla="*/ 5 w 12"/>
                <a:gd name="T19" fmla="*/ 5 h 12"/>
                <a:gd name="T20" fmla="*/ 5 w 12"/>
                <a:gd name="T21" fmla="*/ 5 h 12"/>
                <a:gd name="T22" fmla="*/ 5 w 12"/>
                <a:gd name="T23" fmla="*/ 5 h 12"/>
                <a:gd name="T24" fmla="*/ 3 w 12"/>
                <a:gd name="T25" fmla="*/ 2 h 12"/>
                <a:gd name="T26" fmla="*/ 12 w 12"/>
                <a:gd name="T27" fmla="*/ 5 h 12"/>
                <a:gd name="T28" fmla="*/ 10 w 12"/>
                <a:gd name="T29" fmla="*/ 2 h 12"/>
                <a:gd name="T30" fmla="*/ 7 w 12"/>
                <a:gd name="T31" fmla="*/ 0 h 12"/>
                <a:gd name="T32" fmla="*/ 7 w 12"/>
                <a:gd name="T33" fmla="*/ 0 h 12"/>
                <a:gd name="T34" fmla="*/ 7 w 12"/>
                <a:gd name="T35" fmla="*/ 0 h 12"/>
                <a:gd name="T36" fmla="*/ 7 w 12"/>
                <a:gd name="T37" fmla="*/ 0 h 12"/>
                <a:gd name="T38" fmla="*/ 5 w 12"/>
                <a:gd name="T39" fmla="*/ 0 h 12"/>
                <a:gd name="T40" fmla="*/ 7 w 12"/>
                <a:gd name="T41" fmla="*/ 2 h 12"/>
                <a:gd name="T42" fmla="*/ 5 w 12"/>
                <a:gd name="T43" fmla="*/ 5 h 12"/>
                <a:gd name="T44" fmla="*/ 5 w 12"/>
                <a:gd name="T45" fmla="*/ 5 h 12"/>
                <a:gd name="T46" fmla="*/ 7 w 12"/>
                <a:gd name="T47" fmla="*/ 5 h 12"/>
                <a:gd name="T48" fmla="*/ 10 w 12"/>
                <a:gd name="T49" fmla="*/ 5 h 12"/>
                <a:gd name="T50" fmla="*/ 12 w 1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2">
                  <a:moveTo>
                    <a:pt x="3" y="2"/>
                  </a:moveTo>
                  <a:lnTo>
                    <a:pt x="3" y="2"/>
                  </a:lnTo>
                  <a:lnTo>
                    <a:pt x="0" y="2"/>
                  </a:lnTo>
                  <a:lnTo>
                    <a:pt x="0" y="2"/>
                  </a:lnTo>
                  <a:lnTo>
                    <a:pt x="0" y="10"/>
                  </a:lnTo>
                  <a:lnTo>
                    <a:pt x="3" y="10"/>
                  </a:lnTo>
                  <a:lnTo>
                    <a:pt x="3" y="12"/>
                  </a:lnTo>
                  <a:lnTo>
                    <a:pt x="5" y="10"/>
                  </a:lnTo>
                  <a:lnTo>
                    <a:pt x="5" y="10"/>
                  </a:lnTo>
                  <a:lnTo>
                    <a:pt x="5" y="5"/>
                  </a:lnTo>
                  <a:lnTo>
                    <a:pt x="5" y="5"/>
                  </a:lnTo>
                  <a:lnTo>
                    <a:pt x="5" y="5"/>
                  </a:lnTo>
                  <a:lnTo>
                    <a:pt x="3" y="2"/>
                  </a:lnTo>
                  <a:close/>
                  <a:moveTo>
                    <a:pt x="12" y="5"/>
                  </a:moveTo>
                  <a:lnTo>
                    <a:pt x="10" y="2"/>
                  </a:lnTo>
                  <a:lnTo>
                    <a:pt x="7" y="0"/>
                  </a:lnTo>
                  <a:lnTo>
                    <a:pt x="7" y="0"/>
                  </a:lnTo>
                  <a:lnTo>
                    <a:pt x="7" y="0"/>
                  </a:lnTo>
                  <a:lnTo>
                    <a:pt x="7" y="0"/>
                  </a:lnTo>
                  <a:lnTo>
                    <a:pt x="5" y="0"/>
                  </a:lnTo>
                  <a:lnTo>
                    <a:pt x="7" y="2"/>
                  </a:lnTo>
                  <a:lnTo>
                    <a:pt x="5" y="5"/>
                  </a:lnTo>
                  <a:lnTo>
                    <a:pt x="5" y="5"/>
                  </a:lnTo>
                  <a:lnTo>
                    <a:pt x="7" y="5"/>
                  </a:lnTo>
                  <a:lnTo>
                    <a:pt x="10" y="5"/>
                  </a:lnTo>
                  <a:lnTo>
                    <a:pt x="1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8" name="Freeform 334"/>
            <p:cNvSpPr>
              <a:spLocks noEditPoints="1"/>
            </p:cNvSpPr>
            <p:nvPr userDrawn="1"/>
          </p:nvSpPr>
          <p:spPr bwMode="auto">
            <a:xfrm>
              <a:off x="2849" y="1162"/>
              <a:ext cx="754" cy="400"/>
            </a:xfrm>
            <a:custGeom>
              <a:avLst/>
              <a:gdLst>
                <a:gd name="T0" fmla="*/ 172 w 754"/>
                <a:gd name="T1" fmla="*/ 218 h 400"/>
                <a:gd name="T2" fmla="*/ 163 w 754"/>
                <a:gd name="T3" fmla="*/ 215 h 400"/>
                <a:gd name="T4" fmla="*/ 526 w 754"/>
                <a:gd name="T5" fmla="*/ 196 h 400"/>
                <a:gd name="T6" fmla="*/ 526 w 754"/>
                <a:gd name="T7" fmla="*/ 196 h 400"/>
                <a:gd name="T8" fmla="*/ 142 w 754"/>
                <a:gd name="T9" fmla="*/ 163 h 400"/>
                <a:gd name="T10" fmla="*/ 12 w 754"/>
                <a:gd name="T11" fmla="*/ 85 h 400"/>
                <a:gd name="T12" fmla="*/ 663 w 754"/>
                <a:gd name="T13" fmla="*/ 47 h 400"/>
                <a:gd name="T14" fmla="*/ 752 w 754"/>
                <a:gd name="T15" fmla="*/ 24 h 400"/>
                <a:gd name="T16" fmla="*/ 620 w 754"/>
                <a:gd name="T17" fmla="*/ 35 h 400"/>
                <a:gd name="T18" fmla="*/ 556 w 754"/>
                <a:gd name="T19" fmla="*/ 17 h 400"/>
                <a:gd name="T20" fmla="*/ 604 w 754"/>
                <a:gd name="T21" fmla="*/ 2 h 400"/>
                <a:gd name="T22" fmla="*/ 472 w 754"/>
                <a:gd name="T23" fmla="*/ 5 h 400"/>
                <a:gd name="T24" fmla="*/ 432 w 754"/>
                <a:gd name="T25" fmla="*/ 9 h 400"/>
                <a:gd name="T26" fmla="*/ 330 w 754"/>
                <a:gd name="T27" fmla="*/ 21 h 400"/>
                <a:gd name="T28" fmla="*/ 229 w 754"/>
                <a:gd name="T29" fmla="*/ 21 h 400"/>
                <a:gd name="T30" fmla="*/ 172 w 754"/>
                <a:gd name="T31" fmla="*/ 28 h 400"/>
                <a:gd name="T32" fmla="*/ 132 w 754"/>
                <a:gd name="T33" fmla="*/ 45 h 400"/>
                <a:gd name="T34" fmla="*/ 45 w 754"/>
                <a:gd name="T35" fmla="*/ 66 h 400"/>
                <a:gd name="T36" fmla="*/ 33 w 754"/>
                <a:gd name="T37" fmla="*/ 83 h 400"/>
                <a:gd name="T38" fmla="*/ 17 w 754"/>
                <a:gd name="T39" fmla="*/ 90 h 400"/>
                <a:gd name="T40" fmla="*/ 31 w 754"/>
                <a:gd name="T41" fmla="*/ 106 h 400"/>
                <a:gd name="T42" fmla="*/ 102 w 754"/>
                <a:gd name="T43" fmla="*/ 104 h 400"/>
                <a:gd name="T44" fmla="*/ 158 w 754"/>
                <a:gd name="T45" fmla="*/ 132 h 400"/>
                <a:gd name="T46" fmla="*/ 156 w 754"/>
                <a:gd name="T47" fmla="*/ 151 h 400"/>
                <a:gd name="T48" fmla="*/ 144 w 754"/>
                <a:gd name="T49" fmla="*/ 170 h 400"/>
                <a:gd name="T50" fmla="*/ 168 w 754"/>
                <a:gd name="T51" fmla="*/ 177 h 400"/>
                <a:gd name="T52" fmla="*/ 184 w 754"/>
                <a:gd name="T53" fmla="*/ 180 h 400"/>
                <a:gd name="T54" fmla="*/ 186 w 754"/>
                <a:gd name="T55" fmla="*/ 201 h 400"/>
                <a:gd name="T56" fmla="*/ 179 w 754"/>
                <a:gd name="T57" fmla="*/ 208 h 400"/>
                <a:gd name="T58" fmla="*/ 168 w 754"/>
                <a:gd name="T59" fmla="*/ 234 h 400"/>
                <a:gd name="T60" fmla="*/ 151 w 754"/>
                <a:gd name="T61" fmla="*/ 244 h 400"/>
                <a:gd name="T62" fmla="*/ 144 w 754"/>
                <a:gd name="T63" fmla="*/ 251 h 400"/>
                <a:gd name="T64" fmla="*/ 113 w 754"/>
                <a:gd name="T65" fmla="*/ 279 h 400"/>
                <a:gd name="T66" fmla="*/ 125 w 754"/>
                <a:gd name="T67" fmla="*/ 288 h 400"/>
                <a:gd name="T68" fmla="*/ 125 w 754"/>
                <a:gd name="T69" fmla="*/ 307 h 400"/>
                <a:gd name="T70" fmla="*/ 116 w 754"/>
                <a:gd name="T71" fmla="*/ 317 h 400"/>
                <a:gd name="T72" fmla="*/ 132 w 754"/>
                <a:gd name="T73" fmla="*/ 336 h 400"/>
                <a:gd name="T74" fmla="*/ 128 w 754"/>
                <a:gd name="T75" fmla="*/ 364 h 400"/>
                <a:gd name="T76" fmla="*/ 158 w 754"/>
                <a:gd name="T77" fmla="*/ 378 h 400"/>
                <a:gd name="T78" fmla="*/ 191 w 754"/>
                <a:gd name="T79" fmla="*/ 390 h 400"/>
                <a:gd name="T80" fmla="*/ 203 w 754"/>
                <a:gd name="T81" fmla="*/ 383 h 400"/>
                <a:gd name="T82" fmla="*/ 243 w 754"/>
                <a:gd name="T83" fmla="*/ 343 h 400"/>
                <a:gd name="T84" fmla="*/ 271 w 754"/>
                <a:gd name="T85" fmla="*/ 314 h 400"/>
                <a:gd name="T86" fmla="*/ 318 w 754"/>
                <a:gd name="T87" fmla="*/ 281 h 400"/>
                <a:gd name="T88" fmla="*/ 344 w 754"/>
                <a:gd name="T89" fmla="*/ 281 h 400"/>
                <a:gd name="T90" fmla="*/ 399 w 754"/>
                <a:gd name="T91" fmla="*/ 255 h 400"/>
                <a:gd name="T92" fmla="*/ 453 w 754"/>
                <a:gd name="T93" fmla="*/ 239 h 400"/>
                <a:gd name="T94" fmla="*/ 540 w 754"/>
                <a:gd name="T95" fmla="*/ 218 h 400"/>
                <a:gd name="T96" fmla="*/ 493 w 754"/>
                <a:gd name="T97" fmla="*/ 208 h 400"/>
                <a:gd name="T98" fmla="*/ 521 w 754"/>
                <a:gd name="T99" fmla="*/ 192 h 400"/>
                <a:gd name="T100" fmla="*/ 566 w 754"/>
                <a:gd name="T101" fmla="*/ 194 h 400"/>
                <a:gd name="T102" fmla="*/ 566 w 754"/>
                <a:gd name="T103" fmla="*/ 175 h 400"/>
                <a:gd name="T104" fmla="*/ 552 w 754"/>
                <a:gd name="T105" fmla="*/ 163 h 400"/>
                <a:gd name="T106" fmla="*/ 514 w 754"/>
                <a:gd name="T107" fmla="*/ 156 h 400"/>
                <a:gd name="T108" fmla="*/ 556 w 754"/>
                <a:gd name="T109" fmla="*/ 147 h 400"/>
                <a:gd name="T110" fmla="*/ 592 w 754"/>
                <a:gd name="T111" fmla="*/ 137 h 400"/>
                <a:gd name="T112" fmla="*/ 601 w 754"/>
                <a:gd name="T113" fmla="*/ 125 h 400"/>
                <a:gd name="T114" fmla="*/ 618 w 754"/>
                <a:gd name="T115" fmla="*/ 104 h 400"/>
                <a:gd name="T116" fmla="*/ 653 w 754"/>
                <a:gd name="T117" fmla="*/ 87 h 400"/>
                <a:gd name="T118" fmla="*/ 627 w 754"/>
                <a:gd name="T119" fmla="*/ 71 h 400"/>
                <a:gd name="T120" fmla="*/ 648 w 754"/>
                <a:gd name="T121" fmla="*/ 50 h 400"/>
                <a:gd name="T122" fmla="*/ 726 w 754"/>
                <a:gd name="T123" fmla="*/ 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400">
                  <a:moveTo>
                    <a:pt x="163" y="378"/>
                  </a:moveTo>
                  <a:lnTo>
                    <a:pt x="156" y="381"/>
                  </a:lnTo>
                  <a:lnTo>
                    <a:pt x="156" y="381"/>
                  </a:lnTo>
                  <a:lnTo>
                    <a:pt x="158" y="381"/>
                  </a:lnTo>
                  <a:lnTo>
                    <a:pt x="161" y="381"/>
                  </a:lnTo>
                  <a:lnTo>
                    <a:pt x="161" y="381"/>
                  </a:lnTo>
                  <a:lnTo>
                    <a:pt x="161" y="383"/>
                  </a:lnTo>
                  <a:lnTo>
                    <a:pt x="165" y="381"/>
                  </a:lnTo>
                  <a:lnTo>
                    <a:pt x="165" y="378"/>
                  </a:lnTo>
                  <a:lnTo>
                    <a:pt x="165" y="378"/>
                  </a:lnTo>
                  <a:lnTo>
                    <a:pt x="168" y="376"/>
                  </a:lnTo>
                  <a:lnTo>
                    <a:pt x="163" y="378"/>
                  </a:lnTo>
                  <a:close/>
                  <a:moveTo>
                    <a:pt x="333" y="288"/>
                  </a:moveTo>
                  <a:lnTo>
                    <a:pt x="330" y="288"/>
                  </a:lnTo>
                  <a:lnTo>
                    <a:pt x="333" y="291"/>
                  </a:lnTo>
                  <a:lnTo>
                    <a:pt x="333" y="291"/>
                  </a:lnTo>
                  <a:lnTo>
                    <a:pt x="335" y="288"/>
                  </a:lnTo>
                  <a:lnTo>
                    <a:pt x="335" y="288"/>
                  </a:lnTo>
                  <a:lnTo>
                    <a:pt x="335" y="286"/>
                  </a:lnTo>
                  <a:lnTo>
                    <a:pt x="333" y="288"/>
                  </a:lnTo>
                  <a:close/>
                  <a:moveTo>
                    <a:pt x="175" y="218"/>
                  </a:moveTo>
                  <a:lnTo>
                    <a:pt x="177" y="218"/>
                  </a:lnTo>
                  <a:lnTo>
                    <a:pt x="177" y="218"/>
                  </a:lnTo>
                  <a:lnTo>
                    <a:pt x="177" y="215"/>
                  </a:lnTo>
                  <a:lnTo>
                    <a:pt x="179" y="215"/>
                  </a:lnTo>
                  <a:lnTo>
                    <a:pt x="182" y="213"/>
                  </a:lnTo>
                  <a:lnTo>
                    <a:pt x="182" y="213"/>
                  </a:lnTo>
                  <a:lnTo>
                    <a:pt x="182" y="213"/>
                  </a:lnTo>
                  <a:lnTo>
                    <a:pt x="179" y="210"/>
                  </a:lnTo>
                  <a:lnTo>
                    <a:pt x="177" y="210"/>
                  </a:lnTo>
                  <a:lnTo>
                    <a:pt x="177" y="210"/>
                  </a:lnTo>
                  <a:lnTo>
                    <a:pt x="175" y="213"/>
                  </a:lnTo>
                  <a:lnTo>
                    <a:pt x="175" y="213"/>
                  </a:lnTo>
                  <a:lnTo>
                    <a:pt x="172" y="215"/>
                  </a:lnTo>
                  <a:lnTo>
                    <a:pt x="172" y="215"/>
                  </a:lnTo>
                  <a:lnTo>
                    <a:pt x="172" y="218"/>
                  </a:lnTo>
                  <a:lnTo>
                    <a:pt x="172" y="218"/>
                  </a:lnTo>
                  <a:lnTo>
                    <a:pt x="172" y="218"/>
                  </a:lnTo>
                  <a:lnTo>
                    <a:pt x="175" y="218"/>
                  </a:lnTo>
                  <a:close/>
                  <a:moveTo>
                    <a:pt x="130" y="210"/>
                  </a:moveTo>
                  <a:lnTo>
                    <a:pt x="130" y="210"/>
                  </a:lnTo>
                  <a:lnTo>
                    <a:pt x="128" y="210"/>
                  </a:lnTo>
                  <a:lnTo>
                    <a:pt x="125" y="215"/>
                  </a:lnTo>
                  <a:lnTo>
                    <a:pt x="125" y="215"/>
                  </a:lnTo>
                  <a:lnTo>
                    <a:pt x="125" y="215"/>
                  </a:lnTo>
                  <a:lnTo>
                    <a:pt x="125" y="218"/>
                  </a:lnTo>
                  <a:lnTo>
                    <a:pt x="130" y="218"/>
                  </a:lnTo>
                  <a:lnTo>
                    <a:pt x="135" y="218"/>
                  </a:lnTo>
                  <a:lnTo>
                    <a:pt x="135" y="218"/>
                  </a:lnTo>
                  <a:lnTo>
                    <a:pt x="137" y="218"/>
                  </a:lnTo>
                  <a:lnTo>
                    <a:pt x="137" y="218"/>
                  </a:lnTo>
                  <a:lnTo>
                    <a:pt x="137" y="218"/>
                  </a:lnTo>
                  <a:lnTo>
                    <a:pt x="139" y="218"/>
                  </a:lnTo>
                  <a:lnTo>
                    <a:pt x="139" y="220"/>
                  </a:lnTo>
                  <a:lnTo>
                    <a:pt x="135" y="220"/>
                  </a:lnTo>
                  <a:lnTo>
                    <a:pt x="135" y="220"/>
                  </a:lnTo>
                  <a:lnTo>
                    <a:pt x="132" y="220"/>
                  </a:lnTo>
                  <a:lnTo>
                    <a:pt x="132" y="220"/>
                  </a:lnTo>
                  <a:lnTo>
                    <a:pt x="132" y="220"/>
                  </a:lnTo>
                  <a:lnTo>
                    <a:pt x="132" y="222"/>
                  </a:lnTo>
                  <a:lnTo>
                    <a:pt x="135" y="222"/>
                  </a:lnTo>
                  <a:lnTo>
                    <a:pt x="135" y="222"/>
                  </a:lnTo>
                  <a:lnTo>
                    <a:pt x="135" y="222"/>
                  </a:lnTo>
                  <a:lnTo>
                    <a:pt x="137" y="222"/>
                  </a:lnTo>
                  <a:lnTo>
                    <a:pt x="146" y="222"/>
                  </a:lnTo>
                  <a:lnTo>
                    <a:pt x="149" y="220"/>
                  </a:lnTo>
                  <a:lnTo>
                    <a:pt x="161" y="220"/>
                  </a:lnTo>
                  <a:lnTo>
                    <a:pt x="163" y="218"/>
                  </a:lnTo>
                  <a:lnTo>
                    <a:pt x="163" y="218"/>
                  </a:lnTo>
                  <a:lnTo>
                    <a:pt x="165" y="215"/>
                  </a:lnTo>
                  <a:lnTo>
                    <a:pt x="163" y="215"/>
                  </a:lnTo>
                  <a:lnTo>
                    <a:pt x="163" y="215"/>
                  </a:lnTo>
                  <a:lnTo>
                    <a:pt x="163" y="215"/>
                  </a:lnTo>
                  <a:lnTo>
                    <a:pt x="165" y="215"/>
                  </a:lnTo>
                  <a:lnTo>
                    <a:pt x="165" y="215"/>
                  </a:lnTo>
                  <a:lnTo>
                    <a:pt x="165" y="213"/>
                  </a:lnTo>
                  <a:lnTo>
                    <a:pt x="163" y="213"/>
                  </a:lnTo>
                  <a:lnTo>
                    <a:pt x="161" y="213"/>
                  </a:lnTo>
                  <a:lnTo>
                    <a:pt x="156" y="210"/>
                  </a:lnTo>
                  <a:lnTo>
                    <a:pt x="153" y="208"/>
                  </a:lnTo>
                  <a:lnTo>
                    <a:pt x="151" y="206"/>
                  </a:lnTo>
                  <a:lnTo>
                    <a:pt x="151" y="206"/>
                  </a:lnTo>
                  <a:lnTo>
                    <a:pt x="142" y="203"/>
                  </a:lnTo>
                  <a:lnTo>
                    <a:pt x="139" y="203"/>
                  </a:lnTo>
                  <a:lnTo>
                    <a:pt x="132" y="206"/>
                  </a:lnTo>
                  <a:lnTo>
                    <a:pt x="132" y="206"/>
                  </a:lnTo>
                  <a:lnTo>
                    <a:pt x="130" y="206"/>
                  </a:lnTo>
                  <a:lnTo>
                    <a:pt x="130" y="206"/>
                  </a:lnTo>
                  <a:lnTo>
                    <a:pt x="130" y="208"/>
                  </a:lnTo>
                  <a:lnTo>
                    <a:pt x="130" y="208"/>
                  </a:lnTo>
                  <a:lnTo>
                    <a:pt x="130" y="208"/>
                  </a:lnTo>
                  <a:lnTo>
                    <a:pt x="132" y="210"/>
                  </a:lnTo>
                  <a:lnTo>
                    <a:pt x="135" y="210"/>
                  </a:lnTo>
                  <a:lnTo>
                    <a:pt x="135" y="210"/>
                  </a:lnTo>
                  <a:lnTo>
                    <a:pt x="130" y="210"/>
                  </a:lnTo>
                  <a:close/>
                  <a:moveTo>
                    <a:pt x="179" y="194"/>
                  </a:moveTo>
                  <a:lnTo>
                    <a:pt x="179" y="194"/>
                  </a:lnTo>
                  <a:lnTo>
                    <a:pt x="179" y="194"/>
                  </a:lnTo>
                  <a:lnTo>
                    <a:pt x="179" y="194"/>
                  </a:lnTo>
                  <a:lnTo>
                    <a:pt x="177" y="192"/>
                  </a:lnTo>
                  <a:lnTo>
                    <a:pt x="175" y="194"/>
                  </a:lnTo>
                  <a:lnTo>
                    <a:pt x="175" y="194"/>
                  </a:lnTo>
                  <a:lnTo>
                    <a:pt x="175" y="194"/>
                  </a:lnTo>
                  <a:lnTo>
                    <a:pt x="175" y="194"/>
                  </a:lnTo>
                  <a:lnTo>
                    <a:pt x="177" y="194"/>
                  </a:lnTo>
                  <a:lnTo>
                    <a:pt x="179" y="194"/>
                  </a:lnTo>
                  <a:close/>
                  <a:moveTo>
                    <a:pt x="526" y="196"/>
                  </a:moveTo>
                  <a:lnTo>
                    <a:pt x="526" y="196"/>
                  </a:lnTo>
                  <a:lnTo>
                    <a:pt x="528" y="194"/>
                  </a:lnTo>
                  <a:lnTo>
                    <a:pt x="526" y="194"/>
                  </a:lnTo>
                  <a:lnTo>
                    <a:pt x="526" y="194"/>
                  </a:lnTo>
                  <a:lnTo>
                    <a:pt x="526" y="192"/>
                  </a:lnTo>
                  <a:lnTo>
                    <a:pt x="523" y="192"/>
                  </a:lnTo>
                  <a:lnTo>
                    <a:pt x="523" y="192"/>
                  </a:lnTo>
                  <a:lnTo>
                    <a:pt x="523" y="192"/>
                  </a:lnTo>
                  <a:lnTo>
                    <a:pt x="514" y="194"/>
                  </a:lnTo>
                  <a:lnTo>
                    <a:pt x="512" y="194"/>
                  </a:lnTo>
                  <a:lnTo>
                    <a:pt x="507" y="194"/>
                  </a:lnTo>
                  <a:lnTo>
                    <a:pt x="502" y="194"/>
                  </a:lnTo>
                  <a:lnTo>
                    <a:pt x="500" y="194"/>
                  </a:lnTo>
                  <a:lnTo>
                    <a:pt x="498" y="194"/>
                  </a:lnTo>
                  <a:lnTo>
                    <a:pt x="498" y="194"/>
                  </a:lnTo>
                  <a:lnTo>
                    <a:pt x="495" y="196"/>
                  </a:lnTo>
                  <a:lnTo>
                    <a:pt x="495" y="196"/>
                  </a:lnTo>
                  <a:lnTo>
                    <a:pt x="493" y="199"/>
                  </a:lnTo>
                  <a:lnTo>
                    <a:pt x="493" y="199"/>
                  </a:lnTo>
                  <a:lnTo>
                    <a:pt x="490" y="199"/>
                  </a:lnTo>
                  <a:lnTo>
                    <a:pt x="490" y="201"/>
                  </a:lnTo>
                  <a:lnTo>
                    <a:pt x="490" y="201"/>
                  </a:lnTo>
                  <a:lnTo>
                    <a:pt x="490" y="201"/>
                  </a:lnTo>
                  <a:lnTo>
                    <a:pt x="490" y="201"/>
                  </a:lnTo>
                  <a:lnTo>
                    <a:pt x="495" y="201"/>
                  </a:lnTo>
                  <a:lnTo>
                    <a:pt x="502" y="201"/>
                  </a:lnTo>
                  <a:lnTo>
                    <a:pt x="509" y="201"/>
                  </a:lnTo>
                  <a:lnTo>
                    <a:pt x="512" y="201"/>
                  </a:lnTo>
                  <a:lnTo>
                    <a:pt x="514" y="201"/>
                  </a:lnTo>
                  <a:lnTo>
                    <a:pt x="514" y="201"/>
                  </a:lnTo>
                  <a:lnTo>
                    <a:pt x="516" y="201"/>
                  </a:lnTo>
                  <a:lnTo>
                    <a:pt x="519" y="199"/>
                  </a:lnTo>
                  <a:lnTo>
                    <a:pt x="521" y="199"/>
                  </a:lnTo>
                  <a:lnTo>
                    <a:pt x="526" y="199"/>
                  </a:lnTo>
                  <a:lnTo>
                    <a:pt x="526" y="199"/>
                  </a:lnTo>
                  <a:lnTo>
                    <a:pt x="526" y="196"/>
                  </a:lnTo>
                  <a:lnTo>
                    <a:pt x="526" y="196"/>
                  </a:lnTo>
                  <a:lnTo>
                    <a:pt x="526" y="196"/>
                  </a:lnTo>
                  <a:lnTo>
                    <a:pt x="526" y="196"/>
                  </a:lnTo>
                  <a:lnTo>
                    <a:pt x="526" y="196"/>
                  </a:lnTo>
                  <a:close/>
                  <a:moveTo>
                    <a:pt x="156" y="192"/>
                  </a:moveTo>
                  <a:lnTo>
                    <a:pt x="156" y="192"/>
                  </a:lnTo>
                  <a:lnTo>
                    <a:pt x="158" y="192"/>
                  </a:lnTo>
                  <a:lnTo>
                    <a:pt x="158" y="192"/>
                  </a:lnTo>
                  <a:lnTo>
                    <a:pt x="158" y="189"/>
                  </a:lnTo>
                  <a:lnTo>
                    <a:pt x="158" y="189"/>
                  </a:lnTo>
                  <a:lnTo>
                    <a:pt x="161" y="189"/>
                  </a:lnTo>
                  <a:lnTo>
                    <a:pt x="158" y="187"/>
                  </a:lnTo>
                  <a:lnTo>
                    <a:pt x="158" y="187"/>
                  </a:lnTo>
                  <a:lnTo>
                    <a:pt x="158" y="187"/>
                  </a:lnTo>
                  <a:lnTo>
                    <a:pt x="153" y="189"/>
                  </a:lnTo>
                  <a:lnTo>
                    <a:pt x="153" y="189"/>
                  </a:lnTo>
                  <a:lnTo>
                    <a:pt x="151" y="189"/>
                  </a:lnTo>
                  <a:lnTo>
                    <a:pt x="151" y="192"/>
                  </a:lnTo>
                  <a:lnTo>
                    <a:pt x="153" y="192"/>
                  </a:lnTo>
                  <a:lnTo>
                    <a:pt x="156" y="192"/>
                  </a:lnTo>
                  <a:close/>
                  <a:moveTo>
                    <a:pt x="144" y="166"/>
                  </a:moveTo>
                  <a:lnTo>
                    <a:pt x="146" y="166"/>
                  </a:lnTo>
                  <a:lnTo>
                    <a:pt x="146" y="166"/>
                  </a:lnTo>
                  <a:lnTo>
                    <a:pt x="146" y="166"/>
                  </a:lnTo>
                  <a:lnTo>
                    <a:pt x="146" y="166"/>
                  </a:lnTo>
                  <a:lnTo>
                    <a:pt x="151" y="163"/>
                  </a:lnTo>
                  <a:lnTo>
                    <a:pt x="153" y="163"/>
                  </a:lnTo>
                  <a:lnTo>
                    <a:pt x="156" y="161"/>
                  </a:lnTo>
                  <a:lnTo>
                    <a:pt x="156" y="161"/>
                  </a:lnTo>
                  <a:lnTo>
                    <a:pt x="153" y="161"/>
                  </a:lnTo>
                  <a:lnTo>
                    <a:pt x="153" y="161"/>
                  </a:lnTo>
                  <a:lnTo>
                    <a:pt x="151" y="161"/>
                  </a:lnTo>
                  <a:lnTo>
                    <a:pt x="149" y="161"/>
                  </a:lnTo>
                  <a:lnTo>
                    <a:pt x="149" y="161"/>
                  </a:lnTo>
                  <a:lnTo>
                    <a:pt x="149" y="161"/>
                  </a:lnTo>
                  <a:lnTo>
                    <a:pt x="144" y="161"/>
                  </a:lnTo>
                  <a:lnTo>
                    <a:pt x="142" y="163"/>
                  </a:lnTo>
                  <a:lnTo>
                    <a:pt x="139" y="163"/>
                  </a:lnTo>
                  <a:lnTo>
                    <a:pt x="139" y="163"/>
                  </a:lnTo>
                  <a:lnTo>
                    <a:pt x="142" y="163"/>
                  </a:lnTo>
                  <a:lnTo>
                    <a:pt x="144" y="163"/>
                  </a:lnTo>
                  <a:lnTo>
                    <a:pt x="144" y="163"/>
                  </a:lnTo>
                  <a:lnTo>
                    <a:pt x="144" y="163"/>
                  </a:lnTo>
                  <a:lnTo>
                    <a:pt x="144" y="163"/>
                  </a:lnTo>
                  <a:lnTo>
                    <a:pt x="144" y="166"/>
                  </a:lnTo>
                  <a:close/>
                  <a:moveTo>
                    <a:pt x="648" y="123"/>
                  </a:moveTo>
                  <a:lnTo>
                    <a:pt x="648" y="121"/>
                  </a:lnTo>
                  <a:lnTo>
                    <a:pt x="648" y="121"/>
                  </a:lnTo>
                  <a:lnTo>
                    <a:pt x="648" y="118"/>
                  </a:lnTo>
                  <a:lnTo>
                    <a:pt x="644" y="118"/>
                  </a:lnTo>
                  <a:lnTo>
                    <a:pt x="641" y="118"/>
                  </a:lnTo>
                  <a:lnTo>
                    <a:pt x="639" y="118"/>
                  </a:lnTo>
                  <a:lnTo>
                    <a:pt x="637" y="118"/>
                  </a:lnTo>
                  <a:lnTo>
                    <a:pt x="634" y="121"/>
                  </a:lnTo>
                  <a:lnTo>
                    <a:pt x="634" y="123"/>
                  </a:lnTo>
                  <a:lnTo>
                    <a:pt x="637" y="125"/>
                  </a:lnTo>
                  <a:lnTo>
                    <a:pt x="641" y="125"/>
                  </a:lnTo>
                  <a:lnTo>
                    <a:pt x="651" y="125"/>
                  </a:lnTo>
                  <a:lnTo>
                    <a:pt x="653" y="123"/>
                  </a:lnTo>
                  <a:lnTo>
                    <a:pt x="653" y="123"/>
                  </a:lnTo>
                  <a:lnTo>
                    <a:pt x="648" y="123"/>
                  </a:lnTo>
                  <a:close/>
                  <a:moveTo>
                    <a:pt x="644" y="106"/>
                  </a:moveTo>
                  <a:lnTo>
                    <a:pt x="646" y="102"/>
                  </a:lnTo>
                  <a:lnTo>
                    <a:pt x="646" y="97"/>
                  </a:lnTo>
                  <a:lnTo>
                    <a:pt x="644" y="97"/>
                  </a:lnTo>
                  <a:lnTo>
                    <a:pt x="641" y="97"/>
                  </a:lnTo>
                  <a:lnTo>
                    <a:pt x="641" y="99"/>
                  </a:lnTo>
                  <a:lnTo>
                    <a:pt x="639" y="102"/>
                  </a:lnTo>
                  <a:lnTo>
                    <a:pt x="641" y="109"/>
                  </a:lnTo>
                  <a:lnTo>
                    <a:pt x="644" y="106"/>
                  </a:lnTo>
                  <a:close/>
                  <a:moveTo>
                    <a:pt x="14" y="85"/>
                  </a:moveTo>
                  <a:lnTo>
                    <a:pt x="12" y="85"/>
                  </a:lnTo>
                  <a:lnTo>
                    <a:pt x="12" y="85"/>
                  </a:lnTo>
                  <a:lnTo>
                    <a:pt x="7" y="85"/>
                  </a:lnTo>
                  <a:lnTo>
                    <a:pt x="7" y="85"/>
                  </a:lnTo>
                  <a:lnTo>
                    <a:pt x="5" y="85"/>
                  </a:lnTo>
                  <a:lnTo>
                    <a:pt x="3" y="85"/>
                  </a:lnTo>
                  <a:lnTo>
                    <a:pt x="3" y="85"/>
                  </a:lnTo>
                  <a:lnTo>
                    <a:pt x="0" y="85"/>
                  </a:lnTo>
                  <a:lnTo>
                    <a:pt x="3" y="87"/>
                  </a:lnTo>
                  <a:lnTo>
                    <a:pt x="5" y="87"/>
                  </a:lnTo>
                  <a:lnTo>
                    <a:pt x="10" y="87"/>
                  </a:lnTo>
                  <a:lnTo>
                    <a:pt x="12" y="87"/>
                  </a:lnTo>
                  <a:lnTo>
                    <a:pt x="14" y="85"/>
                  </a:lnTo>
                  <a:close/>
                  <a:moveTo>
                    <a:pt x="663" y="78"/>
                  </a:moveTo>
                  <a:lnTo>
                    <a:pt x="663" y="78"/>
                  </a:lnTo>
                  <a:lnTo>
                    <a:pt x="658" y="80"/>
                  </a:lnTo>
                  <a:lnTo>
                    <a:pt x="658" y="80"/>
                  </a:lnTo>
                  <a:lnTo>
                    <a:pt x="658" y="83"/>
                  </a:lnTo>
                  <a:lnTo>
                    <a:pt x="660" y="83"/>
                  </a:lnTo>
                  <a:lnTo>
                    <a:pt x="663" y="80"/>
                  </a:lnTo>
                  <a:lnTo>
                    <a:pt x="665" y="80"/>
                  </a:lnTo>
                  <a:lnTo>
                    <a:pt x="665" y="78"/>
                  </a:lnTo>
                  <a:lnTo>
                    <a:pt x="663" y="78"/>
                  </a:lnTo>
                  <a:close/>
                  <a:moveTo>
                    <a:pt x="653" y="71"/>
                  </a:moveTo>
                  <a:lnTo>
                    <a:pt x="653" y="69"/>
                  </a:lnTo>
                  <a:lnTo>
                    <a:pt x="651" y="71"/>
                  </a:lnTo>
                  <a:lnTo>
                    <a:pt x="648" y="71"/>
                  </a:lnTo>
                  <a:lnTo>
                    <a:pt x="648" y="73"/>
                  </a:lnTo>
                  <a:lnTo>
                    <a:pt x="648" y="76"/>
                  </a:lnTo>
                  <a:lnTo>
                    <a:pt x="648" y="78"/>
                  </a:lnTo>
                  <a:lnTo>
                    <a:pt x="651" y="76"/>
                  </a:lnTo>
                  <a:lnTo>
                    <a:pt x="653" y="76"/>
                  </a:lnTo>
                  <a:lnTo>
                    <a:pt x="651" y="73"/>
                  </a:lnTo>
                  <a:lnTo>
                    <a:pt x="653" y="71"/>
                  </a:lnTo>
                  <a:lnTo>
                    <a:pt x="653" y="71"/>
                  </a:lnTo>
                  <a:close/>
                  <a:moveTo>
                    <a:pt x="674" y="45"/>
                  </a:moveTo>
                  <a:lnTo>
                    <a:pt x="667" y="47"/>
                  </a:lnTo>
                  <a:lnTo>
                    <a:pt x="663" y="47"/>
                  </a:lnTo>
                  <a:lnTo>
                    <a:pt x="660" y="50"/>
                  </a:lnTo>
                  <a:lnTo>
                    <a:pt x="660" y="50"/>
                  </a:lnTo>
                  <a:lnTo>
                    <a:pt x="665" y="50"/>
                  </a:lnTo>
                  <a:lnTo>
                    <a:pt x="672" y="50"/>
                  </a:lnTo>
                  <a:lnTo>
                    <a:pt x="677" y="50"/>
                  </a:lnTo>
                  <a:lnTo>
                    <a:pt x="679" y="47"/>
                  </a:lnTo>
                  <a:lnTo>
                    <a:pt x="679" y="45"/>
                  </a:lnTo>
                  <a:lnTo>
                    <a:pt x="674" y="45"/>
                  </a:lnTo>
                  <a:close/>
                  <a:moveTo>
                    <a:pt x="672" y="21"/>
                  </a:moveTo>
                  <a:lnTo>
                    <a:pt x="674" y="21"/>
                  </a:lnTo>
                  <a:lnTo>
                    <a:pt x="677" y="21"/>
                  </a:lnTo>
                  <a:lnTo>
                    <a:pt x="674" y="19"/>
                  </a:lnTo>
                  <a:lnTo>
                    <a:pt x="672" y="19"/>
                  </a:lnTo>
                  <a:lnTo>
                    <a:pt x="670" y="17"/>
                  </a:lnTo>
                  <a:lnTo>
                    <a:pt x="667" y="17"/>
                  </a:lnTo>
                  <a:lnTo>
                    <a:pt x="667" y="19"/>
                  </a:lnTo>
                  <a:lnTo>
                    <a:pt x="667" y="19"/>
                  </a:lnTo>
                  <a:lnTo>
                    <a:pt x="670" y="21"/>
                  </a:lnTo>
                  <a:lnTo>
                    <a:pt x="672" y="21"/>
                  </a:lnTo>
                  <a:close/>
                  <a:moveTo>
                    <a:pt x="373" y="17"/>
                  </a:moveTo>
                  <a:lnTo>
                    <a:pt x="380" y="17"/>
                  </a:lnTo>
                  <a:lnTo>
                    <a:pt x="382" y="19"/>
                  </a:lnTo>
                  <a:lnTo>
                    <a:pt x="384" y="19"/>
                  </a:lnTo>
                  <a:lnTo>
                    <a:pt x="387" y="17"/>
                  </a:lnTo>
                  <a:lnTo>
                    <a:pt x="389" y="14"/>
                  </a:lnTo>
                  <a:lnTo>
                    <a:pt x="389" y="14"/>
                  </a:lnTo>
                  <a:lnTo>
                    <a:pt x="384" y="12"/>
                  </a:lnTo>
                  <a:lnTo>
                    <a:pt x="375" y="9"/>
                  </a:lnTo>
                  <a:lnTo>
                    <a:pt x="370" y="12"/>
                  </a:lnTo>
                  <a:lnTo>
                    <a:pt x="363" y="12"/>
                  </a:lnTo>
                  <a:lnTo>
                    <a:pt x="363" y="12"/>
                  </a:lnTo>
                  <a:lnTo>
                    <a:pt x="363" y="12"/>
                  </a:lnTo>
                  <a:lnTo>
                    <a:pt x="368" y="14"/>
                  </a:lnTo>
                  <a:lnTo>
                    <a:pt x="373" y="17"/>
                  </a:lnTo>
                  <a:close/>
                  <a:moveTo>
                    <a:pt x="754" y="26"/>
                  </a:moveTo>
                  <a:lnTo>
                    <a:pt x="752" y="24"/>
                  </a:lnTo>
                  <a:lnTo>
                    <a:pt x="747" y="24"/>
                  </a:lnTo>
                  <a:lnTo>
                    <a:pt x="745" y="24"/>
                  </a:lnTo>
                  <a:lnTo>
                    <a:pt x="740" y="24"/>
                  </a:lnTo>
                  <a:lnTo>
                    <a:pt x="731" y="21"/>
                  </a:lnTo>
                  <a:lnTo>
                    <a:pt x="726" y="21"/>
                  </a:lnTo>
                  <a:lnTo>
                    <a:pt x="714" y="21"/>
                  </a:lnTo>
                  <a:lnTo>
                    <a:pt x="712" y="21"/>
                  </a:lnTo>
                  <a:lnTo>
                    <a:pt x="710" y="21"/>
                  </a:lnTo>
                  <a:lnTo>
                    <a:pt x="705" y="21"/>
                  </a:lnTo>
                  <a:lnTo>
                    <a:pt x="705" y="21"/>
                  </a:lnTo>
                  <a:lnTo>
                    <a:pt x="703" y="21"/>
                  </a:lnTo>
                  <a:lnTo>
                    <a:pt x="700" y="24"/>
                  </a:lnTo>
                  <a:lnTo>
                    <a:pt x="698" y="24"/>
                  </a:lnTo>
                  <a:lnTo>
                    <a:pt x="693" y="26"/>
                  </a:lnTo>
                  <a:lnTo>
                    <a:pt x="691" y="26"/>
                  </a:lnTo>
                  <a:lnTo>
                    <a:pt x="691" y="26"/>
                  </a:lnTo>
                  <a:lnTo>
                    <a:pt x="686" y="26"/>
                  </a:lnTo>
                  <a:lnTo>
                    <a:pt x="684" y="26"/>
                  </a:lnTo>
                  <a:lnTo>
                    <a:pt x="681" y="26"/>
                  </a:lnTo>
                  <a:lnTo>
                    <a:pt x="679" y="26"/>
                  </a:lnTo>
                  <a:lnTo>
                    <a:pt x="677" y="26"/>
                  </a:lnTo>
                  <a:lnTo>
                    <a:pt x="674" y="26"/>
                  </a:lnTo>
                  <a:lnTo>
                    <a:pt x="670" y="26"/>
                  </a:lnTo>
                  <a:lnTo>
                    <a:pt x="670" y="24"/>
                  </a:lnTo>
                  <a:lnTo>
                    <a:pt x="665" y="24"/>
                  </a:lnTo>
                  <a:lnTo>
                    <a:pt x="660" y="26"/>
                  </a:lnTo>
                  <a:lnTo>
                    <a:pt x="648" y="28"/>
                  </a:lnTo>
                  <a:lnTo>
                    <a:pt x="648" y="28"/>
                  </a:lnTo>
                  <a:lnTo>
                    <a:pt x="644" y="28"/>
                  </a:lnTo>
                  <a:lnTo>
                    <a:pt x="641" y="31"/>
                  </a:lnTo>
                  <a:lnTo>
                    <a:pt x="634" y="31"/>
                  </a:lnTo>
                  <a:lnTo>
                    <a:pt x="632" y="33"/>
                  </a:lnTo>
                  <a:lnTo>
                    <a:pt x="622" y="33"/>
                  </a:lnTo>
                  <a:lnTo>
                    <a:pt x="622" y="33"/>
                  </a:lnTo>
                  <a:lnTo>
                    <a:pt x="622" y="35"/>
                  </a:lnTo>
                  <a:lnTo>
                    <a:pt x="620" y="35"/>
                  </a:lnTo>
                  <a:lnTo>
                    <a:pt x="618" y="35"/>
                  </a:lnTo>
                  <a:lnTo>
                    <a:pt x="618" y="35"/>
                  </a:lnTo>
                  <a:lnTo>
                    <a:pt x="620" y="33"/>
                  </a:lnTo>
                  <a:lnTo>
                    <a:pt x="627" y="31"/>
                  </a:lnTo>
                  <a:lnTo>
                    <a:pt x="630" y="31"/>
                  </a:lnTo>
                  <a:lnTo>
                    <a:pt x="637" y="28"/>
                  </a:lnTo>
                  <a:lnTo>
                    <a:pt x="639" y="28"/>
                  </a:lnTo>
                  <a:lnTo>
                    <a:pt x="641" y="26"/>
                  </a:lnTo>
                  <a:lnTo>
                    <a:pt x="646" y="24"/>
                  </a:lnTo>
                  <a:lnTo>
                    <a:pt x="648" y="24"/>
                  </a:lnTo>
                  <a:lnTo>
                    <a:pt x="648" y="21"/>
                  </a:lnTo>
                  <a:lnTo>
                    <a:pt x="648" y="21"/>
                  </a:lnTo>
                  <a:lnTo>
                    <a:pt x="648" y="19"/>
                  </a:lnTo>
                  <a:lnTo>
                    <a:pt x="648" y="19"/>
                  </a:lnTo>
                  <a:lnTo>
                    <a:pt x="648" y="19"/>
                  </a:lnTo>
                  <a:lnTo>
                    <a:pt x="644" y="19"/>
                  </a:lnTo>
                  <a:lnTo>
                    <a:pt x="634" y="19"/>
                  </a:lnTo>
                  <a:lnTo>
                    <a:pt x="630" y="19"/>
                  </a:lnTo>
                  <a:lnTo>
                    <a:pt x="627" y="19"/>
                  </a:lnTo>
                  <a:lnTo>
                    <a:pt x="627" y="19"/>
                  </a:lnTo>
                  <a:lnTo>
                    <a:pt x="625" y="19"/>
                  </a:lnTo>
                  <a:lnTo>
                    <a:pt x="625" y="21"/>
                  </a:lnTo>
                  <a:lnTo>
                    <a:pt x="622" y="21"/>
                  </a:lnTo>
                  <a:lnTo>
                    <a:pt x="622" y="21"/>
                  </a:lnTo>
                  <a:lnTo>
                    <a:pt x="620" y="24"/>
                  </a:lnTo>
                  <a:lnTo>
                    <a:pt x="613" y="24"/>
                  </a:lnTo>
                  <a:lnTo>
                    <a:pt x="611" y="21"/>
                  </a:lnTo>
                  <a:lnTo>
                    <a:pt x="604" y="19"/>
                  </a:lnTo>
                  <a:lnTo>
                    <a:pt x="585" y="19"/>
                  </a:lnTo>
                  <a:lnTo>
                    <a:pt x="575" y="19"/>
                  </a:lnTo>
                  <a:lnTo>
                    <a:pt x="561" y="19"/>
                  </a:lnTo>
                  <a:lnTo>
                    <a:pt x="554" y="19"/>
                  </a:lnTo>
                  <a:lnTo>
                    <a:pt x="552" y="19"/>
                  </a:lnTo>
                  <a:lnTo>
                    <a:pt x="552" y="19"/>
                  </a:lnTo>
                  <a:lnTo>
                    <a:pt x="554" y="17"/>
                  </a:lnTo>
                  <a:lnTo>
                    <a:pt x="556" y="17"/>
                  </a:lnTo>
                  <a:lnTo>
                    <a:pt x="620" y="17"/>
                  </a:lnTo>
                  <a:lnTo>
                    <a:pt x="630" y="14"/>
                  </a:lnTo>
                  <a:lnTo>
                    <a:pt x="637" y="14"/>
                  </a:lnTo>
                  <a:lnTo>
                    <a:pt x="644" y="14"/>
                  </a:lnTo>
                  <a:lnTo>
                    <a:pt x="648" y="12"/>
                  </a:lnTo>
                  <a:lnTo>
                    <a:pt x="648" y="12"/>
                  </a:lnTo>
                  <a:lnTo>
                    <a:pt x="648" y="12"/>
                  </a:lnTo>
                  <a:lnTo>
                    <a:pt x="646" y="9"/>
                  </a:lnTo>
                  <a:lnTo>
                    <a:pt x="646" y="9"/>
                  </a:lnTo>
                  <a:lnTo>
                    <a:pt x="639" y="9"/>
                  </a:lnTo>
                  <a:lnTo>
                    <a:pt x="630" y="9"/>
                  </a:lnTo>
                  <a:lnTo>
                    <a:pt x="625" y="9"/>
                  </a:lnTo>
                  <a:lnTo>
                    <a:pt x="625" y="9"/>
                  </a:lnTo>
                  <a:lnTo>
                    <a:pt x="625" y="7"/>
                  </a:lnTo>
                  <a:lnTo>
                    <a:pt x="620" y="7"/>
                  </a:lnTo>
                  <a:lnTo>
                    <a:pt x="618" y="7"/>
                  </a:lnTo>
                  <a:lnTo>
                    <a:pt x="615" y="7"/>
                  </a:lnTo>
                  <a:lnTo>
                    <a:pt x="613" y="5"/>
                  </a:lnTo>
                  <a:lnTo>
                    <a:pt x="601" y="5"/>
                  </a:lnTo>
                  <a:lnTo>
                    <a:pt x="592" y="5"/>
                  </a:lnTo>
                  <a:lnTo>
                    <a:pt x="582" y="5"/>
                  </a:lnTo>
                  <a:lnTo>
                    <a:pt x="578" y="5"/>
                  </a:lnTo>
                  <a:lnTo>
                    <a:pt x="568" y="5"/>
                  </a:lnTo>
                  <a:lnTo>
                    <a:pt x="559" y="5"/>
                  </a:lnTo>
                  <a:lnTo>
                    <a:pt x="554" y="5"/>
                  </a:lnTo>
                  <a:lnTo>
                    <a:pt x="540" y="7"/>
                  </a:lnTo>
                  <a:lnTo>
                    <a:pt x="538" y="7"/>
                  </a:lnTo>
                  <a:lnTo>
                    <a:pt x="535" y="7"/>
                  </a:lnTo>
                  <a:lnTo>
                    <a:pt x="538" y="5"/>
                  </a:lnTo>
                  <a:lnTo>
                    <a:pt x="542" y="5"/>
                  </a:lnTo>
                  <a:lnTo>
                    <a:pt x="559" y="5"/>
                  </a:lnTo>
                  <a:lnTo>
                    <a:pt x="585" y="5"/>
                  </a:lnTo>
                  <a:lnTo>
                    <a:pt x="601" y="5"/>
                  </a:lnTo>
                  <a:lnTo>
                    <a:pt x="604" y="5"/>
                  </a:lnTo>
                  <a:lnTo>
                    <a:pt x="606" y="2"/>
                  </a:lnTo>
                  <a:lnTo>
                    <a:pt x="604" y="2"/>
                  </a:lnTo>
                  <a:lnTo>
                    <a:pt x="592" y="2"/>
                  </a:lnTo>
                  <a:lnTo>
                    <a:pt x="587" y="2"/>
                  </a:lnTo>
                  <a:lnTo>
                    <a:pt x="578" y="2"/>
                  </a:lnTo>
                  <a:lnTo>
                    <a:pt x="578" y="2"/>
                  </a:lnTo>
                  <a:lnTo>
                    <a:pt x="573" y="0"/>
                  </a:lnTo>
                  <a:lnTo>
                    <a:pt x="564" y="0"/>
                  </a:lnTo>
                  <a:lnTo>
                    <a:pt x="554" y="0"/>
                  </a:lnTo>
                  <a:lnTo>
                    <a:pt x="531" y="0"/>
                  </a:lnTo>
                  <a:lnTo>
                    <a:pt x="526" y="0"/>
                  </a:lnTo>
                  <a:lnTo>
                    <a:pt x="519" y="0"/>
                  </a:lnTo>
                  <a:lnTo>
                    <a:pt x="516" y="0"/>
                  </a:lnTo>
                  <a:lnTo>
                    <a:pt x="514" y="0"/>
                  </a:lnTo>
                  <a:lnTo>
                    <a:pt x="512" y="0"/>
                  </a:lnTo>
                  <a:lnTo>
                    <a:pt x="509" y="0"/>
                  </a:lnTo>
                  <a:lnTo>
                    <a:pt x="505" y="0"/>
                  </a:lnTo>
                  <a:lnTo>
                    <a:pt x="502" y="0"/>
                  </a:lnTo>
                  <a:lnTo>
                    <a:pt x="490" y="0"/>
                  </a:lnTo>
                  <a:lnTo>
                    <a:pt x="488" y="0"/>
                  </a:lnTo>
                  <a:lnTo>
                    <a:pt x="488" y="0"/>
                  </a:lnTo>
                  <a:lnTo>
                    <a:pt x="488" y="0"/>
                  </a:lnTo>
                  <a:lnTo>
                    <a:pt x="488" y="0"/>
                  </a:lnTo>
                  <a:lnTo>
                    <a:pt x="483" y="0"/>
                  </a:lnTo>
                  <a:lnTo>
                    <a:pt x="479" y="0"/>
                  </a:lnTo>
                  <a:lnTo>
                    <a:pt x="476" y="0"/>
                  </a:lnTo>
                  <a:lnTo>
                    <a:pt x="476" y="0"/>
                  </a:lnTo>
                  <a:lnTo>
                    <a:pt x="474" y="2"/>
                  </a:lnTo>
                  <a:lnTo>
                    <a:pt x="472" y="2"/>
                  </a:lnTo>
                  <a:lnTo>
                    <a:pt x="472" y="2"/>
                  </a:lnTo>
                  <a:lnTo>
                    <a:pt x="467" y="2"/>
                  </a:lnTo>
                  <a:lnTo>
                    <a:pt x="467" y="2"/>
                  </a:lnTo>
                  <a:lnTo>
                    <a:pt x="465" y="2"/>
                  </a:lnTo>
                  <a:lnTo>
                    <a:pt x="465" y="2"/>
                  </a:lnTo>
                  <a:lnTo>
                    <a:pt x="465" y="2"/>
                  </a:lnTo>
                  <a:lnTo>
                    <a:pt x="467" y="2"/>
                  </a:lnTo>
                  <a:lnTo>
                    <a:pt x="472" y="5"/>
                  </a:lnTo>
                  <a:lnTo>
                    <a:pt x="472" y="5"/>
                  </a:lnTo>
                  <a:lnTo>
                    <a:pt x="472" y="5"/>
                  </a:lnTo>
                  <a:lnTo>
                    <a:pt x="469" y="7"/>
                  </a:lnTo>
                  <a:lnTo>
                    <a:pt x="469" y="7"/>
                  </a:lnTo>
                  <a:lnTo>
                    <a:pt x="469" y="7"/>
                  </a:lnTo>
                  <a:lnTo>
                    <a:pt x="467" y="7"/>
                  </a:lnTo>
                  <a:lnTo>
                    <a:pt x="462" y="5"/>
                  </a:lnTo>
                  <a:lnTo>
                    <a:pt x="457" y="5"/>
                  </a:lnTo>
                  <a:lnTo>
                    <a:pt x="455" y="5"/>
                  </a:lnTo>
                  <a:lnTo>
                    <a:pt x="453" y="2"/>
                  </a:lnTo>
                  <a:lnTo>
                    <a:pt x="448" y="2"/>
                  </a:lnTo>
                  <a:lnTo>
                    <a:pt x="443" y="2"/>
                  </a:lnTo>
                  <a:lnTo>
                    <a:pt x="439" y="5"/>
                  </a:lnTo>
                  <a:lnTo>
                    <a:pt x="434" y="5"/>
                  </a:lnTo>
                  <a:lnTo>
                    <a:pt x="432" y="5"/>
                  </a:lnTo>
                  <a:lnTo>
                    <a:pt x="432" y="5"/>
                  </a:lnTo>
                  <a:lnTo>
                    <a:pt x="429" y="5"/>
                  </a:lnTo>
                  <a:lnTo>
                    <a:pt x="427" y="5"/>
                  </a:lnTo>
                  <a:lnTo>
                    <a:pt x="424" y="5"/>
                  </a:lnTo>
                  <a:lnTo>
                    <a:pt x="420" y="2"/>
                  </a:lnTo>
                  <a:lnTo>
                    <a:pt x="417" y="2"/>
                  </a:lnTo>
                  <a:lnTo>
                    <a:pt x="415" y="5"/>
                  </a:lnTo>
                  <a:lnTo>
                    <a:pt x="403" y="5"/>
                  </a:lnTo>
                  <a:lnTo>
                    <a:pt x="399" y="5"/>
                  </a:lnTo>
                  <a:lnTo>
                    <a:pt x="391" y="5"/>
                  </a:lnTo>
                  <a:lnTo>
                    <a:pt x="389" y="7"/>
                  </a:lnTo>
                  <a:lnTo>
                    <a:pt x="384" y="5"/>
                  </a:lnTo>
                  <a:lnTo>
                    <a:pt x="380" y="5"/>
                  </a:lnTo>
                  <a:lnTo>
                    <a:pt x="377" y="7"/>
                  </a:lnTo>
                  <a:lnTo>
                    <a:pt x="380" y="9"/>
                  </a:lnTo>
                  <a:lnTo>
                    <a:pt x="382" y="9"/>
                  </a:lnTo>
                  <a:lnTo>
                    <a:pt x="389" y="9"/>
                  </a:lnTo>
                  <a:lnTo>
                    <a:pt x="391" y="7"/>
                  </a:lnTo>
                  <a:lnTo>
                    <a:pt x="394" y="7"/>
                  </a:lnTo>
                  <a:lnTo>
                    <a:pt x="401" y="9"/>
                  </a:lnTo>
                  <a:lnTo>
                    <a:pt x="429" y="9"/>
                  </a:lnTo>
                  <a:lnTo>
                    <a:pt x="432" y="9"/>
                  </a:lnTo>
                  <a:lnTo>
                    <a:pt x="429" y="9"/>
                  </a:lnTo>
                  <a:lnTo>
                    <a:pt x="424" y="9"/>
                  </a:lnTo>
                  <a:lnTo>
                    <a:pt x="422" y="9"/>
                  </a:lnTo>
                  <a:lnTo>
                    <a:pt x="422" y="9"/>
                  </a:lnTo>
                  <a:lnTo>
                    <a:pt x="420" y="9"/>
                  </a:lnTo>
                  <a:lnTo>
                    <a:pt x="417" y="9"/>
                  </a:lnTo>
                  <a:lnTo>
                    <a:pt x="389" y="9"/>
                  </a:lnTo>
                  <a:lnTo>
                    <a:pt x="387" y="9"/>
                  </a:lnTo>
                  <a:lnTo>
                    <a:pt x="384" y="9"/>
                  </a:lnTo>
                  <a:lnTo>
                    <a:pt x="384" y="9"/>
                  </a:lnTo>
                  <a:lnTo>
                    <a:pt x="394" y="12"/>
                  </a:lnTo>
                  <a:lnTo>
                    <a:pt x="396" y="14"/>
                  </a:lnTo>
                  <a:lnTo>
                    <a:pt x="394" y="14"/>
                  </a:lnTo>
                  <a:lnTo>
                    <a:pt x="394" y="14"/>
                  </a:lnTo>
                  <a:lnTo>
                    <a:pt x="391" y="17"/>
                  </a:lnTo>
                  <a:lnTo>
                    <a:pt x="387" y="19"/>
                  </a:lnTo>
                  <a:lnTo>
                    <a:pt x="387" y="19"/>
                  </a:lnTo>
                  <a:lnTo>
                    <a:pt x="387" y="19"/>
                  </a:lnTo>
                  <a:lnTo>
                    <a:pt x="387" y="21"/>
                  </a:lnTo>
                  <a:lnTo>
                    <a:pt x="387" y="21"/>
                  </a:lnTo>
                  <a:lnTo>
                    <a:pt x="384" y="21"/>
                  </a:lnTo>
                  <a:lnTo>
                    <a:pt x="384" y="21"/>
                  </a:lnTo>
                  <a:lnTo>
                    <a:pt x="382" y="21"/>
                  </a:lnTo>
                  <a:lnTo>
                    <a:pt x="377" y="21"/>
                  </a:lnTo>
                  <a:lnTo>
                    <a:pt x="366" y="19"/>
                  </a:lnTo>
                  <a:lnTo>
                    <a:pt x="358" y="17"/>
                  </a:lnTo>
                  <a:lnTo>
                    <a:pt x="344" y="14"/>
                  </a:lnTo>
                  <a:lnTo>
                    <a:pt x="333" y="14"/>
                  </a:lnTo>
                  <a:lnTo>
                    <a:pt x="323" y="14"/>
                  </a:lnTo>
                  <a:lnTo>
                    <a:pt x="321" y="14"/>
                  </a:lnTo>
                  <a:lnTo>
                    <a:pt x="321" y="14"/>
                  </a:lnTo>
                  <a:lnTo>
                    <a:pt x="321" y="17"/>
                  </a:lnTo>
                  <a:lnTo>
                    <a:pt x="323" y="17"/>
                  </a:lnTo>
                  <a:lnTo>
                    <a:pt x="330" y="19"/>
                  </a:lnTo>
                  <a:lnTo>
                    <a:pt x="330" y="21"/>
                  </a:lnTo>
                  <a:lnTo>
                    <a:pt x="330" y="21"/>
                  </a:lnTo>
                  <a:lnTo>
                    <a:pt x="328" y="21"/>
                  </a:lnTo>
                  <a:lnTo>
                    <a:pt x="321" y="21"/>
                  </a:lnTo>
                  <a:lnTo>
                    <a:pt x="316" y="21"/>
                  </a:lnTo>
                  <a:lnTo>
                    <a:pt x="311" y="19"/>
                  </a:lnTo>
                  <a:lnTo>
                    <a:pt x="309" y="19"/>
                  </a:lnTo>
                  <a:lnTo>
                    <a:pt x="300" y="14"/>
                  </a:lnTo>
                  <a:lnTo>
                    <a:pt x="297" y="14"/>
                  </a:lnTo>
                  <a:lnTo>
                    <a:pt x="295" y="17"/>
                  </a:lnTo>
                  <a:lnTo>
                    <a:pt x="292" y="17"/>
                  </a:lnTo>
                  <a:lnTo>
                    <a:pt x="295" y="19"/>
                  </a:lnTo>
                  <a:lnTo>
                    <a:pt x="292" y="19"/>
                  </a:lnTo>
                  <a:lnTo>
                    <a:pt x="290" y="21"/>
                  </a:lnTo>
                  <a:lnTo>
                    <a:pt x="290" y="21"/>
                  </a:lnTo>
                  <a:lnTo>
                    <a:pt x="288" y="21"/>
                  </a:lnTo>
                  <a:lnTo>
                    <a:pt x="285" y="24"/>
                  </a:lnTo>
                  <a:lnTo>
                    <a:pt x="283" y="24"/>
                  </a:lnTo>
                  <a:lnTo>
                    <a:pt x="283" y="24"/>
                  </a:lnTo>
                  <a:lnTo>
                    <a:pt x="283" y="24"/>
                  </a:lnTo>
                  <a:lnTo>
                    <a:pt x="288" y="19"/>
                  </a:lnTo>
                  <a:lnTo>
                    <a:pt x="288" y="17"/>
                  </a:lnTo>
                  <a:lnTo>
                    <a:pt x="288" y="17"/>
                  </a:lnTo>
                  <a:lnTo>
                    <a:pt x="285" y="17"/>
                  </a:lnTo>
                  <a:lnTo>
                    <a:pt x="283" y="14"/>
                  </a:lnTo>
                  <a:lnTo>
                    <a:pt x="281" y="14"/>
                  </a:lnTo>
                  <a:lnTo>
                    <a:pt x="278" y="14"/>
                  </a:lnTo>
                  <a:lnTo>
                    <a:pt x="271" y="14"/>
                  </a:lnTo>
                  <a:lnTo>
                    <a:pt x="269" y="17"/>
                  </a:lnTo>
                  <a:lnTo>
                    <a:pt x="269" y="17"/>
                  </a:lnTo>
                  <a:lnTo>
                    <a:pt x="260" y="17"/>
                  </a:lnTo>
                  <a:lnTo>
                    <a:pt x="257" y="17"/>
                  </a:lnTo>
                  <a:lnTo>
                    <a:pt x="243" y="17"/>
                  </a:lnTo>
                  <a:lnTo>
                    <a:pt x="231" y="19"/>
                  </a:lnTo>
                  <a:lnTo>
                    <a:pt x="224" y="19"/>
                  </a:lnTo>
                  <a:lnTo>
                    <a:pt x="224" y="19"/>
                  </a:lnTo>
                  <a:lnTo>
                    <a:pt x="227" y="21"/>
                  </a:lnTo>
                  <a:lnTo>
                    <a:pt x="229" y="21"/>
                  </a:lnTo>
                  <a:lnTo>
                    <a:pt x="231" y="21"/>
                  </a:lnTo>
                  <a:lnTo>
                    <a:pt x="234" y="24"/>
                  </a:lnTo>
                  <a:lnTo>
                    <a:pt x="241" y="26"/>
                  </a:lnTo>
                  <a:lnTo>
                    <a:pt x="243" y="26"/>
                  </a:lnTo>
                  <a:lnTo>
                    <a:pt x="245" y="26"/>
                  </a:lnTo>
                  <a:lnTo>
                    <a:pt x="245" y="28"/>
                  </a:lnTo>
                  <a:lnTo>
                    <a:pt x="243" y="28"/>
                  </a:lnTo>
                  <a:lnTo>
                    <a:pt x="243" y="28"/>
                  </a:lnTo>
                  <a:lnTo>
                    <a:pt x="241" y="26"/>
                  </a:lnTo>
                  <a:lnTo>
                    <a:pt x="236" y="26"/>
                  </a:lnTo>
                  <a:lnTo>
                    <a:pt x="234" y="24"/>
                  </a:lnTo>
                  <a:lnTo>
                    <a:pt x="231" y="24"/>
                  </a:lnTo>
                  <a:lnTo>
                    <a:pt x="229" y="24"/>
                  </a:lnTo>
                  <a:lnTo>
                    <a:pt x="224" y="21"/>
                  </a:lnTo>
                  <a:lnTo>
                    <a:pt x="222" y="21"/>
                  </a:lnTo>
                  <a:lnTo>
                    <a:pt x="217" y="21"/>
                  </a:lnTo>
                  <a:lnTo>
                    <a:pt x="215" y="19"/>
                  </a:lnTo>
                  <a:lnTo>
                    <a:pt x="212" y="19"/>
                  </a:lnTo>
                  <a:lnTo>
                    <a:pt x="210" y="21"/>
                  </a:lnTo>
                  <a:lnTo>
                    <a:pt x="203" y="21"/>
                  </a:lnTo>
                  <a:lnTo>
                    <a:pt x="201" y="21"/>
                  </a:lnTo>
                  <a:lnTo>
                    <a:pt x="198" y="24"/>
                  </a:lnTo>
                  <a:lnTo>
                    <a:pt x="198" y="24"/>
                  </a:lnTo>
                  <a:lnTo>
                    <a:pt x="196" y="24"/>
                  </a:lnTo>
                  <a:lnTo>
                    <a:pt x="196" y="26"/>
                  </a:lnTo>
                  <a:lnTo>
                    <a:pt x="194" y="26"/>
                  </a:lnTo>
                  <a:lnTo>
                    <a:pt x="194" y="28"/>
                  </a:lnTo>
                  <a:lnTo>
                    <a:pt x="189" y="31"/>
                  </a:lnTo>
                  <a:lnTo>
                    <a:pt x="186" y="31"/>
                  </a:lnTo>
                  <a:lnTo>
                    <a:pt x="186" y="31"/>
                  </a:lnTo>
                  <a:lnTo>
                    <a:pt x="184" y="31"/>
                  </a:lnTo>
                  <a:lnTo>
                    <a:pt x="182" y="31"/>
                  </a:lnTo>
                  <a:lnTo>
                    <a:pt x="182" y="31"/>
                  </a:lnTo>
                  <a:lnTo>
                    <a:pt x="179" y="31"/>
                  </a:lnTo>
                  <a:lnTo>
                    <a:pt x="175" y="28"/>
                  </a:lnTo>
                  <a:lnTo>
                    <a:pt x="172" y="28"/>
                  </a:lnTo>
                  <a:lnTo>
                    <a:pt x="170" y="31"/>
                  </a:lnTo>
                  <a:lnTo>
                    <a:pt x="168" y="31"/>
                  </a:lnTo>
                  <a:lnTo>
                    <a:pt x="165" y="31"/>
                  </a:lnTo>
                  <a:lnTo>
                    <a:pt x="165" y="33"/>
                  </a:lnTo>
                  <a:lnTo>
                    <a:pt x="165" y="33"/>
                  </a:lnTo>
                  <a:lnTo>
                    <a:pt x="165" y="33"/>
                  </a:lnTo>
                  <a:lnTo>
                    <a:pt x="163" y="33"/>
                  </a:lnTo>
                  <a:lnTo>
                    <a:pt x="163" y="31"/>
                  </a:lnTo>
                  <a:lnTo>
                    <a:pt x="161" y="31"/>
                  </a:lnTo>
                  <a:lnTo>
                    <a:pt x="158" y="31"/>
                  </a:lnTo>
                  <a:lnTo>
                    <a:pt x="151" y="33"/>
                  </a:lnTo>
                  <a:lnTo>
                    <a:pt x="149" y="33"/>
                  </a:lnTo>
                  <a:lnTo>
                    <a:pt x="142" y="35"/>
                  </a:lnTo>
                  <a:lnTo>
                    <a:pt x="137" y="35"/>
                  </a:lnTo>
                  <a:lnTo>
                    <a:pt x="132" y="38"/>
                  </a:lnTo>
                  <a:lnTo>
                    <a:pt x="130" y="38"/>
                  </a:lnTo>
                  <a:lnTo>
                    <a:pt x="130" y="38"/>
                  </a:lnTo>
                  <a:lnTo>
                    <a:pt x="128" y="38"/>
                  </a:lnTo>
                  <a:lnTo>
                    <a:pt x="123" y="38"/>
                  </a:lnTo>
                  <a:lnTo>
                    <a:pt x="120" y="38"/>
                  </a:lnTo>
                  <a:lnTo>
                    <a:pt x="113" y="40"/>
                  </a:lnTo>
                  <a:lnTo>
                    <a:pt x="113" y="40"/>
                  </a:lnTo>
                  <a:lnTo>
                    <a:pt x="109" y="43"/>
                  </a:lnTo>
                  <a:lnTo>
                    <a:pt x="109" y="43"/>
                  </a:lnTo>
                  <a:lnTo>
                    <a:pt x="109" y="45"/>
                  </a:lnTo>
                  <a:lnTo>
                    <a:pt x="109" y="45"/>
                  </a:lnTo>
                  <a:lnTo>
                    <a:pt x="109" y="45"/>
                  </a:lnTo>
                  <a:lnTo>
                    <a:pt x="111" y="45"/>
                  </a:lnTo>
                  <a:lnTo>
                    <a:pt x="116" y="45"/>
                  </a:lnTo>
                  <a:lnTo>
                    <a:pt x="116" y="45"/>
                  </a:lnTo>
                  <a:lnTo>
                    <a:pt x="120" y="45"/>
                  </a:lnTo>
                  <a:lnTo>
                    <a:pt x="120" y="45"/>
                  </a:lnTo>
                  <a:lnTo>
                    <a:pt x="125" y="45"/>
                  </a:lnTo>
                  <a:lnTo>
                    <a:pt x="128" y="45"/>
                  </a:lnTo>
                  <a:lnTo>
                    <a:pt x="130" y="45"/>
                  </a:lnTo>
                  <a:lnTo>
                    <a:pt x="132" y="45"/>
                  </a:lnTo>
                  <a:lnTo>
                    <a:pt x="135" y="45"/>
                  </a:lnTo>
                  <a:lnTo>
                    <a:pt x="137" y="45"/>
                  </a:lnTo>
                  <a:lnTo>
                    <a:pt x="139" y="45"/>
                  </a:lnTo>
                  <a:lnTo>
                    <a:pt x="139" y="45"/>
                  </a:lnTo>
                  <a:lnTo>
                    <a:pt x="142" y="45"/>
                  </a:lnTo>
                  <a:lnTo>
                    <a:pt x="142" y="45"/>
                  </a:lnTo>
                  <a:lnTo>
                    <a:pt x="137" y="45"/>
                  </a:lnTo>
                  <a:lnTo>
                    <a:pt x="135" y="45"/>
                  </a:lnTo>
                  <a:lnTo>
                    <a:pt x="132" y="47"/>
                  </a:lnTo>
                  <a:lnTo>
                    <a:pt x="132" y="47"/>
                  </a:lnTo>
                  <a:lnTo>
                    <a:pt x="130" y="47"/>
                  </a:lnTo>
                  <a:lnTo>
                    <a:pt x="128" y="50"/>
                  </a:lnTo>
                  <a:lnTo>
                    <a:pt x="123" y="52"/>
                  </a:lnTo>
                  <a:lnTo>
                    <a:pt x="118" y="54"/>
                  </a:lnTo>
                  <a:lnTo>
                    <a:pt x="116" y="57"/>
                  </a:lnTo>
                  <a:lnTo>
                    <a:pt x="113" y="57"/>
                  </a:lnTo>
                  <a:lnTo>
                    <a:pt x="109" y="59"/>
                  </a:lnTo>
                  <a:lnTo>
                    <a:pt x="106" y="59"/>
                  </a:lnTo>
                  <a:lnTo>
                    <a:pt x="104" y="59"/>
                  </a:lnTo>
                  <a:lnTo>
                    <a:pt x="102" y="59"/>
                  </a:lnTo>
                  <a:lnTo>
                    <a:pt x="99" y="59"/>
                  </a:lnTo>
                  <a:lnTo>
                    <a:pt x="90" y="59"/>
                  </a:lnTo>
                  <a:lnTo>
                    <a:pt x="87" y="59"/>
                  </a:lnTo>
                  <a:lnTo>
                    <a:pt x="85" y="59"/>
                  </a:lnTo>
                  <a:lnTo>
                    <a:pt x="83" y="59"/>
                  </a:lnTo>
                  <a:lnTo>
                    <a:pt x="80" y="59"/>
                  </a:lnTo>
                  <a:lnTo>
                    <a:pt x="76" y="61"/>
                  </a:lnTo>
                  <a:lnTo>
                    <a:pt x="71" y="61"/>
                  </a:lnTo>
                  <a:lnTo>
                    <a:pt x="66" y="61"/>
                  </a:lnTo>
                  <a:lnTo>
                    <a:pt x="66" y="61"/>
                  </a:lnTo>
                  <a:lnTo>
                    <a:pt x="69" y="64"/>
                  </a:lnTo>
                  <a:lnTo>
                    <a:pt x="66" y="64"/>
                  </a:lnTo>
                  <a:lnTo>
                    <a:pt x="66" y="64"/>
                  </a:lnTo>
                  <a:lnTo>
                    <a:pt x="54" y="64"/>
                  </a:lnTo>
                  <a:lnTo>
                    <a:pt x="47" y="66"/>
                  </a:lnTo>
                  <a:lnTo>
                    <a:pt x="45" y="66"/>
                  </a:lnTo>
                  <a:lnTo>
                    <a:pt x="43" y="66"/>
                  </a:lnTo>
                  <a:lnTo>
                    <a:pt x="40" y="66"/>
                  </a:lnTo>
                  <a:lnTo>
                    <a:pt x="36" y="66"/>
                  </a:lnTo>
                  <a:lnTo>
                    <a:pt x="33" y="66"/>
                  </a:lnTo>
                  <a:lnTo>
                    <a:pt x="31" y="66"/>
                  </a:lnTo>
                  <a:lnTo>
                    <a:pt x="26" y="69"/>
                  </a:lnTo>
                  <a:lnTo>
                    <a:pt x="21" y="69"/>
                  </a:lnTo>
                  <a:lnTo>
                    <a:pt x="19" y="69"/>
                  </a:lnTo>
                  <a:lnTo>
                    <a:pt x="14" y="71"/>
                  </a:lnTo>
                  <a:lnTo>
                    <a:pt x="14" y="71"/>
                  </a:lnTo>
                  <a:lnTo>
                    <a:pt x="14" y="71"/>
                  </a:lnTo>
                  <a:lnTo>
                    <a:pt x="14" y="71"/>
                  </a:lnTo>
                  <a:lnTo>
                    <a:pt x="14" y="71"/>
                  </a:lnTo>
                  <a:lnTo>
                    <a:pt x="10" y="73"/>
                  </a:lnTo>
                  <a:lnTo>
                    <a:pt x="10" y="73"/>
                  </a:lnTo>
                  <a:lnTo>
                    <a:pt x="12" y="76"/>
                  </a:lnTo>
                  <a:lnTo>
                    <a:pt x="14" y="76"/>
                  </a:lnTo>
                  <a:lnTo>
                    <a:pt x="14" y="78"/>
                  </a:lnTo>
                  <a:lnTo>
                    <a:pt x="14" y="78"/>
                  </a:lnTo>
                  <a:lnTo>
                    <a:pt x="19" y="78"/>
                  </a:lnTo>
                  <a:lnTo>
                    <a:pt x="21" y="78"/>
                  </a:lnTo>
                  <a:lnTo>
                    <a:pt x="21" y="78"/>
                  </a:lnTo>
                  <a:lnTo>
                    <a:pt x="24" y="78"/>
                  </a:lnTo>
                  <a:lnTo>
                    <a:pt x="26" y="80"/>
                  </a:lnTo>
                  <a:lnTo>
                    <a:pt x="29" y="80"/>
                  </a:lnTo>
                  <a:lnTo>
                    <a:pt x="31" y="80"/>
                  </a:lnTo>
                  <a:lnTo>
                    <a:pt x="33" y="78"/>
                  </a:lnTo>
                  <a:lnTo>
                    <a:pt x="38" y="78"/>
                  </a:lnTo>
                  <a:lnTo>
                    <a:pt x="38" y="78"/>
                  </a:lnTo>
                  <a:lnTo>
                    <a:pt x="33" y="80"/>
                  </a:lnTo>
                  <a:lnTo>
                    <a:pt x="29" y="80"/>
                  </a:lnTo>
                  <a:lnTo>
                    <a:pt x="31" y="80"/>
                  </a:lnTo>
                  <a:lnTo>
                    <a:pt x="33" y="80"/>
                  </a:lnTo>
                  <a:lnTo>
                    <a:pt x="33" y="83"/>
                  </a:lnTo>
                  <a:lnTo>
                    <a:pt x="33" y="83"/>
                  </a:lnTo>
                  <a:lnTo>
                    <a:pt x="33" y="83"/>
                  </a:lnTo>
                  <a:lnTo>
                    <a:pt x="40" y="85"/>
                  </a:lnTo>
                  <a:lnTo>
                    <a:pt x="43" y="85"/>
                  </a:lnTo>
                  <a:lnTo>
                    <a:pt x="43" y="85"/>
                  </a:lnTo>
                  <a:lnTo>
                    <a:pt x="45" y="85"/>
                  </a:lnTo>
                  <a:lnTo>
                    <a:pt x="47" y="83"/>
                  </a:lnTo>
                  <a:lnTo>
                    <a:pt x="50" y="83"/>
                  </a:lnTo>
                  <a:lnTo>
                    <a:pt x="52" y="83"/>
                  </a:lnTo>
                  <a:lnTo>
                    <a:pt x="52" y="83"/>
                  </a:lnTo>
                  <a:lnTo>
                    <a:pt x="54" y="83"/>
                  </a:lnTo>
                  <a:lnTo>
                    <a:pt x="57" y="83"/>
                  </a:lnTo>
                  <a:lnTo>
                    <a:pt x="57" y="83"/>
                  </a:lnTo>
                  <a:lnTo>
                    <a:pt x="62" y="83"/>
                  </a:lnTo>
                  <a:lnTo>
                    <a:pt x="64" y="83"/>
                  </a:lnTo>
                  <a:lnTo>
                    <a:pt x="69" y="83"/>
                  </a:lnTo>
                  <a:lnTo>
                    <a:pt x="71" y="80"/>
                  </a:lnTo>
                  <a:lnTo>
                    <a:pt x="73" y="80"/>
                  </a:lnTo>
                  <a:lnTo>
                    <a:pt x="76" y="80"/>
                  </a:lnTo>
                  <a:lnTo>
                    <a:pt x="78" y="83"/>
                  </a:lnTo>
                  <a:lnTo>
                    <a:pt x="78" y="83"/>
                  </a:lnTo>
                  <a:lnTo>
                    <a:pt x="78" y="83"/>
                  </a:lnTo>
                  <a:lnTo>
                    <a:pt x="76" y="85"/>
                  </a:lnTo>
                  <a:lnTo>
                    <a:pt x="73" y="85"/>
                  </a:lnTo>
                  <a:lnTo>
                    <a:pt x="73" y="87"/>
                  </a:lnTo>
                  <a:lnTo>
                    <a:pt x="73" y="87"/>
                  </a:lnTo>
                  <a:lnTo>
                    <a:pt x="73" y="87"/>
                  </a:lnTo>
                  <a:lnTo>
                    <a:pt x="71" y="87"/>
                  </a:lnTo>
                  <a:lnTo>
                    <a:pt x="69" y="85"/>
                  </a:lnTo>
                  <a:lnTo>
                    <a:pt x="62" y="85"/>
                  </a:lnTo>
                  <a:lnTo>
                    <a:pt x="54" y="85"/>
                  </a:lnTo>
                  <a:lnTo>
                    <a:pt x="47" y="87"/>
                  </a:lnTo>
                  <a:lnTo>
                    <a:pt x="45" y="87"/>
                  </a:lnTo>
                  <a:lnTo>
                    <a:pt x="40" y="90"/>
                  </a:lnTo>
                  <a:lnTo>
                    <a:pt x="33" y="87"/>
                  </a:lnTo>
                  <a:lnTo>
                    <a:pt x="21" y="90"/>
                  </a:lnTo>
                  <a:lnTo>
                    <a:pt x="17" y="90"/>
                  </a:lnTo>
                  <a:lnTo>
                    <a:pt x="17" y="90"/>
                  </a:lnTo>
                  <a:lnTo>
                    <a:pt x="14" y="90"/>
                  </a:lnTo>
                  <a:lnTo>
                    <a:pt x="12" y="90"/>
                  </a:lnTo>
                  <a:lnTo>
                    <a:pt x="12" y="92"/>
                  </a:lnTo>
                  <a:lnTo>
                    <a:pt x="12" y="92"/>
                  </a:lnTo>
                  <a:lnTo>
                    <a:pt x="14" y="92"/>
                  </a:lnTo>
                  <a:lnTo>
                    <a:pt x="14" y="92"/>
                  </a:lnTo>
                  <a:lnTo>
                    <a:pt x="14" y="95"/>
                  </a:lnTo>
                  <a:lnTo>
                    <a:pt x="14" y="95"/>
                  </a:lnTo>
                  <a:lnTo>
                    <a:pt x="14" y="95"/>
                  </a:lnTo>
                  <a:lnTo>
                    <a:pt x="14" y="95"/>
                  </a:lnTo>
                  <a:lnTo>
                    <a:pt x="17" y="95"/>
                  </a:lnTo>
                  <a:lnTo>
                    <a:pt x="19" y="95"/>
                  </a:lnTo>
                  <a:lnTo>
                    <a:pt x="29" y="92"/>
                  </a:lnTo>
                  <a:lnTo>
                    <a:pt x="29" y="92"/>
                  </a:lnTo>
                  <a:lnTo>
                    <a:pt x="26" y="92"/>
                  </a:lnTo>
                  <a:lnTo>
                    <a:pt x="24" y="95"/>
                  </a:lnTo>
                  <a:lnTo>
                    <a:pt x="24" y="95"/>
                  </a:lnTo>
                  <a:lnTo>
                    <a:pt x="24" y="95"/>
                  </a:lnTo>
                  <a:lnTo>
                    <a:pt x="24" y="97"/>
                  </a:lnTo>
                  <a:lnTo>
                    <a:pt x="24" y="97"/>
                  </a:lnTo>
                  <a:lnTo>
                    <a:pt x="29" y="97"/>
                  </a:lnTo>
                  <a:lnTo>
                    <a:pt x="36" y="97"/>
                  </a:lnTo>
                  <a:lnTo>
                    <a:pt x="43" y="97"/>
                  </a:lnTo>
                  <a:lnTo>
                    <a:pt x="43" y="97"/>
                  </a:lnTo>
                  <a:lnTo>
                    <a:pt x="43" y="97"/>
                  </a:lnTo>
                  <a:lnTo>
                    <a:pt x="40" y="97"/>
                  </a:lnTo>
                  <a:lnTo>
                    <a:pt x="36" y="99"/>
                  </a:lnTo>
                  <a:lnTo>
                    <a:pt x="33" y="99"/>
                  </a:lnTo>
                  <a:lnTo>
                    <a:pt x="24" y="102"/>
                  </a:lnTo>
                  <a:lnTo>
                    <a:pt x="21" y="102"/>
                  </a:lnTo>
                  <a:lnTo>
                    <a:pt x="21" y="102"/>
                  </a:lnTo>
                  <a:lnTo>
                    <a:pt x="21" y="102"/>
                  </a:lnTo>
                  <a:lnTo>
                    <a:pt x="24" y="104"/>
                  </a:lnTo>
                  <a:lnTo>
                    <a:pt x="29" y="104"/>
                  </a:lnTo>
                  <a:lnTo>
                    <a:pt x="29" y="106"/>
                  </a:lnTo>
                  <a:lnTo>
                    <a:pt x="31" y="106"/>
                  </a:lnTo>
                  <a:lnTo>
                    <a:pt x="33" y="106"/>
                  </a:lnTo>
                  <a:lnTo>
                    <a:pt x="47" y="109"/>
                  </a:lnTo>
                  <a:lnTo>
                    <a:pt x="50" y="109"/>
                  </a:lnTo>
                  <a:lnTo>
                    <a:pt x="50" y="106"/>
                  </a:lnTo>
                  <a:lnTo>
                    <a:pt x="47" y="106"/>
                  </a:lnTo>
                  <a:lnTo>
                    <a:pt x="47" y="104"/>
                  </a:lnTo>
                  <a:lnTo>
                    <a:pt x="50" y="104"/>
                  </a:lnTo>
                  <a:lnTo>
                    <a:pt x="52" y="104"/>
                  </a:lnTo>
                  <a:lnTo>
                    <a:pt x="52" y="106"/>
                  </a:lnTo>
                  <a:lnTo>
                    <a:pt x="54" y="106"/>
                  </a:lnTo>
                  <a:lnTo>
                    <a:pt x="54" y="106"/>
                  </a:lnTo>
                  <a:lnTo>
                    <a:pt x="57" y="106"/>
                  </a:lnTo>
                  <a:lnTo>
                    <a:pt x="62" y="104"/>
                  </a:lnTo>
                  <a:lnTo>
                    <a:pt x="64" y="104"/>
                  </a:lnTo>
                  <a:lnTo>
                    <a:pt x="64" y="104"/>
                  </a:lnTo>
                  <a:lnTo>
                    <a:pt x="64" y="104"/>
                  </a:lnTo>
                  <a:lnTo>
                    <a:pt x="66" y="106"/>
                  </a:lnTo>
                  <a:lnTo>
                    <a:pt x="66" y="106"/>
                  </a:lnTo>
                  <a:lnTo>
                    <a:pt x="69" y="106"/>
                  </a:lnTo>
                  <a:lnTo>
                    <a:pt x="69" y="106"/>
                  </a:lnTo>
                  <a:lnTo>
                    <a:pt x="69" y="106"/>
                  </a:lnTo>
                  <a:lnTo>
                    <a:pt x="73" y="106"/>
                  </a:lnTo>
                  <a:lnTo>
                    <a:pt x="76" y="106"/>
                  </a:lnTo>
                  <a:lnTo>
                    <a:pt x="78" y="104"/>
                  </a:lnTo>
                  <a:lnTo>
                    <a:pt x="80" y="104"/>
                  </a:lnTo>
                  <a:lnTo>
                    <a:pt x="83" y="104"/>
                  </a:lnTo>
                  <a:lnTo>
                    <a:pt x="85" y="104"/>
                  </a:lnTo>
                  <a:lnTo>
                    <a:pt x="85" y="104"/>
                  </a:lnTo>
                  <a:lnTo>
                    <a:pt x="85" y="104"/>
                  </a:lnTo>
                  <a:lnTo>
                    <a:pt x="87" y="104"/>
                  </a:lnTo>
                  <a:lnTo>
                    <a:pt x="87" y="104"/>
                  </a:lnTo>
                  <a:lnTo>
                    <a:pt x="92" y="104"/>
                  </a:lnTo>
                  <a:lnTo>
                    <a:pt x="95" y="102"/>
                  </a:lnTo>
                  <a:lnTo>
                    <a:pt x="97" y="102"/>
                  </a:lnTo>
                  <a:lnTo>
                    <a:pt x="99" y="104"/>
                  </a:lnTo>
                  <a:lnTo>
                    <a:pt x="102" y="104"/>
                  </a:lnTo>
                  <a:lnTo>
                    <a:pt x="102" y="104"/>
                  </a:lnTo>
                  <a:lnTo>
                    <a:pt x="106" y="104"/>
                  </a:lnTo>
                  <a:lnTo>
                    <a:pt x="111" y="104"/>
                  </a:lnTo>
                  <a:lnTo>
                    <a:pt x="116" y="104"/>
                  </a:lnTo>
                  <a:lnTo>
                    <a:pt x="118" y="104"/>
                  </a:lnTo>
                  <a:lnTo>
                    <a:pt x="120" y="106"/>
                  </a:lnTo>
                  <a:lnTo>
                    <a:pt x="123" y="106"/>
                  </a:lnTo>
                  <a:lnTo>
                    <a:pt x="130" y="109"/>
                  </a:lnTo>
                  <a:lnTo>
                    <a:pt x="135" y="109"/>
                  </a:lnTo>
                  <a:lnTo>
                    <a:pt x="137" y="111"/>
                  </a:lnTo>
                  <a:lnTo>
                    <a:pt x="139" y="111"/>
                  </a:lnTo>
                  <a:lnTo>
                    <a:pt x="142" y="111"/>
                  </a:lnTo>
                  <a:lnTo>
                    <a:pt x="144" y="113"/>
                  </a:lnTo>
                  <a:lnTo>
                    <a:pt x="146" y="113"/>
                  </a:lnTo>
                  <a:lnTo>
                    <a:pt x="146" y="113"/>
                  </a:lnTo>
                  <a:lnTo>
                    <a:pt x="149" y="113"/>
                  </a:lnTo>
                  <a:lnTo>
                    <a:pt x="149" y="116"/>
                  </a:lnTo>
                  <a:lnTo>
                    <a:pt x="146" y="116"/>
                  </a:lnTo>
                  <a:lnTo>
                    <a:pt x="142" y="118"/>
                  </a:lnTo>
                  <a:lnTo>
                    <a:pt x="142" y="118"/>
                  </a:lnTo>
                  <a:lnTo>
                    <a:pt x="144" y="121"/>
                  </a:lnTo>
                  <a:lnTo>
                    <a:pt x="146" y="121"/>
                  </a:lnTo>
                  <a:lnTo>
                    <a:pt x="146" y="121"/>
                  </a:lnTo>
                  <a:lnTo>
                    <a:pt x="146" y="123"/>
                  </a:lnTo>
                  <a:lnTo>
                    <a:pt x="146" y="123"/>
                  </a:lnTo>
                  <a:lnTo>
                    <a:pt x="151" y="125"/>
                  </a:lnTo>
                  <a:lnTo>
                    <a:pt x="153" y="125"/>
                  </a:lnTo>
                  <a:lnTo>
                    <a:pt x="153" y="128"/>
                  </a:lnTo>
                  <a:lnTo>
                    <a:pt x="156" y="128"/>
                  </a:lnTo>
                  <a:lnTo>
                    <a:pt x="156" y="128"/>
                  </a:lnTo>
                  <a:lnTo>
                    <a:pt x="156" y="130"/>
                  </a:lnTo>
                  <a:lnTo>
                    <a:pt x="156" y="130"/>
                  </a:lnTo>
                  <a:lnTo>
                    <a:pt x="158" y="130"/>
                  </a:lnTo>
                  <a:lnTo>
                    <a:pt x="161" y="132"/>
                  </a:lnTo>
                  <a:lnTo>
                    <a:pt x="158" y="132"/>
                  </a:lnTo>
                  <a:lnTo>
                    <a:pt x="158" y="132"/>
                  </a:lnTo>
                  <a:lnTo>
                    <a:pt x="156" y="132"/>
                  </a:lnTo>
                  <a:lnTo>
                    <a:pt x="153" y="135"/>
                  </a:lnTo>
                  <a:lnTo>
                    <a:pt x="153" y="135"/>
                  </a:lnTo>
                  <a:lnTo>
                    <a:pt x="153" y="135"/>
                  </a:lnTo>
                  <a:lnTo>
                    <a:pt x="153" y="137"/>
                  </a:lnTo>
                  <a:lnTo>
                    <a:pt x="151" y="137"/>
                  </a:lnTo>
                  <a:lnTo>
                    <a:pt x="149" y="137"/>
                  </a:lnTo>
                  <a:lnTo>
                    <a:pt x="146" y="140"/>
                  </a:lnTo>
                  <a:lnTo>
                    <a:pt x="144" y="140"/>
                  </a:lnTo>
                  <a:lnTo>
                    <a:pt x="144" y="140"/>
                  </a:lnTo>
                  <a:lnTo>
                    <a:pt x="146" y="140"/>
                  </a:lnTo>
                  <a:lnTo>
                    <a:pt x="151" y="140"/>
                  </a:lnTo>
                  <a:lnTo>
                    <a:pt x="153" y="137"/>
                  </a:lnTo>
                  <a:lnTo>
                    <a:pt x="156" y="137"/>
                  </a:lnTo>
                  <a:lnTo>
                    <a:pt x="156" y="137"/>
                  </a:lnTo>
                  <a:lnTo>
                    <a:pt x="156" y="140"/>
                  </a:lnTo>
                  <a:lnTo>
                    <a:pt x="156" y="140"/>
                  </a:lnTo>
                  <a:lnTo>
                    <a:pt x="156" y="142"/>
                  </a:lnTo>
                  <a:lnTo>
                    <a:pt x="158" y="142"/>
                  </a:lnTo>
                  <a:lnTo>
                    <a:pt x="158" y="142"/>
                  </a:lnTo>
                  <a:lnTo>
                    <a:pt x="156" y="142"/>
                  </a:lnTo>
                  <a:lnTo>
                    <a:pt x="158" y="142"/>
                  </a:lnTo>
                  <a:lnTo>
                    <a:pt x="158" y="144"/>
                  </a:lnTo>
                  <a:lnTo>
                    <a:pt x="156" y="144"/>
                  </a:lnTo>
                  <a:lnTo>
                    <a:pt x="156" y="144"/>
                  </a:lnTo>
                  <a:lnTo>
                    <a:pt x="156" y="144"/>
                  </a:lnTo>
                  <a:lnTo>
                    <a:pt x="153" y="147"/>
                  </a:lnTo>
                  <a:lnTo>
                    <a:pt x="151" y="147"/>
                  </a:lnTo>
                  <a:lnTo>
                    <a:pt x="151" y="149"/>
                  </a:lnTo>
                  <a:lnTo>
                    <a:pt x="151" y="149"/>
                  </a:lnTo>
                  <a:lnTo>
                    <a:pt x="153" y="149"/>
                  </a:lnTo>
                  <a:lnTo>
                    <a:pt x="153" y="149"/>
                  </a:lnTo>
                  <a:lnTo>
                    <a:pt x="153" y="149"/>
                  </a:lnTo>
                  <a:lnTo>
                    <a:pt x="153" y="151"/>
                  </a:lnTo>
                  <a:lnTo>
                    <a:pt x="153" y="151"/>
                  </a:lnTo>
                  <a:lnTo>
                    <a:pt x="156" y="151"/>
                  </a:lnTo>
                  <a:lnTo>
                    <a:pt x="158" y="149"/>
                  </a:lnTo>
                  <a:lnTo>
                    <a:pt x="158" y="151"/>
                  </a:lnTo>
                  <a:lnTo>
                    <a:pt x="158" y="151"/>
                  </a:lnTo>
                  <a:lnTo>
                    <a:pt x="158" y="154"/>
                  </a:lnTo>
                  <a:lnTo>
                    <a:pt x="156" y="154"/>
                  </a:lnTo>
                  <a:lnTo>
                    <a:pt x="156" y="156"/>
                  </a:lnTo>
                  <a:lnTo>
                    <a:pt x="153" y="156"/>
                  </a:lnTo>
                  <a:lnTo>
                    <a:pt x="151" y="156"/>
                  </a:lnTo>
                  <a:lnTo>
                    <a:pt x="151" y="156"/>
                  </a:lnTo>
                  <a:lnTo>
                    <a:pt x="151" y="158"/>
                  </a:lnTo>
                  <a:lnTo>
                    <a:pt x="151" y="158"/>
                  </a:lnTo>
                  <a:lnTo>
                    <a:pt x="151" y="158"/>
                  </a:lnTo>
                  <a:lnTo>
                    <a:pt x="153" y="158"/>
                  </a:lnTo>
                  <a:lnTo>
                    <a:pt x="153" y="158"/>
                  </a:lnTo>
                  <a:lnTo>
                    <a:pt x="153" y="158"/>
                  </a:lnTo>
                  <a:lnTo>
                    <a:pt x="156" y="158"/>
                  </a:lnTo>
                  <a:lnTo>
                    <a:pt x="156" y="158"/>
                  </a:lnTo>
                  <a:lnTo>
                    <a:pt x="158" y="158"/>
                  </a:lnTo>
                  <a:lnTo>
                    <a:pt x="161" y="158"/>
                  </a:lnTo>
                  <a:lnTo>
                    <a:pt x="161" y="158"/>
                  </a:lnTo>
                  <a:lnTo>
                    <a:pt x="161" y="161"/>
                  </a:lnTo>
                  <a:lnTo>
                    <a:pt x="161" y="161"/>
                  </a:lnTo>
                  <a:lnTo>
                    <a:pt x="161" y="161"/>
                  </a:lnTo>
                  <a:lnTo>
                    <a:pt x="161" y="163"/>
                  </a:lnTo>
                  <a:lnTo>
                    <a:pt x="158" y="163"/>
                  </a:lnTo>
                  <a:lnTo>
                    <a:pt x="158" y="163"/>
                  </a:lnTo>
                  <a:lnTo>
                    <a:pt x="156" y="166"/>
                  </a:lnTo>
                  <a:lnTo>
                    <a:pt x="153" y="166"/>
                  </a:lnTo>
                  <a:lnTo>
                    <a:pt x="151" y="166"/>
                  </a:lnTo>
                  <a:lnTo>
                    <a:pt x="146" y="166"/>
                  </a:lnTo>
                  <a:lnTo>
                    <a:pt x="144" y="168"/>
                  </a:lnTo>
                  <a:lnTo>
                    <a:pt x="146" y="168"/>
                  </a:lnTo>
                  <a:lnTo>
                    <a:pt x="146" y="168"/>
                  </a:lnTo>
                  <a:lnTo>
                    <a:pt x="149" y="168"/>
                  </a:lnTo>
                  <a:lnTo>
                    <a:pt x="146" y="170"/>
                  </a:lnTo>
                  <a:lnTo>
                    <a:pt x="144" y="170"/>
                  </a:lnTo>
                  <a:lnTo>
                    <a:pt x="144" y="170"/>
                  </a:lnTo>
                  <a:lnTo>
                    <a:pt x="142" y="170"/>
                  </a:lnTo>
                  <a:lnTo>
                    <a:pt x="142" y="173"/>
                  </a:lnTo>
                  <a:lnTo>
                    <a:pt x="146" y="173"/>
                  </a:lnTo>
                  <a:lnTo>
                    <a:pt x="153" y="168"/>
                  </a:lnTo>
                  <a:lnTo>
                    <a:pt x="153" y="168"/>
                  </a:lnTo>
                  <a:lnTo>
                    <a:pt x="153" y="168"/>
                  </a:lnTo>
                  <a:lnTo>
                    <a:pt x="153" y="170"/>
                  </a:lnTo>
                  <a:lnTo>
                    <a:pt x="151" y="170"/>
                  </a:lnTo>
                  <a:lnTo>
                    <a:pt x="144" y="173"/>
                  </a:lnTo>
                  <a:lnTo>
                    <a:pt x="142" y="175"/>
                  </a:lnTo>
                  <a:lnTo>
                    <a:pt x="137" y="180"/>
                  </a:lnTo>
                  <a:lnTo>
                    <a:pt x="137" y="180"/>
                  </a:lnTo>
                  <a:lnTo>
                    <a:pt x="135" y="180"/>
                  </a:lnTo>
                  <a:lnTo>
                    <a:pt x="135" y="182"/>
                  </a:lnTo>
                  <a:lnTo>
                    <a:pt x="135" y="182"/>
                  </a:lnTo>
                  <a:lnTo>
                    <a:pt x="137" y="184"/>
                  </a:lnTo>
                  <a:lnTo>
                    <a:pt x="137" y="184"/>
                  </a:lnTo>
                  <a:lnTo>
                    <a:pt x="142" y="184"/>
                  </a:lnTo>
                  <a:lnTo>
                    <a:pt x="144" y="187"/>
                  </a:lnTo>
                  <a:lnTo>
                    <a:pt x="144" y="187"/>
                  </a:lnTo>
                  <a:lnTo>
                    <a:pt x="151" y="184"/>
                  </a:lnTo>
                  <a:lnTo>
                    <a:pt x="153" y="184"/>
                  </a:lnTo>
                  <a:lnTo>
                    <a:pt x="153" y="184"/>
                  </a:lnTo>
                  <a:lnTo>
                    <a:pt x="156" y="184"/>
                  </a:lnTo>
                  <a:lnTo>
                    <a:pt x="156" y="182"/>
                  </a:lnTo>
                  <a:lnTo>
                    <a:pt x="158" y="182"/>
                  </a:lnTo>
                  <a:lnTo>
                    <a:pt x="156" y="180"/>
                  </a:lnTo>
                  <a:lnTo>
                    <a:pt x="158" y="180"/>
                  </a:lnTo>
                  <a:lnTo>
                    <a:pt x="158" y="182"/>
                  </a:lnTo>
                  <a:lnTo>
                    <a:pt x="161" y="180"/>
                  </a:lnTo>
                  <a:lnTo>
                    <a:pt x="161" y="180"/>
                  </a:lnTo>
                  <a:lnTo>
                    <a:pt x="163" y="180"/>
                  </a:lnTo>
                  <a:lnTo>
                    <a:pt x="165" y="177"/>
                  </a:lnTo>
                  <a:lnTo>
                    <a:pt x="165" y="177"/>
                  </a:lnTo>
                  <a:lnTo>
                    <a:pt x="168" y="177"/>
                  </a:lnTo>
                  <a:lnTo>
                    <a:pt x="168" y="175"/>
                  </a:lnTo>
                  <a:lnTo>
                    <a:pt x="165" y="175"/>
                  </a:lnTo>
                  <a:lnTo>
                    <a:pt x="165" y="173"/>
                  </a:lnTo>
                  <a:lnTo>
                    <a:pt x="165" y="173"/>
                  </a:lnTo>
                  <a:lnTo>
                    <a:pt x="165" y="173"/>
                  </a:lnTo>
                  <a:lnTo>
                    <a:pt x="165" y="170"/>
                  </a:lnTo>
                  <a:lnTo>
                    <a:pt x="165" y="170"/>
                  </a:lnTo>
                  <a:lnTo>
                    <a:pt x="165" y="170"/>
                  </a:lnTo>
                  <a:lnTo>
                    <a:pt x="165" y="170"/>
                  </a:lnTo>
                  <a:lnTo>
                    <a:pt x="170" y="168"/>
                  </a:lnTo>
                  <a:lnTo>
                    <a:pt x="170" y="168"/>
                  </a:lnTo>
                  <a:lnTo>
                    <a:pt x="168" y="170"/>
                  </a:lnTo>
                  <a:lnTo>
                    <a:pt x="168" y="170"/>
                  </a:lnTo>
                  <a:lnTo>
                    <a:pt x="168" y="173"/>
                  </a:lnTo>
                  <a:lnTo>
                    <a:pt x="168" y="173"/>
                  </a:lnTo>
                  <a:lnTo>
                    <a:pt x="168" y="173"/>
                  </a:lnTo>
                  <a:lnTo>
                    <a:pt x="168" y="175"/>
                  </a:lnTo>
                  <a:lnTo>
                    <a:pt x="168" y="175"/>
                  </a:lnTo>
                  <a:lnTo>
                    <a:pt x="168" y="177"/>
                  </a:lnTo>
                  <a:lnTo>
                    <a:pt x="168" y="177"/>
                  </a:lnTo>
                  <a:lnTo>
                    <a:pt x="168" y="180"/>
                  </a:lnTo>
                  <a:lnTo>
                    <a:pt x="170" y="177"/>
                  </a:lnTo>
                  <a:lnTo>
                    <a:pt x="170" y="180"/>
                  </a:lnTo>
                  <a:lnTo>
                    <a:pt x="168" y="180"/>
                  </a:lnTo>
                  <a:lnTo>
                    <a:pt x="168" y="180"/>
                  </a:lnTo>
                  <a:lnTo>
                    <a:pt x="163" y="182"/>
                  </a:lnTo>
                  <a:lnTo>
                    <a:pt x="163" y="182"/>
                  </a:lnTo>
                  <a:lnTo>
                    <a:pt x="163" y="182"/>
                  </a:lnTo>
                  <a:lnTo>
                    <a:pt x="165" y="182"/>
                  </a:lnTo>
                  <a:lnTo>
                    <a:pt x="168" y="182"/>
                  </a:lnTo>
                  <a:lnTo>
                    <a:pt x="170" y="182"/>
                  </a:lnTo>
                  <a:lnTo>
                    <a:pt x="175" y="180"/>
                  </a:lnTo>
                  <a:lnTo>
                    <a:pt x="175" y="180"/>
                  </a:lnTo>
                  <a:lnTo>
                    <a:pt x="179" y="182"/>
                  </a:lnTo>
                  <a:lnTo>
                    <a:pt x="182" y="182"/>
                  </a:lnTo>
                  <a:lnTo>
                    <a:pt x="184" y="180"/>
                  </a:lnTo>
                  <a:lnTo>
                    <a:pt x="186" y="180"/>
                  </a:lnTo>
                  <a:lnTo>
                    <a:pt x="186" y="180"/>
                  </a:lnTo>
                  <a:lnTo>
                    <a:pt x="184" y="182"/>
                  </a:lnTo>
                  <a:lnTo>
                    <a:pt x="172" y="184"/>
                  </a:lnTo>
                  <a:lnTo>
                    <a:pt x="170" y="184"/>
                  </a:lnTo>
                  <a:lnTo>
                    <a:pt x="168" y="184"/>
                  </a:lnTo>
                  <a:lnTo>
                    <a:pt x="168" y="187"/>
                  </a:lnTo>
                  <a:lnTo>
                    <a:pt x="165" y="187"/>
                  </a:lnTo>
                  <a:lnTo>
                    <a:pt x="165" y="187"/>
                  </a:lnTo>
                  <a:lnTo>
                    <a:pt x="165" y="189"/>
                  </a:lnTo>
                  <a:lnTo>
                    <a:pt x="168" y="189"/>
                  </a:lnTo>
                  <a:lnTo>
                    <a:pt x="168" y="189"/>
                  </a:lnTo>
                  <a:lnTo>
                    <a:pt x="172" y="189"/>
                  </a:lnTo>
                  <a:lnTo>
                    <a:pt x="172" y="189"/>
                  </a:lnTo>
                  <a:lnTo>
                    <a:pt x="175" y="189"/>
                  </a:lnTo>
                  <a:lnTo>
                    <a:pt x="177" y="189"/>
                  </a:lnTo>
                  <a:lnTo>
                    <a:pt x="182" y="189"/>
                  </a:lnTo>
                  <a:lnTo>
                    <a:pt x="186" y="189"/>
                  </a:lnTo>
                  <a:lnTo>
                    <a:pt x="189" y="192"/>
                  </a:lnTo>
                  <a:lnTo>
                    <a:pt x="189" y="192"/>
                  </a:lnTo>
                  <a:lnTo>
                    <a:pt x="189" y="192"/>
                  </a:lnTo>
                  <a:lnTo>
                    <a:pt x="189" y="192"/>
                  </a:lnTo>
                  <a:lnTo>
                    <a:pt x="186" y="192"/>
                  </a:lnTo>
                  <a:lnTo>
                    <a:pt x="184" y="192"/>
                  </a:lnTo>
                  <a:lnTo>
                    <a:pt x="182" y="192"/>
                  </a:lnTo>
                  <a:lnTo>
                    <a:pt x="179" y="192"/>
                  </a:lnTo>
                  <a:lnTo>
                    <a:pt x="179" y="192"/>
                  </a:lnTo>
                  <a:lnTo>
                    <a:pt x="182" y="194"/>
                  </a:lnTo>
                  <a:lnTo>
                    <a:pt x="184" y="194"/>
                  </a:lnTo>
                  <a:lnTo>
                    <a:pt x="184" y="194"/>
                  </a:lnTo>
                  <a:lnTo>
                    <a:pt x="184" y="196"/>
                  </a:lnTo>
                  <a:lnTo>
                    <a:pt x="184" y="196"/>
                  </a:lnTo>
                  <a:lnTo>
                    <a:pt x="182" y="199"/>
                  </a:lnTo>
                  <a:lnTo>
                    <a:pt x="182" y="199"/>
                  </a:lnTo>
                  <a:lnTo>
                    <a:pt x="182" y="201"/>
                  </a:lnTo>
                  <a:lnTo>
                    <a:pt x="186" y="201"/>
                  </a:lnTo>
                  <a:lnTo>
                    <a:pt x="189" y="201"/>
                  </a:lnTo>
                  <a:lnTo>
                    <a:pt x="189" y="203"/>
                  </a:lnTo>
                  <a:lnTo>
                    <a:pt x="189" y="203"/>
                  </a:lnTo>
                  <a:lnTo>
                    <a:pt x="184" y="203"/>
                  </a:lnTo>
                  <a:lnTo>
                    <a:pt x="184" y="203"/>
                  </a:lnTo>
                  <a:lnTo>
                    <a:pt x="179" y="201"/>
                  </a:lnTo>
                  <a:lnTo>
                    <a:pt x="177" y="201"/>
                  </a:lnTo>
                  <a:lnTo>
                    <a:pt x="175" y="201"/>
                  </a:lnTo>
                  <a:lnTo>
                    <a:pt x="168" y="199"/>
                  </a:lnTo>
                  <a:lnTo>
                    <a:pt x="165" y="196"/>
                  </a:lnTo>
                  <a:lnTo>
                    <a:pt x="163" y="196"/>
                  </a:lnTo>
                  <a:lnTo>
                    <a:pt x="161" y="196"/>
                  </a:lnTo>
                  <a:lnTo>
                    <a:pt x="156" y="196"/>
                  </a:lnTo>
                  <a:lnTo>
                    <a:pt x="153" y="196"/>
                  </a:lnTo>
                  <a:lnTo>
                    <a:pt x="151" y="196"/>
                  </a:lnTo>
                  <a:lnTo>
                    <a:pt x="151" y="196"/>
                  </a:lnTo>
                  <a:lnTo>
                    <a:pt x="146" y="196"/>
                  </a:lnTo>
                  <a:lnTo>
                    <a:pt x="144" y="196"/>
                  </a:lnTo>
                  <a:lnTo>
                    <a:pt x="142" y="196"/>
                  </a:lnTo>
                  <a:lnTo>
                    <a:pt x="139" y="199"/>
                  </a:lnTo>
                  <a:lnTo>
                    <a:pt x="139" y="199"/>
                  </a:lnTo>
                  <a:lnTo>
                    <a:pt x="142" y="199"/>
                  </a:lnTo>
                  <a:lnTo>
                    <a:pt x="144" y="201"/>
                  </a:lnTo>
                  <a:lnTo>
                    <a:pt x="144" y="203"/>
                  </a:lnTo>
                  <a:lnTo>
                    <a:pt x="146" y="203"/>
                  </a:lnTo>
                  <a:lnTo>
                    <a:pt x="151" y="203"/>
                  </a:lnTo>
                  <a:lnTo>
                    <a:pt x="156" y="203"/>
                  </a:lnTo>
                  <a:lnTo>
                    <a:pt x="158" y="206"/>
                  </a:lnTo>
                  <a:lnTo>
                    <a:pt x="161" y="206"/>
                  </a:lnTo>
                  <a:lnTo>
                    <a:pt x="163" y="208"/>
                  </a:lnTo>
                  <a:lnTo>
                    <a:pt x="163" y="208"/>
                  </a:lnTo>
                  <a:lnTo>
                    <a:pt x="172" y="210"/>
                  </a:lnTo>
                  <a:lnTo>
                    <a:pt x="172" y="210"/>
                  </a:lnTo>
                  <a:lnTo>
                    <a:pt x="175" y="210"/>
                  </a:lnTo>
                  <a:lnTo>
                    <a:pt x="177" y="208"/>
                  </a:lnTo>
                  <a:lnTo>
                    <a:pt x="179" y="208"/>
                  </a:lnTo>
                  <a:lnTo>
                    <a:pt x="182" y="208"/>
                  </a:lnTo>
                  <a:lnTo>
                    <a:pt x="182" y="210"/>
                  </a:lnTo>
                  <a:lnTo>
                    <a:pt x="186" y="210"/>
                  </a:lnTo>
                  <a:lnTo>
                    <a:pt x="189" y="208"/>
                  </a:lnTo>
                  <a:lnTo>
                    <a:pt x="189" y="208"/>
                  </a:lnTo>
                  <a:lnTo>
                    <a:pt x="189" y="210"/>
                  </a:lnTo>
                  <a:lnTo>
                    <a:pt x="189" y="210"/>
                  </a:lnTo>
                  <a:lnTo>
                    <a:pt x="186" y="210"/>
                  </a:lnTo>
                  <a:lnTo>
                    <a:pt x="186" y="210"/>
                  </a:lnTo>
                  <a:lnTo>
                    <a:pt x="186" y="213"/>
                  </a:lnTo>
                  <a:lnTo>
                    <a:pt x="186" y="213"/>
                  </a:lnTo>
                  <a:lnTo>
                    <a:pt x="184" y="213"/>
                  </a:lnTo>
                  <a:lnTo>
                    <a:pt x="182" y="215"/>
                  </a:lnTo>
                  <a:lnTo>
                    <a:pt x="179" y="215"/>
                  </a:lnTo>
                  <a:lnTo>
                    <a:pt x="179" y="218"/>
                  </a:lnTo>
                  <a:lnTo>
                    <a:pt x="177" y="220"/>
                  </a:lnTo>
                  <a:lnTo>
                    <a:pt x="175" y="220"/>
                  </a:lnTo>
                  <a:lnTo>
                    <a:pt x="172" y="222"/>
                  </a:lnTo>
                  <a:lnTo>
                    <a:pt x="172" y="225"/>
                  </a:lnTo>
                  <a:lnTo>
                    <a:pt x="175" y="225"/>
                  </a:lnTo>
                  <a:lnTo>
                    <a:pt x="177" y="222"/>
                  </a:lnTo>
                  <a:lnTo>
                    <a:pt x="179" y="222"/>
                  </a:lnTo>
                  <a:lnTo>
                    <a:pt x="179" y="225"/>
                  </a:lnTo>
                  <a:lnTo>
                    <a:pt x="182" y="225"/>
                  </a:lnTo>
                  <a:lnTo>
                    <a:pt x="182" y="225"/>
                  </a:lnTo>
                  <a:lnTo>
                    <a:pt x="179" y="225"/>
                  </a:lnTo>
                  <a:lnTo>
                    <a:pt x="175" y="225"/>
                  </a:lnTo>
                  <a:lnTo>
                    <a:pt x="170" y="225"/>
                  </a:lnTo>
                  <a:lnTo>
                    <a:pt x="170" y="225"/>
                  </a:lnTo>
                  <a:lnTo>
                    <a:pt x="168" y="229"/>
                  </a:lnTo>
                  <a:lnTo>
                    <a:pt x="165" y="232"/>
                  </a:lnTo>
                  <a:lnTo>
                    <a:pt x="165" y="232"/>
                  </a:lnTo>
                  <a:lnTo>
                    <a:pt x="168" y="232"/>
                  </a:lnTo>
                  <a:lnTo>
                    <a:pt x="170" y="232"/>
                  </a:lnTo>
                  <a:lnTo>
                    <a:pt x="170" y="232"/>
                  </a:lnTo>
                  <a:lnTo>
                    <a:pt x="168" y="234"/>
                  </a:lnTo>
                  <a:lnTo>
                    <a:pt x="165" y="234"/>
                  </a:lnTo>
                  <a:lnTo>
                    <a:pt x="165" y="234"/>
                  </a:lnTo>
                  <a:lnTo>
                    <a:pt x="158" y="236"/>
                  </a:lnTo>
                  <a:lnTo>
                    <a:pt x="158" y="236"/>
                  </a:lnTo>
                  <a:lnTo>
                    <a:pt x="156" y="236"/>
                  </a:lnTo>
                  <a:lnTo>
                    <a:pt x="149" y="232"/>
                  </a:lnTo>
                  <a:lnTo>
                    <a:pt x="146" y="232"/>
                  </a:lnTo>
                  <a:lnTo>
                    <a:pt x="142" y="234"/>
                  </a:lnTo>
                  <a:lnTo>
                    <a:pt x="139" y="234"/>
                  </a:lnTo>
                  <a:lnTo>
                    <a:pt x="135" y="239"/>
                  </a:lnTo>
                  <a:lnTo>
                    <a:pt x="132" y="239"/>
                  </a:lnTo>
                  <a:lnTo>
                    <a:pt x="130" y="241"/>
                  </a:lnTo>
                  <a:lnTo>
                    <a:pt x="132" y="241"/>
                  </a:lnTo>
                  <a:lnTo>
                    <a:pt x="135" y="239"/>
                  </a:lnTo>
                  <a:lnTo>
                    <a:pt x="139" y="239"/>
                  </a:lnTo>
                  <a:lnTo>
                    <a:pt x="139" y="241"/>
                  </a:lnTo>
                  <a:lnTo>
                    <a:pt x="139" y="241"/>
                  </a:lnTo>
                  <a:lnTo>
                    <a:pt x="144" y="241"/>
                  </a:lnTo>
                  <a:lnTo>
                    <a:pt x="146" y="241"/>
                  </a:lnTo>
                  <a:lnTo>
                    <a:pt x="151" y="241"/>
                  </a:lnTo>
                  <a:lnTo>
                    <a:pt x="153" y="241"/>
                  </a:lnTo>
                  <a:lnTo>
                    <a:pt x="158" y="239"/>
                  </a:lnTo>
                  <a:lnTo>
                    <a:pt x="158" y="239"/>
                  </a:lnTo>
                  <a:lnTo>
                    <a:pt x="158" y="239"/>
                  </a:lnTo>
                  <a:lnTo>
                    <a:pt x="161" y="239"/>
                  </a:lnTo>
                  <a:lnTo>
                    <a:pt x="163" y="239"/>
                  </a:lnTo>
                  <a:lnTo>
                    <a:pt x="163" y="239"/>
                  </a:lnTo>
                  <a:lnTo>
                    <a:pt x="161" y="239"/>
                  </a:lnTo>
                  <a:lnTo>
                    <a:pt x="158" y="241"/>
                  </a:lnTo>
                  <a:lnTo>
                    <a:pt x="158" y="241"/>
                  </a:lnTo>
                  <a:lnTo>
                    <a:pt x="156" y="241"/>
                  </a:lnTo>
                  <a:lnTo>
                    <a:pt x="156" y="244"/>
                  </a:lnTo>
                  <a:lnTo>
                    <a:pt x="156" y="244"/>
                  </a:lnTo>
                  <a:lnTo>
                    <a:pt x="153" y="244"/>
                  </a:lnTo>
                  <a:lnTo>
                    <a:pt x="153" y="244"/>
                  </a:lnTo>
                  <a:lnTo>
                    <a:pt x="151" y="244"/>
                  </a:lnTo>
                  <a:lnTo>
                    <a:pt x="146" y="244"/>
                  </a:lnTo>
                  <a:lnTo>
                    <a:pt x="142" y="244"/>
                  </a:lnTo>
                  <a:lnTo>
                    <a:pt x="137" y="241"/>
                  </a:lnTo>
                  <a:lnTo>
                    <a:pt x="135" y="241"/>
                  </a:lnTo>
                  <a:lnTo>
                    <a:pt x="132" y="241"/>
                  </a:lnTo>
                  <a:lnTo>
                    <a:pt x="132" y="244"/>
                  </a:lnTo>
                  <a:lnTo>
                    <a:pt x="128" y="246"/>
                  </a:lnTo>
                  <a:lnTo>
                    <a:pt x="123" y="248"/>
                  </a:lnTo>
                  <a:lnTo>
                    <a:pt x="123" y="251"/>
                  </a:lnTo>
                  <a:lnTo>
                    <a:pt x="123" y="251"/>
                  </a:lnTo>
                  <a:lnTo>
                    <a:pt x="120" y="251"/>
                  </a:lnTo>
                  <a:lnTo>
                    <a:pt x="118" y="253"/>
                  </a:lnTo>
                  <a:lnTo>
                    <a:pt x="120" y="253"/>
                  </a:lnTo>
                  <a:lnTo>
                    <a:pt x="123" y="253"/>
                  </a:lnTo>
                  <a:lnTo>
                    <a:pt x="132" y="251"/>
                  </a:lnTo>
                  <a:lnTo>
                    <a:pt x="132" y="248"/>
                  </a:lnTo>
                  <a:lnTo>
                    <a:pt x="135" y="248"/>
                  </a:lnTo>
                  <a:lnTo>
                    <a:pt x="137" y="248"/>
                  </a:lnTo>
                  <a:lnTo>
                    <a:pt x="142" y="248"/>
                  </a:lnTo>
                  <a:lnTo>
                    <a:pt x="144" y="248"/>
                  </a:lnTo>
                  <a:lnTo>
                    <a:pt x="146" y="251"/>
                  </a:lnTo>
                  <a:lnTo>
                    <a:pt x="149" y="251"/>
                  </a:lnTo>
                  <a:lnTo>
                    <a:pt x="153" y="251"/>
                  </a:lnTo>
                  <a:lnTo>
                    <a:pt x="153" y="248"/>
                  </a:lnTo>
                  <a:lnTo>
                    <a:pt x="158" y="248"/>
                  </a:lnTo>
                  <a:lnTo>
                    <a:pt x="161" y="248"/>
                  </a:lnTo>
                  <a:lnTo>
                    <a:pt x="158" y="251"/>
                  </a:lnTo>
                  <a:lnTo>
                    <a:pt x="156" y="251"/>
                  </a:lnTo>
                  <a:lnTo>
                    <a:pt x="156" y="251"/>
                  </a:lnTo>
                  <a:lnTo>
                    <a:pt x="161" y="253"/>
                  </a:lnTo>
                  <a:lnTo>
                    <a:pt x="161" y="253"/>
                  </a:lnTo>
                  <a:lnTo>
                    <a:pt x="161" y="255"/>
                  </a:lnTo>
                  <a:lnTo>
                    <a:pt x="156" y="253"/>
                  </a:lnTo>
                  <a:lnTo>
                    <a:pt x="151" y="251"/>
                  </a:lnTo>
                  <a:lnTo>
                    <a:pt x="149" y="251"/>
                  </a:lnTo>
                  <a:lnTo>
                    <a:pt x="144" y="251"/>
                  </a:lnTo>
                  <a:lnTo>
                    <a:pt x="139" y="251"/>
                  </a:lnTo>
                  <a:lnTo>
                    <a:pt x="137" y="251"/>
                  </a:lnTo>
                  <a:lnTo>
                    <a:pt x="135" y="251"/>
                  </a:lnTo>
                  <a:lnTo>
                    <a:pt x="130" y="251"/>
                  </a:lnTo>
                  <a:lnTo>
                    <a:pt x="125" y="253"/>
                  </a:lnTo>
                  <a:lnTo>
                    <a:pt x="123" y="253"/>
                  </a:lnTo>
                  <a:lnTo>
                    <a:pt x="120" y="255"/>
                  </a:lnTo>
                  <a:lnTo>
                    <a:pt x="116" y="255"/>
                  </a:lnTo>
                  <a:lnTo>
                    <a:pt x="116" y="258"/>
                  </a:lnTo>
                  <a:lnTo>
                    <a:pt x="113" y="260"/>
                  </a:lnTo>
                  <a:lnTo>
                    <a:pt x="113" y="265"/>
                  </a:lnTo>
                  <a:lnTo>
                    <a:pt x="116" y="265"/>
                  </a:lnTo>
                  <a:lnTo>
                    <a:pt x="116" y="265"/>
                  </a:lnTo>
                  <a:lnTo>
                    <a:pt x="118" y="265"/>
                  </a:lnTo>
                  <a:lnTo>
                    <a:pt x="120" y="265"/>
                  </a:lnTo>
                  <a:lnTo>
                    <a:pt x="123" y="265"/>
                  </a:lnTo>
                  <a:lnTo>
                    <a:pt x="130" y="265"/>
                  </a:lnTo>
                  <a:lnTo>
                    <a:pt x="130" y="265"/>
                  </a:lnTo>
                  <a:lnTo>
                    <a:pt x="130" y="265"/>
                  </a:lnTo>
                  <a:lnTo>
                    <a:pt x="130" y="267"/>
                  </a:lnTo>
                  <a:lnTo>
                    <a:pt x="130" y="267"/>
                  </a:lnTo>
                  <a:lnTo>
                    <a:pt x="128" y="267"/>
                  </a:lnTo>
                  <a:lnTo>
                    <a:pt x="120" y="267"/>
                  </a:lnTo>
                  <a:lnTo>
                    <a:pt x="120" y="267"/>
                  </a:lnTo>
                  <a:lnTo>
                    <a:pt x="118" y="270"/>
                  </a:lnTo>
                  <a:lnTo>
                    <a:pt x="113" y="270"/>
                  </a:lnTo>
                  <a:lnTo>
                    <a:pt x="113" y="270"/>
                  </a:lnTo>
                  <a:lnTo>
                    <a:pt x="113" y="272"/>
                  </a:lnTo>
                  <a:lnTo>
                    <a:pt x="111" y="272"/>
                  </a:lnTo>
                  <a:lnTo>
                    <a:pt x="109" y="274"/>
                  </a:lnTo>
                  <a:lnTo>
                    <a:pt x="109" y="277"/>
                  </a:lnTo>
                  <a:lnTo>
                    <a:pt x="106" y="277"/>
                  </a:lnTo>
                  <a:lnTo>
                    <a:pt x="106" y="279"/>
                  </a:lnTo>
                  <a:lnTo>
                    <a:pt x="109" y="279"/>
                  </a:lnTo>
                  <a:lnTo>
                    <a:pt x="109" y="279"/>
                  </a:lnTo>
                  <a:lnTo>
                    <a:pt x="113" y="279"/>
                  </a:lnTo>
                  <a:lnTo>
                    <a:pt x="116" y="279"/>
                  </a:lnTo>
                  <a:lnTo>
                    <a:pt x="118" y="277"/>
                  </a:lnTo>
                  <a:lnTo>
                    <a:pt x="120" y="277"/>
                  </a:lnTo>
                  <a:lnTo>
                    <a:pt x="123" y="274"/>
                  </a:lnTo>
                  <a:lnTo>
                    <a:pt x="125" y="274"/>
                  </a:lnTo>
                  <a:lnTo>
                    <a:pt x="137" y="270"/>
                  </a:lnTo>
                  <a:lnTo>
                    <a:pt x="139" y="267"/>
                  </a:lnTo>
                  <a:lnTo>
                    <a:pt x="144" y="267"/>
                  </a:lnTo>
                  <a:lnTo>
                    <a:pt x="146" y="265"/>
                  </a:lnTo>
                  <a:lnTo>
                    <a:pt x="146" y="265"/>
                  </a:lnTo>
                  <a:lnTo>
                    <a:pt x="146" y="267"/>
                  </a:lnTo>
                  <a:lnTo>
                    <a:pt x="142" y="267"/>
                  </a:lnTo>
                  <a:lnTo>
                    <a:pt x="139" y="270"/>
                  </a:lnTo>
                  <a:lnTo>
                    <a:pt x="137" y="270"/>
                  </a:lnTo>
                  <a:lnTo>
                    <a:pt x="135" y="270"/>
                  </a:lnTo>
                  <a:lnTo>
                    <a:pt x="135" y="272"/>
                  </a:lnTo>
                  <a:lnTo>
                    <a:pt x="132" y="272"/>
                  </a:lnTo>
                  <a:lnTo>
                    <a:pt x="130" y="274"/>
                  </a:lnTo>
                  <a:lnTo>
                    <a:pt x="128" y="274"/>
                  </a:lnTo>
                  <a:lnTo>
                    <a:pt x="125" y="274"/>
                  </a:lnTo>
                  <a:lnTo>
                    <a:pt x="116" y="279"/>
                  </a:lnTo>
                  <a:lnTo>
                    <a:pt x="109" y="281"/>
                  </a:lnTo>
                  <a:lnTo>
                    <a:pt x="109" y="281"/>
                  </a:lnTo>
                  <a:lnTo>
                    <a:pt x="109" y="281"/>
                  </a:lnTo>
                  <a:lnTo>
                    <a:pt x="111" y="281"/>
                  </a:lnTo>
                  <a:lnTo>
                    <a:pt x="111" y="281"/>
                  </a:lnTo>
                  <a:lnTo>
                    <a:pt x="111" y="281"/>
                  </a:lnTo>
                  <a:lnTo>
                    <a:pt x="109" y="286"/>
                  </a:lnTo>
                  <a:lnTo>
                    <a:pt x="106" y="288"/>
                  </a:lnTo>
                  <a:lnTo>
                    <a:pt x="109" y="288"/>
                  </a:lnTo>
                  <a:lnTo>
                    <a:pt x="109" y="291"/>
                  </a:lnTo>
                  <a:lnTo>
                    <a:pt x="113" y="288"/>
                  </a:lnTo>
                  <a:lnTo>
                    <a:pt x="116" y="291"/>
                  </a:lnTo>
                  <a:lnTo>
                    <a:pt x="118" y="291"/>
                  </a:lnTo>
                  <a:lnTo>
                    <a:pt x="123" y="291"/>
                  </a:lnTo>
                  <a:lnTo>
                    <a:pt x="125" y="288"/>
                  </a:lnTo>
                  <a:lnTo>
                    <a:pt x="128" y="286"/>
                  </a:lnTo>
                  <a:lnTo>
                    <a:pt x="130" y="286"/>
                  </a:lnTo>
                  <a:lnTo>
                    <a:pt x="135" y="286"/>
                  </a:lnTo>
                  <a:lnTo>
                    <a:pt x="137" y="286"/>
                  </a:lnTo>
                  <a:lnTo>
                    <a:pt x="139" y="286"/>
                  </a:lnTo>
                  <a:lnTo>
                    <a:pt x="139" y="286"/>
                  </a:lnTo>
                  <a:lnTo>
                    <a:pt x="137" y="286"/>
                  </a:lnTo>
                  <a:lnTo>
                    <a:pt x="130" y="286"/>
                  </a:lnTo>
                  <a:lnTo>
                    <a:pt x="128" y="288"/>
                  </a:lnTo>
                  <a:lnTo>
                    <a:pt x="123" y="291"/>
                  </a:lnTo>
                  <a:lnTo>
                    <a:pt x="120" y="293"/>
                  </a:lnTo>
                  <a:lnTo>
                    <a:pt x="116" y="293"/>
                  </a:lnTo>
                  <a:lnTo>
                    <a:pt x="116" y="293"/>
                  </a:lnTo>
                  <a:lnTo>
                    <a:pt x="113" y="293"/>
                  </a:lnTo>
                  <a:lnTo>
                    <a:pt x="113" y="296"/>
                  </a:lnTo>
                  <a:lnTo>
                    <a:pt x="113" y="296"/>
                  </a:lnTo>
                  <a:lnTo>
                    <a:pt x="113" y="296"/>
                  </a:lnTo>
                  <a:lnTo>
                    <a:pt x="116" y="298"/>
                  </a:lnTo>
                  <a:lnTo>
                    <a:pt x="116" y="300"/>
                  </a:lnTo>
                  <a:lnTo>
                    <a:pt x="116" y="305"/>
                  </a:lnTo>
                  <a:lnTo>
                    <a:pt x="113" y="305"/>
                  </a:lnTo>
                  <a:lnTo>
                    <a:pt x="113" y="307"/>
                  </a:lnTo>
                  <a:lnTo>
                    <a:pt x="111" y="312"/>
                  </a:lnTo>
                  <a:lnTo>
                    <a:pt x="111" y="312"/>
                  </a:lnTo>
                  <a:lnTo>
                    <a:pt x="111" y="314"/>
                  </a:lnTo>
                  <a:lnTo>
                    <a:pt x="113" y="314"/>
                  </a:lnTo>
                  <a:lnTo>
                    <a:pt x="113" y="314"/>
                  </a:lnTo>
                  <a:lnTo>
                    <a:pt x="116" y="314"/>
                  </a:lnTo>
                  <a:lnTo>
                    <a:pt x="118" y="312"/>
                  </a:lnTo>
                  <a:lnTo>
                    <a:pt x="123" y="310"/>
                  </a:lnTo>
                  <a:lnTo>
                    <a:pt x="123" y="307"/>
                  </a:lnTo>
                  <a:lnTo>
                    <a:pt x="125" y="305"/>
                  </a:lnTo>
                  <a:lnTo>
                    <a:pt x="128" y="305"/>
                  </a:lnTo>
                  <a:lnTo>
                    <a:pt x="128" y="305"/>
                  </a:lnTo>
                  <a:lnTo>
                    <a:pt x="128" y="305"/>
                  </a:lnTo>
                  <a:lnTo>
                    <a:pt x="125" y="307"/>
                  </a:lnTo>
                  <a:lnTo>
                    <a:pt x="130" y="307"/>
                  </a:lnTo>
                  <a:lnTo>
                    <a:pt x="132" y="305"/>
                  </a:lnTo>
                  <a:lnTo>
                    <a:pt x="132" y="305"/>
                  </a:lnTo>
                  <a:lnTo>
                    <a:pt x="135" y="305"/>
                  </a:lnTo>
                  <a:lnTo>
                    <a:pt x="135" y="303"/>
                  </a:lnTo>
                  <a:lnTo>
                    <a:pt x="135" y="300"/>
                  </a:lnTo>
                  <a:lnTo>
                    <a:pt x="135" y="298"/>
                  </a:lnTo>
                  <a:lnTo>
                    <a:pt x="135" y="296"/>
                  </a:lnTo>
                  <a:lnTo>
                    <a:pt x="135" y="296"/>
                  </a:lnTo>
                  <a:lnTo>
                    <a:pt x="135" y="298"/>
                  </a:lnTo>
                  <a:lnTo>
                    <a:pt x="135" y="300"/>
                  </a:lnTo>
                  <a:lnTo>
                    <a:pt x="137" y="303"/>
                  </a:lnTo>
                  <a:lnTo>
                    <a:pt x="137" y="303"/>
                  </a:lnTo>
                  <a:lnTo>
                    <a:pt x="137" y="303"/>
                  </a:lnTo>
                  <a:lnTo>
                    <a:pt x="137" y="305"/>
                  </a:lnTo>
                  <a:lnTo>
                    <a:pt x="139" y="305"/>
                  </a:lnTo>
                  <a:lnTo>
                    <a:pt x="142" y="305"/>
                  </a:lnTo>
                  <a:lnTo>
                    <a:pt x="142" y="305"/>
                  </a:lnTo>
                  <a:lnTo>
                    <a:pt x="142" y="307"/>
                  </a:lnTo>
                  <a:lnTo>
                    <a:pt x="142" y="310"/>
                  </a:lnTo>
                  <a:lnTo>
                    <a:pt x="142" y="310"/>
                  </a:lnTo>
                  <a:lnTo>
                    <a:pt x="139" y="310"/>
                  </a:lnTo>
                  <a:lnTo>
                    <a:pt x="139" y="307"/>
                  </a:lnTo>
                  <a:lnTo>
                    <a:pt x="139" y="305"/>
                  </a:lnTo>
                  <a:lnTo>
                    <a:pt x="137" y="305"/>
                  </a:lnTo>
                  <a:lnTo>
                    <a:pt x="135" y="307"/>
                  </a:lnTo>
                  <a:lnTo>
                    <a:pt x="132" y="307"/>
                  </a:lnTo>
                  <a:lnTo>
                    <a:pt x="130" y="307"/>
                  </a:lnTo>
                  <a:lnTo>
                    <a:pt x="130" y="307"/>
                  </a:lnTo>
                  <a:lnTo>
                    <a:pt x="130" y="307"/>
                  </a:lnTo>
                  <a:lnTo>
                    <a:pt x="128" y="307"/>
                  </a:lnTo>
                  <a:lnTo>
                    <a:pt x="125" y="307"/>
                  </a:lnTo>
                  <a:lnTo>
                    <a:pt x="123" y="310"/>
                  </a:lnTo>
                  <a:lnTo>
                    <a:pt x="118" y="312"/>
                  </a:lnTo>
                  <a:lnTo>
                    <a:pt x="116" y="314"/>
                  </a:lnTo>
                  <a:lnTo>
                    <a:pt x="116" y="317"/>
                  </a:lnTo>
                  <a:lnTo>
                    <a:pt x="116" y="317"/>
                  </a:lnTo>
                  <a:lnTo>
                    <a:pt x="116" y="317"/>
                  </a:lnTo>
                  <a:lnTo>
                    <a:pt x="118" y="317"/>
                  </a:lnTo>
                  <a:lnTo>
                    <a:pt x="118" y="317"/>
                  </a:lnTo>
                  <a:lnTo>
                    <a:pt x="120" y="317"/>
                  </a:lnTo>
                  <a:lnTo>
                    <a:pt x="123" y="317"/>
                  </a:lnTo>
                  <a:lnTo>
                    <a:pt x="130" y="314"/>
                  </a:lnTo>
                  <a:lnTo>
                    <a:pt x="135" y="312"/>
                  </a:lnTo>
                  <a:lnTo>
                    <a:pt x="135" y="312"/>
                  </a:lnTo>
                  <a:lnTo>
                    <a:pt x="135" y="314"/>
                  </a:lnTo>
                  <a:lnTo>
                    <a:pt x="132" y="314"/>
                  </a:lnTo>
                  <a:lnTo>
                    <a:pt x="132" y="314"/>
                  </a:lnTo>
                  <a:lnTo>
                    <a:pt x="135" y="314"/>
                  </a:lnTo>
                  <a:lnTo>
                    <a:pt x="137" y="314"/>
                  </a:lnTo>
                  <a:lnTo>
                    <a:pt x="135" y="317"/>
                  </a:lnTo>
                  <a:lnTo>
                    <a:pt x="130" y="317"/>
                  </a:lnTo>
                  <a:lnTo>
                    <a:pt x="130" y="317"/>
                  </a:lnTo>
                  <a:lnTo>
                    <a:pt x="125" y="317"/>
                  </a:lnTo>
                  <a:lnTo>
                    <a:pt x="120" y="317"/>
                  </a:lnTo>
                  <a:lnTo>
                    <a:pt x="116" y="319"/>
                  </a:lnTo>
                  <a:lnTo>
                    <a:pt x="116" y="322"/>
                  </a:lnTo>
                  <a:lnTo>
                    <a:pt x="113" y="324"/>
                  </a:lnTo>
                  <a:lnTo>
                    <a:pt x="113" y="326"/>
                  </a:lnTo>
                  <a:lnTo>
                    <a:pt x="116" y="329"/>
                  </a:lnTo>
                  <a:lnTo>
                    <a:pt x="116" y="333"/>
                  </a:lnTo>
                  <a:lnTo>
                    <a:pt x="118" y="336"/>
                  </a:lnTo>
                  <a:lnTo>
                    <a:pt x="118" y="336"/>
                  </a:lnTo>
                  <a:lnTo>
                    <a:pt x="118" y="336"/>
                  </a:lnTo>
                  <a:lnTo>
                    <a:pt x="120" y="338"/>
                  </a:lnTo>
                  <a:lnTo>
                    <a:pt x="120" y="338"/>
                  </a:lnTo>
                  <a:lnTo>
                    <a:pt x="120" y="338"/>
                  </a:lnTo>
                  <a:lnTo>
                    <a:pt x="120" y="340"/>
                  </a:lnTo>
                  <a:lnTo>
                    <a:pt x="120" y="340"/>
                  </a:lnTo>
                  <a:lnTo>
                    <a:pt x="123" y="340"/>
                  </a:lnTo>
                  <a:lnTo>
                    <a:pt x="128" y="338"/>
                  </a:lnTo>
                  <a:lnTo>
                    <a:pt x="132" y="336"/>
                  </a:lnTo>
                  <a:lnTo>
                    <a:pt x="128" y="340"/>
                  </a:lnTo>
                  <a:lnTo>
                    <a:pt x="125" y="340"/>
                  </a:lnTo>
                  <a:lnTo>
                    <a:pt x="123" y="343"/>
                  </a:lnTo>
                  <a:lnTo>
                    <a:pt x="123" y="343"/>
                  </a:lnTo>
                  <a:lnTo>
                    <a:pt x="120" y="345"/>
                  </a:lnTo>
                  <a:lnTo>
                    <a:pt x="120" y="348"/>
                  </a:lnTo>
                  <a:lnTo>
                    <a:pt x="120" y="348"/>
                  </a:lnTo>
                  <a:lnTo>
                    <a:pt x="120" y="348"/>
                  </a:lnTo>
                  <a:lnTo>
                    <a:pt x="120" y="350"/>
                  </a:lnTo>
                  <a:lnTo>
                    <a:pt x="123" y="350"/>
                  </a:lnTo>
                  <a:lnTo>
                    <a:pt x="123" y="350"/>
                  </a:lnTo>
                  <a:lnTo>
                    <a:pt x="125" y="352"/>
                  </a:lnTo>
                  <a:lnTo>
                    <a:pt x="128" y="352"/>
                  </a:lnTo>
                  <a:lnTo>
                    <a:pt x="128" y="352"/>
                  </a:lnTo>
                  <a:lnTo>
                    <a:pt x="125" y="355"/>
                  </a:lnTo>
                  <a:lnTo>
                    <a:pt x="125" y="355"/>
                  </a:lnTo>
                  <a:lnTo>
                    <a:pt x="125" y="357"/>
                  </a:lnTo>
                  <a:lnTo>
                    <a:pt x="125" y="357"/>
                  </a:lnTo>
                  <a:lnTo>
                    <a:pt x="130" y="357"/>
                  </a:lnTo>
                  <a:lnTo>
                    <a:pt x="130" y="355"/>
                  </a:lnTo>
                  <a:lnTo>
                    <a:pt x="132" y="355"/>
                  </a:lnTo>
                  <a:lnTo>
                    <a:pt x="135" y="355"/>
                  </a:lnTo>
                  <a:lnTo>
                    <a:pt x="135" y="355"/>
                  </a:lnTo>
                  <a:lnTo>
                    <a:pt x="137" y="355"/>
                  </a:lnTo>
                  <a:lnTo>
                    <a:pt x="135" y="357"/>
                  </a:lnTo>
                  <a:lnTo>
                    <a:pt x="135" y="357"/>
                  </a:lnTo>
                  <a:lnTo>
                    <a:pt x="132" y="357"/>
                  </a:lnTo>
                  <a:lnTo>
                    <a:pt x="130" y="357"/>
                  </a:lnTo>
                  <a:lnTo>
                    <a:pt x="128" y="359"/>
                  </a:lnTo>
                  <a:lnTo>
                    <a:pt x="128" y="359"/>
                  </a:lnTo>
                  <a:lnTo>
                    <a:pt x="128" y="362"/>
                  </a:lnTo>
                  <a:lnTo>
                    <a:pt x="128" y="362"/>
                  </a:lnTo>
                  <a:lnTo>
                    <a:pt x="128" y="362"/>
                  </a:lnTo>
                  <a:lnTo>
                    <a:pt x="130" y="362"/>
                  </a:lnTo>
                  <a:lnTo>
                    <a:pt x="128" y="364"/>
                  </a:lnTo>
                  <a:lnTo>
                    <a:pt x="128" y="364"/>
                  </a:lnTo>
                  <a:lnTo>
                    <a:pt x="128" y="366"/>
                  </a:lnTo>
                  <a:lnTo>
                    <a:pt x="130" y="366"/>
                  </a:lnTo>
                  <a:lnTo>
                    <a:pt x="130" y="366"/>
                  </a:lnTo>
                  <a:lnTo>
                    <a:pt x="130" y="369"/>
                  </a:lnTo>
                  <a:lnTo>
                    <a:pt x="130" y="371"/>
                  </a:lnTo>
                  <a:lnTo>
                    <a:pt x="135" y="371"/>
                  </a:lnTo>
                  <a:lnTo>
                    <a:pt x="135" y="371"/>
                  </a:lnTo>
                  <a:lnTo>
                    <a:pt x="135" y="371"/>
                  </a:lnTo>
                  <a:lnTo>
                    <a:pt x="137" y="371"/>
                  </a:lnTo>
                  <a:lnTo>
                    <a:pt x="137" y="374"/>
                  </a:lnTo>
                  <a:lnTo>
                    <a:pt x="137" y="374"/>
                  </a:lnTo>
                  <a:lnTo>
                    <a:pt x="135" y="376"/>
                  </a:lnTo>
                  <a:lnTo>
                    <a:pt x="137" y="376"/>
                  </a:lnTo>
                  <a:lnTo>
                    <a:pt x="139" y="376"/>
                  </a:lnTo>
                  <a:lnTo>
                    <a:pt x="142" y="376"/>
                  </a:lnTo>
                  <a:lnTo>
                    <a:pt x="144" y="376"/>
                  </a:lnTo>
                  <a:lnTo>
                    <a:pt x="142" y="376"/>
                  </a:lnTo>
                  <a:lnTo>
                    <a:pt x="137" y="378"/>
                  </a:lnTo>
                  <a:lnTo>
                    <a:pt x="135" y="381"/>
                  </a:lnTo>
                  <a:lnTo>
                    <a:pt x="137" y="381"/>
                  </a:lnTo>
                  <a:lnTo>
                    <a:pt x="137" y="381"/>
                  </a:lnTo>
                  <a:lnTo>
                    <a:pt x="137" y="381"/>
                  </a:lnTo>
                  <a:lnTo>
                    <a:pt x="142" y="381"/>
                  </a:lnTo>
                  <a:lnTo>
                    <a:pt x="142" y="381"/>
                  </a:lnTo>
                  <a:lnTo>
                    <a:pt x="142" y="381"/>
                  </a:lnTo>
                  <a:lnTo>
                    <a:pt x="142" y="378"/>
                  </a:lnTo>
                  <a:lnTo>
                    <a:pt x="144" y="378"/>
                  </a:lnTo>
                  <a:lnTo>
                    <a:pt x="146" y="378"/>
                  </a:lnTo>
                  <a:lnTo>
                    <a:pt x="146" y="378"/>
                  </a:lnTo>
                  <a:lnTo>
                    <a:pt x="149" y="381"/>
                  </a:lnTo>
                  <a:lnTo>
                    <a:pt x="151" y="381"/>
                  </a:lnTo>
                  <a:lnTo>
                    <a:pt x="151" y="378"/>
                  </a:lnTo>
                  <a:lnTo>
                    <a:pt x="153" y="378"/>
                  </a:lnTo>
                  <a:lnTo>
                    <a:pt x="156" y="378"/>
                  </a:lnTo>
                  <a:lnTo>
                    <a:pt x="158" y="378"/>
                  </a:lnTo>
                  <a:lnTo>
                    <a:pt x="158" y="378"/>
                  </a:lnTo>
                  <a:lnTo>
                    <a:pt x="161" y="376"/>
                  </a:lnTo>
                  <a:lnTo>
                    <a:pt x="165" y="376"/>
                  </a:lnTo>
                  <a:lnTo>
                    <a:pt x="170" y="374"/>
                  </a:lnTo>
                  <a:lnTo>
                    <a:pt x="172" y="374"/>
                  </a:lnTo>
                  <a:lnTo>
                    <a:pt x="172" y="374"/>
                  </a:lnTo>
                  <a:lnTo>
                    <a:pt x="172" y="371"/>
                  </a:lnTo>
                  <a:lnTo>
                    <a:pt x="175" y="371"/>
                  </a:lnTo>
                  <a:lnTo>
                    <a:pt x="175" y="371"/>
                  </a:lnTo>
                  <a:lnTo>
                    <a:pt x="172" y="374"/>
                  </a:lnTo>
                  <a:lnTo>
                    <a:pt x="172" y="376"/>
                  </a:lnTo>
                  <a:lnTo>
                    <a:pt x="170" y="376"/>
                  </a:lnTo>
                  <a:lnTo>
                    <a:pt x="165" y="381"/>
                  </a:lnTo>
                  <a:lnTo>
                    <a:pt x="165" y="383"/>
                  </a:lnTo>
                  <a:lnTo>
                    <a:pt x="168" y="383"/>
                  </a:lnTo>
                  <a:lnTo>
                    <a:pt x="168" y="383"/>
                  </a:lnTo>
                  <a:lnTo>
                    <a:pt x="170" y="385"/>
                  </a:lnTo>
                  <a:lnTo>
                    <a:pt x="172" y="385"/>
                  </a:lnTo>
                  <a:lnTo>
                    <a:pt x="175" y="385"/>
                  </a:lnTo>
                  <a:lnTo>
                    <a:pt x="175" y="385"/>
                  </a:lnTo>
                  <a:lnTo>
                    <a:pt x="177" y="385"/>
                  </a:lnTo>
                  <a:lnTo>
                    <a:pt x="179" y="385"/>
                  </a:lnTo>
                  <a:lnTo>
                    <a:pt x="186" y="383"/>
                  </a:lnTo>
                  <a:lnTo>
                    <a:pt x="186" y="383"/>
                  </a:lnTo>
                  <a:lnTo>
                    <a:pt x="184" y="385"/>
                  </a:lnTo>
                  <a:lnTo>
                    <a:pt x="182" y="385"/>
                  </a:lnTo>
                  <a:lnTo>
                    <a:pt x="179" y="388"/>
                  </a:lnTo>
                  <a:lnTo>
                    <a:pt x="177" y="388"/>
                  </a:lnTo>
                  <a:lnTo>
                    <a:pt x="175" y="388"/>
                  </a:lnTo>
                  <a:lnTo>
                    <a:pt x="175" y="390"/>
                  </a:lnTo>
                  <a:lnTo>
                    <a:pt x="172" y="390"/>
                  </a:lnTo>
                  <a:lnTo>
                    <a:pt x="179" y="395"/>
                  </a:lnTo>
                  <a:lnTo>
                    <a:pt x="182" y="395"/>
                  </a:lnTo>
                  <a:lnTo>
                    <a:pt x="184" y="395"/>
                  </a:lnTo>
                  <a:lnTo>
                    <a:pt x="186" y="393"/>
                  </a:lnTo>
                  <a:lnTo>
                    <a:pt x="189" y="390"/>
                  </a:lnTo>
                  <a:lnTo>
                    <a:pt x="191" y="390"/>
                  </a:lnTo>
                  <a:lnTo>
                    <a:pt x="191" y="390"/>
                  </a:lnTo>
                  <a:lnTo>
                    <a:pt x="189" y="393"/>
                  </a:lnTo>
                  <a:lnTo>
                    <a:pt x="186" y="395"/>
                  </a:lnTo>
                  <a:lnTo>
                    <a:pt x="184" y="395"/>
                  </a:lnTo>
                  <a:lnTo>
                    <a:pt x="184" y="397"/>
                  </a:lnTo>
                  <a:lnTo>
                    <a:pt x="184" y="397"/>
                  </a:lnTo>
                  <a:lnTo>
                    <a:pt x="186" y="397"/>
                  </a:lnTo>
                  <a:lnTo>
                    <a:pt x="186" y="397"/>
                  </a:lnTo>
                  <a:lnTo>
                    <a:pt x="189" y="397"/>
                  </a:lnTo>
                  <a:lnTo>
                    <a:pt x="191" y="397"/>
                  </a:lnTo>
                  <a:lnTo>
                    <a:pt x="189" y="397"/>
                  </a:lnTo>
                  <a:lnTo>
                    <a:pt x="189" y="397"/>
                  </a:lnTo>
                  <a:lnTo>
                    <a:pt x="191" y="400"/>
                  </a:lnTo>
                  <a:lnTo>
                    <a:pt x="194" y="397"/>
                  </a:lnTo>
                  <a:lnTo>
                    <a:pt x="196" y="397"/>
                  </a:lnTo>
                  <a:lnTo>
                    <a:pt x="196" y="397"/>
                  </a:lnTo>
                  <a:lnTo>
                    <a:pt x="196" y="397"/>
                  </a:lnTo>
                  <a:lnTo>
                    <a:pt x="194" y="395"/>
                  </a:lnTo>
                  <a:lnTo>
                    <a:pt x="194" y="395"/>
                  </a:lnTo>
                  <a:lnTo>
                    <a:pt x="196" y="395"/>
                  </a:lnTo>
                  <a:lnTo>
                    <a:pt x="196" y="397"/>
                  </a:lnTo>
                  <a:lnTo>
                    <a:pt x="201" y="397"/>
                  </a:lnTo>
                  <a:lnTo>
                    <a:pt x="203" y="395"/>
                  </a:lnTo>
                  <a:lnTo>
                    <a:pt x="205" y="395"/>
                  </a:lnTo>
                  <a:lnTo>
                    <a:pt x="205" y="390"/>
                  </a:lnTo>
                  <a:lnTo>
                    <a:pt x="205" y="390"/>
                  </a:lnTo>
                  <a:lnTo>
                    <a:pt x="208" y="388"/>
                  </a:lnTo>
                  <a:lnTo>
                    <a:pt x="205" y="388"/>
                  </a:lnTo>
                  <a:lnTo>
                    <a:pt x="205" y="385"/>
                  </a:lnTo>
                  <a:lnTo>
                    <a:pt x="203" y="385"/>
                  </a:lnTo>
                  <a:lnTo>
                    <a:pt x="201" y="385"/>
                  </a:lnTo>
                  <a:lnTo>
                    <a:pt x="198" y="385"/>
                  </a:lnTo>
                  <a:lnTo>
                    <a:pt x="196" y="383"/>
                  </a:lnTo>
                  <a:lnTo>
                    <a:pt x="198" y="383"/>
                  </a:lnTo>
                  <a:lnTo>
                    <a:pt x="198" y="383"/>
                  </a:lnTo>
                  <a:lnTo>
                    <a:pt x="203" y="383"/>
                  </a:lnTo>
                  <a:lnTo>
                    <a:pt x="205" y="385"/>
                  </a:lnTo>
                  <a:lnTo>
                    <a:pt x="208" y="385"/>
                  </a:lnTo>
                  <a:lnTo>
                    <a:pt x="208" y="385"/>
                  </a:lnTo>
                  <a:lnTo>
                    <a:pt x="210" y="385"/>
                  </a:lnTo>
                  <a:lnTo>
                    <a:pt x="217" y="381"/>
                  </a:lnTo>
                  <a:lnTo>
                    <a:pt x="219" y="374"/>
                  </a:lnTo>
                  <a:lnTo>
                    <a:pt x="224" y="369"/>
                  </a:lnTo>
                  <a:lnTo>
                    <a:pt x="227" y="366"/>
                  </a:lnTo>
                  <a:lnTo>
                    <a:pt x="229" y="364"/>
                  </a:lnTo>
                  <a:lnTo>
                    <a:pt x="229" y="362"/>
                  </a:lnTo>
                  <a:lnTo>
                    <a:pt x="227" y="362"/>
                  </a:lnTo>
                  <a:lnTo>
                    <a:pt x="227" y="362"/>
                  </a:lnTo>
                  <a:lnTo>
                    <a:pt x="229" y="362"/>
                  </a:lnTo>
                  <a:lnTo>
                    <a:pt x="231" y="362"/>
                  </a:lnTo>
                  <a:lnTo>
                    <a:pt x="234" y="359"/>
                  </a:lnTo>
                  <a:lnTo>
                    <a:pt x="234" y="357"/>
                  </a:lnTo>
                  <a:lnTo>
                    <a:pt x="234" y="357"/>
                  </a:lnTo>
                  <a:lnTo>
                    <a:pt x="234" y="355"/>
                  </a:lnTo>
                  <a:lnTo>
                    <a:pt x="234" y="355"/>
                  </a:lnTo>
                  <a:lnTo>
                    <a:pt x="236" y="352"/>
                  </a:lnTo>
                  <a:lnTo>
                    <a:pt x="236" y="350"/>
                  </a:lnTo>
                  <a:lnTo>
                    <a:pt x="236" y="350"/>
                  </a:lnTo>
                  <a:lnTo>
                    <a:pt x="236" y="348"/>
                  </a:lnTo>
                  <a:lnTo>
                    <a:pt x="238" y="348"/>
                  </a:lnTo>
                  <a:lnTo>
                    <a:pt x="238" y="345"/>
                  </a:lnTo>
                  <a:lnTo>
                    <a:pt x="234" y="345"/>
                  </a:lnTo>
                  <a:lnTo>
                    <a:pt x="231" y="345"/>
                  </a:lnTo>
                  <a:lnTo>
                    <a:pt x="229" y="343"/>
                  </a:lnTo>
                  <a:lnTo>
                    <a:pt x="229" y="343"/>
                  </a:lnTo>
                  <a:lnTo>
                    <a:pt x="229" y="343"/>
                  </a:lnTo>
                  <a:lnTo>
                    <a:pt x="231" y="343"/>
                  </a:lnTo>
                  <a:lnTo>
                    <a:pt x="236" y="343"/>
                  </a:lnTo>
                  <a:lnTo>
                    <a:pt x="238" y="343"/>
                  </a:lnTo>
                  <a:lnTo>
                    <a:pt x="241" y="343"/>
                  </a:lnTo>
                  <a:lnTo>
                    <a:pt x="243" y="343"/>
                  </a:lnTo>
                  <a:lnTo>
                    <a:pt x="243" y="343"/>
                  </a:lnTo>
                  <a:lnTo>
                    <a:pt x="248" y="340"/>
                  </a:lnTo>
                  <a:lnTo>
                    <a:pt x="248" y="340"/>
                  </a:lnTo>
                  <a:lnTo>
                    <a:pt x="250" y="338"/>
                  </a:lnTo>
                  <a:lnTo>
                    <a:pt x="245" y="336"/>
                  </a:lnTo>
                  <a:lnTo>
                    <a:pt x="243" y="336"/>
                  </a:lnTo>
                  <a:lnTo>
                    <a:pt x="243" y="336"/>
                  </a:lnTo>
                  <a:lnTo>
                    <a:pt x="243" y="333"/>
                  </a:lnTo>
                  <a:lnTo>
                    <a:pt x="245" y="333"/>
                  </a:lnTo>
                  <a:lnTo>
                    <a:pt x="245" y="336"/>
                  </a:lnTo>
                  <a:lnTo>
                    <a:pt x="248" y="336"/>
                  </a:lnTo>
                  <a:lnTo>
                    <a:pt x="250" y="336"/>
                  </a:lnTo>
                  <a:lnTo>
                    <a:pt x="252" y="336"/>
                  </a:lnTo>
                  <a:lnTo>
                    <a:pt x="252" y="336"/>
                  </a:lnTo>
                  <a:lnTo>
                    <a:pt x="255" y="336"/>
                  </a:lnTo>
                  <a:lnTo>
                    <a:pt x="257" y="333"/>
                  </a:lnTo>
                  <a:lnTo>
                    <a:pt x="260" y="333"/>
                  </a:lnTo>
                  <a:lnTo>
                    <a:pt x="260" y="331"/>
                  </a:lnTo>
                  <a:lnTo>
                    <a:pt x="260" y="331"/>
                  </a:lnTo>
                  <a:lnTo>
                    <a:pt x="262" y="331"/>
                  </a:lnTo>
                  <a:lnTo>
                    <a:pt x="262" y="329"/>
                  </a:lnTo>
                  <a:lnTo>
                    <a:pt x="264" y="329"/>
                  </a:lnTo>
                  <a:lnTo>
                    <a:pt x="267" y="329"/>
                  </a:lnTo>
                  <a:lnTo>
                    <a:pt x="267" y="326"/>
                  </a:lnTo>
                  <a:lnTo>
                    <a:pt x="271" y="324"/>
                  </a:lnTo>
                  <a:lnTo>
                    <a:pt x="271" y="324"/>
                  </a:lnTo>
                  <a:lnTo>
                    <a:pt x="271" y="319"/>
                  </a:lnTo>
                  <a:lnTo>
                    <a:pt x="274" y="317"/>
                  </a:lnTo>
                  <a:lnTo>
                    <a:pt x="269" y="317"/>
                  </a:lnTo>
                  <a:lnTo>
                    <a:pt x="269" y="317"/>
                  </a:lnTo>
                  <a:lnTo>
                    <a:pt x="267" y="317"/>
                  </a:lnTo>
                  <a:lnTo>
                    <a:pt x="264" y="314"/>
                  </a:lnTo>
                  <a:lnTo>
                    <a:pt x="260" y="314"/>
                  </a:lnTo>
                  <a:lnTo>
                    <a:pt x="267" y="314"/>
                  </a:lnTo>
                  <a:lnTo>
                    <a:pt x="267" y="314"/>
                  </a:lnTo>
                  <a:lnTo>
                    <a:pt x="269" y="314"/>
                  </a:lnTo>
                  <a:lnTo>
                    <a:pt x="271" y="314"/>
                  </a:lnTo>
                  <a:lnTo>
                    <a:pt x="274" y="314"/>
                  </a:lnTo>
                  <a:lnTo>
                    <a:pt x="274" y="312"/>
                  </a:lnTo>
                  <a:lnTo>
                    <a:pt x="276" y="312"/>
                  </a:lnTo>
                  <a:lnTo>
                    <a:pt x="281" y="312"/>
                  </a:lnTo>
                  <a:lnTo>
                    <a:pt x="281" y="310"/>
                  </a:lnTo>
                  <a:lnTo>
                    <a:pt x="281" y="310"/>
                  </a:lnTo>
                  <a:lnTo>
                    <a:pt x="281" y="307"/>
                  </a:lnTo>
                  <a:lnTo>
                    <a:pt x="278" y="307"/>
                  </a:lnTo>
                  <a:lnTo>
                    <a:pt x="278" y="303"/>
                  </a:lnTo>
                  <a:lnTo>
                    <a:pt x="278" y="303"/>
                  </a:lnTo>
                  <a:lnTo>
                    <a:pt x="276" y="303"/>
                  </a:lnTo>
                  <a:lnTo>
                    <a:pt x="274" y="303"/>
                  </a:lnTo>
                  <a:lnTo>
                    <a:pt x="274" y="300"/>
                  </a:lnTo>
                  <a:lnTo>
                    <a:pt x="274" y="300"/>
                  </a:lnTo>
                  <a:lnTo>
                    <a:pt x="274" y="298"/>
                  </a:lnTo>
                  <a:lnTo>
                    <a:pt x="276" y="298"/>
                  </a:lnTo>
                  <a:lnTo>
                    <a:pt x="278" y="298"/>
                  </a:lnTo>
                  <a:lnTo>
                    <a:pt x="285" y="300"/>
                  </a:lnTo>
                  <a:lnTo>
                    <a:pt x="288" y="298"/>
                  </a:lnTo>
                  <a:lnTo>
                    <a:pt x="290" y="298"/>
                  </a:lnTo>
                  <a:lnTo>
                    <a:pt x="292" y="296"/>
                  </a:lnTo>
                  <a:lnTo>
                    <a:pt x="295" y="296"/>
                  </a:lnTo>
                  <a:lnTo>
                    <a:pt x="297" y="293"/>
                  </a:lnTo>
                  <a:lnTo>
                    <a:pt x="295" y="293"/>
                  </a:lnTo>
                  <a:lnTo>
                    <a:pt x="290" y="291"/>
                  </a:lnTo>
                  <a:lnTo>
                    <a:pt x="290" y="291"/>
                  </a:lnTo>
                  <a:lnTo>
                    <a:pt x="292" y="291"/>
                  </a:lnTo>
                  <a:lnTo>
                    <a:pt x="300" y="288"/>
                  </a:lnTo>
                  <a:lnTo>
                    <a:pt x="304" y="288"/>
                  </a:lnTo>
                  <a:lnTo>
                    <a:pt x="311" y="288"/>
                  </a:lnTo>
                  <a:lnTo>
                    <a:pt x="318" y="286"/>
                  </a:lnTo>
                  <a:lnTo>
                    <a:pt x="318" y="286"/>
                  </a:lnTo>
                  <a:lnTo>
                    <a:pt x="318" y="284"/>
                  </a:lnTo>
                  <a:lnTo>
                    <a:pt x="316" y="284"/>
                  </a:lnTo>
                  <a:lnTo>
                    <a:pt x="316" y="281"/>
                  </a:lnTo>
                  <a:lnTo>
                    <a:pt x="318" y="281"/>
                  </a:lnTo>
                  <a:lnTo>
                    <a:pt x="321" y="284"/>
                  </a:lnTo>
                  <a:lnTo>
                    <a:pt x="323" y="281"/>
                  </a:lnTo>
                  <a:lnTo>
                    <a:pt x="325" y="279"/>
                  </a:lnTo>
                  <a:lnTo>
                    <a:pt x="328" y="279"/>
                  </a:lnTo>
                  <a:lnTo>
                    <a:pt x="328" y="277"/>
                  </a:lnTo>
                  <a:lnTo>
                    <a:pt x="325" y="277"/>
                  </a:lnTo>
                  <a:lnTo>
                    <a:pt x="323" y="274"/>
                  </a:lnTo>
                  <a:lnTo>
                    <a:pt x="325" y="274"/>
                  </a:lnTo>
                  <a:lnTo>
                    <a:pt x="328" y="274"/>
                  </a:lnTo>
                  <a:lnTo>
                    <a:pt x="333" y="274"/>
                  </a:lnTo>
                  <a:lnTo>
                    <a:pt x="335" y="277"/>
                  </a:lnTo>
                  <a:lnTo>
                    <a:pt x="335" y="277"/>
                  </a:lnTo>
                  <a:lnTo>
                    <a:pt x="333" y="279"/>
                  </a:lnTo>
                  <a:lnTo>
                    <a:pt x="325" y="281"/>
                  </a:lnTo>
                  <a:lnTo>
                    <a:pt x="325" y="284"/>
                  </a:lnTo>
                  <a:lnTo>
                    <a:pt x="325" y="284"/>
                  </a:lnTo>
                  <a:lnTo>
                    <a:pt x="325" y="286"/>
                  </a:lnTo>
                  <a:lnTo>
                    <a:pt x="321" y="286"/>
                  </a:lnTo>
                  <a:lnTo>
                    <a:pt x="321" y="288"/>
                  </a:lnTo>
                  <a:lnTo>
                    <a:pt x="323" y="288"/>
                  </a:lnTo>
                  <a:lnTo>
                    <a:pt x="325" y="288"/>
                  </a:lnTo>
                  <a:lnTo>
                    <a:pt x="328" y="288"/>
                  </a:lnTo>
                  <a:lnTo>
                    <a:pt x="330" y="288"/>
                  </a:lnTo>
                  <a:lnTo>
                    <a:pt x="330" y="286"/>
                  </a:lnTo>
                  <a:lnTo>
                    <a:pt x="333" y="286"/>
                  </a:lnTo>
                  <a:lnTo>
                    <a:pt x="333" y="286"/>
                  </a:lnTo>
                  <a:lnTo>
                    <a:pt x="335" y="284"/>
                  </a:lnTo>
                  <a:lnTo>
                    <a:pt x="335" y="284"/>
                  </a:lnTo>
                  <a:lnTo>
                    <a:pt x="337" y="286"/>
                  </a:lnTo>
                  <a:lnTo>
                    <a:pt x="337" y="286"/>
                  </a:lnTo>
                  <a:lnTo>
                    <a:pt x="340" y="286"/>
                  </a:lnTo>
                  <a:lnTo>
                    <a:pt x="340" y="286"/>
                  </a:lnTo>
                  <a:lnTo>
                    <a:pt x="342" y="286"/>
                  </a:lnTo>
                  <a:lnTo>
                    <a:pt x="344" y="284"/>
                  </a:lnTo>
                  <a:lnTo>
                    <a:pt x="344" y="281"/>
                  </a:lnTo>
                  <a:lnTo>
                    <a:pt x="344" y="281"/>
                  </a:lnTo>
                  <a:lnTo>
                    <a:pt x="347" y="281"/>
                  </a:lnTo>
                  <a:lnTo>
                    <a:pt x="344" y="284"/>
                  </a:lnTo>
                  <a:lnTo>
                    <a:pt x="344" y="284"/>
                  </a:lnTo>
                  <a:lnTo>
                    <a:pt x="347" y="284"/>
                  </a:lnTo>
                  <a:lnTo>
                    <a:pt x="351" y="281"/>
                  </a:lnTo>
                  <a:lnTo>
                    <a:pt x="354" y="281"/>
                  </a:lnTo>
                  <a:lnTo>
                    <a:pt x="356" y="279"/>
                  </a:lnTo>
                  <a:lnTo>
                    <a:pt x="358" y="279"/>
                  </a:lnTo>
                  <a:lnTo>
                    <a:pt x="356" y="277"/>
                  </a:lnTo>
                  <a:lnTo>
                    <a:pt x="356" y="274"/>
                  </a:lnTo>
                  <a:lnTo>
                    <a:pt x="356" y="274"/>
                  </a:lnTo>
                  <a:lnTo>
                    <a:pt x="356" y="274"/>
                  </a:lnTo>
                  <a:lnTo>
                    <a:pt x="356" y="274"/>
                  </a:lnTo>
                  <a:lnTo>
                    <a:pt x="358" y="274"/>
                  </a:lnTo>
                  <a:lnTo>
                    <a:pt x="358" y="277"/>
                  </a:lnTo>
                  <a:lnTo>
                    <a:pt x="361" y="277"/>
                  </a:lnTo>
                  <a:lnTo>
                    <a:pt x="363" y="277"/>
                  </a:lnTo>
                  <a:lnTo>
                    <a:pt x="366" y="277"/>
                  </a:lnTo>
                  <a:lnTo>
                    <a:pt x="366" y="277"/>
                  </a:lnTo>
                  <a:lnTo>
                    <a:pt x="373" y="274"/>
                  </a:lnTo>
                  <a:lnTo>
                    <a:pt x="375" y="274"/>
                  </a:lnTo>
                  <a:lnTo>
                    <a:pt x="375" y="272"/>
                  </a:lnTo>
                  <a:lnTo>
                    <a:pt x="377" y="272"/>
                  </a:lnTo>
                  <a:lnTo>
                    <a:pt x="377" y="270"/>
                  </a:lnTo>
                  <a:lnTo>
                    <a:pt x="380" y="270"/>
                  </a:lnTo>
                  <a:lnTo>
                    <a:pt x="380" y="270"/>
                  </a:lnTo>
                  <a:lnTo>
                    <a:pt x="382" y="270"/>
                  </a:lnTo>
                  <a:lnTo>
                    <a:pt x="382" y="270"/>
                  </a:lnTo>
                  <a:lnTo>
                    <a:pt x="387" y="265"/>
                  </a:lnTo>
                  <a:lnTo>
                    <a:pt x="394" y="260"/>
                  </a:lnTo>
                  <a:lnTo>
                    <a:pt x="394" y="258"/>
                  </a:lnTo>
                  <a:lnTo>
                    <a:pt x="396" y="258"/>
                  </a:lnTo>
                  <a:lnTo>
                    <a:pt x="396" y="258"/>
                  </a:lnTo>
                  <a:lnTo>
                    <a:pt x="396" y="258"/>
                  </a:lnTo>
                  <a:lnTo>
                    <a:pt x="396" y="255"/>
                  </a:lnTo>
                  <a:lnTo>
                    <a:pt x="399" y="255"/>
                  </a:lnTo>
                  <a:lnTo>
                    <a:pt x="399" y="255"/>
                  </a:lnTo>
                  <a:lnTo>
                    <a:pt x="401" y="253"/>
                  </a:lnTo>
                  <a:lnTo>
                    <a:pt x="403" y="251"/>
                  </a:lnTo>
                  <a:lnTo>
                    <a:pt x="403" y="251"/>
                  </a:lnTo>
                  <a:lnTo>
                    <a:pt x="406" y="251"/>
                  </a:lnTo>
                  <a:lnTo>
                    <a:pt x="413" y="248"/>
                  </a:lnTo>
                  <a:lnTo>
                    <a:pt x="415" y="248"/>
                  </a:lnTo>
                  <a:lnTo>
                    <a:pt x="415" y="246"/>
                  </a:lnTo>
                  <a:lnTo>
                    <a:pt x="417" y="246"/>
                  </a:lnTo>
                  <a:lnTo>
                    <a:pt x="420" y="244"/>
                  </a:lnTo>
                  <a:lnTo>
                    <a:pt x="417" y="244"/>
                  </a:lnTo>
                  <a:lnTo>
                    <a:pt x="417" y="241"/>
                  </a:lnTo>
                  <a:lnTo>
                    <a:pt x="417" y="241"/>
                  </a:lnTo>
                  <a:lnTo>
                    <a:pt x="417" y="241"/>
                  </a:lnTo>
                  <a:lnTo>
                    <a:pt x="420" y="241"/>
                  </a:lnTo>
                  <a:lnTo>
                    <a:pt x="420" y="241"/>
                  </a:lnTo>
                  <a:lnTo>
                    <a:pt x="420" y="241"/>
                  </a:lnTo>
                  <a:lnTo>
                    <a:pt x="420" y="239"/>
                  </a:lnTo>
                  <a:lnTo>
                    <a:pt x="420" y="239"/>
                  </a:lnTo>
                  <a:lnTo>
                    <a:pt x="420" y="236"/>
                  </a:lnTo>
                  <a:lnTo>
                    <a:pt x="422" y="239"/>
                  </a:lnTo>
                  <a:lnTo>
                    <a:pt x="424" y="241"/>
                  </a:lnTo>
                  <a:lnTo>
                    <a:pt x="429" y="244"/>
                  </a:lnTo>
                  <a:lnTo>
                    <a:pt x="432" y="244"/>
                  </a:lnTo>
                  <a:lnTo>
                    <a:pt x="434" y="244"/>
                  </a:lnTo>
                  <a:lnTo>
                    <a:pt x="436" y="244"/>
                  </a:lnTo>
                  <a:lnTo>
                    <a:pt x="441" y="244"/>
                  </a:lnTo>
                  <a:lnTo>
                    <a:pt x="441" y="244"/>
                  </a:lnTo>
                  <a:lnTo>
                    <a:pt x="439" y="241"/>
                  </a:lnTo>
                  <a:lnTo>
                    <a:pt x="439" y="241"/>
                  </a:lnTo>
                  <a:lnTo>
                    <a:pt x="446" y="241"/>
                  </a:lnTo>
                  <a:lnTo>
                    <a:pt x="446" y="241"/>
                  </a:lnTo>
                  <a:lnTo>
                    <a:pt x="448" y="241"/>
                  </a:lnTo>
                  <a:lnTo>
                    <a:pt x="450" y="239"/>
                  </a:lnTo>
                  <a:lnTo>
                    <a:pt x="450" y="239"/>
                  </a:lnTo>
                  <a:lnTo>
                    <a:pt x="453" y="239"/>
                  </a:lnTo>
                  <a:lnTo>
                    <a:pt x="457" y="241"/>
                  </a:lnTo>
                  <a:lnTo>
                    <a:pt x="460" y="239"/>
                  </a:lnTo>
                  <a:lnTo>
                    <a:pt x="462" y="239"/>
                  </a:lnTo>
                  <a:lnTo>
                    <a:pt x="465" y="239"/>
                  </a:lnTo>
                  <a:lnTo>
                    <a:pt x="474" y="236"/>
                  </a:lnTo>
                  <a:lnTo>
                    <a:pt x="476" y="236"/>
                  </a:lnTo>
                  <a:lnTo>
                    <a:pt x="481" y="236"/>
                  </a:lnTo>
                  <a:lnTo>
                    <a:pt x="488" y="234"/>
                  </a:lnTo>
                  <a:lnTo>
                    <a:pt x="490" y="234"/>
                  </a:lnTo>
                  <a:lnTo>
                    <a:pt x="495" y="234"/>
                  </a:lnTo>
                  <a:lnTo>
                    <a:pt x="498" y="234"/>
                  </a:lnTo>
                  <a:lnTo>
                    <a:pt x="500" y="234"/>
                  </a:lnTo>
                  <a:lnTo>
                    <a:pt x="502" y="232"/>
                  </a:lnTo>
                  <a:lnTo>
                    <a:pt x="505" y="232"/>
                  </a:lnTo>
                  <a:lnTo>
                    <a:pt x="505" y="232"/>
                  </a:lnTo>
                  <a:lnTo>
                    <a:pt x="507" y="232"/>
                  </a:lnTo>
                  <a:lnTo>
                    <a:pt x="512" y="229"/>
                  </a:lnTo>
                  <a:lnTo>
                    <a:pt x="512" y="229"/>
                  </a:lnTo>
                  <a:lnTo>
                    <a:pt x="514" y="229"/>
                  </a:lnTo>
                  <a:lnTo>
                    <a:pt x="514" y="227"/>
                  </a:lnTo>
                  <a:lnTo>
                    <a:pt x="514" y="227"/>
                  </a:lnTo>
                  <a:lnTo>
                    <a:pt x="519" y="225"/>
                  </a:lnTo>
                  <a:lnTo>
                    <a:pt x="521" y="225"/>
                  </a:lnTo>
                  <a:lnTo>
                    <a:pt x="521" y="225"/>
                  </a:lnTo>
                  <a:lnTo>
                    <a:pt x="521" y="222"/>
                  </a:lnTo>
                  <a:lnTo>
                    <a:pt x="521" y="222"/>
                  </a:lnTo>
                  <a:lnTo>
                    <a:pt x="526" y="222"/>
                  </a:lnTo>
                  <a:lnTo>
                    <a:pt x="526" y="222"/>
                  </a:lnTo>
                  <a:lnTo>
                    <a:pt x="531" y="220"/>
                  </a:lnTo>
                  <a:lnTo>
                    <a:pt x="533" y="220"/>
                  </a:lnTo>
                  <a:lnTo>
                    <a:pt x="535" y="220"/>
                  </a:lnTo>
                  <a:lnTo>
                    <a:pt x="535" y="218"/>
                  </a:lnTo>
                  <a:lnTo>
                    <a:pt x="535" y="218"/>
                  </a:lnTo>
                  <a:lnTo>
                    <a:pt x="535" y="218"/>
                  </a:lnTo>
                  <a:lnTo>
                    <a:pt x="535" y="218"/>
                  </a:lnTo>
                  <a:lnTo>
                    <a:pt x="540" y="218"/>
                  </a:lnTo>
                  <a:lnTo>
                    <a:pt x="540" y="218"/>
                  </a:lnTo>
                  <a:lnTo>
                    <a:pt x="542" y="218"/>
                  </a:lnTo>
                  <a:lnTo>
                    <a:pt x="542" y="215"/>
                  </a:lnTo>
                  <a:lnTo>
                    <a:pt x="542" y="215"/>
                  </a:lnTo>
                  <a:lnTo>
                    <a:pt x="542" y="215"/>
                  </a:lnTo>
                  <a:lnTo>
                    <a:pt x="540" y="215"/>
                  </a:lnTo>
                  <a:lnTo>
                    <a:pt x="542" y="215"/>
                  </a:lnTo>
                  <a:lnTo>
                    <a:pt x="545" y="215"/>
                  </a:lnTo>
                  <a:lnTo>
                    <a:pt x="549" y="213"/>
                  </a:lnTo>
                  <a:lnTo>
                    <a:pt x="552" y="213"/>
                  </a:lnTo>
                  <a:lnTo>
                    <a:pt x="552" y="213"/>
                  </a:lnTo>
                  <a:lnTo>
                    <a:pt x="552" y="213"/>
                  </a:lnTo>
                  <a:lnTo>
                    <a:pt x="554" y="210"/>
                  </a:lnTo>
                  <a:lnTo>
                    <a:pt x="556" y="210"/>
                  </a:lnTo>
                  <a:lnTo>
                    <a:pt x="556" y="210"/>
                  </a:lnTo>
                  <a:lnTo>
                    <a:pt x="559" y="210"/>
                  </a:lnTo>
                  <a:lnTo>
                    <a:pt x="561" y="210"/>
                  </a:lnTo>
                  <a:lnTo>
                    <a:pt x="564" y="208"/>
                  </a:lnTo>
                  <a:lnTo>
                    <a:pt x="564" y="208"/>
                  </a:lnTo>
                  <a:lnTo>
                    <a:pt x="566" y="208"/>
                  </a:lnTo>
                  <a:lnTo>
                    <a:pt x="564" y="208"/>
                  </a:lnTo>
                  <a:lnTo>
                    <a:pt x="552" y="208"/>
                  </a:lnTo>
                  <a:lnTo>
                    <a:pt x="547" y="208"/>
                  </a:lnTo>
                  <a:lnTo>
                    <a:pt x="540" y="206"/>
                  </a:lnTo>
                  <a:lnTo>
                    <a:pt x="533" y="203"/>
                  </a:lnTo>
                  <a:lnTo>
                    <a:pt x="521" y="203"/>
                  </a:lnTo>
                  <a:lnTo>
                    <a:pt x="521" y="203"/>
                  </a:lnTo>
                  <a:lnTo>
                    <a:pt x="514" y="206"/>
                  </a:lnTo>
                  <a:lnTo>
                    <a:pt x="509" y="206"/>
                  </a:lnTo>
                  <a:lnTo>
                    <a:pt x="505" y="206"/>
                  </a:lnTo>
                  <a:lnTo>
                    <a:pt x="502" y="206"/>
                  </a:lnTo>
                  <a:lnTo>
                    <a:pt x="500" y="208"/>
                  </a:lnTo>
                  <a:lnTo>
                    <a:pt x="498" y="208"/>
                  </a:lnTo>
                  <a:lnTo>
                    <a:pt x="495" y="210"/>
                  </a:lnTo>
                  <a:lnTo>
                    <a:pt x="493" y="208"/>
                  </a:lnTo>
                  <a:lnTo>
                    <a:pt x="493" y="208"/>
                  </a:lnTo>
                  <a:lnTo>
                    <a:pt x="498" y="206"/>
                  </a:lnTo>
                  <a:lnTo>
                    <a:pt x="500" y="206"/>
                  </a:lnTo>
                  <a:lnTo>
                    <a:pt x="502" y="206"/>
                  </a:lnTo>
                  <a:lnTo>
                    <a:pt x="505" y="203"/>
                  </a:lnTo>
                  <a:lnTo>
                    <a:pt x="509" y="203"/>
                  </a:lnTo>
                  <a:lnTo>
                    <a:pt x="509" y="203"/>
                  </a:lnTo>
                  <a:lnTo>
                    <a:pt x="509" y="201"/>
                  </a:lnTo>
                  <a:lnTo>
                    <a:pt x="509" y="201"/>
                  </a:lnTo>
                  <a:lnTo>
                    <a:pt x="507" y="201"/>
                  </a:lnTo>
                  <a:lnTo>
                    <a:pt x="507" y="201"/>
                  </a:lnTo>
                  <a:lnTo>
                    <a:pt x="495" y="203"/>
                  </a:lnTo>
                  <a:lnTo>
                    <a:pt x="490" y="203"/>
                  </a:lnTo>
                  <a:lnTo>
                    <a:pt x="483" y="201"/>
                  </a:lnTo>
                  <a:lnTo>
                    <a:pt x="481" y="201"/>
                  </a:lnTo>
                  <a:lnTo>
                    <a:pt x="476" y="201"/>
                  </a:lnTo>
                  <a:lnTo>
                    <a:pt x="476" y="201"/>
                  </a:lnTo>
                  <a:lnTo>
                    <a:pt x="476" y="201"/>
                  </a:lnTo>
                  <a:lnTo>
                    <a:pt x="483" y="201"/>
                  </a:lnTo>
                  <a:lnTo>
                    <a:pt x="486" y="199"/>
                  </a:lnTo>
                  <a:lnTo>
                    <a:pt x="490" y="199"/>
                  </a:lnTo>
                  <a:lnTo>
                    <a:pt x="490" y="199"/>
                  </a:lnTo>
                  <a:lnTo>
                    <a:pt x="490" y="196"/>
                  </a:lnTo>
                  <a:lnTo>
                    <a:pt x="493" y="194"/>
                  </a:lnTo>
                  <a:lnTo>
                    <a:pt x="493" y="194"/>
                  </a:lnTo>
                  <a:lnTo>
                    <a:pt x="490" y="194"/>
                  </a:lnTo>
                  <a:lnTo>
                    <a:pt x="490" y="194"/>
                  </a:lnTo>
                  <a:lnTo>
                    <a:pt x="488" y="192"/>
                  </a:lnTo>
                  <a:lnTo>
                    <a:pt x="490" y="192"/>
                  </a:lnTo>
                  <a:lnTo>
                    <a:pt x="495" y="192"/>
                  </a:lnTo>
                  <a:lnTo>
                    <a:pt x="498" y="192"/>
                  </a:lnTo>
                  <a:lnTo>
                    <a:pt x="502" y="194"/>
                  </a:lnTo>
                  <a:lnTo>
                    <a:pt x="505" y="194"/>
                  </a:lnTo>
                  <a:lnTo>
                    <a:pt x="509" y="194"/>
                  </a:lnTo>
                  <a:lnTo>
                    <a:pt x="512" y="194"/>
                  </a:lnTo>
                  <a:lnTo>
                    <a:pt x="519" y="192"/>
                  </a:lnTo>
                  <a:lnTo>
                    <a:pt x="521" y="192"/>
                  </a:lnTo>
                  <a:lnTo>
                    <a:pt x="523" y="189"/>
                  </a:lnTo>
                  <a:lnTo>
                    <a:pt x="526" y="187"/>
                  </a:lnTo>
                  <a:lnTo>
                    <a:pt x="526" y="187"/>
                  </a:lnTo>
                  <a:lnTo>
                    <a:pt x="526" y="184"/>
                  </a:lnTo>
                  <a:lnTo>
                    <a:pt x="526" y="184"/>
                  </a:lnTo>
                  <a:lnTo>
                    <a:pt x="521" y="184"/>
                  </a:lnTo>
                  <a:lnTo>
                    <a:pt x="516" y="184"/>
                  </a:lnTo>
                  <a:lnTo>
                    <a:pt x="514" y="184"/>
                  </a:lnTo>
                  <a:lnTo>
                    <a:pt x="509" y="182"/>
                  </a:lnTo>
                  <a:lnTo>
                    <a:pt x="509" y="182"/>
                  </a:lnTo>
                  <a:lnTo>
                    <a:pt x="509" y="182"/>
                  </a:lnTo>
                  <a:lnTo>
                    <a:pt x="509" y="182"/>
                  </a:lnTo>
                  <a:lnTo>
                    <a:pt x="514" y="182"/>
                  </a:lnTo>
                  <a:lnTo>
                    <a:pt x="521" y="182"/>
                  </a:lnTo>
                  <a:lnTo>
                    <a:pt x="526" y="182"/>
                  </a:lnTo>
                  <a:lnTo>
                    <a:pt x="528" y="182"/>
                  </a:lnTo>
                  <a:lnTo>
                    <a:pt x="531" y="184"/>
                  </a:lnTo>
                  <a:lnTo>
                    <a:pt x="533" y="184"/>
                  </a:lnTo>
                  <a:lnTo>
                    <a:pt x="535" y="187"/>
                  </a:lnTo>
                  <a:lnTo>
                    <a:pt x="538" y="187"/>
                  </a:lnTo>
                  <a:lnTo>
                    <a:pt x="540" y="189"/>
                  </a:lnTo>
                  <a:lnTo>
                    <a:pt x="542" y="189"/>
                  </a:lnTo>
                  <a:lnTo>
                    <a:pt x="542" y="192"/>
                  </a:lnTo>
                  <a:lnTo>
                    <a:pt x="542" y="194"/>
                  </a:lnTo>
                  <a:lnTo>
                    <a:pt x="542" y="196"/>
                  </a:lnTo>
                  <a:lnTo>
                    <a:pt x="545" y="199"/>
                  </a:lnTo>
                  <a:lnTo>
                    <a:pt x="547" y="201"/>
                  </a:lnTo>
                  <a:lnTo>
                    <a:pt x="552" y="201"/>
                  </a:lnTo>
                  <a:lnTo>
                    <a:pt x="554" y="201"/>
                  </a:lnTo>
                  <a:lnTo>
                    <a:pt x="556" y="201"/>
                  </a:lnTo>
                  <a:lnTo>
                    <a:pt x="561" y="201"/>
                  </a:lnTo>
                  <a:lnTo>
                    <a:pt x="561" y="201"/>
                  </a:lnTo>
                  <a:lnTo>
                    <a:pt x="564" y="196"/>
                  </a:lnTo>
                  <a:lnTo>
                    <a:pt x="564" y="196"/>
                  </a:lnTo>
                  <a:lnTo>
                    <a:pt x="564" y="196"/>
                  </a:lnTo>
                  <a:lnTo>
                    <a:pt x="566" y="194"/>
                  </a:lnTo>
                  <a:lnTo>
                    <a:pt x="566" y="199"/>
                  </a:lnTo>
                  <a:lnTo>
                    <a:pt x="566" y="199"/>
                  </a:lnTo>
                  <a:lnTo>
                    <a:pt x="566" y="199"/>
                  </a:lnTo>
                  <a:lnTo>
                    <a:pt x="566" y="201"/>
                  </a:lnTo>
                  <a:lnTo>
                    <a:pt x="566" y="201"/>
                  </a:lnTo>
                  <a:lnTo>
                    <a:pt x="568" y="201"/>
                  </a:lnTo>
                  <a:lnTo>
                    <a:pt x="571" y="201"/>
                  </a:lnTo>
                  <a:lnTo>
                    <a:pt x="575" y="201"/>
                  </a:lnTo>
                  <a:lnTo>
                    <a:pt x="578" y="201"/>
                  </a:lnTo>
                  <a:lnTo>
                    <a:pt x="575" y="199"/>
                  </a:lnTo>
                  <a:lnTo>
                    <a:pt x="578" y="196"/>
                  </a:lnTo>
                  <a:lnTo>
                    <a:pt x="575" y="194"/>
                  </a:lnTo>
                  <a:lnTo>
                    <a:pt x="578" y="194"/>
                  </a:lnTo>
                  <a:lnTo>
                    <a:pt x="578" y="192"/>
                  </a:lnTo>
                  <a:lnTo>
                    <a:pt x="578" y="189"/>
                  </a:lnTo>
                  <a:lnTo>
                    <a:pt x="578" y="187"/>
                  </a:lnTo>
                  <a:lnTo>
                    <a:pt x="578" y="184"/>
                  </a:lnTo>
                  <a:lnTo>
                    <a:pt x="575" y="184"/>
                  </a:lnTo>
                  <a:lnTo>
                    <a:pt x="573" y="184"/>
                  </a:lnTo>
                  <a:lnTo>
                    <a:pt x="573" y="184"/>
                  </a:lnTo>
                  <a:lnTo>
                    <a:pt x="571" y="184"/>
                  </a:lnTo>
                  <a:lnTo>
                    <a:pt x="571" y="187"/>
                  </a:lnTo>
                  <a:lnTo>
                    <a:pt x="568" y="187"/>
                  </a:lnTo>
                  <a:lnTo>
                    <a:pt x="568" y="184"/>
                  </a:lnTo>
                  <a:lnTo>
                    <a:pt x="568" y="184"/>
                  </a:lnTo>
                  <a:lnTo>
                    <a:pt x="568" y="184"/>
                  </a:lnTo>
                  <a:lnTo>
                    <a:pt x="568" y="182"/>
                  </a:lnTo>
                  <a:lnTo>
                    <a:pt x="571" y="182"/>
                  </a:lnTo>
                  <a:lnTo>
                    <a:pt x="575" y="180"/>
                  </a:lnTo>
                  <a:lnTo>
                    <a:pt x="578" y="180"/>
                  </a:lnTo>
                  <a:lnTo>
                    <a:pt x="573" y="180"/>
                  </a:lnTo>
                  <a:lnTo>
                    <a:pt x="573" y="180"/>
                  </a:lnTo>
                  <a:lnTo>
                    <a:pt x="571" y="177"/>
                  </a:lnTo>
                  <a:lnTo>
                    <a:pt x="571" y="177"/>
                  </a:lnTo>
                  <a:lnTo>
                    <a:pt x="566" y="175"/>
                  </a:lnTo>
                  <a:lnTo>
                    <a:pt x="566" y="175"/>
                  </a:lnTo>
                  <a:lnTo>
                    <a:pt x="561" y="173"/>
                  </a:lnTo>
                  <a:lnTo>
                    <a:pt x="559" y="173"/>
                  </a:lnTo>
                  <a:lnTo>
                    <a:pt x="556" y="173"/>
                  </a:lnTo>
                  <a:lnTo>
                    <a:pt x="552" y="170"/>
                  </a:lnTo>
                  <a:lnTo>
                    <a:pt x="549" y="168"/>
                  </a:lnTo>
                  <a:lnTo>
                    <a:pt x="547" y="168"/>
                  </a:lnTo>
                  <a:lnTo>
                    <a:pt x="547" y="168"/>
                  </a:lnTo>
                  <a:lnTo>
                    <a:pt x="542" y="168"/>
                  </a:lnTo>
                  <a:lnTo>
                    <a:pt x="540" y="168"/>
                  </a:lnTo>
                  <a:lnTo>
                    <a:pt x="538" y="168"/>
                  </a:lnTo>
                  <a:lnTo>
                    <a:pt x="540" y="168"/>
                  </a:lnTo>
                  <a:lnTo>
                    <a:pt x="545" y="168"/>
                  </a:lnTo>
                  <a:lnTo>
                    <a:pt x="547" y="166"/>
                  </a:lnTo>
                  <a:lnTo>
                    <a:pt x="547" y="166"/>
                  </a:lnTo>
                  <a:lnTo>
                    <a:pt x="547" y="161"/>
                  </a:lnTo>
                  <a:lnTo>
                    <a:pt x="547" y="161"/>
                  </a:lnTo>
                  <a:lnTo>
                    <a:pt x="547" y="158"/>
                  </a:lnTo>
                  <a:lnTo>
                    <a:pt x="545" y="161"/>
                  </a:lnTo>
                  <a:lnTo>
                    <a:pt x="540" y="161"/>
                  </a:lnTo>
                  <a:lnTo>
                    <a:pt x="540" y="161"/>
                  </a:lnTo>
                  <a:lnTo>
                    <a:pt x="535" y="161"/>
                  </a:lnTo>
                  <a:lnTo>
                    <a:pt x="528" y="163"/>
                  </a:lnTo>
                  <a:lnTo>
                    <a:pt x="528" y="163"/>
                  </a:lnTo>
                  <a:lnTo>
                    <a:pt x="526" y="163"/>
                  </a:lnTo>
                  <a:lnTo>
                    <a:pt x="523" y="163"/>
                  </a:lnTo>
                  <a:lnTo>
                    <a:pt x="521" y="163"/>
                  </a:lnTo>
                  <a:lnTo>
                    <a:pt x="528" y="161"/>
                  </a:lnTo>
                  <a:lnTo>
                    <a:pt x="531" y="161"/>
                  </a:lnTo>
                  <a:lnTo>
                    <a:pt x="533" y="161"/>
                  </a:lnTo>
                  <a:lnTo>
                    <a:pt x="542" y="158"/>
                  </a:lnTo>
                  <a:lnTo>
                    <a:pt x="542" y="158"/>
                  </a:lnTo>
                  <a:lnTo>
                    <a:pt x="545" y="158"/>
                  </a:lnTo>
                  <a:lnTo>
                    <a:pt x="547" y="156"/>
                  </a:lnTo>
                  <a:lnTo>
                    <a:pt x="549" y="156"/>
                  </a:lnTo>
                  <a:lnTo>
                    <a:pt x="549" y="158"/>
                  </a:lnTo>
                  <a:lnTo>
                    <a:pt x="552" y="163"/>
                  </a:lnTo>
                  <a:lnTo>
                    <a:pt x="554" y="166"/>
                  </a:lnTo>
                  <a:lnTo>
                    <a:pt x="556" y="168"/>
                  </a:lnTo>
                  <a:lnTo>
                    <a:pt x="559" y="168"/>
                  </a:lnTo>
                  <a:lnTo>
                    <a:pt x="564" y="170"/>
                  </a:lnTo>
                  <a:lnTo>
                    <a:pt x="571" y="170"/>
                  </a:lnTo>
                  <a:lnTo>
                    <a:pt x="573" y="173"/>
                  </a:lnTo>
                  <a:lnTo>
                    <a:pt x="575" y="173"/>
                  </a:lnTo>
                  <a:lnTo>
                    <a:pt x="575" y="170"/>
                  </a:lnTo>
                  <a:lnTo>
                    <a:pt x="575" y="168"/>
                  </a:lnTo>
                  <a:lnTo>
                    <a:pt x="580" y="168"/>
                  </a:lnTo>
                  <a:lnTo>
                    <a:pt x="582" y="163"/>
                  </a:lnTo>
                  <a:lnTo>
                    <a:pt x="582" y="163"/>
                  </a:lnTo>
                  <a:lnTo>
                    <a:pt x="582" y="158"/>
                  </a:lnTo>
                  <a:lnTo>
                    <a:pt x="580" y="158"/>
                  </a:lnTo>
                  <a:lnTo>
                    <a:pt x="578" y="158"/>
                  </a:lnTo>
                  <a:lnTo>
                    <a:pt x="573" y="156"/>
                  </a:lnTo>
                  <a:lnTo>
                    <a:pt x="571" y="156"/>
                  </a:lnTo>
                  <a:lnTo>
                    <a:pt x="568" y="154"/>
                  </a:lnTo>
                  <a:lnTo>
                    <a:pt x="566" y="154"/>
                  </a:lnTo>
                  <a:lnTo>
                    <a:pt x="564" y="151"/>
                  </a:lnTo>
                  <a:lnTo>
                    <a:pt x="561" y="151"/>
                  </a:lnTo>
                  <a:lnTo>
                    <a:pt x="559" y="151"/>
                  </a:lnTo>
                  <a:lnTo>
                    <a:pt x="552" y="151"/>
                  </a:lnTo>
                  <a:lnTo>
                    <a:pt x="547" y="151"/>
                  </a:lnTo>
                  <a:lnTo>
                    <a:pt x="545" y="151"/>
                  </a:lnTo>
                  <a:lnTo>
                    <a:pt x="542" y="154"/>
                  </a:lnTo>
                  <a:lnTo>
                    <a:pt x="533" y="154"/>
                  </a:lnTo>
                  <a:lnTo>
                    <a:pt x="531" y="154"/>
                  </a:lnTo>
                  <a:lnTo>
                    <a:pt x="528" y="156"/>
                  </a:lnTo>
                  <a:lnTo>
                    <a:pt x="523" y="156"/>
                  </a:lnTo>
                  <a:lnTo>
                    <a:pt x="519" y="156"/>
                  </a:lnTo>
                  <a:lnTo>
                    <a:pt x="519" y="156"/>
                  </a:lnTo>
                  <a:lnTo>
                    <a:pt x="514" y="156"/>
                  </a:lnTo>
                  <a:lnTo>
                    <a:pt x="514" y="156"/>
                  </a:lnTo>
                  <a:lnTo>
                    <a:pt x="514" y="156"/>
                  </a:lnTo>
                  <a:lnTo>
                    <a:pt x="514" y="156"/>
                  </a:lnTo>
                  <a:lnTo>
                    <a:pt x="514" y="156"/>
                  </a:lnTo>
                  <a:lnTo>
                    <a:pt x="514" y="156"/>
                  </a:lnTo>
                  <a:lnTo>
                    <a:pt x="516" y="156"/>
                  </a:lnTo>
                  <a:lnTo>
                    <a:pt x="519" y="154"/>
                  </a:lnTo>
                  <a:lnTo>
                    <a:pt x="521" y="156"/>
                  </a:lnTo>
                  <a:lnTo>
                    <a:pt x="523" y="156"/>
                  </a:lnTo>
                  <a:lnTo>
                    <a:pt x="526" y="154"/>
                  </a:lnTo>
                  <a:lnTo>
                    <a:pt x="526" y="154"/>
                  </a:lnTo>
                  <a:lnTo>
                    <a:pt x="526" y="154"/>
                  </a:lnTo>
                  <a:lnTo>
                    <a:pt x="519" y="151"/>
                  </a:lnTo>
                  <a:lnTo>
                    <a:pt x="519" y="151"/>
                  </a:lnTo>
                  <a:lnTo>
                    <a:pt x="521" y="151"/>
                  </a:lnTo>
                  <a:lnTo>
                    <a:pt x="523" y="151"/>
                  </a:lnTo>
                  <a:lnTo>
                    <a:pt x="528" y="154"/>
                  </a:lnTo>
                  <a:lnTo>
                    <a:pt x="531" y="154"/>
                  </a:lnTo>
                  <a:lnTo>
                    <a:pt x="533" y="154"/>
                  </a:lnTo>
                  <a:lnTo>
                    <a:pt x="538" y="154"/>
                  </a:lnTo>
                  <a:lnTo>
                    <a:pt x="538" y="154"/>
                  </a:lnTo>
                  <a:lnTo>
                    <a:pt x="542" y="151"/>
                  </a:lnTo>
                  <a:lnTo>
                    <a:pt x="545" y="151"/>
                  </a:lnTo>
                  <a:lnTo>
                    <a:pt x="547" y="149"/>
                  </a:lnTo>
                  <a:lnTo>
                    <a:pt x="552" y="149"/>
                  </a:lnTo>
                  <a:lnTo>
                    <a:pt x="552" y="149"/>
                  </a:lnTo>
                  <a:lnTo>
                    <a:pt x="549" y="149"/>
                  </a:lnTo>
                  <a:lnTo>
                    <a:pt x="547" y="144"/>
                  </a:lnTo>
                  <a:lnTo>
                    <a:pt x="545" y="144"/>
                  </a:lnTo>
                  <a:lnTo>
                    <a:pt x="545" y="144"/>
                  </a:lnTo>
                  <a:lnTo>
                    <a:pt x="545" y="144"/>
                  </a:lnTo>
                  <a:lnTo>
                    <a:pt x="545" y="144"/>
                  </a:lnTo>
                  <a:lnTo>
                    <a:pt x="547" y="147"/>
                  </a:lnTo>
                  <a:lnTo>
                    <a:pt x="549" y="147"/>
                  </a:lnTo>
                  <a:lnTo>
                    <a:pt x="552" y="147"/>
                  </a:lnTo>
                  <a:lnTo>
                    <a:pt x="552" y="147"/>
                  </a:lnTo>
                  <a:lnTo>
                    <a:pt x="554" y="147"/>
                  </a:lnTo>
                  <a:lnTo>
                    <a:pt x="556" y="147"/>
                  </a:lnTo>
                  <a:lnTo>
                    <a:pt x="556" y="147"/>
                  </a:lnTo>
                  <a:lnTo>
                    <a:pt x="561" y="144"/>
                  </a:lnTo>
                  <a:lnTo>
                    <a:pt x="564" y="149"/>
                  </a:lnTo>
                  <a:lnTo>
                    <a:pt x="571" y="151"/>
                  </a:lnTo>
                  <a:lnTo>
                    <a:pt x="573" y="151"/>
                  </a:lnTo>
                  <a:lnTo>
                    <a:pt x="580" y="154"/>
                  </a:lnTo>
                  <a:lnTo>
                    <a:pt x="582" y="154"/>
                  </a:lnTo>
                  <a:lnTo>
                    <a:pt x="587" y="151"/>
                  </a:lnTo>
                  <a:lnTo>
                    <a:pt x="592" y="151"/>
                  </a:lnTo>
                  <a:lnTo>
                    <a:pt x="594" y="151"/>
                  </a:lnTo>
                  <a:lnTo>
                    <a:pt x="604" y="149"/>
                  </a:lnTo>
                  <a:lnTo>
                    <a:pt x="606" y="149"/>
                  </a:lnTo>
                  <a:lnTo>
                    <a:pt x="606" y="147"/>
                  </a:lnTo>
                  <a:lnTo>
                    <a:pt x="608" y="144"/>
                  </a:lnTo>
                  <a:lnTo>
                    <a:pt x="608" y="144"/>
                  </a:lnTo>
                  <a:lnTo>
                    <a:pt x="601" y="142"/>
                  </a:lnTo>
                  <a:lnTo>
                    <a:pt x="599" y="142"/>
                  </a:lnTo>
                  <a:lnTo>
                    <a:pt x="589" y="142"/>
                  </a:lnTo>
                  <a:lnTo>
                    <a:pt x="587" y="142"/>
                  </a:lnTo>
                  <a:lnTo>
                    <a:pt x="587" y="140"/>
                  </a:lnTo>
                  <a:lnTo>
                    <a:pt x="585" y="140"/>
                  </a:lnTo>
                  <a:lnTo>
                    <a:pt x="585" y="140"/>
                  </a:lnTo>
                  <a:lnTo>
                    <a:pt x="587" y="140"/>
                  </a:lnTo>
                  <a:lnTo>
                    <a:pt x="587" y="137"/>
                  </a:lnTo>
                  <a:lnTo>
                    <a:pt x="587" y="137"/>
                  </a:lnTo>
                  <a:lnTo>
                    <a:pt x="587" y="137"/>
                  </a:lnTo>
                  <a:lnTo>
                    <a:pt x="587" y="137"/>
                  </a:lnTo>
                  <a:lnTo>
                    <a:pt x="587" y="137"/>
                  </a:lnTo>
                  <a:lnTo>
                    <a:pt x="587" y="137"/>
                  </a:lnTo>
                  <a:lnTo>
                    <a:pt x="589" y="135"/>
                  </a:lnTo>
                  <a:lnTo>
                    <a:pt x="592" y="135"/>
                  </a:lnTo>
                  <a:lnTo>
                    <a:pt x="592" y="135"/>
                  </a:lnTo>
                  <a:lnTo>
                    <a:pt x="592" y="132"/>
                  </a:lnTo>
                  <a:lnTo>
                    <a:pt x="594" y="132"/>
                  </a:lnTo>
                  <a:lnTo>
                    <a:pt x="594" y="132"/>
                  </a:lnTo>
                  <a:lnTo>
                    <a:pt x="594" y="135"/>
                  </a:lnTo>
                  <a:lnTo>
                    <a:pt x="592" y="137"/>
                  </a:lnTo>
                  <a:lnTo>
                    <a:pt x="597" y="137"/>
                  </a:lnTo>
                  <a:lnTo>
                    <a:pt x="601" y="140"/>
                  </a:lnTo>
                  <a:lnTo>
                    <a:pt x="608" y="140"/>
                  </a:lnTo>
                  <a:lnTo>
                    <a:pt x="613" y="137"/>
                  </a:lnTo>
                  <a:lnTo>
                    <a:pt x="613" y="137"/>
                  </a:lnTo>
                  <a:lnTo>
                    <a:pt x="615" y="137"/>
                  </a:lnTo>
                  <a:lnTo>
                    <a:pt x="620" y="137"/>
                  </a:lnTo>
                  <a:lnTo>
                    <a:pt x="622" y="137"/>
                  </a:lnTo>
                  <a:lnTo>
                    <a:pt x="625" y="137"/>
                  </a:lnTo>
                  <a:lnTo>
                    <a:pt x="625" y="135"/>
                  </a:lnTo>
                  <a:lnTo>
                    <a:pt x="625" y="135"/>
                  </a:lnTo>
                  <a:lnTo>
                    <a:pt x="627" y="135"/>
                  </a:lnTo>
                  <a:lnTo>
                    <a:pt x="627" y="132"/>
                  </a:lnTo>
                  <a:lnTo>
                    <a:pt x="627" y="132"/>
                  </a:lnTo>
                  <a:lnTo>
                    <a:pt x="625" y="130"/>
                  </a:lnTo>
                  <a:lnTo>
                    <a:pt x="625" y="130"/>
                  </a:lnTo>
                  <a:lnTo>
                    <a:pt x="622" y="128"/>
                  </a:lnTo>
                  <a:lnTo>
                    <a:pt x="620" y="125"/>
                  </a:lnTo>
                  <a:lnTo>
                    <a:pt x="618" y="123"/>
                  </a:lnTo>
                  <a:lnTo>
                    <a:pt x="615" y="125"/>
                  </a:lnTo>
                  <a:lnTo>
                    <a:pt x="613" y="128"/>
                  </a:lnTo>
                  <a:lnTo>
                    <a:pt x="611" y="130"/>
                  </a:lnTo>
                  <a:lnTo>
                    <a:pt x="608" y="130"/>
                  </a:lnTo>
                  <a:lnTo>
                    <a:pt x="606" y="130"/>
                  </a:lnTo>
                  <a:lnTo>
                    <a:pt x="606" y="130"/>
                  </a:lnTo>
                  <a:lnTo>
                    <a:pt x="606" y="130"/>
                  </a:lnTo>
                  <a:lnTo>
                    <a:pt x="608" y="128"/>
                  </a:lnTo>
                  <a:lnTo>
                    <a:pt x="608" y="128"/>
                  </a:lnTo>
                  <a:lnTo>
                    <a:pt x="611" y="125"/>
                  </a:lnTo>
                  <a:lnTo>
                    <a:pt x="608" y="125"/>
                  </a:lnTo>
                  <a:lnTo>
                    <a:pt x="608" y="123"/>
                  </a:lnTo>
                  <a:lnTo>
                    <a:pt x="608" y="123"/>
                  </a:lnTo>
                  <a:lnTo>
                    <a:pt x="608" y="123"/>
                  </a:lnTo>
                  <a:lnTo>
                    <a:pt x="606" y="123"/>
                  </a:lnTo>
                  <a:lnTo>
                    <a:pt x="601" y="125"/>
                  </a:lnTo>
                  <a:lnTo>
                    <a:pt x="601" y="125"/>
                  </a:lnTo>
                  <a:lnTo>
                    <a:pt x="599" y="125"/>
                  </a:lnTo>
                  <a:lnTo>
                    <a:pt x="599" y="125"/>
                  </a:lnTo>
                  <a:lnTo>
                    <a:pt x="597" y="125"/>
                  </a:lnTo>
                  <a:lnTo>
                    <a:pt x="594" y="123"/>
                  </a:lnTo>
                  <a:lnTo>
                    <a:pt x="594" y="123"/>
                  </a:lnTo>
                  <a:lnTo>
                    <a:pt x="597" y="123"/>
                  </a:lnTo>
                  <a:lnTo>
                    <a:pt x="599" y="123"/>
                  </a:lnTo>
                  <a:lnTo>
                    <a:pt x="604" y="123"/>
                  </a:lnTo>
                  <a:lnTo>
                    <a:pt x="606" y="123"/>
                  </a:lnTo>
                  <a:lnTo>
                    <a:pt x="608" y="123"/>
                  </a:lnTo>
                  <a:lnTo>
                    <a:pt x="611" y="123"/>
                  </a:lnTo>
                  <a:lnTo>
                    <a:pt x="615" y="118"/>
                  </a:lnTo>
                  <a:lnTo>
                    <a:pt x="620" y="118"/>
                  </a:lnTo>
                  <a:lnTo>
                    <a:pt x="622" y="121"/>
                  </a:lnTo>
                  <a:lnTo>
                    <a:pt x="622" y="121"/>
                  </a:lnTo>
                  <a:lnTo>
                    <a:pt x="625" y="123"/>
                  </a:lnTo>
                  <a:lnTo>
                    <a:pt x="625" y="123"/>
                  </a:lnTo>
                  <a:lnTo>
                    <a:pt x="627" y="121"/>
                  </a:lnTo>
                  <a:lnTo>
                    <a:pt x="630" y="121"/>
                  </a:lnTo>
                  <a:lnTo>
                    <a:pt x="630" y="121"/>
                  </a:lnTo>
                  <a:lnTo>
                    <a:pt x="630" y="118"/>
                  </a:lnTo>
                  <a:lnTo>
                    <a:pt x="630" y="116"/>
                  </a:lnTo>
                  <a:lnTo>
                    <a:pt x="630" y="116"/>
                  </a:lnTo>
                  <a:lnTo>
                    <a:pt x="630" y="113"/>
                  </a:lnTo>
                  <a:lnTo>
                    <a:pt x="630" y="113"/>
                  </a:lnTo>
                  <a:lnTo>
                    <a:pt x="630" y="113"/>
                  </a:lnTo>
                  <a:lnTo>
                    <a:pt x="632" y="111"/>
                  </a:lnTo>
                  <a:lnTo>
                    <a:pt x="630" y="111"/>
                  </a:lnTo>
                  <a:lnTo>
                    <a:pt x="627" y="109"/>
                  </a:lnTo>
                  <a:lnTo>
                    <a:pt x="627" y="109"/>
                  </a:lnTo>
                  <a:lnTo>
                    <a:pt x="630" y="106"/>
                  </a:lnTo>
                  <a:lnTo>
                    <a:pt x="627" y="104"/>
                  </a:lnTo>
                  <a:lnTo>
                    <a:pt x="625" y="104"/>
                  </a:lnTo>
                  <a:lnTo>
                    <a:pt x="622" y="104"/>
                  </a:lnTo>
                  <a:lnTo>
                    <a:pt x="620" y="104"/>
                  </a:lnTo>
                  <a:lnTo>
                    <a:pt x="618" y="104"/>
                  </a:lnTo>
                  <a:lnTo>
                    <a:pt x="618" y="104"/>
                  </a:lnTo>
                  <a:lnTo>
                    <a:pt x="613" y="104"/>
                  </a:lnTo>
                  <a:lnTo>
                    <a:pt x="611" y="104"/>
                  </a:lnTo>
                  <a:lnTo>
                    <a:pt x="608" y="104"/>
                  </a:lnTo>
                  <a:lnTo>
                    <a:pt x="608" y="104"/>
                  </a:lnTo>
                  <a:lnTo>
                    <a:pt x="606" y="102"/>
                  </a:lnTo>
                  <a:lnTo>
                    <a:pt x="606" y="99"/>
                  </a:lnTo>
                  <a:lnTo>
                    <a:pt x="606" y="99"/>
                  </a:lnTo>
                  <a:lnTo>
                    <a:pt x="601" y="99"/>
                  </a:lnTo>
                  <a:lnTo>
                    <a:pt x="601" y="99"/>
                  </a:lnTo>
                  <a:lnTo>
                    <a:pt x="599" y="97"/>
                  </a:lnTo>
                  <a:lnTo>
                    <a:pt x="599" y="97"/>
                  </a:lnTo>
                  <a:lnTo>
                    <a:pt x="599" y="97"/>
                  </a:lnTo>
                  <a:lnTo>
                    <a:pt x="599" y="97"/>
                  </a:lnTo>
                  <a:lnTo>
                    <a:pt x="601" y="95"/>
                  </a:lnTo>
                  <a:lnTo>
                    <a:pt x="604" y="95"/>
                  </a:lnTo>
                  <a:lnTo>
                    <a:pt x="606" y="97"/>
                  </a:lnTo>
                  <a:lnTo>
                    <a:pt x="608" y="97"/>
                  </a:lnTo>
                  <a:lnTo>
                    <a:pt x="611" y="97"/>
                  </a:lnTo>
                  <a:lnTo>
                    <a:pt x="620" y="95"/>
                  </a:lnTo>
                  <a:lnTo>
                    <a:pt x="620" y="95"/>
                  </a:lnTo>
                  <a:lnTo>
                    <a:pt x="625" y="92"/>
                  </a:lnTo>
                  <a:lnTo>
                    <a:pt x="632" y="92"/>
                  </a:lnTo>
                  <a:lnTo>
                    <a:pt x="634" y="92"/>
                  </a:lnTo>
                  <a:lnTo>
                    <a:pt x="637" y="95"/>
                  </a:lnTo>
                  <a:lnTo>
                    <a:pt x="641" y="95"/>
                  </a:lnTo>
                  <a:lnTo>
                    <a:pt x="644" y="95"/>
                  </a:lnTo>
                  <a:lnTo>
                    <a:pt x="644" y="95"/>
                  </a:lnTo>
                  <a:lnTo>
                    <a:pt x="646" y="95"/>
                  </a:lnTo>
                  <a:lnTo>
                    <a:pt x="648" y="95"/>
                  </a:lnTo>
                  <a:lnTo>
                    <a:pt x="648" y="95"/>
                  </a:lnTo>
                  <a:lnTo>
                    <a:pt x="651" y="95"/>
                  </a:lnTo>
                  <a:lnTo>
                    <a:pt x="651" y="92"/>
                  </a:lnTo>
                  <a:lnTo>
                    <a:pt x="653" y="92"/>
                  </a:lnTo>
                  <a:lnTo>
                    <a:pt x="653" y="90"/>
                  </a:lnTo>
                  <a:lnTo>
                    <a:pt x="653" y="87"/>
                  </a:lnTo>
                  <a:lnTo>
                    <a:pt x="653" y="87"/>
                  </a:lnTo>
                  <a:lnTo>
                    <a:pt x="651" y="87"/>
                  </a:lnTo>
                  <a:lnTo>
                    <a:pt x="646" y="87"/>
                  </a:lnTo>
                  <a:lnTo>
                    <a:pt x="644" y="87"/>
                  </a:lnTo>
                  <a:lnTo>
                    <a:pt x="641" y="87"/>
                  </a:lnTo>
                  <a:lnTo>
                    <a:pt x="641" y="87"/>
                  </a:lnTo>
                  <a:lnTo>
                    <a:pt x="639" y="87"/>
                  </a:lnTo>
                  <a:lnTo>
                    <a:pt x="637" y="87"/>
                  </a:lnTo>
                  <a:lnTo>
                    <a:pt x="632" y="85"/>
                  </a:lnTo>
                  <a:lnTo>
                    <a:pt x="630" y="85"/>
                  </a:lnTo>
                  <a:lnTo>
                    <a:pt x="627" y="83"/>
                  </a:lnTo>
                  <a:lnTo>
                    <a:pt x="632" y="80"/>
                  </a:lnTo>
                  <a:lnTo>
                    <a:pt x="634" y="80"/>
                  </a:lnTo>
                  <a:lnTo>
                    <a:pt x="637" y="80"/>
                  </a:lnTo>
                  <a:lnTo>
                    <a:pt x="641" y="83"/>
                  </a:lnTo>
                  <a:lnTo>
                    <a:pt x="641" y="83"/>
                  </a:lnTo>
                  <a:lnTo>
                    <a:pt x="644" y="83"/>
                  </a:lnTo>
                  <a:lnTo>
                    <a:pt x="644" y="83"/>
                  </a:lnTo>
                  <a:lnTo>
                    <a:pt x="644" y="80"/>
                  </a:lnTo>
                  <a:lnTo>
                    <a:pt x="641" y="80"/>
                  </a:lnTo>
                  <a:lnTo>
                    <a:pt x="639" y="80"/>
                  </a:lnTo>
                  <a:lnTo>
                    <a:pt x="637" y="80"/>
                  </a:lnTo>
                  <a:lnTo>
                    <a:pt x="634" y="78"/>
                  </a:lnTo>
                  <a:lnTo>
                    <a:pt x="630" y="78"/>
                  </a:lnTo>
                  <a:lnTo>
                    <a:pt x="627" y="78"/>
                  </a:lnTo>
                  <a:lnTo>
                    <a:pt x="622" y="78"/>
                  </a:lnTo>
                  <a:lnTo>
                    <a:pt x="620" y="80"/>
                  </a:lnTo>
                  <a:lnTo>
                    <a:pt x="618" y="83"/>
                  </a:lnTo>
                  <a:lnTo>
                    <a:pt x="615" y="80"/>
                  </a:lnTo>
                  <a:lnTo>
                    <a:pt x="615" y="80"/>
                  </a:lnTo>
                  <a:lnTo>
                    <a:pt x="618" y="78"/>
                  </a:lnTo>
                  <a:lnTo>
                    <a:pt x="620" y="76"/>
                  </a:lnTo>
                  <a:lnTo>
                    <a:pt x="622" y="76"/>
                  </a:lnTo>
                  <a:lnTo>
                    <a:pt x="622" y="73"/>
                  </a:lnTo>
                  <a:lnTo>
                    <a:pt x="625" y="71"/>
                  </a:lnTo>
                  <a:lnTo>
                    <a:pt x="627" y="71"/>
                  </a:lnTo>
                  <a:lnTo>
                    <a:pt x="630" y="69"/>
                  </a:lnTo>
                  <a:lnTo>
                    <a:pt x="630" y="66"/>
                  </a:lnTo>
                  <a:lnTo>
                    <a:pt x="630" y="66"/>
                  </a:lnTo>
                  <a:lnTo>
                    <a:pt x="630" y="66"/>
                  </a:lnTo>
                  <a:lnTo>
                    <a:pt x="637" y="64"/>
                  </a:lnTo>
                  <a:lnTo>
                    <a:pt x="639" y="64"/>
                  </a:lnTo>
                  <a:lnTo>
                    <a:pt x="641" y="64"/>
                  </a:lnTo>
                  <a:lnTo>
                    <a:pt x="644" y="64"/>
                  </a:lnTo>
                  <a:lnTo>
                    <a:pt x="644" y="64"/>
                  </a:lnTo>
                  <a:lnTo>
                    <a:pt x="646" y="61"/>
                  </a:lnTo>
                  <a:lnTo>
                    <a:pt x="646" y="61"/>
                  </a:lnTo>
                  <a:lnTo>
                    <a:pt x="646" y="61"/>
                  </a:lnTo>
                  <a:lnTo>
                    <a:pt x="646" y="61"/>
                  </a:lnTo>
                  <a:lnTo>
                    <a:pt x="648" y="59"/>
                  </a:lnTo>
                  <a:lnTo>
                    <a:pt x="653" y="59"/>
                  </a:lnTo>
                  <a:lnTo>
                    <a:pt x="655" y="59"/>
                  </a:lnTo>
                  <a:lnTo>
                    <a:pt x="658" y="59"/>
                  </a:lnTo>
                  <a:lnTo>
                    <a:pt x="658" y="57"/>
                  </a:lnTo>
                  <a:lnTo>
                    <a:pt x="658" y="57"/>
                  </a:lnTo>
                  <a:lnTo>
                    <a:pt x="658" y="57"/>
                  </a:lnTo>
                  <a:lnTo>
                    <a:pt x="655" y="57"/>
                  </a:lnTo>
                  <a:lnTo>
                    <a:pt x="655" y="57"/>
                  </a:lnTo>
                  <a:lnTo>
                    <a:pt x="655" y="57"/>
                  </a:lnTo>
                  <a:lnTo>
                    <a:pt x="653" y="57"/>
                  </a:lnTo>
                  <a:lnTo>
                    <a:pt x="653" y="54"/>
                  </a:lnTo>
                  <a:lnTo>
                    <a:pt x="653" y="54"/>
                  </a:lnTo>
                  <a:lnTo>
                    <a:pt x="655" y="52"/>
                  </a:lnTo>
                  <a:lnTo>
                    <a:pt x="655" y="52"/>
                  </a:lnTo>
                  <a:lnTo>
                    <a:pt x="655" y="52"/>
                  </a:lnTo>
                  <a:lnTo>
                    <a:pt x="655" y="50"/>
                  </a:lnTo>
                  <a:lnTo>
                    <a:pt x="655" y="50"/>
                  </a:lnTo>
                  <a:lnTo>
                    <a:pt x="655" y="50"/>
                  </a:lnTo>
                  <a:lnTo>
                    <a:pt x="651" y="50"/>
                  </a:lnTo>
                  <a:lnTo>
                    <a:pt x="648" y="50"/>
                  </a:lnTo>
                  <a:lnTo>
                    <a:pt x="648" y="50"/>
                  </a:lnTo>
                  <a:lnTo>
                    <a:pt x="648" y="50"/>
                  </a:lnTo>
                  <a:lnTo>
                    <a:pt x="648" y="50"/>
                  </a:lnTo>
                  <a:lnTo>
                    <a:pt x="648" y="47"/>
                  </a:lnTo>
                  <a:lnTo>
                    <a:pt x="648" y="47"/>
                  </a:lnTo>
                  <a:lnTo>
                    <a:pt x="651" y="45"/>
                  </a:lnTo>
                  <a:lnTo>
                    <a:pt x="653" y="45"/>
                  </a:lnTo>
                  <a:lnTo>
                    <a:pt x="658" y="43"/>
                  </a:lnTo>
                  <a:lnTo>
                    <a:pt x="658" y="43"/>
                  </a:lnTo>
                  <a:lnTo>
                    <a:pt x="660" y="43"/>
                  </a:lnTo>
                  <a:lnTo>
                    <a:pt x="663" y="43"/>
                  </a:lnTo>
                  <a:lnTo>
                    <a:pt x="667" y="43"/>
                  </a:lnTo>
                  <a:lnTo>
                    <a:pt x="674" y="45"/>
                  </a:lnTo>
                  <a:lnTo>
                    <a:pt x="677" y="45"/>
                  </a:lnTo>
                  <a:lnTo>
                    <a:pt x="681" y="43"/>
                  </a:lnTo>
                  <a:lnTo>
                    <a:pt x="684" y="43"/>
                  </a:lnTo>
                  <a:lnTo>
                    <a:pt x="686" y="43"/>
                  </a:lnTo>
                  <a:lnTo>
                    <a:pt x="688" y="43"/>
                  </a:lnTo>
                  <a:lnTo>
                    <a:pt x="693" y="43"/>
                  </a:lnTo>
                  <a:lnTo>
                    <a:pt x="696" y="43"/>
                  </a:lnTo>
                  <a:lnTo>
                    <a:pt x="700" y="40"/>
                  </a:lnTo>
                  <a:lnTo>
                    <a:pt x="700" y="40"/>
                  </a:lnTo>
                  <a:lnTo>
                    <a:pt x="693" y="40"/>
                  </a:lnTo>
                  <a:lnTo>
                    <a:pt x="693" y="40"/>
                  </a:lnTo>
                  <a:lnTo>
                    <a:pt x="691" y="38"/>
                  </a:lnTo>
                  <a:lnTo>
                    <a:pt x="696" y="38"/>
                  </a:lnTo>
                  <a:lnTo>
                    <a:pt x="700" y="38"/>
                  </a:lnTo>
                  <a:lnTo>
                    <a:pt x="705" y="38"/>
                  </a:lnTo>
                  <a:lnTo>
                    <a:pt x="710" y="35"/>
                  </a:lnTo>
                  <a:lnTo>
                    <a:pt x="717" y="35"/>
                  </a:lnTo>
                  <a:lnTo>
                    <a:pt x="719" y="35"/>
                  </a:lnTo>
                  <a:lnTo>
                    <a:pt x="721" y="35"/>
                  </a:lnTo>
                  <a:lnTo>
                    <a:pt x="721" y="33"/>
                  </a:lnTo>
                  <a:lnTo>
                    <a:pt x="721" y="33"/>
                  </a:lnTo>
                  <a:lnTo>
                    <a:pt x="719" y="33"/>
                  </a:lnTo>
                  <a:lnTo>
                    <a:pt x="719" y="33"/>
                  </a:lnTo>
                  <a:lnTo>
                    <a:pt x="721" y="33"/>
                  </a:lnTo>
                  <a:lnTo>
                    <a:pt x="726" y="33"/>
                  </a:lnTo>
                  <a:lnTo>
                    <a:pt x="731" y="33"/>
                  </a:lnTo>
                  <a:lnTo>
                    <a:pt x="736" y="31"/>
                  </a:lnTo>
                  <a:lnTo>
                    <a:pt x="743" y="28"/>
                  </a:lnTo>
                  <a:lnTo>
                    <a:pt x="745" y="28"/>
                  </a:lnTo>
                  <a:lnTo>
                    <a:pt x="754" y="26"/>
                  </a:lnTo>
                  <a:lnTo>
                    <a:pt x="754" y="26"/>
                  </a:lnTo>
                  <a:lnTo>
                    <a:pt x="754" y="26"/>
                  </a:lnTo>
                  <a:lnTo>
                    <a:pt x="754"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9" name="Freeform 335"/>
            <p:cNvSpPr>
              <a:spLocks noEditPoints="1"/>
            </p:cNvSpPr>
            <p:nvPr userDrawn="1"/>
          </p:nvSpPr>
          <p:spPr bwMode="auto">
            <a:xfrm>
              <a:off x="4006" y="1928"/>
              <a:ext cx="151" cy="142"/>
            </a:xfrm>
            <a:custGeom>
              <a:avLst/>
              <a:gdLst>
                <a:gd name="T0" fmla="*/ 104 w 151"/>
                <a:gd name="T1" fmla="*/ 135 h 142"/>
                <a:gd name="T2" fmla="*/ 83 w 151"/>
                <a:gd name="T3" fmla="*/ 132 h 142"/>
                <a:gd name="T4" fmla="*/ 78 w 151"/>
                <a:gd name="T5" fmla="*/ 130 h 142"/>
                <a:gd name="T6" fmla="*/ 71 w 151"/>
                <a:gd name="T7" fmla="*/ 132 h 142"/>
                <a:gd name="T8" fmla="*/ 92 w 151"/>
                <a:gd name="T9" fmla="*/ 140 h 142"/>
                <a:gd name="T10" fmla="*/ 118 w 151"/>
                <a:gd name="T11" fmla="*/ 135 h 142"/>
                <a:gd name="T12" fmla="*/ 62 w 151"/>
                <a:gd name="T13" fmla="*/ 114 h 142"/>
                <a:gd name="T14" fmla="*/ 144 w 151"/>
                <a:gd name="T15" fmla="*/ 118 h 142"/>
                <a:gd name="T16" fmla="*/ 130 w 151"/>
                <a:gd name="T17" fmla="*/ 80 h 142"/>
                <a:gd name="T18" fmla="*/ 128 w 151"/>
                <a:gd name="T19" fmla="*/ 83 h 142"/>
                <a:gd name="T20" fmla="*/ 22 w 151"/>
                <a:gd name="T21" fmla="*/ 80 h 142"/>
                <a:gd name="T22" fmla="*/ 69 w 151"/>
                <a:gd name="T23" fmla="*/ 76 h 142"/>
                <a:gd name="T24" fmla="*/ 15 w 151"/>
                <a:gd name="T25" fmla="*/ 69 h 142"/>
                <a:gd name="T26" fmla="*/ 17 w 151"/>
                <a:gd name="T27" fmla="*/ 73 h 142"/>
                <a:gd name="T28" fmla="*/ 19 w 151"/>
                <a:gd name="T29" fmla="*/ 69 h 142"/>
                <a:gd name="T30" fmla="*/ 109 w 151"/>
                <a:gd name="T31" fmla="*/ 71 h 142"/>
                <a:gd name="T32" fmla="*/ 19 w 151"/>
                <a:gd name="T33" fmla="*/ 59 h 142"/>
                <a:gd name="T34" fmla="*/ 19 w 151"/>
                <a:gd name="T35" fmla="*/ 59 h 142"/>
                <a:gd name="T36" fmla="*/ 62 w 151"/>
                <a:gd name="T37" fmla="*/ 59 h 142"/>
                <a:gd name="T38" fmla="*/ 76 w 151"/>
                <a:gd name="T39" fmla="*/ 69 h 142"/>
                <a:gd name="T40" fmla="*/ 85 w 151"/>
                <a:gd name="T41" fmla="*/ 76 h 142"/>
                <a:gd name="T42" fmla="*/ 78 w 151"/>
                <a:gd name="T43" fmla="*/ 66 h 142"/>
                <a:gd name="T44" fmla="*/ 116 w 151"/>
                <a:gd name="T45" fmla="*/ 47 h 142"/>
                <a:gd name="T46" fmla="*/ 114 w 151"/>
                <a:gd name="T47" fmla="*/ 50 h 142"/>
                <a:gd name="T48" fmla="*/ 121 w 151"/>
                <a:gd name="T49" fmla="*/ 54 h 142"/>
                <a:gd name="T50" fmla="*/ 3 w 151"/>
                <a:gd name="T51" fmla="*/ 40 h 142"/>
                <a:gd name="T52" fmla="*/ 8 w 151"/>
                <a:gd name="T53" fmla="*/ 47 h 142"/>
                <a:gd name="T54" fmla="*/ 85 w 151"/>
                <a:gd name="T55" fmla="*/ 19 h 142"/>
                <a:gd name="T56" fmla="*/ 76 w 151"/>
                <a:gd name="T57" fmla="*/ 83 h 142"/>
                <a:gd name="T58" fmla="*/ 69 w 151"/>
                <a:gd name="T59" fmla="*/ 66 h 142"/>
                <a:gd name="T60" fmla="*/ 55 w 151"/>
                <a:gd name="T61" fmla="*/ 57 h 142"/>
                <a:gd name="T62" fmla="*/ 59 w 151"/>
                <a:gd name="T63" fmla="*/ 52 h 142"/>
                <a:gd name="T64" fmla="*/ 50 w 151"/>
                <a:gd name="T65" fmla="*/ 33 h 142"/>
                <a:gd name="T66" fmla="*/ 59 w 151"/>
                <a:gd name="T67" fmla="*/ 28 h 142"/>
                <a:gd name="T68" fmla="*/ 69 w 151"/>
                <a:gd name="T69" fmla="*/ 31 h 142"/>
                <a:gd name="T70" fmla="*/ 74 w 151"/>
                <a:gd name="T71" fmla="*/ 28 h 142"/>
                <a:gd name="T72" fmla="*/ 69 w 151"/>
                <a:gd name="T73" fmla="*/ 21 h 142"/>
                <a:gd name="T74" fmla="*/ 90 w 151"/>
                <a:gd name="T75" fmla="*/ 17 h 142"/>
                <a:gd name="T76" fmla="*/ 111 w 151"/>
                <a:gd name="T77" fmla="*/ 17 h 142"/>
                <a:gd name="T78" fmla="*/ 116 w 151"/>
                <a:gd name="T79" fmla="*/ 5 h 142"/>
                <a:gd name="T80" fmla="*/ 107 w 151"/>
                <a:gd name="T81" fmla="*/ 2 h 142"/>
                <a:gd name="T82" fmla="*/ 97 w 151"/>
                <a:gd name="T83" fmla="*/ 10 h 142"/>
                <a:gd name="T84" fmla="*/ 81 w 151"/>
                <a:gd name="T85" fmla="*/ 2 h 142"/>
                <a:gd name="T86" fmla="*/ 64 w 151"/>
                <a:gd name="T87" fmla="*/ 7 h 142"/>
                <a:gd name="T88" fmla="*/ 50 w 151"/>
                <a:gd name="T89" fmla="*/ 12 h 142"/>
                <a:gd name="T90" fmla="*/ 29 w 151"/>
                <a:gd name="T91" fmla="*/ 17 h 142"/>
                <a:gd name="T92" fmla="*/ 22 w 151"/>
                <a:gd name="T93" fmla="*/ 26 h 142"/>
                <a:gd name="T94" fmla="*/ 12 w 151"/>
                <a:gd name="T95" fmla="*/ 33 h 142"/>
                <a:gd name="T96" fmla="*/ 10 w 151"/>
                <a:gd name="T97" fmla="*/ 38 h 142"/>
                <a:gd name="T98" fmla="*/ 12 w 151"/>
                <a:gd name="T99" fmla="*/ 47 h 142"/>
                <a:gd name="T100" fmla="*/ 26 w 151"/>
                <a:gd name="T101" fmla="*/ 57 h 142"/>
                <a:gd name="T102" fmla="*/ 26 w 151"/>
                <a:gd name="T103" fmla="*/ 69 h 142"/>
                <a:gd name="T104" fmla="*/ 41 w 151"/>
                <a:gd name="T105" fmla="*/ 69 h 142"/>
                <a:gd name="T106" fmla="*/ 59 w 151"/>
                <a:gd name="T107" fmla="*/ 71 h 142"/>
                <a:gd name="T108" fmla="*/ 55 w 151"/>
                <a:gd name="T109" fmla="*/ 76 h 142"/>
                <a:gd name="T110" fmla="*/ 29 w 151"/>
                <a:gd name="T111" fmla="*/ 76 h 142"/>
                <a:gd name="T112" fmla="*/ 36 w 151"/>
                <a:gd name="T113" fmla="*/ 95 h 142"/>
                <a:gd name="T114" fmla="*/ 48 w 151"/>
                <a:gd name="T115" fmla="*/ 99 h 142"/>
                <a:gd name="T116" fmla="*/ 59 w 151"/>
                <a:gd name="T117" fmla="*/ 109 h 142"/>
                <a:gd name="T118" fmla="*/ 55 w 151"/>
                <a:gd name="T119" fmla="*/ 85 h 142"/>
                <a:gd name="T120" fmla="*/ 69 w 151"/>
                <a:gd name="T121" fmla="*/ 88 h 142"/>
                <a:gd name="T122" fmla="*/ 59 w 151"/>
                <a:gd name="T123" fmla="*/ 78 h 142"/>
                <a:gd name="T124" fmla="*/ 74 w 151"/>
                <a:gd name="T125" fmla="*/ 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142">
                  <a:moveTo>
                    <a:pt x="116" y="137"/>
                  </a:moveTo>
                  <a:lnTo>
                    <a:pt x="114" y="137"/>
                  </a:lnTo>
                  <a:lnTo>
                    <a:pt x="111" y="137"/>
                  </a:lnTo>
                  <a:lnTo>
                    <a:pt x="111" y="137"/>
                  </a:lnTo>
                  <a:lnTo>
                    <a:pt x="111" y="137"/>
                  </a:lnTo>
                  <a:lnTo>
                    <a:pt x="109" y="137"/>
                  </a:lnTo>
                  <a:lnTo>
                    <a:pt x="109" y="137"/>
                  </a:lnTo>
                  <a:lnTo>
                    <a:pt x="109" y="135"/>
                  </a:lnTo>
                  <a:lnTo>
                    <a:pt x="109" y="132"/>
                  </a:lnTo>
                  <a:lnTo>
                    <a:pt x="107" y="135"/>
                  </a:lnTo>
                  <a:lnTo>
                    <a:pt x="104" y="135"/>
                  </a:lnTo>
                  <a:lnTo>
                    <a:pt x="102" y="132"/>
                  </a:lnTo>
                  <a:lnTo>
                    <a:pt x="97" y="132"/>
                  </a:lnTo>
                  <a:lnTo>
                    <a:pt x="97" y="132"/>
                  </a:lnTo>
                  <a:lnTo>
                    <a:pt x="92" y="132"/>
                  </a:lnTo>
                  <a:lnTo>
                    <a:pt x="90" y="132"/>
                  </a:lnTo>
                  <a:lnTo>
                    <a:pt x="88" y="132"/>
                  </a:lnTo>
                  <a:lnTo>
                    <a:pt x="88" y="132"/>
                  </a:lnTo>
                  <a:lnTo>
                    <a:pt x="85" y="132"/>
                  </a:lnTo>
                  <a:lnTo>
                    <a:pt x="85" y="132"/>
                  </a:lnTo>
                  <a:lnTo>
                    <a:pt x="83" y="132"/>
                  </a:lnTo>
                  <a:lnTo>
                    <a:pt x="83" y="132"/>
                  </a:lnTo>
                  <a:lnTo>
                    <a:pt x="83" y="130"/>
                  </a:lnTo>
                  <a:lnTo>
                    <a:pt x="83" y="130"/>
                  </a:lnTo>
                  <a:lnTo>
                    <a:pt x="81" y="130"/>
                  </a:lnTo>
                  <a:lnTo>
                    <a:pt x="81" y="130"/>
                  </a:lnTo>
                  <a:lnTo>
                    <a:pt x="81" y="130"/>
                  </a:lnTo>
                  <a:lnTo>
                    <a:pt x="83" y="130"/>
                  </a:lnTo>
                  <a:lnTo>
                    <a:pt x="81" y="128"/>
                  </a:lnTo>
                  <a:lnTo>
                    <a:pt x="81" y="128"/>
                  </a:lnTo>
                  <a:lnTo>
                    <a:pt x="78" y="130"/>
                  </a:lnTo>
                  <a:lnTo>
                    <a:pt x="78" y="130"/>
                  </a:lnTo>
                  <a:lnTo>
                    <a:pt x="78" y="130"/>
                  </a:lnTo>
                  <a:lnTo>
                    <a:pt x="76" y="130"/>
                  </a:lnTo>
                  <a:lnTo>
                    <a:pt x="76" y="130"/>
                  </a:lnTo>
                  <a:lnTo>
                    <a:pt x="74" y="128"/>
                  </a:lnTo>
                  <a:lnTo>
                    <a:pt x="74" y="128"/>
                  </a:lnTo>
                  <a:lnTo>
                    <a:pt x="74" y="128"/>
                  </a:lnTo>
                  <a:lnTo>
                    <a:pt x="74" y="130"/>
                  </a:lnTo>
                  <a:lnTo>
                    <a:pt x="74" y="130"/>
                  </a:lnTo>
                  <a:lnTo>
                    <a:pt x="71" y="130"/>
                  </a:lnTo>
                  <a:lnTo>
                    <a:pt x="71" y="128"/>
                  </a:lnTo>
                  <a:lnTo>
                    <a:pt x="71" y="130"/>
                  </a:lnTo>
                  <a:lnTo>
                    <a:pt x="71" y="132"/>
                  </a:lnTo>
                  <a:lnTo>
                    <a:pt x="71" y="135"/>
                  </a:lnTo>
                  <a:lnTo>
                    <a:pt x="71" y="135"/>
                  </a:lnTo>
                  <a:lnTo>
                    <a:pt x="74" y="135"/>
                  </a:lnTo>
                  <a:lnTo>
                    <a:pt x="74" y="135"/>
                  </a:lnTo>
                  <a:lnTo>
                    <a:pt x="76" y="135"/>
                  </a:lnTo>
                  <a:lnTo>
                    <a:pt x="78" y="137"/>
                  </a:lnTo>
                  <a:lnTo>
                    <a:pt x="88" y="137"/>
                  </a:lnTo>
                  <a:lnTo>
                    <a:pt x="90" y="137"/>
                  </a:lnTo>
                  <a:lnTo>
                    <a:pt x="92" y="140"/>
                  </a:lnTo>
                  <a:lnTo>
                    <a:pt x="92" y="140"/>
                  </a:lnTo>
                  <a:lnTo>
                    <a:pt x="92" y="140"/>
                  </a:lnTo>
                  <a:lnTo>
                    <a:pt x="92" y="142"/>
                  </a:lnTo>
                  <a:lnTo>
                    <a:pt x="92" y="142"/>
                  </a:lnTo>
                  <a:lnTo>
                    <a:pt x="99" y="142"/>
                  </a:lnTo>
                  <a:lnTo>
                    <a:pt x="107" y="140"/>
                  </a:lnTo>
                  <a:lnTo>
                    <a:pt x="111" y="140"/>
                  </a:lnTo>
                  <a:lnTo>
                    <a:pt x="116" y="140"/>
                  </a:lnTo>
                  <a:lnTo>
                    <a:pt x="116" y="140"/>
                  </a:lnTo>
                  <a:lnTo>
                    <a:pt x="118" y="140"/>
                  </a:lnTo>
                  <a:lnTo>
                    <a:pt x="118" y="140"/>
                  </a:lnTo>
                  <a:lnTo>
                    <a:pt x="118" y="137"/>
                  </a:lnTo>
                  <a:lnTo>
                    <a:pt x="118" y="135"/>
                  </a:lnTo>
                  <a:lnTo>
                    <a:pt x="121" y="135"/>
                  </a:lnTo>
                  <a:lnTo>
                    <a:pt x="118" y="135"/>
                  </a:lnTo>
                  <a:lnTo>
                    <a:pt x="116" y="137"/>
                  </a:lnTo>
                  <a:close/>
                  <a:moveTo>
                    <a:pt x="59" y="111"/>
                  </a:moveTo>
                  <a:lnTo>
                    <a:pt x="59" y="111"/>
                  </a:lnTo>
                  <a:lnTo>
                    <a:pt x="59" y="114"/>
                  </a:lnTo>
                  <a:lnTo>
                    <a:pt x="59" y="114"/>
                  </a:lnTo>
                  <a:lnTo>
                    <a:pt x="59" y="116"/>
                  </a:lnTo>
                  <a:lnTo>
                    <a:pt x="62" y="116"/>
                  </a:lnTo>
                  <a:lnTo>
                    <a:pt x="62" y="116"/>
                  </a:lnTo>
                  <a:lnTo>
                    <a:pt x="62" y="114"/>
                  </a:lnTo>
                  <a:lnTo>
                    <a:pt x="59" y="111"/>
                  </a:lnTo>
                  <a:lnTo>
                    <a:pt x="59" y="111"/>
                  </a:lnTo>
                  <a:close/>
                  <a:moveTo>
                    <a:pt x="151" y="111"/>
                  </a:moveTo>
                  <a:lnTo>
                    <a:pt x="151" y="111"/>
                  </a:lnTo>
                  <a:lnTo>
                    <a:pt x="151" y="111"/>
                  </a:lnTo>
                  <a:lnTo>
                    <a:pt x="147" y="111"/>
                  </a:lnTo>
                  <a:lnTo>
                    <a:pt x="144" y="114"/>
                  </a:lnTo>
                  <a:lnTo>
                    <a:pt x="144" y="116"/>
                  </a:lnTo>
                  <a:lnTo>
                    <a:pt x="142" y="116"/>
                  </a:lnTo>
                  <a:lnTo>
                    <a:pt x="142" y="116"/>
                  </a:lnTo>
                  <a:lnTo>
                    <a:pt x="144" y="118"/>
                  </a:lnTo>
                  <a:lnTo>
                    <a:pt x="144" y="121"/>
                  </a:lnTo>
                  <a:lnTo>
                    <a:pt x="144" y="121"/>
                  </a:lnTo>
                  <a:lnTo>
                    <a:pt x="144" y="121"/>
                  </a:lnTo>
                  <a:lnTo>
                    <a:pt x="144" y="121"/>
                  </a:lnTo>
                  <a:lnTo>
                    <a:pt x="147" y="118"/>
                  </a:lnTo>
                  <a:lnTo>
                    <a:pt x="149" y="118"/>
                  </a:lnTo>
                  <a:lnTo>
                    <a:pt x="149" y="116"/>
                  </a:lnTo>
                  <a:lnTo>
                    <a:pt x="151" y="116"/>
                  </a:lnTo>
                  <a:lnTo>
                    <a:pt x="151" y="111"/>
                  </a:lnTo>
                  <a:close/>
                  <a:moveTo>
                    <a:pt x="130" y="83"/>
                  </a:moveTo>
                  <a:lnTo>
                    <a:pt x="130" y="80"/>
                  </a:lnTo>
                  <a:lnTo>
                    <a:pt x="128" y="80"/>
                  </a:lnTo>
                  <a:lnTo>
                    <a:pt x="128" y="80"/>
                  </a:lnTo>
                  <a:lnTo>
                    <a:pt x="125" y="80"/>
                  </a:lnTo>
                  <a:lnTo>
                    <a:pt x="123" y="80"/>
                  </a:lnTo>
                  <a:lnTo>
                    <a:pt x="123" y="80"/>
                  </a:lnTo>
                  <a:lnTo>
                    <a:pt x="121" y="83"/>
                  </a:lnTo>
                  <a:lnTo>
                    <a:pt x="121" y="83"/>
                  </a:lnTo>
                  <a:lnTo>
                    <a:pt x="123" y="83"/>
                  </a:lnTo>
                  <a:lnTo>
                    <a:pt x="125" y="83"/>
                  </a:lnTo>
                  <a:lnTo>
                    <a:pt x="125" y="85"/>
                  </a:lnTo>
                  <a:lnTo>
                    <a:pt x="128" y="83"/>
                  </a:lnTo>
                  <a:lnTo>
                    <a:pt x="130" y="83"/>
                  </a:lnTo>
                  <a:close/>
                  <a:moveTo>
                    <a:pt x="22" y="80"/>
                  </a:moveTo>
                  <a:lnTo>
                    <a:pt x="19" y="80"/>
                  </a:lnTo>
                  <a:lnTo>
                    <a:pt x="19" y="78"/>
                  </a:lnTo>
                  <a:lnTo>
                    <a:pt x="17" y="80"/>
                  </a:lnTo>
                  <a:lnTo>
                    <a:pt x="19" y="80"/>
                  </a:lnTo>
                  <a:lnTo>
                    <a:pt x="19" y="83"/>
                  </a:lnTo>
                  <a:lnTo>
                    <a:pt x="22" y="83"/>
                  </a:lnTo>
                  <a:lnTo>
                    <a:pt x="24" y="83"/>
                  </a:lnTo>
                  <a:lnTo>
                    <a:pt x="24" y="83"/>
                  </a:lnTo>
                  <a:lnTo>
                    <a:pt x="22" y="80"/>
                  </a:lnTo>
                  <a:lnTo>
                    <a:pt x="22" y="80"/>
                  </a:lnTo>
                  <a:close/>
                  <a:moveTo>
                    <a:pt x="66" y="76"/>
                  </a:moveTo>
                  <a:lnTo>
                    <a:pt x="66" y="76"/>
                  </a:lnTo>
                  <a:lnTo>
                    <a:pt x="66" y="78"/>
                  </a:lnTo>
                  <a:lnTo>
                    <a:pt x="66" y="78"/>
                  </a:lnTo>
                  <a:lnTo>
                    <a:pt x="66" y="78"/>
                  </a:lnTo>
                  <a:lnTo>
                    <a:pt x="66" y="78"/>
                  </a:lnTo>
                  <a:lnTo>
                    <a:pt x="69" y="78"/>
                  </a:lnTo>
                  <a:lnTo>
                    <a:pt x="69" y="78"/>
                  </a:lnTo>
                  <a:lnTo>
                    <a:pt x="69" y="78"/>
                  </a:lnTo>
                  <a:lnTo>
                    <a:pt x="69" y="76"/>
                  </a:lnTo>
                  <a:lnTo>
                    <a:pt x="66" y="76"/>
                  </a:lnTo>
                  <a:close/>
                  <a:moveTo>
                    <a:pt x="19" y="73"/>
                  </a:moveTo>
                  <a:lnTo>
                    <a:pt x="22" y="73"/>
                  </a:lnTo>
                  <a:lnTo>
                    <a:pt x="19" y="71"/>
                  </a:lnTo>
                  <a:lnTo>
                    <a:pt x="17" y="71"/>
                  </a:lnTo>
                  <a:lnTo>
                    <a:pt x="17" y="69"/>
                  </a:lnTo>
                  <a:lnTo>
                    <a:pt x="17" y="66"/>
                  </a:lnTo>
                  <a:lnTo>
                    <a:pt x="17" y="66"/>
                  </a:lnTo>
                  <a:lnTo>
                    <a:pt x="17" y="69"/>
                  </a:lnTo>
                  <a:lnTo>
                    <a:pt x="15" y="69"/>
                  </a:lnTo>
                  <a:lnTo>
                    <a:pt x="15" y="69"/>
                  </a:lnTo>
                  <a:lnTo>
                    <a:pt x="15" y="69"/>
                  </a:lnTo>
                  <a:lnTo>
                    <a:pt x="15" y="69"/>
                  </a:lnTo>
                  <a:lnTo>
                    <a:pt x="12" y="71"/>
                  </a:lnTo>
                  <a:lnTo>
                    <a:pt x="12" y="73"/>
                  </a:lnTo>
                  <a:lnTo>
                    <a:pt x="15" y="73"/>
                  </a:lnTo>
                  <a:lnTo>
                    <a:pt x="15" y="71"/>
                  </a:lnTo>
                  <a:lnTo>
                    <a:pt x="15" y="71"/>
                  </a:lnTo>
                  <a:lnTo>
                    <a:pt x="15" y="73"/>
                  </a:lnTo>
                  <a:lnTo>
                    <a:pt x="15" y="73"/>
                  </a:lnTo>
                  <a:lnTo>
                    <a:pt x="17" y="73"/>
                  </a:lnTo>
                  <a:lnTo>
                    <a:pt x="17" y="73"/>
                  </a:lnTo>
                  <a:lnTo>
                    <a:pt x="17" y="73"/>
                  </a:lnTo>
                  <a:lnTo>
                    <a:pt x="19" y="76"/>
                  </a:lnTo>
                  <a:lnTo>
                    <a:pt x="19" y="73"/>
                  </a:lnTo>
                  <a:close/>
                  <a:moveTo>
                    <a:pt x="19" y="66"/>
                  </a:moveTo>
                  <a:lnTo>
                    <a:pt x="17" y="66"/>
                  </a:lnTo>
                  <a:lnTo>
                    <a:pt x="17" y="66"/>
                  </a:lnTo>
                  <a:lnTo>
                    <a:pt x="17" y="69"/>
                  </a:lnTo>
                  <a:lnTo>
                    <a:pt x="19" y="69"/>
                  </a:lnTo>
                  <a:lnTo>
                    <a:pt x="19" y="69"/>
                  </a:lnTo>
                  <a:lnTo>
                    <a:pt x="19" y="69"/>
                  </a:lnTo>
                  <a:lnTo>
                    <a:pt x="19" y="69"/>
                  </a:lnTo>
                  <a:lnTo>
                    <a:pt x="19" y="66"/>
                  </a:lnTo>
                  <a:lnTo>
                    <a:pt x="19" y="66"/>
                  </a:lnTo>
                  <a:lnTo>
                    <a:pt x="19" y="66"/>
                  </a:lnTo>
                  <a:close/>
                  <a:moveTo>
                    <a:pt x="111" y="64"/>
                  </a:moveTo>
                  <a:lnTo>
                    <a:pt x="111" y="64"/>
                  </a:lnTo>
                  <a:lnTo>
                    <a:pt x="107" y="64"/>
                  </a:lnTo>
                  <a:lnTo>
                    <a:pt x="107" y="66"/>
                  </a:lnTo>
                  <a:lnTo>
                    <a:pt x="109" y="69"/>
                  </a:lnTo>
                  <a:lnTo>
                    <a:pt x="111" y="69"/>
                  </a:lnTo>
                  <a:lnTo>
                    <a:pt x="109" y="71"/>
                  </a:lnTo>
                  <a:lnTo>
                    <a:pt x="109" y="71"/>
                  </a:lnTo>
                  <a:lnTo>
                    <a:pt x="109" y="71"/>
                  </a:lnTo>
                  <a:lnTo>
                    <a:pt x="111" y="73"/>
                  </a:lnTo>
                  <a:lnTo>
                    <a:pt x="111" y="71"/>
                  </a:lnTo>
                  <a:lnTo>
                    <a:pt x="111" y="71"/>
                  </a:lnTo>
                  <a:lnTo>
                    <a:pt x="114" y="71"/>
                  </a:lnTo>
                  <a:lnTo>
                    <a:pt x="114" y="71"/>
                  </a:lnTo>
                  <a:lnTo>
                    <a:pt x="114" y="66"/>
                  </a:lnTo>
                  <a:lnTo>
                    <a:pt x="114" y="66"/>
                  </a:lnTo>
                  <a:lnTo>
                    <a:pt x="114" y="64"/>
                  </a:lnTo>
                  <a:lnTo>
                    <a:pt x="111" y="64"/>
                  </a:lnTo>
                  <a:close/>
                  <a:moveTo>
                    <a:pt x="19" y="59"/>
                  </a:moveTo>
                  <a:lnTo>
                    <a:pt x="17" y="59"/>
                  </a:lnTo>
                  <a:lnTo>
                    <a:pt x="17" y="59"/>
                  </a:lnTo>
                  <a:lnTo>
                    <a:pt x="17" y="62"/>
                  </a:lnTo>
                  <a:lnTo>
                    <a:pt x="17" y="64"/>
                  </a:lnTo>
                  <a:lnTo>
                    <a:pt x="17" y="64"/>
                  </a:lnTo>
                  <a:lnTo>
                    <a:pt x="17" y="64"/>
                  </a:lnTo>
                  <a:lnTo>
                    <a:pt x="17" y="64"/>
                  </a:lnTo>
                  <a:lnTo>
                    <a:pt x="19" y="64"/>
                  </a:lnTo>
                  <a:lnTo>
                    <a:pt x="19" y="64"/>
                  </a:lnTo>
                  <a:lnTo>
                    <a:pt x="19" y="59"/>
                  </a:lnTo>
                  <a:lnTo>
                    <a:pt x="19" y="59"/>
                  </a:lnTo>
                  <a:close/>
                  <a:moveTo>
                    <a:pt x="66" y="59"/>
                  </a:moveTo>
                  <a:lnTo>
                    <a:pt x="64" y="57"/>
                  </a:lnTo>
                  <a:lnTo>
                    <a:pt x="64" y="54"/>
                  </a:lnTo>
                  <a:lnTo>
                    <a:pt x="62" y="54"/>
                  </a:lnTo>
                  <a:lnTo>
                    <a:pt x="59" y="54"/>
                  </a:lnTo>
                  <a:lnTo>
                    <a:pt x="57" y="57"/>
                  </a:lnTo>
                  <a:lnTo>
                    <a:pt x="57" y="57"/>
                  </a:lnTo>
                  <a:lnTo>
                    <a:pt x="57" y="59"/>
                  </a:lnTo>
                  <a:lnTo>
                    <a:pt x="57" y="59"/>
                  </a:lnTo>
                  <a:lnTo>
                    <a:pt x="59" y="57"/>
                  </a:lnTo>
                  <a:lnTo>
                    <a:pt x="62" y="59"/>
                  </a:lnTo>
                  <a:lnTo>
                    <a:pt x="62" y="59"/>
                  </a:lnTo>
                  <a:lnTo>
                    <a:pt x="64" y="62"/>
                  </a:lnTo>
                  <a:lnTo>
                    <a:pt x="66" y="62"/>
                  </a:lnTo>
                  <a:lnTo>
                    <a:pt x="66" y="64"/>
                  </a:lnTo>
                  <a:lnTo>
                    <a:pt x="69" y="64"/>
                  </a:lnTo>
                  <a:lnTo>
                    <a:pt x="69" y="64"/>
                  </a:lnTo>
                  <a:lnTo>
                    <a:pt x="69" y="66"/>
                  </a:lnTo>
                  <a:lnTo>
                    <a:pt x="71" y="69"/>
                  </a:lnTo>
                  <a:lnTo>
                    <a:pt x="74" y="69"/>
                  </a:lnTo>
                  <a:lnTo>
                    <a:pt x="76" y="69"/>
                  </a:lnTo>
                  <a:lnTo>
                    <a:pt x="76" y="69"/>
                  </a:lnTo>
                  <a:lnTo>
                    <a:pt x="76" y="69"/>
                  </a:lnTo>
                  <a:lnTo>
                    <a:pt x="78" y="69"/>
                  </a:lnTo>
                  <a:lnTo>
                    <a:pt x="78" y="71"/>
                  </a:lnTo>
                  <a:lnTo>
                    <a:pt x="78" y="71"/>
                  </a:lnTo>
                  <a:lnTo>
                    <a:pt x="78" y="73"/>
                  </a:lnTo>
                  <a:lnTo>
                    <a:pt x="81" y="73"/>
                  </a:lnTo>
                  <a:lnTo>
                    <a:pt x="81" y="76"/>
                  </a:lnTo>
                  <a:lnTo>
                    <a:pt x="83" y="76"/>
                  </a:lnTo>
                  <a:lnTo>
                    <a:pt x="83" y="76"/>
                  </a:lnTo>
                  <a:lnTo>
                    <a:pt x="83" y="76"/>
                  </a:lnTo>
                  <a:lnTo>
                    <a:pt x="85" y="76"/>
                  </a:lnTo>
                  <a:lnTo>
                    <a:pt x="85" y="78"/>
                  </a:lnTo>
                  <a:lnTo>
                    <a:pt x="85" y="76"/>
                  </a:lnTo>
                  <a:lnTo>
                    <a:pt x="85" y="76"/>
                  </a:lnTo>
                  <a:lnTo>
                    <a:pt x="85" y="73"/>
                  </a:lnTo>
                  <a:lnTo>
                    <a:pt x="85" y="73"/>
                  </a:lnTo>
                  <a:lnTo>
                    <a:pt x="83" y="73"/>
                  </a:lnTo>
                  <a:lnTo>
                    <a:pt x="83" y="73"/>
                  </a:lnTo>
                  <a:lnTo>
                    <a:pt x="81" y="71"/>
                  </a:lnTo>
                  <a:lnTo>
                    <a:pt x="81" y="69"/>
                  </a:lnTo>
                  <a:lnTo>
                    <a:pt x="78" y="66"/>
                  </a:lnTo>
                  <a:lnTo>
                    <a:pt x="78" y="66"/>
                  </a:lnTo>
                  <a:lnTo>
                    <a:pt x="78" y="64"/>
                  </a:lnTo>
                  <a:lnTo>
                    <a:pt x="78" y="64"/>
                  </a:lnTo>
                  <a:lnTo>
                    <a:pt x="78" y="62"/>
                  </a:lnTo>
                  <a:lnTo>
                    <a:pt x="78" y="62"/>
                  </a:lnTo>
                  <a:lnTo>
                    <a:pt x="74" y="62"/>
                  </a:lnTo>
                  <a:lnTo>
                    <a:pt x="71" y="59"/>
                  </a:lnTo>
                  <a:lnTo>
                    <a:pt x="69" y="59"/>
                  </a:lnTo>
                  <a:lnTo>
                    <a:pt x="66" y="59"/>
                  </a:lnTo>
                  <a:lnTo>
                    <a:pt x="66" y="59"/>
                  </a:lnTo>
                  <a:close/>
                  <a:moveTo>
                    <a:pt x="116" y="47"/>
                  </a:moveTo>
                  <a:lnTo>
                    <a:pt x="116" y="47"/>
                  </a:lnTo>
                  <a:lnTo>
                    <a:pt x="111" y="47"/>
                  </a:lnTo>
                  <a:lnTo>
                    <a:pt x="111" y="47"/>
                  </a:lnTo>
                  <a:lnTo>
                    <a:pt x="111" y="50"/>
                  </a:lnTo>
                  <a:lnTo>
                    <a:pt x="109" y="50"/>
                  </a:lnTo>
                  <a:lnTo>
                    <a:pt x="109" y="50"/>
                  </a:lnTo>
                  <a:lnTo>
                    <a:pt x="107" y="50"/>
                  </a:lnTo>
                  <a:lnTo>
                    <a:pt x="107" y="52"/>
                  </a:lnTo>
                  <a:lnTo>
                    <a:pt x="109" y="52"/>
                  </a:lnTo>
                  <a:lnTo>
                    <a:pt x="111" y="52"/>
                  </a:lnTo>
                  <a:lnTo>
                    <a:pt x="111" y="52"/>
                  </a:lnTo>
                  <a:lnTo>
                    <a:pt x="114" y="50"/>
                  </a:lnTo>
                  <a:lnTo>
                    <a:pt x="114" y="52"/>
                  </a:lnTo>
                  <a:lnTo>
                    <a:pt x="111" y="54"/>
                  </a:lnTo>
                  <a:lnTo>
                    <a:pt x="111" y="54"/>
                  </a:lnTo>
                  <a:lnTo>
                    <a:pt x="116" y="54"/>
                  </a:lnTo>
                  <a:lnTo>
                    <a:pt x="118" y="57"/>
                  </a:lnTo>
                  <a:lnTo>
                    <a:pt x="118" y="54"/>
                  </a:lnTo>
                  <a:lnTo>
                    <a:pt x="118" y="54"/>
                  </a:lnTo>
                  <a:lnTo>
                    <a:pt x="118" y="54"/>
                  </a:lnTo>
                  <a:lnTo>
                    <a:pt x="118" y="54"/>
                  </a:lnTo>
                  <a:lnTo>
                    <a:pt x="121" y="54"/>
                  </a:lnTo>
                  <a:lnTo>
                    <a:pt x="121" y="54"/>
                  </a:lnTo>
                  <a:lnTo>
                    <a:pt x="118" y="52"/>
                  </a:lnTo>
                  <a:lnTo>
                    <a:pt x="118" y="52"/>
                  </a:lnTo>
                  <a:lnTo>
                    <a:pt x="116" y="50"/>
                  </a:lnTo>
                  <a:lnTo>
                    <a:pt x="116" y="47"/>
                  </a:lnTo>
                  <a:close/>
                  <a:moveTo>
                    <a:pt x="8" y="45"/>
                  </a:moveTo>
                  <a:lnTo>
                    <a:pt x="5" y="45"/>
                  </a:lnTo>
                  <a:lnTo>
                    <a:pt x="5" y="45"/>
                  </a:lnTo>
                  <a:lnTo>
                    <a:pt x="5" y="43"/>
                  </a:lnTo>
                  <a:lnTo>
                    <a:pt x="5" y="43"/>
                  </a:lnTo>
                  <a:lnTo>
                    <a:pt x="3" y="40"/>
                  </a:lnTo>
                  <a:lnTo>
                    <a:pt x="3" y="40"/>
                  </a:lnTo>
                  <a:lnTo>
                    <a:pt x="5" y="40"/>
                  </a:lnTo>
                  <a:lnTo>
                    <a:pt x="5" y="38"/>
                  </a:lnTo>
                  <a:lnTo>
                    <a:pt x="3" y="38"/>
                  </a:lnTo>
                  <a:lnTo>
                    <a:pt x="3" y="38"/>
                  </a:lnTo>
                  <a:lnTo>
                    <a:pt x="0" y="38"/>
                  </a:lnTo>
                  <a:lnTo>
                    <a:pt x="0" y="38"/>
                  </a:lnTo>
                  <a:lnTo>
                    <a:pt x="0" y="40"/>
                  </a:lnTo>
                  <a:lnTo>
                    <a:pt x="3" y="43"/>
                  </a:lnTo>
                  <a:lnTo>
                    <a:pt x="3" y="45"/>
                  </a:lnTo>
                  <a:lnTo>
                    <a:pt x="5" y="47"/>
                  </a:lnTo>
                  <a:lnTo>
                    <a:pt x="8" y="47"/>
                  </a:lnTo>
                  <a:lnTo>
                    <a:pt x="8" y="45"/>
                  </a:lnTo>
                  <a:lnTo>
                    <a:pt x="8" y="45"/>
                  </a:lnTo>
                  <a:close/>
                  <a:moveTo>
                    <a:pt x="102" y="26"/>
                  </a:moveTo>
                  <a:lnTo>
                    <a:pt x="102" y="26"/>
                  </a:lnTo>
                  <a:lnTo>
                    <a:pt x="102" y="26"/>
                  </a:lnTo>
                  <a:lnTo>
                    <a:pt x="99" y="24"/>
                  </a:lnTo>
                  <a:lnTo>
                    <a:pt x="99" y="26"/>
                  </a:lnTo>
                  <a:lnTo>
                    <a:pt x="99" y="28"/>
                  </a:lnTo>
                  <a:lnTo>
                    <a:pt x="102" y="26"/>
                  </a:lnTo>
                  <a:close/>
                  <a:moveTo>
                    <a:pt x="85" y="21"/>
                  </a:moveTo>
                  <a:lnTo>
                    <a:pt x="85" y="19"/>
                  </a:lnTo>
                  <a:lnTo>
                    <a:pt x="83" y="19"/>
                  </a:lnTo>
                  <a:lnTo>
                    <a:pt x="83" y="19"/>
                  </a:lnTo>
                  <a:lnTo>
                    <a:pt x="83" y="21"/>
                  </a:lnTo>
                  <a:lnTo>
                    <a:pt x="83" y="21"/>
                  </a:lnTo>
                  <a:lnTo>
                    <a:pt x="85" y="24"/>
                  </a:lnTo>
                  <a:lnTo>
                    <a:pt x="88" y="24"/>
                  </a:lnTo>
                  <a:lnTo>
                    <a:pt x="85" y="21"/>
                  </a:lnTo>
                  <a:lnTo>
                    <a:pt x="88" y="21"/>
                  </a:lnTo>
                  <a:lnTo>
                    <a:pt x="85" y="21"/>
                  </a:lnTo>
                  <a:close/>
                  <a:moveTo>
                    <a:pt x="74" y="80"/>
                  </a:moveTo>
                  <a:lnTo>
                    <a:pt x="76" y="83"/>
                  </a:lnTo>
                  <a:lnTo>
                    <a:pt x="76" y="83"/>
                  </a:lnTo>
                  <a:lnTo>
                    <a:pt x="78" y="83"/>
                  </a:lnTo>
                  <a:lnTo>
                    <a:pt x="78" y="80"/>
                  </a:lnTo>
                  <a:lnTo>
                    <a:pt x="78" y="80"/>
                  </a:lnTo>
                  <a:lnTo>
                    <a:pt x="76" y="78"/>
                  </a:lnTo>
                  <a:lnTo>
                    <a:pt x="76" y="73"/>
                  </a:lnTo>
                  <a:lnTo>
                    <a:pt x="76" y="71"/>
                  </a:lnTo>
                  <a:lnTo>
                    <a:pt x="76" y="71"/>
                  </a:lnTo>
                  <a:lnTo>
                    <a:pt x="74" y="69"/>
                  </a:lnTo>
                  <a:lnTo>
                    <a:pt x="71" y="69"/>
                  </a:lnTo>
                  <a:lnTo>
                    <a:pt x="69" y="66"/>
                  </a:lnTo>
                  <a:lnTo>
                    <a:pt x="64" y="66"/>
                  </a:lnTo>
                  <a:lnTo>
                    <a:pt x="62" y="62"/>
                  </a:lnTo>
                  <a:lnTo>
                    <a:pt x="62" y="62"/>
                  </a:lnTo>
                  <a:lnTo>
                    <a:pt x="59" y="62"/>
                  </a:lnTo>
                  <a:lnTo>
                    <a:pt x="55" y="59"/>
                  </a:lnTo>
                  <a:lnTo>
                    <a:pt x="52" y="59"/>
                  </a:lnTo>
                  <a:lnTo>
                    <a:pt x="52" y="59"/>
                  </a:lnTo>
                  <a:lnTo>
                    <a:pt x="50" y="57"/>
                  </a:lnTo>
                  <a:lnTo>
                    <a:pt x="50" y="57"/>
                  </a:lnTo>
                  <a:lnTo>
                    <a:pt x="52" y="57"/>
                  </a:lnTo>
                  <a:lnTo>
                    <a:pt x="55" y="57"/>
                  </a:lnTo>
                  <a:lnTo>
                    <a:pt x="57" y="57"/>
                  </a:lnTo>
                  <a:lnTo>
                    <a:pt x="59" y="54"/>
                  </a:lnTo>
                  <a:lnTo>
                    <a:pt x="57" y="54"/>
                  </a:lnTo>
                  <a:lnTo>
                    <a:pt x="57" y="52"/>
                  </a:lnTo>
                  <a:lnTo>
                    <a:pt x="55" y="52"/>
                  </a:lnTo>
                  <a:lnTo>
                    <a:pt x="55" y="50"/>
                  </a:lnTo>
                  <a:lnTo>
                    <a:pt x="57" y="50"/>
                  </a:lnTo>
                  <a:lnTo>
                    <a:pt x="57" y="47"/>
                  </a:lnTo>
                  <a:lnTo>
                    <a:pt x="59" y="50"/>
                  </a:lnTo>
                  <a:lnTo>
                    <a:pt x="62" y="50"/>
                  </a:lnTo>
                  <a:lnTo>
                    <a:pt x="59" y="52"/>
                  </a:lnTo>
                  <a:lnTo>
                    <a:pt x="59" y="52"/>
                  </a:lnTo>
                  <a:lnTo>
                    <a:pt x="62" y="52"/>
                  </a:lnTo>
                  <a:lnTo>
                    <a:pt x="64" y="52"/>
                  </a:lnTo>
                  <a:lnTo>
                    <a:pt x="62" y="50"/>
                  </a:lnTo>
                  <a:lnTo>
                    <a:pt x="62" y="47"/>
                  </a:lnTo>
                  <a:lnTo>
                    <a:pt x="59" y="45"/>
                  </a:lnTo>
                  <a:lnTo>
                    <a:pt x="57" y="43"/>
                  </a:lnTo>
                  <a:lnTo>
                    <a:pt x="57" y="43"/>
                  </a:lnTo>
                  <a:lnTo>
                    <a:pt x="55" y="38"/>
                  </a:lnTo>
                  <a:lnTo>
                    <a:pt x="50" y="36"/>
                  </a:lnTo>
                  <a:lnTo>
                    <a:pt x="50" y="33"/>
                  </a:lnTo>
                  <a:lnTo>
                    <a:pt x="50" y="31"/>
                  </a:lnTo>
                  <a:lnTo>
                    <a:pt x="50" y="28"/>
                  </a:lnTo>
                  <a:lnTo>
                    <a:pt x="50" y="26"/>
                  </a:lnTo>
                  <a:lnTo>
                    <a:pt x="50" y="26"/>
                  </a:lnTo>
                  <a:lnTo>
                    <a:pt x="52" y="24"/>
                  </a:lnTo>
                  <a:lnTo>
                    <a:pt x="52" y="24"/>
                  </a:lnTo>
                  <a:lnTo>
                    <a:pt x="55" y="24"/>
                  </a:lnTo>
                  <a:lnTo>
                    <a:pt x="55" y="24"/>
                  </a:lnTo>
                  <a:lnTo>
                    <a:pt x="55" y="26"/>
                  </a:lnTo>
                  <a:lnTo>
                    <a:pt x="55" y="28"/>
                  </a:lnTo>
                  <a:lnTo>
                    <a:pt x="59" y="28"/>
                  </a:lnTo>
                  <a:lnTo>
                    <a:pt x="62" y="31"/>
                  </a:lnTo>
                  <a:lnTo>
                    <a:pt x="62" y="33"/>
                  </a:lnTo>
                  <a:lnTo>
                    <a:pt x="64" y="33"/>
                  </a:lnTo>
                  <a:lnTo>
                    <a:pt x="69" y="36"/>
                  </a:lnTo>
                  <a:lnTo>
                    <a:pt x="69" y="36"/>
                  </a:lnTo>
                  <a:lnTo>
                    <a:pt x="69" y="36"/>
                  </a:lnTo>
                  <a:lnTo>
                    <a:pt x="64" y="33"/>
                  </a:lnTo>
                  <a:lnTo>
                    <a:pt x="64" y="33"/>
                  </a:lnTo>
                  <a:lnTo>
                    <a:pt x="64" y="31"/>
                  </a:lnTo>
                  <a:lnTo>
                    <a:pt x="64" y="31"/>
                  </a:lnTo>
                  <a:lnTo>
                    <a:pt x="69" y="31"/>
                  </a:lnTo>
                  <a:lnTo>
                    <a:pt x="71" y="36"/>
                  </a:lnTo>
                  <a:lnTo>
                    <a:pt x="74" y="36"/>
                  </a:lnTo>
                  <a:lnTo>
                    <a:pt x="74" y="33"/>
                  </a:lnTo>
                  <a:lnTo>
                    <a:pt x="74" y="33"/>
                  </a:lnTo>
                  <a:lnTo>
                    <a:pt x="74" y="33"/>
                  </a:lnTo>
                  <a:lnTo>
                    <a:pt x="71" y="31"/>
                  </a:lnTo>
                  <a:lnTo>
                    <a:pt x="69" y="31"/>
                  </a:lnTo>
                  <a:lnTo>
                    <a:pt x="69" y="28"/>
                  </a:lnTo>
                  <a:lnTo>
                    <a:pt x="71" y="28"/>
                  </a:lnTo>
                  <a:lnTo>
                    <a:pt x="71" y="28"/>
                  </a:lnTo>
                  <a:lnTo>
                    <a:pt x="74" y="28"/>
                  </a:lnTo>
                  <a:lnTo>
                    <a:pt x="76" y="31"/>
                  </a:lnTo>
                  <a:lnTo>
                    <a:pt x="78" y="31"/>
                  </a:lnTo>
                  <a:lnTo>
                    <a:pt x="81" y="33"/>
                  </a:lnTo>
                  <a:lnTo>
                    <a:pt x="78" y="31"/>
                  </a:lnTo>
                  <a:lnTo>
                    <a:pt x="78" y="28"/>
                  </a:lnTo>
                  <a:lnTo>
                    <a:pt x="74" y="26"/>
                  </a:lnTo>
                  <a:lnTo>
                    <a:pt x="74" y="26"/>
                  </a:lnTo>
                  <a:lnTo>
                    <a:pt x="71" y="26"/>
                  </a:lnTo>
                  <a:lnTo>
                    <a:pt x="71" y="26"/>
                  </a:lnTo>
                  <a:lnTo>
                    <a:pt x="71" y="24"/>
                  </a:lnTo>
                  <a:lnTo>
                    <a:pt x="69" y="21"/>
                  </a:lnTo>
                  <a:lnTo>
                    <a:pt x="69" y="21"/>
                  </a:lnTo>
                  <a:lnTo>
                    <a:pt x="69" y="19"/>
                  </a:lnTo>
                  <a:lnTo>
                    <a:pt x="71" y="19"/>
                  </a:lnTo>
                  <a:lnTo>
                    <a:pt x="74" y="21"/>
                  </a:lnTo>
                  <a:lnTo>
                    <a:pt x="78" y="19"/>
                  </a:lnTo>
                  <a:lnTo>
                    <a:pt x="81" y="17"/>
                  </a:lnTo>
                  <a:lnTo>
                    <a:pt x="81" y="17"/>
                  </a:lnTo>
                  <a:lnTo>
                    <a:pt x="83" y="17"/>
                  </a:lnTo>
                  <a:lnTo>
                    <a:pt x="85" y="17"/>
                  </a:lnTo>
                  <a:lnTo>
                    <a:pt x="88" y="17"/>
                  </a:lnTo>
                  <a:lnTo>
                    <a:pt x="90" y="17"/>
                  </a:lnTo>
                  <a:lnTo>
                    <a:pt x="92" y="14"/>
                  </a:lnTo>
                  <a:lnTo>
                    <a:pt x="95" y="17"/>
                  </a:lnTo>
                  <a:lnTo>
                    <a:pt x="95" y="17"/>
                  </a:lnTo>
                  <a:lnTo>
                    <a:pt x="99" y="17"/>
                  </a:lnTo>
                  <a:lnTo>
                    <a:pt x="104" y="19"/>
                  </a:lnTo>
                  <a:lnTo>
                    <a:pt x="107" y="19"/>
                  </a:lnTo>
                  <a:lnTo>
                    <a:pt x="109" y="21"/>
                  </a:lnTo>
                  <a:lnTo>
                    <a:pt x="109" y="21"/>
                  </a:lnTo>
                  <a:lnTo>
                    <a:pt x="109" y="19"/>
                  </a:lnTo>
                  <a:lnTo>
                    <a:pt x="111" y="19"/>
                  </a:lnTo>
                  <a:lnTo>
                    <a:pt x="111" y="17"/>
                  </a:lnTo>
                  <a:lnTo>
                    <a:pt x="114" y="17"/>
                  </a:lnTo>
                  <a:lnTo>
                    <a:pt x="114" y="14"/>
                  </a:lnTo>
                  <a:lnTo>
                    <a:pt x="114" y="14"/>
                  </a:lnTo>
                  <a:lnTo>
                    <a:pt x="114" y="14"/>
                  </a:lnTo>
                  <a:lnTo>
                    <a:pt x="114" y="12"/>
                  </a:lnTo>
                  <a:lnTo>
                    <a:pt x="111" y="12"/>
                  </a:lnTo>
                  <a:lnTo>
                    <a:pt x="111" y="10"/>
                  </a:lnTo>
                  <a:lnTo>
                    <a:pt x="116" y="7"/>
                  </a:lnTo>
                  <a:lnTo>
                    <a:pt x="116" y="7"/>
                  </a:lnTo>
                  <a:lnTo>
                    <a:pt x="116" y="7"/>
                  </a:lnTo>
                  <a:lnTo>
                    <a:pt x="116" y="5"/>
                  </a:lnTo>
                  <a:lnTo>
                    <a:pt x="116" y="2"/>
                  </a:lnTo>
                  <a:lnTo>
                    <a:pt x="116" y="2"/>
                  </a:lnTo>
                  <a:lnTo>
                    <a:pt x="114" y="2"/>
                  </a:lnTo>
                  <a:lnTo>
                    <a:pt x="114" y="0"/>
                  </a:lnTo>
                  <a:lnTo>
                    <a:pt x="114" y="0"/>
                  </a:lnTo>
                  <a:lnTo>
                    <a:pt x="111" y="0"/>
                  </a:lnTo>
                  <a:lnTo>
                    <a:pt x="109" y="0"/>
                  </a:lnTo>
                  <a:lnTo>
                    <a:pt x="109" y="0"/>
                  </a:lnTo>
                  <a:lnTo>
                    <a:pt x="107" y="0"/>
                  </a:lnTo>
                  <a:lnTo>
                    <a:pt x="107" y="0"/>
                  </a:lnTo>
                  <a:lnTo>
                    <a:pt x="107" y="2"/>
                  </a:lnTo>
                  <a:lnTo>
                    <a:pt x="109" y="2"/>
                  </a:lnTo>
                  <a:lnTo>
                    <a:pt x="109" y="5"/>
                  </a:lnTo>
                  <a:lnTo>
                    <a:pt x="109" y="5"/>
                  </a:lnTo>
                  <a:lnTo>
                    <a:pt x="109" y="7"/>
                  </a:lnTo>
                  <a:lnTo>
                    <a:pt x="107" y="7"/>
                  </a:lnTo>
                  <a:lnTo>
                    <a:pt x="104" y="10"/>
                  </a:lnTo>
                  <a:lnTo>
                    <a:pt x="102" y="7"/>
                  </a:lnTo>
                  <a:lnTo>
                    <a:pt x="102" y="7"/>
                  </a:lnTo>
                  <a:lnTo>
                    <a:pt x="99" y="10"/>
                  </a:lnTo>
                  <a:lnTo>
                    <a:pt x="99" y="10"/>
                  </a:lnTo>
                  <a:lnTo>
                    <a:pt x="97" y="10"/>
                  </a:lnTo>
                  <a:lnTo>
                    <a:pt x="95" y="10"/>
                  </a:lnTo>
                  <a:lnTo>
                    <a:pt x="92" y="7"/>
                  </a:lnTo>
                  <a:lnTo>
                    <a:pt x="90" y="7"/>
                  </a:lnTo>
                  <a:lnTo>
                    <a:pt x="88" y="7"/>
                  </a:lnTo>
                  <a:lnTo>
                    <a:pt x="85" y="7"/>
                  </a:lnTo>
                  <a:lnTo>
                    <a:pt x="85" y="7"/>
                  </a:lnTo>
                  <a:lnTo>
                    <a:pt x="83" y="7"/>
                  </a:lnTo>
                  <a:lnTo>
                    <a:pt x="83" y="5"/>
                  </a:lnTo>
                  <a:lnTo>
                    <a:pt x="83" y="5"/>
                  </a:lnTo>
                  <a:lnTo>
                    <a:pt x="81" y="2"/>
                  </a:lnTo>
                  <a:lnTo>
                    <a:pt x="81" y="2"/>
                  </a:lnTo>
                  <a:lnTo>
                    <a:pt x="78" y="5"/>
                  </a:lnTo>
                  <a:lnTo>
                    <a:pt x="78" y="5"/>
                  </a:lnTo>
                  <a:lnTo>
                    <a:pt x="76" y="5"/>
                  </a:lnTo>
                  <a:lnTo>
                    <a:pt x="74" y="5"/>
                  </a:lnTo>
                  <a:lnTo>
                    <a:pt x="74" y="5"/>
                  </a:lnTo>
                  <a:lnTo>
                    <a:pt x="74" y="5"/>
                  </a:lnTo>
                  <a:lnTo>
                    <a:pt x="71" y="5"/>
                  </a:lnTo>
                  <a:lnTo>
                    <a:pt x="71" y="5"/>
                  </a:lnTo>
                  <a:lnTo>
                    <a:pt x="69" y="7"/>
                  </a:lnTo>
                  <a:lnTo>
                    <a:pt x="66" y="7"/>
                  </a:lnTo>
                  <a:lnTo>
                    <a:pt x="64" y="7"/>
                  </a:lnTo>
                  <a:lnTo>
                    <a:pt x="62" y="7"/>
                  </a:lnTo>
                  <a:lnTo>
                    <a:pt x="62" y="7"/>
                  </a:lnTo>
                  <a:lnTo>
                    <a:pt x="59" y="7"/>
                  </a:lnTo>
                  <a:lnTo>
                    <a:pt x="57" y="7"/>
                  </a:lnTo>
                  <a:lnTo>
                    <a:pt x="57" y="7"/>
                  </a:lnTo>
                  <a:lnTo>
                    <a:pt x="55" y="7"/>
                  </a:lnTo>
                  <a:lnTo>
                    <a:pt x="52" y="7"/>
                  </a:lnTo>
                  <a:lnTo>
                    <a:pt x="52" y="7"/>
                  </a:lnTo>
                  <a:lnTo>
                    <a:pt x="52" y="10"/>
                  </a:lnTo>
                  <a:lnTo>
                    <a:pt x="50" y="12"/>
                  </a:lnTo>
                  <a:lnTo>
                    <a:pt x="50" y="12"/>
                  </a:lnTo>
                  <a:lnTo>
                    <a:pt x="48" y="12"/>
                  </a:lnTo>
                  <a:lnTo>
                    <a:pt x="45" y="12"/>
                  </a:lnTo>
                  <a:lnTo>
                    <a:pt x="43" y="12"/>
                  </a:lnTo>
                  <a:lnTo>
                    <a:pt x="43" y="12"/>
                  </a:lnTo>
                  <a:lnTo>
                    <a:pt x="41" y="12"/>
                  </a:lnTo>
                  <a:lnTo>
                    <a:pt x="38" y="12"/>
                  </a:lnTo>
                  <a:lnTo>
                    <a:pt x="38" y="12"/>
                  </a:lnTo>
                  <a:lnTo>
                    <a:pt x="36" y="17"/>
                  </a:lnTo>
                  <a:lnTo>
                    <a:pt x="33" y="17"/>
                  </a:lnTo>
                  <a:lnTo>
                    <a:pt x="31" y="17"/>
                  </a:lnTo>
                  <a:lnTo>
                    <a:pt x="29" y="17"/>
                  </a:lnTo>
                  <a:lnTo>
                    <a:pt x="29" y="17"/>
                  </a:lnTo>
                  <a:lnTo>
                    <a:pt x="26" y="17"/>
                  </a:lnTo>
                  <a:lnTo>
                    <a:pt x="24" y="17"/>
                  </a:lnTo>
                  <a:lnTo>
                    <a:pt x="24" y="17"/>
                  </a:lnTo>
                  <a:lnTo>
                    <a:pt x="22" y="19"/>
                  </a:lnTo>
                  <a:lnTo>
                    <a:pt x="22" y="19"/>
                  </a:lnTo>
                  <a:lnTo>
                    <a:pt x="22" y="21"/>
                  </a:lnTo>
                  <a:lnTo>
                    <a:pt x="22" y="21"/>
                  </a:lnTo>
                  <a:lnTo>
                    <a:pt x="22" y="24"/>
                  </a:lnTo>
                  <a:lnTo>
                    <a:pt x="22" y="24"/>
                  </a:lnTo>
                  <a:lnTo>
                    <a:pt x="22" y="26"/>
                  </a:lnTo>
                  <a:lnTo>
                    <a:pt x="19" y="26"/>
                  </a:lnTo>
                  <a:lnTo>
                    <a:pt x="19" y="26"/>
                  </a:lnTo>
                  <a:lnTo>
                    <a:pt x="19" y="28"/>
                  </a:lnTo>
                  <a:lnTo>
                    <a:pt x="17" y="28"/>
                  </a:lnTo>
                  <a:lnTo>
                    <a:pt x="17" y="28"/>
                  </a:lnTo>
                  <a:lnTo>
                    <a:pt x="17" y="31"/>
                  </a:lnTo>
                  <a:lnTo>
                    <a:pt x="17" y="33"/>
                  </a:lnTo>
                  <a:lnTo>
                    <a:pt x="17" y="33"/>
                  </a:lnTo>
                  <a:lnTo>
                    <a:pt x="17" y="33"/>
                  </a:lnTo>
                  <a:lnTo>
                    <a:pt x="15" y="33"/>
                  </a:lnTo>
                  <a:lnTo>
                    <a:pt x="12" y="33"/>
                  </a:lnTo>
                  <a:lnTo>
                    <a:pt x="12" y="36"/>
                  </a:lnTo>
                  <a:lnTo>
                    <a:pt x="12" y="36"/>
                  </a:lnTo>
                  <a:lnTo>
                    <a:pt x="12" y="33"/>
                  </a:lnTo>
                  <a:lnTo>
                    <a:pt x="10" y="36"/>
                  </a:lnTo>
                  <a:lnTo>
                    <a:pt x="10" y="36"/>
                  </a:lnTo>
                  <a:lnTo>
                    <a:pt x="12" y="36"/>
                  </a:lnTo>
                  <a:lnTo>
                    <a:pt x="12" y="38"/>
                  </a:lnTo>
                  <a:lnTo>
                    <a:pt x="12" y="38"/>
                  </a:lnTo>
                  <a:lnTo>
                    <a:pt x="12" y="38"/>
                  </a:lnTo>
                  <a:lnTo>
                    <a:pt x="10" y="38"/>
                  </a:lnTo>
                  <a:lnTo>
                    <a:pt x="10" y="38"/>
                  </a:lnTo>
                  <a:lnTo>
                    <a:pt x="10" y="40"/>
                  </a:lnTo>
                  <a:lnTo>
                    <a:pt x="10" y="40"/>
                  </a:lnTo>
                  <a:lnTo>
                    <a:pt x="10" y="40"/>
                  </a:lnTo>
                  <a:lnTo>
                    <a:pt x="10" y="40"/>
                  </a:lnTo>
                  <a:lnTo>
                    <a:pt x="8" y="40"/>
                  </a:lnTo>
                  <a:lnTo>
                    <a:pt x="8" y="40"/>
                  </a:lnTo>
                  <a:lnTo>
                    <a:pt x="5" y="40"/>
                  </a:lnTo>
                  <a:lnTo>
                    <a:pt x="5" y="40"/>
                  </a:lnTo>
                  <a:lnTo>
                    <a:pt x="8" y="43"/>
                  </a:lnTo>
                  <a:lnTo>
                    <a:pt x="10" y="43"/>
                  </a:lnTo>
                  <a:lnTo>
                    <a:pt x="12" y="47"/>
                  </a:lnTo>
                  <a:lnTo>
                    <a:pt x="15" y="50"/>
                  </a:lnTo>
                  <a:lnTo>
                    <a:pt x="17" y="52"/>
                  </a:lnTo>
                  <a:lnTo>
                    <a:pt x="19" y="54"/>
                  </a:lnTo>
                  <a:lnTo>
                    <a:pt x="19" y="54"/>
                  </a:lnTo>
                  <a:lnTo>
                    <a:pt x="19" y="54"/>
                  </a:lnTo>
                  <a:lnTo>
                    <a:pt x="22" y="54"/>
                  </a:lnTo>
                  <a:lnTo>
                    <a:pt x="24" y="54"/>
                  </a:lnTo>
                  <a:lnTo>
                    <a:pt x="24" y="54"/>
                  </a:lnTo>
                  <a:lnTo>
                    <a:pt x="26" y="54"/>
                  </a:lnTo>
                  <a:lnTo>
                    <a:pt x="26" y="54"/>
                  </a:lnTo>
                  <a:lnTo>
                    <a:pt x="26" y="57"/>
                  </a:lnTo>
                  <a:lnTo>
                    <a:pt x="26" y="57"/>
                  </a:lnTo>
                  <a:lnTo>
                    <a:pt x="24" y="57"/>
                  </a:lnTo>
                  <a:lnTo>
                    <a:pt x="22" y="57"/>
                  </a:lnTo>
                  <a:lnTo>
                    <a:pt x="19" y="57"/>
                  </a:lnTo>
                  <a:lnTo>
                    <a:pt x="19" y="57"/>
                  </a:lnTo>
                  <a:lnTo>
                    <a:pt x="19" y="59"/>
                  </a:lnTo>
                  <a:lnTo>
                    <a:pt x="22" y="59"/>
                  </a:lnTo>
                  <a:lnTo>
                    <a:pt x="24" y="62"/>
                  </a:lnTo>
                  <a:lnTo>
                    <a:pt x="24" y="66"/>
                  </a:lnTo>
                  <a:lnTo>
                    <a:pt x="26" y="69"/>
                  </a:lnTo>
                  <a:lnTo>
                    <a:pt x="26" y="69"/>
                  </a:lnTo>
                  <a:lnTo>
                    <a:pt x="29" y="69"/>
                  </a:lnTo>
                  <a:lnTo>
                    <a:pt x="29" y="66"/>
                  </a:lnTo>
                  <a:lnTo>
                    <a:pt x="29" y="66"/>
                  </a:lnTo>
                  <a:lnTo>
                    <a:pt x="31" y="66"/>
                  </a:lnTo>
                  <a:lnTo>
                    <a:pt x="31" y="69"/>
                  </a:lnTo>
                  <a:lnTo>
                    <a:pt x="31" y="69"/>
                  </a:lnTo>
                  <a:lnTo>
                    <a:pt x="33" y="69"/>
                  </a:lnTo>
                  <a:lnTo>
                    <a:pt x="36" y="69"/>
                  </a:lnTo>
                  <a:lnTo>
                    <a:pt x="36" y="69"/>
                  </a:lnTo>
                  <a:lnTo>
                    <a:pt x="38" y="69"/>
                  </a:lnTo>
                  <a:lnTo>
                    <a:pt x="41" y="69"/>
                  </a:lnTo>
                  <a:lnTo>
                    <a:pt x="45" y="69"/>
                  </a:lnTo>
                  <a:lnTo>
                    <a:pt x="48" y="69"/>
                  </a:lnTo>
                  <a:lnTo>
                    <a:pt x="48" y="69"/>
                  </a:lnTo>
                  <a:lnTo>
                    <a:pt x="48" y="66"/>
                  </a:lnTo>
                  <a:lnTo>
                    <a:pt x="52" y="69"/>
                  </a:lnTo>
                  <a:lnTo>
                    <a:pt x="55" y="71"/>
                  </a:lnTo>
                  <a:lnTo>
                    <a:pt x="55" y="71"/>
                  </a:lnTo>
                  <a:lnTo>
                    <a:pt x="57" y="71"/>
                  </a:lnTo>
                  <a:lnTo>
                    <a:pt x="57" y="71"/>
                  </a:lnTo>
                  <a:lnTo>
                    <a:pt x="59" y="71"/>
                  </a:lnTo>
                  <a:lnTo>
                    <a:pt x="59" y="71"/>
                  </a:lnTo>
                  <a:lnTo>
                    <a:pt x="59" y="73"/>
                  </a:lnTo>
                  <a:lnTo>
                    <a:pt x="62" y="73"/>
                  </a:lnTo>
                  <a:lnTo>
                    <a:pt x="62" y="73"/>
                  </a:lnTo>
                  <a:lnTo>
                    <a:pt x="62" y="73"/>
                  </a:lnTo>
                  <a:lnTo>
                    <a:pt x="62" y="76"/>
                  </a:lnTo>
                  <a:lnTo>
                    <a:pt x="57" y="76"/>
                  </a:lnTo>
                  <a:lnTo>
                    <a:pt x="57" y="76"/>
                  </a:lnTo>
                  <a:lnTo>
                    <a:pt x="57" y="76"/>
                  </a:lnTo>
                  <a:lnTo>
                    <a:pt x="57" y="78"/>
                  </a:lnTo>
                  <a:lnTo>
                    <a:pt x="57" y="78"/>
                  </a:lnTo>
                  <a:lnTo>
                    <a:pt x="55" y="76"/>
                  </a:lnTo>
                  <a:lnTo>
                    <a:pt x="55" y="76"/>
                  </a:lnTo>
                  <a:lnTo>
                    <a:pt x="52" y="73"/>
                  </a:lnTo>
                  <a:lnTo>
                    <a:pt x="45" y="73"/>
                  </a:lnTo>
                  <a:lnTo>
                    <a:pt x="41" y="69"/>
                  </a:lnTo>
                  <a:lnTo>
                    <a:pt x="38" y="69"/>
                  </a:lnTo>
                  <a:lnTo>
                    <a:pt x="38" y="71"/>
                  </a:lnTo>
                  <a:lnTo>
                    <a:pt x="36" y="73"/>
                  </a:lnTo>
                  <a:lnTo>
                    <a:pt x="33" y="73"/>
                  </a:lnTo>
                  <a:lnTo>
                    <a:pt x="31" y="71"/>
                  </a:lnTo>
                  <a:lnTo>
                    <a:pt x="31" y="73"/>
                  </a:lnTo>
                  <a:lnTo>
                    <a:pt x="29" y="76"/>
                  </a:lnTo>
                  <a:lnTo>
                    <a:pt x="26" y="78"/>
                  </a:lnTo>
                  <a:lnTo>
                    <a:pt x="26" y="78"/>
                  </a:lnTo>
                  <a:lnTo>
                    <a:pt x="26" y="80"/>
                  </a:lnTo>
                  <a:lnTo>
                    <a:pt x="29" y="80"/>
                  </a:lnTo>
                  <a:lnTo>
                    <a:pt x="29" y="80"/>
                  </a:lnTo>
                  <a:lnTo>
                    <a:pt x="31" y="83"/>
                  </a:lnTo>
                  <a:lnTo>
                    <a:pt x="31" y="85"/>
                  </a:lnTo>
                  <a:lnTo>
                    <a:pt x="33" y="85"/>
                  </a:lnTo>
                  <a:lnTo>
                    <a:pt x="36" y="90"/>
                  </a:lnTo>
                  <a:lnTo>
                    <a:pt x="36" y="92"/>
                  </a:lnTo>
                  <a:lnTo>
                    <a:pt x="36" y="95"/>
                  </a:lnTo>
                  <a:lnTo>
                    <a:pt x="36" y="97"/>
                  </a:lnTo>
                  <a:lnTo>
                    <a:pt x="38" y="102"/>
                  </a:lnTo>
                  <a:lnTo>
                    <a:pt x="41" y="104"/>
                  </a:lnTo>
                  <a:lnTo>
                    <a:pt x="41" y="102"/>
                  </a:lnTo>
                  <a:lnTo>
                    <a:pt x="41" y="99"/>
                  </a:lnTo>
                  <a:lnTo>
                    <a:pt x="43" y="97"/>
                  </a:lnTo>
                  <a:lnTo>
                    <a:pt x="43" y="97"/>
                  </a:lnTo>
                  <a:lnTo>
                    <a:pt x="43" y="97"/>
                  </a:lnTo>
                  <a:lnTo>
                    <a:pt x="45" y="99"/>
                  </a:lnTo>
                  <a:lnTo>
                    <a:pt x="45" y="99"/>
                  </a:lnTo>
                  <a:lnTo>
                    <a:pt x="48" y="99"/>
                  </a:lnTo>
                  <a:lnTo>
                    <a:pt x="50" y="104"/>
                  </a:lnTo>
                  <a:lnTo>
                    <a:pt x="50" y="106"/>
                  </a:lnTo>
                  <a:lnTo>
                    <a:pt x="50" y="109"/>
                  </a:lnTo>
                  <a:lnTo>
                    <a:pt x="50" y="109"/>
                  </a:lnTo>
                  <a:lnTo>
                    <a:pt x="52" y="109"/>
                  </a:lnTo>
                  <a:lnTo>
                    <a:pt x="52" y="106"/>
                  </a:lnTo>
                  <a:lnTo>
                    <a:pt x="52" y="102"/>
                  </a:lnTo>
                  <a:lnTo>
                    <a:pt x="55" y="102"/>
                  </a:lnTo>
                  <a:lnTo>
                    <a:pt x="57" y="102"/>
                  </a:lnTo>
                  <a:lnTo>
                    <a:pt x="57" y="104"/>
                  </a:lnTo>
                  <a:lnTo>
                    <a:pt x="59" y="109"/>
                  </a:lnTo>
                  <a:lnTo>
                    <a:pt x="62" y="109"/>
                  </a:lnTo>
                  <a:lnTo>
                    <a:pt x="62" y="109"/>
                  </a:lnTo>
                  <a:lnTo>
                    <a:pt x="64" y="109"/>
                  </a:lnTo>
                  <a:lnTo>
                    <a:pt x="62" y="106"/>
                  </a:lnTo>
                  <a:lnTo>
                    <a:pt x="62" y="106"/>
                  </a:lnTo>
                  <a:lnTo>
                    <a:pt x="62" y="102"/>
                  </a:lnTo>
                  <a:lnTo>
                    <a:pt x="62" y="102"/>
                  </a:lnTo>
                  <a:lnTo>
                    <a:pt x="59" y="97"/>
                  </a:lnTo>
                  <a:lnTo>
                    <a:pt x="57" y="92"/>
                  </a:lnTo>
                  <a:lnTo>
                    <a:pt x="55" y="90"/>
                  </a:lnTo>
                  <a:lnTo>
                    <a:pt x="55" y="85"/>
                  </a:lnTo>
                  <a:lnTo>
                    <a:pt x="55" y="85"/>
                  </a:lnTo>
                  <a:lnTo>
                    <a:pt x="57" y="88"/>
                  </a:lnTo>
                  <a:lnTo>
                    <a:pt x="59" y="88"/>
                  </a:lnTo>
                  <a:lnTo>
                    <a:pt x="59" y="88"/>
                  </a:lnTo>
                  <a:lnTo>
                    <a:pt x="62" y="88"/>
                  </a:lnTo>
                  <a:lnTo>
                    <a:pt x="62" y="90"/>
                  </a:lnTo>
                  <a:lnTo>
                    <a:pt x="62" y="90"/>
                  </a:lnTo>
                  <a:lnTo>
                    <a:pt x="64" y="90"/>
                  </a:lnTo>
                  <a:lnTo>
                    <a:pt x="64" y="90"/>
                  </a:lnTo>
                  <a:lnTo>
                    <a:pt x="69" y="88"/>
                  </a:lnTo>
                  <a:lnTo>
                    <a:pt x="69" y="88"/>
                  </a:lnTo>
                  <a:lnTo>
                    <a:pt x="66" y="88"/>
                  </a:lnTo>
                  <a:lnTo>
                    <a:pt x="66" y="85"/>
                  </a:lnTo>
                  <a:lnTo>
                    <a:pt x="66" y="85"/>
                  </a:lnTo>
                  <a:lnTo>
                    <a:pt x="66" y="85"/>
                  </a:lnTo>
                  <a:lnTo>
                    <a:pt x="64" y="85"/>
                  </a:lnTo>
                  <a:lnTo>
                    <a:pt x="62" y="85"/>
                  </a:lnTo>
                  <a:lnTo>
                    <a:pt x="62" y="83"/>
                  </a:lnTo>
                  <a:lnTo>
                    <a:pt x="62" y="80"/>
                  </a:lnTo>
                  <a:lnTo>
                    <a:pt x="62" y="80"/>
                  </a:lnTo>
                  <a:lnTo>
                    <a:pt x="59" y="78"/>
                  </a:lnTo>
                  <a:lnTo>
                    <a:pt x="59" y="78"/>
                  </a:lnTo>
                  <a:lnTo>
                    <a:pt x="59" y="78"/>
                  </a:lnTo>
                  <a:lnTo>
                    <a:pt x="62" y="78"/>
                  </a:lnTo>
                  <a:lnTo>
                    <a:pt x="66" y="76"/>
                  </a:lnTo>
                  <a:lnTo>
                    <a:pt x="66" y="76"/>
                  </a:lnTo>
                  <a:lnTo>
                    <a:pt x="69" y="76"/>
                  </a:lnTo>
                  <a:lnTo>
                    <a:pt x="69" y="76"/>
                  </a:lnTo>
                  <a:lnTo>
                    <a:pt x="71" y="78"/>
                  </a:lnTo>
                  <a:lnTo>
                    <a:pt x="74" y="80"/>
                  </a:lnTo>
                  <a:close/>
                  <a:moveTo>
                    <a:pt x="74" y="33"/>
                  </a:moveTo>
                  <a:lnTo>
                    <a:pt x="74" y="33"/>
                  </a:lnTo>
                  <a:lnTo>
                    <a:pt x="74" y="36"/>
                  </a:lnTo>
                  <a:lnTo>
                    <a:pt x="74"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0" name="Freeform 336"/>
            <p:cNvSpPr>
              <a:spLocks/>
            </p:cNvSpPr>
            <p:nvPr userDrawn="1"/>
          </p:nvSpPr>
          <p:spPr bwMode="auto">
            <a:xfrm>
              <a:off x="2512" y="2550"/>
              <a:ext cx="5" cy="5"/>
            </a:xfrm>
            <a:custGeom>
              <a:avLst/>
              <a:gdLst>
                <a:gd name="T0" fmla="*/ 3 w 5"/>
                <a:gd name="T1" fmla="*/ 0 h 5"/>
                <a:gd name="T2" fmla="*/ 3 w 5"/>
                <a:gd name="T3" fmla="*/ 0 h 5"/>
                <a:gd name="T4" fmla="*/ 3 w 5"/>
                <a:gd name="T5" fmla="*/ 2 h 5"/>
                <a:gd name="T6" fmla="*/ 0 w 5"/>
                <a:gd name="T7" fmla="*/ 2 h 5"/>
                <a:gd name="T8" fmla="*/ 0 w 5"/>
                <a:gd name="T9" fmla="*/ 5 h 5"/>
                <a:gd name="T10" fmla="*/ 3 w 5"/>
                <a:gd name="T11" fmla="*/ 5 h 5"/>
                <a:gd name="T12" fmla="*/ 3 w 5"/>
                <a:gd name="T13" fmla="*/ 2 h 5"/>
                <a:gd name="T14" fmla="*/ 5 w 5"/>
                <a:gd name="T15" fmla="*/ 0 h 5"/>
                <a:gd name="T16" fmla="*/ 3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3" y="0"/>
                  </a:moveTo>
                  <a:lnTo>
                    <a:pt x="3" y="0"/>
                  </a:lnTo>
                  <a:lnTo>
                    <a:pt x="3" y="2"/>
                  </a:lnTo>
                  <a:lnTo>
                    <a:pt x="0" y="2"/>
                  </a:lnTo>
                  <a:lnTo>
                    <a:pt x="0" y="5"/>
                  </a:lnTo>
                  <a:lnTo>
                    <a:pt x="3" y="5"/>
                  </a:lnTo>
                  <a:lnTo>
                    <a:pt x="3" y="2"/>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1" name="Freeform 337"/>
            <p:cNvSpPr>
              <a:spLocks/>
            </p:cNvSpPr>
            <p:nvPr userDrawn="1"/>
          </p:nvSpPr>
          <p:spPr bwMode="auto">
            <a:xfrm>
              <a:off x="3594" y="2571"/>
              <a:ext cx="80" cy="137"/>
            </a:xfrm>
            <a:custGeom>
              <a:avLst/>
              <a:gdLst>
                <a:gd name="T0" fmla="*/ 78 w 80"/>
                <a:gd name="T1" fmla="*/ 107 h 137"/>
                <a:gd name="T2" fmla="*/ 75 w 80"/>
                <a:gd name="T3" fmla="*/ 102 h 137"/>
                <a:gd name="T4" fmla="*/ 73 w 80"/>
                <a:gd name="T5" fmla="*/ 97 h 137"/>
                <a:gd name="T6" fmla="*/ 68 w 80"/>
                <a:gd name="T7" fmla="*/ 92 h 137"/>
                <a:gd name="T8" fmla="*/ 71 w 80"/>
                <a:gd name="T9" fmla="*/ 88 h 137"/>
                <a:gd name="T10" fmla="*/ 71 w 80"/>
                <a:gd name="T11" fmla="*/ 81 h 137"/>
                <a:gd name="T12" fmla="*/ 68 w 80"/>
                <a:gd name="T13" fmla="*/ 78 h 137"/>
                <a:gd name="T14" fmla="*/ 71 w 80"/>
                <a:gd name="T15" fmla="*/ 64 h 137"/>
                <a:gd name="T16" fmla="*/ 71 w 80"/>
                <a:gd name="T17" fmla="*/ 57 h 137"/>
                <a:gd name="T18" fmla="*/ 66 w 80"/>
                <a:gd name="T19" fmla="*/ 52 h 137"/>
                <a:gd name="T20" fmla="*/ 68 w 80"/>
                <a:gd name="T21" fmla="*/ 48 h 137"/>
                <a:gd name="T22" fmla="*/ 68 w 80"/>
                <a:gd name="T23" fmla="*/ 38 h 137"/>
                <a:gd name="T24" fmla="*/ 66 w 80"/>
                <a:gd name="T25" fmla="*/ 38 h 137"/>
                <a:gd name="T26" fmla="*/ 64 w 80"/>
                <a:gd name="T27" fmla="*/ 36 h 137"/>
                <a:gd name="T28" fmla="*/ 66 w 80"/>
                <a:gd name="T29" fmla="*/ 33 h 137"/>
                <a:gd name="T30" fmla="*/ 66 w 80"/>
                <a:gd name="T31" fmla="*/ 33 h 137"/>
                <a:gd name="T32" fmla="*/ 66 w 80"/>
                <a:gd name="T33" fmla="*/ 29 h 137"/>
                <a:gd name="T34" fmla="*/ 66 w 80"/>
                <a:gd name="T35" fmla="*/ 19 h 137"/>
                <a:gd name="T36" fmla="*/ 61 w 80"/>
                <a:gd name="T37" fmla="*/ 14 h 137"/>
                <a:gd name="T38" fmla="*/ 59 w 80"/>
                <a:gd name="T39" fmla="*/ 10 h 137"/>
                <a:gd name="T40" fmla="*/ 59 w 80"/>
                <a:gd name="T41" fmla="*/ 3 h 137"/>
                <a:gd name="T42" fmla="*/ 54 w 80"/>
                <a:gd name="T43" fmla="*/ 3 h 137"/>
                <a:gd name="T44" fmla="*/ 52 w 80"/>
                <a:gd name="T45" fmla="*/ 5 h 137"/>
                <a:gd name="T46" fmla="*/ 47 w 80"/>
                <a:gd name="T47" fmla="*/ 5 h 137"/>
                <a:gd name="T48" fmla="*/ 42 w 80"/>
                <a:gd name="T49" fmla="*/ 5 h 137"/>
                <a:gd name="T50" fmla="*/ 31 w 80"/>
                <a:gd name="T51" fmla="*/ 5 h 137"/>
                <a:gd name="T52" fmla="*/ 14 w 80"/>
                <a:gd name="T53" fmla="*/ 5 h 137"/>
                <a:gd name="T54" fmla="*/ 7 w 80"/>
                <a:gd name="T55" fmla="*/ 5 h 137"/>
                <a:gd name="T56" fmla="*/ 7 w 80"/>
                <a:gd name="T57" fmla="*/ 17 h 137"/>
                <a:gd name="T58" fmla="*/ 7 w 80"/>
                <a:gd name="T59" fmla="*/ 19 h 137"/>
                <a:gd name="T60" fmla="*/ 7 w 80"/>
                <a:gd name="T61" fmla="*/ 24 h 137"/>
                <a:gd name="T62" fmla="*/ 9 w 80"/>
                <a:gd name="T63" fmla="*/ 33 h 137"/>
                <a:gd name="T64" fmla="*/ 9 w 80"/>
                <a:gd name="T65" fmla="*/ 40 h 137"/>
                <a:gd name="T66" fmla="*/ 9 w 80"/>
                <a:gd name="T67" fmla="*/ 45 h 137"/>
                <a:gd name="T68" fmla="*/ 12 w 80"/>
                <a:gd name="T69" fmla="*/ 50 h 137"/>
                <a:gd name="T70" fmla="*/ 14 w 80"/>
                <a:gd name="T71" fmla="*/ 64 h 137"/>
                <a:gd name="T72" fmla="*/ 12 w 80"/>
                <a:gd name="T73" fmla="*/ 66 h 137"/>
                <a:gd name="T74" fmla="*/ 7 w 80"/>
                <a:gd name="T75" fmla="*/ 69 h 137"/>
                <a:gd name="T76" fmla="*/ 5 w 80"/>
                <a:gd name="T77" fmla="*/ 74 h 137"/>
                <a:gd name="T78" fmla="*/ 2 w 80"/>
                <a:gd name="T79" fmla="*/ 85 h 137"/>
                <a:gd name="T80" fmla="*/ 0 w 80"/>
                <a:gd name="T81" fmla="*/ 95 h 137"/>
                <a:gd name="T82" fmla="*/ 0 w 80"/>
                <a:gd name="T83" fmla="*/ 102 h 137"/>
                <a:gd name="T84" fmla="*/ 2 w 80"/>
                <a:gd name="T85" fmla="*/ 114 h 137"/>
                <a:gd name="T86" fmla="*/ 7 w 80"/>
                <a:gd name="T87" fmla="*/ 118 h 137"/>
                <a:gd name="T88" fmla="*/ 7 w 80"/>
                <a:gd name="T89" fmla="*/ 123 h 137"/>
                <a:gd name="T90" fmla="*/ 5 w 80"/>
                <a:gd name="T91" fmla="*/ 128 h 137"/>
                <a:gd name="T92" fmla="*/ 2 w 80"/>
                <a:gd name="T93" fmla="*/ 130 h 137"/>
                <a:gd name="T94" fmla="*/ 14 w 80"/>
                <a:gd name="T95" fmla="*/ 133 h 137"/>
                <a:gd name="T96" fmla="*/ 26 w 80"/>
                <a:gd name="T97" fmla="*/ 133 h 137"/>
                <a:gd name="T98" fmla="*/ 45 w 80"/>
                <a:gd name="T99" fmla="*/ 126 h 137"/>
                <a:gd name="T100" fmla="*/ 57 w 80"/>
                <a:gd name="T101" fmla="*/ 118 h 137"/>
                <a:gd name="T102" fmla="*/ 78 w 80"/>
                <a:gd name="T103" fmla="*/ 114 h 137"/>
                <a:gd name="T104" fmla="*/ 80 w 80"/>
                <a:gd name="T105" fmla="*/ 10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37">
                  <a:moveTo>
                    <a:pt x="80" y="107"/>
                  </a:moveTo>
                  <a:lnTo>
                    <a:pt x="80" y="107"/>
                  </a:lnTo>
                  <a:lnTo>
                    <a:pt x="80" y="107"/>
                  </a:lnTo>
                  <a:lnTo>
                    <a:pt x="78" y="107"/>
                  </a:lnTo>
                  <a:lnTo>
                    <a:pt x="78" y="104"/>
                  </a:lnTo>
                  <a:lnTo>
                    <a:pt x="78" y="104"/>
                  </a:lnTo>
                  <a:lnTo>
                    <a:pt x="75" y="104"/>
                  </a:lnTo>
                  <a:lnTo>
                    <a:pt x="75" y="102"/>
                  </a:lnTo>
                  <a:lnTo>
                    <a:pt x="73" y="100"/>
                  </a:lnTo>
                  <a:lnTo>
                    <a:pt x="73" y="100"/>
                  </a:lnTo>
                  <a:lnTo>
                    <a:pt x="73" y="100"/>
                  </a:lnTo>
                  <a:lnTo>
                    <a:pt x="73" y="97"/>
                  </a:lnTo>
                  <a:lnTo>
                    <a:pt x="71" y="97"/>
                  </a:lnTo>
                  <a:lnTo>
                    <a:pt x="71" y="95"/>
                  </a:lnTo>
                  <a:lnTo>
                    <a:pt x="68" y="92"/>
                  </a:lnTo>
                  <a:lnTo>
                    <a:pt x="68" y="92"/>
                  </a:lnTo>
                  <a:lnTo>
                    <a:pt x="68" y="92"/>
                  </a:lnTo>
                  <a:lnTo>
                    <a:pt x="68" y="90"/>
                  </a:lnTo>
                  <a:lnTo>
                    <a:pt x="68" y="90"/>
                  </a:lnTo>
                  <a:lnTo>
                    <a:pt x="71" y="88"/>
                  </a:lnTo>
                  <a:lnTo>
                    <a:pt x="71" y="88"/>
                  </a:lnTo>
                  <a:lnTo>
                    <a:pt x="71" y="88"/>
                  </a:lnTo>
                  <a:lnTo>
                    <a:pt x="71" y="85"/>
                  </a:lnTo>
                  <a:lnTo>
                    <a:pt x="71" y="81"/>
                  </a:lnTo>
                  <a:lnTo>
                    <a:pt x="71" y="81"/>
                  </a:lnTo>
                  <a:lnTo>
                    <a:pt x="68" y="81"/>
                  </a:lnTo>
                  <a:lnTo>
                    <a:pt x="68" y="81"/>
                  </a:lnTo>
                  <a:lnTo>
                    <a:pt x="68" y="78"/>
                  </a:lnTo>
                  <a:lnTo>
                    <a:pt x="68" y="78"/>
                  </a:lnTo>
                  <a:lnTo>
                    <a:pt x="71" y="74"/>
                  </a:lnTo>
                  <a:lnTo>
                    <a:pt x="71" y="64"/>
                  </a:lnTo>
                  <a:lnTo>
                    <a:pt x="71" y="64"/>
                  </a:lnTo>
                  <a:lnTo>
                    <a:pt x="71" y="62"/>
                  </a:lnTo>
                  <a:lnTo>
                    <a:pt x="73" y="62"/>
                  </a:lnTo>
                  <a:lnTo>
                    <a:pt x="73" y="59"/>
                  </a:lnTo>
                  <a:lnTo>
                    <a:pt x="71" y="57"/>
                  </a:lnTo>
                  <a:lnTo>
                    <a:pt x="68" y="55"/>
                  </a:lnTo>
                  <a:lnTo>
                    <a:pt x="68" y="55"/>
                  </a:lnTo>
                  <a:lnTo>
                    <a:pt x="66" y="52"/>
                  </a:lnTo>
                  <a:lnTo>
                    <a:pt x="66" y="52"/>
                  </a:lnTo>
                  <a:lnTo>
                    <a:pt x="68" y="50"/>
                  </a:lnTo>
                  <a:lnTo>
                    <a:pt x="68" y="50"/>
                  </a:lnTo>
                  <a:lnTo>
                    <a:pt x="68" y="50"/>
                  </a:lnTo>
                  <a:lnTo>
                    <a:pt x="68" y="48"/>
                  </a:lnTo>
                  <a:lnTo>
                    <a:pt x="68" y="45"/>
                  </a:lnTo>
                  <a:lnTo>
                    <a:pt x="68" y="43"/>
                  </a:lnTo>
                  <a:lnTo>
                    <a:pt x="68" y="38"/>
                  </a:lnTo>
                  <a:lnTo>
                    <a:pt x="68" y="38"/>
                  </a:lnTo>
                  <a:lnTo>
                    <a:pt x="68" y="36"/>
                  </a:lnTo>
                  <a:lnTo>
                    <a:pt x="66" y="36"/>
                  </a:lnTo>
                  <a:lnTo>
                    <a:pt x="66" y="36"/>
                  </a:lnTo>
                  <a:lnTo>
                    <a:pt x="66" y="38"/>
                  </a:lnTo>
                  <a:lnTo>
                    <a:pt x="64" y="38"/>
                  </a:lnTo>
                  <a:lnTo>
                    <a:pt x="64" y="38"/>
                  </a:lnTo>
                  <a:lnTo>
                    <a:pt x="64" y="38"/>
                  </a:lnTo>
                  <a:lnTo>
                    <a:pt x="64" y="36"/>
                  </a:lnTo>
                  <a:lnTo>
                    <a:pt x="64" y="36"/>
                  </a:lnTo>
                  <a:lnTo>
                    <a:pt x="64" y="36"/>
                  </a:lnTo>
                  <a:lnTo>
                    <a:pt x="66" y="33"/>
                  </a:lnTo>
                  <a:lnTo>
                    <a:pt x="66" y="33"/>
                  </a:lnTo>
                  <a:lnTo>
                    <a:pt x="64" y="33"/>
                  </a:lnTo>
                  <a:lnTo>
                    <a:pt x="64" y="33"/>
                  </a:lnTo>
                  <a:lnTo>
                    <a:pt x="64" y="33"/>
                  </a:lnTo>
                  <a:lnTo>
                    <a:pt x="66" y="33"/>
                  </a:lnTo>
                  <a:lnTo>
                    <a:pt x="66" y="33"/>
                  </a:lnTo>
                  <a:lnTo>
                    <a:pt x="66" y="33"/>
                  </a:lnTo>
                  <a:lnTo>
                    <a:pt x="66" y="29"/>
                  </a:lnTo>
                  <a:lnTo>
                    <a:pt x="66" y="29"/>
                  </a:lnTo>
                  <a:lnTo>
                    <a:pt x="66" y="26"/>
                  </a:lnTo>
                  <a:lnTo>
                    <a:pt x="66" y="22"/>
                  </a:lnTo>
                  <a:lnTo>
                    <a:pt x="66" y="19"/>
                  </a:lnTo>
                  <a:lnTo>
                    <a:pt x="66" y="19"/>
                  </a:lnTo>
                  <a:lnTo>
                    <a:pt x="66" y="19"/>
                  </a:lnTo>
                  <a:lnTo>
                    <a:pt x="64" y="17"/>
                  </a:lnTo>
                  <a:lnTo>
                    <a:pt x="64" y="17"/>
                  </a:lnTo>
                  <a:lnTo>
                    <a:pt x="61" y="14"/>
                  </a:lnTo>
                  <a:lnTo>
                    <a:pt x="61" y="14"/>
                  </a:lnTo>
                  <a:lnTo>
                    <a:pt x="59" y="12"/>
                  </a:lnTo>
                  <a:lnTo>
                    <a:pt x="59" y="12"/>
                  </a:lnTo>
                  <a:lnTo>
                    <a:pt x="59" y="10"/>
                  </a:lnTo>
                  <a:lnTo>
                    <a:pt x="59" y="10"/>
                  </a:lnTo>
                  <a:lnTo>
                    <a:pt x="59" y="7"/>
                  </a:lnTo>
                  <a:lnTo>
                    <a:pt x="59" y="5"/>
                  </a:lnTo>
                  <a:lnTo>
                    <a:pt x="59" y="3"/>
                  </a:lnTo>
                  <a:lnTo>
                    <a:pt x="59" y="3"/>
                  </a:lnTo>
                  <a:lnTo>
                    <a:pt x="54" y="0"/>
                  </a:lnTo>
                  <a:lnTo>
                    <a:pt x="54" y="3"/>
                  </a:lnTo>
                  <a:lnTo>
                    <a:pt x="54" y="3"/>
                  </a:lnTo>
                  <a:lnTo>
                    <a:pt x="52" y="3"/>
                  </a:lnTo>
                  <a:lnTo>
                    <a:pt x="52" y="3"/>
                  </a:lnTo>
                  <a:lnTo>
                    <a:pt x="52" y="3"/>
                  </a:lnTo>
                  <a:lnTo>
                    <a:pt x="52" y="5"/>
                  </a:lnTo>
                  <a:lnTo>
                    <a:pt x="49" y="5"/>
                  </a:lnTo>
                  <a:lnTo>
                    <a:pt x="49" y="5"/>
                  </a:lnTo>
                  <a:lnTo>
                    <a:pt x="47" y="5"/>
                  </a:lnTo>
                  <a:lnTo>
                    <a:pt x="47" y="5"/>
                  </a:lnTo>
                  <a:lnTo>
                    <a:pt x="47" y="5"/>
                  </a:lnTo>
                  <a:lnTo>
                    <a:pt x="45" y="5"/>
                  </a:lnTo>
                  <a:lnTo>
                    <a:pt x="42" y="5"/>
                  </a:lnTo>
                  <a:lnTo>
                    <a:pt x="42" y="5"/>
                  </a:lnTo>
                  <a:lnTo>
                    <a:pt x="40" y="5"/>
                  </a:lnTo>
                  <a:lnTo>
                    <a:pt x="38" y="5"/>
                  </a:lnTo>
                  <a:lnTo>
                    <a:pt x="31" y="5"/>
                  </a:lnTo>
                  <a:lnTo>
                    <a:pt x="31" y="5"/>
                  </a:lnTo>
                  <a:lnTo>
                    <a:pt x="31" y="5"/>
                  </a:lnTo>
                  <a:lnTo>
                    <a:pt x="26" y="5"/>
                  </a:lnTo>
                  <a:lnTo>
                    <a:pt x="19" y="5"/>
                  </a:lnTo>
                  <a:lnTo>
                    <a:pt x="14" y="5"/>
                  </a:lnTo>
                  <a:lnTo>
                    <a:pt x="9" y="5"/>
                  </a:lnTo>
                  <a:lnTo>
                    <a:pt x="9" y="5"/>
                  </a:lnTo>
                  <a:lnTo>
                    <a:pt x="7" y="5"/>
                  </a:lnTo>
                  <a:lnTo>
                    <a:pt x="7" y="5"/>
                  </a:lnTo>
                  <a:lnTo>
                    <a:pt x="7" y="10"/>
                  </a:lnTo>
                  <a:lnTo>
                    <a:pt x="7" y="12"/>
                  </a:lnTo>
                  <a:lnTo>
                    <a:pt x="7" y="14"/>
                  </a:lnTo>
                  <a:lnTo>
                    <a:pt x="7" y="17"/>
                  </a:lnTo>
                  <a:lnTo>
                    <a:pt x="7" y="17"/>
                  </a:lnTo>
                  <a:lnTo>
                    <a:pt x="7" y="17"/>
                  </a:lnTo>
                  <a:lnTo>
                    <a:pt x="7" y="19"/>
                  </a:lnTo>
                  <a:lnTo>
                    <a:pt x="7" y="19"/>
                  </a:lnTo>
                  <a:lnTo>
                    <a:pt x="9" y="19"/>
                  </a:lnTo>
                  <a:lnTo>
                    <a:pt x="9" y="22"/>
                  </a:lnTo>
                  <a:lnTo>
                    <a:pt x="7" y="22"/>
                  </a:lnTo>
                  <a:lnTo>
                    <a:pt x="7" y="24"/>
                  </a:lnTo>
                  <a:lnTo>
                    <a:pt x="9" y="29"/>
                  </a:lnTo>
                  <a:lnTo>
                    <a:pt x="9" y="31"/>
                  </a:lnTo>
                  <a:lnTo>
                    <a:pt x="7" y="31"/>
                  </a:lnTo>
                  <a:lnTo>
                    <a:pt x="9" y="33"/>
                  </a:lnTo>
                  <a:lnTo>
                    <a:pt x="9" y="36"/>
                  </a:lnTo>
                  <a:lnTo>
                    <a:pt x="9" y="36"/>
                  </a:lnTo>
                  <a:lnTo>
                    <a:pt x="9" y="38"/>
                  </a:lnTo>
                  <a:lnTo>
                    <a:pt x="9" y="40"/>
                  </a:lnTo>
                  <a:lnTo>
                    <a:pt x="9" y="40"/>
                  </a:lnTo>
                  <a:lnTo>
                    <a:pt x="9" y="40"/>
                  </a:lnTo>
                  <a:lnTo>
                    <a:pt x="9" y="43"/>
                  </a:lnTo>
                  <a:lnTo>
                    <a:pt x="9" y="45"/>
                  </a:lnTo>
                  <a:lnTo>
                    <a:pt x="9" y="45"/>
                  </a:lnTo>
                  <a:lnTo>
                    <a:pt x="9" y="45"/>
                  </a:lnTo>
                  <a:lnTo>
                    <a:pt x="9" y="48"/>
                  </a:lnTo>
                  <a:lnTo>
                    <a:pt x="12" y="50"/>
                  </a:lnTo>
                  <a:lnTo>
                    <a:pt x="12" y="50"/>
                  </a:lnTo>
                  <a:lnTo>
                    <a:pt x="12" y="52"/>
                  </a:lnTo>
                  <a:lnTo>
                    <a:pt x="12" y="57"/>
                  </a:lnTo>
                  <a:lnTo>
                    <a:pt x="14" y="64"/>
                  </a:lnTo>
                  <a:lnTo>
                    <a:pt x="12" y="64"/>
                  </a:lnTo>
                  <a:lnTo>
                    <a:pt x="12" y="64"/>
                  </a:lnTo>
                  <a:lnTo>
                    <a:pt x="12" y="64"/>
                  </a:lnTo>
                  <a:lnTo>
                    <a:pt x="12" y="66"/>
                  </a:lnTo>
                  <a:lnTo>
                    <a:pt x="12" y="66"/>
                  </a:lnTo>
                  <a:lnTo>
                    <a:pt x="12" y="66"/>
                  </a:lnTo>
                  <a:lnTo>
                    <a:pt x="9" y="66"/>
                  </a:lnTo>
                  <a:lnTo>
                    <a:pt x="7" y="69"/>
                  </a:lnTo>
                  <a:lnTo>
                    <a:pt x="7" y="71"/>
                  </a:lnTo>
                  <a:lnTo>
                    <a:pt x="7" y="71"/>
                  </a:lnTo>
                  <a:lnTo>
                    <a:pt x="7" y="74"/>
                  </a:lnTo>
                  <a:lnTo>
                    <a:pt x="5" y="74"/>
                  </a:lnTo>
                  <a:lnTo>
                    <a:pt x="5" y="78"/>
                  </a:lnTo>
                  <a:lnTo>
                    <a:pt x="5" y="83"/>
                  </a:lnTo>
                  <a:lnTo>
                    <a:pt x="5" y="85"/>
                  </a:lnTo>
                  <a:lnTo>
                    <a:pt x="2" y="85"/>
                  </a:lnTo>
                  <a:lnTo>
                    <a:pt x="2" y="88"/>
                  </a:lnTo>
                  <a:lnTo>
                    <a:pt x="0" y="90"/>
                  </a:lnTo>
                  <a:lnTo>
                    <a:pt x="0" y="92"/>
                  </a:lnTo>
                  <a:lnTo>
                    <a:pt x="0" y="95"/>
                  </a:lnTo>
                  <a:lnTo>
                    <a:pt x="0" y="95"/>
                  </a:lnTo>
                  <a:lnTo>
                    <a:pt x="0" y="97"/>
                  </a:lnTo>
                  <a:lnTo>
                    <a:pt x="0" y="100"/>
                  </a:lnTo>
                  <a:lnTo>
                    <a:pt x="0" y="102"/>
                  </a:lnTo>
                  <a:lnTo>
                    <a:pt x="0" y="102"/>
                  </a:lnTo>
                  <a:lnTo>
                    <a:pt x="2" y="109"/>
                  </a:lnTo>
                  <a:lnTo>
                    <a:pt x="2" y="111"/>
                  </a:lnTo>
                  <a:lnTo>
                    <a:pt x="2" y="114"/>
                  </a:lnTo>
                  <a:lnTo>
                    <a:pt x="2" y="116"/>
                  </a:lnTo>
                  <a:lnTo>
                    <a:pt x="5" y="116"/>
                  </a:lnTo>
                  <a:lnTo>
                    <a:pt x="5" y="118"/>
                  </a:lnTo>
                  <a:lnTo>
                    <a:pt x="7" y="118"/>
                  </a:lnTo>
                  <a:lnTo>
                    <a:pt x="7" y="118"/>
                  </a:lnTo>
                  <a:lnTo>
                    <a:pt x="7" y="123"/>
                  </a:lnTo>
                  <a:lnTo>
                    <a:pt x="7" y="123"/>
                  </a:lnTo>
                  <a:lnTo>
                    <a:pt x="7" y="123"/>
                  </a:lnTo>
                  <a:lnTo>
                    <a:pt x="7" y="126"/>
                  </a:lnTo>
                  <a:lnTo>
                    <a:pt x="7" y="128"/>
                  </a:lnTo>
                  <a:lnTo>
                    <a:pt x="7" y="128"/>
                  </a:lnTo>
                  <a:lnTo>
                    <a:pt x="5" y="128"/>
                  </a:lnTo>
                  <a:lnTo>
                    <a:pt x="5" y="128"/>
                  </a:lnTo>
                  <a:lnTo>
                    <a:pt x="2" y="128"/>
                  </a:lnTo>
                  <a:lnTo>
                    <a:pt x="2" y="128"/>
                  </a:lnTo>
                  <a:lnTo>
                    <a:pt x="2" y="130"/>
                  </a:lnTo>
                  <a:lnTo>
                    <a:pt x="2" y="130"/>
                  </a:lnTo>
                  <a:lnTo>
                    <a:pt x="5" y="130"/>
                  </a:lnTo>
                  <a:lnTo>
                    <a:pt x="9" y="130"/>
                  </a:lnTo>
                  <a:lnTo>
                    <a:pt x="14" y="133"/>
                  </a:lnTo>
                  <a:lnTo>
                    <a:pt x="17" y="135"/>
                  </a:lnTo>
                  <a:lnTo>
                    <a:pt x="21" y="135"/>
                  </a:lnTo>
                  <a:lnTo>
                    <a:pt x="21" y="137"/>
                  </a:lnTo>
                  <a:lnTo>
                    <a:pt x="26" y="133"/>
                  </a:lnTo>
                  <a:lnTo>
                    <a:pt x="28" y="133"/>
                  </a:lnTo>
                  <a:lnTo>
                    <a:pt x="31" y="130"/>
                  </a:lnTo>
                  <a:lnTo>
                    <a:pt x="40" y="128"/>
                  </a:lnTo>
                  <a:lnTo>
                    <a:pt x="45" y="126"/>
                  </a:lnTo>
                  <a:lnTo>
                    <a:pt x="47" y="126"/>
                  </a:lnTo>
                  <a:lnTo>
                    <a:pt x="49" y="123"/>
                  </a:lnTo>
                  <a:lnTo>
                    <a:pt x="52" y="121"/>
                  </a:lnTo>
                  <a:lnTo>
                    <a:pt x="57" y="118"/>
                  </a:lnTo>
                  <a:lnTo>
                    <a:pt x="64" y="116"/>
                  </a:lnTo>
                  <a:lnTo>
                    <a:pt x="71" y="116"/>
                  </a:lnTo>
                  <a:lnTo>
                    <a:pt x="73" y="116"/>
                  </a:lnTo>
                  <a:lnTo>
                    <a:pt x="78" y="114"/>
                  </a:lnTo>
                  <a:lnTo>
                    <a:pt x="78" y="111"/>
                  </a:lnTo>
                  <a:lnTo>
                    <a:pt x="78" y="111"/>
                  </a:lnTo>
                  <a:lnTo>
                    <a:pt x="80" y="109"/>
                  </a:lnTo>
                  <a:lnTo>
                    <a:pt x="80" y="109"/>
                  </a:lnTo>
                  <a:lnTo>
                    <a:pt x="80" y="10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2" name="Freeform 338"/>
            <p:cNvSpPr>
              <a:spLocks noEditPoints="1"/>
            </p:cNvSpPr>
            <p:nvPr userDrawn="1"/>
          </p:nvSpPr>
          <p:spPr bwMode="auto">
            <a:xfrm>
              <a:off x="3775" y="1654"/>
              <a:ext cx="147" cy="158"/>
            </a:xfrm>
            <a:custGeom>
              <a:avLst/>
              <a:gdLst>
                <a:gd name="T0" fmla="*/ 132 w 147"/>
                <a:gd name="T1" fmla="*/ 23 h 158"/>
                <a:gd name="T2" fmla="*/ 85 w 147"/>
                <a:gd name="T3" fmla="*/ 12 h 158"/>
                <a:gd name="T4" fmla="*/ 121 w 147"/>
                <a:gd name="T5" fmla="*/ 16 h 158"/>
                <a:gd name="T6" fmla="*/ 123 w 147"/>
                <a:gd name="T7" fmla="*/ 12 h 158"/>
                <a:gd name="T8" fmla="*/ 116 w 147"/>
                <a:gd name="T9" fmla="*/ 9 h 158"/>
                <a:gd name="T10" fmla="*/ 45 w 147"/>
                <a:gd name="T11" fmla="*/ 7 h 158"/>
                <a:gd name="T12" fmla="*/ 142 w 147"/>
                <a:gd name="T13" fmla="*/ 68 h 158"/>
                <a:gd name="T14" fmla="*/ 142 w 147"/>
                <a:gd name="T15" fmla="*/ 59 h 158"/>
                <a:gd name="T16" fmla="*/ 140 w 147"/>
                <a:gd name="T17" fmla="*/ 52 h 158"/>
                <a:gd name="T18" fmla="*/ 137 w 147"/>
                <a:gd name="T19" fmla="*/ 38 h 158"/>
                <a:gd name="T20" fmla="*/ 128 w 147"/>
                <a:gd name="T21" fmla="*/ 23 h 158"/>
                <a:gd name="T22" fmla="*/ 104 w 147"/>
                <a:gd name="T23" fmla="*/ 14 h 158"/>
                <a:gd name="T24" fmla="*/ 81 w 147"/>
                <a:gd name="T25" fmla="*/ 21 h 158"/>
                <a:gd name="T26" fmla="*/ 71 w 147"/>
                <a:gd name="T27" fmla="*/ 14 h 158"/>
                <a:gd name="T28" fmla="*/ 62 w 147"/>
                <a:gd name="T29" fmla="*/ 5 h 158"/>
                <a:gd name="T30" fmla="*/ 50 w 147"/>
                <a:gd name="T31" fmla="*/ 5 h 158"/>
                <a:gd name="T32" fmla="*/ 48 w 147"/>
                <a:gd name="T33" fmla="*/ 12 h 158"/>
                <a:gd name="T34" fmla="*/ 50 w 147"/>
                <a:gd name="T35" fmla="*/ 21 h 158"/>
                <a:gd name="T36" fmla="*/ 57 w 147"/>
                <a:gd name="T37" fmla="*/ 26 h 158"/>
                <a:gd name="T38" fmla="*/ 43 w 147"/>
                <a:gd name="T39" fmla="*/ 31 h 158"/>
                <a:gd name="T40" fmla="*/ 36 w 147"/>
                <a:gd name="T41" fmla="*/ 28 h 158"/>
                <a:gd name="T42" fmla="*/ 22 w 147"/>
                <a:gd name="T43" fmla="*/ 38 h 158"/>
                <a:gd name="T44" fmla="*/ 15 w 147"/>
                <a:gd name="T45" fmla="*/ 49 h 158"/>
                <a:gd name="T46" fmla="*/ 19 w 147"/>
                <a:gd name="T47" fmla="*/ 54 h 158"/>
                <a:gd name="T48" fmla="*/ 15 w 147"/>
                <a:gd name="T49" fmla="*/ 61 h 158"/>
                <a:gd name="T50" fmla="*/ 8 w 147"/>
                <a:gd name="T51" fmla="*/ 66 h 158"/>
                <a:gd name="T52" fmla="*/ 3 w 147"/>
                <a:gd name="T53" fmla="*/ 68 h 158"/>
                <a:gd name="T54" fmla="*/ 3 w 147"/>
                <a:gd name="T55" fmla="*/ 78 h 158"/>
                <a:gd name="T56" fmla="*/ 0 w 147"/>
                <a:gd name="T57" fmla="*/ 83 h 158"/>
                <a:gd name="T58" fmla="*/ 5 w 147"/>
                <a:gd name="T59" fmla="*/ 92 h 158"/>
                <a:gd name="T60" fmla="*/ 3 w 147"/>
                <a:gd name="T61" fmla="*/ 99 h 158"/>
                <a:gd name="T62" fmla="*/ 10 w 147"/>
                <a:gd name="T63" fmla="*/ 106 h 158"/>
                <a:gd name="T64" fmla="*/ 10 w 147"/>
                <a:gd name="T65" fmla="*/ 116 h 158"/>
                <a:gd name="T66" fmla="*/ 17 w 147"/>
                <a:gd name="T67" fmla="*/ 118 h 158"/>
                <a:gd name="T68" fmla="*/ 24 w 147"/>
                <a:gd name="T69" fmla="*/ 120 h 158"/>
                <a:gd name="T70" fmla="*/ 31 w 147"/>
                <a:gd name="T71" fmla="*/ 130 h 158"/>
                <a:gd name="T72" fmla="*/ 26 w 147"/>
                <a:gd name="T73" fmla="*/ 149 h 158"/>
                <a:gd name="T74" fmla="*/ 41 w 147"/>
                <a:gd name="T75" fmla="*/ 151 h 158"/>
                <a:gd name="T76" fmla="*/ 41 w 147"/>
                <a:gd name="T77" fmla="*/ 151 h 158"/>
                <a:gd name="T78" fmla="*/ 45 w 147"/>
                <a:gd name="T79" fmla="*/ 149 h 158"/>
                <a:gd name="T80" fmla="*/ 59 w 147"/>
                <a:gd name="T81" fmla="*/ 154 h 158"/>
                <a:gd name="T82" fmla="*/ 66 w 147"/>
                <a:gd name="T83" fmla="*/ 156 h 158"/>
                <a:gd name="T84" fmla="*/ 74 w 147"/>
                <a:gd name="T85" fmla="*/ 154 h 158"/>
                <a:gd name="T86" fmla="*/ 83 w 147"/>
                <a:gd name="T87" fmla="*/ 156 h 158"/>
                <a:gd name="T88" fmla="*/ 92 w 147"/>
                <a:gd name="T89" fmla="*/ 154 h 158"/>
                <a:gd name="T90" fmla="*/ 107 w 147"/>
                <a:gd name="T91" fmla="*/ 151 h 158"/>
                <a:gd name="T92" fmla="*/ 114 w 147"/>
                <a:gd name="T93" fmla="*/ 154 h 158"/>
                <a:gd name="T94" fmla="*/ 114 w 147"/>
                <a:gd name="T95" fmla="*/ 149 h 158"/>
                <a:gd name="T96" fmla="*/ 116 w 147"/>
                <a:gd name="T97" fmla="*/ 137 h 158"/>
                <a:gd name="T98" fmla="*/ 125 w 147"/>
                <a:gd name="T99" fmla="*/ 132 h 158"/>
                <a:gd name="T100" fmla="*/ 125 w 147"/>
                <a:gd name="T101" fmla="*/ 125 h 158"/>
                <a:gd name="T102" fmla="*/ 116 w 147"/>
                <a:gd name="T103" fmla="*/ 118 h 158"/>
                <a:gd name="T104" fmla="*/ 104 w 147"/>
                <a:gd name="T105" fmla="*/ 109 h 158"/>
                <a:gd name="T106" fmla="*/ 102 w 147"/>
                <a:gd name="T107" fmla="*/ 101 h 158"/>
                <a:gd name="T108" fmla="*/ 102 w 147"/>
                <a:gd name="T109" fmla="*/ 97 h 158"/>
                <a:gd name="T110" fmla="*/ 111 w 147"/>
                <a:gd name="T111" fmla="*/ 94 h 158"/>
                <a:gd name="T112" fmla="*/ 118 w 147"/>
                <a:gd name="T113" fmla="*/ 90 h 158"/>
                <a:gd name="T114" fmla="*/ 128 w 147"/>
                <a:gd name="T115" fmla="*/ 87 h 158"/>
                <a:gd name="T116" fmla="*/ 135 w 147"/>
                <a:gd name="T117" fmla="*/ 80 h 158"/>
                <a:gd name="T118" fmla="*/ 142 w 147"/>
                <a:gd name="T119" fmla="*/ 85 h 158"/>
                <a:gd name="T120" fmla="*/ 147 w 147"/>
                <a:gd name="T121" fmla="*/ 73 h 158"/>
                <a:gd name="T122" fmla="*/ 43 w 147"/>
                <a:gd name="T12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58">
                  <a:moveTo>
                    <a:pt x="128" y="21"/>
                  </a:moveTo>
                  <a:lnTo>
                    <a:pt x="128" y="21"/>
                  </a:lnTo>
                  <a:lnTo>
                    <a:pt x="128" y="23"/>
                  </a:lnTo>
                  <a:lnTo>
                    <a:pt x="128" y="23"/>
                  </a:lnTo>
                  <a:lnTo>
                    <a:pt x="130" y="23"/>
                  </a:lnTo>
                  <a:lnTo>
                    <a:pt x="132" y="23"/>
                  </a:lnTo>
                  <a:lnTo>
                    <a:pt x="132" y="23"/>
                  </a:lnTo>
                  <a:lnTo>
                    <a:pt x="132" y="23"/>
                  </a:lnTo>
                  <a:lnTo>
                    <a:pt x="132" y="23"/>
                  </a:lnTo>
                  <a:lnTo>
                    <a:pt x="130" y="21"/>
                  </a:lnTo>
                  <a:lnTo>
                    <a:pt x="125" y="19"/>
                  </a:lnTo>
                  <a:lnTo>
                    <a:pt x="125" y="19"/>
                  </a:lnTo>
                  <a:lnTo>
                    <a:pt x="125" y="21"/>
                  </a:lnTo>
                  <a:lnTo>
                    <a:pt x="128" y="21"/>
                  </a:lnTo>
                  <a:close/>
                  <a:moveTo>
                    <a:pt x="85" y="14"/>
                  </a:moveTo>
                  <a:lnTo>
                    <a:pt x="88" y="14"/>
                  </a:lnTo>
                  <a:lnTo>
                    <a:pt x="88" y="12"/>
                  </a:lnTo>
                  <a:lnTo>
                    <a:pt x="85" y="12"/>
                  </a:lnTo>
                  <a:lnTo>
                    <a:pt x="83" y="12"/>
                  </a:lnTo>
                  <a:lnTo>
                    <a:pt x="83" y="12"/>
                  </a:lnTo>
                  <a:lnTo>
                    <a:pt x="83" y="12"/>
                  </a:lnTo>
                  <a:lnTo>
                    <a:pt x="83" y="12"/>
                  </a:lnTo>
                  <a:lnTo>
                    <a:pt x="85" y="14"/>
                  </a:lnTo>
                  <a:close/>
                  <a:moveTo>
                    <a:pt x="116" y="14"/>
                  </a:moveTo>
                  <a:lnTo>
                    <a:pt x="116" y="14"/>
                  </a:lnTo>
                  <a:lnTo>
                    <a:pt x="118" y="16"/>
                  </a:lnTo>
                  <a:lnTo>
                    <a:pt x="121" y="16"/>
                  </a:lnTo>
                  <a:lnTo>
                    <a:pt x="121" y="14"/>
                  </a:lnTo>
                  <a:lnTo>
                    <a:pt x="123" y="14"/>
                  </a:lnTo>
                  <a:lnTo>
                    <a:pt x="125" y="16"/>
                  </a:lnTo>
                  <a:lnTo>
                    <a:pt x="125" y="14"/>
                  </a:lnTo>
                  <a:lnTo>
                    <a:pt x="125" y="14"/>
                  </a:lnTo>
                  <a:lnTo>
                    <a:pt x="123" y="12"/>
                  </a:lnTo>
                  <a:lnTo>
                    <a:pt x="123" y="12"/>
                  </a:lnTo>
                  <a:lnTo>
                    <a:pt x="123" y="12"/>
                  </a:lnTo>
                  <a:lnTo>
                    <a:pt x="123" y="12"/>
                  </a:lnTo>
                  <a:lnTo>
                    <a:pt x="123" y="9"/>
                  </a:lnTo>
                  <a:lnTo>
                    <a:pt x="123" y="9"/>
                  </a:lnTo>
                  <a:lnTo>
                    <a:pt x="121" y="9"/>
                  </a:lnTo>
                  <a:lnTo>
                    <a:pt x="121" y="9"/>
                  </a:lnTo>
                  <a:lnTo>
                    <a:pt x="121" y="7"/>
                  </a:lnTo>
                  <a:lnTo>
                    <a:pt x="118" y="7"/>
                  </a:lnTo>
                  <a:lnTo>
                    <a:pt x="118" y="9"/>
                  </a:lnTo>
                  <a:lnTo>
                    <a:pt x="116" y="9"/>
                  </a:lnTo>
                  <a:lnTo>
                    <a:pt x="116" y="9"/>
                  </a:lnTo>
                  <a:lnTo>
                    <a:pt x="116" y="12"/>
                  </a:lnTo>
                  <a:lnTo>
                    <a:pt x="116" y="14"/>
                  </a:lnTo>
                  <a:lnTo>
                    <a:pt x="116" y="14"/>
                  </a:lnTo>
                  <a:close/>
                  <a:moveTo>
                    <a:pt x="43" y="7"/>
                  </a:moveTo>
                  <a:lnTo>
                    <a:pt x="43" y="7"/>
                  </a:lnTo>
                  <a:lnTo>
                    <a:pt x="43" y="7"/>
                  </a:lnTo>
                  <a:lnTo>
                    <a:pt x="43" y="7"/>
                  </a:lnTo>
                  <a:lnTo>
                    <a:pt x="45" y="7"/>
                  </a:lnTo>
                  <a:lnTo>
                    <a:pt x="45" y="7"/>
                  </a:lnTo>
                  <a:lnTo>
                    <a:pt x="45" y="7"/>
                  </a:lnTo>
                  <a:lnTo>
                    <a:pt x="43" y="7"/>
                  </a:lnTo>
                  <a:lnTo>
                    <a:pt x="43" y="7"/>
                  </a:lnTo>
                  <a:close/>
                  <a:moveTo>
                    <a:pt x="147" y="73"/>
                  </a:moveTo>
                  <a:lnTo>
                    <a:pt x="144" y="73"/>
                  </a:lnTo>
                  <a:lnTo>
                    <a:pt x="144" y="73"/>
                  </a:lnTo>
                  <a:lnTo>
                    <a:pt x="142" y="71"/>
                  </a:lnTo>
                  <a:lnTo>
                    <a:pt x="142" y="71"/>
                  </a:lnTo>
                  <a:lnTo>
                    <a:pt x="142" y="68"/>
                  </a:lnTo>
                  <a:lnTo>
                    <a:pt x="142" y="68"/>
                  </a:lnTo>
                  <a:lnTo>
                    <a:pt x="142" y="68"/>
                  </a:lnTo>
                  <a:lnTo>
                    <a:pt x="140" y="66"/>
                  </a:lnTo>
                  <a:lnTo>
                    <a:pt x="140" y="66"/>
                  </a:lnTo>
                  <a:lnTo>
                    <a:pt x="142" y="64"/>
                  </a:lnTo>
                  <a:lnTo>
                    <a:pt x="142" y="61"/>
                  </a:lnTo>
                  <a:lnTo>
                    <a:pt x="142" y="61"/>
                  </a:lnTo>
                  <a:lnTo>
                    <a:pt x="142" y="61"/>
                  </a:lnTo>
                  <a:lnTo>
                    <a:pt x="142" y="59"/>
                  </a:lnTo>
                  <a:lnTo>
                    <a:pt x="142" y="59"/>
                  </a:lnTo>
                  <a:lnTo>
                    <a:pt x="142" y="59"/>
                  </a:lnTo>
                  <a:lnTo>
                    <a:pt x="142" y="57"/>
                  </a:lnTo>
                  <a:lnTo>
                    <a:pt x="140" y="57"/>
                  </a:lnTo>
                  <a:lnTo>
                    <a:pt x="140" y="57"/>
                  </a:lnTo>
                  <a:lnTo>
                    <a:pt x="140" y="54"/>
                  </a:lnTo>
                  <a:lnTo>
                    <a:pt x="140" y="54"/>
                  </a:lnTo>
                  <a:lnTo>
                    <a:pt x="140" y="52"/>
                  </a:lnTo>
                  <a:lnTo>
                    <a:pt x="140" y="52"/>
                  </a:lnTo>
                  <a:lnTo>
                    <a:pt x="137" y="49"/>
                  </a:lnTo>
                  <a:lnTo>
                    <a:pt x="135" y="45"/>
                  </a:lnTo>
                  <a:lnTo>
                    <a:pt x="132" y="45"/>
                  </a:lnTo>
                  <a:lnTo>
                    <a:pt x="132" y="42"/>
                  </a:lnTo>
                  <a:lnTo>
                    <a:pt x="132" y="42"/>
                  </a:lnTo>
                  <a:lnTo>
                    <a:pt x="135" y="40"/>
                  </a:lnTo>
                  <a:lnTo>
                    <a:pt x="135" y="40"/>
                  </a:lnTo>
                  <a:lnTo>
                    <a:pt x="137" y="38"/>
                  </a:lnTo>
                  <a:lnTo>
                    <a:pt x="137" y="38"/>
                  </a:lnTo>
                  <a:lnTo>
                    <a:pt x="137" y="35"/>
                  </a:lnTo>
                  <a:lnTo>
                    <a:pt x="135" y="31"/>
                  </a:lnTo>
                  <a:lnTo>
                    <a:pt x="135" y="28"/>
                  </a:lnTo>
                  <a:lnTo>
                    <a:pt x="132" y="28"/>
                  </a:lnTo>
                  <a:lnTo>
                    <a:pt x="132" y="26"/>
                  </a:lnTo>
                  <a:lnTo>
                    <a:pt x="132" y="26"/>
                  </a:lnTo>
                  <a:lnTo>
                    <a:pt x="130" y="26"/>
                  </a:lnTo>
                  <a:lnTo>
                    <a:pt x="128" y="26"/>
                  </a:lnTo>
                  <a:lnTo>
                    <a:pt x="128" y="23"/>
                  </a:lnTo>
                  <a:lnTo>
                    <a:pt x="125" y="21"/>
                  </a:lnTo>
                  <a:lnTo>
                    <a:pt x="125" y="19"/>
                  </a:lnTo>
                  <a:lnTo>
                    <a:pt x="121" y="19"/>
                  </a:lnTo>
                  <a:lnTo>
                    <a:pt x="116" y="16"/>
                  </a:lnTo>
                  <a:lnTo>
                    <a:pt x="114" y="14"/>
                  </a:lnTo>
                  <a:lnTo>
                    <a:pt x="111" y="14"/>
                  </a:lnTo>
                  <a:lnTo>
                    <a:pt x="109" y="12"/>
                  </a:lnTo>
                  <a:lnTo>
                    <a:pt x="107" y="12"/>
                  </a:lnTo>
                  <a:lnTo>
                    <a:pt x="104" y="14"/>
                  </a:lnTo>
                  <a:lnTo>
                    <a:pt x="102" y="16"/>
                  </a:lnTo>
                  <a:lnTo>
                    <a:pt x="99" y="16"/>
                  </a:lnTo>
                  <a:lnTo>
                    <a:pt x="99" y="19"/>
                  </a:lnTo>
                  <a:lnTo>
                    <a:pt x="95" y="19"/>
                  </a:lnTo>
                  <a:lnTo>
                    <a:pt x="92" y="19"/>
                  </a:lnTo>
                  <a:lnTo>
                    <a:pt x="90" y="21"/>
                  </a:lnTo>
                  <a:lnTo>
                    <a:pt x="88" y="23"/>
                  </a:lnTo>
                  <a:lnTo>
                    <a:pt x="83" y="21"/>
                  </a:lnTo>
                  <a:lnTo>
                    <a:pt x="81" y="21"/>
                  </a:lnTo>
                  <a:lnTo>
                    <a:pt x="81" y="21"/>
                  </a:lnTo>
                  <a:lnTo>
                    <a:pt x="78" y="19"/>
                  </a:lnTo>
                  <a:lnTo>
                    <a:pt x="83" y="19"/>
                  </a:lnTo>
                  <a:lnTo>
                    <a:pt x="83" y="16"/>
                  </a:lnTo>
                  <a:lnTo>
                    <a:pt x="83" y="14"/>
                  </a:lnTo>
                  <a:lnTo>
                    <a:pt x="81" y="14"/>
                  </a:lnTo>
                  <a:lnTo>
                    <a:pt x="78" y="14"/>
                  </a:lnTo>
                  <a:lnTo>
                    <a:pt x="71" y="12"/>
                  </a:lnTo>
                  <a:lnTo>
                    <a:pt x="71" y="14"/>
                  </a:lnTo>
                  <a:lnTo>
                    <a:pt x="69" y="12"/>
                  </a:lnTo>
                  <a:lnTo>
                    <a:pt x="69" y="12"/>
                  </a:lnTo>
                  <a:lnTo>
                    <a:pt x="64" y="12"/>
                  </a:lnTo>
                  <a:lnTo>
                    <a:pt x="66" y="12"/>
                  </a:lnTo>
                  <a:lnTo>
                    <a:pt x="66" y="9"/>
                  </a:lnTo>
                  <a:lnTo>
                    <a:pt x="66" y="7"/>
                  </a:lnTo>
                  <a:lnTo>
                    <a:pt x="66" y="7"/>
                  </a:lnTo>
                  <a:lnTo>
                    <a:pt x="64" y="5"/>
                  </a:lnTo>
                  <a:lnTo>
                    <a:pt x="62" y="5"/>
                  </a:lnTo>
                  <a:lnTo>
                    <a:pt x="62" y="5"/>
                  </a:lnTo>
                  <a:lnTo>
                    <a:pt x="62" y="5"/>
                  </a:lnTo>
                  <a:lnTo>
                    <a:pt x="62" y="5"/>
                  </a:lnTo>
                  <a:lnTo>
                    <a:pt x="62" y="5"/>
                  </a:lnTo>
                  <a:lnTo>
                    <a:pt x="59" y="5"/>
                  </a:lnTo>
                  <a:lnTo>
                    <a:pt x="57" y="5"/>
                  </a:lnTo>
                  <a:lnTo>
                    <a:pt x="55" y="5"/>
                  </a:lnTo>
                  <a:lnTo>
                    <a:pt x="55" y="5"/>
                  </a:lnTo>
                  <a:lnTo>
                    <a:pt x="50" y="5"/>
                  </a:lnTo>
                  <a:lnTo>
                    <a:pt x="50" y="2"/>
                  </a:lnTo>
                  <a:lnTo>
                    <a:pt x="45" y="2"/>
                  </a:lnTo>
                  <a:lnTo>
                    <a:pt x="45" y="2"/>
                  </a:lnTo>
                  <a:lnTo>
                    <a:pt x="45" y="5"/>
                  </a:lnTo>
                  <a:lnTo>
                    <a:pt x="48" y="7"/>
                  </a:lnTo>
                  <a:lnTo>
                    <a:pt x="50" y="9"/>
                  </a:lnTo>
                  <a:lnTo>
                    <a:pt x="50" y="12"/>
                  </a:lnTo>
                  <a:lnTo>
                    <a:pt x="50" y="12"/>
                  </a:lnTo>
                  <a:lnTo>
                    <a:pt x="48" y="12"/>
                  </a:lnTo>
                  <a:lnTo>
                    <a:pt x="45" y="14"/>
                  </a:lnTo>
                  <a:lnTo>
                    <a:pt x="45" y="14"/>
                  </a:lnTo>
                  <a:lnTo>
                    <a:pt x="45" y="16"/>
                  </a:lnTo>
                  <a:lnTo>
                    <a:pt x="48" y="16"/>
                  </a:lnTo>
                  <a:lnTo>
                    <a:pt x="48" y="14"/>
                  </a:lnTo>
                  <a:lnTo>
                    <a:pt x="48" y="16"/>
                  </a:lnTo>
                  <a:lnTo>
                    <a:pt x="50" y="16"/>
                  </a:lnTo>
                  <a:lnTo>
                    <a:pt x="50" y="21"/>
                  </a:lnTo>
                  <a:lnTo>
                    <a:pt x="50" y="21"/>
                  </a:lnTo>
                  <a:lnTo>
                    <a:pt x="50" y="23"/>
                  </a:lnTo>
                  <a:lnTo>
                    <a:pt x="52" y="23"/>
                  </a:lnTo>
                  <a:lnTo>
                    <a:pt x="55" y="23"/>
                  </a:lnTo>
                  <a:lnTo>
                    <a:pt x="55" y="23"/>
                  </a:lnTo>
                  <a:lnTo>
                    <a:pt x="62" y="28"/>
                  </a:lnTo>
                  <a:lnTo>
                    <a:pt x="64" y="31"/>
                  </a:lnTo>
                  <a:lnTo>
                    <a:pt x="62" y="31"/>
                  </a:lnTo>
                  <a:lnTo>
                    <a:pt x="59" y="28"/>
                  </a:lnTo>
                  <a:lnTo>
                    <a:pt x="57" y="26"/>
                  </a:lnTo>
                  <a:lnTo>
                    <a:pt x="55" y="23"/>
                  </a:lnTo>
                  <a:lnTo>
                    <a:pt x="50" y="23"/>
                  </a:lnTo>
                  <a:lnTo>
                    <a:pt x="45" y="23"/>
                  </a:lnTo>
                  <a:lnTo>
                    <a:pt x="45" y="23"/>
                  </a:lnTo>
                  <a:lnTo>
                    <a:pt x="43" y="26"/>
                  </a:lnTo>
                  <a:lnTo>
                    <a:pt x="43" y="28"/>
                  </a:lnTo>
                  <a:lnTo>
                    <a:pt x="43" y="31"/>
                  </a:lnTo>
                  <a:lnTo>
                    <a:pt x="43" y="33"/>
                  </a:lnTo>
                  <a:lnTo>
                    <a:pt x="43" y="31"/>
                  </a:lnTo>
                  <a:lnTo>
                    <a:pt x="43" y="31"/>
                  </a:lnTo>
                  <a:lnTo>
                    <a:pt x="41" y="28"/>
                  </a:lnTo>
                  <a:lnTo>
                    <a:pt x="41" y="31"/>
                  </a:lnTo>
                  <a:lnTo>
                    <a:pt x="41" y="31"/>
                  </a:lnTo>
                  <a:lnTo>
                    <a:pt x="38" y="33"/>
                  </a:lnTo>
                  <a:lnTo>
                    <a:pt x="38" y="33"/>
                  </a:lnTo>
                  <a:lnTo>
                    <a:pt x="36" y="33"/>
                  </a:lnTo>
                  <a:lnTo>
                    <a:pt x="38" y="31"/>
                  </a:lnTo>
                  <a:lnTo>
                    <a:pt x="36" y="28"/>
                  </a:lnTo>
                  <a:lnTo>
                    <a:pt x="29" y="28"/>
                  </a:lnTo>
                  <a:lnTo>
                    <a:pt x="24" y="28"/>
                  </a:lnTo>
                  <a:lnTo>
                    <a:pt x="22" y="28"/>
                  </a:lnTo>
                  <a:lnTo>
                    <a:pt x="22" y="31"/>
                  </a:lnTo>
                  <a:lnTo>
                    <a:pt x="22" y="33"/>
                  </a:lnTo>
                  <a:lnTo>
                    <a:pt x="19" y="33"/>
                  </a:lnTo>
                  <a:lnTo>
                    <a:pt x="22" y="35"/>
                  </a:lnTo>
                  <a:lnTo>
                    <a:pt x="22" y="35"/>
                  </a:lnTo>
                  <a:lnTo>
                    <a:pt x="22" y="38"/>
                  </a:lnTo>
                  <a:lnTo>
                    <a:pt x="22" y="42"/>
                  </a:lnTo>
                  <a:lnTo>
                    <a:pt x="22" y="42"/>
                  </a:lnTo>
                  <a:lnTo>
                    <a:pt x="22" y="45"/>
                  </a:lnTo>
                  <a:lnTo>
                    <a:pt x="19" y="47"/>
                  </a:lnTo>
                  <a:lnTo>
                    <a:pt x="19" y="49"/>
                  </a:lnTo>
                  <a:lnTo>
                    <a:pt x="19" y="49"/>
                  </a:lnTo>
                  <a:lnTo>
                    <a:pt x="15" y="49"/>
                  </a:lnTo>
                  <a:lnTo>
                    <a:pt x="15" y="49"/>
                  </a:lnTo>
                  <a:lnTo>
                    <a:pt x="15" y="49"/>
                  </a:lnTo>
                  <a:lnTo>
                    <a:pt x="15" y="49"/>
                  </a:lnTo>
                  <a:lnTo>
                    <a:pt x="15" y="49"/>
                  </a:lnTo>
                  <a:lnTo>
                    <a:pt x="15" y="52"/>
                  </a:lnTo>
                  <a:lnTo>
                    <a:pt x="15" y="52"/>
                  </a:lnTo>
                  <a:lnTo>
                    <a:pt x="15" y="52"/>
                  </a:lnTo>
                  <a:lnTo>
                    <a:pt x="17" y="52"/>
                  </a:lnTo>
                  <a:lnTo>
                    <a:pt x="17" y="52"/>
                  </a:lnTo>
                  <a:lnTo>
                    <a:pt x="19" y="52"/>
                  </a:lnTo>
                  <a:lnTo>
                    <a:pt x="19" y="54"/>
                  </a:lnTo>
                  <a:lnTo>
                    <a:pt x="19" y="54"/>
                  </a:lnTo>
                  <a:lnTo>
                    <a:pt x="19" y="54"/>
                  </a:lnTo>
                  <a:lnTo>
                    <a:pt x="19" y="57"/>
                  </a:lnTo>
                  <a:lnTo>
                    <a:pt x="19" y="57"/>
                  </a:lnTo>
                  <a:lnTo>
                    <a:pt x="17" y="59"/>
                  </a:lnTo>
                  <a:lnTo>
                    <a:pt x="15" y="59"/>
                  </a:lnTo>
                  <a:lnTo>
                    <a:pt x="15" y="59"/>
                  </a:lnTo>
                  <a:lnTo>
                    <a:pt x="15" y="59"/>
                  </a:lnTo>
                  <a:lnTo>
                    <a:pt x="15" y="61"/>
                  </a:lnTo>
                  <a:lnTo>
                    <a:pt x="15" y="61"/>
                  </a:lnTo>
                  <a:lnTo>
                    <a:pt x="15" y="61"/>
                  </a:lnTo>
                  <a:lnTo>
                    <a:pt x="15" y="61"/>
                  </a:lnTo>
                  <a:lnTo>
                    <a:pt x="15" y="64"/>
                  </a:lnTo>
                  <a:lnTo>
                    <a:pt x="15" y="64"/>
                  </a:lnTo>
                  <a:lnTo>
                    <a:pt x="10" y="64"/>
                  </a:lnTo>
                  <a:lnTo>
                    <a:pt x="10" y="64"/>
                  </a:lnTo>
                  <a:lnTo>
                    <a:pt x="8" y="66"/>
                  </a:lnTo>
                  <a:lnTo>
                    <a:pt x="8" y="66"/>
                  </a:lnTo>
                  <a:lnTo>
                    <a:pt x="8" y="64"/>
                  </a:lnTo>
                  <a:lnTo>
                    <a:pt x="5" y="64"/>
                  </a:lnTo>
                  <a:lnTo>
                    <a:pt x="5" y="64"/>
                  </a:lnTo>
                  <a:lnTo>
                    <a:pt x="5" y="64"/>
                  </a:lnTo>
                  <a:lnTo>
                    <a:pt x="3" y="66"/>
                  </a:lnTo>
                  <a:lnTo>
                    <a:pt x="3" y="66"/>
                  </a:lnTo>
                  <a:lnTo>
                    <a:pt x="3" y="66"/>
                  </a:lnTo>
                  <a:lnTo>
                    <a:pt x="3" y="68"/>
                  </a:lnTo>
                  <a:lnTo>
                    <a:pt x="3" y="68"/>
                  </a:lnTo>
                  <a:lnTo>
                    <a:pt x="3" y="71"/>
                  </a:lnTo>
                  <a:lnTo>
                    <a:pt x="5" y="71"/>
                  </a:lnTo>
                  <a:lnTo>
                    <a:pt x="5" y="71"/>
                  </a:lnTo>
                  <a:lnTo>
                    <a:pt x="5" y="73"/>
                  </a:lnTo>
                  <a:lnTo>
                    <a:pt x="5" y="73"/>
                  </a:lnTo>
                  <a:lnTo>
                    <a:pt x="5" y="75"/>
                  </a:lnTo>
                  <a:lnTo>
                    <a:pt x="3" y="78"/>
                  </a:lnTo>
                  <a:lnTo>
                    <a:pt x="3" y="78"/>
                  </a:lnTo>
                  <a:lnTo>
                    <a:pt x="3" y="78"/>
                  </a:lnTo>
                  <a:lnTo>
                    <a:pt x="5" y="78"/>
                  </a:lnTo>
                  <a:lnTo>
                    <a:pt x="5" y="78"/>
                  </a:lnTo>
                  <a:lnTo>
                    <a:pt x="5" y="78"/>
                  </a:lnTo>
                  <a:lnTo>
                    <a:pt x="0" y="80"/>
                  </a:lnTo>
                  <a:lnTo>
                    <a:pt x="0" y="80"/>
                  </a:lnTo>
                  <a:lnTo>
                    <a:pt x="0" y="80"/>
                  </a:lnTo>
                  <a:lnTo>
                    <a:pt x="0" y="80"/>
                  </a:lnTo>
                  <a:lnTo>
                    <a:pt x="0" y="83"/>
                  </a:lnTo>
                  <a:lnTo>
                    <a:pt x="0" y="83"/>
                  </a:lnTo>
                  <a:lnTo>
                    <a:pt x="0" y="83"/>
                  </a:lnTo>
                  <a:lnTo>
                    <a:pt x="3" y="83"/>
                  </a:lnTo>
                  <a:lnTo>
                    <a:pt x="3" y="85"/>
                  </a:lnTo>
                  <a:lnTo>
                    <a:pt x="3" y="87"/>
                  </a:lnTo>
                  <a:lnTo>
                    <a:pt x="3" y="87"/>
                  </a:lnTo>
                  <a:lnTo>
                    <a:pt x="3" y="87"/>
                  </a:lnTo>
                  <a:lnTo>
                    <a:pt x="5" y="90"/>
                  </a:lnTo>
                  <a:lnTo>
                    <a:pt x="5" y="90"/>
                  </a:lnTo>
                  <a:lnTo>
                    <a:pt x="5" y="92"/>
                  </a:lnTo>
                  <a:lnTo>
                    <a:pt x="5" y="92"/>
                  </a:lnTo>
                  <a:lnTo>
                    <a:pt x="5" y="92"/>
                  </a:lnTo>
                  <a:lnTo>
                    <a:pt x="8" y="92"/>
                  </a:lnTo>
                  <a:lnTo>
                    <a:pt x="8" y="92"/>
                  </a:lnTo>
                  <a:lnTo>
                    <a:pt x="8" y="94"/>
                  </a:lnTo>
                  <a:lnTo>
                    <a:pt x="8" y="97"/>
                  </a:lnTo>
                  <a:lnTo>
                    <a:pt x="5" y="97"/>
                  </a:lnTo>
                  <a:lnTo>
                    <a:pt x="3" y="99"/>
                  </a:lnTo>
                  <a:lnTo>
                    <a:pt x="3" y="99"/>
                  </a:lnTo>
                  <a:lnTo>
                    <a:pt x="3" y="101"/>
                  </a:lnTo>
                  <a:lnTo>
                    <a:pt x="3" y="101"/>
                  </a:lnTo>
                  <a:lnTo>
                    <a:pt x="3" y="104"/>
                  </a:lnTo>
                  <a:lnTo>
                    <a:pt x="5" y="104"/>
                  </a:lnTo>
                  <a:lnTo>
                    <a:pt x="5" y="104"/>
                  </a:lnTo>
                  <a:lnTo>
                    <a:pt x="8" y="106"/>
                  </a:lnTo>
                  <a:lnTo>
                    <a:pt x="8" y="106"/>
                  </a:lnTo>
                  <a:lnTo>
                    <a:pt x="10" y="106"/>
                  </a:lnTo>
                  <a:lnTo>
                    <a:pt x="10" y="106"/>
                  </a:lnTo>
                  <a:lnTo>
                    <a:pt x="10" y="109"/>
                  </a:lnTo>
                  <a:lnTo>
                    <a:pt x="8" y="109"/>
                  </a:lnTo>
                  <a:lnTo>
                    <a:pt x="8" y="109"/>
                  </a:lnTo>
                  <a:lnTo>
                    <a:pt x="8" y="111"/>
                  </a:lnTo>
                  <a:lnTo>
                    <a:pt x="8" y="113"/>
                  </a:lnTo>
                  <a:lnTo>
                    <a:pt x="8" y="113"/>
                  </a:lnTo>
                  <a:lnTo>
                    <a:pt x="8" y="113"/>
                  </a:lnTo>
                  <a:lnTo>
                    <a:pt x="10" y="113"/>
                  </a:lnTo>
                  <a:lnTo>
                    <a:pt x="10" y="116"/>
                  </a:lnTo>
                  <a:lnTo>
                    <a:pt x="10" y="116"/>
                  </a:lnTo>
                  <a:lnTo>
                    <a:pt x="10" y="116"/>
                  </a:lnTo>
                  <a:lnTo>
                    <a:pt x="10" y="118"/>
                  </a:lnTo>
                  <a:lnTo>
                    <a:pt x="12" y="120"/>
                  </a:lnTo>
                  <a:lnTo>
                    <a:pt x="15" y="120"/>
                  </a:lnTo>
                  <a:lnTo>
                    <a:pt x="15" y="120"/>
                  </a:lnTo>
                  <a:lnTo>
                    <a:pt x="15" y="118"/>
                  </a:lnTo>
                  <a:lnTo>
                    <a:pt x="15" y="118"/>
                  </a:lnTo>
                  <a:lnTo>
                    <a:pt x="17" y="118"/>
                  </a:lnTo>
                  <a:lnTo>
                    <a:pt x="17" y="118"/>
                  </a:lnTo>
                  <a:lnTo>
                    <a:pt x="17" y="120"/>
                  </a:lnTo>
                  <a:lnTo>
                    <a:pt x="17" y="120"/>
                  </a:lnTo>
                  <a:lnTo>
                    <a:pt x="19" y="120"/>
                  </a:lnTo>
                  <a:lnTo>
                    <a:pt x="19" y="120"/>
                  </a:lnTo>
                  <a:lnTo>
                    <a:pt x="22" y="120"/>
                  </a:lnTo>
                  <a:lnTo>
                    <a:pt x="22" y="120"/>
                  </a:lnTo>
                  <a:lnTo>
                    <a:pt x="24" y="120"/>
                  </a:lnTo>
                  <a:lnTo>
                    <a:pt x="24" y="120"/>
                  </a:lnTo>
                  <a:lnTo>
                    <a:pt x="26" y="120"/>
                  </a:lnTo>
                  <a:lnTo>
                    <a:pt x="26" y="120"/>
                  </a:lnTo>
                  <a:lnTo>
                    <a:pt x="31" y="123"/>
                  </a:lnTo>
                  <a:lnTo>
                    <a:pt x="33" y="123"/>
                  </a:lnTo>
                  <a:lnTo>
                    <a:pt x="36" y="123"/>
                  </a:lnTo>
                  <a:lnTo>
                    <a:pt x="36" y="123"/>
                  </a:lnTo>
                  <a:lnTo>
                    <a:pt x="36" y="125"/>
                  </a:lnTo>
                  <a:lnTo>
                    <a:pt x="36" y="125"/>
                  </a:lnTo>
                  <a:lnTo>
                    <a:pt x="31" y="130"/>
                  </a:lnTo>
                  <a:lnTo>
                    <a:pt x="31" y="130"/>
                  </a:lnTo>
                  <a:lnTo>
                    <a:pt x="31" y="132"/>
                  </a:lnTo>
                  <a:lnTo>
                    <a:pt x="29" y="135"/>
                  </a:lnTo>
                  <a:lnTo>
                    <a:pt x="29" y="137"/>
                  </a:lnTo>
                  <a:lnTo>
                    <a:pt x="26" y="139"/>
                  </a:lnTo>
                  <a:lnTo>
                    <a:pt x="26" y="142"/>
                  </a:lnTo>
                  <a:lnTo>
                    <a:pt x="26" y="144"/>
                  </a:lnTo>
                  <a:lnTo>
                    <a:pt x="26" y="146"/>
                  </a:lnTo>
                  <a:lnTo>
                    <a:pt x="26" y="149"/>
                  </a:lnTo>
                  <a:lnTo>
                    <a:pt x="26" y="151"/>
                  </a:lnTo>
                  <a:lnTo>
                    <a:pt x="26" y="151"/>
                  </a:lnTo>
                  <a:lnTo>
                    <a:pt x="26" y="151"/>
                  </a:lnTo>
                  <a:lnTo>
                    <a:pt x="29" y="154"/>
                  </a:lnTo>
                  <a:lnTo>
                    <a:pt x="31" y="154"/>
                  </a:lnTo>
                  <a:lnTo>
                    <a:pt x="33" y="151"/>
                  </a:lnTo>
                  <a:lnTo>
                    <a:pt x="36" y="151"/>
                  </a:lnTo>
                  <a:lnTo>
                    <a:pt x="38" y="151"/>
                  </a:lnTo>
                  <a:lnTo>
                    <a:pt x="41" y="151"/>
                  </a:lnTo>
                  <a:lnTo>
                    <a:pt x="41" y="151"/>
                  </a:lnTo>
                  <a:lnTo>
                    <a:pt x="41" y="151"/>
                  </a:lnTo>
                  <a:lnTo>
                    <a:pt x="41" y="151"/>
                  </a:lnTo>
                  <a:lnTo>
                    <a:pt x="43" y="151"/>
                  </a:lnTo>
                  <a:lnTo>
                    <a:pt x="43" y="151"/>
                  </a:lnTo>
                  <a:lnTo>
                    <a:pt x="43" y="151"/>
                  </a:lnTo>
                  <a:lnTo>
                    <a:pt x="43" y="151"/>
                  </a:lnTo>
                  <a:lnTo>
                    <a:pt x="41" y="151"/>
                  </a:lnTo>
                  <a:lnTo>
                    <a:pt x="41" y="151"/>
                  </a:lnTo>
                  <a:lnTo>
                    <a:pt x="41" y="149"/>
                  </a:lnTo>
                  <a:lnTo>
                    <a:pt x="41" y="149"/>
                  </a:lnTo>
                  <a:lnTo>
                    <a:pt x="41" y="149"/>
                  </a:lnTo>
                  <a:lnTo>
                    <a:pt x="43" y="149"/>
                  </a:lnTo>
                  <a:lnTo>
                    <a:pt x="43" y="149"/>
                  </a:lnTo>
                  <a:lnTo>
                    <a:pt x="45" y="149"/>
                  </a:lnTo>
                  <a:lnTo>
                    <a:pt x="45" y="149"/>
                  </a:lnTo>
                  <a:lnTo>
                    <a:pt x="45" y="149"/>
                  </a:lnTo>
                  <a:lnTo>
                    <a:pt x="45" y="149"/>
                  </a:lnTo>
                  <a:lnTo>
                    <a:pt x="48" y="149"/>
                  </a:lnTo>
                  <a:lnTo>
                    <a:pt x="48" y="151"/>
                  </a:lnTo>
                  <a:lnTo>
                    <a:pt x="48" y="151"/>
                  </a:lnTo>
                  <a:lnTo>
                    <a:pt x="52" y="151"/>
                  </a:lnTo>
                  <a:lnTo>
                    <a:pt x="52" y="151"/>
                  </a:lnTo>
                  <a:lnTo>
                    <a:pt x="55" y="151"/>
                  </a:lnTo>
                  <a:lnTo>
                    <a:pt x="57" y="154"/>
                  </a:lnTo>
                  <a:lnTo>
                    <a:pt x="59" y="154"/>
                  </a:lnTo>
                  <a:lnTo>
                    <a:pt x="59" y="154"/>
                  </a:lnTo>
                  <a:lnTo>
                    <a:pt x="62" y="154"/>
                  </a:lnTo>
                  <a:lnTo>
                    <a:pt x="62" y="151"/>
                  </a:lnTo>
                  <a:lnTo>
                    <a:pt x="64" y="154"/>
                  </a:lnTo>
                  <a:lnTo>
                    <a:pt x="66" y="154"/>
                  </a:lnTo>
                  <a:lnTo>
                    <a:pt x="66" y="154"/>
                  </a:lnTo>
                  <a:lnTo>
                    <a:pt x="66" y="156"/>
                  </a:lnTo>
                  <a:lnTo>
                    <a:pt x="66" y="156"/>
                  </a:lnTo>
                  <a:lnTo>
                    <a:pt x="66" y="156"/>
                  </a:lnTo>
                  <a:lnTo>
                    <a:pt x="66" y="156"/>
                  </a:lnTo>
                  <a:lnTo>
                    <a:pt x="69" y="156"/>
                  </a:lnTo>
                  <a:lnTo>
                    <a:pt x="69" y="156"/>
                  </a:lnTo>
                  <a:lnTo>
                    <a:pt x="69" y="158"/>
                  </a:lnTo>
                  <a:lnTo>
                    <a:pt x="69" y="158"/>
                  </a:lnTo>
                  <a:lnTo>
                    <a:pt x="69" y="158"/>
                  </a:lnTo>
                  <a:lnTo>
                    <a:pt x="71" y="158"/>
                  </a:lnTo>
                  <a:lnTo>
                    <a:pt x="71" y="156"/>
                  </a:lnTo>
                  <a:lnTo>
                    <a:pt x="74" y="156"/>
                  </a:lnTo>
                  <a:lnTo>
                    <a:pt x="74" y="154"/>
                  </a:lnTo>
                  <a:lnTo>
                    <a:pt x="74" y="154"/>
                  </a:lnTo>
                  <a:lnTo>
                    <a:pt x="74" y="154"/>
                  </a:lnTo>
                  <a:lnTo>
                    <a:pt x="76" y="154"/>
                  </a:lnTo>
                  <a:lnTo>
                    <a:pt x="78" y="154"/>
                  </a:lnTo>
                  <a:lnTo>
                    <a:pt x="81" y="154"/>
                  </a:lnTo>
                  <a:lnTo>
                    <a:pt x="81" y="154"/>
                  </a:lnTo>
                  <a:lnTo>
                    <a:pt x="81" y="154"/>
                  </a:lnTo>
                  <a:lnTo>
                    <a:pt x="81" y="156"/>
                  </a:lnTo>
                  <a:lnTo>
                    <a:pt x="83" y="156"/>
                  </a:lnTo>
                  <a:lnTo>
                    <a:pt x="83" y="156"/>
                  </a:lnTo>
                  <a:lnTo>
                    <a:pt x="85" y="156"/>
                  </a:lnTo>
                  <a:lnTo>
                    <a:pt x="85" y="156"/>
                  </a:lnTo>
                  <a:lnTo>
                    <a:pt x="85" y="156"/>
                  </a:lnTo>
                  <a:lnTo>
                    <a:pt x="88" y="156"/>
                  </a:lnTo>
                  <a:lnTo>
                    <a:pt x="88" y="154"/>
                  </a:lnTo>
                  <a:lnTo>
                    <a:pt x="88" y="154"/>
                  </a:lnTo>
                  <a:lnTo>
                    <a:pt x="90" y="154"/>
                  </a:lnTo>
                  <a:lnTo>
                    <a:pt x="92" y="154"/>
                  </a:lnTo>
                  <a:lnTo>
                    <a:pt x="95" y="151"/>
                  </a:lnTo>
                  <a:lnTo>
                    <a:pt x="102" y="151"/>
                  </a:lnTo>
                  <a:lnTo>
                    <a:pt x="102" y="151"/>
                  </a:lnTo>
                  <a:lnTo>
                    <a:pt x="102" y="149"/>
                  </a:lnTo>
                  <a:lnTo>
                    <a:pt x="102" y="149"/>
                  </a:lnTo>
                  <a:lnTo>
                    <a:pt x="104" y="149"/>
                  </a:lnTo>
                  <a:lnTo>
                    <a:pt x="104" y="149"/>
                  </a:lnTo>
                  <a:lnTo>
                    <a:pt x="107" y="151"/>
                  </a:lnTo>
                  <a:lnTo>
                    <a:pt x="107" y="151"/>
                  </a:lnTo>
                  <a:lnTo>
                    <a:pt x="107" y="151"/>
                  </a:lnTo>
                  <a:lnTo>
                    <a:pt x="109" y="151"/>
                  </a:lnTo>
                  <a:lnTo>
                    <a:pt x="109" y="151"/>
                  </a:lnTo>
                  <a:lnTo>
                    <a:pt x="111" y="151"/>
                  </a:lnTo>
                  <a:lnTo>
                    <a:pt x="111" y="151"/>
                  </a:lnTo>
                  <a:lnTo>
                    <a:pt x="111" y="151"/>
                  </a:lnTo>
                  <a:lnTo>
                    <a:pt x="111" y="154"/>
                  </a:lnTo>
                  <a:lnTo>
                    <a:pt x="111" y="154"/>
                  </a:lnTo>
                  <a:lnTo>
                    <a:pt x="114" y="154"/>
                  </a:lnTo>
                  <a:lnTo>
                    <a:pt x="114" y="154"/>
                  </a:lnTo>
                  <a:lnTo>
                    <a:pt x="116" y="154"/>
                  </a:lnTo>
                  <a:lnTo>
                    <a:pt x="116" y="154"/>
                  </a:lnTo>
                  <a:lnTo>
                    <a:pt x="116" y="151"/>
                  </a:lnTo>
                  <a:lnTo>
                    <a:pt x="116" y="151"/>
                  </a:lnTo>
                  <a:lnTo>
                    <a:pt x="116" y="149"/>
                  </a:lnTo>
                  <a:lnTo>
                    <a:pt x="116" y="149"/>
                  </a:lnTo>
                  <a:lnTo>
                    <a:pt x="114" y="149"/>
                  </a:lnTo>
                  <a:lnTo>
                    <a:pt x="114" y="149"/>
                  </a:lnTo>
                  <a:lnTo>
                    <a:pt x="114" y="149"/>
                  </a:lnTo>
                  <a:lnTo>
                    <a:pt x="114" y="146"/>
                  </a:lnTo>
                  <a:lnTo>
                    <a:pt x="114" y="146"/>
                  </a:lnTo>
                  <a:lnTo>
                    <a:pt x="114" y="144"/>
                  </a:lnTo>
                  <a:lnTo>
                    <a:pt x="111" y="142"/>
                  </a:lnTo>
                  <a:lnTo>
                    <a:pt x="111" y="142"/>
                  </a:lnTo>
                  <a:lnTo>
                    <a:pt x="111" y="139"/>
                  </a:lnTo>
                  <a:lnTo>
                    <a:pt x="114" y="139"/>
                  </a:lnTo>
                  <a:lnTo>
                    <a:pt x="116" y="137"/>
                  </a:lnTo>
                  <a:lnTo>
                    <a:pt x="118" y="137"/>
                  </a:lnTo>
                  <a:lnTo>
                    <a:pt x="118" y="137"/>
                  </a:lnTo>
                  <a:lnTo>
                    <a:pt x="121" y="137"/>
                  </a:lnTo>
                  <a:lnTo>
                    <a:pt x="121" y="137"/>
                  </a:lnTo>
                  <a:lnTo>
                    <a:pt x="121" y="135"/>
                  </a:lnTo>
                  <a:lnTo>
                    <a:pt x="123" y="132"/>
                  </a:lnTo>
                  <a:lnTo>
                    <a:pt x="123" y="132"/>
                  </a:lnTo>
                  <a:lnTo>
                    <a:pt x="123" y="132"/>
                  </a:lnTo>
                  <a:lnTo>
                    <a:pt x="125" y="132"/>
                  </a:lnTo>
                  <a:lnTo>
                    <a:pt x="125" y="132"/>
                  </a:lnTo>
                  <a:lnTo>
                    <a:pt x="128" y="132"/>
                  </a:lnTo>
                  <a:lnTo>
                    <a:pt x="128" y="132"/>
                  </a:lnTo>
                  <a:lnTo>
                    <a:pt x="128" y="130"/>
                  </a:lnTo>
                  <a:lnTo>
                    <a:pt x="128" y="130"/>
                  </a:lnTo>
                  <a:lnTo>
                    <a:pt x="128" y="127"/>
                  </a:lnTo>
                  <a:lnTo>
                    <a:pt x="128" y="127"/>
                  </a:lnTo>
                  <a:lnTo>
                    <a:pt x="128" y="127"/>
                  </a:lnTo>
                  <a:lnTo>
                    <a:pt x="125" y="125"/>
                  </a:lnTo>
                  <a:lnTo>
                    <a:pt x="123" y="123"/>
                  </a:lnTo>
                  <a:lnTo>
                    <a:pt x="123" y="123"/>
                  </a:lnTo>
                  <a:lnTo>
                    <a:pt x="121" y="123"/>
                  </a:lnTo>
                  <a:lnTo>
                    <a:pt x="121" y="123"/>
                  </a:lnTo>
                  <a:lnTo>
                    <a:pt x="121" y="123"/>
                  </a:lnTo>
                  <a:lnTo>
                    <a:pt x="118" y="120"/>
                  </a:lnTo>
                  <a:lnTo>
                    <a:pt x="118" y="120"/>
                  </a:lnTo>
                  <a:lnTo>
                    <a:pt x="116" y="120"/>
                  </a:lnTo>
                  <a:lnTo>
                    <a:pt x="116" y="118"/>
                  </a:lnTo>
                  <a:lnTo>
                    <a:pt x="114" y="116"/>
                  </a:lnTo>
                  <a:lnTo>
                    <a:pt x="111" y="116"/>
                  </a:lnTo>
                  <a:lnTo>
                    <a:pt x="111" y="116"/>
                  </a:lnTo>
                  <a:lnTo>
                    <a:pt x="109" y="113"/>
                  </a:lnTo>
                  <a:lnTo>
                    <a:pt x="109" y="113"/>
                  </a:lnTo>
                  <a:lnTo>
                    <a:pt x="107" y="111"/>
                  </a:lnTo>
                  <a:lnTo>
                    <a:pt x="107" y="109"/>
                  </a:lnTo>
                  <a:lnTo>
                    <a:pt x="107" y="109"/>
                  </a:lnTo>
                  <a:lnTo>
                    <a:pt x="104" y="109"/>
                  </a:lnTo>
                  <a:lnTo>
                    <a:pt x="104" y="109"/>
                  </a:lnTo>
                  <a:lnTo>
                    <a:pt x="107" y="106"/>
                  </a:lnTo>
                  <a:lnTo>
                    <a:pt x="107" y="106"/>
                  </a:lnTo>
                  <a:lnTo>
                    <a:pt x="107" y="106"/>
                  </a:lnTo>
                  <a:lnTo>
                    <a:pt x="107" y="104"/>
                  </a:lnTo>
                  <a:lnTo>
                    <a:pt x="107" y="104"/>
                  </a:lnTo>
                  <a:lnTo>
                    <a:pt x="107" y="104"/>
                  </a:lnTo>
                  <a:lnTo>
                    <a:pt x="104" y="101"/>
                  </a:lnTo>
                  <a:lnTo>
                    <a:pt x="102" y="101"/>
                  </a:lnTo>
                  <a:lnTo>
                    <a:pt x="102" y="99"/>
                  </a:lnTo>
                  <a:lnTo>
                    <a:pt x="102" y="99"/>
                  </a:lnTo>
                  <a:lnTo>
                    <a:pt x="102" y="99"/>
                  </a:lnTo>
                  <a:lnTo>
                    <a:pt x="99" y="97"/>
                  </a:lnTo>
                  <a:lnTo>
                    <a:pt x="99" y="97"/>
                  </a:lnTo>
                  <a:lnTo>
                    <a:pt x="99" y="97"/>
                  </a:lnTo>
                  <a:lnTo>
                    <a:pt x="99" y="97"/>
                  </a:lnTo>
                  <a:lnTo>
                    <a:pt x="99" y="97"/>
                  </a:lnTo>
                  <a:lnTo>
                    <a:pt x="102" y="97"/>
                  </a:lnTo>
                  <a:lnTo>
                    <a:pt x="102" y="97"/>
                  </a:lnTo>
                  <a:lnTo>
                    <a:pt x="102" y="99"/>
                  </a:lnTo>
                  <a:lnTo>
                    <a:pt x="104" y="99"/>
                  </a:lnTo>
                  <a:lnTo>
                    <a:pt x="104" y="97"/>
                  </a:lnTo>
                  <a:lnTo>
                    <a:pt x="107" y="94"/>
                  </a:lnTo>
                  <a:lnTo>
                    <a:pt x="107" y="94"/>
                  </a:lnTo>
                  <a:lnTo>
                    <a:pt x="109" y="94"/>
                  </a:lnTo>
                  <a:lnTo>
                    <a:pt x="109" y="94"/>
                  </a:lnTo>
                  <a:lnTo>
                    <a:pt x="111" y="94"/>
                  </a:lnTo>
                  <a:lnTo>
                    <a:pt x="111" y="94"/>
                  </a:lnTo>
                  <a:lnTo>
                    <a:pt x="114" y="94"/>
                  </a:lnTo>
                  <a:lnTo>
                    <a:pt x="114" y="94"/>
                  </a:lnTo>
                  <a:lnTo>
                    <a:pt x="114" y="92"/>
                  </a:lnTo>
                  <a:lnTo>
                    <a:pt x="114" y="92"/>
                  </a:lnTo>
                  <a:lnTo>
                    <a:pt x="118" y="92"/>
                  </a:lnTo>
                  <a:lnTo>
                    <a:pt x="118" y="90"/>
                  </a:lnTo>
                  <a:lnTo>
                    <a:pt x="118" y="90"/>
                  </a:lnTo>
                  <a:lnTo>
                    <a:pt x="118" y="90"/>
                  </a:lnTo>
                  <a:lnTo>
                    <a:pt x="121" y="90"/>
                  </a:lnTo>
                  <a:lnTo>
                    <a:pt x="121" y="90"/>
                  </a:lnTo>
                  <a:lnTo>
                    <a:pt x="121" y="90"/>
                  </a:lnTo>
                  <a:lnTo>
                    <a:pt x="121" y="90"/>
                  </a:lnTo>
                  <a:lnTo>
                    <a:pt x="123" y="90"/>
                  </a:lnTo>
                  <a:lnTo>
                    <a:pt x="123" y="87"/>
                  </a:lnTo>
                  <a:lnTo>
                    <a:pt x="123" y="87"/>
                  </a:lnTo>
                  <a:lnTo>
                    <a:pt x="125" y="87"/>
                  </a:lnTo>
                  <a:lnTo>
                    <a:pt x="128" y="87"/>
                  </a:lnTo>
                  <a:lnTo>
                    <a:pt x="130" y="85"/>
                  </a:lnTo>
                  <a:lnTo>
                    <a:pt x="132" y="85"/>
                  </a:lnTo>
                  <a:lnTo>
                    <a:pt x="135" y="85"/>
                  </a:lnTo>
                  <a:lnTo>
                    <a:pt x="137" y="85"/>
                  </a:lnTo>
                  <a:lnTo>
                    <a:pt x="137" y="83"/>
                  </a:lnTo>
                  <a:lnTo>
                    <a:pt x="135" y="83"/>
                  </a:lnTo>
                  <a:lnTo>
                    <a:pt x="135" y="83"/>
                  </a:lnTo>
                  <a:lnTo>
                    <a:pt x="135" y="83"/>
                  </a:lnTo>
                  <a:lnTo>
                    <a:pt x="135" y="80"/>
                  </a:lnTo>
                  <a:lnTo>
                    <a:pt x="135" y="80"/>
                  </a:lnTo>
                  <a:lnTo>
                    <a:pt x="137" y="80"/>
                  </a:lnTo>
                  <a:lnTo>
                    <a:pt x="140" y="83"/>
                  </a:lnTo>
                  <a:lnTo>
                    <a:pt x="140" y="83"/>
                  </a:lnTo>
                  <a:lnTo>
                    <a:pt x="140" y="83"/>
                  </a:lnTo>
                  <a:lnTo>
                    <a:pt x="140" y="83"/>
                  </a:lnTo>
                  <a:lnTo>
                    <a:pt x="140" y="83"/>
                  </a:lnTo>
                  <a:lnTo>
                    <a:pt x="140" y="85"/>
                  </a:lnTo>
                  <a:lnTo>
                    <a:pt x="142" y="85"/>
                  </a:lnTo>
                  <a:lnTo>
                    <a:pt x="142" y="85"/>
                  </a:lnTo>
                  <a:lnTo>
                    <a:pt x="142" y="85"/>
                  </a:lnTo>
                  <a:lnTo>
                    <a:pt x="144" y="85"/>
                  </a:lnTo>
                  <a:lnTo>
                    <a:pt x="144" y="85"/>
                  </a:lnTo>
                  <a:lnTo>
                    <a:pt x="144" y="85"/>
                  </a:lnTo>
                  <a:lnTo>
                    <a:pt x="144" y="83"/>
                  </a:lnTo>
                  <a:lnTo>
                    <a:pt x="147" y="80"/>
                  </a:lnTo>
                  <a:lnTo>
                    <a:pt x="147" y="78"/>
                  </a:lnTo>
                  <a:lnTo>
                    <a:pt x="147" y="73"/>
                  </a:lnTo>
                  <a:close/>
                  <a:moveTo>
                    <a:pt x="41" y="5"/>
                  </a:moveTo>
                  <a:lnTo>
                    <a:pt x="45" y="5"/>
                  </a:lnTo>
                  <a:lnTo>
                    <a:pt x="45" y="5"/>
                  </a:lnTo>
                  <a:lnTo>
                    <a:pt x="41" y="2"/>
                  </a:lnTo>
                  <a:lnTo>
                    <a:pt x="41" y="2"/>
                  </a:lnTo>
                  <a:lnTo>
                    <a:pt x="43" y="2"/>
                  </a:lnTo>
                  <a:lnTo>
                    <a:pt x="43" y="2"/>
                  </a:lnTo>
                  <a:lnTo>
                    <a:pt x="43" y="0"/>
                  </a:lnTo>
                  <a:lnTo>
                    <a:pt x="43" y="0"/>
                  </a:lnTo>
                  <a:lnTo>
                    <a:pt x="41" y="2"/>
                  </a:lnTo>
                  <a:lnTo>
                    <a:pt x="41" y="7"/>
                  </a:lnTo>
                  <a:lnTo>
                    <a:pt x="41" y="5"/>
                  </a:lnTo>
                  <a:lnTo>
                    <a:pt x="41"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339"/>
            <p:cNvSpPr>
              <a:spLocks/>
            </p:cNvSpPr>
            <p:nvPr userDrawn="1"/>
          </p:nvSpPr>
          <p:spPr bwMode="auto">
            <a:xfrm>
              <a:off x="4346" y="1890"/>
              <a:ext cx="118" cy="52"/>
            </a:xfrm>
            <a:custGeom>
              <a:avLst/>
              <a:gdLst>
                <a:gd name="T0" fmla="*/ 113 w 118"/>
                <a:gd name="T1" fmla="*/ 43 h 52"/>
                <a:gd name="T2" fmla="*/ 108 w 118"/>
                <a:gd name="T3" fmla="*/ 40 h 52"/>
                <a:gd name="T4" fmla="*/ 108 w 118"/>
                <a:gd name="T5" fmla="*/ 38 h 52"/>
                <a:gd name="T6" fmla="*/ 111 w 118"/>
                <a:gd name="T7" fmla="*/ 38 h 52"/>
                <a:gd name="T8" fmla="*/ 113 w 118"/>
                <a:gd name="T9" fmla="*/ 33 h 52"/>
                <a:gd name="T10" fmla="*/ 108 w 118"/>
                <a:gd name="T11" fmla="*/ 33 h 52"/>
                <a:gd name="T12" fmla="*/ 104 w 118"/>
                <a:gd name="T13" fmla="*/ 31 h 52"/>
                <a:gd name="T14" fmla="*/ 99 w 118"/>
                <a:gd name="T15" fmla="*/ 29 h 52"/>
                <a:gd name="T16" fmla="*/ 99 w 118"/>
                <a:gd name="T17" fmla="*/ 24 h 52"/>
                <a:gd name="T18" fmla="*/ 96 w 118"/>
                <a:gd name="T19" fmla="*/ 22 h 52"/>
                <a:gd name="T20" fmla="*/ 89 w 118"/>
                <a:gd name="T21" fmla="*/ 19 h 52"/>
                <a:gd name="T22" fmla="*/ 85 w 118"/>
                <a:gd name="T23" fmla="*/ 17 h 52"/>
                <a:gd name="T24" fmla="*/ 82 w 118"/>
                <a:gd name="T25" fmla="*/ 19 h 52"/>
                <a:gd name="T26" fmla="*/ 78 w 118"/>
                <a:gd name="T27" fmla="*/ 17 h 52"/>
                <a:gd name="T28" fmla="*/ 73 w 118"/>
                <a:gd name="T29" fmla="*/ 19 h 52"/>
                <a:gd name="T30" fmla="*/ 68 w 118"/>
                <a:gd name="T31" fmla="*/ 22 h 52"/>
                <a:gd name="T32" fmla="*/ 63 w 118"/>
                <a:gd name="T33" fmla="*/ 19 h 52"/>
                <a:gd name="T34" fmla="*/ 66 w 118"/>
                <a:gd name="T35" fmla="*/ 17 h 52"/>
                <a:gd name="T36" fmla="*/ 61 w 118"/>
                <a:gd name="T37" fmla="*/ 14 h 52"/>
                <a:gd name="T38" fmla="*/ 52 w 118"/>
                <a:gd name="T39" fmla="*/ 10 h 52"/>
                <a:gd name="T40" fmla="*/ 47 w 118"/>
                <a:gd name="T41" fmla="*/ 7 h 52"/>
                <a:gd name="T42" fmla="*/ 40 w 118"/>
                <a:gd name="T43" fmla="*/ 7 h 52"/>
                <a:gd name="T44" fmla="*/ 35 w 118"/>
                <a:gd name="T45" fmla="*/ 7 h 52"/>
                <a:gd name="T46" fmla="*/ 23 w 118"/>
                <a:gd name="T47" fmla="*/ 7 h 52"/>
                <a:gd name="T48" fmla="*/ 14 w 118"/>
                <a:gd name="T49" fmla="*/ 3 h 52"/>
                <a:gd name="T50" fmla="*/ 7 w 118"/>
                <a:gd name="T51" fmla="*/ 0 h 52"/>
                <a:gd name="T52" fmla="*/ 0 w 118"/>
                <a:gd name="T53" fmla="*/ 0 h 52"/>
                <a:gd name="T54" fmla="*/ 2 w 118"/>
                <a:gd name="T55" fmla="*/ 5 h 52"/>
                <a:gd name="T56" fmla="*/ 14 w 118"/>
                <a:gd name="T57" fmla="*/ 10 h 52"/>
                <a:gd name="T58" fmla="*/ 26 w 118"/>
                <a:gd name="T59" fmla="*/ 17 h 52"/>
                <a:gd name="T60" fmla="*/ 30 w 118"/>
                <a:gd name="T61" fmla="*/ 29 h 52"/>
                <a:gd name="T62" fmla="*/ 33 w 118"/>
                <a:gd name="T63" fmla="*/ 36 h 52"/>
                <a:gd name="T64" fmla="*/ 30 w 118"/>
                <a:gd name="T65" fmla="*/ 43 h 52"/>
                <a:gd name="T66" fmla="*/ 35 w 118"/>
                <a:gd name="T67" fmla="*/ 43 h 52"/>
                <a:gd name="T68" fmla="*/ 42 w 118"/>
                <a:gd name="T69" fmla="*/ 43 h 52"/>
                <a:gd name="T70" fmla="*/ 47 w 118"/>
                <a:gd name="T71" fmla="*/ 43 h 52"/>
                <a:gd name="T72" fmla="*/ 49 w 118"/>
                <a:gd name="T73" fmla="*/ 40 h 52"/>
                <a:gd name="T74" fmla="*/ 52 w 118"/>
                <a:gd name="T75" fmla="*/ 40 h 52"/>
                <a:gd name="T76" fmla="*/ 54 w 118"/>
                <a:gd name="T77" fmla="*/ 43 h 52"/>
                <a:gd name="T78" fmla="*/ 59 w 118"/>
                <a:gd name="T79" fmla="*/ 48 h 52"/>
                <a:gd name="T80" fmla="*/ 59 w 118"/>
                <a:gd name="T81" fmla="*/ 48 h 52"/>
                <a:gd name="T82" fmla="*/ 63 w 118"/>
                <a:gd name="T83" fmla="*/ 50 h 52"/>
                <a:gd name="T84" fmla="*/ 63 w 118"/>
                <a:gd name="T85" fmla="*/ 50 h 52"/>
                <a:gd name="T86" fmla="*/ 71 w 118"/>
                <a:gd name="T87" fmla="*/ 50 h 52"/>
                <a:gd name="T88" fmla="*/ 75 w 118"/>
                <a:gd name="T89" fmla="*/ 48 h 52"/>
                <a:gd name="T90" fmla="*/ 82 w 118"/>
                <a:gd name="T91" fmla="*/ 48 h 52"/>
                <a:gd name="T92" fmla="*/ 87 w 118"/>
                <a:gd name="T93" fmla="*/ 48 h 52"/>
                <a:gd name="T94" fmla="*/ 89 w 118"/>
                <a:gd name="T95" fmla="*/ 48 h 52"/>
                <a:gd name="T96" fmla="*/ 96 w 118"/>
                <a:gd name="T97" fmla="*/ 45 h 52"/>
                <a:gd name="T98" fmla="*/ 104 w 118"/>
                <a:gd name="T99" fmla="*/ 48 h 52"/>
                <a:gd name="T100" fmla="*/ 108 w 118"/>
                <a:gd name="T101" fmla="*/ 50 h 52"/>
                <a:gd name="T102" fmla="*/ 113 w 118"/>
                <a:gd name="T103" fmla="*/ 50 h 52"/>
                <a:gd name="T104" fmla="*/ 115 w 118"/>
                <a:gd name="T105" fmla="*/ 52 h 52"/>
                <a:gd name="T106" fmla="*/ 118 w 118"/>
                <a:gd name="T10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52">
                  <a:moveTo>
                    <a:pt x="118" y="45"/>
                  </a:moveTo>
                  <a:lnTo>
                    <a:pt x="115" y="45"/>
                  </a:lnTo>
                  <a:lnTo>
                    <a:pt x="113" y="43"/>
                  </a:lnTo>
                  <a:lnTo>
                    <a:pt x="111" y="43"/>
                  </a:lnTo>
                  <a:lnTo>
                    <a:pt x="111" y="40"/>
                  </a:lnTo>
                  <a:lnTo>
                    <a:pt x="108" y="40"/>
                  </a:lnTo>
                  <a:lnTo>
                    <a:pt x="108" y="40"/>
                  </a:lnTo>
                  <a:lnTo>
                    <a:pt x="108" y="40"/>
                  </a:lnTo>
                  <a:lnTo>
                    <a:pt x="108" y="38"/>
                  </a:lnTo>
                  <a:lnTo>
                    <a:pt x="108" y="38"/>
                  </a:lnTo>
                  <a:lnTo>
                    <a:pt x="111" y="38"/>
                  </a:lnTo>
                  <a:lnTo>
                    <a:pt x="111" y="38"/>
                  </a:lnTo>
                  <a:lnTo>
                    <a:pt x="111" y="36"/>
                  </a:lnTo>
                  <a:lnTo>
                    <a:pt x="113" y="36"/>
                  </a:lnTo>
                  <a:lnTo>
                    <a:pt x="113" y="33"/>
                  </a:lnTo>
                  <a:lnTo>
                    <a:pt x="113" y="33"/>
                  </a:lnTo>
                  <a:lnTo>
                    <a:pt x="108" y="33"/>
                  </a:lnTo>
                  <a:lnTo>
                    <a:pt x="108" y="33"/>
                  </a:lnTo>
                  <a:lnTo>
                    <a:pt x="108" y="33"/>
                  </a:lnTo>
                  <a:lnTo>
                    <a:pt x="106" y="31"/>
                  </a:lnTo>
                  <a:lnTo>
                    <a:pt x="104" y="31"/>
                  </a:lnTo>
                  <a:lnTo>
                    <a:pt x="104" y="31"/>
                  </a:lnTo>
                  <a:lnTo>
                    <a:pt x="101" y="31"/>
                  </a:lnTo>
                  <a:lnTo>
                    <a:pt x="99" y="29"/>
                  </a:lnTo>
                  <a:lnTo>
                    <a:pt x="99" y="29"/>
                  </a:lnTo>
                  <a:lnTo>
                    <a:pt x="99" y="26"/>
                  </a:lnTo>
                  <a:lnTo>
                    <a:pt x="99" y="24"/>
                  </a:lnTo>
                  <a:lnTo>
                    <a:pt x="99" y="22"/>
                  </a:lnTo>
                  <a:lnTo>
                    <a:pt x="99" y="22"/>
                  </a:lnTo>
                  <a:lnTo>
                    <a:pt x="96" y="22"/>
                  </a:lnTo>
                  <a:lnTo>
                    <a:pt x="96" y="22"/>
                  </a:lnTo>
                  <a:lnTo>
                    <a:pt x="92" y="22"/>
                  </a:lnTo>
                  <a:lnTo>
                    <a:pt x="89" y="19"/>
                  </a:lnTo>
                  <a:lnTo>
                    <a:pt x="89" y="19"/>
                  </a:lnTo>
                  <a:lnTo>
                    <a:pt x="87" y="19"/>
                  </a:lnTo>
                  <a:lnTo>
                    <a:pt x="85" y="17"/>
                  </a:lnTo>
                  <a:lnTo>
                    <a:pt x="82" y="17"/>
                  </a:lnTo>
                  <a:lnTo>
                    <a:pt x="82" y="17"/>
                  </a:lnTo>
                  <a:lnTo>
                    <a:pt x="82" y="19"/>
                  </a:lnTo>
                  <a:lnTo>
                    <a:pt x="80" y="17"/>
                  </a:lnTo>
                  <a:lnTo>
                    <a:pt x="80" y="17"/>
                  </a:lnTo>
                  <a:lnTo>
                    <a:pt x="78" y="17"/>
                  </a:lnTo>
                  <a:lnTo>
                    <a:pt x="78" y="17"/>
                  </a:lnTo>
                  <a:lnTo>
                    <a:pt x="75" y="17"/>
                  </a:lnTo>
                  <a:lnTo>
                    <a:pt x="73" y="19"/>
                  </a:lnTo>
                  <a:lnTo>
                    <a:pt x="71" y="19"/>
                  </a:lnTo>
                  <a:lnTo>
                    <a:pt x="68" y="19"/>
                  </a:lnTo>
                  <a:lnTo>
                    <a:pt x="68" y="22"/>
                  </a:lnTo>
                  <a:lnTo>
                    <a:pt x="66" y="22"/>
                  </a:lnTo>
                  <a:lnTo>
                    <a:pt x="66" y="19"/>
                  </a:lnTo>
                  <a:lnTo>
                    <a:pt x="63" y="19"/>
                  </a:lnTo>
                  <a:lnTo>
                    <a:pt x="63" y="19"/>
                  </a:lnTo>
                  <a:lnTo>
                    <a:pt x="66" y="17"/>
                  </a:lnTo>
                  <a:lnTo>
                    <a:pt x="66" y="17"/>
                  </a:lnTo>
                  <a:lnTo>
                    <a:pt x="66" y="17"/>
                  </a:lnTo>
                  <a:lnTo>
                    <a:pt x="61" y="17"/>
                  </a:lnTo>
                  <a:lnTo>
                    <a:pt x="61" y="14"/>
                  </a:lnTo>
                  <a:lnTo>
                    <a:pt x="56" y="14"/>
                  </a:lnTo>
                  <a:lnTo>
                    <a:pt x="52" y="12"/>
                  </a:lnTo>
                  <a:lnTo>
                    <a:pt x="52" y="10"/>
                  </a:lnTo>
                  <a:lnTo>
                    <a:pt x="49" y="10"/>
                  </a:lnTo>
                  <a:lnTo>
                    <a:pt x="49" y="10"/>
                  </a:lnTo>
                  <a:lnTo>
                    <a:pt x="47" y="7"/>
                  </a:lnTo>
                  <a:lnTo>
                    <a:pt x="45" y="10"/>
                  </a:lnTo>
                  <a:lnTo>
                    <a:pt x="42" y="10"/>
                  </a:lnTo>
                  <a:lnTo>
                    <a:pt x="40" y="7"/>
                  </a:lnTo>
                  <a:lnTo>
                    <a:pt x="38" y="7"/>
                  </a:lnTo>
                  <a:lnTo>
                    <a:pt x="35" y="7"/>
                  </a:lnTo>
                  <a:lnTo>
                    <a:pt x="35" y="7"/>
                  </a:lnTo>
                  <a:lnTo>
                    <a:pt x="35" y="7"/>
                  </a:lnTo>
                  <a:lnTo>
                    <a:pt x="26" y="7"/>
                  </a:lnTo>
                  <a:lnTo>
                    <a:pt x="23" y="7"/>
                  </a:lnTo>
                  <a:lnTo>
                    <a:pt x="21" y="5"/>
                  </a:lnTo>
                  <a:lnTo>
                    <a:pt x="16" y="5"/>
                  </a:lnTo>
                  <a:lnTo>
                    <a:pt x="14" y="3"/>
                  </a:lnTo>
                  <a:lnTo>
                    <a:pt x="12" y="3"/>
                  </a:lnTo>
                  <a:lnTo>
                    <a:pt x="9" y="0"/>
                  </a:lnTo>
                  <a:lnTo>
                    <a:pt x="7" y="0"/>
                  </a:lnTo>
                  <a:lnTo>
                    <a:pt x="5" y="0"/>
                  </a:lnTo>
                  <a:lnTo>
                    <a:pt x="2" y="0"/>
                  </a:lnTo>
                  <a:lnTo>
                    <a:pt x="0" y="0"/>
                  </a:lnTo>
                  <a:lnTo>
                    <a:pt x="0" y="3"/>
                  </a:lnTo>
                  <a:lnTo>
                    <a:pt x="0" y="3"/>
                  </a:lnTo>
                  <a:lnTo>
                    <a:pt x="2" y="5"/>
                  </a:lnTo>
                  <a:lnTo>
                    <a:pt x="7" y="10"/>
                  </a:lnTo>
                  <a:lnTo>
                    <a:pt x="9" y="10"/>
                  </a:lnTo>
                  <a:lnTo>
                    <a:pt x="14" y="10"/>
                  </a:lnTo>
                  <a:lnTo>
                    <a:pt x="19" y="12"/>
                  </a:lnTo>
                  <a:lnTo>
                    <a:pt x="19" y="14"/>
                  </a:lnTo>
                  <a:lnTo>
                    <a:pt x="26" y="17"/>
                  </a:lnTo>
                  <a:lnTo>
                    <a:pt x="26" y="19"/>
                  </a:lnTo>
                  <a:lnTo>
                    <a:pt x="28" y="24"/>
                  </a:lnTo>
                  <a:lnTo>
                    <a:pt x="30" y="29"/>
                  </a:lnTo>
                  <a:lnTo>
                    <a:pt x="33" y="33"/>
                  </a:lnTo>
                  <a:lnTo>
                    <a:pt x="33" y="36"/>
                  </a:lnTo>
                  <a:lnTo>
                    <a:pt x="33" y="36"/>
                  </a:lnTo>
                  <a:lnTo>
                    <a:pt x="33" y="38"/>
                  </a:lnTo>
                  <a:lnTo>
                    <a:pt x="30" y="43"/>
                  </a:lnTo>
                  <a:lnTo>
                    <a:pt x="30" y="43"/>
                  </a:lnTo>
                  <a:lnTo>
                    <a:pt x="33" y="43"/>
                  </a:lnTo>
                  <a:lnTo>
                    <a:pt x="35" y="43"/>
                  </a:lnTo>
                  <a:lnTo>
                    <a:pt x="35" y="43"/>
                  </a:lnTo>
                  <a:lnTo>
                    <a:pt x="38" y="43"/>
                  </a:lnTo>
                  <a:lnTo>
                    <a:pt x="40" y="43"/>
                  </a:lnTo>
                  <a:lnTo>
                    <a:pt x="42" y="43"/>
                  </a:lnTo>
                  <a:lnTo>
                    <a:pt x="42" y="43"/>
                  </a:lnTo>
                  <a:lnTo>
                    <a:pt x="45" y="43"/>
                  </a:lnTo>
                  <a:lnTo>
                    <a:pt x="47" y="43"/>
                  </a:lnTo>
                  <a:lnTo>
                    <a:pt x="47" y="43"/>
                  </a:lnTo>
                  <a:lnTo>
                    <a:pt x="47" y="40"/>
                  </a:lnTo>
                  <a:lnTo>
                    <a:pt x="49" y="40"/>
                  </a:lnTo>
                  <a:lnTo>
                    <a:pt x="49" y="40"/>
                  </a:lnTo>
                  <a:lnTo>
                    <a:pt x="49" y="40"/>
                  </a:lnTo>
                  <a:lnTo>
                    <a:pt x="52" y="40"/>
                  </a:lnTo>
                  <a:lnTo>
                    <a:pt x="52" y="40"/>
                  </a:lnTo>
                  <a:lnTo>
                    <a:pt x="52" y="43"/>
                  </a:lnTo>
                  <a:lnTo>
                    <a:pt x="54" y="43"/>
                  </a:lnTo>
                  <a:lnTo>
                    <a:pt x="56" y="45"/>
                  </a:lnTo>
                  <a:lnTo>
                    <a:pt x="59" y="48"/>
                  </a:lnTo>
                  <a:lnTo>
                    <a:pt x="59" y="48"/>
                  </a:lnTo>
                  <a:lnTo>
                    <a:pt x="59" y="48"/>
                  </a:lnTo>
                  <a:lnTo>
                    <a:pt x="59" y="48"/>
                  </a:lnTo>
                  <a:lnTo>
                    <a:pt x="59" y="48"/>
                  </a:lnTo>
                  <a:lnTo>
                    <a:pt x="61" y="50"/>
                  </a:lnTo>
                  <a:lnTo>
                    <a:pt x="63" y="50"/>
                  </a:lnTo>
                  <a:lnTo>
                    <a:pt x="63" y="50"/>
                  </a:lnTo>
                  <a:lnTo>
                    <a:pt x="63" y="50"/>
                  </a:lnTo>
                  <a:lnTo>
                    <a:pt x="63" y="50"/>
                  </a:lnTo>
                  <a:lnTo>
                    <a:pt x="63" y="50"/>
                  </a:lnTo>
                  <a:lnTo>
                    <a:pt x="66" y="50"/>
                  </a:lnTo>
                  <a:lnTo>
                    <a:pt x="68" y="50"/>
                  </a:lnTo>
                  <a:lnTo>
                    <a:pt x="71" y="50"/>
                  </a:lnTo>
                  <a:lnTo>
                    <a:pt x="73" y="50"/>
                  </a:lnTo>
                  <a:lnTo>
                    <a:pt x="75" y="50"/>
                  </a:lnTo>
                  <a:lnTo>
                    <a:pt x="75" y="48"/>
                  </a:lnTo>
                  <a:lnTo>
                    <a:pt x="78" y="48"/>
                  </a:lnTo>
                  <a:lnTo>
                    <a:pt x="82" y="50"/>
                  </a:lnTo>
                  <a:lnTo>
                    <a:pt x="82" y="48"/>
                  </a:lnTo>
                  <a:lnTo>
                    <a:pt x="87" y="48"/>
                  </a:lnTo>
                  <a:lnTo>
                    <a:pt x="87" y="48"/>
                  </a:lnTo>
                  <a:lnTo>
                    <a:pt x="87" y="48"/>
                  </a:lnTo>
                  <a:lnTo>
                    <a:pt x="87" y="48"/>
                  </a:lnTo>
                  <a:lnTo>
                    <a:pt x="89" y="48"/>
                  </a:lnTo>
                  <a:lnTo>
                    <a:pt x="89" y="48"/>
                  </a:lnTo>
                  <a:lnTo>
                    <a:pt x="94" y="45"/>
                  </a:lnTo>
                  <a:lnTo>
                    <a:pt x="94" y="43"/>
                  </a:lnTo>
                  <a:lnTo>
                    <a:pt x="96" y="45"/>
                  </a:lnTo>
                  <a:lnTo>
                    <a:pt x="101" y="45"/>
                  </a:lnTo>
                  <a:lnTo>
                    <a:pt x="101" y="48"/>
                  </a:lnTo>
                  <a:lnTo>
                    <a:pt x="104" y="48"/>
                  </a:lnTo>
                  <a:lnTo>
                    <a:pt x="104" y="48"/>
                  </a:lnTo>
                  <a:lnTo>
                    <a:pt x="106" y="50"/>
                  </a:lnTo>
                  <a:lnTo>
                    <a:pt x="108" y="50"/>
                  </a:lnTo>
                  <a:lnTo>
                    <a:pt x="108" y="50"/>
                  </a:lnTo>
                  <a:lnTo>
                    <a:pt x="111" y="50"/>
                  </a:lnTo>
                  <a:lnTo>
                    <a:pt x="113" y="50"/>
                  </a:lnTo>
                  <a:lnTo>
                    <a:pt x="113" y="50"/>
                  </a:lnTo>
                  <a:lnTo>
                    <a:pt x="115" y="52"/>
                  </a:lnTo>
                  <a:lnTo>
                    <a:pt x="115" y="52"/>
                  </a:lnTo>
                  <a:lnTo>
                    <a:pt x="118" y="50"/>
                  </a:lnTo>
                  <a:lnTo>
                    <a:pt x="118" y="50"/>
                  </a:lnTo>
                  <a:lnTo>
                    <a:pt x="118" y="48"/>
                  </a:lnTo>
                  <a:lnTo>
                    <a:pt x="118" y="48"/>
                  </a:lnTo>
                  <a:lnTo>
                    <a:pt x="118"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4" name="Freeform 340"/>
            <p:cNvSpPr>
              <a:spLocks/>
            </p:cNvSpPr>
            <p:nvPr userDrawn="1"/>
          </p:nvSpPr>
          <p:spPr bwMode="auto">
            <a:xfrm>
              <a:off x="3344" y="2517"/>
              <a:ext cx="54" cy="14"/>
            </a:xfrm>
            <a:custGeom>
              <a:avLst/>
              <a:gdLst>
                <a:gd name="T0" fmla="*/ 52 w 54"/>
                <a:gd name="T1" fmla="*/ 5 h 14"/>
                <a:gd name="T2" fmla="*/ 50 w 54"/>
                <a:gd name="T3" fmla="*/ 5 h 14"/>
                <a:gd name="T4" fmla="*/ 47 w 54"/>
                <a:gd name="T5" fmla="*/ 7 h 14"/>
                <a:gd name="T6" fmla="*/ 43 w 54"/>
                <a:gd name="T7" fmla="*/ 5 h 14"/>
                <a:gd name="T8" fmla="*/ 40 w 54"/>
                <a:gd name="T9" fmla="*/ 2 h 14"/>
                <a:gd name="T10" fmla="*/ 36 w 54"/>
                <a:gd name="T11" fmla="*/ 0 h 14"/>
                <a:gd name="T12" fmla="*/ 31 w 54"/>
                <a:gd name="T13" fmla="*/ 0 h 14"/>
                <a:gd name="T14" fmla="*/ 26 w 54"/>
                <a:gd name="T15" fmla="*/ 0 h 14"/>
                <a:gd name="T16" fmla="*/ 21 w 54"/>
                <a:gd name="T17" fmla="*/ 5 h 14"/>
                <a:gd name="T18" fmla="*/ 10 w 54"/>
                <a:gd name="T19" fmla="*/ 5 h 14"/>
                <a:gd name="T20" fmla="*/ 5 w 54"/>
                <a:gd name="T21" fmla="*/ 7 h 14"/>
                <a:gd name="T22" fmla="*/ 10 w 54"/>
                <a:gd name="T23" fmla="*/ 9 h 14"/>
                <a:gd name="T24" fmla="*/ 19 w 54"/>
                <a:gd name="T25" fmla="*/ 7 h 14"/>
                <a:gd name="T26" fmla="*/ 26 w 54"/>
                <a:gd name="T27" fmla="*/ 7 h 14"/>
                <a:gd name="T28" fmla="*/ 26 w 54"/>
                <a:gd name="T29" fmla="*/ 7 h 14"/>
                <a:gd name="T30" fmla="*/ 19 w 54"/>
                <a:gd name="T31" fmla="*/ 7 h 14"/>
                <a:gd name="T32" fmla="*/ 12 w 54"/>
                <a:gd name="T33" fmla="*/ 9 h 14"/>
                <a:gd name="T34" fmla="*/ 12 w 54"/>
                <a:gd name="T35" fmla="*/ 9 h 14"/>
                <a:gd name="T36" fmla="*/ 7 w 54"/>
                <a:gd name="T37" fmla="*/ 12 h 14"/>
                <a:gd name="T38" fmla="*/ 5 w 54"/>
                <a:gd name="T39" fmla="*/ 9 h 14"/>
                <a:gd name="T40" fmla="*/ 3 w 54"/>
                <a:gd name="T41" fmla="*/ 7 h 14"/>
                <a:gd name="T42" fmla="*/ 0 w 54"/>
                <a:gd name="T43" fmla="*/ 9 h 14"/>
                <a:gd name="T44" fmla="*/ 0 w 54"/>
                <a:gd name="T45" fmla="*/ 14 h 14"/>
                <a:gd name="T46" fmla="*/ 3 w 54"/>
                <a:gd name="T47" fmla="*/ 14 h 14"/>
                <a:gd name="T48" fmla="*/ 12 w 54"/>
                <a:gd name="T49" fmla="*/ 14 h 14"/>
                <a:gd name="T50" fmla="*/ 19 w 54"/>
                <a:gd name="T51" fmla="*/ 14 h 14"/>
                <a:gd name="T52" fmla="*/ 19 w 54"/>
                <a:gd name="T53" fmla="*/ 9 h 14"/>
                <a:gd name="T54" fmla="*/ 24 w 54"/>
                <a:gd name="T55" fmla="*/ 9 h 14"/>
                <a:gd name="T56" fmla="*/ 28 w 54"/>
                <a:gd name="T57" fmla="*/ 7 h 14"/>
                <a:gd name="T58" fmla="*/ 31 w 54"/>
                <a:gd name="T59" fmla="*/ 5 h 14"/>
                <a:gd name="T60" fmla="*/ 33 w 54"/>
                <a:gd name="T61" fmla="*/ 5 h 14"/>
                <a:gd name="T62" fmla="*/ 36 w 54"/>
                <a:gd name="T63" fmla="*/ 7 h 14"/>
                <a:gd name="T64" fmla="*/ 38 w 54"/>
                <a:gd name="T65" fmla="*/ 7 h 14"/>
                <a:gd name="T66" fmla="*/ 45 w 54"/>
                <a:gd name="T67" fmla="*/ 12 h 14"/>
                <a:gd name="T68" fmla="*/ 52 w 54"/>
                <a:gd name="T69" fmla="*/ 9 h 14"/>
                <a:gd name="T70" fmla="*/ 54 w 54"/>
                <a:gd name="T7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14">
                  <a:moveTo>
                    <a:pt x="54" y="7"/>
                  </a:moveTo>
                  <a:lnTo>
                    <a:pt x="52" y="5"/>
                  </a:lnTo>
                  <a:lnTo>
                    <a:pt x="50" y="5"/>
                  </a:lnTo>
                  <a:lnTo>
                    <a:pt x="50" y="5"/>
                  </a:lnTo>
                  <a:lnTo>
                    <a:pt x="47" y="7"/>
                  </a:lnTo>
                  <a:lnTo>
                    <a:pt x="47" y="7"/>
                  </a:lnTo>
                  <a:lnTo>
                    <a:pt x="45" y="5"/>
                  </a:lnTo>
                  <a:lnTo>
                    <a:pt x="43" y="5"/>
                  </a:lnTo>
                  <a:lnTo>
                    <a:pt x="43" y="2"/>
                  </a:lnTo>
                  <a:lnTo>
                    <a:pt x="40" y="2"/>
                  </a:lnTo>
                  <a:lnTo>
                    <a:pt x="38" y="2"/>
                  </a:lnTo>
                  <a:lnTo>
                    <a:pt x="36" y="0"/>
                  </a:lnTo>
                  <a:lnTo>
                    <a:pt x="33" y="0"/>
                  </a:lnTo>
                  <a:lnTo>
                    <a:pt x="31" y="0"/>
                  </a:lnTo>
                  <a:lnTo>
                    <a:pt x="28" y="0"/>
                  </a:lnTo>
                  <a:lnTo>
                    <a:pt x="26" y="0"/>
                  </a:lnTo>
                  <a:lnTo>
                    <a:pt x="24" y="5"/>
                  </a:lnTo>
                  <a:lnTo>
                    <a:pt x="21" y="5"/>
                  </a:lnTo>
                  <a:lnTo>
                    <a:pt x="14" y="5"/>
                  </a:lnTo>
                  <a:lnTo>
                    <a:pt x="10" y="5"/>
                  </a:lnTo>
                  <a:lnTo>
                    <a:pt x="5" y="5"/>
                  </a:lnTo>
                  <a:lnTo>
                    <a:pt x="5" y="7"/>
                  </a:lnTo>
                  <a:lnTo>
                    <a:pt x="7" y="9"/>
                  </a:lnTo>
                  <a:lnTo>
                    <a:pt x="10" y="9"/>
                  </a:lnTo>
                  <a:lnTo>
                    <a:pt x="12" y="7"/>
                  </a:lnTo>
                  <a:lnTo>
                    <a:pt x="19" y="7"/>
                  </a:lnTo>
                  <a:lnTo>
                    <a:pt x="24" y="5"/>
                  </a:lnTo>
                  <a:lnTo>
                    <a:pt x="26" y="7"/>
                  </a:lnTo>
                  <a:lnTo>
                    <a:pt x="26" y="7"/>
                  </a:lnTo>
                  <a:lnTo>
                    <a:pt x="26" y="7"/>
                  </a:lnTo>
                  <a:lnTo>
                    <a:pt x="21" y="7"/>
                  </a:lnTo>
                  <a:lnTo>
                    <a:pt x="19" y="7"/>
                  </a:lnTo>
                  <a:lnTo>
                    <a:pt x="17" y="7"/>
                  </a:lnTo>
                  <a:lnTo>
                    <a:pt x="12" y="9"/>
                  </a:lnTo>
                  <a:lnTo>
                    <a:pt x="12" y="9"/>
                  </a:lnTo>
                  <a:lnTo>
                    <a:pt x="12" y="9"/>
                  </a:lnTo>
                  <a:lnTo>
                    <a:pt x="10" y="9"/>
                  </a:lnTo>
                  <a:lnTo>
                    <a:pt x="7" y="12"/>
                  </a:lnTo>
                  <a:lnTo>
                    <a:pt x="5" y="9"/>
                  </a:lnTo>
                  <a:lnTo>
                    <a:pt x="5" y="9"/>
                  </a:lnTo>
                  <a:lnTo>
                    <a:pt x="5" y="7"/>
                  </a:lnTo>
                  <a:lnTo>
                    <a:pt x="3" y="7"/>
                  </a:lnTo>
                  <a:lnTo>
                    <a:pt x="3" y="7"/>
                  </a:lnTo>
                  <a:lnTo>
                    <a:pt x="0" y="9"/>
                  </a:lnTo>
                  <a:lnTo>
                    <a:pt x="0" y="14"/>
                  </a:lnTo>
                  <a:lnTo>
                    <a:pt x="0" y="14"/>
                  </a:lnTo>
                  <a:lnTo>
                    <a:pt x="3" y="14"/>
                  </a:lnTo>
                  <a:lnTo>
                    <a:pt x="3" y="14"/>
                  </a:lnTo>
                  <a:lnTo>
                    <a:pt x="7" y="14"/>
                  </a:lnTo>
                  <a:lnTo>
                    <a:pt x="12" y="14"/>
                  </a:lnTo>
                  <a:lnTo>
                    <a:pt x="14" y="14"/>
                  </a:lnTo>
                  <a:lnTo>
                    <a:pt x="19" y="14"/>
                  </a:lnTo>
                  <a:lnTo>
                    <a:pt x="19" y="9"/>
                  </a:lnTo>
                  <a:lnTo>
                    <a:pt x="19" y="9"/>
                  </a:lnTo>
                  <a:lnTo>
                    <a:pt x="21" y="9"/>
                  </a:lnTo>
                  <a:lnTo>
                    <a:pt x="24" y="9"/>
                  </a:lnTo>
                  <a:lnTo>
                    <a:pt x="28" y="7"/>
                  </a:lnTo>
                  <a:lnTo>
                    <a:pt x="28" y="7"/>
                  </a:lnTo>
                  <a:lnTo>
                    <a:pt x="31" y="7"/>
                  </a:lnTo>
                  <a:lnTo>
                    <a:pt x="31" y="5"/>
                  </a:lnTo>
                  <a:lnTo>
                    <a:pt x="31" y="5"/>
                  </a:lnTo>
                  <a:lnTo>
                    <a:pt x="33" y="5"/>
                  </a:lnTo>
                  <a:lnTo>
                    <a:pt x="33" y="5"/>
                  </a:lnTo>
                  <a:lnTo>
                    <a:pt x="36" y="7"/>
                  </a:lnTo>
                  <a:lnTo>
                    <a:pt x="36" y="7"/>
                  </a:lnTo>
                  <a:lnTo>
                    <a:pt x="38" y="7"/>
                  </a:lnTo>
                  <a:lnTo>
                    <a:pt x="40" y="9"/>
                  </a:lnTo>
                  <a:lnTo>
                    <a:pt x="45" y="12"/>
                  </a:lnTo>
                  <a:lnTo>
                    <a:pt x="47" y="12"/>
                  </a:lnTo>
                  <a:lnTo>
                    <a:pt x="52" y="9"/>
                  </a:lnTo>
                  <a:lnTo>
                    <a:pt x="54" y="9"/>
                  </a:lnTo>
                  <a:lnTo>
                    <a:pt x="54" y="7"/>
                  </a:lnTo>
                  <a:lnTo>
                    <a:pt x="5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5" name="Freeform 341"/>
            <p:cNvSpPr>
              <a:spLocks/>
            </p:cNvSpPr>
            <p:nvPr userDrawn="1"/>
          </p:nvSpPr>
          <p:spPr bwMode="auto">
            <a:xfrm>
              <a:off x="3816" y="2758"/>
              <a:ext cx="106" cy="132"/>
            </a:xfrm>
            <a:custGeom>
              <a:avLst/>
              <a:gdLst>
                <a:gd name="T0" fmla="*/ 106 w 106"/>
                <a:gd name="T1" fmla="*/ 61 h 132"/>
                <a:gd name="T2" fmla="*/ 99 w 106"/>
                <a:gd name="T3" fmla="*/ 57 h 132"/>
                <a:gd name="T4" fmla="*/ 96 w 106"/>
                <a:gd name="T5" fmla="*/ 47 h 132"/>
                <a:gd name="T6" fmla="*/ 99 w 106"/>
                <a:gd name="T7" fmla="*/ 38 h 132"/>
                <a:gd name="T8" fmla="*/ 103 w 106"/>
                <a:gd name="T9" fmla="*/ 35 h 132"/>
                <a:gd name="T10" fmla="*/ 103 w 106"/>
                <a:gd name="T11" fmla="*/ 28 h 132"/>
                <a:gd name="T12" fmla="*/ 99 w 106"/>
                <a:gd name="T13" fmla="*/ 21 h 132"/>
                <a:gd name="T14" fmla="*/ 84 w 106"/>
                <a:gd name="T15" fmla="*/ 24 h 132"/>
                <a:gd name="T16" fmla="*/ 82 w 106"/>
                <a:gd name="T17" fmla="*/ 19 h 132"/>
                <a:gd name="T18" fmla="*/ 84 w 106"/>
                <a:gd name="T19" fmla="*/ 5 h 132"/>
                <a:gd name="T20" fmla="*/ 75 w 106"/>
                <a:gd name="T21" fmla="*/ 2 h 132"/>
                <a:gd name="T22" fmla="*/ 63 w 106"/>
                <a:gd name="T23" fmla="*/ 2 h 132"/>
                <a:gd name="T24" fmla="*/ 49 w 106"/>
                <a:gd name="T25" fmla="*/ 2 h 132"/>
                <a:gd name="T26" fmla="*/ 47 w 106"/>
                <a:gd name="T27" fmla="*/ 17 h 132"/>
                <a:gd name="T28" fmla="*/ 40 w 106"/>
                <a:gd name="T29" fmla="*/ 28 h 132"/>
                <a:gd name="T30" fmla="*/ 23 w 106"/>
                <a:gd name="T31" fmla="*/ 28 h 132"/>
                <a:gd name="T32" fmla="*/ 18 w 106"/>
                <a:gd name="T33" fmla="*/ 28 h 132"/>
                <a:gd name="T34" fmla="*/ 16 w 106"/>
                <a:gd name="T35" fmla="*/ 28 h 132"/>
                <a:gd name="T36" fmla="*/ 16 w 106"/>
                <a:gd name="T37" fmla="*/ 38 h 132"/>
                <a:gd name="T38" fmla="*/ 11 w 106"/>
                <a:gd name="T39" fmla="*/ 38 h 132"/>
                <a:gd name="T40" fmla="*/ 21 w 106"/>
                <a:gd name="T41" fmla="*/ 45 h 132"/>
                <a:gd name="T42" fmla="*/ 14 w 106"/>
                <a:gd name="T43" fmla="*/ 47 h 132"/>
                <a:gd name="T44" fmla="*/ 11 w 106"/>
                <a:gd name="T45" fmla="*/ 43 h 132"/>
                <a:gd name="T46" fmla="*/ 7 w 106"/>
                <a:gd name="T47" fmla="*/ 61 h 132"/>
                <a:gd name="T48" fmla="*/ 2 w 106"/>
                <a:gd name="T49" fmla="*/ 64 h 132"/>
                <a:gd name="T50" fmla="*/ 2 w 106"/>
                <a:gd name="T51" fmla="*/ 71 h 132"/>
                <a:gd name="T52" fmla="*/ 9 w 106"/>
                <a:gd name="T53" fmla="*/ 78 h 132"/>
                <a:gd name="T54" fmla="*/ 11 w 106"/>
                <a:gd name="T55" fmla="*/ 83 h 132"/>
                <a:gd name="T56" fmla="*/ 11 w 106"/>
                <a:gd name="T57" fmla="*/ 85 h 132"/>
                <a:gd name="T58" fmla="*/ 7 w 106"/>
                <a:gd name="T59" fmla="*/ 83 h 132"/>
                <a:gd name="T60" fmla="*/ 14 w 106"/>
                <a:gd name="T61" fmla="*/ 90 h 132"/>
                <a:gd name="T62" fmla="*/ 11 w 106"/>
                <a:gd name="T63" fmla="*/ 92 h 132"/>
                <a:gd name="T64" fmla="*/ 16 w 106"/>
                <a:gd name="T65" fmla="*/ 99 h 132"/>
                <a:gd name="T66" fmla="*/ 23 w 106"/>
                <a:gd name="T67" fmla="*/ 104 h 132"/>
                <a:gd name="T68" fmla="*/ 18 w 106"/>
                <a:gd name="T69" fmla="*/ 104 h 132"/>
                <a:gd name="T70" fmla="*/ 40 w 106"/>
                <a:gd name="T71" fmla="*/ 125 h 132"/>
                <a:gd name="T72" fmla="*/ 47 w 106"/>
                <a:gd name="T73" fmla="*/ 128 h 132"/>
                <a:gd name="T74" fmla="*/ 54 w 106"/>
                <a:gd name="T75" fmla="*/ 128 h 132"/>
                <a:gd name="T76" fmla="*/ 56 w 106"/>
                <a:gd name="T77" fmla="*/ 125 h 132"/>
                <a:gd name="T78" fmla="*/ 58 w 106"/>
                <a:gd name="T79" fmla="*/ 121 h 132"/>
                <a:gd name="T80" fmla="*/ 54 w 106"/>
                <a:gd name="T81" fmla="*/ 114 h 132"/>
                <a:gd name="T82" fmla="*/ 54 w 106"/>
                <a:gd name="T83" fmla="*/ 111 h 132"/>
                <a:gd name="T84" fmla="*/ 51 w 106"/>
                <a:gd name="T85" fmla="*/ 99 h 132"/>
                <a:gd name="T86" fmla="*/ 58 w 106"/>
                <a:gd name="T87" fmla="*/ 99 h 132"/>
                <a:gd name="T88" fmla="*/ 68 w 106"/>
                <a:gd name="T89" fmla="*/ 97 h 132"/>
                <a:gd name="T90" fmla="*/ 68 w 106"/>
                <a:gd name="T91" fmla="*/ 92 h 132"/>
                <a:gd name="T92" fmla="*/ 73 w 106"/>
                <a:gd name="T93" fmla="*/ 90 h 132"/>
                <a:gd name="T94" fmla="*/ 82 w 106"/>
                <a:gd name="T95" fmla="*/ 99 h 132"/>
                <a:gd name="T96" fmla="*/ 91 w 106"/>
                <a:gd name="T97" fmla="*/ 95 h 132"/>
                <a:gd name="T98" fmla="*/ 94 w 106"/>
                <a:gd name="T99" fmla="*/ 102 h 132"/>
                <a:gd name="T100" fmla="*/ 101 w 106"/>
                <a:gd name="T101" fmla="*/ 99 h 132"/>
                <a:gd name="T102" fmla="*/ 101 w 106"/>
                <a:gd name="T103" fmla="*/ 95 h 132"/>
                <a:gd name="T104" fmla="*/ 106 w 106"/>
                <a:gd name="T105" fmla="*/ 85 h 132"/>
                <a:gd name="T106" fmla="*/ 106 w 106"/>
                <a:gd name="T10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2">
                  <a:moveTo>
                    <a:pt x="106" y="73"/>
                  </a:moveTo>
                  <a:lnTo>
                    <a:pt x="106" y="71"/>
                  </a:lnTo>
                  <a:lnTo>
                    <a:pt x="106" y="66"/>
                  </a:lnTo>
                  <a:lnTo>
                    <a:pt x="106" y="64"/>
                  </a:lnTo>
                  <a:lnTo>
                    <a:pt x="106" y="61"/>
                  </a:lnTo>
                  <a:lnTo>
                    <a:pt x="106" y="61"/>
                  </a:lnTo>
                  <a:lnTo>
                    <a:pt x="103" y="59"/>
                  </a:lnTo>
                  <a:lnTo>
                    <a:pt x="101" y="59"/>
                  </a:lnTo>
                  <a:lnTo>
                    <a:pt x="101" y="57"/>
                  </a:lnTo>
                  <a:lnTo>
                    <a:pt x="99" y="57"/>
                  </a:lnTo>
                  <a:lnTo>
                    <a:pt x="99" y="54"/>
                  </a:lnTo>
                  <a:lnTo>
                    <a:pt x="96" y="54"/>
                  </a:lnTo>
                  <a:lnTo>
                    <a:pt x="94" y="54"/>
                  </a:lnTo>
                  <a:lnTo>
                    <a:pt x="94" y="52"/>
                  </a:lnTo>
                  <a:lnTo>
                    <a:pt x="96" y="47"/>
                  </a:lnTo>
                  <a:lnTo>
                    <a:pt x="94" y="45"/>
                  </a:lnTo>
                  <a:lnTo>
                    <a:pt x="96" y="43"/>
                  </a:lnTo>
                  <a:lnTo>
                    <a:pt x="96" y="43"/>
                  </a:lnTo>
                  <a:lnTo>
                    <a:pt x="99" y="40"/>
                  </a:lnTo>
                  <a:lnTo>
                    <a:pt x="99" y="38"/>
                  </a:lnTo>
                  <a:lnTo>
                    <a:pt x="99" y="38"/>
                  </a:lnTo>
                  <a:lnTo>
                    <a:pt x="101" y="38"/>
                  </a:lnTo>
                  <a:lnTo>
                    <a:pt x="103" y="38"/>
                  </a:lnTo>
                  <a:lnTo>
                    <a:pt x="103" y="35"/>
                  </a:lnTo>
                  <a:lnTo>
                    <a:pt x="103" y="35"/>
                  </a:lnTo>
                  <a:lnTo>
                    <a:pt x="103" y="33"/>
                  </a:lnTo>
                  <a:lnTo>
                    <a:pt x="106" y="33"/>
                  </a:lnTo>
                  <a:lnTo>
                    <a:pt x="106" y="31"/>
                  </a:lnTo>
                  <a:lnTo>
                    <a:pt x="106" y="31"/>
                  </a:lnTo>
                  <a:lnTo>
                    <a:pt x="103" y="28"/>
                  </a:lnTo>
                  <a:lnTo>
                    <a:pt x="103" y="26"/>
                  </a:lnTo>
                  <a:lnTo>
                    <a:pt x="103" y="26"/>
                  </a:lnTo>
                  <a:lnTo>
                    <a:pt x="101" y="21"/>
                  </a:lnTo>
                  <a:lnTo>
                    <a:pt x="101" y="21"/>
                  </a:lnTo>
                  <a:lnTo>
                    <a:pt x="99" y="21"/>
                  </a:lnTo>
                  <a:lnTo>
                    <a:pt x="94" y="19"/>
                  </a:lnTo>
                  <a:lnTo>
                    <a:pt x="91" y="21"/>
                  </a:lnTo>
                  <a:lnTo>
                    <a:pt x="89" y="21"/>
                  </a:lnTo>
                  <a:lnTo>
                    <a:pt x="84" y="24"/>
                  </a:lnTo>
                  <a:lnTo>
                    <a:pt x="84" y="24"/>
                  </a:lnTo>
                  <a:lnTo>
                    <a:pt x="82" y="24"/>
                  </a:lnTo>
                  <a:lnTo>
                    <a:pt x="82" y="24"/>
                  </a:lnTo>
                  <a:lnTo>
                    <a:pt x="82" y="21"/>
                  </a:lnTo>
                  <a:lnTo>
                    <a:pt x="82" y="21"/>
                  </a:lnTo>
                  <a:lnTo>
                    <a:pt x="82" y="19"/>
                  </a:lnTo>
                  <a:lnTo>
                    <a:pt x="82" y="17"/>
                  </a:lnTo>
                  <a:lnTo>
                    <a:pt x="82" y="14"/>
                  </a:lnTo>
                  <a:lnTo>
                    <a:pt x="82" y="12"/>
                  </a:lnTo>
                  <a:lnTo>
                    <a:pt x="82" y="9"/>
                  </a:lnTo>
                  <a:lnTo>
                    <a:pt x="84" y="5"/>
                  </a:lnTo>
                  <a:lnTo>
                    <a:pt x="84" y="5"/>
                  </a:lnTo>
                  <a:lnTo>
                    <a:pt x="84" y="2"/>
                  </a:lnTo>
                  <a:lnTo>
                    <a:pt x="82" y="2"/>
                  </a:lnTo>
                  <a:lnTo>
                    <a:pt x="82" y="2"/>
                  </a:lnTo>
                  <a:lnTo>
                    <a:pt x="75" y="2"/>
                  </a:lnTo>
                  <a:lnTo>
                    <a:pt x="73" y="2"/>
                  </a:lnTo>
                  <a:lnTo>
                    <a:pt x="70" y="2"/>
                  </a:lnTo>
                  <a:lnTo>
                    <a:pt x="70" y="2"/>
                  </a:lnTo>
                  <a:lnTo>
                    <a:pt x="66" y="2"/>
                  </a:lnTo>
                  <a:lnTo>
                    <a:pt x="63" y="2"/>
                  </a:lnTo>
                  <a:lnTo>
                    <a:pt x="61" y="2"/>
                  </a:lnTo>
                  <a:lnTo>
                    <a:pt x="58" y="2"/>
                  </a:lnTo>
                  <a:lnTo>
                    <a:pt x="51" y="0"/>
                  </a:lnTo>
                  <a:lnTo>
                    <a:pt x="47" y="0"/>
                  </a:lnTo>
                  <a:lnTo>
                    <a:pt x="49" y="2"/>
                  </a:lnTo>
                  <a:lnTo>
                    <a:pt x="47" y="2"/>
                  </a:lnTo>
                  <a:lnTo>
                    <a:pt x="47" y="5"/>
                  </a:lnTo>
                  <a:lnTo>
                    <a:pt x="47" y="9"/>
                  </a:lnTo>
                  <a:lnTo>
                    <a:pt x="47" y="12"/>
                  </a:lnTo>
                  <a:lnTo>
                    <a:pt x="47" y="17"/>
                  </a:lnTo>
                  <a:lnTo>
                    <a:pt x="47" y="21"/>
                  </a:lnTo>
                  <a:lnTo>
                    <a:pt x="47" y="26"/>
                  </a:lnTo>
                  <a:lnTo>
                    <a:pt x="47" y="28"/>
                  </a:lnTo>
                  <a:lnTo>
                    <a:pt x="44" y="28"/>
                  </a:lnTo>
                  <a:lnTo>
                    <a:pt x="40" y="28"/>
                  </a:lnTo>
                  <a:lnTo>
                    <a:pt x="33" y="28"/>
                  </a:lnTo>
                  <a:lnTo>
                    <a:pt x="28" y="28"/>
                  </a:lnTo>
                  <a:lnTo>
                    <a:pt x="25" y="28"/>
                  </a:lnTo>
                  <a:lnTo>
                    <a:pt x="23" y="28"/>
                  </a:lnTo>
                  <a:lnTo>
                    <a:pt x="23" y="28"/>
                  </a:lnTo>
                  <a:lnTo>
                    <a:pt x="21" y="28"/>
                  </a:lnTo>
                  <a:lnTo>
                    <a:pt x="21" y="28"/>
                  </a:lnTo>
                  <a:lnTo>
                    <a:pt x="21" y="28"/>
                  </a:lnTo>
                  <a:lnTo>
                    <a:pt x="18" y="28"/>
                  </a:lnTo>
                  <a:lnTo>
                    <a:pt x="18" y="28"/>
                  </a:lnTo>
                  <a:lnTo>
                    <a:pt x="18" y="26"/>
                  </a:lnTo>
                  <a:lnTo>
                    <a:pt x="16" y="26"/>
                  </a:lnTo>
                  <a:lnTo>
                    <a:pt x="16" y="26"/>
                  </a:lnTo>
                  <a:lnTo>
                    <a:pt x="16" y="28"/>
                  </a:lnTo>
                  <a:lnTo>
                    <a:pt x="16" y="28"/>
                  </a:lnTo>
                  <a:lnTo>
                    <a:pt x="14" y="28"/>
                  </a:lnTo>
                  <a:lnTo>
                    <a:pt x="16" y="33"/>
                  </a:lnTo>
                  <a:lnTo>
                    <a:pt x="16" y="35"/>
                  </a:lnTo>
                  <a:lnTo>
                    <a:pt x="16" y="38"/>
                  </a:lnTo>
                  <a:lnTo>
                    <a:pt x="16" y="38"/>
                  </a:lnTo>
                  <a:lnTo>
                    <a:pt x="14" y="38"/>
                  </a:lnTo>
                  <a:lnTo>
                    <a:pt x="14" y="35"/>
                  </a:lnTo>
                  <a:lnTo>
                    <a:pt x="14" y="35"/>
                  </a:lnTo>
                  <a:lnTo>
                    <a:pt x="11" y="38"/>
                  </a:lnTo>
                  <a:lnTo>
                    <a:pt x="11" y="38"/>
                  </a:lnTo>
                  <a:lnTo>
                    <a:pt x="11" y="40"/>
                  </a:lnTo>
                  <a:lnTo>
                    <a:pt x="14" y="43"/>
                  </a:lnTo>
                  <a:lnTo>
                    <a:pt x="14" y="43"/>
                  </a:lnTo>
                  <a:lnTo>
                    <a:pt x="18" y="45"/>
                  </a:lnTo>
                  <a:lnTo>
                    <a:pt x="21" y="45"/>
                  </a:lnTo>
                  <a:lnTo>
                    <a:pt x="23" y="45"/>
                  </a:lnTo>
                  <a:lnTo>
                    <a:pt x="18" y="47"/>
                  </a:lnTo>
                  <a:lnTo>
                    <a:pt x="18" y="50"/>
                  </a:lnTo>
                  <a:lnTo>
                    <a:pt x="18" y="47"/>
                  </a:lnTo>
                  <a:lnTo>
                    <a:pt x="14" y="47"/>
                  </a:lnTo>
                  <a:lnTo>
                    <a:pt x="14" y="47"/>
                  </a:lnTo>
                  <a:lnTo>
                    <a:pt x="11" y="45"/>
                  </a:lnTo>
                  <a:lnTo>
                    <a:pt x="11" y="45"/>
                  </a:lnTo>
                  <a:lnTo>
                    <a:pt x="11" y="43"/>
                  </a:lnTo>
                  <a:lnTo>
                    <a:pt x="11" y="43"/>
                  </a:lnTo>
                  <a:lnTo>
                    <a:pt x="9" y="43"/>
                  </a:lnTo>
                  <a:lnTo>
                    <a:pt x="11" y="47"/>
                  </a:lnTo>
                  <a:lnTo>
                    <a:pt x="11" y="52"/>
                  </a:lnTo>
                  <a:lnTo>
                    <a:pt x="9" y="57"/>
                  </a:lnTo>
                  <a:lnTo>
                    <a:pt x="7" y="61"/>
                  </a:lnTo>
                  <a:lnTo>
                    <a:pt x="7" y="64"/>
                  </a:lnTo>
                  <a:lnTo>
                    <a:pt x="4" y="64"/>
                  </a:lnTo>
                  <a:lnTo>
                    <a:pt x="4" y="64"/>
                  </a:lnTo>
                  <a:lnTo>
                    <a:pt x="4" y="64"/>
                  </a:lnTo>
                  <a:lnTo>
                    <a:pt x="2" y="64"/>
                  </a:lnTo>
                  <a:lnTo>
                    <a:pt x="0" y="64"/>
                  </a:lnTo>
                  <a:lnTo>
                    <a:pt x="0" y="61"/>
                  </a:lnTo>
                  <a:lnTo>
                    <a:pt x="2" y="69"/>
                  </a:lnTo>
                  <a:lnTo>
                    <a:pt x="2" y="69"/>
                  </a:lnTo>
                  <a:lnTo>
                    <a:pt x="2" y="71"/>
                  </a:lnTo>
                  <a:lnTo>
                    <a:pt x="2" y="73"/>
                  </a:lnTo>
                  <a:lnTo>
                    <a:pt x="4" y="78"/>
                  </a:lnTo>
                  <a:lnTo>
                    <a:pt x="9" y="78"/>
                  </a:lnTo>
                  <a:lnTo>
                    <a:pt x="9" y="78"/>
                  </a:lnTo>
                  <a:lnTo>
                    <a:pt x="9" y="78"/>
                  </a:lnTo>
                  <a:lnTo>
                    <a:pt x="9" y="78"/>
                  </a:lnTo>
                  <a:lnTo>
                    <a:pt x="11" y="78"/>
                  </a:lnTo>
                  <a:lnTo>
                    <a:pt x="9" y="80"/>
                  </a:lnTo>
                  <a:lnTo>
                    <a:pt x="9" y="83"/>
                  </a:lnTo>
                  <a:lnTo>
                    <a:pt x="11" y="83"/>
                  </a:lnTo>
                  <a:lnTo>
                    <a:pt x="11" y="83"/>
                  </a:lnTo>
                  <a:lnTo>
                    <a:pt x="11" y="83"/>
                  </a:lnTo>
                  <a:lnTo>
                    <a:pt x="14" y="83"/>
                  </a:lnTo>
                  <a:lnTo>
                    <a:pt x="14" y="83"/>
                  </a:lnTo>
                  <a:lnTo>
                    <a:pt x="11" y="85"/>
                  </a:lnTo>
                  <a:lnTo>
                    <a:pt x="11" y="85"/>
                  </a:lnTo>
                  <a:lnTo>
                    <a:pt x="9" y="85"/>
                  </a:lnTo>
                  <a:lnTo>
                    <a:pt x="4" y="78"/>
                  </a:lnTo>
                  <a:lnTo>
                    <a:pt x="4" y="78"/>
                  </a:lnTo>
                  <a:lnTo>
                    <a:pt x="7" y="83"/>
                  </a:lnTo>
                  <a:lnTo>
                    <a:pt x="9" y="85"/>
                  </a:lnTo>
                  <a:lnTo>
                    <a:pt x="9" y="88"/>
                  </a:lnTo>
                  <a:lnTo>
                    <a:pt x="9" y="88"/>
                  </a:lnTo>
                  <a:lnTo>
                    <a:pt x="11" y="88"/>
                  </a:lnTo>
                  <a:lnTo>
                    <a:pt x="14" y="90"/>
                  </a:lnTo>
                  <a:lnTo>
                    <a:pt x="14" y="90"/>
                  </a:lnTo>
                  <a:lnTo>
                    <a:pt x="14" y="92"/>
                  </a:lnTo>
                  <a:lnTo>
                    <a:pt x="11" y="90"/>
                  </a:lnTo>
                  <a:lnTo>
                    <a:pt x="9" y="90"/>
                  </a:lnTo>
                  <a:lnTo>
                    <a:pt x="11" y="92"/>
                  </a:lnTo>
                  <a:lnTo>
                    <a:pt x="11" y="92"/>
                  </a:lnTo>
                  <a:lnTo>
                    <a:pt x="14" y="95"/>
                  </a:lnTo>
                  <a:lnTo>
                    <a:pt x="14" y="97"/>
                  </a:lnTo>
                  <a:lnTo>
                    <a:pt x="16" y="99"/>
                  </a:lnTo>
                  <a:lnTo>
                    <a:pt x="16" y="99"/>
                  </a:lnTo>
                  <a:lnTo>
                    <a:pt x="16" y="102"/>
                  </a:lnTo>
                  <a:lnTo>
                    <a:pt x="18" y="102"/>
                  </a:lnTo>
                  <a:lnTo>
                    <a:pt x="21" y="102"/>
                  </a:lnTo>
                  <a:lnTo>
                    <a:pt x="23" y="102"/>
                  </a:lnTo>
                  <a:lnTo>
                    <a:pt x="23" y="104"/>
                  </a:lnTo>
                  <a:lnTo>
                    <a:pt x="23" y="104"/>
                  </a:lnTo>
                  <a:lnTo>
                    <a:pt x="23" y="104"/>
                  </a:lnTo>
                  <a:lnTo>
                    <a:pt x="18" y="102"/>
                  </a:lnTo>
                  <a:lnTo>
                    <a:pt x="18" y="102"/>
                  </a:lnTo>
                  <a:lnTo>
                    <a:pt x="18" y="104"/>
                  </a:lnTo>
                  <a:lnTo>
                    <a:pt x="23" y="109"/>
                  </a:lnTo>
                  <a:lnTo>
                    <a:pt x="30" y="114"/>
                  </a:lnTo>
                  <a:lnTo>
                    <a:pt x="33" y="118"/>
                  </a:lnTo>
                  <a:lnTo>
                    <a:pt x="35" y="121"/>
                  </a:lnTo>
                  <a:lnTo>
                    <a:pt x="40" y="125"/>
                  </a:lnTo>
                  <a:lnTo>
                    <a:pt x="40" y="128"/>
                  </a:lnTo>
                  <a:lnTo>
                    <a:pt x="42" y="130"/>
                  </a:lnTo>
                  <a:lnTo>
                    <a:pt x="44" y="132"/>
                  </a:lnTo>
                  <a:lnTo>
                    <a:pt x="44" y="130"/>
                  </a:lnTo>
                  <a:lnTo>
                    <a:pt x="47" y="128"/>
                  </a:lnTo>
                  <a:lnTo>
                    <a:pt x="47" y="128"/>
                  </a:lnTo>
                  <a:lnTo>
                    <a:pt x="51" y="123"/>
                  </a:lnTo>
                  <a:lnTo>
                    <a:pt x="51" y="125"/>
                  </a:lnTo>
                  <a:lnTo>
                    <a:pt x="54" y="128"/>
                  </a:lnTo>
                  <a:lnTo>
                    <a:pt x="54" y="128"/>
                  </a:lnTo>
                  <a:lnTo>
                    <a:pt x="56" y="128"/>
                  </a:lnTo>
                  <a:lnTo>
                    <a:pt x="56" y="128"/>
                  </a:lnTo>
                  <a:lnTo>
                    <a:pt x="58" y="128"/>
                  </a:lnTo>
                  <a:lnTo>
                    <a:pt x="58" y="125"/>
                  </a:lnTo>
                  <a:lnTo>
                    <a:pt x="56" y="125"/>
                  </a:lnTo>
                  <a:lnTo>
                    <a:pt x="56" y="125"/>
                  </a:lnTo>
                  <a:lnTo>
                    <a:pt x="58" y="123"/>
                  </a:lnTo>
                  <a:lnTo>
                    <a:pt x="58" y="123"/>
                  </a:lnTo>
                  <a:lnTo>
                    <a:pt x="58" y="121"/>
                  </a:lnTo>
                  <a:lnTo>
                    <a:pt x="58" y="121"/>
                  </a:lnTo>
                  <a:lnTo>
                    <a:pt x="58" y="118"/>
                  </a:lnTo>
                  <a:lnTo>
                    <a:pt x="56" y="118"/>
                  </a:lnTo>
                  <a:lnTo>
                    <a:pt x="54" y="116"/>
                  </a:lnTo>
                  <a:lnTo>
                    <a:pt x="54" y="116"/>
                  </a:lnTo>
                  <a:lnTo>
                    <a:pt x="54" y="114"/>
                  </a:lnTo>
                  <a:lnTo>
                    <a:pt x="56" y="114"/>
                  </a:lnTo>
                  <a:lnTo>
                    <a:pt x="56" y="114"/>
                  </a:lnTo>
                  <a:lnTo>
                    <a:pt x="54" y="111"/>
                  </a:lnTo>
                  <a:lnTo>
                    <a:pt x="54" y="111"/>
                  </a:lnTo>
                  <a:lnTo>
                    <a:pt x="54" y="111"/>
                  </a:lnTo>
                  <a:lnTo>
                    <a:pt x="51" y="109"/>
                  </a:lnTo>
                  <a:lnTo>
                    <a:pt x="51" y="109"/>
                  </a:lnTo>
                  <a:lnTo>
                    <a:pt x="51" y="106"/>
                  </a:lnTo>
                  <a:lnTo>
                    <a:pt x="51" y="104"/>
                  </a:lnTo>
                  <a:lnTo>
                    <a:pt x="51" y="99"/>
                  </a:lnTo>
                  <a:lnTo>
                    <a:pt x="51" y="99"/>
                  </a:lnTo>
                  <a:lnTo>
                    <a:pt x="51" y="99"/>
                  </a:lnTo>
                  <a:lnTo>
                    <a:pt x="54" y="99"/>
                  </a:lnTo>
                  <a:lnTo>
                    <a:pt x="54" y="99"/>
                  </a:lnTo>
                  <a:lnTo>
                    <a:pt x="58" y="99"/>
                  </a:lnTo>
                  <a:lnTo>
                    <a:pt x="58" y="99"/>
                  </a:lnTo>
                  <a:lnTo>
                    <a:pt x="61" y="99"/>
                  </a:lnTo>
                  <a:lnTo>
                    <a:pt x="61" y="102"/>
                  </a:lnTo>
                  <a:lnTo>
                    <a:pt x="68" y="99"/>
                  </a:lnTo>
                  <a:lnTo>
                    <a:pt x="68" y="97"/>
                  </a:lnTo>
                  <a:lnTo>
                    <a:pt x="68" y="95"/>
                  </a:lnTo>
                  <a:lnTo>
                    <a:pt x="68" y="95"/>
                  </a:lnTo>
                  <a:lnTo>
                    <a:pt x="68" y="95"/>
                  </a:lnTo>
                  <a:lnTo>
                    <a:pt x="68" y="92"/>
                  </a:lnTo>
                  <a:lnTo>
                    <a:pt x="68" y="92"/>
                  </a:lnTo>
                  <a:lnTo>
                    <a:pt x="68" y="90"/>
                  </a:lnTo>
                  <a:lnTo>
                    <a:pt x="68" y="90"/>
                  </a:lnTo>
                  <a:lnTo>
                    <a:pt x="70" y="88"/>
                  </a:lnTo>
                  <a:lnTo>
                    <a:pt x="73" y="88"/>
                  </a:lnTo>
                  <a:lnTo>
                    <a:pt x="73" y="90"/>
                  </a:lnTo>
                  <a:lnTo>
                    <a:pt x="75" y="90"/>
                  </a:lnTo>
                  <a:lnTo>
                    <a:pt x="75" y="92"/>
                  </a:lnTo>
                  <a:lnTo>
                    <a:pt x="77" y="95"/>
                  </a:lnTo>
                  <a:lnTo>
                    <a:pt x="77" y="99"/>
                  </a:lnTo>
                  <a:lnTo>
                    <a:pt x="82" y="99"/>
                  </a:lnTo>
                  <a:lnTo>
                    <a:pt x="84" y="102"/>
                  </a:lnTo>
                  <a:lnTo>
                    <a:pt x="87" y="99"/>
                  </a:lnTo>
                  <a:lnTo>
                    <a:pt x="89" y="97"/>
                  </a:lnTo>
                  <a:lnTo>
                    <a:pt x="91" y="97"/>
                  </a:lnTo>
                  <a:lnTo>
                    <a:pt x="91" y="95"/>
                  </a:lnTo>
                  <a:lnTo>
                    <a:pt x="94" y="95"/>
                  </a:lnTo>
                  <a:lnTo>
                    <a:pt x="94" y="97"/>
                  </a:lnTo>
                  <a:lnTo>
                    <a:pt x="94" y="99"/>
                  </a:lnTo>
                  <a:lnTo>
                    <a:pt x="94" y="99"/>
                  </a:lnTo>
                  <a:lnTo>
                    <a:pt x="94" y="102"/>
                  </a:lnTo>
                  <a:lnTo>
                    <a:pt x="94" y="102"/>
                  </a:lnTo>
                  <a:lnTo>
                    <a:pt x="96" y="102"/>
                  </a:lnTo>
                  <a:lnTo>
                    <a:pt x="99" y="102"/>
                  </a:lnTo>
                  <a:lnTo>
                    <a:pt x="99" y="102"/>
                  </a:lnTo>
                  <a:lnTo>
                    <a:pt x="101" y="99"/>
                  </a:lnTo>
                  <a:lnTo>
                    <a:pt x="101" y="99"/>
                  </a:lnTo>
                  <a:lnTo>
                    <a:pt x="101" y="97"/>
                  </a:lnTo>
                  <a:lnTo>
                    <a:pt x="101" y="97"/>
                  </a:lnTo>
                  <a:lnTo>
                    <a:pt x="101" y="95"/>
                  </a:lnTo>
                  <a:lnTo>
                    <a:pt x="101" y="95"/>
                  </a:lnTo>
                  <a:lnTo>
                    <a:pt x="101" y="92"/>
                  </a:lnTo>
                  <a:lnTo>
                    <a:pt x="103" y="90"/>
                  </a:lnTo>
                  <a:lnTo>
                    <a:pt x="103" y="90"/>
                  </a:lnTo>
                  <a:lnTo>
                    <a:pt x="103" y="90"/>
                  </a:lnTo>
                  <a:lnTo>
                    <a:pt x="106" y="85"/>
                  </a:lnTo>
                  <a:lnTo>
                    <a:pt x="106" y="85"/>
                  </a:lnTo>
                  <a:lnTo>
                    <a:pt x="106" y="83"/>
                  </a:lnTo>
                  <a:lnTo>
                    <a:pt x="106" y="83"/>
                  </a:lnTo>
                  <a:lnTo>
                    <a:pt x="106" y="80"/>
                  </a:lnTo>
                  <a:lnTo>
                    <a:pt x="106" y="76"/>
                  </a:lnTo>
                  <a:lnTo>
                    <a:pt x="106" y="7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6" name="Freeform 342"/>
            <p:cNvSpPr>
              <a:spLocks/>
            </p:cNvSpPr>
            <p:nvPr userDrawn="1"/>
          </p:nvSpPr>
          <p:spPr bwMode="auto">
            <a:xfrm>
              <a:off x="2637" y="2685"/>
              <a:ext cx="57" cy="78"/>
            </a:xfrm>
            <a:custGeom>
              <a:avLst/>
              <a:gdLst>
                <a:gd name="T0" fmla="*/ 57 w 57"/>
                <a:gd name="T1" fmla="*/ 33 h 78"/>
                <a:gd name="T2" fmla="*/ 54 w 57"/>
                <a:gd name="T3" fmla="*/ 26 h 78"/>
                <a:gd name="T4" fmla="*/ 52 w 57"/>
                <a:gd name="T5" fmla="*/ 26 h 78"/>
                <a:gd name="T6" fmla="*/ 52 w 57"/>
                <a:gd name="T7" fmla="*/ 28 h 78"/>
                <a:gd name="T8" fmla="*/ 50 w 57"/>
                <a:gd name="T9" fmla="*/ 30 h 78"/>
                <a:gd name="T10" fmla="*/ 50 w 57"/>
                <a:gd name="T11" fmla="*/ 28 h 78"/>
                <a:gd name="T12" fmla="*/ 50 w 57"/>
                <a:gd name="T13" fmla="*/ 26 h 78"/>
                <a:gd name="T14" fmla="*/ 47 w 57"/>
                <a:gd name="T15" fmla="*/ 21 h 78"/>
                <a:gd name="T16" fmla="*/ 45 w 57"/>
                <a:gd name="T17" fmla="*/ 19 h 78"/>
                <a:gd name="T18" fmla="*/ 43 w 57"/>
                <a:gd name="T19" fmla="*/ 16 h 78"/>
                <a:gd name="T20" fmla="*/ 33 w 57"/>
                <a:gd name="T21" fmla="*/ 9 h 78"/>
                <a:gd name="T22" fmla="*/ 24 w 57"/>
                <a:gd name="T23" fmla="*/ 4 h 78"/>
                <a:gd name="T24" fmla="*/ 14 w 57"/>
                <a:gd name="T25" fmla="*/ 2 h 78"/>
                <a:gd name="T26" fmla="*/ 12 w 57"/>
                <a:gd name="T27" fmla="*/ 9 h 78"/>
                <a:gd name="T28" fmla="*/ 10 w 57"/>
                <a:gd name="T29" fmla="*/ 12 h 78"/>
                <a:gd name="T30" fmla="*/ 5 w 57"/>
                <a:gd name="T31" fmla="*/ 16 h 78"/>
                <a:gd name="T32" fmla="*/ 5 w 57"/>
                <a:gd name="T33" fmla="*/ 19 h 78"/>
                <a:gd name="T34" fmla="*/ 5 w 57"/>
                <a:gd name="T35" fmla="*/ 23 h 78"/>
                <a:gd name="T36" fmla="*/ 5 w 57"/>
                <a:gd name="T37" fmla="*/ 26 h 78"/>
                <a:gd name="T38" fmla="*/ 5 w 57"/>
                <a:gd name="T39" fmla="*/ 28 h 78"/>
                <a:gd name="T40" fmla="*/ 5 w 57"/>
                <a:gd name="T41" fmla="*/ 33 h 78"/>
                <a:gd name="T42" fmla="*/ 7 w 57"/>
                <a:gd name="T43" fmla="*/ 35 h 78"/>
                <a:gd name="T44" fmla="*/ 7 w 57"/>
                <a:gd name="T45" fmla="*/ 38 h 78"/>
                <a:gd name="T46" fmla="*/ 10 w 57"/>
                <a:gd name="T47" fmla="*/ 42 h 78"/>
                <a:gd name="T48" fmla="*/ 12 w 57"/>
                <a:gd name="T49" fmla="*/ 45 h 78"/>
                <a:gd name="T50" fmla="*/ 12 w 57"/>
                <a:gd name="T51" fmla="*/ 47 h 78"/>
                <a:gd name="T52" fmla="*/ 12 w 57"/>
                <a:gd name="T53" fmla="*/ 49 h 78"/>
                <a:gd name="T54" fmla="*/ 12 w 57"/>
                <a:gd name="T55" fmla="*/ 52 h 78"/>
                <a:gd name="T56" fmla="*/ 10 w 57"/>
                <a:gd name="T57" fmla="*/ 56 h 78"/>
                <a:gd name="T58" fmla="*/ 10 w 57"/>
                <a:gd name="T59" fmla="*/ 61 h 78"/>
                <a:gd name="T60" fmla="*/ 7 w 57"/>
                <a:gd name="T61" fmla="*/ 66 h 78"/>
                <a:gd name="T62" fmla="*/ 2 w 57"/>
                <a:gd name="T63" fmla="*/ 71 h 78"/>
                <a:gd name="T64" fmla="*/ 2 w 57"/>
                <a:gd name="T65" fmla="*/ 73 h 78"/>
                <a:gd name="T66" fmla="*/ 0 w 57"/>
                <a:gd name="T67" fmla="*/ 73 h 78"/>
                <a:gd name="T68" fmla="*/ 2 w 57"/>
                <a:gd name="T69" fmla="*/ 75 h 78"/>
                <a:gd name="T70" fmla="*/ 5 w 57"/>
                <a:gd name="T71" fmla="*/ 75 h 78"/>
                <a:gd name="T72" fmla="*/ 7 w 57"/>
                <a:gd name="T73" fmla="*/ 78 h 78"/>
                <a:gd name="T74" fmla="*/ 10 w 57"/>
                <a:gd name="T75" fmla="*/ 78 h 78"/>
                <a:gd name="T76" fmla="*/ 14 w 57"/>
                <a:gd name="T77" fmla="*/ 75 h 78"/>
                <a:gd name="T78" fmla="*/ 14 w 57"/>
                <a:gd name="T79" fmla="*/ 73 h 78"/>
                <a:gd name="T80" fmla="*/ 17 w 57"/>
                <a:gd name="T81" fmla="*/ 73 h 78"/>
                <a:gd name="T82" fmla="*/ 17 w 57"/>
                <a:gd name="T83" fmla="*/ 73 h 78"/>
                <a:gd name="T84" fmla="*/ 21 w 57"/>
                <a:gd name="T85" fmla="*/ 75 h 78"/>
                <a:gd name="T86" fmla="*/ 24 w 57"/>
                <a:gd name="T87" fmla="*/ 75 h 78"/>
                <a:gd name="T88" fmla="*/ 24 w 57"/>
                <a:gd name="T89" fmla="*/ 73 h 78"/>
                <a:gd name="T90" fmla="*/ 26 w 57"/>
                <a:gd name="T91" fmla="*/ 75 h 78"/>
                <a:gd name="T92" fmla="*/ 28 w 57"/>
                <a:gd name="T93" fmla="*/ 75 h 78"/>
                <a:gd name="T94" fmla="*/ 31 w 57"/>
                <a:gd name="T95" fmla="*/ 78 h 78"/>
                <a:gd name="T96" fmla="*/ 33 w 57"/>
                <a:gd name="T97" fmla="*/ 75 h 78"/>
                <a:gd name="T98" fmla="*/ 35 w 57"/>
                <a:gd name="T99" fmla="*/ 73 h 78"/>
                <a:gd name="T100" fmla="*/ 38 w 57"/>
                <a:gd name="T101" fmla="*/ 71 h 78"/>
                <a:gd name="T102" fmla="*/ 40 w 57"/>
                <a:gd name="T103" fmla="*/ 68 h 78"/>
                <a:gd name="T104" fmla="*/ 40 w 57"/>
                <a:gd name="T105" fmla="*/ 61 h 78"/>
                <a:gd name="T106" fmla="*/ 43 w 57"/>
                <a:gd name="T107" fmla="*/ 59 h 78"/>
                <a:gd name="T108" fmla="*/ 43 w 57"/>
                <a:gd name="T109" fmla="*/ 56 h 78"/>
                <a:gd name="T110" fmla="*/ 45 w 57"/>
                <a:gd name="T111" fmla="*/ 54 h 78"/>
                <a:gd name="T112" fmla="*/ 47 w 57"/>
                <a:gd name="T113" fmla="*/ 52 h 78"/>
                <a:gd name="T114" fmla="*/ 50 w 57"/>
                <a:gd name="T115" fmla="*/ 45 h 78"/>
                <a:gd name="T116" fmla="*/ 52 w 57"/>
                <a:gd name="T117" fmla="*/ 45 h 78"/>
                <a:gd name="T118" fmla="*/ 52 w 57"/>
                <a:gd name="T119" fmla="*/ 42 h 78"/>
                <a:gd name="T120" fmla="*/ 54 w 57"/>
                <a:gd name="T121" fmla="*/ 40 h 78"/>
                <a:gd name="T122" fmla="*/ 57 w 57"/>
                <a:gd name="T123" fmla="*/ 38 h 78"/>
                <a:gd name="T124" fmla="*/ 57 w 57"/>
                <a:gd name="T125" fmla="*/ 3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78">
                  <a:moveTo>
                    <a:pt x="57" y="35"/>
                  </a:moveTo>
                  <a:lnTo>
                    <a:pt x="57" y="33"/>
                  </a:lnTo>
                  <a:lnTo>
                    <a:pt x="57" y="33"/>
                  </a:lnTo>
                  <a:lnTo>
                    <a:pt x="54" y="26"/>
                  </a:lnTo>
                  <a:lnTo>
                    <a:pt x="54" y="26"/>
                  </a:lnTo>
                  <a:lnTo>
                    <a:pt x="52" y="26"/>
                  </a:lnTo>
                  <a:lnTo>
                    <a:pt x="52" y="28"/>
                  </a:lnTo>
                  <a:lnTo>
                    <a:pt x="52" y="28"/>
                  </a:lnTo>
                  <a:lnTo>
                    <a:pt x="52" y="30"/>
                  </a:lnTo>
                  <a:lnTo>
                    <a:pt x="50" y="30"/>
                  </a:lnTo>
                  <a:lnTo>
                    <a:pt x="50" y="30"/>
                  </a:lnTo>
                  <a:lnTo>
                    <a:pt x="50" y="28"/>
                  </a:lnTo>
                  <a:lnTo>
                    <a:pt x="52" y="28"/>
                  </a:lnTo>
                  <a:lnTo>
                    <a:pt x="50" y="26"/>
                  </a:lnTo>
                  <a:lnTo>
                    <a:pt x="50" y="23"/>
                  </a:lnTo>
                  <a:lnTo>
                    <a:pt x="47" y="21"/>
                  </a:lnTo>
                  <a:lnTo>
                    <a:pt x="45" y="21"/>
                  </a:lnTo>
                  <a:lnTo>
                    <a:pt x="45" y="19"/>
                  </a:lnTo>
                  <a:lnTo>
                    <a:pt x="45" y="19"/>
                  </a:lnTo>
                  <a:lnTo>
                    <a:pt x="43" y="16"/>
                  </a:lnTo>
                  <a:lnTo>
                    <a:pt x="35" y="12"/>
                  </a:lnTo>
                  <a:lnTo>
                    <a:pt x="33" y="9"/>
                  </a:lnTo>
                  <a:lnTo>
                    <a:pt x="28" y="7"/>
                  </a:lnTo>
                  <a:lnTo>
                    <a:pt x="24" y="4"/>
                  </a:lnTo>
                  <a:lnTo>
                    <a:pt x="17" y="0"/>
                  </a:lnTo>
                  <a:lnTo>
                    <a:pt x="14" y="2"/>
                  </a:lnTo>
                  <a:lnTo>
                    <a:pt x="14" y="2"/>
                  </a:lnTo>
                  <a:lnTo>
                    <a:pt x="12" y="9"/>
                  </a:lnTo>
                  <a:lnTo>
                    <a:pt x="12" y="9"/>
                  </a:lnTo>
                  <a:lnTo>
                    <a:pt x="10" y="12"/>
                  </a:lnTo>
                  <a:lnTo>
                    <a:pt x="7" y="14"/>
                  </a:lnTo>
                  <a:lnTo>
                    <a:pt x="5" y="16"/>
                  </a:lnTo>
                  <a:lnTo>
                    <a:pt x="5" y="19"/>
                  </a:lnTo>
                  <a:lnTo>
                    <a:pt x="5" y="19"/>
                  </a:lnTo>
                  <a:lnTo>
                    <a:pt x="5" y="21"/>
                  </a:lnTo>
                  <a:lnTo>
                    <a:pt x="5" y="23"/>
                  </a:lnTo>
                  <a:lnTo>
                    <a:pt x="5" y="23"/>
                  </a:lnTo>
                  <a:lnTo>
                    <a:pt x="5" y="26"/>
                  </a:lnTo>
                  <a:lnTo>
                    <a:pt x="5" y="28"/>
                  </a:lnTo>
                  <a:lnTo>
                    <a:pt x="5" y="28"/>
                  </a:lnTo>
                  <a:lnTo>
                    <a:pt x="5" y="30"/>
                  </a:lnTo>
                  <a:lnTo>
                    <a:pt x="5" y="33"/>
                  </a:lnTo>
                  <a:lnTo>
                    <a:pt x="5" y="35"/>
                  </a:lnTo>
                  <a:lnTo>
                    <a:pt x="7" y="35"/>
                  </a:lnTo>
                  <a:lnTo>
                    <a:pt x="7" y="35"/>
                  </a:lnTo>
                  <a:lnTo>
                    <a:pt x="7" y="38"/>
                  </a:lnTo>
                  <a:lnTo>
                    <a:pt x="7" y="40"/>
                  </a:lnTo>
                  <a:lnTo>
                    <a:pt x="10" y="42"/>
                  </a:lnTo>
                  <a:lnTo>
                    <a:pt x="10" y="42"/>
                  </a:lnTo>
                  <a:lnTo>
                    <a:pt x="12" y="45"/>
                  </a:lnTo>
                  <a:lnTo>
                    <a:pt x="12" y="47"/>
                  </a:lnTo>
                  <a:lnTo>
                    <a:pt x="12" y="47"/>
                  </a:lnTo>
                  <a:lnTo>
                    <a:pt x="12" y="47"/>
                  </a:lnTo>
                  <a:lnTo>
                    <a:pt x="12" y="49"/>
                  </a:lnTo>
                  <a:lnTo>
                    <a:pt x="12" y="49"/>
                  </a:lnTo>
                  <a:lnTo>
                    <a:pt x="12" y="52"/>
                  </a:lnTo>
                  <a:lnTo>
                    <a:pt x="10" y="56"/>
                  </a:lnTo>
                  <a:lnTo>
                    <a:pt x="10" y="56"/>
                  </a:lnTo>
                  <a:lnTo>
                    <a:pt x="10" y="59"/>
                  </a:lnTo>
                  <a:lnTo>
                    <a:pt x="10" y="61"/>
                  </a:lnTo>
                  <a:lnTo>
                    <a:pt x="10" y="64"/>
                  </a:lnTo>
                  <a:lnTo>
                    <a:pt x="7" y="66"/>
                  </a:lnTo>
                  <a:lnTo>
                    <a:pt x="5" y="71"/>
                  </a:lnTo>
                  <a:lnTo>
                    <a:pt x="2" y="71"/>
                  </a:lnTo>
                  <a:lnTo>
                    <a:pt x="2" y="73"/>
                  </a:lnTo>
                  <a:lnTo>
                    <a:pt x="2" y="73"/>
                  </a:lnTo>
                  <a:lnTo>
                    <a:pt x="0" y="73"/>
                  </a:lnTo>
                  <a:lnTo>
                    <a:pt x="0" y="73"/>
                  </a:lnTo>
                  <a:lnTo>
                    <a:pt x="0" y="73"/>
                  </a:lnTo>
                  <a:lnTo>
                    <a:pt x="2" y="75"/>
                  </a:lnTo>
                  <a:lnTo>
                    <a:pt x="2" y="75"/>
                  </a:lnTo>
                  <a:lnTo>
                    <a:pt x="5" y="75"/>
                  </a:lnTo>
                  <a:lnTo>
                    <a:pt x="7" y="78"/>
                  </a:lnTo>
                  <a:lnTo>
                    <a:pt x="7" y="78"/>
                  </a:lnTo>
                  <a:lnTo>
                    <a:pt x="10" y="78"/>
                  </a:lnTo>
                  <a:lnTo>
                    <a:pt x="10" y="78"/>
                  </a:lnTo>
                  <a:lnTo>
                    <a:pt x="10" y="78"/>
                  </a:lnTo>
                  <a:lnTo>
                    <a:pt x="14" y="75"/>
                  </a:lnTo>
                  <a:lnTo>
                    <a:pt x="14" y="75"/>
                  </a:lnTo>
                  <a:lnTo>
                    <a:pt x="14" y="73"/>
                  </a:lnTo>
                  <a:lnTo>
                    <a:pt x="17" y="73"/>
                  </a:lnTo>
                  <a:lnTo>
                    <a:pt x="17" y="73"/>
                  </a:lnTo>
                  <a:lnTo>
                    <a:pt x="17" y="73"/>
                  </a:lnTo>
                  <a:lnTo>
                    <a:pt x="17" y="73"/>
                  </a:lnTo>
                  <a:lnTo>
                    <a:pt x="19" y="75"/>
                  </a:lnTo>
                  <a:lnTo>
                    <a:pt x="21" y="75"/>
                  </a:lnTo>
                  <a:lnTo>
                    <a:pt x="21" y="75"/>
                  </a:lnTo>
                  <a:lnTo>
                    <a:pt x="24" y="75"/>
                  </a:lnTo>
                  <a:lnTo>
                    <a:pt x="24" y="73"/>
                  </a:lnTo>
                  <a:lnTo>
                    <a:pt x="24" y="73"/>
                  </a:lnTo>
                  <a:lnTo>
                    <a:pt x="26" y="75"/>
                  </a:lnTo>
                  <a:lnTo>
                    <a:pt x="26" y="75"/>
                  </a:lnTo>
                  <a:lnTo>
                    <a:pt x="26" y="75"/>
                  </a:lnTo>
                  <a:lnTo>
                    <a:pt x="28" y="75"/>
                  </a:lnTo>
                  <a:lnTo>
                    <a:pt x="28" y="75"/>
                  </a:lnTo>
                  <a:lnTo>
                    <a:pt x="31" y="78"/>
                  </a:lnTo>
                  <a:lnTo>
                    <a:pt x="31" y="78"/>
                  </a:lnTo>
                  <a:lnTo>
                    <a:pt x="33" y="75"/>
                  </a:lnTo>
                  <a:lnTo>
                    <a:pt x="33" y="75"/>
                  </a:lnTo>
                  <a:lnTo>
                    <a:pt x="35" y="73"/>
                  </a:lnTo>
                  <a:lnTo>
                    <a:pt x="35" y="73"/>
                  </a:lnTo>
                  <a:lnTo>
                    <a:pt x="38" y="71"/>
                  </a:lnTo>
                  <a:lnTo>
                    <a:pt x="38" y="68"/>
                  </a:lnTo>
                  <a:lnTo>
                    <a:pt x="40" y="68"/>
                  </a:lnTo>
                  <a:lnTo>
                    <a:pt x="40" y="66"/>
                  </a:lnTo>
                  <a:lnTo>
                    <a:pt x="40" y="61"/>
                  </a:lnTo>
                  <a:lnTo>
                    <a:pt x="43" y="61"/>
                  </a:lnTo>
                  <a:lnTo>
                    <a:pt x="43" y="59"/>
                  </a:lnTo>
                  <a:lnTo>
                    <a:pt x="43" y="59"/>
                  </a:lnTo>
                  <a:lnTo>
                    <a:pt x="43" y="56"/>
                  </a:lnTo>
                  <a:lnTo>
                    <a:pt x="43" y="56"/>
                  </a:lnTo>
                  <a:lnTo>
                    <a:pt x="45" y="54"/>
                  </a:lnTo>
                  <a:lnTo>
                    <a:pt x="45" y="54"/>
                  </a:lnTo>
                  <a:lnTo>
                    <a:pt x="47" y="52"/>
                  </a:lnTo>
                  <a:lnTo>
                    <a:pt x="47" y="49"/>
                  </a:lnTo>
                  <a:lnTo>
                    <a:pt x="50" y="45"/>
                  </a:lnTo>
                  <a:lnTo>
                    <a:pt x="50" y="45"/>
                  </a:lnTo>
                  <a:lnTo>
                    <a:pt x="52" y="45"/>
                  </a:lnTo>
                  <a:lnTo>
                    <a:pt x="52" y="42"/>
                  </a:lnTo>
                  <a:lnTo>
                    <a:pt x="52" y="42"/>
                  </a:lnTo>
                  <a:lnTo>
                    <a:pt x="54" y="40"/>
                  </a:lnTo>
                  <a:lnTo>
                    <a:pt x="54" y="40"/>
                  </a:lnTo>
                  <a:lnTo>
                    <a:pt x="54" y="38"/>
                  </a:lnTo>
                  <a:lnTo>
                    <a:pt x="57" y="38"/>
                  </a:lnTo>
                  <a:lnTo>
                    <a:pt x="57" y="38"/>
                  </a:lnTo>
                  <a:lnTo>
                    <a:pt x="57" y="35"/>
                  </a:lnTo>
                  <a:lnTo>
                    <a:pt x="57"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7" name="Freeform 343"/>
            <p:cNvSpPr>
              <a:spLocks noEditPoints="1"/>
            </p:cNvSpPr>
            <p:nvPr userDrawn="1"/>
          </p:nvSpPr>
          <p:spPr bwMode="auto">
            <a:xfrm>
              <a:off x="3601" y="1734"/>
              <a:ext cx="231" cy="201"/>
            </a:xfrm>
            <a:custGeom>
              <a:avLst/>
              <a:gdLst>
                <a:gd name="T0" fmla="*/ 207 w 231"/>
                <a:gd name="T1" fmla="*/ 43 h 201"/>
                <a:gd name="T2" fmla="*/ 191 w 231"/>
                <a:gd name="T3" fmla="*/ 40 h 201"/>
                <a:gd name="T4" fmla="*/ 184 w 231"/>
                <a:gd name="T5" fmla="*/ 36 h 201"/>
                <a:gd name="T6" fmla="*/ 177 w 231"/>
                <a:gd name="T7" fmla="*/ 33 h 201"/>
                <a:gd name="T8" fmla="*/ 167 w 231"/>
                <a:gd name="T9" fmla="*/ 33 h 201"/>
                <a:gd name="T10" fmla="*/ 158 w 231"/>
                <a:gd name="T11" fmla="*/ 26 h 201"/>
                <a:gd name="T12" fmla="*/ 153 w 231"/>
                <a:gd name="T13" fmla="*/ 24 h 201"/>
                <a:gd name="T14" fmla="*/ 146 w 231"/>
                <a:gd name="T15" fmla="*/ 19 h 201"/>
                <a:gd name="T16" fmla="*/ 139 w 231"/>
                <a:gd name="T17" fmla="*/ 17 h 201"/>
                <a:gd name="T18" fmla="*/ 130 w 231"/>
                <a:gd name="T19" fmla="*/ 7 h 201"/>
                <a:gd name="T20" fmla="*/ 123 w 231"/>
                <a:gd name="T21" fmla="*/ 3 h 201"/>
                <a:gd name="T22" fmla="*/ 104 w 231"/>
                <a:gd name="T23" fmla="*/ 17 h 201"/>
                <a:gd name="T24" fmla="*/ 80 w 231"/>
                <a:gd name="T25" fmla="*/ 31 h 201"/>
                <a:gd name="T26" fmla="*/ 61 w 231"/>
                <a:gd name="T27" fmla="*/ 36 h 201"/>
                <a:gd name="T28" fmla="*/ 47 w 231"/>
                <a:gd name="T29" fmla="*/ 31 h 201"/>
                <a:gd name="T30" fmla="*/ 47 w 231"/>
                <a:gd name="T31" fmla="*/ 50 h 201"/>
                <a:gd name="T32" fmla="*/ 21 w 231"/>
                <a:gd name="T33" fmla="*/ 47 h 201"/>
                <a:gd name="T34" fmla="*/ 2 w 231"/>
                <a:gd name="T35" fmla="*/ 57 h 201"/>
                <a:gd name="T36" fmla="*/ 2 w 231"/>
                <a:gd name="T37" fmla="*/ 59 h 201"/>
                <a:gd name="T38" fmla="*/ 5 w 231"/>
                <a:gd name="T39" fmla="*/ 66 h 201"/>
                <a:gd name="T40" fmla="*/ 24 w 231"/>
                <a:gd name="T41" fmla="*/ 69 h 201"/>
                <a:gd name="T42" fmla="*/ 35 w 231"/>
                <a:gd name="T43" fmla="*/ 74 h 201"/>
                <a:gd name="T44" fmla="*/ 45 w 231"/>
                <a:gd name="T45" fmla="*/ 78 h 201"/>
                <a:gd name="T46" fmla="*/ 40 w 231"/>
                <a:gd name="T47" fmla="*/ 88 h 201"/>
                <a:gd name="T48" fmla="*/ 57 w 231"/>
                <a:gd name="T49" fmla="*/ 109 h 201"/>
                <a:gd name="T50" fmla="*/ 61 w 231"/>
                <a:gd name="T51" fmla="*/ 123 h 201"/>
                <a:gd name="T52" fmla="*/ 54 w 231"/>
                <a:gd name="T53" fmla="*/ 123 h 201"/>
                <a:gd name="T54" fmla="*/ 45 w 231"/>
                <a:gd name="T55" fmla="*/ 159 h 201"/>
                <a:gd name="T56" fmla="*/ 47 w 231"/>
                <a:gd name="T57" fmla="*/ 166 h 201"/>
                <a:gd name="T58" fmla="*/ 50 w 231"/>
                <a:gd name="T59" fmla="*/ 166 h 201"/>
                <a:gd name="T60" fmla="*/ 64 w 231"/>
                <a:gd name="T61" fmla="*/ 173 h 201"/>
                <a:gd name="T62" fmla="*/ 75 w 231"/>
                <a:gd name="T63" fmla="*/ 175 h 201"/>
                <a:gd name="T64" fmla="*/ 90 w 231"/>
                <a:gd name="T65" fmla="*/ 173 h 201"/>
                <a:gd name="T66" fmla="*/ 99 w 231"/>
                <a:gd name="T67" fmla="*/ 178 h 201"/>
                <a:gd name="T68" fmla="*/ 111 w 231"/>
                <a:gd name="T69" fmla="*/ 180 h 201"/>
                <a:gd name="T70" fmla="*/ 123 w 231"/>
                <a:gd name="T71" fmla="*/ 180 h 201"/>
                <a:gd name="T72" fmla="*/ 137 w 231"/>
                <a:gd name="T73" fmla="*/ 156 h 201"/>
                <a:gd name="T74" fmla="*/ 151 w 231"/>
                <a:gd name="T75" fmla="*/ 161 h 201"/>
                <a:gd name="T76" fmla="*/ 156 w 231"/>
                <a:gd name="T77" fmla="*/ 161 h 201"/>
                <a:gd name="T78" fmla="*/ 182 w 231"/>
                <a:gd name="T79" fmla="*/ 163 h 201"/>
                <a:gd name="T80" fmla="*/ 196 w 231"/>
                <a:gd name="T81" fmla="*/ 152 h 201"/>
                <a:gd name="T82" fmla="*/ 200 w 231"/>
                <a:gd name="T83" fmla="*/ 147 h 201"/>
                <a:gd name="T84" fmla="*/ 189 w 231"/>
                <a:gd name="T85" fmla="*/ 140 h 201"/>
                <a:gd name="T86" fmla="*/ 189 w 231"/>
                <a:gd name="T87" fmla="*/ 130 h 201"/>
                <a:gd name="T88" fmla="*/ 186 w 231"/>
                <a:gd name="T89" fmla="*/ 123 h 201"/>
                <a:gd name="T90" fmla="*/ 189 w 231"/>
                <a:gd name="T91" fmla="*/ 111 h 201"/>
                <a:gd name="T92" fmla="*/ 189 w 231"/>
                <a:gd name="T93" fmla="*/ 102 h 201"/>
                <a:gd name="T94" fmla="*/ 179 w 231"/>
                <a:gd name="T95" fmla="*/ 97 h 201"/>
                <a:gd name="T96" fmla="*/ 174 w 231"/>
                <a:gd name="T97" fmla="*/ 100 h 201"/>
                <a:gd name="T98" fmla="*/ 182 w 231"/>
                <a:gd name="T99" fmla="*/ 90 h 201"/>
                <a:gd name="T100" fmla="*/ 191 w 231"/>
                <a:gd name="T101" fmla="*/ 78 h 201"/>
                <a:gd name="T102" fmla="*/ 193 w 231"/>
                <a:gd name="T103" fmla="*/ 76 h 201"/>
                <a:gd name="T104" fmla="*/ 200 w 231"/>
                <a:gd name="T105" fmla="*/ 66 h 201"/>
                <a:gd name="T106" fmla="*/ 210 w 231"/>
                <a:gd name="T107" fmla="*/ 45 h 201"/>
                <a:gd name="T108" fmla="*/ 231 w 231"/>
                <a:gd name="T109" fmla="*/ 168 h 201"/>
                <a:gd name="T110" fmla="*/ 224 w 231"/>
                <a:gd name="T111" fmla="*/ 173 h 201"/>
                <a:gd name="T112" fmla="*/ 217 w 231"/>
                <a:gd name="T113" fmla="*/ 182 h 201"/>
                <a:gd name="T114" fmla="*/ 217 w 231"/>
                <a:gd name="T115" fmla="*/ 189 h 201"/>
                <a:gd name="T116" fmla="*/ 219 w 231"/>
                <a:gd name="T117" fmla="*/ 196 h 201"/>
                <a:gd name="T118" fmla="*/ 229 w 231"/>
                <a:gd name="T119" fmla="*/ 18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201">
                  <a:moveTo>
                    <a:pt x="54" y="109"/>
                  </a:moveTo>
                  <a:lnTo>
                    <a:pt x="54" y="107"/>
                  </a:lnTo>
                  <a:lnTo>
                    <a:pt x="52" y="104"/>
                  </a:lnTo>
                  <a:lnTo>
                    <a:pt x="52" y="104"/>
                  </a:lnTo>
                  <a:lnTo>
                    <a:pt x="52" y="104"/>
                  </a:lnTo>
                  <a:lnTo>
                    <a:pt x="52" y="104"/>
                  </a:lnTo>
                  <a:lnTo>
                    <a:pt x="52" y="107"/>
                  </a:lnTo>
                  <a:lnTo>
                    <a:pt x="54" y="109"/>
                  </a:lnTo>
                  <a:close/>
                  <a:moveTo>
                    <a:pt x="210" y="43"/>
                  </a:moveTo>
                  <a:lnTo>
                    <a:pt x="207" y="43"/>
                  </a:lnTo>
                  <a:lnTo>
                    <a:pt x="205" y="43"/>
                  </a:lnTo>
                  <a:lnTo>
                    <a:pt x="200" y="40"/>
                  </a:lnTo>
                  <a:lnTo>
                    <a:pt x="200" y="40"/>
                  </a:lnTo>
                  <a:lnTo>
                    <a:pt x="198" y="40"/>
                  </a:lnTo>
                  <a:lnTo>
                    <a:pt x="198" y="40"/>
                  </a:lnTo>
                  <a:lnTo>
                    <a:pt x="196" y="40"/>
                  </a:lnTo>
                  <a:lnTo>
                    <a:pt x="196" y="40"/>
                  </a:lnTo>
                  <a:lnTo>
                    <a:pt x="193" y="40"/>
                  </a:lnTo>
                  <a:lnTo>
                    <a:pt x="193" y="40"/>
                  </a:lnTo>
                  <a:lnTo>
                    <a:pt x="191" y="40"/>
                  </a:lnTo>
                  <a:lnTo>
                    <a:pt x="191" y="40"/>
                  </a:lnTo>
                  <a:lnTo>
                    <a:pt x="191" y="38"/>
                  </a:lnTo>
                  <a:lnTo>
                    <a:pt x="191" y="38"/>
                  </a:lnTo>
                  <a:lnTo>
                    <a:pt x="189" y="38"/>
                  </a:lnTo>
                  <a:lnTo>
                    <a:pt x="189" y="38"/>
                  </a:lnTo>
                  <a:lnTo>
                    <a:pt x="189" y="40"/>
                  </a:lnTo>
                  <a:lnTo>
                    <a:pt x="189" y="40"/>
                  </a:lnTo>
                  <a:lnTo>
                    <a:pt x="186" y="40"/>
                  </a:lnTo>
                  <a:lnTo>
                    <a:pt x="184" y="38"/>
                  </a:lnTo>
                  <a:lnTo>
                    <a:pt x="184" y="36"/>
                  </a:lnTo>
                  <a:lnTo>
                    <a:pt x="184" y="36"/>
                  </a:lnTo>
                  <a:lnTo>
                    <a:pt x="184" y="36"/>
                  </a:lnTo>
                  <a:lnTo>
                    <a:pt x="184" y="33"/>
                  </a:lnTo>
                  <a:lnTo>
                    <a:pt x="182" y="33"/>
                  </a:lnTo>
                  <a:lnTo>
                    <a:pt x="182" y="33"/>
                  </a:lnTo>
                  <a:lnTo>
                    <a:pt x="179" y="33"/>
                  </a:lnTo>
                  <a:lnTo>
                    <a:pt x="179" y="33"/>
                  </a:lnTo>
                  <a:lnTo>
                    <a:pt x="179" y="33"/>
                  </a:lnTo>
                  <a:lnTo>
                    <a:pt x="177" y="33"/>
                  </a:lnTo>
                  <a:lnTo>
                    <a:pt x="177" y="33"/>
                  </a:lnTo>
                  <a:lnTo>
                    <a:pt x="174" y="33"/>
                  </a:lnTo>
                  <a:lnTo>
                    <a:pt x="174" y="33"/>
                  </a:lnTo>
                  <a:lnTo>
                    <a:pt x="174" y="33"/>
                  </a:lnTo>
                  <a:lnTo>
                    <a:pt x="174" y="33"/>
                  </a:lnTo>
                  <a:lnTo>
                    <a:pt x="172" y="33"/>
                  </a:lnTo>
                  <a:lnTo>
                    <a:pt x="172" y="31"/>
                  </a:lnTo>
                  <a:lnTo>
                    <a:pt x="170" y="31"/>
                  </a:lnTo>
                  <a:lnTo>
                    <a:pt x="170" y="31"/>
                  </a:lnTo>
                  <a:lnTo>
                    <a:pt x="167" y="33"/>
                  </a:lnTo>
                  <a:lnTo>
                    <a:pt x="167" y="33"/>
                  </a:lnTo>
                  <a:lnTo>
                    <a:pt x="165" y="31"/>
                  </a:lnTo>
                  <a:lnTo>
                    <a:pt x="165" y="31"/>
                  </a:lnTo>
                  <a:lnTo>
                    <a:pt x="165" y="29"/>
                  </a:lnTo>
                  <a:lnTo>
                    <a:pt x="163" y="29"/>
                  </a:lnTo>
                  <a:lnTo>
                    <a:pt x="163" y="29"/>
                  </a:lnTo>
                  <a:lnTo>
                    <a:pt x="160" y="29"/>
                  </a:lnTo>
                  <a:lnTo>
                    <a:pt x="160" y="26"/>
                  </a:lnTo>
                  <a:lnTo>
                    <a:pt x="160" y="26"/>
                  </a:lnTo>
                  <a:lnTo>
                    <a:pt x="158" y="26"/>
                  </a:lnTo>
                  <a:lnTo>
                    <a:pt x="158" y="26"/>
                  </a:lnTo>
                  <a:lnTo>
                    <a:pt x="158" y="26"/>
                  </a:lnTo>
                  <a:lnTo>
                    <a:pt x="158" y="24"/>
                  </a:lnTo>
                  <a:lnTo>
                    <a:pt x="156" y="24"/>
                  </a:lnTo>
                  <a:lnTo>
                    <a:pt x="158" y="19"/>
                  </a:lnTo>
                  <a:lnTo>
                    <a:pt x="156" y="19"/>
                  </a:lnTo>
                  <a:lnTo>
                    <a:pt x="156" y="19"/>
                  </a:lnTo>
                  <a:lnTo>
                    <a:pt x="156" y="21"/>
                  </a:lnTo>
                  <a:lnTo>
                    <a:pt x="153" y="21"/>
                  </a:lnTo>
                  <a:lnTo>
                    <a:pt x="153" y="21"/>
                  </a:lnTo>
                  <a:lnTo>
                    <a:pt x="153" y="24"/>
                  </a:lnTo>
                  <a:lnTo>
                    <a:pt x="149" y="24"/>
                  </a:lnTo>
                  <a:lnTo>
                    <a:pt x="146" y="24"/>
                  </a:lnTo>
                  <a:lnTo>
                    <a:pt x="146" y="24"/>
                  </a:lnTo>
                  <a:lnTo>
                    <a:pt x="146" y="21"/>
                  </a:lnTo>
                  <a:lnTo>
                    <a:pt x="146" y="21"/>
                  </a:lnTo>
                  <a:lnTo>
                    <a:pt x="146" y="21"/>
                  </a:lnTo>
                  <a:lnTo>
                    <a:pt x="146" y="21"/>
                  </a:lnTo>
                  <a:lnTo>
                    <a:pt x="146" y="21"/>
                  </a:lnTo>
                  <a:lnTo>
                    <a:pt x="146" y="19"/>
                  </a:lnTo>
                  <a:lnTo>
                    <a:pt x="146" y="19"/>
                  </a:lnTo>
                  <a:lnTo>
                    <a:pt x="146" y="19"/>
                  </a:lnTo>
                  <a:lnTo>
                    <a:pt x="146" y="17"/>
                  </a:lnTo>
                  <a:lnTo>
                    <a:pt x="146" y="17"/>
                  </a:lnTo>
                  <a:lnTo>
                    <a:pt x="144" y="17"/>
                  </a:lnTo>
                  <a:lnTo>
                    <a:pt x="144" y="14"/>
                  </a:lnTo>
                  <a:lnTo>
                    <a:pt x="141" y="14"/>
                  </a:lnTo>
                  <a:lnTo>
                    <a:pt x="139" y="14"/>
                  </a:lnTo>
                  <a:lnTo>
                    <a:pt x="139" y="14"/>
                  </a:lnTo>
                  <a:lnTo>
                    <a:pt x="139" y="17"/>
                  </a:lnTo>
                  <a:lnTo>
                    <a:pt x="139" y="17"/>
                  </a:lnTo>
                  <a:lnTo>
                    <a:pt x="139" y="17"/>
                  </a:lnTo>
                  <a:lnTo>
                    <a:pt x="137" y="12"/>
                  </a:lnTo>
                  <a:lnTo>
                    <a:pt x="137" y="12"/>
                  </a:lnTo>
                  <a:lnTo>
                    <a:pt x="134" y="12"/>
                  </a:lnTo>
                  <a:lnTo>
                    <a:pt x="132" y="12"/>
                  </a:lnTo>
                  <a:lnTo>
                    <a:pt x="132" y="12"/>
                  </a:lnTo>
                  <a:lnTo>
                    <a:pt x="132" y="10"/>
                  </a:lnTo>
                  <a:lnTo>
                    <a:pt x="132" y="10"/>
                  </a:lnTo>
                  <a:lnTo>
                    <a:pt x="130" y="7"/>
                  </a:lnTo>
                  <a:lnTo>
                    <a:pt x="130" y="7"/>
                  </a:lnTo>
                  <a:lnTo>
                    <a:pt x="130" y="7"/>
                  </a:lnTo>
                  <a:lnTo>
                    <a:pt x="127" y="7"/>
                  </a:lnTo>
                  <a:lnTo>
                    <a:pt x="127" y="7"/>
                  </a:lnTo>
                  <a:lnTo>
                    <a:pt x="125" y="7"/>
                  </a:lnTo>
                  <a:lnTo>
                    <a:pt x="125" y="7"/>
                  </a:lnTo>
                  <a:lnTo>
                    <a:pt x="125" y="7"/>
                  </a:lnTo>
                  <a:lnTo>
                    <a:pt x="123" y="5"/>
                  </a:lnTo>
                  <a:lnTo>
                    <a:pt x="123" y="5"/>
                  </a:lnTo>
                  <a:lnTo>
                    <a:pt x="120" y="3"/>
                  </a:lnTo>
                  <a:lnTo>
                    <a:pt x="123" y="3"/>
                  </a:lnTo>
                  <a:lnTo>
                    <a:pt x="120" y="3"/>
                  </a:lnTo>
                  <a:lnTo>
                    <a:pt x="120" y="0"/>
                  </a:lnTo>
                  <a:lnTo>
                    <a:pt x="120" y="0"/>
                  </a:lnTo>
                  <a:lnTo>
                    <a:pt x="120" y="0"/>
                  </a:lnTo>
                  <a:lnTo>
                    <a:pt x="111" y="3"/>
                  </a:lnTo>
                  <a:lnTo>
                    <a:pt x="108" y="3"/>
                  </a:lnTo>
                  <a:lnTo>
                    <a:pt x="106" y="5"/>
                  </a:lnTo>
                  <a:lnTo>
                    <a:pt x="106" y="5"/>
                  </a:lnTo>
                  <a:lnTo>
                    <a:pt x="106" y="7"/>
                  </a:lnTo>
                  <a:lnTo>
                    <a:pt x="104" y="17"/>
                  </a:lnTo>
                  <a:lnTo>
                    <a:pt x="104" y="17"/>
                  </a:lnTo>
                  <a:lnTo>
                    <a:pt x="104" y="17"/>
                  </a:lnTo>
                  <a:lnTo>
                    <a:pt x="104" y="19"/>
                  </a:lnTo>
                  <a:lnTo>
                    <a:pt x="101" y="21"/>
                  </a:lnTo>
                  <a:lnTo>
                    <a:pt x="99" y="21"/>
                  </a:lnTo>
                  <a:lnTo>
                    <a:pt x="94" y="24"/>
                  </a:lnTo>
                  <a:lnTo>
                    <a:pt x="90" y="26"/>
                  </a:lnTo>
                  <a:lnTo>
                    <a:pt x="83" y="29"/>
                  </a:lnTo>
                  <a:lnTo>
                    <a:pt x="80" y="31"/>
                  </a:lnTo>
                  <a:lnTo>
                    <a:pt x="80" y="31"/>
                  </a:lnTo>
                  <a:lnTo>
                    <a:pt x="80" y="33"/>
                  </a:lnTo>
                  <a:lnTo>
                    <a:pt x="83" y="33"/>
                  </a:lnTo>
                  <a:lnTo>
                    <a:pt x="85" y="33"/>
                  </a:lnTo>
                  <a:lnTo>
                    <a:pt x="85" y="33"/>
                  </a:lnTo>
                  <a:lnTo>
                    <a:pt x="80" y="36"/>
                  </a:lnTo>
                  <a:lnTo>
                    <a:pt x="78" y="36"/>
                  </a:lnTo>
                  <a:lnTo>
                    <a:pt x="75" y="36"/>
                  </a:lnTo>
                  <a:lnTo>
                    <a:pt x="68" y="36"/>
                  </a:lnTo>
                  <a:lnTo>
                    <a:pt x="66" y="36"/>
                  </a:lnTo>
                  <a:lnTo>
                    <a:pt x="61" y="36"/>
                  </a:lnTo>
                  <a:lnTo>
                    <a:pt x="59" y="36"/>
                  </a:lnTo>
                  <a:lnTo>
                    <a:pt x="59" y="33"/>
                  </a:lnTo>
                  <a:lnTo>
                    <a:pt x="59" y="33"/>
                  </a:lnTo>
                  <a:lnTo>
                    <a:pt x="59" y="31"/>
                  </a:lnTo>
                  <a:lnTo>
                    <a:pt x="59" y="29"/>
                  </a:lnTo>
                  <a:lnTo>
                    <a:pt x="57" y="29"/>
                  </a:lnTo>
                  <a:lnTo>
                    <a:pt x="52" y="29"/>
                  </a:lnTo>
                  <a:lnTo>
                    <a:pt x="52" y="29"/>
                  </a:lnTo>
                  <a:lnTo>
                    <a:pt x="47" y="29"/>
                  </a:lnTo>
                  <a:lnTo>
                    <a:pt x="47" y="31"/>
                  </a:lnTo>
                  <a:lnTo>
                    <a:pt x="47" y="31"/>
                  </a:lnTo>
                  <a:lnTo>
                    <a:pt x="50" y="33"/>
                  </a:lnTo>
                  <a:lnTo>
                    <a:pt x="50" y="36"/>
                  </a:lnTo>
                  <a:lnTo>
                    <a:pt x="52" y="38"/>
                  </a:lnTo>
                  <a:lnTo>
                    <a:pt x="52" y="47"/>
                  </a:lnTo>
                  <a:lnTo>
                    <a:pt x="54" y="50"/>
                  </a:lnTo>
                  <a:lnTo>
                    <a:pt x="54" y="50"/>
                  </a:lnTo>
                  <a:lnTo>
                    <a:pt x="54" y="50"/>
                  </a:lnTo>
                  <a:lnTo>
                    <a:pt x="47" y="50"/>
                  </a:lnTo>
                  <a:lnTo>
                    <a:pt x="47" y="50"/>
                  </a:lnTo>
                  <a:lnTo>
                    <a:pt x="47" y="50"/>
                  </a:lnTo>
                  <a:lnTo>
                    <a:pt x="45" y="50"/>
                  </a:lnTo>
                  <a:lnTo>
                    <a:pt x="45" y="52"/>
                  </a:lnTo>
                  <a:lnTo>
                    <a:pt x="42" y="50"/>
                  </a:lnTo>
                  <a:lnTo>
                    <a:pt x="38" y="50"/>
                  </a:lnTo>
                  <a:lnTo>
                    <a:pt x="33" y="52"/>
                  </a:lnTo>
                  <a:lnTo>
                    <a:pt x="31" y="52"/>
                  </a:lnTo>
                  <a:lnTo>
                    <a:pt x="28" y="47"/>
                  </a:lnTo>
                  <a:lnTo>
                    <a:pt x="26" y="45"/>
                  </a:lnTo>
                  <a:lnTo>
                    <a:pt x="21" y="47"/>
                  </a:lnTo>
                  <a:lnTo>
                    <a:pt x="19" y="47"/>
                  </a:lnTo>
                  <a:lnTo>
                    <a:pt x="17" y="50"/>
                  </a:lnTo>
                  <a:lnTo>
                    <a:pt x="14" y="50"/>
                  </a:lnTo>
                  <a:lnTo>
                    <a:pt x="12" y="50"/>
                  </a:lnTo>
                  <a:lnTo>
                    <a:pt x="2" y="50"/>
                  </a:lnTo>
                  <a:lnTo>
                    <a:pt x="0" y="52"/>
                  </a:lnTo>
                  <a:lnTo>
                    <a:pt x="0" y="55"/>
                  </a:lnTo>
                  <a:lnTo>
                    <a:pt x="0" y="55"/>
                  </a:lnTo>
                  <a:lnTo>
                    <a:pt x="0" y="57"/>
                  </a:lnTo>
                  <a:lnTo>
                    <a:pt x="2" y="57"/>
                  </a:lnTo>
                  <a:lnTo>
                    <a:pt x="2" y="57"/>
                  </a:lnTo>
                  <a:lnTo>
                    <a:pt x="5" y="57"/>
                  </a:lnTo>
                  <a:lnTo>
                    <a:pt x="5" y="57"/>
                  </a:lnTo>
                  <a:lnTo>
                    <a:pt x="7" y="57"/>
                  </a:lnTo>
                  <a:lnTo>
                    <a:pt x="7" y="57"/>
                  </a:lnTo>
                  <a:lnTo>
                    <a:pt x="5" y="57"/>
                  </a:lnTo>
                  <a:lnTo>
                    <a:pt x="2" y="57"/>
                  </a:lnTo>
                  <a:lnTo>
                    <a:pt x="2" y="57"/>
                  </a:lnTo>
                  <a:lnTo>
                    <a:pt x="2" y="57"/>
                  </a:lnTo>
                  <a:lnTo>
                    <a:pt x="2" y="59"/>
                  </a:lnTo>
                  <a:lnTo>
                    <a:pt x="2" y="59"/>
                  </a:lnTo>
                  <a:lnTo>
                    <a:pt x="5" y="59"/>
                  </a:lnTo>
                  <a:lnTo>
                    <a:pt x="5" y="59"/>
                  </a:lnTo>
                  <a:lnTo>
                    <a:pt x="5" y="62"/>
                  </a:lnTo>
                  <a:lnTo>
                    <a:pt x="2" y="62"/>
                  </a:lnTo>
                  <a:lnTo>
                    <a:pt x="0" y="62"/>
                  </a:lnTo>
                  <a:lnTo>
                    <a:pt x="0" y="62"/>
                  </a:lnTo>
                  <a:lnTo>
                    <a:pt x="5" y="64"/>
                  </a:lnTo>
                  <a:lnTo>
                    <a:pt x="5" y="66"/>
                  </a:lnTo>
                  <a:lnTo>
                    <a:pt x="5" y="66"/>
                  </a:lnTo>
                  <a:lnTo>
                    <a:pt x="7" y="66"/>
                  </a:lnTo>
                  <a:lnTo>
                    <a:pt x="10" y="66"/>
                  </a:lnTo>
                  <a:lnTo>
                    <a:pt x="12" y="66"/>
                  </a:lnTo>
                  <a:lnTo>
                    <a:pt x="19" y="69"/>
                  </a:lnTo>
                  <a:lnTo>
                    <a:pt x="19" y="69"/>
                  </a:lnTo>
                  <a:lnTo>
                    <a:pt x="21" y="69"/>
                  </a:lnTo>
                  <a:lnTo>
                    <a:pt x="21" y="69"/>
                  </a:lnTo>
                  <a:lnTo>
                    <a:pt x="24" y="71"/>
                  </a:lnTo>
                  <a:lnTo>
                    <a:pt x="24" y="69"/>
                  </a:lnTo>
                  <a:lnTo>
                    <a:pt x="24" y="69"/>
                  </a:lnTo>
                  <a:lnTo>
                    <a:pt x="26" y="71"/>
                  </a:lnTo>
                  <a:lnTo>
                    <a:pt x="28" y="71"/>
                  </a:lnTo>
                  <a:lnTo>
                    <a:pt x="28" y="71"/>
                  </a:lnTo>
                  <a:lnTo>
                    <a:pt x="31" y="71"/>
                  </a:lnTo>
                  <a:lnTo>
                    <a:pt x="31" y="71"/>
                  </a:lnTo>
                  <a:lnTo>
                    <a:pt x="31" y="74"/>
                  </a:lnTo>
                  <a:lnTo>
                    <a:pt x="31" y="74"/>
                  </a:lnTo>
                  <a:lnTo>
                    <a:pt x="33" y="74"/>
                  </a:lnTo>
                  <a:lnTo>
                    <a:pt x="33" y="74"/>
                  </a:lnTo>
                  <a:lnTo>
                    <a:pt x="35" y="74"/>
                  </a:lnTo>
                  <a:lnTo>
                    <a:pt x="35" y="74"/>
                  </a:lnTo>
                  <a:lnTo>
                    <a:pt x="35" y="76"/>
                  </a:lnTo>
                  <a:lnTo>
                    <a:pt x="33" y="76"/>
                  </a:lnTo>
                  <a:lnTo>
                    <a:pt x="35" y="78"/>
                  </a:lnTo>
                  <a:lnTo>
                    <a:pt x="35" y="78"/>
                  </a:lnTo>
                  <a:lnTo>
                    <a:pt x="38" y="78"/>
                  </a:lnTo>
                  <a:lnTo>
                    <a:pt x="42" y="78"/>
                  </a:lnTo>
                  <a:lnTo>
                    <a:pt x="47" y="81"/>
                  </a:lnTo>
                  <a:lnTo>
                    <a:pt x="45" y="81"/>
                  </a:lnTo>
                  <a:lnTo>
                    <a:pt x="45" y="78"/>
                  </a:lnTo>
                  <a:lnTo>
                    <a:pt x="42" y="78"/>
                  </a:lnTo>
                  <a:lnTo>
                    <a:pt x="40" y="78"/>
                  </a:lnTo>
                  <a:lnTo>
                    <a:pt x="40" y="81"/>
                  </a:lnTo>
                  <a:lnTo>
                    <a:pt x="40" y="81"/>
                  </a:lnTo>
                  <a:lnTo>
                    <a:pt x="40" y="81"/>
                  </a:lnTo>
                  <a:lnTo>
                    <a:pt x="40" y="83"/>
                  </a:lnTo>
                  <a:lnTo>
                    <a:pt x="42" y="83"/>
                  </a:lnTo>
                  <a:lnTo>
                    <a:pt x="40" y="85"/>
                  </a:lnTo>
                  <a:lnTo>
                    <a:pt x="40" y="88"/>
                  </a:lnTo>
                  <a:lnTo>
                    <a:pt x="40" y="88"/>
                  </a:lnTo>
                  <a:lnTo>
                    <a:pt x="42" y="90"/>
                  </a:lnTo>
                  <a:lnTo>
                    <a:pt x="45" y="95"/>
                  </a:lnTo>
                  <a:lnTo>
                    <a:pt x="52" y="97"/>
                  </a:lnTo>
                  <a:lnTo>
                    <a:pt x="52" y="97"/>
                  </a:lnTo>
                  <a:lnTo>
                    <a:pt x="54" y="97"/>
                  </a:lnTo>
                  <a:lnTo>
                    <a:pt x="57" y="100"/>
                  </a:lnTo>
                  <a:lnTo>
                    <a:pt x="57" y="100"/>
                  </a:lnTo>
                  <a:lnTo>
                    <a:pt x="57" y="100"/>
                  </a:lnTo>
                  <a:lnTo>
                    <a:pt x="57" y="107"/>
                  </a:lnTo>
                  <a:lnTo>
                    <a:pt x="57" y="109"/>
                  </a:lnTo>
                  <a:lnTo>
                    <a:pt x="57" y="109"/>
                  </a:lnTo>
                  <a:lnTo>
                    <a:pt x="57" y="109"/>
                  </a:lnTo>
                  <a:lnTo>
                    <a:pt x="54" y="109"/>
                  </a:lnTo>
                  <a:lnTo>
                    <a:pt x="54" y="109"/>
                  </a:lnTo>
                  <a:lnTo>
                    <a:pt x="54" y="111"/>
                  </a:lnTo>
                  <a:lnTo>
                    <a:pt x="54" y="111"/>
                  </a:lnTo>
                  <a:lnTo>
                    <a:pt x="59" y="114"/>
                  </a:lnTo>
                  <a:lnTo>
                    <a:pt x="61" y="116"/>
                  </a:lnTo>
                  <a:lnTo>
                    <a:pt x="61" y="118"/>
                  </a:lnTo>
                  <a:lnTo>
                    <a:pt x="61" y="123"/>
                  </a:lnTo>
                  <a:lnTo>
                    <a:pt x="64" y="123"/>
                  </a:lnTo>
                  <a:lnTo>
                    <a:pt x="64" y="126"/>
                  </a:lnTo>
                  <a:lnTo>
                    <a:pt x="61" y="123"/>
                  </a:lnTo>
                  <a:lnTo>
                    <a:pt x="61" y="123"/>
                  </a:lnTo>
                  <a:lnTo>
                    <a:pt x="61" y="118"/>
                  </a:lnTo>
                  <a:lnTo>
                    <a:pt x="59" y="118"/>
                  </a:lnTo>
                  <a:lnTo>
                    <a:pt x="59" y="116"/>
                  </a:lnTo>
                  <a:lnTo>
                    <a:pt x="57" y="114"/>
                  </a:lnTo>
                  <a:lnTo>
                    <a:pt x="54" y="118"/>
                  </a:lnTo>
                  <a:lnTo>
                    <a:pt x="54" y="123"/>
                  </a:lnTo>
                  <a:lnTo>
                    <a:pt x="52" y="135"/>
                  </a:lnTo>
                  <a:lnTo>
                    <a:pt x="52" y="133"/>
                  </a:lnTo>
                  <a:lnTo>
                    <a:pt x="52" y="133"/>
                  </a:lnTo>
                  <a:lnTo>
                    <a:pt x="54" y="133"/>
                  </a:lnTo>
                  <a:lnTo>
                    <a:pt x="54" y="133"/>
                  </a:lnTo>
                  <a:lnTo>
                    <a:pt x="52" y="135"/>
                  </a:lnTo>
                  <a:lnTo>
                    <a:pt x="52" y="135"/>
                  </a:lnTo>
                  <a:lnTo>
                    <a:pt x="50" y="147"/>
                  </a:lnTo>
                  <a:lnTo>
                    <a:pt x="47" y="156"/>
                  </a:lnTo>
                  <a:lnTo>
                    <a:pt x="45" y="159"/>
                  </a:lnTo>
                  <a:lnTo>
                    <a:pt x="40" y="159"/>
                  </a:lnTo>
                  <a:lnTo>
                    <a:pt x="40" y="161"/>
                  </a:lnTo>
                  <a:lnTo>
                    <a:pt x="42" y="161"/>
                  </a:lnTo>
                  <a:lnTo>
                    <a:pt x="42" y="161"/>
                  </a:lnTo>
                  <a:lnTo>
                    <a:pt x="45" y="161"/>
                  </a:lnTo>
                  <a:lnTo>
                    <a:pt x="45" y="161"/>
                  </a:lnTo>
                  <a:lnTo>
                    <a:pt x="47" y="163"/>
                  </a:lnTo>
                  <a:lnTo>
                    <a:pt x="47" y="163"/>
                  </a:lnTo>
                  <a:lnTo>
                    <a:pt x="47" y="163"/>
                  </a:lnTo>
                  <a:lnTo>
                    <a:pt x="47" y="166"/>
                  </a:lnTo>
                  <a:lnTo>
                    <a:pt x="47" y="166"/>
                  </a:lnTo>
                  <a:lnTo>
                    <a:pt x="45" y="166"/>
                  </a:lnTo>
                  <a:lnTo>
                    <a:pt x="47" y="166"/>
                  </a:lnTo>
                  <a:lnTo>
                    <a:pt x="47" y="168"/>
                  </a:lnTo>
                  <a:lnTo>
                    <a:pt x="47" y="168"/>
                  </a:lnTo>
                  <a:lnTo>
                    <a:pt x="47" y="168"/>
                  </a:lnTo>
                  <a:lnTo>
                    <a:pt x="47" y="166"/>
                  </a:lnTo>
                  <a:lnTo>
                    <a:pt x="50" y="166"/>
                  </a:lnTo>
                  <a:lnTo>
                    <a:pt x="50" y="166"/>
                  </a:lnTo>
                  <a:lnTo>
                    <a:pt x="50" y="166"/>
                  </a:lnTo>
                  <a:lnTo>
                    <a:pt x="50" y="166"/>
                  </a:lnTo>
                  <a:lnTo>
                    <a:pt x="52" y="168"/>
                  </a:lnTo>
                  <a:lnTo>
                    <a:pt x="54" y="168"/>
                  </a:lnTo>
                  <a:lnTo>
                    <a:pt x="57" y="168"/>
                  </a:lnTo>
                  <a:lnTo>
                    <a:pt x="59" y="168"/>
                  </a:lnTo>
                  <a:lnTo>
                    <a:pt x="59" y="170"/>
                  </a:lnTo>
                  <a:lnTo>
                    <a:pt x="61" y="173"/>
                  </a:lnTo>
                  <a:lnTo>
                    <a:pt x="61" y="173"/>
                  </a:lnTo>
                  <a:lnTo>
                    <a:pt x="61" y="173"/>
                  </a:lnTo>
                  <a:lnTo>
                    <a:pt x="64" y="173"/>
                  </a:lnTo>
                  <a:lnTo>
                    <a:pt x="66" y="170"/>
                  </a:lnTo>
                  <a:lnTo>
                    <a:pt x="66" y="170"/>
                  </a:lnTo>
                  <a:lnTo>
                    <a:pt x="66" y="173"/>
                  </a:lnTo>
                  <a:lnTo>
                    <a:pt x="66" y="173"/>
                  </a:lnTo>
                  <a:lnTo>
                    <a:pt x="68" y="173"/>
                  </a:lnTo>
                  <a:lnTo>
                    <a:pt x="68" y="173"/>
                  </a:lnTo>
                  <a:lnTo>
                    <a:pt x="71" y="175"/>
                  </a:lnTo>
                  <a:lnTo>
                    <a:pt x="73" y="173"/>
                  </a:lnTo>
                  <a:lnTo>
                    <a:pt x="75" y="175"/>
                  </a:lnTo>
                  <a:lnTo>
                    <a:pt x="75" y="175"/>
                  </a:lnTo>
                  <a:lnTo>
                    <a:pt x="78" y="173"/>
                  </a:lnTo>
                  <a:lnTo>
                    <a:pt x="80" y="175"/>
                  </a:lnTo>
                  <a:lnTo>
                    <a:pt x="80" y="175"/>
                  </a:lnTo>
                  <a:lnTo>
                    <a:pt x="80" y="173"/>
                  </a:lnTo>
                  <a:lnTo>
                    <a:pt x="83" y="173"/>
                  </a:lnTo>
                  <a:lnTo>
                    <a:pt x="83" y="170"/>
                  </a:lnTo>
                  <a:lnTo>
                    <a:pt x="83" y="170"/>
                  </a:lnTo>
                  <a:lnTo>
                    <a:pt x="83" y="170"/>
                  </a:lnTo>
                  <a:lnTo>
                    <a:pt x="87" y="173"/>
                  </a:lnTo>
                  <a:lnTo>
                    <a:pt x="90" y="173"/>
                  </a:lnTo>
                  <a:lnTo>
                    <a:pt x="92" y="173"/>
                  </a:lnTo>
                  <a:lnTo>
                    <a:pt x="92" y="173"/>
                  </a:lnTo>
                  <a:lnTo>
                    <a:pt x="94" y="175"/>
                  </a:lnTo>
                  <a:lnTo>
                    <a:pt x="94" y="175"/>
                  </a:lnTo>
                  <a:lnTo>
                    <a:pt x="94" y="175"/>
                  </a:lnTo>
                  <a:lnTo>
                    <a:pt x="97" y="175"/>
                  </a:lnTo>
                  <a:lnTo>
                    <a:pt x="97" y="175"/>
                  </a:lnTo>
                  <a:lnTo>
                    <a:pt x="99" y="175"/>
                  </a:lnTo>
                  <a:lnTo>
                    <a:pt x="99" y="178"/>
                  </a:lnTo>
                  <a:lnTo>
                    <a:pt x="99" y="178"/>
                  </a:lnTo>
                  <a:lnTo>
                    <a:pt x="99" y="178"/>
                  </a:lnTo>
                  <a:lnTo>
                    <a:pt x="99" y="178"/>
                  </a:lnTo>
                  <a:lnTo>
                    <a:pt x="101" y="180"/>
                  </a:lnTo>
                  <a:lnTo>
                    <a:pt x="104" y="180"/>
                  </a:lnTo>
                  <a:lnTo>
                    <a:pt x="104" y="180"/>
                  </a:lnTo>
                  <a:lnTo>
                    <a:pt x="104" y="180"/>
                  </a:lnTo>
                  <a:lnTo>
                    <a:pt x="104" y="180"/>
                  </a:lnTo>
                  <a:lnTo>
                    <a:pt x="106" y="180"/>
                  </a:lnTo>
                  <a:lnTo>
                    <a:pt x="108" y="180"/>
                  </a:lnTo>
                  <a:lnTo>
                    <a:pt x="111" y="180"/>
                  </a:lnTo>
                  <a:lnTo>
                    <a:pt x="113" y="182"/>
                  </a:lnTo>
                  <a:lnTo>
                    <a:pt x="116" y="182"/>
                  </a:lnTo>
                  <a:lnTo>
                    <a:pt x="116" y="180"/>
                  </a:lnTo>
                  <a:lnTo>
                    <a:pt x="116" y="180"/>
                  </a:lnTo>
                  <a:lnTo>
                    <a:pt x="116" y="180"/>
                  </a:lnTo>
                  <a:lnTo>
                    <a:pt x="118" y="180"/>
                  </a:lnTo>
                  <a:lnTo>
                    <a:pt x="118" y="180"/>
                  </a:lnTo>
                  <a:lnTo>
                    <a:pt x="120" y="180"/>
                  </a:lnTo>
                  <a:lnTo>
                    <a:pt x="120" y="178"/>
                  </a:lnTo>
                  <a:lnTo>
                    <a:pt x="123" y="180"/>
                  </a:lnTo>
                  <a:lnTo>
                    <a:pt x="123" y="180"/>
                  </a:lnTo>
                  <a:lnTo>
                    <a:pt x="125" y="180"/>
                  </a:lnTo>
                  <a:lnTo>
                    <a:pt x="125" y="180"/>
                  </a:lnTo>
                  <a:lnTo>
                    <a:pt x="123" y="175"/>
                  </a:lnTo>
                  <a:lnTo>
                    <a:pt x="123" y="170"/>
                  </a:lnTo>
                  <a:lnTo>
                    <a:pt x="123" y="170"/>
                  </a:lnTo>
                  <a:lnTo>
                    <a:pt x="125" y="166"/>
                  </a:lnTo>
                  <a:lnTo>
                    <a:pt x="125" y="163"/>
                  </a:lnTo>
                  <a:lnTo>
                    <a:pt x="134" y="159"/>
                  </a:lnTo>
                  <a:lnTo>
                    <a:pt x="137" y="156"/>
                  </a:lnTo>
                  <a:lnTo>
                    <a:pt x="137" y="156"/>
                  </a:lnTo>
                  <a:lnTo>
                    <a:pt x="139" y="156"/>
                  </a:lnTo>
                  <a:lnTo>
                    <a:pt x="139" y="156"/>
                  </a:lnTo>
                  <a:lnTo>
                    <a:pt x="141" y="156"/>
                  </a:lnTo>
                  <a:lnTo>
                    <a:pt x="141" y="159"/>
                  </a:lnTo>
                  <a:lnTo>
                    <a:pt x="141" y="159"/>
                  </a:lnTo>
                  <a:lnTo>
                    <a:pt x="144" y="159"/>
                  </a:lnTo>
                  <a:lnTo>
                    <a:pt x="146" y="159"/>
                  </a:lnTo>
                  <a:lnTo>
                    <a:pt x="149" y="161"/>
                  </a:lnTo>
                  <a:lnTo>
                    <a:pt x="151" y="161"/>
                  </a:lnTo>
                  <a:lnTo>
                    <a:pt x="151" y="161"/>
                  </a:lnTo>
                  <a:lnTo>
                    <a:pt x="151" y="159"/>
                  </a:lnTo>
                  <a:lnTo>
                    <a:pt x="153" y="159"/>
                  </a:lnTo>
                  <a:lnTo>
                    <a:pt x="153" y="159"/>
                  </a:lnTo>
                  <a:lnTo>
                    <a:pt x="153" y="159"/>
                  </a:lnTo>
                  <a:lnTo>
                    <a:pt x="153" y="159"/>
                  </a:lnTo>
                  <a:lnTo>
                    <a:pt x="156" y="159"/>
                  </a:lnTo>
                  <a:lnTo>
                    <a:pt x="156" y="159"/>
                  </a:lnTo>
                  <a:lnTo>
                    <a:pt x="156" y="159"/>
                  </a:lnTo>
                  <a:lnTo>
                    <a:pt x="156" y="161"/>
                  </a:lnTo>
                  <a:lnTo>
                    <a:pt x="158" y="161"/>
                  </a:lnTo>
                  <a:lnTo>
                    <a:pt x="158" y="161"/>
                  </a:lnTo>
                  <a:lnTo>
                    <a:pt x="160" y="161"/>
                  </a:lnTo>
                  <a:lnTo>
                    <a:pt x="163" y="163"/>
                  </a:lnTo>
                  <a:lnTo>
                    <a:pt x="167" y="163"/>
                  </a:lnTo>
                  <a:lnTo>
                    <a:pt x="170" y="166"/>
                  </a:lnTo>
                  <a:lnTo>
                    <a:pt x="172" y="166"/>
                  </a:lnTo>
                  <a:lnTo>
                    <a:pt x="174" y="166"/>
                  </a:lnTo>
                  <a:lnTo>
                    <a:pt x="177" y="166"/>
                  </a:lnTo>
                  <a:lnTo>
                    <a:pt x="182" y="163"/>
                  </a:lnTo>
                  <a:lnTo>
                    <a:pt x="182" y="163"/>
                  </a:lnTo>
                  <a:lnTo>
                    <a:pt x="184" y="163"/>
                  </a:lnTo>
                  <a:lnTo>
                    <a:pt x="184" y="161"/>
                  </a:lnTo>
                  <a:lnTo>
                    <a:pt x="184" y="161"/>
                  </a:lnTo>
                  <a:lnTo>
                    <a:pt x="186" y="159"/>
                  </a:lnTo>
                  <a:lnTo>
                    <a:pt x="193" y="154"/>
                  </a:lnTo>
                  <a:lnTo>
                    <a:pt x="193" y="154"/>
                  </a:lnTo>
                  <a:lnTo>
                    <a:pt x="196" y="154"/>
                  </a:lnTo>
                  <a:lnTo>
                    <a:pt x="196" y="152"/>
                  </a:lnTo>
                  <a:lnTo>
                    <a:pt x="196" y="152"/>
                  </a:lnTo>
                  <a:lnTo>
                    <a:pt x="196" y="152"/>
                  </a:lnTo>
                  <a:lnTo>
                    <a:pt x="196" y="152"/>
                  </a:lnTo>
                  <a:lnTo>
                    <a:pt x="196" y="152"/>
                  </a:lnTo>
                  <a:lnTo>
                    <a:pt x="198" y="152"/>
                  </a:lnTo>
                  <a:lnTo>
                    <a:pt x="198" y="152"/>
                  </a:lnTo>
                  <a:lnTo>
                    <a:pt x="198" y="149"/>
                  </a:lnTo>
                  <a:lnTo>
                    <a:pt x="198" y="149"/>
                  </a:lnTo>
                  <a:lnTo>
                    <a:pt x="198" y="149"/>
                  </a:lnTo>
                  <a:lnTo>
                    <a:pt x="200" y="147"/>
                  </a:lnTo>
                  <a:lnTo>
                    <a:pt x="200" y="147"/>
                  </a:lnTo>
                  <a:lnTo>
                    <a:pt x="200" y="144"/>
                  </a:lnTo>
                  <a:lnTo>
                    <a:pt x="200" y="144"/>
                  </a:lnTo>
                  <a:lnTo>
                    <a:pt x="200" y="144"/>
                  </a:lnTo>
                  <a:lnTo>
                    <a:pt x="196" y="144"/>
                  </a:lnTo>
                  <a:lnTo>
                    <a:pt x="196" y="144"/>
                  </a:lnTo>
                  <a:lnTo>
                    <a:pt x="191" y="144"/>
                  </a:lnTo>
                  <a:lnTo>
                    <a:pt x="189" y="142"/>
                  </a:lnTo>
                  <a:lnTo>
                    <a:pt x="189" y="140"/>
                  </a:lnTo>
                  <a:lnTo>
                    <a:pt x="186" y="140"/>
                  </a:lnTo>
                  <a:lnTo>
                    <a:pt x="189" y="140"/>
                  </a:lnTo>
                  <a:lnTo>
                    <a:pt x="186" y="137"/>
                  </a:lnTo>
                  <a:lnTo>
                    <a:pt x="186" y="137"/>
                  </a:lnTo>
                  <a:lnTo>
                    <a:pt x="186" y="135"/>
                  </a:lnTo>
                  <a:lnTo>
                    <a:pt x="189" y="135"/>
                  </a:lnTo>
                  <a:lnTo>
                    <a:pt x="189" y="133"/>
                  </a:lnTo>
                  <a:lnTo>
                    <a:pt x="189" y="133"/>
                  </a:lnTo>
                  <a:lnTo>
                    <a:pt x="191" y="133"/>
                  </a:lnTo>
                  <a:lnTo>
                    <a:pt x="189" y="130"/>
                  </a:lnTo>
                  <a:lnTo>
                    <a:pt x="189" y="130"/>
                  </a:lnTo>
                  <a:lnTo>
                    <a:pt x="189" y="130"/>
                  </a:lnTo>
                  <a:lnTo>
                    <a:pt x="189" y="130"/>
                  </a:lnTo>
                  <a:lnTo>
                    <a:pt x="186" y="130"/>
                  </a:lnTo>
                  <a:lnTo>
                    <a:pt x="186" y="128"/>
                  </a:lnTo>
                  <a:lnTo>
                    <a:pt x="184" y="128"/>
                  </a:lnTo>
                  <a:lnTo>
                    <a:pt x="184" y="126"/>
                  </a:lnTo>
                  <a:lnTo>
                    <a:pt x="184" y="123"/>
                  </a:lnTo>
                  <a:lnTo>
                    <a:pt x="184" y="123"/>
                  </a:lnTo>
                  <a:lnTo>
                    <a:pt x="184" y="123"/>
                  </a:lnTo>
                  <a:lnTo>
                    <a:pt x="186" y="123"/>
                  </a:lnTo>
                  <a:lnTo>
                    <a:pt x="186" y="123"/>
                  </a:lnTo>
                  <a:lnTo>
                    <a:pt x="189" y="121"/>
                  </a:lnTo>
                  <a:lnTo>
                    <a:pt x="191" y="121"/>
                  </a:lnTo>
                  <a:lnTo>
                    <a:pt x="191" y="121"/>
                  </a:lnTo>
                  <a:lnTo>
                    <a:pt x="191" y="118"/>
                  </a:lnTo>
                  <a:lnTo>
                    <a:pt x="193" y="118"/>
                  </a:lnTo>
                  <a:lnTo>
                    <a:pt x="193" y="116"/>
                  </a:lnTo>
                  <a:lnTo>
                    <a:pt x="191" y="116"/>
                  </a:lnTo>
                  <a:lnTo>
                    <a:pt x="191" y="116"/>
                  </a:lnTo>
                  <a:lnTo>
                    <a:pt x="189" y="114"/>
                  </a:lnTo>
                  <a:lnTo>
                    <a:pt x="189" y="111"/>
                  </a:lnTo>
                  <a:lnTo>
                    <a:pt x="186" y="111"/>
                  </a:lnTo>
                  <a:lnTo>
                    <a:pt x="186" y="109"/>
                  </a:lnTo>
                  <a:lnTo>
                    <a:pt x="186" y="109"/>
                  </a:lnTo>
                  <a:lnTo>
                    <a:pt x="186" y="109"/>
                  </a:lnTo>
                  <a:lnTo>
                    <a:pt x="189" y="107"/>
                  </a:lnTo>
                  <a:lnTo>
                    <a:pt x="191" y="107"/>
                  </a:lnTo>
                  <a:lnTo>
                    <a:pt x="191" y="107"/>
                  </a:lnTo>
                  <a:lnTo>
                    <a:pt x="189" y="104"/>
                  </a:lnTo>
                  <a:lnTo>
                    <a:pt x="189" y="104"/>
                  </a:lnTo>
                  <a:lnTo>
                    <a:pt x="189" y="102"/>
                  </a:lnTo>
                  <a:lnTo>
                    <a:pt x="186" y="102"/>
                  </a:lnTo>
                  <a:lnTo>
                    <a:pt x="186" y="102"/>
                  </a:lnTo>
                  <a:lnTo>
                    <a:pt x="186" y="100"/>
                  </a:lnTo>
                  <a:lnTo>
                    <a:pt x="186" y="97"/>
                  </a:lnTo>
                  <a:lnTo>
                    <a:pt x="186" y="97"/>
                  </a:lnTo>
                  <a:lnTo>
                    <a:pt x="186" y="97"/>
                  </a:lnTo>
                  <a:lnTo>
                    <a:pt x="186" y="97"/>
                  </a:lnTo>
                  <a:lnTo>
                    <a:pt x="184" y="95"/>
                  </a:lnTo>
                  <a:lnTo>
                    <a:pt x="182" y="95"/>
                  </a:lnTo>
                  <a:lnTo>
                    <a:pt x="179" y="97"/>
                  </a:lnTo>
                  <a:lnTo>
                    <a:pt x="177" y="97"/>
                  </a:lnTo>
                  <a:lnTo>
                    <a:pt x="177" y="97"/>
                  </a:lnTo>
                  <a:lnTo>
                    <a:pt x="177" y="100"/>
                  </a:lnTo>
                  <a:lnTo>
                    <a:pt x="179" y="100"/>
                  </a:lnTo>
                  <a:lnTo>
                    <a:pt x="177" y="102"/>
                  </a:lnTo>
                  <a:lnTo>
                    <a:pt x="174" y="102"/>
                  </a:lnTo>
                  <a:lnTo>
                    <a:pt x="174" y="102"/>
                  </a:lnTo>
                  <a:lnTo>
                    <a:pt x="172" y="102"/>
                  </a:lnTo>
                  <a:lnTo>
                    <a:pt x="172" y="100"/>
                  </a:lnTo>
                  <a:lnTo>
                    <a:pt x="174" y="100"/>
                  </a:lnTo>
                  <a:lnTo>
                    <a:pt x="174" y="100"/>
                  </a:lnTo>
                  <a:lnTo>
                    <a:pt x="174" y="97"/>
                  </a:lnTo>
                  <a:lnTo>
                    <a:pt x="177" y="97"/>
                  </a:lnTo>
                  <a:lnTo>
                    <a:pt x="174" y="95"/>
                  </a:lnTo>
                  <a:lnTo>
                    <a:pt x="174" y="95"/>
                  </a:lnTo>
                  <a:lnTo>
                    <a:pt x="174" y="95"/>
                  </a:lnTo>
                  <a:lnTo>
                    <a:pt x="177" y="92"/>
                  </a:lnTo>
                  <a:lnTo>
                    <a:pt x="177" y="92"/>
                  </a:lnTo>
                  <a:lnTo>
                    <a:pt x="179" y="90"/>
                  </a:lnTo>
                  <a:lnTo>
                    <a:pt x="182" y="90"/>
                  </a:lnTo>
                  <a:lnTo>
                    <a:pt x="182" y="88"/>
                  </a:lnTo>
                  <a:lnTo>
                    <a:pt x="182" y="85"/>
                  </a:lnTo>
                  <a:lnTo>
                    <a:pt x="182" y="85"/>
                  </a:lnTo>
                  <a:lnTo>
                    <a:pt x="184" y="83"/>
                  </a:lnTo>
                  <a:lnTo>
                    <a:pt x="184" y="83"/>
                  </a:lnTo>
                  <a:lnTo>
                    <a:pt x="186" y="83"/>
                  </a:lnTo>
                  <a:lnTo>
                    <a:pt x="189" y="81"/>
                  </a:lnTo>
                  <a:lnTo>
                    <a:pt x="189" y="78"/>
                  </a:lnTo>
                  <a:lnTo>
                    <a:pt x="191" y="78"/>
                  </a:lnTo>
                  <a:lnTo>
                    <a:pt x="191" y="78"/>
                  </a:lnTo>
                  <a:lnTo>
                    <a:pt x="191" y="78"/>
                  </a:lnTo>
                  <a:lnTo>
                    <a:pt x="191" y="76"/>
                  </a:lnTo>
                  <a:lnTo>
                    <a:pt x="189" y="76"/>
                  </a:lnTo>
                  <a:lnTo>
                    <a:pt x="189" y="76"/>
                  </a:lnTo>
                  <a:lnTo>
                    <a:pt x="191" y="76"/>
                  </a:lnTo>
                  <a:lnTo>
                    <a:pt x="191" y="74"/>
                  </a:lnTo>
                  <a:lnTo>
                    <a:pt x="193" y="74"/>
                  </a:lnTo>
                  <a:lnTo>
                    <a:pt x="193" y="74"/>
                  </a:lnTo>
                  <a:lnTo>
                    <a:pt x="193" y="76"/>
                  </a:lnTo>
                  <a:lnTo>
                    <a:pt x="193" y="76"/>
                  </a:lnTo>
                  <a:lnTo>
                    <a:pt x="196" y="76"/>
                  </a:lnTo>
                  <a:lnTo>
                    <a:pt x="196" y="76"/>
                  </a:lnTo>
                  <a:lnTo>
                    <a:pt x="198" y="76"/>
                  </a:lnTo>
                  <a:lnTo>
                    <a:pt x="198" y="74"/>
                  </a:lnTo>
                  <a:lnTo>
                    <a:pt x="198" y="74"/>
                  </a:lnTo>
                  <a:lnTo>
                    <a:pt x="200" y="71"/>
                  </a:lnTo>
                  <a:lnTo>
                    <a:pt x="200" y="71"/>
                  </a:lnTo>
                  <a:lnTo>
                    <a:pt x="200" y="71"/>
                  </a:lnTo>
                  <a:lnTo>
                    <a:pt x="200" y="69"/>
                  </a:lnTo>
                  <a:lnTo>
                    <a:pt x="200" y="66"/>
                  </a:lnTo>
                  <a:lnTo>
                    <a:pt x="200" y="64"/>
                  </a:lnTo>
                  <a:lnTo>
                    <a:pt x="200" y="62"/>
                  </a:lnTo>
                  <a:lnTo>
                    <a:pt x="200" y="59"/>
                  </a:lnTo>
                  <a:lnTo>
                    <a:pt x="203" y="57"/>
                  </a:lnTo>
                  <a:lnTo>
                    <a:pt x="203" y="55"/>
                  </a:lnTo>
                  <a:lnTo>
                    <a:pt x="205" y="52"/>
                  </a:lnTo>
                  <a:lnTo>
                    <a:pt x="205" y="50"/>
                  </a:lnTo>
                  <a:lnTo>
                    <a:pt x="205" y="50"/>
                  </a:lnTo>
                  <a:lnTo>
                    <a:pt x="210" y="45"/>
                  </a:lnTo>
                  <a:lnTo>
                    <a:pt x="210" y="45"/>
                  </a:lnTo>
                  <a:lnTo>
                    <a:pt x="210" y="43"/>
                  </a:lnTo>
                  <a:lnTo>
                    <a:pt x="210" y="43"/>
                  </a:lnTo>
                  <a:close/>
                  <a:moveTo>
                    <a:pt x="231" y="178"/>
                  </a:moveTo>
                  <a:lnTo>
                    <a:pt x="231" y="175"/>
                  </a:lnTo>
                  <a:lnTo>
                    <a:pt x="231" y="175"/>
                  </a:lnTo>
                  <a:lnTo>
                    <a:pt x="231" y="175"/>
                  </a:lnTo>
                  <a:lnTo>
                    <a:pt x="231" y="173"/>
                  </a:lnTo>
                  <a:lnTo>
                    <a:pt x="231" y="170"/>
                  </a:lnTo>
                  <a:lnTo>
                    <a:pt x="231" y="168"/>
                  </a:lnTo>
                  <a:lnTo>
                    <a:pt x="231" y="168"/>
                  </a:lnTo>
                  <a:lnTo>
                    <a:pt x="229" y="168"/>
                  </a:lnTo>
                  <a:lnTo>
                    <a:pt x="229" y="168"/>
                  </a:lnTo>
                  <a:lnTo>
                    <a:pt x="229" y="168"/>
                  </a:lnTo>
                  <a:lnTo>
                    <a:pt x="229" y="170"/>
                  </a:lnTo>
                  <a:lnTo>
                    <a:pt x="229" y="173"/>
                  </a:lnTo>
                  <a:lnTo>
                    <a:pt x="229" y="173"/>
                  </a:lnTo>
                  <a:lnTo>
                    <a:pt x="226" y="175"/>
                  </a:lnTo>
                  <a:lnTo>
                    <a:pt x="226" y="173"/>
                  </a:lnTo>
                  <a:lnTo>
                    <a:pt x="226" y="173"/>
                  </a:lnTo>
                  <a:lnTo>
                    <a:pt x="224" y="173"/>
                  </a:lnTo>
                  <a:lnTo>
                    <a:pt x="224" y="173"/>
                  </a:lnTo>
                  <a:lnTo>
                    <a:pt x="224" y="175"/>
                  </a:lnTo>
                  <a:lnTo>
                    <a:pt x="222" y="175"/>
                  </a:lnTo>
                  <a:lnTo>
                    <a:pt x="219" y="175"/>
                  </a:lnTo>
                  <a:lnTo>
                    <a:pt x="217" y="178"/>
                  </a:lnTo>
                  <a:lnTo>
                    <a:pt x="217" y="180"/>
                  </a:lnTo>
                  <a:lnTo>
                    <a:pt x="215" y="180"/>
                  </a:lnTo>
                  <a:lnTo>
                    <a:pt x="215" y="180"/>
                  </a:lnTo>
                  <a:lnTo>
                    <a:pt x="215" y="182"/>
                  </a:lnTo>
                  <a:lnTo>
                    <a:pt x="217" y="182"/>
                  </a:lnTo>
                  <a:lnTo>
                    <a:pt x="217" y="182"/>
                  </a:lnTo>
                  <a:lnTo>
                    <a:pt x="217" y="182"/>
                  </a:lnTo>
                  <a:lnTo>
                    <a:pt x="215" y="185"/>
                  </a:lnTo>
                  <a:lnTo>
                    <a:pt x="215" y="185"/>
                  </a:lnTo>
                  <a:lnTo>
                    <a:pt x="217" y="187"/>
                  </a:lnTo>
                  <a:lnTo>
                    <a:pt x="217" y="187"/>
                  </a:lnTo>
                  <a:lnTo>
                    <a:pt x="217" y="187"/>
                  </a:lnTo>
                  <a:lnTo>
                    <a:pt x="217" y="189"/>
                  </a:lnTo>
                  <a:lnTo>
                    <a:pt x="217" y="189"/>
                  </a:lnTo>
                  <a:lnTo>
                    <a:pt x="217" y="189"/>
                  </a:lnTo>
                  <a:lnTo>
                    <a:pt x="217" y="189"/>
                  </a:lnTo>
                  <a:lnTo>
                    <a:pt x="217" y="189"/>
                  </a:lnTo>
                  <a:lnTo>
                    <a:pt x="219" y="192"/>
                  </a:lnTo>
                  <a:lnTo>
                    <a:pt x="217" y="192"/>
                  </a:lnTo>
                  <a:lnTo>
                    <a:pt x="217" y="194"/>
                  </a:lnTo>
                  <a:lnTo>
                    <a:pt x="219" y="194"/>
                  </a:lnTo>
                  <a:lnTo>
                    <a:pt x="219" y="194"/>
                  </a:lnTo>
                  <a:lnTo>
                    <a:pt x="219" y="194"/>
                  </a:lnTo>
                  <a:lnTo>
                    <a:pt x="219" y="196"/>
                  </a:lnTo>
                  <a:lnTo>
                    <a:pt x="219" y="196"/>
                  </a:lnTo>
                  <a:lnTo>
                    <a:pt x="219" y="196"/>
                  </a:lnTo>
                  <a:lnTo>
                    <a:pt x="222" y="199"/>
                  </a:lnTo>
                  <a:lnTo>
                    <a:pt x="222" y="199"/>
                  </a:lnTo>
                  <a:lnTo>
                    <a:pt x="226" y="201"/>
                  </a:lnTo>
                  <a:lnTo>
                    <a:pt x="226" y="199"/>
                  </a:lnTo>
                  <a:lnTo>
                    <a:pt x="229" y="196"/>
                  </a:lnTo>
                  <a:lnTo>
                    <a:pt x="229" y="194"/>
                  </a:lnTo>
                  <a:lnTo>
                    <a:pt x="229" y="194"/>
                  </a:lnTo>
                  <a:lnTo>
                    <a:pt x="229" y="189"/>
                  </a:lnTo>
                  <a:lnTo>
                    <a:pt x="229" y="189"/>
                  </a:lnTo>
                  <a:lnTo>
                    <a:pt x="231" y="185"/>
                  </a:lnTo>
                  <a:lnTo>
                    <a:pt x="231" y="185"/>
                  </a:lnTo>
                  <a:lnTo>
                    <a:pt x="231"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344"/>
            <p:cNvSpPr>
              <a:spLocks noEditPoints="1"/>
            </p:cNvSpPr>
            <p:nvPr userDrawn="1"/>
          </p:nvSpPr>
          <p:spPr bwMode="auto">
            <a:xfrm>
              <a:off x="3988" y="1370"/>
              <a:ext cx="165" cy="192"/>
            </a:xfrm>
            <a:custGeom>
              <a:avLst/>
              <a:gdLst>
                <a:gd name="T0" fmla="*/ 35 w 165"/>
                <a:gd name="T1" fmla="*/ 182 h 192"/>
                <a:gd name="T2" fmla="*/ 37 w 165"/>
                <a:gd name="T3" fmla="*/ 182 h 192"/>
                <a:gd name="T4" fmla="*/ 30 w 165"/>
                <a:gd name="T5" fmla="*/ 180 h 192"/>
                <a:gd name="T6" fmla="*/ 162 w 165"/>
                <a:gd name="T7" fmla="*/ 128 h 192"/>
                <a:gd name="T8" fmla="*/ 141 w 165"/>
                <a:gd name="T9" fmla="*/ 116 h 192"/>
                <a:gd name="T10" fmla="*/ 146 w 165"/>
                <a:gd name="T11" fmla="*/ 106 h 192"/>
                <a:gd name="T12" fmla="*/ 139 w 165"/>
                <a:gd name="T13" fmla="*/ 97 h 192"/>
                <a:gd name="T14" fmla="*/ 134 w 165"/>
                <a:gd name="T15" fmla="*/ 90 h 192"/>
                <a:gd name="T16" fmla="*/ 132 w 165"/>
                <a:gd name="T17" fmla="*/ 85 h 192"/>
                <a:gd name="T18" fmla="*/ 136 w 165"/>
                <a:gd name="T19" fmla="*/ 78 h 192"/>
                <a:gd name="T20" fmla="*/ 127 w 165"/>
                <a:gd name="T21" fmla="*/ 66 h 192"/>
                <a:gd name="T22" fmla="*/ 122 w 165"/>
                <a:gd name="T23" fmla="*/ 54 h 192"/>
                <a:gd name="T24" fmla="*/ 122 w 165"/>
                <a:gd name="T25" fmla="*/ 38 h 192"/>
                <a:gd name="T26" fmla="*/ 110 w 165"/>
                <a:gd name="T27" fmla="*/ 24 h 192"/>
                <a:gd name="T28" fmla="*/ 110 w 165"/>
                <a:gd name="T29" fmla="*/ 19 h 192"/>
                <a:gd name="T30" fmla="*/ 115 w 165"/>
                <a:gd name="T31" fmla="*/ 12 h 192"/>
                <a:gd name="T32" fmla="*/ 92 w 165"/>
                <a:gd name="T33" fmla="*/ 0 h 192"/>
                <a:gd name="T34" fmla="*/ 77 w 165"/>
                <a:gd name="T35" fmla="*/ 2 h 192"/>
                <a:gd name="T36" fmla="*/ 68 w 165"/>
                <a:gd name="T37" fmla="*/ 14 h 192"/>
                <a:gd name="T38" fmla="*/ 61 w 165"/>
                <a:gd name="T39" fmla="*/ 24 h 192"/>
                <a:gd name="T40" fmla="*/ 44 w 165"/>
                <a:gd name="T41" fmla="*/ 24 h 192"/>
                <a:gd name="T42" fmla="*/ 30 w 165"/>
                <a:gd name="T43" fmla="*/ 24 h 192"/>
                <a:gd name="T44" fmla="*/ 11 w 165"/>
                <a:gd name="T45" fmla="*/ 14 h 192"/>
                <a:gd name="T46" fmla="*/ 7 w 165"/>
                <a:gd name="T47" fmla="*/ 19 h 192"/>
                <a:gd name="T48" fmla="*/ 4 w 165"/>
                <a:gd name="T49" fmla="*/ 21 h 192"/>
                <a:gd name="T50" fmla="*/ 18 w 165"/>
                <a:gd name="T51" fmla="*/ 28 h 192"/>
                <a:gd name="T52" fmla="*/ 37 w 165"/>
                <a:gd name="T53" fmla="*/ 36 h 192"/>
                <a:gd name="T54" fmla="*/ 42 w 165"/>
                <a:gd name="T55" fmla="*/ 45 h 192"/>
                <a:gd name="T56" fmla="*/ 44 w 165"/>
                <a:gd name="T57" fmla="*/ 47 h 192"/>
                <a:gd name="T58" fmla="*/ 44 w 165"/>
                <a:gd name="T59" fmla="*/ 54 h 192"/>
                <a:gd name="T60" fmla="*/ 49 w 165"/>
                <a:gd name="T61" fmla="*/ 62 h 192"/>
                <a:gd name="T62" fmla="*/ 47 w 165"/>
                <a:gd name="T63" fmla="*/ 69 h 192"/>
                <a:gd name="T64" fmla="*/ 59 w 165"/>
                <a:gd name="T65" fmla="*/ 78 h 192"/>
                <a:gd name="T66" fmla="*/ 70 w 165"/>
                <a:gd name="T67" fmla="*/ 83 h 192"/>
                <a:gd name="T68" fmla="*/ 70 w 165"/>
                <a:gd name="T69" fmla="*/ 92 h 192"/>
                <a:gd name="T70" fmla="*/ 63 w 165"/>
                <a:gd name="T71" fmla="*/ 97 h 192"/>
                <a:gd name="T72" fmla="*/ 49 w 165"/>
                <a:gd name="T73" fmla="*/ 109 h 192"/>
                <a:gd name="T74" fmla="*/ 35 w 165"/>
                <a:gd name="T75" fmla="*/ 118 h 192"/>
                <a:gd name="T76" fmla="*/ 33 w 165"/>
                <a:gd name="T77" fmla="*/ 123 h 192"/>
                <a:gd name="T78" fmla="*/ 23 w 165"/>
                <a:gd name="T79" fmla="*/ 130 h 192"/>
                <a:gd name="T80" fmla="*/ 16 w 165"/>
                <a:gd name="T81" fmla="*/ 142 h 192"/>
                <a:gd name="T82" fmla="*/ 23 w 165"/>
                <a:gd name="T83" fmla="*/ 154 h 192"/>
                <a:gd name="T84" fmla="*/ 23 w 165"/>
                <a:gd name="T85" fmla="*/ 158 h 192"/>
                <a:gd name="T86" fmla="*/ 21 w 165"/>
                <a:gd name="T87" fmla="*/ 166 h 192"/>
                <a:gd name="T88" fmla="*/ 26 w 165"/>
                <a:gd name="T89" fmla="*/ 177 h 192"/>
                <a:gd name="T90" fmla="*/ 40 w 165"/>
                <a:gd name="T91" fmla="*/ 180 h 192"/>
                <a:gd name="T92" fmla="*/ 40 w 165"/>
                <a:gd name="T93" fmla="*/ 182 h 192"/>
                <a:gd name="T94" fmla="*/ 44 w 165"/>
                <a:gd name="T95" fmla="*/ 187 h 192"/>
                <a:gd name="T96" fmla="*/ 49 w 165"/>
                <a:gd name="T97" fmla="*/ 187 h 192"/>
                <a:gd name="T98" fmla="*/ 51 w 165"/>
                <a:gd name="T99" fmla="*/ 189 h 192"/>
                <a:gd name="T100" fmla="*/ 70 w 165"/>
                <a:gd name="T101" fmla="*/ 185 h 192"/>
                <a:gd name="T102" fmla="*/ 87 w 165"/>
                <a:gd name="T103" fmla="*/ 182 h 192"/>
                <a:gd name="T104" fmla="*/ 92 w 165"/>
                <a:gd name="T105" fmla="*/ 177 h 192"/>
                <a:gd name="T106" fmla="*/ 99 w 165"/>
                <a:gd name="T107" fmla="*/ 177 h 192"/>
                <a:gd name="T108" fmla="*/ 110 w 165"/>
                <a:gd name="T109" fmla="*/ 177 h 192"/>
                <a:gd name="T110" fmla="*/ 127 w 165"/>
                <a:gd name="T111" fmla="*/ 170 h 192"/>
                <a:gd name="T112" fmla="*/ 143 w 165"/>
                <a:gd name="T113" fmla="*/ 158 h 192"/>
                <a:gd name="T114" fmla="*/ 162 w 165"/>
                <a:gd name="T115" fmla="*/ 13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192">
                  <a:moveTo>
                    <a:pt x="37" y="182"/>
                  </a:moveTo>
                  <a:lnTo>
                    <a:pt x="37" y="180"/>
                  </a:lnTo>
                  <a:lnTo>
                    <a:pt x="37" y="180"/>
                  </a:lnTo>
                  <a:lnTo>
                    <a:pt x="35" y="180"/>
                  </a:lnTo>
                  <a:lnTo>
                    <a:pt x="35" y="180"/>
                  </a:lnTo>
                  <a:lnTo>
                    <a:pt x="33" y="182"/>
                  </a:lnTo>
                  <a:lnTo>
                    <a:pt x="33" y="182"/>
                  </a:lnTo>
                  <a:lnTo>
                    <a:pt x="35" y="182"/>
                  </a:lnTo>
                  <a:lnTo>
                    <a:pt x="35" y="182"/>
                  </a:lnTo>
                  <a:lnTo>
                    <a:pt x="35" y="182"/>
                  </a:lnTo>
                  <a:lnTo>
                    <a:pt x="37" y="185"/>
                  </a:lnTo>
                  <a:lnTo>
                    <a:pt x="37" y="185"/>
                  </a:lnTo>
                  <a:lnTo>
                    <a:pt x="37" y="182"/>
                  </a:lnTo>
                  <a:lnTo>
                    <a:pt x="37" y="182"/>
                  </a:lnTo>
                  <a:lnTo>
                    <a:pt x="37" y="182"/>
                  </a:lnTo>
                  <a:lnTo>
                    <a:pt x="37" y="182"/>
                  </a:lnTo>
                  <a:close/>
                  <a:moveTo>
                    <a:pt x="30" y="180"/>
                  </a:moveTo>
                  <a:lnTo>
                    <a:pt x="30" y="180"/>
                  </a:lnTo>
                  <a:lnTo>
                    <a:pt x="30" y="180"/>
                  </a:lnTo>
                  <a:lnTo>
                    <a:pt x="30" y="177"/>
                  </a:lnTo>
                  <a:lnTo>
                    <a:pt x="30" y="177"/>
                  </a:lnTo>
                  <a:lnTo>
                    <a:pt x="30" y="180"/>
                  </a:lnTo>
                  <a:lnTo>
                    <a:pt x="30" y="180"/>
                  </a:lnTo>
                  <a:lnTo>
                    <a:pt x="30" y="180"/>
                  </a:lnTo>
                  <a:lnTo>
                    <a:pt x="30" y="180"/>
                  </a:lnTo>
                  <a:lnTo>
                    <a:pt x="33" y="180"/>
                  </a:lnTo>
                  <a:lnTo>
                    <a:pt x="33" y="180"/>
                  </a:lnTo>
                  <a:lnTo>
                    <a:pt x="30" y="180"/>
                  </a:lnTo>
                  <a:close/>
                  <a:moveTo>
                    <a:pt x="165" y="130"/>
                  </a:moveTo>
                  <a:lnTo>
                    <a:pt x="165" y="130"/>
                  </a:lnTo>
                  <a:lnTo>
                    <a:pt x="165" y="130"/>
                  </a:lnTo>
                  <a:lnTo>
                    <a:pt x="162" y="128"/>
                  </a:lnTo>
                  <a:lnTo>
                    <a:pt x="160" y="128"/>
                  </a:lnTo>
                  <a:lnTo>
                    <a:pt x="160" y="125"/>
                  </a:lnTo>
                  <a:lnTo>
                    <a:pt x="157" y="123"/>
                  </a:lnTo>
                  <a:lnTo>
                    <a:pt x="150" y="123"/>
                  </a:lnTo>
                  <a:lnTo>
                    <a:pt x="148" y="121"/>
                  </a:lnTo>
                  <a:lnTo>
                    <a:pt x="141" y="116"/>
                  </a:lnTo>
                  <a:lnTo>
                    <a:pt x="141" y="116"/>
                  </a:lnTo>
                  <a:lnTo>
                    <a:pt x="141" y="116"/>
                  </a:lnTo>
                  <a:lnTo>
                    <a:pt x="143" y="114"/>
                  </a:lnTo>
                  <a:lnTo>
                    <a:pt x="146" y="111"/>
                  </a:lnTo>
                  <a:lnTo>
                    <a:pt x="148" y="111"/>
                  </a:lnTo>
                  <a:lnTo>
                    <a:pt x="148" y="109"/>
                  </a:lnTo>
                  <a:lnTo>
                    <a:pt x="148" y="109"/>
                  </a:lnTo>
                  <a:lnTo>
                    <a:pt x="148" y="106"/>
                  </a:lnTo>
                  <a:lnTo>
                    <a:pt x="146" y="106"/>
                  </a:lnTo>
                  <a:lnTo>
                    <a:pt x="146" y="106"/>
                  </a:lnTo>
                  <a:lnTo>
                    <a:pt x="141" y="104"/>
                  </a:lnTo>
                  <a:lnTo>
                    <a:pt x="141" y="102"/>
                  </a:lnTo>
                  <a:lnTo>
                    <a:pt x="139" y="102"/>
                  </a:lnTo>
                  <a:lnTo>
                    <a:pt x="139" y="99"/>
                  </a:lnTo>
                  <a:lnTo>
                    <a:pt x="141" y="99"/>
                  </a:lnTo>
                  <a:lnTo>
                    <a:pt x="141" y="97"/>
                  </a:lnTo>
                  <a:lnTo>
                    <a:pt x="141" y="97"/>
                  </a:lnTo>
                  <a:lnTo>
                    <a:pt x="139" y="97"/>
                  </a:lnTo>
                  <a:lnTo>
                    <a:pt x="136" y="97"/>
                  </a:lnTo>
                  <a:lnTo>
                    <a:pt x="134" y="95"/>
                  </a:lnTo>
                  <a:lnTo>
                    <a:pt x="134" y="95"/>
                  </a:lnTo>
                  <a:lnTo>
                    <a:pt x="132" y="92"/>
                  </a:lnTo>
                  <a:lnTo>
                    <a:pt x="132" y="92"/>
                  </a:lnTo>
                  <a:lnTo>
                    <a:pt x="132" y="92"/>
                  </a:lnTo>
                  <a:lnTo>
                    <a:pt x="134" y="90"/>
                  </a:lnTo>
                  <a:lnTo>
                    <a:pt x="134" y="90"/>
                  </a:lnTo>
                  <a:lnTo>
                    <a:pt x="134" y="90"/>
                  </a:lnTo>
                  <a:lnTo>
                    <a:pt x="134" y="90"/>
                  </a:lnTo>
                  <a:lnTo>
                    <a:pt x="134" y="88"/>
                  </a:lnTo>
                  <a:lnTo>
                    <a:pt x="132" y="88"/>
                  </a:lnTo>
                  <a:lnTo>
                    <a:pt x="132" y="88"/>
                  </a:lnTo>
                  <a:lnTo>
                    <a:pt x="132" y="88"/>
                  </a:lnTo>
                  <a:lnTo>
                    <a:pt x="132" y="88"/>
                  </a:lnTo>
                  <a:lnTo>
                    <a:pt x="132" y="85"/>
                  </a:lnTo>
                  <a:lnTo>
                    <a:pt x="132" y="83"/>
                  </a:lnTo>
                  <a:lnTo>
                    <a:pt x="134" y="83"/>
                  </a:lnTo>
                  <a:lnTo>
                    <a:pt x="132" y="80"/>
                  </a:lnTo>
                  <a:lnTo>
                    <a:pt x="132" y="80"/>
                  </a:lnTo>
                  <a:lnTo>
                    <a:pt x="134" y="80"/>
                  </a:lnTo>
                  <a:lnTo>
                    <a:pt x="136" y="80"/>
                  </a:lnTo>
                  <a:lnTo>
                    <a:pt x="136" y="80"/>
                  </a:lnTo>
                  <a:lnTo>
                    <a:pt x="136" y="78"/>
                  </a:lnTo>
                  <a:lnTo>
                    <a:pt x="136" y="78"/>
                  </a:lnTo>
                  <a:lnTo>
                    <a:pt x="134" y="73"/>
                  </a:lnTo>
                  <a:lnTo>
                    <a:pt x="134" y="71"/>
                  </a:lnTo>
                  <a:lnTo>
                    <a:pt x="132" y="71"/>
                  </a:lnTo>
                  <a:lnTo>
                    <a:pt x="129" y="69"/>
                  </a:lnTo>
                  <a:lnTo>
                    <a:pt x="129" y="69"/>
                  </a:lnTo>
                  <a:lnTo>
                    <a:pt x="129" y="66"/>
                  </a:lnTo>
                  <a:lnTo>
                    <a:pt x="127" y="66"/>
                  </a:lnTo>
                  <a:lnTo>
                    <a:pt x="127" y="64"/>
                  </a:lnTo>
                  <a:lnTo>
                    <a:pt x="125" y="62"/>
                  </a:lnTo>
                  <a:lnTo>
                    <a:pt x="122" y="62"/>
                  </a:lnTo>
                  <a:lnTo>
                    <a:pt x="120" y="59"/>
                  </a:lnTo>
                  <a:lnTo>
                    <a:pt x="120" y="57"/>
                  </a:lnTo>
                  <a:lnTo>
                    <a:pt x="120" y="57"/>
                  </a:lnTo>
                  <a:lnTo>
                    <a:pt x="120" y="57"/>
                  </a:lnTo>
                  <a:lnTo>
                    <a:pt x="122" y="54"/>
                  </a:lnTo>
                  <a:lnTo>
                    <a:pt x="122" y="52"/>
                  </a:lnTo>
                  <a:lnTo>
                    <a:pt x="125" y="50"/>
                  </a:lnTo>
                  <a:lnTo>
                    <a:pt x="127" y="47"/>
                  </a:lnTo>
                  <a:lnTo>
                    <a:pt x="129" y="45"/>
                  </a:lnTo>
                  <a:lnTo>
                    <a:pt x="129" y="43"/>
                  </a:lnTo>
                  <a:lnTo>
                    <a:pt x="129" y="43"/>
                  </a:lnTo>
                  <a:lnTo>
                    <a:pt x="127" y="43"/>
                  </a:lnTo>
                  <a:lnTo>
                    <a:pt x="122" y="38"/>
                  </a:lnTo>
                  <a:lnTo>
                    <a:pt x="120" y="36"/>
                  </a:lnTo>
                  <a:lnTo>
                    <a:pt x="115" y="36"/>
                  </a:lnTo>
                  <a:lnTo>
                    <a:pt x="110" y="33"/>
                  </a:lnTo>
                  <a:lnTo>
                    <a:pt x="108" y="31"/>
                  </a:lnTo>
                  <a:lnTo>
                    <a:pt x="108" y="28"/>
                  </a:lnTo>
                  <a:lnTo>
                    <a:pt x="108" y="28"/>
                  </a:lnTo>
                  <a:lnTo>
                    <a:pt x="110" y="24"/>
                  </a:lnTo>
                  <a:lnTo>
                    <a:pt x="110" y="24"/>
                  </a:lnTo>
                  <a:lnTo>
                    <a:pt x="110" y="21"/>
                  </a:lnTo>
                  <a:lnTo>
                    <a:pt x="110" y="21"/>
                  </a:lnTo>
                  <a:lnTo>
                    <a:pt x="108" y="21"/>
                  </a:lnTo>
                  <a:lnTo>
                    <a:pt x="106" y="21"/>
                  </a:lnTo>
                  <a:lnTo>
                    <a:pt x="106" y="21"/>
                  </a:lnTo>
                  <a:lnTo>
                    <a:pt x="108" y="21"/>
                  </a:lnTo>
                  <a:lnTo>
                    <a:pt x="108" y="19"/>
                  </a:lnTo>
                  <a:lnTo>
                    <a:pt x="110" y="19"/>
                  </a:lnTo>
                  <a:lnTo>
                    <a:pt x="113" y="19"/>
                  </a:lnTo>
                  <a:lnTo>
                    <a:pt x="110" y="19"/>
                  </a:lnTo>
                  <a:lnTo>
                    <a:pt x="110" y="17"/>
                  </a:lnTo>
                  <a:lnTo>
                    <a:pt x="110" y="17"/>
                  </a:lnTo>
                  <a:lnTo>
                    <a:pt x="113" y="14"/>
                  </a:lnTo>
                  <a:lnTo>
                    <a:pt x="115" y="12"/>
                  </a:lnTo>
                  <a:lnTo>
                    <a:pt x="115" y="12"/>
                  </a:lnTo>
                  <a:lnTo>
                    <a:pt x="115" y="12"/>
                  </a:lnTo>
                  <a:lnTo>
                    <a:pt x="113" y="7"/>
                  </a:lnTo>
                  <a:lnTo>
                    <a:pt x="108" y="7"/>
                  </a:lnTo>
                  <a:lnTo>
                    <a:pt x="103" y="5"/>
                  </a:lnTo>
                  <a:lnTo>
                    <a:pt x="101" y="5"/>
                  </a:lnTo>
                  <a:lnTo>
                    <a:pt x="96" y="2"/>
                  </a:lnTo>
                  <a:lnTo>
                    <a:pt x="94" y="0"/>
                  </a:lnTo>
                  <a:lnTo>
                    <a:pt x="94" y="0"/>
                  </a:lnTo>
                  <a:lnTo>
                    <a:pt x="92" y="0"/>
                  </a:lnTo>
                  <a:lnTo>
                    <a:pt x="87" y="2"/>
                  </a:lnTo>
                  <a:lnTo>
                    <a:pt x="87" y="2"/>
                  </a:lnTo>
                  <a:lnTo>
                    <a:pt x="84" y="2"/>
                  </a:lnTo>
                  <a:lnTo>
                    <a:pt x="84" y="2"/>
                  </a:lnTo>
                  <a:lnTo>
                    <a:pt x="82" y="2"/>
                  </a:lnTo>
                  <a:lnTo>
                    <a:pt x="80" y="2"/>
                  </a:lnTo>
                  <a:lnTo>
                    <a:pt x="77" y="2"/>
                  </a:lnTo>
                  <a:lnTo>
                    <a:pt x="77" y="2"/>
                  </a:lnTo>
                  <a:lnTo>
                    <a:pt x="75" y="5"/>
                  </a:lnTo>
                  <a:lnTo>
                    <a:pt x="73" y="7"/>
                  </a:lnTo>
                  <a:lnTo>
                    <a:pt x="70" y="7"/>
                  </a:lnTo>
                  <a:lnTo>
                    <a:pt x="70" y="7"/>
                  </a:lnTo>
                  <a:lnTo>
                    <a:pt x="70" y="10"/>
                  </a:lnTo>
                  <a:lnTo>
                    <a:pt x="70" y="12"/>
                  </a:lnTo>
                  <a:lnTo>
                    <a:pt x="68" y="14"/>
                  </a:lnTo>
                  <a:lnTo>
                    <a:pt x="68" y="14"/>
                  </a:lnTo>
                  <a:lnTo>
                    <a:pt x="68" y="19"/>
                  </a:lnTo>
                  <a:lnTo>
                    <a:pt x="68" y="19"/>
                  </a:lnTo>
                  <a:lnTo>
                    <a:pt x="68" y="21"/>
                  </a:lnTo>
                  <a:lnTo>
                    <a:pt x="66" y="21"/>
                  </a:lnTo>
                  <a:lnTo>
                    <a:pt x="66" y="21"/>
                  </a:lnTo>
                  <a:lnTo>
                    <a:pt x="63" y="21"/>
                  </a:lnTo>
                  <a:lnTo>
                    <a:pt x="63" y="24"/>
                  </a:lnTo>
                  <a:lnTo>
                    <a:pt x="61" y="24"/>
                  </a:lnTo>
                  <a:lnTo>
                    <a:pt x="61" y="26"/>
                  </a:lnTo>
                  <a:lnTo>
                    <a:pt x="59" y="26"/>
                  </a:lnTo>
                  <a:lnTo>
                    <a:pt x="56" y="26"/>
                  </a:lnTo>
                  <a:lnTo>
                    <a:pt x="56" y="26"/>
                  </a:lnTo>
                  <a:lnTo>
                    <a:pt x="51" y="26"/>
                  </a:lnTo>
                  <a:lnTo>
                    <a:pt x="49" y="24"/>
                  </a:lnTo>
                  <a:lnTo>
                    <a:pt x="47" y="24"/>
                  </a:lnTo>
                  <a:lnTo>
                    <a:pt x="44" y="24"/>
                  </a:lnTo>
                  <a:lnTo>
                    <a:pt x="44" y="24"/>
                  </a:lnTo>
                  <a:lnTo>
                    <a:pt x="42" y="24"/>
                  </a:lnTo>
                  <a:lnTo>
                    <a:pt x="42" y="24"/>
                  </a:lnTo>
                  <a:lnTo>
                    <a:pt x="37" y="26"/>
                  </a:lnTo>
                  <a:lnTo>
                    <a:pt x="37" y="26"/>
                  </a:lnTo>
                  <a:lnTo>
                    <a:pt x="35" y="26"/>
                  </a:lnTo>
                  <a:lnTo>
                    <a:pt x="33" y="26"/>
                  </a:lnTo>
                  <a:lnTo>
                    <a:pt x="30" y="24"/>
                  </a:lnTo>
                  <a:lnTo>
                    <a:pt x="26" y="24"/>
                  </a:lnTo>
                  <a:lnTo>
                    <a:pt x="23" y="24"/>
                  </a:lnTo>
                  <a:lnTo>
                    <a:pt x="23" y="24"/>
                  </a:lnTo>
                  <a:lnTo>
                    <a:pt x="23" y="21"/>
                  </a:lnTo>
                  <a:lnTo>
                    <a:pt x="18" y="19"/>
                  </a:lnTo>
                  <a:lnTo>
                    <a:pt x="18" y="19"/>
                  </a:lnTo>
                  <a:lnTo>
                    <a:pt x="16" y="17"/>
                  </a:lnTo>
                  <a:lnTo>
                    <a:pt x="11" y="14"/>
                  </a:lnTo>
                  <a:lnTo>
                    <a:pt x="11" y="14"/>
                  </a:lnTo>
                  <a:lnTo>
                    <a:pt x="11" y="14"/>
                  </a:lnTo>
                  <a:lnTo>
                    <a:pt x="7" y="14"/>
                  </a:lnTo>
                  <a:lnTo>
                    <a:pt x="7" y="14"/>
                  </a:lnTo>
                  <a:lnTo>
                    <a:pt x="4" y="17"/>
                  </a:lnTo>
                  <a:lnTo>
                    <a:pt x="4" y="17"/>
                  </a:lnTo>
                  <a:lnTo>
                    <a:pt x="7" y="19"/>
                  </a:lnTo>
                  <a:lnTo>
                    <a:pt x="7" y="19"/>
                  </a:lnTo>
                  <a:lnTo>
                    <a:pt x="4" y="19"/>
                  </a:lnTo>
                  <a:lnTo>
                    <a:pt x="2" y="19"/>
                  </a:lnTo>
                  <a:lnTo>
                    <a:pt x="0" y="19"/>
                  </a:lnTo>
                  <a:lnTo>
                    <a:pt x="0" y="19"/>
                  </a:lnTo>
                  <a:lnTo>
                    <a:pt x="2" y="19"/>
                  </a:lnTo>
                  <a:lnTo>
                    <a:pt x="4" y="19"/>
                  </a:lnTo>
                  <a:lnTo>
                    <a:pt x="4" y="21"/>
                  </a:lnTo>
                  <a:lnTo>
                    <a:pt x="4" y="21"/>
                  </a:lnTo>
                  <a:lnTo>
                    <a:pt x="7" y="21"/>
                  </a:lnTo>
                  <a:lnTo>
                    <a:pt x="9" y="24"/>
                  </a:lnTo>
                  <a:lnTo>
                    <a:pt x="11" y="24"/>
                  </a:lnTo>
                  <a:lnTo>
                    <a:pt x="11" y="26"/>
                  </a:lnTo>
                  <a:lnTo>
                    <a:pt x="14" y="26"/>
                  </a:lnTo>
                  <a:lnTo>
                    <a:pt x="16" y="26"/>
                  </a:lnTo>
                  <a:lnTo>
                    <a:pt x="16" y="26"/>
                  </a:lnTo>
                  <a:lnTo>
                    <a:pt x="18" y="28"/>
                  </a:lnTo>
                  <a:lnTo>
                    <a:pt x="21" y="28"/>
                  </a:lnTo>
                  <a:lnTo>
                    <a:pt x="23" y="28"/>
                  </a:lnTo>
                  <a:lnTo>
                    <a:pt x="30" y="31"/>
                  </a:lnTo>
                  <a:lnTo>
                    <a:pt x="30" y="31"/>
                  </a:lnTo>
                  <a:lnTo>
                    <a:pt x="33" y="31"/>
                  </a:lnTo>
                  <a:lnTo>
                    <a:pt x="35" y="33"/>
                  </a:lnTo>
                  <a:lnTo>
                    <a:pt x="35" y="36"/>
                  </a:lnTo>
                  <a:lnTo>
                    <a:pt x="37" y="36"/>
                  </a:lnTo>
                  <a:lnTo>
                    <a:pt x="37" y="36"/>
                  </a:lnTo>
                  <a:lnTo>
                    <a:pt x="40" y="38"/>
                  </a:lnTo>
                  <a:lnTo>
                    <a:pt x="42" y="38"/>
                  </a:lnTo>
                  <a:lnTo>
                    <a:pt x="42" y="38"/>
                  </a:lnTo>
                  <a:lnTo>
                    <a:pt x="40" y="40"/>
                  </a:lnTo>
                  <a:lnTo>
                    <a:pt x="40" y="40"/>
                  </a:lnTo>
                  <a:lnTo>
                    <a:pt x="40" y="43"/>
                  </a:lnTo>
                  <a:lnTo>
                    <a:pt x="42" y="45"/>
                  </a:lnTo>
                  <a:lnTo>
                    <a:pt x="42" y="45"/>
                  </a:lnTo>
                  <a:lnTo>
                    <a:pt x="42" y="45"/>
                  </a:lnTo>
                  <a:lnTo>
                    <a:pt x="40" y="45"/>
                  </a:lnTo>
                  <a:lnTo>
                    <a:pt x="40" y="47"/>
                  </a:lnTo>
                  <a:lnTo>
                    <a:pt x="40" y="47"/>
                  </a:lnTo>
                  <a:lnTo>
                    <a:pt x="40" y="47"/>
                  </a:lnTo>
                  <a:lnTo>
                    <a:pt x="42" y="47"/>
                  </a:lnTo>
                  <a:lnTo>
                    <a:pt x="44" y="47"/>
                  </a:lnTo>
                  <a:lnTo>
                    <a:pt x="44" y="47"/>
                  </a:lnTo>
                  <a:lnTo>
                    <a:pt x="44" y="50"/>
                  </a:lnTo>
                  <a:lnTo>
                    <a:pt x="44" y="50"/>
                  </a:lnTo>
                  <a:lnTo>
                    <a:pt x="44" y="50"/>
                  </a:lnTo>
                  <a:lnTo>
                    <a:pt x="44" y="52"/>
                  </a:lnTo>
                  <a:lnTo>
                    <a:pt x="44" y="52"/>
                  </a:lnTo>
                  <a:lnTo>
                    <a:pt x="44" y="52"/>
                  </a:lnTo>
                  <a:lnTo>
                    <a:pt x="44" y="54"/>
                  </a:lnTo>
                  <a:lnTo>
                    <a:pt x="47" y="54"/>
                  </a:lnTo>
                  <a:lnTo>
                    <a:pt x="47" y="57"/>
                  </a:lnTo>
                  <a:lnTo>
                    <a:pt x="49" y="57"/>
                  </a:lnTo>
                  <a:lnTo>
                    <a:pt x="49" y="59"/>
                  </a:lnTo>
                  <a:lnTo>
                    <a:pt x="49" y="59"/>
                  </a:lnTo>
                  <a:lnTo>
                    <a:pt x="49" y="59"/>
                  </a:lnTo>
                  <a:lnTo>
                    <a:pt x="49" y="62"/>
                  </a:lnTo>
                  <a:lnTo>
                    <a:pt x="49" y="62"/>
                  </a:lnTo>
                  <a:lnTo>
                    <a:pt x="49" y="64"/>
                  </a:lnTo>
                  <a:lnTo>
                    <a:pt x="47" y="64"/>
                  </a:lnTo>
                  <a:lnTo>
                    <a:pt x="47" y="64"/>
                  </a:lnTo>
                  <a:lnTo>
                    <a:pt x="47" y="66"/>
                  </a:lnTo>
                  <a:lnTo>
                    <a:pt x="47" y="66"/>
                  </a:lnTo>
                  <a:lnTo>
                    <a:pt x="47" y="69"/>
                  </a:lnTo>
                  <a:lnTo>
                    <a:pt x="47" y="69"/>
                  </a:lnTo>
                  <a:lnTo>
                    <a:pt x="47" y="69"/>
                  </a:lnTo>
                  <a:lnTo>
                    <a:pt x="47" y="71"/>
                  </a:lnTo>
                  <a:lnTo>
                    <a:pt x="49" y="71"/>
                  </a:lnTo>
                  <a:lnTo>
                    <a:pt x="51" y="73"/>
                  </a:lnTo>
                  <a:lnTo>
                    <a:pt x="51" y="73"/>
                  </a:lnTo>
                  <a:lnTo>
                    <a:pt x="54" y="78"/>
                  </a:lnTo>
                  <a:lnTo>
                    <a:pt x="54" y="78"/>
                  </a:lnTo>
                  <a:lnTo>
                    <a:pt x="56" y="78"/>
                  </a:lnTo>
                  <a:lnTo>
                    <a:pt x="59" y="78"/>
                  </a:lnTo>
                  <a:lnTo>
                    <a:pt x="59" y="76"/>
                  </a:lnTo>
                  <a:lnTo>
                    <a:pt x="61" y="76"/>
                  </a:lnTo>
                  <a:lnTo>
                    <a:pt x="61" y="76"/>
                  </a:lnTo>
                  <a:lnTo>
                    <a:pt x="59" y="78"/>
                  </a:lnTo>
                  <a:lnTo>
                    <a:pt x="61" y="80"/>
                  </a:lnTo>
                  <a:lnTo>
                    <a:pt x="63" y="80"/>
                  </a:lnTo>
                  <a:lnTo>
                    <a:pt x="63" y="80"/>
                  </a:lnTo>
                  <a:lnTo>
                    <a:pt x="70" y="83"/>
                  </a:lnTo>
                  <a:lnTo>
                    <a:pt x="70" y="83"/>
                  </a:lnTo>
                  <a:lnTo>
                    <a:pt x="70" y="85"/>
                  </a:lnTo>
                  <a:lnTo>
                    <a:pt x="70" y="88"/>
                  </a:lnTo>
                  <a:lnTo>
                    <a:pt x="70" y="90"/>
                  </a:lnTo>
                  <a:lnTo>
                    <a:pt x="73" y="90"/>
                  </a:lnTo>
                  <a:lnTo>
                    <a:pt x="73" y="90"/>
                  </a:lnTo>
                  <a:lnTo>
                    <a:pt x="73" y="92"/>
                  </a:lnTo>
                  <a:lnTo>
                    <a:pt x="70" y="92"/>
                  </a:lnTo>
                  <a:lnTo>
                    <a:pt x="70" y="92"/>
                  </a:lnTo>
                  <a:lnTo>
                    <a:pt x="70" y="95"/>
                  </a:lnTo>
                  <a:lnTo>
                    <a:pt x="70" y="95"/>
                  </a:lnTo>
                  <a:lnTo>
                    <a:pt x="70" y="95"/>
                  </a:lnTo>
                  <a:lnTo>
                    <a:pt x="70" y="95"/>
                  </a:lnTo>
                  <a:lnTo>
                    <a:pt x="66" y="95"/>
                  </a:lnTo>
                  <a:lnTo>
                    <a:pt x="63" y="95"/>
                  </a:lnTo>
                  <a:lnTo>
                    <a:pt x="63" y="97"/>
                  </a:lnTo>
                  <a:lnTo>
                    <a:pt x="61" y="97"/>
                  </a:lnTo>
                  <a:lnTo>
                    <a:pt x="61" y="97"/>
                  </a:lnTo>
                  <a:lnTo>
                    <a:pt x="61" y="99"/>
                  </a:lnTo>
                  <a:lnTo>
                    <a:pt x="59" y="102"/>
                  </a:lnTo>
                  <a:lnTo>
                    <a:pt x="54" y="104"/>
                  </a:lnTo>
                  <a:lnTo>
                    <a:pt x="54" y="106"/>
                  </a:lnTo>
                  <a:lnTo>
                    <a:pt x="51" y="106"/>
                  </a:lnTo>
                  <a:lnTo>
                    <a:pt x="49" y="109"/>
                  </a:lnTo>
                  <a:lnTo>
                    <a:pt x="49" y="111"/>
                  </a:lnTo>
                  <a:lnTo>
                    <a:pt x="47" y="111"/>
                  </a:lnTo>
                  <a:lnTo>
                    <a:pt x="44" y="114"/>
                  </a:lnTo>
                  <a:lnTo>
                    <a:pt x="42" y="114"/>
                  </a:lnTo>
                  <a:lnTo>
                    <a:pt x="42" y="114"/>
                  </a:lnTo>
                  <a:lnTo>
                    <a:pt x="37" y="116"/>
                  </a:lnTo>
                  <a:lnTo>
                    <a:pt x="35" y="118"/>
                  </a:lnTo>
                  <a:lnTo>
                    <a:pt x="35" y="118"/>
                  </a:lnTo>
                  <a:lnTo>
                    <a:pt x="33" y="121"/>
                  </a:lnTo>
                  <a:lnTo>
                    <a:pt x="33" y="121"/>
                  </a:lnTo>
                  <a:lnTo>
                    <a:pt x="33" y="121"/>
                  </a:lnTo>
                  <a:lnTo>
                    <a:pt x="33" y="121"/>
                  </a:lnTo>
                  <a:lnTo>
                    <a:pt x="30" y="121"/>
                  </a:lnTo>
                  <a:lnTo>
                    <a:pt x="30" y="121"/>
                  </a:lnTo>
                  <a:lnTo>
                    <a:pt x="30" y="123"/>
                  </a:lnTo>
                  <a:lnTo>
                    <a:pt x="33" y="123"/>
                  </a:lnTo>
                  <a:lnTo>
                    <a:pt x="33" y="123"/>
                  </a:lnTo>
                  <a:lnTo>
                    <a:pt x="30" y="125"/>
                  </a:lnTo>
                  <a:lnTo>
                    <a:pt x="26" y="125"/>
                  </a:lnTo>
                  <a:lnTo>
                    <a:pt x="26" y="125"/>
                  </a:lnTo>
                  <a:lnTo>
                    <a:pt x="21" y="125"/>
                  </a:lnTo>
                  <a:lnTo>
                    <a:pt x="21" y="128"/>
                  </a:lnTo>
                  <a:lnTo>
                    <a:pt x="21" y="128"/>
                  </a:lnTo>
                  <a:lnTo>
                    <a:pt x="23" y="130"/>
                  </a:lnTo>
                  <a:lnTo>
                    <a:pt x="21" y="130"/>
                  </a:lnTo>
                  <a:lnTo>
                    <a:pt x="21" y="130"/>
                  </a:lnTo>
                  <a:lnTo>
                    <a:pt x="16" y="135"/>
                  </a:lnTo>
                  <a:lnTo>
                    <a:pt x="16" y="135"/>
                  </a:lnTo>
                  <a:lnTo>
                    <a:pt x="16" y="135"/>
                  </a:lnTo>
                  <a:lnTo>
                    <a:pt x="16" y="137"/>
                  </a:lnTo>
                  <a:lnTo>
                    <a:pt x="16" y="140"/>
                  </a:lnTo>
                  <a:lnTo>
                    <a:pt x="16" y="142"/>
                  </a:lnTo>
                  <a:lnTo>
                    <a:pt x="18" y="142"/>
                  </a:lnTo>
                  <a:lnTo>
                    <a:pt x="18" y="144"/>
                  </a:lnTo>
                  <a:lnTo>
                    <a:pt x="21" y="144"/>
                  </a:lnTo>
                  <a:lnTo>
                    <a:pt x="18" y="147"/>
                  </a:lnTo>
                  <a:lnTo>
                    <a:pt x="18" y="149"/>
                  </a:lnTo>
                  <a:lnTo>
                    <a:pt x="21" y="151"/>
                  </a:lnTo>
                  <a:lnTo>
                    <a:pt x="23" y="151"/>
                  </a:lnTo>
                  <a:lnTo>
                    <a:pt x="23" y="154"/>
                  </a:lnTo>
                  <a:lnTo>
                    <a:pt x="23" y="156"/>
                  </a:lnTo>
                  <a:lnTo>
                    <a:pt x="26" y="156"/>
                  </a:lnTo>
                  <a:lnTo>
                    <a:pt x="23" y="156"/>
                  </a:lnTo>
                  <a:lnTo>
                    <a:pt x="23" y="156"/>
                  </a:lnTo>
                  <a:lnTo>
                    <a:pt x="23" y="156"/>
                  </a:lnTo>
                  <a:lnTo>
                    <a:pt x="23" y="156"/>
                  </a:lnTo>
                  <a:lnTo>
                    <a:pt x="23" y="158"/>
                  </a:lnTo>
                  <a:lnTo>
                    <a:pt x="23" y="158"/>
                  </a:lnTo>
                  <a:lnTo>
                    <a:pt x="23" y="158"/>
                  </a:lnTo>
                  <a:lnTo>
                    <a:pt x="23" y="158"/>
                  </a:lnTo>
                  <a:lnTo>
                    <a:pt x="23" y="158"/>
                  </a:lnTo>
                  <a:lnTo>
                    <a:pt x="23" y="161"/>
                  </a:lnTo>
                  <a:lnTo>
                    <a:pt x="23" y="163"/>
                  </a:lnTo>
                  <a:lnTo>
                    <a:pt x="23" y="166"/>
                  </a:lnTo>
                  <a:lnTo>
                    <a:pt x="23" y="166"/>
                  </a:lnTo>
                  <a:lnTo>
                    <a:pt x="21" y="166"/>
                  </a:lnTo>
                  <a:lnTo>
                    <a:pt x="21" y="168"/>
                  </a:lnTo>
                  <a:lnTo>
                    <a:pt x="23" y="170"/>
                  </a:lnTo>
                  <a:lnTo>
                    <a:pt x="23" y="173"/>
                  </a:lnTo>
                  <a:lnTo>
                    <a:pt x="23" y="173"/>
                  </a:lnTo>
                  <a:lnTo>
                    <a:pt x="23" y="175"/>
                  </a:lnTo>
                  <a:lnTo>
                    <a:pt x="23" y="175"/>
                  </a:lnTo>
                  <a:lnTo>
                    <a:pt x="26" y="175"/>
                  </a:lnTo>
                  <a:lnTo>
                    <a:pt x="26" y="177"/>
                  </a:lnTo>
                  <a:lnTo>
                    <a:pt x="28" y="175"/>
                  </a:lnTo>
                  <a:lnTo>
                    <a:pt x="28" y="175"/>
                  </a:lnTo>
                  <a:lnTo>
                    <a:pt x="30" y="177"/>
                  </a:lnTo>
                  <a:lnTo>
                    <a:pt x="30" y="177"/>
                  </a:lnTo>
                  <a:lnTo>
                    <a:pt x="35" y="180"/>
                  </a:lnTo>
                  <a:lnTo>
                    <a:pt x="40" y="180"/>
                  </a:lnTo>
                  <a:lnTo>
                    <a:pt x="40" y="180"/>
                  </a:lnTo>
                  <a:lnTo>
                    <a:pt x="40" y="180"/>
                  </a:lnTo>
                  <a:lnTo>
                    <a:pt x="40" y="180"/>
                  </a:lnTo>
                  <a:lnTo>
                    <a:pt x="40" y="182"/>
                  </a:lnTo>
                  <a:lnTo>
                    <a:pt x="40" y="182"/>
                  </a:lnTo>
                  <a:lnTo>
                    <a:pt x="42" y="182"/>
                  </a:lnTo>
                  <a:lnTo>
                    <a:pt x="42" y="182"/>
                  </a:lnTo>
                  <a:lnTo>
                    <a:pt x="40" y="182"/>
                  </a:lnTo>
                  <a:lnTo>
                    <a:pt x="40" y="182"/>
                  </a:lnTo>
                  <a:lnTo>
                    <a:pt x="40" y="182"/>
                  </a:lnTo>
                  <a:lnTo>
                    <a:pt x="40" y="185"/>
                  </a:lnTo>
                  <a:lnTo>
                    <a:pt x="40" y="185"/>
                  </a:lnTo>
                  <a:lnTo>
                    <a:pt x="40" y="185"/>
                  </a:lnTo>
                  <a:lnTo>
                    <a:pt x="40" y="187"/>
                  </a:lnTo>
                  <a:lnTo>
                    <a:pt x="40" y="187"/>
                  </a:lnTo>
                  <a:lnTo>
                    <a:pt x="42" y="187"/>
                  </a:lnTo>
                  <a:lnTo>
                    <a:pt x="42" y="187"/>
                  </a:lnTo>
                  <a:lnTo>
                    <a:pt x="44" y="187"/>
                  </a:lnTo>
                  <a:lnTo>
                    <a:pt x="44" y="185"/>
                  </a:lnTo>
                  <a:lnTo>
                    <a:pt x="44" y="185"/>
                  </a:lnTo>
                  <a:lnTo>
                    <a:pt x="44" y="185"/>
                  </a:lnTo>
                  <a:lnTo>
                    <a:pt x="44" y="182"/>
                  </a:lnTo>
                  <a:lnTo>
                    <a:pt x="47" y="182"/>
                  </a:lnTo>
                  <a:lnTo>
                    <a:pt x="47" y="185"/>
                  </a:lnTo>
                  <a:lnTo>
                    <a:pt x="49" y="187"/>
                  </a:lnTo>
                  <a:lnTo>
                    <a:pt x="49" y="187"/>
                  </a:lnTo>
                  <a:lnTo>
                    <a:pt x="51" y="187"/>
                  </a:lnTo>
                  <a:lnTo>
                    <a:pt x="51" y="187"/>
                  </a:lnTo>
                  <a:lnTo>
                    <a:pt x="49" y="189"/>
                  </a:lnTo>
                  <a:lnTo>
                    <a:pt x="47" y="189"/>
                  </a:lnTo>
                  <a:lnTo>
                    <a:pt x="47" y="192"/>
                  </a:lnTo>
                  <a:lnTo>
                    <a:pt x="49" y="192"/>
                  </a:lnTo>
                  <a:lnTo>
                    <a:pt x="51" y="189"/>
                  </a:lnTo>
                  <a:lnTo>
                    <a:pt x="51" y="189"/>
                  </a:lnTo>
                  <a:lnTo>
                    <a:pt x="54" y="187"/>
                  </a:lnTo>
                  <a:lnTo>
                    <a:pt x="56" y="187"/>
                  </a:lnTo>
                  <a:lnTo>
                    <a:pt x="59" y="187"/>
                  </a:lnTo>
                  <a:lnTo>
                    <a:pt x="63" y="187"/>
                  </a:lnTo>
                  <a:lnTo>
                    <a:pt x="68" y="187"/>
                  </a:lnTo>
                  <a:lnTo>
                    <a:pt x="68" y="187"/>
                  </a:lnTo>
                  <a:lnTo>
                    <a:pt x="70" y="187"/>
                  </a:lnTo>
                  <a:lnTo>
                    <a:pt x="70" y="185"/>
                  </a:lnTo>
                  <a:lnTo>
                    <a:pt x="75" y="185"/>
                  </a:lnTo>
                  <a:lnTo>
                    <a:pt x="77" y="185"/>
                  </a:lnTo>
                  <a:lnTo>
                    <a:pt x="80" y="185"/>
                  </a:lnTo>
                  <a:lnTo>
                    <a:pt x="80" y="182"/>
                  </a:lnTo>
                  <a:lnTo>
                    <a:pt x="84" y="182"/>
                  </a:lnTo>
                  <a:lnTo>
                    <a:pt x="84" y="182"/>
                  </a:lnTo>
                  <a:lnTo>
                    <a:pt x="87" y="180"/>
                  </a:lnTo>
                  <a:lnTo>
                    <a:pt x="87" y="182"/>
                  </a:lnTo>
                  <a:lnTo>
                    <a:pt x="87" y="182"/>
                  </a:lnTo>
                  <a:lnTo>
                    <a:pt x="89" y="182"/>
                  </a:lnTo>
                  <a:lnTo>
                    <a:pt x="92" y="180"/>
                  </a:lnTo>
                  <a:lnTo>
                    <a:pt x="92" y="180"/>
                  </a:lnTo>
                  <a:lnTo>
                    <a:pt x="92" y="180"/>
                  </a:lnTo>
                  <a:lnTo>
                    <a:pt x="92" y="180"/>
                  </a:lnTo>
                  <a:lnTo>
                    <a:pt x="92" y="177"/>
                  </a:lnTo>
                  <a:lnTo>
                    <a:pt x="92" y="177"/>
                  </a:lnTo>
                  <a:lnTo>
                    <a:pt x="94" y="180"/>
                  </a:lnTo>
                  <a:lnTo>
                    <a:pt x="96" y="180"/>
                  </a:lnTo>
                  <a:lnTo>
                    <a:pt x="99" y="177"/>
                  </a:lnTo>
                  <a:lnTo>
                    <a:pt x="99" y="177"/>
                  </a:lnTo>
                  <a:lnTo>
                    <a:pt x="99" y="175"/>
                  </a:lnTo>
                  <a:lnTo>
                    <a:pt x="99" y="175"/>
                  </a:lnTo>
                  <a:lnTo>
                    <a:pt x="99" y="175"/>
                  </a:lnTo>
                  <a:lnTo>
                    <a:pt x="99" y="177"/>
                  </a:lnTo>
                  <a:lnTo>
                    <a:pt x="99" y="177"/>
                  </a:lnTo>
                  <a:lnTo>
                    <a:pt x="99" y="180"/>
                  </a:lnTo>
                  <a:lnTo>
                    <a:pt x="101" y="180"/>
                  </a:lnTo>
                  <a:lnTo>
                    <a:pt x="101" y="177"/>
                  </a:lnTo>
                  <a:lnTo>
                    <a:pt x="106" y="177"/>
                  </a:lnTo>
                  <a:lnTo>
                    <a:pt x="106" y="177"/>
                  </a:lnTo>
                  <a:lnTo>
                    <a:pt x="108" y="177"/>
                  </a:lnTo>
                  <a:lnTo>
                    <a:pt x="110" y="177"/>
                  </a:lnTo>
                  <a:lnTo>
                    <a:pt x="113" y="177"/>
                  </a:lnTo>
                  <a:lnTo>
                    <a:pt x="113" y="177"/>
                  </a:lnTo>
                  <a:lnTo>
                    <a:pt x="115" y="177"/>
                  </a:lnTo>
                  <a:lnTo>
                    <a:pt x="117" y="177"/>
                  </a:lnTo>
                  <a:lnTo>
                    <a:pt x="117" y="177"/>
                  </a:lnTo>
                  <a:lnTo>
                    <a:pt x="122" y="173"/>
                  </a:lnTo>
                  <a:lnTo>
                    <a:pt x="125" y="170"/>
                  </a:lnTo>
                  <a:lnTo>
                    <a:pt x="127" y="170"/>
                  </a:lnTo>
                  <a:lnTo>
                    <a:pt x="127" y="168"/>
                  </a:lnTo>
                  <a:lnTo>
                    <a:pt x="129" y="168"/>
                  </a:lnTo>
                  <a:lnTo>
                    <a:pt x="129" y="166"/>
                  </a:lnTo>
                  <a:lnTo>
                    <a:pt x="134" y="166"/>
                  </a:lnTo>
                  <a:lnTo>
                    <a:pt x="136" y="163"/>
                  </a:lnTo>
                  <a:lnTo>
                    <a:pt x="141" y="158"/>
                  </a:lnTo>
                  <a:lnTo>
                    <a:pt x="141" y="158"/>
                  </a:lnTo>
                  <a:lnTo>
                    <a:pt x="143" y="158"/>
                  </a:lnTo>
                  <a:lnTo>
                    <a:pt x="146" y="154"/>
                  </a:lnTo>
                  <a:lnTo>
                    <a:pt x="146" y="154"/>
                  </a:lnTo>
                  <a:lnTo>
                    <a:pt x="150" y="149"/>
                  </a:lnTo>
                  <a:lnTo>
                    <a:pt x="153" y="147"/>
                  </a:lnTo>
                  <a:lnTo>
                    <a:pt x="153" y="147"/>
                  </a:lnTo>
                  <a:lnTo>
                    <a:pt x="160" y="142"/>
                  </a:lnTo>
                  <a:lnTo>
                    <a:pt x="162" y="140"/>
                  </a:lnTo>
                  <a:lnTo>
                    <a:pt x="162" y="137"/>
                  </a:lnTo>
                  <a:lnTo>
                    <a:pt x="165" y="135"/>
                  </a:lnTo>
                  <a:lnTo>
                    <a:pt x="165" y="135"/>
                  </a:lnTo>
                  <a:lnTo>
                    <a:pt x="165" y="132"/>
                  </a:lnTo>
                  <a:lnTo>
                    <a:pt x="165" y="1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345"/>
            <p:cNvSpPr>
              <a:spLocks noEditPoints="1"/>
            </p:cNvSpPr>
            <p:nvPr userDrawn="1"/>
          </p:nvSpPr>
          <p:spPr bwMode="auto">
            <a:xfrm>
              <a:off x="2708" y="3886"/>
              <a:ext cx="52" cy="21"/>
            </a:xfrm>
            <a:custGeom>
              <a:avLst/>
              <a:gdLst>
                <a:gd name="T0" fmla="*/ 26 w 52"/>
                <a:gd name="T1" fmla="*/ 16 h 21"/>
                <a:gd name="T2" fmla="*/ 26 w 52"/>
                <a:gd name="T3" fmla="*/ 19 h 21"/>
                <a:gd name="T4" fmla="*/ 26 w 52"/>
                <a:gd name="T5" fmla="*/ 16 h 21"/>
                <a:gd name="T6" fmla="*/ 45 w 52"/>
                <a:gd name="T7" fmla="*/ 14 h 21"/>
                <a:gd name="T8" fmla="*/ 45 w 52"/>
                <a:gd name="T9" fmla="*/ 14 h 21"/>
                <a:gd name="T10" fmla="*/ 2 w 52"/>
                <a:gd name="T11" fmla="*/ 9 h 21"/>
                <a:gd name="T12" fmla="*/ 2 w 52"/>
                <a:gd name="T13" fmla="*/ 12 h 21"/>
                <a:gd name="T14" fmla="*/ 5 w 52"/>
                <a:gd name="T15" fmla="*/ 12 h 21"/>
                <a:gd name="T16" fmla="*/ 26 w 52"/>
                <a:gd name="T17" fmla="*/ 5 h 21"/>
                <a:gd name="T18" fmla="*/ 28 w 52"/>
                <a:gd name="T19" fmla="*/ 2 h 21"/>
                <a:gd name="T20" fmla="*/ 26 w 52"/>
                <a:gd name="T21" fmla="*/ 0 h 21"/>
                <a:gd name="T22" fmla="*/ 21 w 52"/>
                <a:gd name="T23" fmla="*/ 2 h 21"/>
                <a:gd name="T24" fmla="*/ 16 w 52"/>
                <a:gd name="T25" fmla="*/ 2 h 21"/>
                <a:gd name="T26" fmla="*/ 12 w 52"/>
                <a:gd name="T27" fmla="*/ 2 h 21"/>
                <a:gd name="T28" fmla="*/ 5 w 52"/>
                <a:gd name="T29" fmla="*/ 0 h 21"/>
                <a:gd name="T30" fmla="*/ 7 w 52"/>
                <a:gd name="T31" fmla="*/ 5 h 21"/>
                <a:gd name="T32" fmla="*/ 14 w 52"/>
                <a:gd name="T33" fmla="*/ 7 h 21"/>
                <a:gd name="T34" fmla="*/ 9 w 52"/>
                <a:gd name="T35" fmla="*/ 7 h 21"/>
                <a:gd name="T36" fmla="*/ 12 w 52"/>
                <a:gd name="T37" fmla="*/ 9 h 21"/>
                <a:gd name="T38" fmla="*/ 14 w 52"/>
                <a:gd name="T39" fmla="*/ 9 h 21"/>
                <a:gd name="T40" fmla="*/ 14 w 52"/>
                <a:gd name="T41" fmla="*/ 12 h 21"/>
                <a:gd name="T42" fmla="*/ 7 w 52"/>
                <a:gd name="T43" fmla="*/ 12 h 21"/>
                <a:gd name="T44" fmla="*/ 12 w 52"/>
                <a:gd name="T45" fmla="*/ 19 h 21"/>
                <a:gd name="T46" fmla="*/ 14 w 52"/>
                <a:gd name="T47" fmla="*/ 16 h 21"/>
                <a:gd name="T48" fmla="*/ 16 w 52"/>
                <a:gd name="T49" fmla="*/ 16 h 21"/>
                <a:gd name="T50" fmla="*/ 19 w 52"/>
                <a:gd name="T51" fmla="*/ 14 h 21"/>
                <a:gd name="T52" fmla="*/ 23 w 52"/>
                <a:gd name="T53" fmla="*/ 9 h 21"/>
                <a:gd name="T54" fmla="*/ 26 w 52"/>
                <a:gd name="T55" fmla="*/ 5 h 21"/>
                <a:gd name="T56" fmla="*/ 14 w 52"/>
                <a:gd name="T57" fmla="*/ 0 h 21"/>
                <a:gd name="T58" fmla="*/ 9 w 52"/>
                <a:gd name="T59" fmla="*/ 0 h 21"/>
                <a:gd name="T60" fmla="*/ 52 w 52"/>
                <a:gd name="T61" fmla="*/ 7 h 21"/>
                <a:gd name="T62" fmla="*/ 49 w 52"/>
                <a:gd name="T63" fmla="*/ 5 h 21"/>
                <a:gd name="T64" fmla="*/ 47 w 52"/>
                <a:gd name="T65" fmla="*/ 2 h 21"/>
                <a:gd name="T66" fmla="*/ 42 w 52"/>
                <a:gd name="T67" fmla="*/ 2 h 21"/>
                <a:gd name="T68" fmla="*/ 45 w 52"/>
                <a:gd name="T69" fmla="*/ 5 h 21"/>
                <a:gd name="T70" fmla="*/ 40 w 52"/>
                <a:gd name="T71" fmla="*/ 5 h 21"/>
                <a:gd name="T72" fmla="*/ 40 w 52"/>
                <a:gd name="T73" fmla="*/ 2 h 21"/>
                <a:gd name="T74" fmla="*/ 38 w 52"/>
                <a:gd name="T75" fmla="*/ 0 h 21"/>
                <a:gd name="T76" fmla="*/ 30 w 52"/>
                <a:gd name="T77" fmla="*/ 0 h 21"/>
                <a:gd name="T78" fmla="*/ 30 w 52"/>
                <a:gd name="T79" fmla="*/ 5 h 21"/>
                <a:gd name="T80" fmla="*/ 33 w 52"/>
                <a:gd name="T81" fmla="*/ 7 h 21"/>
                <a:gd name="T82" fmla="*/ 30 w 52"/>
                <a:gd name="T83" fmla="*/ 9 h 21"/>
                <a:gd name="T84" fmla="*/ 26 w 52"/>
                <a:gd name="T85" fmla="*/ 16 h 21"/>
                <a:gd name="T86" fmla="*/ 33 w 52"/>
                <a:gd name="T87" fmla="*/ 21 h 21"/>
                <a:gd name="T88" fmla="*/ 35 w 52"/>
                <a:gd name="T89" fmla="*/ 19 h 21"/>
                <a:gd name="T90" fmla="*/ 35 w 52"/>
                <a:gd name="T91" fmla="*/ 14 h 21"/>
                <a:gd name="T92" fmla="*/ 42 w 52"/>
                <a:gd name="T93" fmla="*/ 14 h 21"/>
                <a:gd name="T94" fmla="*/ 47 w 52"/>
                <a:gd name="T95" fmla="*/ 9 h 21"/>
                <a:gd name="T96" fmla="*/ 52 w 52"/>
                <a:gd name="T9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1">
                  <a:moveTo>
                    <a:pt x="26" y="16"/>
                  </a:moveTo>
                  <a:lnTo>
                    <a:pt x="26" y="16"/>
                  </a:lnTo>
                  <a:lnTo>
                    <a:pt x="26" y="16"/>
                  </a:lnTo>
                  <a:lnTo>
                    <a:pt x="26" y="19"/>
                  </a:lnTo>
                  <a:lnTo>
                    <a:pt x="26" y="19"/>
                  </a:lnTo>
                  <a:lnTo>
                    <a:pt x="26" y="19"/>
                  </a:lnTo>
                  <a:lnTo>
                    <a:pt x="28" y="19"/>
                  </a:lnTo>
                  <a:lnTo>
                    <a:pt x="26" y="16"/>
                  </a:lnTo>
                  <a:lnTo>
                    <a:pt x="26" y="16"/>
                  </a:lnTo>
                  <a:close/>
                  <a:moveTo>
                    <a:pt x="45" y="14"/>
                  </a:moveTo>
                  <a:lnTo>
                    <a:pt x="45" y="14"/>
                  </a:lnTo>
                  <a:lnTo>
                    <a:pt x="45" y="14"/>
                  </a:lnTo>
                  <a:lnTo>
                    <a:pt x="45" y="16"/>
                  </a:lnTo>
                  <a:lnTo>
                    <a:pt x="47" y="16"/>
                  </a:lnTo>
                  <a:lnTo>
                    <a:pt x="45" y="14"/>
                  </a:lnTo>
                  <a:lnTo>
                    <a:pt x="45" y="14"/>
                  </a:lnTo>
                  <a:close/>
                  <a:moveTo>
                    <a:pt x="5" y="9"/>
                  </a:moveTo>
                  <a:lnTo>
                    <a:pt x="2" y="9"/>
                  </a:lnTo>
                  <a:lnTo>
                    <a:pt x="2" y="9"/>
                  </a:lnTo>
                  <a:lnTo>
                    <a:pt x="0" y="12"/>
                  </a:lnTo>
                  <a:lnTo>
                    <a:pt x="2" y="12"/>
                  </a:lnTo>
                  <a:lnTo>
                    <a:pt x="2" y="12"/>
                  </a:lnTo>
                  <a:lnTo>
                    <a:pt x="5" y="12"/>
                  </a:lnTo>
                  <a:lnTo>
                    <a:pt x="5" y="12"/>
                  </a:lnTo>
                  <a:lnTo>
                    <a:pt x="5" y="9"/>
                  </a:lnTo>
                  <a:lnTo>
                    <a:pt x="5" y="9"/>
                  </a:lnTo>
                  <a:close/>
                  <a:moveTo>
                    <a:pt x="26" y="5"/>
                  </a:moveTo>
                  <a:lnTo>
                    <a:pt x="26" y="5"/>
                  </a:lnTo>
                  <a:lnTo>
                    <a:pt x="26" y="5"/>
                  </a:lnTo>
                  <a:lnTo>
                    <a:pt x="28" y="2"/>
                  </a:lnTo>
                  <a:lnTo>
                    <a:pt x="28" y="2"/>
                  </a:lnTo>
                  <a:lnTo>
                    <a:pt x="26" y="2"/>
                  </a:lnTo>
                  <a:lnTo>
                    <a:pt x="26" y="0"/>
                  </a:lnTo>
                  <a:lnTo>
                    <a:pt x="23" y="2"/>
                  </a:lnTo>
                  <a:lnTo>
                    <a:pt x="23" y="2"/>
                  </a:lnTo>
                  <a:lnTo>
                    <a:pt x="21" y="2"/>
                  </a:lnTo>
                  <a:lnTo>
                    <a:pt x="19" y="2"/>
                  </a:lnTo>
                  <a:lnTo>
                    <a:pt x="19" y="2"/>
                  </a:lnTo>
                  <a:lnTo>
                    <a:pt x="16" y="2"/>
                  </a:lnTo>
                  <a:lnTo>
                    <a:pt x="14" y="2"/>
                  </a:lnTo>
                  <a:lnTo>
                    <a:pt x="14" y="2"/>
                  </a:lnTo>
                  <a:lnTo>
                    <a:pt x="12" y="2"/>
                  </a:lnTo>
                  <a:lnTo>
                    <a:pt x="7" y="2"/>
                  </a:lnTo>
                  <a:lnTo>
                    <a:pt x="7" y="0"/>
                  </a:lnTo>
                  <a:lnTo>
                    <a:pt x="5" y="0"/>
                  </a:lnTo>
                  <a:lnTo>
                    <a:pt x="7" y="2"/>
                  </a:lnTo>
                  <a:lnTo>
                    <a:pt x="7" y="2"/>
                  </a:lnTo>
                  <a:lnTo>
                    <a:pt x="7" y="5"/>
                  </a:lnTo>
                  <a:lnTo>
                    <a:pt x="9" y="5"/>
                  </a:lnTo>
                  <a:lnTo>
                    <a:pt x="12" y="5"/>
                  </a:lnTo>
                  <a:lnTo>
                    <a:pt x="14" y="7"/>
                  </a:lnTo>
                  <a:lnTo>
                    <a:pt x="14" y="7"/>
                  </a:lnTo>
                  <a:lnTo>
                    <a:pt x="9" y="7"/>
                  </a:lnTo>
                  <a:lnTo>
                    <a:pt x="9" y="7"/>
                  </a:lnTo>
                  <a:lnTo>
                    <a:pt x="9" y="7"/>
                  </a:lnTo>
                  <a:lnTo>
                    <a:pt x="9" y="9"/>
                  </a:lnTo>
                  <a:lnTo>
                    <a:pt x="12" y="9"/>
                  </a:lnTo>
                  <a:lnTo>
                    <a:pt x="12" y="9"/>
                  </a:lnTo>
                  <a:lnTo>
                    <a:pt x="14" y="9"/>
                  </a:lnTo>
                  <a:lnTo>
                    <a:pt x="14" y="9"/>
                  </a:lnTo>
                  <a:lnTo>
                    <a:pt x="14" y="9"/>
                  </a:lnTo>
                  <a:lnTo>
                    <a:pt x="14" y="9"/>
                  </a:lnTo>
                  <a:lnTo>
                    <a:pt x="14" y="12"/>
                  </a:lnTo>
                  <a:lnTo>
                    <a:pt x="12" y="12"/>
                  </a:lnTo>
                  <a:lnTo>
                    <a:pt x="9" y="14"/>
                  </a:lnTo>
                  <a:lnTo>
                    <a:pt x="7" y="12"/>
                  </a:lnTo>
                  <a:lnTo>
                    <a:pt x="5" y="14"/>
                  </a:lnTo>
                  <a:lnTo>
                    <a:pt x="9" y="16"/>
                  </a:lnTo>
                  <a:lnTo>
                    <a:pt x="12" y="19"/>
                  </a:lnTo>
                  <a:lnTo>
                    <a:pt x="14" y="19"/>
                  </a:lnTo>
                  <a:lnTo>
                    <a:pt x="14" y="16"/>
                  </a:lnTo>
                  <a:lnTo>
                    <a:pt x="14" y="16"/>
                  </a:lnTo>
                  <a:lnTo>
                    <a:pt x="16" y="16"/>
                  </a:lnTo>
                  <a:lnTo>
                    <a:pt x="16" y="16"/>
                  </a:lnTo>
                  <a:lnTo>
                    <a:pt x="16" y="16"/>
                  </a:lnTo>
                  <a:lnTo>
                    <a:pt x="16" y="14"/>
                  </a:lnTo>
                  <a:lnTo>
                    <a:pt x="16" y="14"/>
                  </a:lnTo>
                  <a:lnTo>
                    <a:pt x="19" y="14"/>
                  </a:lnTo>
                  <a:lnTo>
                    <a:pt x="21" y="14"/>
                  </a:lnTo>
                  <a:lnTo>
                    <a:pt x="21" y="14"/>
                  </a:lnTo>
                  <a:lnTo>
                    <a:pt x="23" y="9"/>
                  </a:lnTo>
                  <a:lnTo>
                    <a:pt x="23" y="7"/>
                  </a:lnTo>
                  <a:lnTo>
                    <a:pt x="26" y="7"/>
                  </a:lnTo>
                  <a:lnTo>
                    <a:pt x="26" y="5"/>
                  </a:lnTo>
                  <a:close/>
                  <a:moveTo>
                    <a:pt x="12" y="2"/>
                  </a:moveTo>
                  <a:lnTo>
                    <a:pt x="14" y="2"/>
                  </a:lnTo>
                  <a:lnTo>
                    <a:pt x="14" y="0"/>
                  </a:lnTo>
                  <a:lnTo>
                    <a:pt x="14" y="0"/>
                  </a:lnTo>
                  <a:lnTo>
                    <a:pt x="12" y="0"/>
                  </a:lnTo>
                  <a:lnTo>
                    <a:pt x="9" y="0"/>
                  </a:lnTo>
                  <a:lnTo>
                    <a:pt x="9" y="0"/>
                  </a:lnTo>
                  <a:lnTo>
                    <a:pt x="12" y="2"/>
                  </a:lnTo>
                  <a:close/>
                  <a:moveTo>
                    <a:pt x="52" y="7"/>
                  </a:moveTo>
                  <a:lnTo>
                    <a:pt x="52" y="7"/>
                  </a:lnTo>
                  <a:lnTo>
                    <a:pt x="49" y="5"/>
                  </a:lnTo>
                  <a:lnTo>
                    <a:pt x="49" y="5"/>
                  </a:lnTo>
                  <a:lnTo>
                    <a:pt x="52" y="5"/>
                  </a:lnTo>
                  <a:lnTo>
                    <a:pt x="49" y="2"/>
                  </a:lnTo>
                  <a:lnTo>
                    <a:pt x="47" y="2"/>
                  </a:lnTo>
                  <a:lnTo>
                    <a:pt x="45" y="2"/>
                  </a:lnTo>
                  <a:lnTo>
                    <a:pt x="42" y="2"/>
                  </a:lnTo>
                  <a:lnTo>
                    <a:pt x="42" y="2"/>
                  </a:lnTo>
                  <a:lnTo>
                    <a:pt x="45" y="5"/>
                  </a:lnTo>
                  <a:lnTo>
                    <a:pt x="45" y="5"/>
                  </a:lnTo>
                  <a:lnTo>
                    <a:pt x="45" y="5"/>
                  </a:lnTo>
                  <a:lnTo>
                    <a:pt x="45" y="5"/>
                  </a:lnTo>
                  <a:lnTo>
                    <a:pt x="40" y="5"/>
                  </a:lnTo>
                  <a:lnTo>
                    <a:pt x="40" y="5"/>
                  </a:lnTo>
                  <a:lnTo>
                    <a:pt x="40" y="2"/>
                  </a:lnTo>
                  <a:lnTo>
                    <a:pt x="40" y="2"/>
                  </a:lnTo>
                  <a:lnTo>
                    <a:pt x="40" y="2"/>
                  </a:lnTo>
                  <a:lnTo>
                    <a:pt x="40" y="2"/>
                  </a:lnTo>
                  <a:lnTo>
                    <a:pt x="40" y="0"/>
                  </a:lnTo>
                  <a:lnTo>
                    <a:pt x="38" y="0"/>
                  </a:lnTo>
                  <a:lnTo>
                    <a:pt x="35" y="0"/>
                  </a:lnTo>
                  <a:lnTo>
                    <a:pt x="33" y="0"/>
                  </a:lnTo>
                  <a:lnTo>
                    <a:pt x="30" y="0"/>
                  </a:lnTo>
                  <a:lnTo>
                    <a:pt x="33" y="0"/>
                  </a:lnTo>
                  <a:lnTo>
                    <a:pt x="30" y="5"/>
                  </a:lnTo>
                  <a:lnTo>
                    <a:pt x="30" y="5"/>
                  </a:lnTo>
                  <a:lnTo>
                    <a:pt x="33" y="7"/>
                  </a:lnTo>
                  <a:lnTo>
                    <a:pt x="33" y="7"/>
                  </a:lnTo>
                  <a:lnTo>
                    <a:pt x="33" y="7"/>
                  </a:lnTo>
                  <a:lnTo>
                    <a:pt x="30" y="7"/>
                  </a:lnTo>
                  <a:lnTo>
                    <a:pt x="30" y="9"/>
                  </a:lnTo>
                  <a:lnTo>
                    <a:pt x="30" y="9"/>
                  </a:lnTo>
                  <a:lnTo>
                    <a:pt x="26" y="12"/>
                  </a:lnTo>
                  <a:lnTo>
                    <a:pt x="28" y="14"/>
                  </a:lnTo>
                  <a:lnTo>
                    <a:pt x="26" y="16"/>
                  </a:lnTo>
                  <a:lnTo>
                    <a:pt x="28" y="16"/>
                  </a:lnTo>
                  <a:lnTo>
                    <a:pt x="30" y="19"/>
                  </a:lnTo>
                  <a:lnTo>
                    <a:pt x="33" y="21"/>
                  </a:lnTo>
                  <a:lnTo>
                    <a:pt x="33" y="19"/>
                  </a:lnTo>
                  <a:lnTo>
                    <a:pt x="33" y="19"/>
                  </a:lnTo>
                  <a:lnTo>
                    <a:pt x="35" y="19"/>
                  </a:lnTo>
                  <a:lnTo>
                    <a:pt x="38" y="16"/>
                  </a:lnTo>
                  <a:lnTo>
                    <a:pt x="33" y="14"/>
                  </a:lnTo>
                  <a:lnTo>
                    <a:pt x="35" y="14"/>
                  </a:lnTo>
                  <a:lnTo>
                    <a:pt x="42" y="16"/>
                  </a:lnTo>
                  <a:lnTo>
                    <a:pt x="42" y="14"/>
                  </a:lnTo>
                  <a:lnTo>
                    <a:pt x="42" y="14"/>
                  </a:lnTo>
                  <a:lnTo>
                    <a:pt x="40" y="12"/>
                  </a:lnTo>
                  <a:lnTo>
                    <a:pt x="45" y="12"/>
                  </a:lnTo>
                  <a:lnTo>
                    <a:pt x="47" y="9"/>
                  </a:lnTo>
                  <a:lnTo>
                    <a:pt x="47" y="9"/>
                  </a:lnTo>
                  <a:lnTo>
                    <a:pt x="49" y="9"/>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346"/>
            <p:cNvSpPr>
              <a:spLocks/>
            </p:cNvSpPr>
            <p:nvPr userDrawn="1"/>
          </p:nvSpPr>
          <p:spPr bwMode="auto">
            <a:xfrm>
              <a:off x="4266" y="2493"/>
              <a:ext cx="278" cy="241"/>
            </a:xfrm>
            <a:custGeom>
              <a:avLst/>
              <a:gdLst>
                <a:gd name="T0" fmla="*/ 238 w 278"/>
                <a:gd name="T1" fmla="*/ 137 h 241"/>
                <a:gd name="T2" fmla="*/ 207 w 278"/>
                <a:gd name="T3" fmla="*/ 128 h 241"/>
                <a:gd name="T4" fmla="*/ 195 w 278"/>
                <a:gd name="T5" fmla="*/ 118 h 241"/>
                <a:gd name="T6" fmla="*/ 186 w 278"/>
                <a:gd name="T7" fmla="*/ 107 h 241"/>
                <a:gd name="T8" fmla="*/ 181 w 278"/>
                <a:gd name="T9" fmla="*/ 97 h 241"/>
                <a:gd name="T10" fmla="*/ 176 w 278"/>
                <a:gd name="T11" fmla="*/ 90 h 241"/>
                <a:gd name="T12" fmla="*/ 181 w 278"/>
                <a:gd name="T13" fmla="*/ 83 h 241"/>
                <a:gd name="T14" fmla="*/ 174 w 278"/>
                <a:gd name="T15" fmla="*/ 81 h 241"/>
                <a:gd name="T16" fmla="*/ 165 w 278"/>
                <a:gd name="T17" fmla="*/ 83 h 241"/>
                <a:gd name="T18" fmla="*/ 160 w 278"/>
                <a:gd name="T19" fmla="*/ 71 h 241"/>
                <a:gd name="T20" fmla="*/ 167 w 278"/>
                <a:gd name="T21" fmla="*/ 59 h 241"/>
                <a:gd name="T22" fmla="*/ 167 w 278"/>
                <a:gd name="T23" fmla="*/ 45 h 241"/>
                <a:gd name="T24" fmla="*/ 155 w 278"/>
                <a:gd name="T25" fmla="*/ 33 h 241"/>
                <a:gd name="T26" fmla="*/ 139 w 278"/>
                <a:gd name="T27" fmla="*/ 17 h 241"/>
                <a:gd name="T28" fmla="*/ 127 w 278"/>
                <a:gd name="T29" fmla="*/ 10 h 241"/>
                <a:gd name="T30" fmla="*/ 118 w 278"/>
                <a:gd name="T31" fmla="*/ 7 h 241"/>
                <a:gd name="T32" fmla="*/ 110 w 278"/>
                <a:gd name="T33" fmla="*/ 7 h 241"/>
                <a:gd name="T34" fmla="*/ 99 w 278"/>
                <a:gd name="T35" fmla="*/ 10 h 241"/>
                <a:gd name="T36" fmla="*/ 92 w 278"/>
                <a:gd name="T37" fmla="*/ 5 h 241"/>
                <a:gd name="T38" fmla="*/ 85 w 278"/>
                <a:gd name="T39" fmla="*/ 5 h 241"/>
                <a:gd name="T40" fmla="*/ 80 w 278"/>
                <a:gd name="T41" fmla="*/ 17 h 241"/>
                <a:gd name="T42" fmla="*/ 73 w 278"/>
                <a:gd name="T43" fmla="*/ 12 h 241"/>
                <a:gd name="T44" fmla="*/ 63 w 278"/>
                <a:gd name="T45" fmla="*/ 12 h 241"/>
                <a:gd name="T46" fmla="*/ 59 w 278"/>
                <a:gd name="T47" fmla="*/ 26 h 241"/>
                <a:gd name="T48" fmla="*/ 56 w 278"/>
                <a:gd name="T49" fmla="*/ 38 h 241"/>
                <a:gd name="T50" fmla="*/ 52 w 278"/>
                <a:gd name="T51" fmla="*/ 47 h 241"/>
                <a:gd name="T52" fmla="*/ 42 w 278"/>
                <a:gd name="T53" fmla="*/ 55 h 241"/>
                <a:gd name="T54" fmla="*/ 35 w 278"/>
                <a:gd name="T55" fmla="*/ 69 h 241"/>
                <a:gd name="T56" fmla="*/ 35 w 278"/>
                <a:gd name="T57" fmla="*/ 85 h 241"/>
                <a:gd name="T58" fmla="*/ 28 w 278"/>
                <a:gd name="T59" fmla="*/ 85 h 241"/>
                <a:gd name="T60" fmla="*/ 21 w 278"/>
                <a:gd name="T61" fmla="*/ 92 h 241"/>
                <a:gd name="T62" fmla="*/ 21 w 278"/>
                <a:gd name="T63" fmla="*/ 107 h 241"/>
                <a:gd name="T64" fmla="*/ 19 w 278"/>
                <a:gd name="T65" fmla="*/ 121 h 241"/>
                <a:gd name="T66" fmla="*/ 19 w 278"/>
                <a:gd name="T67" fmla="*/ 135 h 241"/>
                <a:gd name="T68" fmla="*/ 9 w 278"/>
                <a:gd name="T69" fmla="*/ 137 h 241"/>
                <a:gd name="T70" fmla="*/ 0 w 278"/>
                <a:gd name="T71" fmla="*/ 144 h 241"/>
                <a:gd name="T72" fmla="*/ 4 w 278"/>
                <a:gd name="T73" fmla="*/ 152 h 241"/>
                <a:gd name="T74" fmla="*/ 16 w 278"/>
                <a:gd name="T75" fmla="*/ 156 h 241"/>
                <a:gd name="T76" fmla="*/ 21 w 278"/>
                <a:gd name="T77" fmla="*/ 166 h 241"/>
                <a:gd name="T78" fmla="*/ 30 w 278"/>
                <a:gd name="T79" fmla="*/ 175 h 241"/>
                <a:gd name="T80" fmla="*/ 37 w 278"/>
                <a:gd name="T81" fmla="*/ 192 h 241"/>
                <a:gd name="T82" fmla="*/ 42 w 278"/>
                <a:gd name="T83" fmla="*/ 199 h 241"/>
                <a:gd name="T84" fmla="*/ 44 w 278"/>
                <a:gd name="T85" fmla="*/ 201 h 241"/>
                <a:gd name="T86" fmla="*/ 52 w 278"/>
                <a:gd name="T87" fmla="*/ 206 h 241"/>
                <a:gd name="T88" fmla="*/ 52 w 278"/>
                <a:gd name="T89" fmla="*/ 215 h 241"/>
                <a:gd name="T90" fmla="*/ 61 w 278"/>
                <a:gd name="T91" fmla="*/ 220 h 241"/>
                <a:gd name="T92" fmla="*/ 77 w 278"/>
                <a:gd name="T93" fmla="*/ 225 h 241"/>
                <a:gd name="T94" fmla="*/ 94 w 278"/>
                <a:gd name="T95" fmla="*/ 237 h 241"/>
                <a:gd name="T96" fmla="*/ 110 w 278"/>
                <a:gd name="T97" fmla="*/ 241 h 241"/>
                <a:gd name="T98" fmla="*/ 125 w 278"/>
                <a:gd name="T99" fmla="*/ 239 h 241"/>
                <a:gd name="T100" fmla="*/ 139 w 278"/>
                <a:gd name="T101" fmla="*/ 227 h 241"/>
                <a:gd name="T102" fmla="*/ 151 w 278"/>
                <a:gd name="T103" fmla="*/ 232 h 241"/>
                <a:gd name="T104" fmla="*/ 162 w 278"/>
                <a:gd name="T105" fmla="*/ 232 h 241"/>
                <a:gd name="T106" fmla="*/ 174 w 278"/>
                <a:gd name="T107" fmla="*/ 225 h 241"/>
                <a:gd name="T108" fmla="*/ 186 w 278"/>
                <a:gd name="T109" fmla="*/ 218 h 241"/>
                <a:gd name="T110" fmla="*/ 200 w 278"/>
                <a:gd name="T111" fmla="*/ 211 h 241"/>
                <a:gd name="T112" fmla="*/ 217 w 278"/>
                <a:gd name="T113" fmla="*/ 211 h 241"/>
                <a:gd name="T114" fmla="*/ 233 w 278"/>
                <a:gd name="T115" fmla="*/ 194 h 241"/>
                <a:gd name="T116" fmla="*/ 259 w 278"/>
                <a:gd name="T117" fmla="*/ 166 h 241"/>
                <a:gd name="T118" fmla="*/ 259 w 278"/>
                <a:gd name="T119" fmla="*/ 14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241">
                  <a:moveTo>
                    <a:pt x="259" y="147"/>
                  </a:moveTo>
                  <a:lnTo>
                    <a:pt x="257" y="144"/>
                  </a:lnTo>
                  <a:lnTo>
                    <a:pt x="252" y="144"/>
                  </a:lnTo>
                  <a:lnTo>
                    <a:pt x="245" y="142"/>
                  </a:lnTo>
                  <a:lnTo>
                    <a:pt x="238" y="137"/>
                  </a:lnTo>
                  <a:lnTo>
                    <a:pt x="231" y="135"/>
                  </a:lnTo>
                  <a:lnTo>
                    <a:pt x="226" y="133"/>
                  </a:lnTo>
                  <a:lnTo>
                    <a:pt x="219" y="130"/>
                  </a:lnTo>
                  <a:lnTo>
                    <a:pt x="214" y="130"/>
                  </a:lnTo>
                  <a:lnTo>
                    <a:pt x="207" y="128"/>
                  </a:lnTo>
                  <a:lnTo>
                    <a:pt x="202" y="126"/>
                  </a:lnTo>
                  <a:lnTo>
                    <a:pt x="202" y="126"/>
                  </a:lnTo>
                  <a:lnTo>
                    <a:pt x="200" y="121"/>
                  </a:lnTo>
                  <a:lnTo>
                    <a:pt x="195" y="118"/>
                  </a:lnTo>
                  <a:lnTo>
                    <a:pt x="195" y="118"/>
                  </a:lnTo>
                  <a:lnTo>
                    <a:pt x="193" y="116"/>
                  </a:lnTo>
                  <a:lnTo>
                    <a:pt x="191" y="114"/>
                  </a:lnTo>
                  <a:lnTo>
                    <a:pt x="188" y="111"/>
                  </a:lnTo>
                  <a:lnTo>
                    <a:pt x="188" y="109"/>
                  </a:lnTo>
                  <a:lnTo>
                    <a:pt x="186" y="107"/>
                  </a:lnTo>
                  <a:lnTo>
                    <a:pt x="186" y="104"/>
                  </a:lnTo>
                  <a:lnTo>
                    <a:pt x="184" y="104"/>
                  </a:lnTo>
                  <a:lnTo>
                    <a:pt x="181" y="100"/>
                  </a:lnTo>
                  <a:lnTo>
                    <a:pt x="181" y="100"/>
                  </a:lnTo>
                  <a:lnTo>
                    <a:pt x="181" y="97"/>
                  </a:lnTo>
                  <a:lnTo>
                    <a:pt x="179" y="95"/>
                  </a:lnTo>
                  <a:lnTo>
                    <a:pt x="179" y="92"/>
                  </a:lnTo>
                  <a:lnTo>
                    <a:pt x="176" y="92"/>
                  </a:lnTo>
                  <a:lnTo>
                    <a:pt x="176" y="90"/>
                  </a:lnTo>
                  <a:lnTo>
                    <a:pt x="176" y="90"/>
                  </a:lnTo>
                  <a:lnTo>
                    <a:pt x="179" y="88"/>
                  </a:lnTo>
                  <a:lnTo>
                    <a:pt x="179" y="85"/>
                  </a:lnTo>
                  <a:lnTo>
                    <a:pt x="181" y="85"/>
                  </a:lnTo>
                  <a:lnTo>
                    <a:pt x="181" y="83"/>
                  </a:lnTo>
                  <a:lnTo>
                    <a:pt x="181" y="83"/>
                  </a:lnTo>
                  <a:lnTo>
                    <a:pt x="181" y="83"/>
                  </a:lnTo>
                  <a:lnTo>
                    <a:pt x="179" y="83"/>
                  </a:lnTo>
                  <a:lnTo>
                    <a:pt x="179" y="81"/>
                  </a:lnTo>
                  <a:lnTo>
                    <a:pt x="176" y="81"/>
                  </a:lnTo>
                  <a:lnTo>
                    <a:pt x="174" y="81"/>
                  </a:lnTo>
                  <a:lnTo>
                    <a:pt x="174" y="81"/>
                  </a:lnTo>
                  <a:lnTo>
                    <a:pt x="169" y="83"/>
                  </a:lnTo>
                  <a:lnTo>
                    <a:pt x="167" y="83"/>
                  </a:lnTo>
                  <a:lnTo>
                    <a:pt x="165" y="83"/>
                  </a:lnTo>
                  <a:lnTo>
                    <a:pt x="165" y="83"/>
                  </a:lnTo>
                  <a:lnTo>
                    <a:pt x="162" y="83"/>
                  </a:lnTo>
                  <a:lnTo>
                    <a:pt x="160" y="83"/>
                  </a:lnTo>
                  <a:lnTo>
                    <a:pt x="160" y="78"/>
                  </a:lnTo>
                  <a:lnTo>
                    <a:pt x="160" y="73"/>
                  </a:lnTo>
                  <a:lnTo>
                    <a:pt x="160" y="71"/>
                  </a:lnTo>
                  <a:lnTo>
                    <a:pt x="160" y="69"/>
                  </a:lnTo>
                  <a:lnTo>
                    <a:pt x="160" y="66"/>
                  </a:lnTo>
                  <a:lnTo>
                    <a:pt x="162" y="64"/>
                  </a:lnTo>
                  <a:lnTo>
                    <a:pt x="165" y="64"/>
                  </a:lnTo>
                  <a:lnTo>
                    <a:pt x="167" y="59"/>
                  </a:lnTo>
                  <a:lnTo>
                    <a:pt x="169" y="55"/>
                  </a:lnTo>
                  <a:lnTo>
                    <a:pt x="172" y="52"/>
                  </a:lnTo>
                  <a:lnTo>
                    <a:pt x="169" y="50"/>
                  </a:lnTo>
                  <a:lnTo>
                    <a:pt x="167" y="47"/>
                  </a:lnTo>
                  <a:lnTo>
                    <a:pt x="167" y="45"/>
                  </a:lnTo>
                  <a:lnTo>
                    <a:pt x="165" y="45"/>
                  </a:lnTo>
                  <a:lnTo>
                    <a:pt x="162" y="43"/>
                  </a:lnTo>
                  <a:lnTo>
                    <a:pt x="160" y="40"/>
                  </a:lnTo>
                  <a:lnTo>
                    <a:pt x="160" y="36"/>
                  </a:lnTo>
                  <a:lnTo>
                    <a:pt x="155" y="33"/>
                  </a:lnTo>
                  <a:lnTo>
                    <a:pt x="151" y="31"/>
                  </a:lnTo>
                  <a:lnTo>
                    <a:pt x="146" y="24"/>
                  </a:lnTo>
                  <a:lnTo>
                    <a:pt x="143" y="19"/>
                  </a:lnTo>
                  <a:lnTo>
                    <a:pt x="141" y="17"/>
                  </a:lnTo>
                  <a:lnTo>
                    <a:pt x="139" y="17"/>
                  </a:lnTo>
                  <a:lnTo>
                    <a:pt x="136" y="14"/>
                  </a:lnTo>
                  <a:lnTo>
                    <a:pt x="132" y="12"/>
                  </a:lnTo>
                  <a:lnTo>
                    <a:pt x="129" y="10"/>
                  </a:lnTo>
                  <a:lnTo>
                    <a:pt x="127" y="10"/>
                  </a:lnTo>
                  <a:lnTo>
                    <a:pt x="127" y="10"/>
                  </a:lnTo>
                  <a:lnTo>
                    <a:pt x="125" y="10"/>
                  </a:lnTo>
                  <a:lnTo>
                    <a:pt x="120" y="10"/>
                  </a:lnTo>
                  <a:lnTo>
                    <a:pt x="120" y="10"/>
                  </a:lnTo>
                  <a:lnTo>
                    <a:pt x="118" y="7"/>
                  </a:lnTo>
                  <a:lnTo>
                    <a:pt x="118" y="7"/>
                  </a:lnTo>
                  <a:lnTo>
                    <a:pt x="115" y="7"/>
                  </a:lnTo>
                  <a:lnTo>
                    <a:pt x="113" y="10"/>
                  </a:lnTo>
                  <a:lnTo>
                    <a:pt x="110" y="10"/>
                  </a:lnTo>
                  <a:lnTo>
                    <a:pt x="110" y="7"/>
                  </a:lnTo>
                  <a:lnTo>
                    <a:pt x="110" y="7"/>
                  </a:lnTo>
                  <a:lnTo>
                    <a:pt x="108" y="5"/>
                  </a:lnTo>
                  <a:lnTo>
                    <a:pt x="108" y="5"/>
                  </a:lnTo>
                  <a:lnTo>
                    <a:pt x="106" y="7"/>
                  </a:lnTo>
                  <a:lnTo>
                    <a:pt x="103" y="10"/>
                  </a:lnTo>
                  <a:lnTo>
                    <a:pt x="99" y="10"/>
                  </a:lnTo>
                  <a:lnTo>
                    <a:pt x="96" y="10"/>
                  </a:lnTo>
                  <a:lnTo>
                    <a:pt x="96" y="10"/>
                  </a:lnTo>
                  <a:lnTo>
                    <a:pt x="92" y="5"/>
                  </a:lnTo>
                  <a:lnTo>
                    <a:pt x="92" y="5"/>
                  </a:lnTo>
                  <a:lnTo>
                    <a:pt x="92" y="5"/>
                  </a:lnTo>
                  <a:lnTo>
                    <a:pt x="89" y="5"/>
                  </a:lnTo>
                  <a:lnTo>
                    <a:pt x="89" y="3"/>
                  </a:lnTo>
                  <a:lnTo>
                    <a:pt x="87" y="3"/>
                  </a:lnTo>
                  <a:lnTo>
                    <a:pt x="87" y="0"/>
                  </a:lnTo>
                  <a:lnTo>
                    <a:pt x="85" y="5"/>
                  </a:lnTo>
                  <a:lnTo>
                    <a:pt x="82" y="10"/>
                  </a:lnTo>
                  <a:lnTo>
                    <a:pt x="82" y="12"/>
                  </a:lnTo>
                  <a:lnTo>
                    <a:pt x="80" y="17"/>
                  </a:lnTo>
                  <a:lnTo>
                    <a:pt x="80" y="17"/>
                  </a:lnTo>
                  <a:lnTo>
                    <a:pt x="80" y="17"/>
                  </a:lnTo>
                  <a:lnTo>
                    <a:pt x="77" y="12"/>
                  </a:lnTo>
                  <a:lnTo>
                    <a:pt x="75" y="10"/>
                  </a:lnTo>
                  <a:lnTo>
                    <a:pt x="73" y="10"/>
                  </a:lnTo>
                  <a:lnTo>
                    <a:pt x="73" y="10"/>
                  </a:lnTo>
                  <a:lnTo>
                    <a:pt x="73" y="12"/>
                  </a:lnTo>
                  <a:lnTo>
                    <a:pt x="70" y="12"/>
                  </a:lnTo>
                  <a:lnTo>
                    <a:pt x="70" y="14"/>
                  </a:lnTo>
                  <a:lnTo>
                    <a:pt x="70" y="14"/>
                  </a:lnTo>
                  <a:lnTo>
                    <a:pt x="66" y="12"/>
                  </a:lnTo>
                  <a:lnTo>
                    <a:pt x="63" y="12"/>
                  </a:lnTo>
                  <a:lnTo>
                    <a:pt x="61" y="14"/>
                  </a:lnTo>
                  <a:lnTo>
                    <a:pt x="61" y="14"/>
                  </a:lnTo>
                  <a:lnTo>
                    <a:pt x="61" y="19"/>
                  </a:lnTo>
                  <a:lnTo>
                    <a:pt x="61" y="21"/>
                  </a:lnTo>
                  <a:lnTo>
                    <a:pt x="59" y="26"/>
                  </a:lnTo>
                  <a:lnTo>
                    <a:pt x="59" y="29"/>
                  </a:lnTo>
                  <a:lnTo>
                    <a:pt x="59" y="31"/>
                  </a:lnTo>
                  <a:lnTo>
                    <a:pt x="59" y="31"/>
                  </a:lnTo>
                  <a:lnTo>
                    <a:pt x="56" y="36"/>
                  </a:lnTo>
                  <a:lnTo>
                    <a:pt x="56" y="38"/>
                  </a:lnTo>
                  <a:lnTo>
                    <a:pt x="56" y="43"/>
                  </a:lnTo>
                  <a:lnTo>
                    <a:pt x="56" y="45"/>
                  </a:lnTo>
                  <a:lnTo>
                    <a:pt x="54" y="45"/>
                  </a:lnTo>
                  <a:lnTo>
                    <a:pt x="54" y="45"/>
                  </a:lnTo>
                  <a:lnTo>
                    <a:pt x="52" y="47"/>
                  </a:lnTo>
                  <a:lnTo>
                    <a:pt x="49" y="47"/>
                  </a:lnTo>
                  <a:lnTo>
                    <a:pt x="47" y="47"/>
                  </a:lnTo>
                  <a:lnTo>
                    <a:pt x="47" y="47"/>
                  </a:lnTo>
                  <a:lnTo>
                    <a:pt x="44" y="50"/>
                  </a:lnTo>
                  <a:lnTo>
                    <a:pt x="42" y="55"/>
                  </a:lnTo>
                  <a:lnTo>
                    <a:pt x="42" y="59"/>
                  </a:lnTo>
                  <a:lnTo>
                    <a:pt x="40" y="62"/>
                  </a:lnTo>
                  <a:lnTo>
                    <a:pt x="37" y="66"/>
                  </a:lnTo>
                  <a:lnTo>
                    <a:pt x="37" y="66"/>
                  </a:lnTo>
                  <a:lnTo>
                    <a:pt x="35" y="69"/>
                  </a:lnTo>
                  <a:lnTo>
                    <a:pt x="35" y="73"/>
                  </a:lnTo>
                  <a:lnTo>
                    <a:pt x="35" y="76"/>
                  </a:lnTo>
                  <a:lnTo>
                    <a:pt x="35" y="78"/>
                  </a:lnTo>
                  <a:lnTo>
                    <a:pt x="33" y="83"/>
                  </a:lnTo>
                  <a:lnTo>
                    <a:pt x="35" y="85"/>
                  </a:lnTo>
                  <a:lnTo>
                    <a:pt x="33" y="88"/>
                  </a:lnTo>
                  <a:lnTo>
                    <a:pt x="33" y="88"/>
                  </a:lnTo>
                  <a:lnTo>
                    <a:pt x="30" y="88"/>
                  </a:lnTo>
                  <a:lnTo>
                    <a:pt x="28" y="88"/>
                  </a:lnTo>
                  <a:lnTo>
                    <a:pt x="28" y="85"/>
                  </a:lnTo>
                  <a:lnTo>
                    <a:pt x="28" y="85"/>
                  </a:lnTo>
                  <a:lnTo>
                    <a:pt x="26" y="85"/>
                  </a:lnTo>
                  <a:lnTo>
                    <a:pt x="26" y="88"/>
                  </a:lnTo>
                  <a:lnTo>
                    <a:pt x="23" y="90"/>
                  </a:lnTo>
                  <a:lnTo>
                    <a:pt x="21" y="92"/>
                  </a:lnTo>
                  <a:lnTo>
                    <a:pt x="23" y="100"/>
                  </a:lnTo>
                  <a:lnTo>
                    <a:pt x="23" y="100"/>
                  </a:lnTo>
                  <a:lnTo>
                    <a:pt x="23" y="102"/>
                  </a:lnTo>
                  <a:lnTo>
                    <a:pt x="21" y="104"/>
                  </a:lnTo>
                  <a:lnTo>
                    <a:pt x="21" y="107"/>
                  </a:lnTo>
                  <a:lnTo>
                    <a:pt x="19" y="109"/>
                  </a:lnTo>
                  <a:lnTo>
                    <a:pt x="19" y="114"/>
                  </a:lnTo>
                  <a:lnTo>
                    <a:pt x="19" y="116"/>
                  </a:lnTo>
                  <a:lnTo>
                    <a:pt x="19" y="116"/>
                  </a:lnTo>
                  <a:lnTo>
                    <a:pt x="19" y="121"/>
                  </a:lnTo>
                  <a:lnTo>
                    <a:pt x="19" y="123"/>
                  </a:lnTo>
                  <a:lnTo>
                    <a:pt x="19" y="130"/>
                  </a:lnTo>
                  <a:lnTo>
                    <a:pt x="19" y="133"/>
                  </a:lnTo>
                  <a:lnTo>
                    <a:pt x="19" y="133"/>
                  </a:lnTo>
                  <a:lnTo>
                    <a:pt x="19" y="135"/>
                  </a:lnTo>
                  <a:lnTo>
                    <a:pt x="19" y="135"/>
                  </a:lnTo>
                  <a:lnTo>
                    <a:pt x="16" y="137"/>
                  </a:lnTo>
                  <a:lnTo>
                    <a:pt x="14" y="137"/>
                  </a:lnTo>
                  <a:lnTo>
                    <a:pt x="11" y="137"/>
                  </a:lnTo>
                  <a:lnTo>
                    <a:pt x="9" y="137"/>
                  </a:lnTo>
                  <a:lnTo>
                    <a:pt x="7" y="137"/>
                  </a:lnTo>
                  <a:lnTo>
                    <a:pt x="4" y="137"/>
                  </a:lnTo>
                  <a:lnTo>
                    <a:pt x="4" y="137"/>
                  </a:lnTo>
                  <a:lnTo>
                    <a:pt x="2" y="140"/>
                  </a:lnTo>
                  <a:lnTo>
                    <a:pt x="0" y="144"/>
                  </a:lnTo>
                  <a:lnTo>
                    <a:pt x="0" y="147"/>
                  </a:lnTo>
                  <a:lnTo>
                    <a:pt x="0" y="149"/>
                  </a:lnTo>
                  <a:lnTo>
                    <a:pt x="0" y="149"/>
                  </a:lnTo>
                  <a:lnTo>
                    <a:pt x="0" y="149"/>
                  </a:lnTo>
                  <a:lnTo>
                    <a:pt x="4" y="152"/>
                  </a:lnTo>
                  <a:lnTo>
                    <a:pt x="7" y="152"/>
                  </a:lnTo>
                  <a:lnTo>
                    <a:pt x="9" y="152"/>
                  </a:lnTo>
                  <a:lnTo>
                    <a:pt x="9" y="152"/>
                  </a:lnTo>
                  <a:lnTo>
                    <a:pt x="11" y="154"/>
                  </a:lnTo>
                  <a:lnTo>
                    <a:pt x="16" y="156"/>
                  </a:lnTo>
                  <a:lnTo>
                    <a:pt x="16" y="159"/>
                  </a:lnTo>
                  <a:lnTo>
                    <a:pt x="19" y="159"/>
                  </a:lnTo>
                  <a:lnTo>
                    <a:pt x="19" y="161"/>
                  </a:lnTo>
                  <a:lnTo>
                    <a:pt x="19" y="163"/>
                  </a:lnTo>
                  <a:lnTo>
                    <a:pt x="21" y="166"/>
                  </a:lnTo>
                  <a:lnTo>
                    <a:pt x="23" y="168"/>
                  </a:lnTo>
                  <a:lnTo>
                    <a:pt x="28" y="168"/>
                  </a:lnTo>
                  <a:lnTo>
                    <a:pt x="28" y="170"/>
                  </a:lnTo>
                  <a:lnTo>
                    <a:pt x="30" y="173"/>
                  </a:lnTo>
                  <a:lnTo>
                    <a:pt x="30" y="175"/>
                  </a:lnTo>
                  <a:lnTo>
                    <a:pt x="33" y="175"/>
                  </a:lnTo>
                  <a:lnTo>
                    <a:pt x="33" y="182"/>
                  </a:lnTo>
                  <a:lnTo>
                    <a:pt x="35" y="185"/>
                  </a:lnTo>
                  <a:lnTo>
                    <a:pt x="35" y="187"/>
                  </a:lnTo>
                  <a:lnTo>
                    <a:pt x="37" y="192"/>
                  </a:lnTo>
                  <a:lnTo>
                    <a:pt x="37" y="192"/>
                  </a:lnTo>
                  <a:lnTo>
                    <a:pt x="37" y="194"/>
                  </a:lnTo>
                  <a:lnTo>
                    <a:pt x="40" y="196"/>
                  </a:lnTo>
                  <a:lnTo>
                    <a:pt x="42" y="199"/>
                  </a:lnTo>
                  <a:lnTo>
                    <a:pt x="42" y="199"/>
                  </a:lnTo>
                  <a:lnTo>
                    <a:pt x="42" y="199"/>
                  </a:lnTo>
                  <a:lnTo>
                    <a:pt x="42" y="201"/>
                  </a:lnTo>
                  <a:lnTo>
                    <a:pt x="42" y="201"/>
                  </a:lnTo>
                  <a:lnTo>
                    <a:pt x="42" y="201"/>
                  </a:lnTo>
                  <a:lnTo>
                    <a:pt x="44" y="201"/>
                  </a:lnTo>
                  <a:lnTo>
                    <a:pt x="44" y="201"/>
                  </a:lnTo>
                  <a:lnTo>
                    <a:pt x="44" y="201"/>
                  </a:lnTo>
                  <a:lnTo>
                    <a:pt x="52" y="201"/>
                  </a:lnTo>
                  <a:lnTo>
                    <a:pt x="52" y="204"/>
                  </a:lnTo>
                  <a:lnTo>
                    <a:pt x="52" y="206"/>
                  </a:lnTo>
                  <a:lnTo>
                    <a:pt x="52" y="206"/>
                  </a:lnTo>
                  <a:lnTo>
                    <a:pt x="52" y="206"/>
                  </a:lnTo>
                  <a:lnTo>
                    <a:pt x="52" y="211"/>
                  </a:lnTo>
                  <a:lnTo>
                    <a:pt x="52" y="213"/>
                  </a:lnTo>
                  <a:lnTo>
                    <a:pt x="52" y="215"/>
                  </a:lnTo>
                  <a:lnTo>
                    <a:pt x="54" y="218"/>
                  </a:lnTo>
                  <a:lnTo>
                    <a:pt x="56" y="220"/>
                  </a:lnTo>
                  <a:lnTo>
                    <a:pt x="56" y="220"/>
                  </a:lnTo>
                  <a:lnTo>
                    <a:pt x="56" y="220"/>
                  </a:lnTo>
                  <a:lnTo>
                    <a:pt x="61" y="220"/>
                  </a:lnTo>
                  <a:lnTo>
                    <a:pt x="66" y="220"/>
                  </a:lnTo>
                  <a:lnTo>
                    <a:pt x="70" y="220"/>
                  </a:lnTo>
                  <a:lnTo>
                    <a:pt x="70" y="222"/>
                  </a:lnTo>
                  <a:lnTo>
                    <a:pt x="73" y="222"/>
                  </a:lnTo>
                  <a:lnTo>
                    <a:pt x="77" y="225"/>
                  </a:lnTo>
                  <a:lnTo>
                    <a:pt x="82" y="227"/>
                  </a:lnTo>
                  <a:lnTo>
                    <a:pt x="85" y="230"/>
                  </a:lnTo>
                  <a:lnTo>
                    <a:pt x="89" y="234"/>
                  </a:lnTo>
                  <a:lnTo>
                    <a:pt x="92" y="237"/>
                  </a:lnTo>
                  <a:lnTo>
                    <a:pt x="94" y="237"/>
                  </a:lnTo>
                  <a:lnTo>
                    <a:pt x="96" y="239"/>
                  </a:lnTo>
                  <a:lnTo>
                    <a:pt x="101" y="239"/>
                  </a:lnTo>
                  <a:lnTo>
                    <a:pt x="103" y="239"/>
                  </a:lnTo>
                  <a:lnTo>
                    <a:pt x="106" y="239"/>
                  </a:lnTo>
                  <a:lnTo>
                    <a:pt x="110" y="241"/>
                  </a:lnTo>
                  <a:lnTo>
                    <a:pt x="113" y="241"/>
                  </a:lnTo>
                  <a:lnTo>
                    <a:pt x="115" y="241"/>
                  </a:lnTo>
                  <a:lnTo>
                    <a:pt x="120" y="241"/>
                  </a:lnTo>
                  <a:lnTo>
                    <a:pt x="122" y="241"/>
                  </a:lnTo>
                  <a:lnTo>
                    <a:pt x="125" y="239"/>
                  </a:lnTo>
                  <a:lnTo>
                    <a:pt x="127" y="237"/>
                  </a:lnTo>
                  <a:lnTo>
                    <a:pt x="127" y="234"/>
                  </a:lnTo>
                  <a:lnTo>
                    <a:pt x="129" y="232"/>
                  </a:lnTo>
                  <a:lnTo>
                    <a:pt x="136" y="230"/>
                  </a:lnTo>
                  <a:lnTo>
                    <a:pt x="139" y="227"/>
                  </a:lnTo>
                  <a:lnTo>
                    <a:pt x="143" y="225"/>
                  </a:lnTo>
                  <a:lnTo>
                    <a:pt x="146" y="227"/>
                  </a:lnTo>
                  <a:lnTo>
                    <a:pt x="148" y="230"/>
                  </a:lnTo>
                  <a:lnTo>
                    <a:pt x="151" y="230"/>
                  </a:lnTo>
                  <a:lnTo>
                    <a:pt x="151" y="232"/>
                  </a:lnTo>
                  <a:lnTo>
                    <a:pt x="153" y="232"/>
                  </a:lnTo>
                  <a:lnTo>
                    <a:pt x="155" y="232"/>
                  </a:lnTo>
                  <a:lnTo>
                    <a:pt x="155" y="232"/>
                  </a:lnTo>
                  <a:lnTo>
                    <a:pt x="158" y="232"/>
                  </a:lnTo>
                  <a:lnTo>
                    <a:pt x="162" y="232"/>
                  </a:lnTo>
                  <a:lnTo>
                    <a:pt x="165" y="232"/>
                  </a:lnTo>
                  <a:lnTo>
                    <a:pt x="165" y="230"/>
                  </a:lnTo>
                  <a:lnTo>
                    <a:pt x="167" y="227"/>
                  </a:lnTo>
                  <a:lnTo>
                    <a:pt x="172" y="227"/>
                  </a:lnTo>
                  <a:lnTo>
                    <a:pt x="174" y="225"/>
                  </a:lnTo>
                  <a:lnTo>
                    <a:pt x="181" y="225"/>
                  </a:lnTo>
                  <a:lnTo>
                    <a:pt x="184" y="222"/>
                  </a:lnTo>
                  <a:lnTo>
                    <a:pt x="184" y="222"/>
                  </a:lnTo>
                  <a:lnTo>
                    <a:pt x="184" y="220"/>
                  </a:lnTo>
                  <a:lnTo>
                    <a:pt x="186" y="218"/>
                  </a:lnTo>
                  <a:lnTo>
                    <a:pt x="188" y="218"/>
                  </a:lnTo>
                  <a:lnTo>
                    <a:pt x="191" y="215"/>
                  </a:lnTo>
                  <a:lnTo>
                    <a:pt x="195" y="213"/>
                  </a:lnTo>
                  <a:lnTo>
                    <a:pt x="195" y="213"/>
                  </a:lnTo>
                  <a:lnTo>
                    <a:pt x="200" y="211"/>
                  </a:lnTo>
                  <a:lnTo>
                    <a:pt x="202" y="211"/>
                  </a:lnTo>
                  <a:lnTo>
                    <a:pt x="205" y="211"/>
                  </a:lnTo>
                  <a:lnTo>
                    <a:pt x="205" y="211"/>
                  </a:lnTo>
                  <a:lnTo>
                    <a:pt x="212" y="211"/>
                  </a:lnTo>
                  <a:lnTo>
                    <a:pt x="217" y="211"/>
                  </a:lnTo>
                  <a:lnTo>
                    <a:pt x="221" y="211"/>
                  </a:lnTo>
                  <a:lnTo>
                    <a:pt x="221" y="211"/>
                  </a:lnTo>
                  <a:lnTo>
                    <a:pt x="226" y="206"/>
                  </a:lnTo>
                  <a:lnTo>
                    <a:pt x="231" y="199"/>
                  </a:lnTo>
                  <a:lnTo>
                    <a:pt x="233" y="194"/>
                  </a:lnTo>
                  <a:lnTo>
                    <a:pt x="240" y="187"/>
                  </a:lnTo>
                  <a:lnTo>
                    <a:pt x="245" y="182"/>
                  </a:lnTo>
                  <a:lnTo>
                    <a:pt x="250" y="178"/>
                  </a:lnTo>
                  <a:lnTo>
                    <a:pt x="252" y="173"/>
                  </a:lnTo>
                  <a:lnTo>
                    <a:pt x="259" y="166"/>
                  </a:lnTo>
                  <a:lnTo>
                    <a:pt x="261" y="163"/>
                  </a:lnTo>
                  <a:lnTo>
                    <a:pt x="266" y="156"/>
                  </a:lnTo>
                  <a:lnTo>
                    <a:pt x="273" y="152"/>
                  </a:lnTo>
                  <a:lnTo>
                    <a:pt x="278" y="147"/>
                  </a:lnTo>
                  <a:lnTo>
                    <a:pt x="259" y="1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347"/>
            <p:cNvSpPr>
              <a:spLocks noEditPoints="1"/>
            </p:cNvSpPr>
            <p:nvPr userDrawn="1"/>
          </p:nvSpPr>
          <p:spPr bwMode="auto">
            <a:xfrm>
              <a:off x="4021" y="1564"/>
              <a:ext cx="92" cy="43"/>
            </a:xfrm>
            <a:custGeom>
              <a:avLst/>
              <a:gdLst>
                <a:gd name="T0" fmla="*/ 11 w 92"/>
                <a:gd name="T1" fmla="*/ 21 h 43"/>
                <a:gd name="T2" fmla="*/ 7 w 92"/>
                <a:gd name="T3" fmla="*/ 21 h 43"/>
                <a:gd name="T4" fmla="*/ 4 w 92"/>
                <a:gd name="T5" fmla="*/ 24 h 43"/>
                <a:gd name="T6" fmla="*/ 2 w 92"/>
                <a:gd name="T7" fmla="*/ 24 h 43"/>
                <a:gd name="T8" fmla="*/ 0 w 92"/>
                <a:gd name="T9" fmla="*/ 26 h 43"/>
                <a:gd name="T10" fmla="*/ 4 w 92"/>
                <a:gd name="T11" fmla="*/ 28 h 43"/>
                <a:gd name="T12" fmla="*/ 2 w 92"/>
                <a:gd name="T13" fmla="*/ 33 h 43"/>
                <a:gd name="T14" fmla="*/ 7 w 92"/>
                <a:gd name="T15" fmla="*/ 28 h 43"/>
                <a:gd name="T16" fmla="*/ 14 w 92"/>
                <a:gd name="T17" fmla="*/ 26 h 43"/>
                <a:gd name="T18" fmla="*/ 18 w 92"/>
                <a:gd name="T19" fmla="*/ 24 h 43"/>
                <a:gd name="T20" fmla="*/ 16 w 92"/>
                <a:gd name="T21" fmla="*/ 21 h 43"/>
                <a:gd name="T22" fmla="*/ 21 w 92"/>
                <a:gd name="T23" fmla="*/ 21 h 43"/>
                <a:gd name="T24" fmla="*/ 18 w 92"/>
                <a:gd name="T25" fmla="*/ 19 h 43"/>
                <a:gd name="T26" fmla="*/ 9 w 92"/>
                <a:gd name="T27" fmla="*/ 19 h 43"/>
                <a:gd name="T28" fmla="*/ 14 w 92"/>
                <a:gd name="T29" fmla="*/ 17 h 43"/>
                <a:gd name="T30" fmla="*/ 16 w 92"/>
                <a:gd name="T31" fmla="*/ 14 h 43"/>
                <a:gd name="T32" fmla="*/ 11 w 92"/>
                <a:gd name="T33" fmla="*/ 12 h 43"/>
                <a:gd name="T34" fmla="*/ 9 w 92"/>
                <a:gd name="T35" fmla="*/ 14 h 43"/>
                <a:gd name="T36" fmla="*/ 92 w 92"/>
                <a:gd name="T37" fmla="*/ 5 h 43"/>
                <a:gd name="T38" fmla="*/ 89 w 92"/>
                <a:gd name="T39" fmla="*/ 5 h 43"/>
                <a:gd name="T40" fmla="*/ 70 w 92"/>
                <a:gd name="T41" fmla="*/ 2 h 43"/>
                <a:gd name="T42" fmla="*/ 51 w 92"/>
                <a:gd name="T43" fmla="*/ 0 h 43"/>
                <a:gd name="T44" fmla="*/ 44 w 92"/>
                <a:gd name="T45" fmla="*/ 2 h 43"/>
                <a:gd name="T46" fmla="*/ 30 w 92"/>
                <a:gd name="T47" fmla="*/ 5 h 43"/>
                <a:gd name="T48" fmla="*/ 23 w 92"/>
                <a:gd name="T49" fmla="*/ 9 h 43"/>
                <a:gd name="T50" fmla="*/ 23 w 92"/>
                <a:gd name="T51" fmla="*/ 12 h 43"/>
                <a:gd name="T52" fmla="*/ 23 w 92"/>
                <a:gd name="T53" fmla="*/ 17 h 43"/>
                <a:gd name="T54" fmla="*/ 26 w 92"/>
                <a:gd name="T55" fmla="*/ 19 h 43"/>
                <a:gd name="T56" fmla="*/ 28 w 92"/>
                <a:gd name="T57" fmla="*/ 24 h 43"/>
                <a:gd name="T58" fmla="*/ 35 w 92"/>
                <a:gd name="T59" fmla="*/ 26 h 43"/>
                <a:gd name="T60" fmla="*/ 40 w 92"/>
                <a:gd name="T61" fmla="*/ 26 h 43"/>
                <a:gd name="T62" fmla="*/ 40 w 92"/>
                <a:gd name="T63" fmla="*/ 31 h 43"/>
                <a:gd name="T64" fmla="*/ 40 w 92"/>
                <a:gd name="T65" fmla="*/ 33 h 43"/>
                <a:gd name="T66" fmla="*/ 49 w 92"/>
                <a:gd name="T67" fmla="*/ 31 h 43"/>
                <a:gd name="T68" fmla="*/ 51 w 92"/>
                <a:gd name="T69" fmla="*/ 31 h 43"/>
                <a:gd name="T70" fmla="*/ 56 w 92"/>
                <a:gd name="T71" fmla="*/ 33 h 43"/>
                <a:gd name="T72" fmla="*/ 63 w 92"/>
                <a:gd name="T73" fmla="*/ 35 h 43"/>
                <a:gd name="T74" fmla="*/ 68 w 92"/>
                <a:gd name="T75" fmla="*/ 40 h 43"/>
                <a:gd name="T76" fmla="*/ 77 w 92"/>
                <a:gd name="T77" fmla="*/ 40 h 43"/>
                <a:gd name="T78" fmla="*/ 84 w 92"/>
                <a:gd name="T79" fmla="*/ 43 h 43"/>
                <a:gd name="T80" fmla="*/ 84 w 92"/>
                <a:gd name="T81" fmla="*/ 38 h 43"/>
                <a:gd name="T82" fmla="*/ 89 w 92"/>
                <a:gd name="T83" fmla="*/ 35 h 43"/>
                <a:gd name="T84" fmla="*/ 89 w 92"/>
                <a:gd name="T85" fmla="*/ 33 h 43"/>
                <a:gd name="T86" fmla="*/ 84 w 92"/>
                <a:gd name="T87" fmla="*/ 28 h 43"/>
                <a:gd name="T88" fmla="*/ 84 w 92"/>
                <a:gd name="T89" fmla="*/ 24 h 43"/>
                <a:gd name="T90" fmla="*/ 84 w 92"/>
                <a:gd name="T91" fmla="*/ 14 h 43"/>
                <a:gd name="T92" fmla="*/ 89 w 92"/>
                <a:gd name="T93" fmla="*/ 7 h 43"/>
                <a:gd name="T94" fmla="*/ 92 w 92"/>
                <a:gd name="T95"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43">
                  <a:moveTo>
                    <a:pt x="16" y="21"/>
                  </a:moveTo>
                  <a:lnTo>
                    <a:pt x="14" y="19"/>
                  </a:lnTo>
                  <a:lnTo>
                    <a:pt x="14" y="21"/>
                  </a:lnTo>
                  <a:lnTo>
                    <a:pt x="11" y="21"/>
                  </a:lnTo>
                  <a:lnTo>
                    <a:pt x="11" y="19"/>
                  </a:lnTo>
                  <a:lnTo>
                    <a:pt x="9" y="19"/>
                  </a:lnTo>
                  <a:lnTo>
                    <a:pt x="9" y="21"/>
                  </a:lnTo>
                  <a:lnTo>
                    <a:pt x="7" y="21"/>
                  </a:lnTo>
                  <a:lnTo>
                    <a:pt x="7" y="21"/>
                  </a:lnTo>
                  <a:lnTo>
                    <a:pt x="4" y="21"/>
                  </a:lnTo>
                  <a:lnTo>
                    <a:pt x="4" y="21"/>
                  </a:lnTo>
                  <a:lnTo>
                    <a:pt x="4" y="24"/>
                  </a:lnTo>
                  <a:lnTo>
                    <a:pt x="2" y="21"/>
                  </a:lnTo>
                  <a:lnTo>
                    <a:pt x="2" y="21"/>
                  </a:lnTo>
                  <a:lnTo>
                    <a:pt x="0" y="21"/>
                  </a:lnTo>
                  <a:lnTo>
                    <a:pt x="2" y="24"/>
                  </a:lnTo>
                  <a:lnTo>
                    <a:pt x="2" y="26"/>
                  </a:lnTo>
                  <a:lnTo>
                    <a:pt x="2" y="26"/>
                  </a:lnTo>
                  <a:lnTo>
                    <a:pt x="0" y="26"/>
                  </a:lnTo>
                  <a:lnTo>
                    <a:pt x="0" y="26"/>
                  </a:lnTo>
                  <a:lnTo>
                    <a:pt x="0" y="26"/>
                  </a:lnTo>
                  <a:lnTo>
                    <a:pt x="2" y="28"/>
                  </a:lnTo>
                  <a:lnTo>
                    <a:pt x="4" y="28"/>
                  </a:lnTo>
                  <a:lnTo>
                    <a:pt x="4" y="28"/>
                  </a:lnTo>
                  <a:lnTo>
                    <a:pt x="4" y="31"/>
                  </a:lnTo>
                  <a:lnTo>
                    <a:pt x="2" y="33"/>
                  </a:lnTo>
                  <a:lnTo>
                    <a:pt x="2" y="33"/>
                  </a:lnTo>
                  <a:lnTo>
                    <a:pt x="2" y="33"/>
                  </a:lnTo>
                  <a:lnTo>
                    <a:pt x="4" y="33"/>
                  </a:lnTo>
                  <a:lnTo>
                    <a:pt x="4" y="33"/>
                  </a:lnTo>
                  <a:lnTo>
                    <a:pt x="7" y="31"/>
                  </a:lnTo>
                  <a:lnTo>
                    <a:pt x="7" y="28"/>
                  </a:lnTo>
                  <a:lnTo>
                    <a:pt x="9" y="28"/>
                  </a:lnTo>
                  <a:lnTo>
                    <a:pt x="9" y="28"/>
                  </a:lnTo>
                  <a:lnTo>
                    <a:pt x="14" y="28"/>
                  </a:lnTo>
                  <a:lnTo>
                    <a:pt x="14" y="26"/>
                  </a:lnTo>
                  <a:lnTo>
                    <a:pt x="16" y="26"/>
                  </a:lnTo>
                  <a:lnTo>
                    <a:pt x="16" y="26"/>
                  </a:lnTo>
                  <a:lnTo>
                    <a:pt x="18" y="24"/>
                  </a:lnTo>
                  <a:lnTo>
                    <a:pt x="18" y="24"/>
                  </a:lnTo>
                  <a:lnTo>
                    <a:pt x="18" y="24"/>
                  </a:lnTo>
                  <a:lnTo>
                    <a:pt x="21" y="24"/>
                  </a:lnTo>
                  <a:lnTo>
                    <a:pt x="21" y="24"/>
                  </a:lnTo>
                  <a:lnTo>
                    <a:pt x="16" y="21"/>
                  </a:lnTo>
                  <a:close/>
                  <a:moveTo>
                    <a:pt x="18" y="19"/>
                  </a:moveTo>
                  <a:lnTo>
                    <a:pt x="18" y="19"/>
                  </a:lnTo>
                  <a:lnTo>
                    <a:pt x="18" y="21"/>
                  </a:lnTo>
                  <a:lnTo>
                    <a:pt x="21" y="21"/>
                  </a:lnTo>
                  <a:lnTo>
                    <a:pt x="23" y="21"/>
                  </a:lnTo>
                  <a:lnTo>
                    <a:pt x="23" y="21"/>
                  </a:lnTo>
                  <a:lnTo>
                    <a:pt x="21" y="19"/>
                  </a:lnTo>
                  <a:lnTo>
                    <a:pt x="18" y="19"/>
                  </a:lnTo>
                  <a:close/>
                  <a:moveTo>
                    <a:pt x="7" y="14"/>
                  </a:moveTo>
                  <a:lnTo>
                    <a:pt x="7" y="14"/>
                  </a:lnTo>
                  <a:lnTo>
                    <a:pt x="9" y="17"/>
                  </a:lnTo>
                  <a:lnTo>
                    <a:pt x="9" y="19"/>
                  </a:lnTo>
                  <a:lnTo>
                    <a:pt x="9" y="19"/>
                  </a:lnTo>
                  <a:lnTo>
                    <a:pt x="11" y="19"/>
                  </a:lnTo>
                  <a:lnTo>
                    <a:pt x="14" y="17"/>
                  </a:lnTo>
                  <a:lnTo>
                    <a:pt x="14" y="17"/>
                  </a:lnTo>
                  <a:lnTo>
                    <a:pt x="14" y="17"/>
                  </a:lnTo>
                  <a:lnTo>
                    <a:pt x="16" y="17"/>
                  </a:lnTo>
                  <a:lnTo>
                    <a:pt x="16" y="17"/>
                  </a:lnTo>
                  <a:lnTo>
                    <a:pt x="16" y="14"/>
                  </a:lnTo>
                  <a:lnTo>
                    <a:pt x="14" y="12"/>
                  </a:lnTo>
                  <a:lnTo>
                    <a:pt x="11" y="12"/>
                  </a:lnTo>
                  <a:lnTo>
                    <a:pt x="11" y="12"/>
                  </a:lnTo>
                  <a:lnTo>
                    <a:pt x="11" y="12"/>
                  </a:lnTo>
                  <a:lnTo>
                    <a:pt x="11" y="12"/>
                  </a:lnTo>
                  <a:lnTo>
                    <a:pt x="9" y="12"/>
                  </a:lnTo>
                  <a:lnTo>
                    <a:pt x="9" y="12"/>
                  </a:lnTo>
                  <a:lnTo>
                    <a:pt x="9" y="14"/>
                  </a:lnTo>
                  <a:lnTo>
                    <a:pt x="2" y="14"/>
                  </a:lnTo>
                  <a:lnTo>
                    <a:pt x="4" y="14"/>
                  </a:lnTo>
                  <a:lnTo>
                    <a:pt x="7" y="14"/>
                  </a:lnTo>
                  <a:close/>
                  <a:moveTo>
                    <a:pt x="92" y="5"/>
                  </a:moveTo>
                  <a:lnTo>
                    <a:pt x="92" y="5"/>
                  </a:lnTo>
                  <a:lnTo>
                    <a:pt x="89" y="2"/>
                  </a:lnTo>
                  <a:lnTo>
                    <a:pt x="89" y="2"/>
                  </a:lnTo>
                  <a:lnTo>
                    <a:pt x="89" y="5"/>
                  </a:lnTo>
                  <a:lnTo>
                    <a:pt x="80" y="5"/>
                  </a:lnTo>
                  <a:lnTo>
                    <a:pt x="75" y="5"/>
                  </a:lnTo>
                  <a:lnTo>
                    <a:pt x="73" y="2"/>
                  </a:lnTo>
                  <a:lnTo>
                    <a:pt x="70" y="2"/>
                  </a:lnTo>
                  <a:lnTo>
                    <a:pt x="68" y="2"/>
                  </a:lnTo>
                  <a:lnTo>
                    <a:pt x="56" y="0"/>
                  </a:lnTo>
                  <a:lnTo>
                    <a:pt x="54" y="0"/>
                  </a:lnTo>
                  <a:lnTo>
                    <a:pt x="51" y="0"/>
                  </a:lnTo>
                  <a:lnTo>
                    <a:pt x="51" y="0"/>
                  </a:lnTo>
                  <a:lnTo>
                    <a:pt x="54" y="2"/>
                  </a:lnTo>
                  <a:lnTo>
                    <a:pt x="51" y="2"/>
                  </a:lnTo>
                  <a:lnTo>
                    <a:pt x="44" y="2"/>
                  </a:lnTo>
                  <a:lnTo>
                    <a:pt x="40" y="5"/>
                  </a:lnTo>
                  <a:lnTo>
                    <a:pt x="35" y="2"/>
                  </a:lnTo>
                  <a:lnTo>
                    <a:pt x="33" y="5"/>
                  </a:lnTo>
                  <a:lnTo>
                    <a:pt x="30" y="5"/>
                  </a:lnTo>
                  <a:lnTo>
                    <a:pt x="33" y="7"/>
                  </a:lnTo>
                  <a:lnTo>
                    <a:pt x="28" y="7"/>
                  </a:lnTo>
                  <a:lnTo>
                    <a:pt x="26" y="7"/>
                  </a:lnTo>
                  <a:lnTo>
                    <a:pt x="23" y="9"/>
                  </a:lnTo>
                  <a:lnTo>
                    <a:pt x="23" y="9"/>
                  </a:lnTo>
                  <a:lnTo>
                    <a:pt x="23" y="12"/>
                  </a:lnTo>
                  <a:lnTo>
                    <a:pt x="23" y="12"/>
                  </a:lnTo>
                  <a:lnTo>
                    <a:pt x="23" y="12"/>
                  </a:lnTo>
                  <a:lnTo>
                    <a:pt x="23" y="14"/>
                  </a:lnTo>
                  <a:lnTo>
                    <a:pt x="23" y="14"/>
                  </a:lnTo>
                  <a:lnTo>
                    <a:pt x="23" y="17"/>
                  </a:lnTo>
                  <a:lnTo>
                    <a:pt x="23" y="17"/>
                  </a:lnTo>
                  <a:lnTo>
                    <a:pt x="26" y="17"/>
                  </a:lnTo>
                  <a:lnTo>
                    <a:pt x="28" y="17"/>
                  </a:lnTo>
                  <a:lnTo>
                    <a:pt x="26" y="17"/>
                  </a:lnTo>
                  <a:lnTo>
                    <a:pt x="26" y="19"/>
                  </a:lnTo>
                  <a:lnTo>
                    <a:pt x="26" y="19"/>
                  </a:lnTo>
                  <a:lnTo>
                    <a:pt x="26" y="21"/>
                  </a:lnTo>
                  <a:lnTo>
                    <a:pt x="28" y="21"/>
                  </a:lnTo>
                  <a:lnTo>
                    <a:pt x="28" y="24"/>
                  </a:lnTo>
                  <a:lnTo>
                    <a:pt x="28" y="26"/>
                  </a:lnTo>
                  <a:lnTo>
                    <a:pt x="33" y="26"/>
                  </a:lnTo>
                  <a:lnTo>
                    <a:pt x="35" y="26"/>
                  </a:lnTo>
                  <a:lnTo>
                    <a:pt x="35" y="26"/>
                  </a:lnTo>
                  <a:lnTo>
                    <a:pt x="37" y="26"/>
                  </a:lnTo>
                  <a:lnTo>
                    <a:pt x="37" y="24"/>
                  </a:lnTo>
                  <a:lnTo>
                    <a:pt x="37" y="24"/>
                  </a:lnTo>
                  <a:lnTo>
                    <a:pt x="40" y="26"/>
                  </a:lnTo>
                  <a:lnTo>
                    <a:pt x="40" y="26"/>
                  </a:lnTo>
                  <a:lnTo>
                    <a:pt x="40" y="26"/>
                  </a:lnTo>
                  <a:lnTo>
                    <a:pt x="40" y="26"/>
                  </a:lnTo>
                  <a:lnTo>
                    <a:pt x="40" y="31"/>
                  </a:lnTo>
                  <a:lnTo>
                    <a:pt x="37" y="33"/>
                  </a:lnTo>
                  <a:lnTo>
                    <a:pt x="37" y="35"/>
                  </a:lnTo>
                  <a:lnTo>
                    <a:pt x="40" y="35"/>
                  </a:lnTo>
                  <a:lnTo>
                    <a:pt x="40" y="33"/>
                  </a:lnTo>
                  <a:lnTo>
                    <a:pt x="44" y="33"/>
                  </a:lnTo>
                  <a:lnTo>
                    <a:pt x="47" y="33"/>
                  </a:lnTo>
                  <a:lnTo>
                    <a:pt x="47" y="33"/>
                  </a:lnTo>
                  <a:lnTo>
                    <a:pt x="49" y="31"/>
                  </a:lnTo>
                  <a:lnTo>
                    <a:pt x="51" y="31"/>
                  </a:lnTo>
                  <a:lnTo>
                    <a:pt x="51" y="33"/>
                  </a:lnTo>
                  <a:lnTo>
                    <a:pt x="51" y="33"/>
                  </a:lnTo>
                  <a:lnTo>
                    <a:pt x="51" y="31"/>
                  </a:lnTo>
                  <a:lnTo>
                    <a:pt x="51" y="31"/>
                  </a:lnTo>
                  <a:lnTo>
                    <a:pt x="51" y="31"/>
                  </a:lnTo>
                  <a:lnTo>
                    <a:pt x="54" y="31"/>
                  </a:lnTo>
                  <a:lnTo>
                    <a:pt x="56" y="33"/>
                  </a:lnTo>
                  <a:lnTo>
                    <a:pt x="59" y="33"/>
                  </a:lnTo>
                  <a:lnTo>
                    <a:pt x="59" y="33"/>
                  </a:lnTo>
                  <a:lnTo>
                    <a:pt x="61" y="35"/>
                  </a:lnTo>
                  <a:lnTo>
                    <a:pt x="63" y="35"/>
                  </a:lnTo>
                  <a:lnTo>
                    <a:pt x="63" y="35"/>
                  </a:lnTo>
                  <a:lnTo>
                    <a:pt x="63" y="35"/>
                  </a:lnTo>
                  <a:lnTo>
                    <a:pt x="68" y="38"/>
                  </a:lnTo>
                  <a:lnTo>
                    <a:pt x="68" y="40"/>
                  </a:lnTo>
                  <a:lnTo>
                    <a:pt x="70" y="40"/>
                  </a:lnTo>
                  <a:lnTo>
                    <a:pt x="73" y="40"/>
                  </a:lnTo>
                  <a:lnTo>
                    <a:pt x="77" y="40"/>
                  </a:lnTo>
                  <a:lnTo>
                    <a:pt x="77" y="40"/>
                  </a:lnTo>
                  <a:lnTo>
                    <a:pt x="80" y="40"/>
                  </a:lnTo>
                  <a:lnTo>
                    <a:pt x="80" y="40"/>
                  </a:lnTo>
                  <a:lnTo>
                    <a:pt x="82" y="40"/>
                  </a:lnTo>
                  <a:lnTo>
                    <a:pt x="84" y="43"/>
                  </a:lnTo>
                  <a:lnTo>
                    <a:pt x="84" y="40"/>
                  </a:lnTo>
                  <a:lnTo>
                    <a:pt x="84" y="40"/>
                  </a:lnTo>
                  <a:lnTo>
                    <a:pt x="84" y="40"/>
                  </a:lnTo>
                  <a:lnTo>
                    <a:pt x="84" y="38"/>
                  </a:lnTo>
                  <a:lnTo>
                    <a:pt x="87" y="38"/>
                  </a:lnTo>
                  <a:lnTo>
                    <a:pt x="87" y="38"/>
                  </a:lnTo>
                  <a:lnTo>
                    <a:pt x="87" y="35"/>
                  </a:lnTo>
                  <a:lnTo>
                    <a:pt x="89" y="35"/>
                  </a:lnTo>
                  <a:lnTo>
                    <a:pt x="92" y="35"/>
                  </a:lnTo>
                  <a:lnTo>
                    <a:pt x="92" y="35"/>
                  </a:lnTo>
                  <a:lnTo>
                    <a:pt x="89" y="35"/>
                  </a:lnTo>
                  <a:lnTo>
                    <a:pt x="89" y="33"/>
                  </a:lnTo>
                  <a:lnTo>
                    <a:pt x="89" y="33"/>
                  </a:lnTo>
                  <a:lnTo>
                    <a:pt x="89" y="31"/>
                  </a:lnTo>
                  <a:lnTo>
                    <a:pt x="87" y="28"/>
                  </a:lnTo>
                  <a:lnTo>
                    <a:pt x="84" y="28"/>
                  </a:lnTo>
                  <a:lnTo>
                    <a:pt x="84" y="26"/>
                  </a:lnTo>
                  <a:lnTo>
                    <a:pt x="84" y="26"/>
                  </a:lnTo>
                  <a:lnTo>
                    <a:pt x="84" y="24"/>
                  </a:lnTo>
                  <a:lnTo>
                    <a:pt x="84" y="24"/>
                  </a:lnTo>
                  <a:lnTo>
                    <a:pt x="82" y="19"/>
                  </a:lnTo>
                  <a:lnTo>
                    <a:pt x="82" y="17"/>
                  </a:lnTo>
                  <a:lnTo>
                    <a:pt x="84" y="17"/>
                  </a:lnTo>
                  <a:lnTo>
                    <a:pt x="84" y="14"/>
                  </a:lnTo>
                  <a:lnTo>
                    <a:pt x="84" y="14"/>
                  </a:lnTo>
                  <a:lnTo>
                    <a:pt x="87" y="12"/>
                  </a:lnTo>
                  <a:lnTo>
                    <a:pt x="89" y="9"/>
                  </a:lnTo>
                  <a:lnTo>
                    <a:pt x="89" y="7"/>
                  </a:lnTo>
                  <a:lnTo>
                    <a:pt x="89" y="7"/>
                  </a:lnTo>
                  <a:lnTo>
                    <a:pt x="92" y="7"/>
                  </a:lnTo>
                  <a:lnTo>
                    <a:pt x="92" y="7"/>
                  </a:lnTo>
                  <a:lnTo>
                    <a:pt x="92" y="5"/>
                  </a:lnTo>
                  <a:lnTo>
                    <a:pt x="92" y="5"/>
                  </a:lnTo>
                  <a:lnTo>
                    <a:pt x="92" y="5"/>
                  </a:lnTo>
                  <a:lnTo>
                    <a:pt x="9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348"/>
            <p:cNvSpPr>
              <a:spLocks/>
            </p:cNvSpPr>
            <p:nvPr userDrawn="1"/>
          </p:nvSpPr>
          <p:spPr bwMode="auto">
            <a:xfrm>
              <a:off x="4325" y="2427"/>
              <a:ext cx="125" cy="121"/>
            </a:xfrm>
            <a:custGeom>
              <a:avLst/>
              <a:gdLst>
                <a:gd name="T0" fmla="*/ 122 w 125"/>
                <a:gd name="T1" fmla="*/ 111 h 121"/>
                <a:gd name="T2" fmla="*/ 113 w 125"/>
                <a:gd name="T3" fmla="*/ 102 h 121"/>
                <a:gd name="T4" fmla="*/ 108 w 125"/>
                <a:gd name="T5" fmla="*/ 95 h 121"/>
                <a:gd name="T6" fmla="*/ 89 w 125"/>
                <a:gd name="T7" fmla="*/ 71 h 121"/>
                <a:gd name="T8" fmla="*/ 75 w 125"/>
                <a:gd name="T9" fmla="*/ 66 h 121"/>
                <a:gd name="T10" fmla="*/ 70 w 125"/>
                <a:gd name="T11" fmla="*/ 64 h 121"/>
                <a:gd name="T12" fmla="*/ 66 w 125"/>
                <a:gd name="T13" fmla="*/ 57 h 121"/>
                <a:gd name="T14" fmla="*/ 63 w 125"/>
                <a:gd name="T15" fmla="*/ 54 h 121"/>
                <a:gd name="T16" fmla="*/ 63 w 125"/>
                <a:gd name="T17" fmla="*/ 59 h 121"/>
                <a:gd name="T18" fmla="*/ 59 w 125"/>
                <a:gd name="T19" fmla="*/ 54 h 121"/>
                <a:gd name="T20" fmla="*/ 54 w 125"/>
                <a:gd name="T21" fmla="*/ 47 h 121"/>
                <a:gd name="T22" fmla="*/ 49 w 125"/>
                <a:gd name="T23" fmla="*/ 28 h 121"/>
                <a:gd name="T24" fmla="*/ 37 w 125"/>
                <a:gd name="T25" fmla="*/ 0 h 121"/>
                <a:gd name="T26" fmla="*/ 35 w 125"/>
                <a:gd name="T27" fmla="*/ 5 h 121"/>
                <a:gd name="T28" fmla="*/ 33 w 125"/>
                <a:gd name="T29" fmla="*/ 7 h 121"/>
                <a:gd name="T30" fmla="*/ 33 w 125"/>
                <a:gd name="T31" fmla="*/ 9 h 121"/>
                <a:gd name="T32" fmla="*/ 30 w 125"/>
                <a:gd name="T33" fmla="*/ 9 h 121"/>
                <a:gd name="T34" fmla="*/ 26 w 125"/>
                <a:gd name="T35" fmla="*/ 12 h 121"/>
                <a:gd name="T36" fmla="*/ 23 w 125"/>
                <a:gd name="T37" fmla="*/ 12 h 121"/>
                <a:gd name="T38" fmla="*/ 21 w 125"/>
                <a:gd name="T39" fmla="*/ 14 h 121"/>
                <a:gd name="T40" fmla="*/ 18 w 125"/>
                <a:gd name="T41" fmla="*/ 17 h 121"/>
                <a:gd name="T42" fmla="*/ 16 w 125"/>
                <a:gd name="T43" fmla="*/ 21 h 121"/>
                <a:gd name="T44" fmla="*/ 11 w 125"/>
                <a:gd name="T45" fmla="*/ 21 h 121"/>
                <a:gd name="T46" fmla="*/ 9 w 125"/>
                <a:gd name="T47" fmla="*/ 24 h 121"/>
                <a:gd name="T48" fmla="*/ 7 w 125"/>
                <a:gd name="T49" fmla="*/ 31 h 121"/>
                <a:gd name="T50" fmla="*/ 7 w 125"/>
                <a:gd name="T51" fmla="*/ 43 h 121"/>
                <a:gd name="T52" fmla="*/ 4 w 125"/>
                <a:gd name="T53" fmla="*/ 50 h 121"/>
                <a:gd name="T54" fmla="*/ 0 w 125"/>
                <a:gd name="T55" fmla="*/ 61 h 121"/>
                <a:gd name="T56" fmla="*/ 2 w 125"/>
                <a:gd name="T57" fmla="*/ 73 h 121"/>
                <a:gd name="T58" fmla="*/ 4 w 125"/>
                <a:gd name="T59" fmla="*/ 78 h 121"/>
                <a:gd name="T60" fmla="*/ 11 w 125"/>
                <a:gd name="T61" fmla="*/ 80 h 121"/>
                <a:gd name="T62" fmla="*/ 14 w 125"/>
                <a:gd name="T63" fmla="*/ 76 h 121"/>
                <a:gd name="T64" fmla="*/ 18 w 125"/>
                <a:gd name="T65" fmla="*/ 78 h 121"/>
                <a:gd name="T66" fmla="*/ 21 w 125"/>
                <a:gd name="T67" fmla="*/ 83 h 121"/>
                <a:gd name="T68" fmla="*/ 26 w 125"/>
                <a:gd name="T69" fmla="*/ 71 h 121"/>
                <a:gd name="T70" fmla="*/ 30 w 125"/>
                <a:gd name="T71" fmla="*/ 69 h 121"/>
                <a:gd name="T72" fmla="*/ 33 w 125"/>
                <a:gd name="T73" fmla="*/ 71 h 121"/>
                <a:gd name="T74" fmla="*/ 37 w 125"/>
                <a:gd name="T75" fmla="*/ 76 h 121"/>
                <a:gd name="T76" fmla="*/ 47 w 125"/>
                <a:gd name="T77" fmla="*/ 73 h 121"/>
                <a:gd name="T78" fmla="*/ 51 w 125"/>
                <a:gd name="T79" fmla="*/ 73 h 121"/>
                <a:gd name="T80" fmla="*/ 54 w 125"/>
                <a:gd name="T81" fmla="*/ 76 h 121"/>
                <a:gd name="T82" fmla="*/ 59 w 125"/>
                <a:gd name="T83" fmla="*/ 73 h 121"/>
                <a:gd name="T84" fmla="*/ 66 w 125"/>
                <a:gd name="T85" fmla="*/ 76 h 121"/>
                <a:gd name="T86" fmla="*/ 70 w 125"/>
                <a:gd name="T87" fmla="*/ 76 h 121"/>
                <a:gd name="T88" fmla="*/ 80 w 125"/>
                <a:gd name="T89" fmla="*/ 83 h 121"/>
                <a:gd name="T90" fmla="*/ 87 w 125"/>
                <a:gd name="T91" fmla="*/ 90 h 121"/>
                <a:gd name="T92" fmla="*/ 101 w 125"/>
                <a:gd name="T93" fmla="*/ 102 h 121"/>
                <a:gd name="T94" fmla="*/ 106 w 125"/>
                <a:gd name="T95" fmla="*/ 111 h 121"/>
                <a:gd name="T96" fmla="*/ 110 w 125"/>
                <a:gd name="T97" fmla="*/ 116 h 121"/>
                <a:gd name="T98" fmla="*/ 113 w 125"/>
                <a:gd name="T99" fmla="*/ 116 h 121"/>
                <a:gd name="T100" fmla="*/ 117 w 125"/>
                <a:gd name="T101" fmla="*/ 118 h 121"/>
                <a:gd name="T102" fmla="*/ 120 w 125"/>
                <a:gd name="T103" fmla="*/ 113 h 121"/>
                <a:gd name="T104" fmla="*/ 125 w 125"/>
                <a:gd name="T105"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121">
                  <a:moveTo>
                    <a:pt x="125" y="111"/>
                  </a:moveTo>
                  <a:lnTo>
                    <a:pt x="122" y="109"/>
                  </a:lnTo>
                  <a:lnTo>
                    <a:pt x="122" y="111"/>
                  </a:lnTo>
                  <a:lnTo>
                    <a:pt x="120" y="109"/>
                  </a:lnTo>
                  <a:lnTo>
                    <a:pt x="117" y="106"/>
                  </a:lnTo>
                  <a:lnTo>
                    <a:pt x="113" y="102"/>
                  </a:lnTo>
                  <a:lnTo>
                    <a:pt x="113" y="102"/>
                  </a:lnTo>
                  <a:lnTo>
                    <a:pt x="110" y="97"/>
                  </a:lnTo>
                  <a:lnTo>
                    <a:pt x="108" y="95"/>
                  </a:lnTo>
                  <a:lnTo>
                    <a:pt x="96" y="85"/>
                  </a:lnTo>
                  <a:lnTo>
                    <a:pt x="94" y="80"/>
                  </a:lnTo>
                  <a:lnTo>
                    <a:pt x="89" y="71"/>
                  </a:lnTo>
                  <a:lnTo>
                    <a:pt x="82" y="69"/>
                  </a:lnTo>
                  <a:lnTo>
                    <a:pt x="77" y="66"/>
                  </a:lnTo>
                  <a:lnTo>
                    <a:pt x="75" y="66"/>
                  </a:lnTo>
                  <a:lnTo>
                    <a:pt x="75" y="64"/>
                  </a:lnTo>
                  <a:lnTo>
                    <a:pt x="73" y="64"/>
                  </a:lnTo>
                  <a:lnTo>
                    <a:pt x="70" y="64"/>
                  </a:lnTo>
                  <a:lnTo>
                    <a:pt x="68" y="61"/>
                  </a:lnTo>
                  <a:lnTo>
                    <a:pt x="68" y="59"/>
                  </a:lnTo>
                  <a:lnTo>
                    <a:pt x="66" y="57"/>
                  </a:lnTo>
                  <a:lnTo>
                    <a:pt x="66" y="57"/>
                  </a:lnTo>
                  <a:lnTo>
                    <a:pt x="63" y="54"/>
                  </a:lnTo>
                  <a:lnTo>
                    <a:pt x="63" y="54"/>
                  </a:lnTo>
                  <a:lnTo>
                    <a:pt x="61" y="57"/>
                  </a:lnTo>
                  <a:lnTo>
                    <a:pt x="63" y="59"/>
                  </a:lnTo>
                  <a:lnTo>
                    <a:pt x="63" y="59"/>
                  </a:lnTo>
                  <a:lnTo>
                    <a:pt x="61" y="61"/>
                  </a:lnTo>
                  <a:lnTo>
                    <a:pt x="61" y="59"/>
                  </a:lnTo>
                  <a:lnTo>
                    <a:pt x="59" y="54"/>
                  </a:lnTo>
                  <a:lnTo>
                    <a:pt x="59" y="52"/>
                  </a:lnTo>
                  <a:lnTo>
                    <a:pt x="56" y="52"/>
                  </a:lnTo>
                  <a:lnTo>
                    <a:pt x="54" y="47"/>
                  </a:lnTo>
                  <a:lnTo>
                    <a:pt x="51" y="45"/>
                  </a:lnTo>
                  <a:lnTo>
                    <a:pt x="51" y="38"/>
                  </a:lnTo>
                  <a:lnTo>
                    <a:pt x="49" y="28"/>
                  </a:lnTo>
                  <a:lnTo>
                    <a:pt x="47" y="19"/>
                  </a:lnTo>
                  <a:lnTo>
                    <a:pt x="44" y="12"/>
                  </a:lnTo>
                  <a:lnTo>
                    <a:pt x="37" y="0"/>
                  </a:lnTo>
                  <a:lnTo>
                    <a:pt x="37" y="2"/>
                  </a:lnTo>
                  <a:lnTo>
                    <a:pt x="35" y="5"/>
                  </a:lnTo>
                  <a:lnTo>
                    <a:pt x="35" y="5"/>
                  </a:lnTo>
                  <a:lnTo>
                    <a:pt x="35" y="7"/>
                  </a:lnTo>
                  <a:lnTo>
                    <a:pt x="35" y="7"/>
                  </a:lnTo>
                  <a:lnTo>
                    <a:pt x="33" y="7"/>
                  </a:lnTo>
                  <a:lnTo>
                    <a:pt x="33" y="9"/>
                  </a:lnTo>
                  <a:lnTo>
                    <a:pt x="33" y="9"/>
                  </a:lnTo>
                  <a:lnTo>
                    <a:pt x="33" y="9"/>
                  </a:lnTo>
                  <a:lnTo>
                    <a:pt x="30" y="9"/>
                  </a:lnTo>
                  <a:lnTo>
                    <a:pt x="30" y="9"/>
                  </a:lnTo>
                  <a:lnTo>
                    <a:pt x="30" y="9"/>
                  </a:lnTo>
                  <a:lnTo>
                    <a:pt x="30" y="12"/>
                  </a:lnTo>
                  <a:lnTo>
                    <a:pt x="28" y="9"/>
                  </a:lnTo>
                  <a:lnTo>
                    <a:pt x="26" y="12"/>
                  </a:lnTo>
                  <a:lnTo>
                    <a:pt x="26" y="12"/>
                  </a:lnTo>
                  <a:lnTo>
                    <a:pt x="26" y="12"/>
                  </a:lnTo>
                  <a:lnTo>
                    <a:pt x="23" y="12"/>
                  </a:lnTo>
                  <a:lnTo>
                    <a:pt x="23" y="12"/>
                  </a:lnTo>
                  <a:lnTo>
                    <a:pt x="23" y="12"/>
                  </a:lnTo>
                  <a:lnTo>
                    <a:pt x="21" y="14"/>
                  </a:lnTo>
                  <a:lnTo>
                    <a:pt x="21" y="14"/>
                  </a:lnTo>
                  <a:lnTo>
                    <a:pt x="18" y="14"/>
                  </a:lnTo>
                  <a:lnTo>
                    <a:pt x="18" y="17"/>
                  </a:lnTo>
                  <a:lnTo>
                    <a:pt x="18" y="19"/>
                  </a:lnTo>
                  <a:lnTo>
                    <a:pt x="16" y="21"/>
                  </a:lnTo>
                  <a:lnTo>
                    <a:pt x="16" y="21"/>
                  </a:lnTo>
                  <a:lnTo>
                    <a:pt x="14" y="21"/>
                  </a:lnTo>
                  <a:lnTo>
                    <a:pt x="11" y="21"/>
                  </a:lnTo>
                  <a:lnTo>
                    <a:pt x="11" y="21"/>
                  </a:lnTo>
                  <a:lnTo>
                    <a:pt x="9" y="21"/>
                  </a:lnTo>
                  <a:lnTo>
                    <a:pt x="9" y="21"/>
                  </a:lnTo>
                  <a:lnTo>
                    <a:pt x="9" y="24"/>
                  </a:lnTo>
                  <a:lnTo>
                    <a:pt x="9" y="26"/>
                  </a:lnTo>
                  <a:lnTo>
                    <a:pt x="9" y="28"/>
                  </a:lnTo>
                  <a:lnTo>
                    <a:pt x="7" y="31"/>
                  </a:lnTo>
                  <a:lnTo>
                    <a:pt x="9" y="33"/>
                  </a:lnTo>
                  <a:lnTo>
                    <a:pt x="9" y="38"/>
                  </a:lnTo>
                  <a:lnTo>
                    <a:pt x="7" y="43"/>
                  </a:lnTo>
                  <a:lnTo>
                    <a:pt x="7" y="43"/>
                  </a:lnTo>
                  <a:lnTo>
                    <a:pt x="4" y="47"/>
                  </a:lnTo>
                  <a:lnTo>
                    <a:pt x="4" y="50"/>
                  </a:lnTo>
                  <a:lnTo>
                    <a:pt x="2" y="57"/>
                  </a:lnTo>
                  <a:lnTo>
                    <a:pt x="2" y="59"/>
                  </a:lnTo>
                  <a:lnTo>
                    <a:pt x="0" y="61"/>
                  </a:lnTo>
                  <a:lnTo>
                    <a:pt x="0" y="66"/>
                  </a:lnTo>
                  <a:lnTo>
                    <a:pt x="2" y="69"/>
                  </a:lnTo>
                  <a:lnTo>
                    <a:pt x="2" y="73"/>
                  </a:lnTo>
                  <a:lnTo>
                    <a:pt x="2" y="80"/>
                  </a:lnTo>
                  <a:lnTo>
                    <a:pt x="2" y="80"/>
                  </a:lnTo>
                  <a:lnTo>
                    <a:pt x="4" y="78"/>
                  </a:lnTo>
                  <a:lnTo>
                    <a:pt x="7" y="78"/>
                  </a:lnTo>
                  <a:lnTo>
                    <a:pt x="11" y="80"/>
                  </a:lnTo>
                  <a:lnTo>
                    <a:pt x="11" y="80"/>
                  </a:lnTo>
                  <a:lnTo>
                    <a:pt x="11" y="78"/>
                  </a:lnTo>
                  <a:lnTo>
                    <a:pt x="14" y="78"/>
                  </a:lnTo>
                  <a:lnTo>
                    <a:pt x="14" y="76"/>
                  </a:lnTo>
                  <a:lnTo>
                    <a:pt x="14" y="76"/>
                  </a:lnTo>
                  <a:lnTo>
                    <a:pt x="16" y="76"/>
                  </a:lnTo>
                  <a:lnTo>
                    <a:pt x="18" y="78"/>
                  </a:lnTo>
                  <a:lnTo>
                    <a:pt x="21" y="83"/>
                  </a:lnTo>
                  <a:lnTo>
                    <a:pt x="21" y="83"/>
                  </a:lnTo>
                  <a:lnTo>
                    <a:pt x="21" y="83"/>
                  </a:lnTo>
                  <a:lnTo>
                    <a:pt x="23" y="78"/>
                  </a:lnTo>
                  <a:lnTo>
                    <a:pt x="23" y="76"/>
                  </a:lnTo>
                  <a:lnTo>
                    <a:pt x="26" y="71"/>
                  </a:lnTo>
                  <a:lnTo>
                    <a:pt x="28" y="66"/>
                  </a:lnTo>
                  <a:lnTo>
                    <a:pt x="28" y="69"/>
                  </a:lnTo>
                  <a:lnTo>
                    <a:pt x="30" y="69"/>
                  </a:lnTo>
                  <a:lnTo>
                    <a:pt x="30" y="71"/>
                  </a:lnTo>
                  <a:lnTo>
                    <a:pt x="33" y="71"/>
                  </a:lnTo>
                  <a:lnTo>
                    <a:pt x="33" y="71"/>
                  </a:lnTo>
                  <a:lnTo>
                    <a:pt x="33" y="71"/>
                  </a:lnTo>
                  <a:lnTo>
                    <a:pt x="37" y="76"/>
                  </a:lnTo>
                  <a:lnTo>
                    <a:pt x="37" y="76"/>
                  </a:lnTo>
                  <a:lnTo>
                    <a:pt x="40" y="76"/>
                  </a:lnTo>
                  <a:lnTo>
                    <a:pt x="44" y="76"/>
                  </a:lnTo>
                  <a:lnTo>
                    <a:pt x="47" y="73"/>
                  </a:lnTo>
                  <a:lnTo>
                    <a:pt x="49" y="71"/>
                  </a:lnTo>
                  <a:lnTo>
                    <a:pt x="49" y="71"/>
                  </a:lnTo>
                  <a:lnTo>
                    <a:pt x="51" y="73"/>
                  </a:lnTo>
                  <a:lnTo>
                    <a:pt x="51" y="73"/>
                  </a:lnTo>
                  <a:lnTo>
                    <a:pt x="51" y="76"/>
                  </a:lnTo>
                  <a:lnTo>
                    <a:pt x="54" y="76"/>
                  </a:lnTo>
                  <a:lnTo>
                    <a:pt x="56" y="73"/>
                  </a:lnTo>
                  <a:lnTo>
                    <a:pt x="59" y="73"/>
                  </a:lnTo>
                  <a:lnTo>
                    <a:pt x="59" y="73"/>
                  </a:lnTo>
                  <a:lnTo>
                    <a:pt x="61" y="76"/>
                  </a:lnTo>
                  <a:lnTo>
                    <a:pt x="61" y="76"/>
                  </a:lnTo>
                  <a:lnTo>
                    <a:pt x="66" y="76"/>
                  </a:lnTo>
                  <a:lnTo>
                    <a:pt x="68" y="76"/>
                  </a:lnTo>
                  <a:lnTo>
                    <a:pt x="68" y="76"/>
                  </a:lnTo>
                  <a:lnTo>
                    <a:pt x="70" y="76"/>
                  </a:lnTo>
                  <a:lnTo>
                    <a:pt x="73" y="78"/>
                  </a:lnTo>
                  <a:lnTo>
                    <a:pt x="77" y="80"/>
                  </a:lnTo>
                  <a:lnTo>
                    <a:pt x="80" y="83"/>
                  </a:lnTo>
                  <a:lnTo>
                    <a:pt x="82" y="83"/>
                  </a:lnTo>
                  <a:lnTo>
                    <a:pt x="84" y="85"/>
                  </a:lnTo>
                  <a:lnTo>
                    <a:pt x="87" y="90"/>
                  </a:lnTo>
                  <a:lnTo>
                    <a:pt x="92" y="97"/>
                  </a:lnTo>
                  <a:lnTo>
                    <a:pt x="96" y="99"/>
                  </a:lnTo>
                  <a:lnTo>
                    <a:pt x="101" y="102"/>
                  </a:lnTo>
                  <a:lnTo>
                    <a:pt x="101" y="106"/>
                  </a:lnTo>
                  <a:lnTo>
                    <a:pt x="103" y="109"/>
                  </a:lnTo>
                  <a:lnTo>
                    <a:pt x="106" y="111"/>
                  </a:lnTo>
                  <a:lnTo>
                    <a:pt x="108" y="111"/>
                  </a:lnTo>
                  <a:lnTo>
                    <a:pt x="108" y="113"/>
                  </a:lnTo>
                  <a:lnTo>
                    <a:pt x="110" y="116"/>
                  </a:lnTo>
                  <a:lnTo>
                    <a:pt x="113" y="118"/>
                  </a:lnTo>
                  <a:lnTo>
                    <a:pt x="113" y="116"/>
                  </a:lnTo>
                  <a:lnTo>
                    <a:pt x="113" y="116"/>
                  </a:lnTo>
                  <a:lnTo>
                    <a:pt x="113" y="116"/>
                  </a:lnTo>
                  <a:lnTo>
                    <a:pt x="117" y="121"/>
                  </a:lnTo>
                  <a:lnTo>
                    <a:pt x="117" y="118"/>
                  </a:lnTo>
                  <a:lnTo>
                    <a:pt x="120" y="118"/>
                  </a:lnTo>
                  <a:lnTo>
                    <a:pt x="120" y="116"/>
                  </a:lnTo>
                  <a:lnTo>
                    <a:pt x="120" y="113"/>
                  </a:lnTo>
                  <a:lnTo>
                    <a:pt x="120" y="113"/>
                  </a:lnTo>
                  <a:lnTo>
                    <a:pt x="122" y="113"/>
                  </a:lnTo>
                  <a:lnTo>
                    <a:pt x="125" y="113"/>
                  </a:lnTo>
                  <a:lnTo>
                    <a:pt x="125"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3" name="Freeform 349"/>
            <p:cNvSpPr>
              <a:spLocks noEditPoints="1"/>
            </p:cNvSpPr>
            <p:nvPr userDrawn="1"/>
          </p:nvSpPr>
          <p:spPr bwMode="auto">
            <a:xfrm>
              <a:off x="3808" y="2727"/>
              <a:ext cx="55" cy="59"/>
            </a:xfrm>
            <a:custGeom>
              <a:avLst/>
              <a:gdLst>
                <a:gd name="T0" fmla="*/ 55 w 55"/>
                <a:gd name="T1" fmla="*/ 52 h 59"/>
                <a:gd name="T2" fmla="*/ 55 w 55"/>
                <a:gd name="T3" fmla="*/ 43 h 59"/>
                <a:gd name="T4" fmla="*/ 55 w 55"/>
                <a:gd name="T5" fmla="*/ 36 h 59"/>
                <a:gd name="T6" fmla="*/ 45 w 55"/>
                <a:gd name="T7" fmla="*/ 36 h 59"/>
                <a:gd name="T8" fmla="*/ 36 w 55"/>
                <a:gd name="T9" fmla="*/ 36 h 59"/>
                <a:gd name="T10" fmla="*/ 29 w 55"/>
                <a:gd name="T11" fmla="*/ 33 h 59"/>
                <a:gd name="T12" fmla="*/ 26 w 55"/>
                <a:gd name="T13" fmla="*/ 33 h 59"/>
                <a:gd name="T14" fmla="*/ 26 w 55"/>
                <a:gd name="T15" fmla="*/ 31 h 59"/>
                <a:gd name="T16" fmla="*/ 26 w 55"/>
                <a:gd name="T17" fmla="*/ 40 h 59"/>
                <a:gd name="T18" fmla="*/ 24 w 55"/>
                <a:gd name="T19" fmla="*/ 48 h 59"/>
                <a:gd name="T20" fmla="*/ 24 w 55"/>
                <a:gd name="T21" fmla="*/ 48 h 59"/>
                <a:gd name="T22" fmla="*/ 19 w 55"/>
                <a:gd name="T23" fmla="*/ 52 h 59"/>
                <a:gd name="T24" fmla="*/ 19 w 55"/>
                <a:gd name="T25" fmla="*/ 57 h 59"/>
                <a:gd name="T26" fmla="*/ 24 w 55"/>
                <a:gd name="T27" fmla="*/ 59 h 59"/>
                <a:gd name="T28" fmla="*/ 24 w 55"/>
                <a:gd name="T29" fmla="*/ 59 h 59"/>
                <a:gd name="T30" fmla="*/ 24 w 55"/>
                <a:gd name="T31" fmla="*/ 57 h 59"/>
                <a:gd name="T32" fmla="*/ 26 w 55"/>
                <a:gd name="T33" fmla="*/ 59 h 59"/>
                <a:gd name="T34" fmla="*/ 29 w 55"/>
                <a:gd name="T35" fmla="*/ 59 h 59"/>
                <a:gd name="T36" fmla="*/ 29 w 55"/>
                <a:gd name="T37" fmla="*/ 59 h 59"/>
                <a:gd name="T38" fmla="*/ 31 w 55"/>
                <a:gd name="T39" fmla="*/ 59 h 59"/>
                <a:gd name="T40" fmla="*/ 36 w 55"/>
                <a:gd name="T41" fmla="*/ 59 h 59"/>
                <a:gd name="T42" fmla="*/ 48 w 55"/>
                <a:gd name="T43" fmla="*/ 59 h 59"/>
                <a:gd name="T44" fmla="*/ 55 w 55"/>
                <a:gd name="T45" fmla="*/ 59 h 59"/>
                <a:gd name="T46" fmla="*/ 8 w 55"/>
                <a:gd name="T47" fmla="*/ 3 h 59"/>
                <a:gd name="T48" fmla="*/ 5 w 55"/>
                <a:gd name="T49" fmla="*/ 3 h 59"/>
                <a:gd name="T50" fmla="*/ 5 w 55"/>
                <a:gd name="T51" fmla="*/ 5 h 59"/>
                <a:gd name="T52" fmla="*/ 3 w 55"/>
                <a:gd name="T53" fmla="*/ 7 h 59"/>
                <a:gd name="T54" fmla="*/ 3 w 55"/>
                <a:gd name="T55" fmla="*/ 7 h 59"/>
                <a:gd name="T56" fmla="*/ 3 w 55"/>
                <a:gd name="T57" fmla="*/ 12 h 59"/>
                <a:gd name="T58" fmla="*/ 5 w 55"/>
                <a:gd name="T59" fmla="*/ 12 h 59"/>
                <a:gd name="T60" fmla="*/ 8 w 55"/>
                <a:gd name="T61" fmla="*/ 12 h 59"/>
                <a:gd name="T62" fmla="*/ 12 w 55"/>
                <a:gd name="T63" fmla="*/ 5 h 59"/>
                <a:gd name="T64" fmla="*/ 10 w 55"/>
                <a:gd name="T6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9">
                  <a:moveTo>
                    <a:pt x="55" y="57"/>
                  </a:moveTo>
                  <a:lnTo>
                    <a:pt x="55" y="52"/>
                  </a:lnTo>
                  <a:lnTo>
                    <a:pt x="55" y="48"/>
                  </a:lnTo>
                  <a:lnTo>
                    <a:pt x="55" y="43"/>
                  </a:lnTo>
                  <a:lnTo>
                    <a:pt x="55" y="40"/>
                  </a:lnTo>
                  <a:lnTo>
                    <a:pt x="55" y="36"/>
                  </a:lnTo>
                  <a:lnTo>
                    <a:pt x="50" y="36"/>
                  </a:lnTo>
                  <a:lnTo>
                    <a:pt x="45" y="36"/>
                  </a:lnTo>
                  <a:lnTo>
                    <a:pt x="41" y="36"/>
                  </a:lnTo>
                  <a:lnTo>
                    <a:pt x="36" y="36"/>
                  </a:lnTo>
                  <a:lnTo>
                    <a:pt x="31" y="36"/>
                  </a:lnTo>
                  <a:lnTo>
                    <a:pt x="29" y="33"/>
                  </a:lnTo>
                  <a:lnTo>
                    <a:pt x="29" y="33"/>
                  </a:lnTo>
                  <a:lnTo>
                    <a:pt x="26" y="33"/>
                  </a:lnTo>
                  <a:lnTo>
                    <a:pt x="26" y="33"/>
                  </a:lnTo>
                  <a:lnTo>
                    <a:pt x="26" y="31"/>
                  </a:lnTo>
                  <a:lnTo>
                    <a:pt x="26" y="38"/>
                  </a:lnTo>
                  <a:lnTo>
                    <a:pt x="26" y="40"/>
                  </a:lnTo>
                  <a:lnTo>
                    <a:pt x="26" y="43"/>
                  </a:lnTo>
                  <a:lnTo>
                    <a:pt x="24" y="48"/>
                  </a:lnTo>
                  <a:lnTo>
                    <a:pt x="24" y="48"/>
                  </a:lnTo>
                  <a:lnTo>
                    <a:pt x="24" y="48"/>
                  </a:lnTo>
                  <a:lnTo>
                    <a:pt x="22" y="50"/>
                  </a:lnTo>
                  <a:lnTo>
                    <a:pt x="19" y="52"/>
                  </a:lnTo>
                  <a:lnTo>
                    <a:pt x="19" y="57"/>
                  </a:lnTo>
                  <a:lnTo>
                    <a:pt x="19" y="57"/>
                  </a:lnTo>
                  <a:lnTo>
                    <a:pt x="22" y="57"/>
                  </a:lnTo>
                  <a:lnTo>
                    <a:pt x="24" y="59"/>
                  </a:lnTo>
                  <a:lnTo>
                    <a:pt x="24" y="59"/>
                  </a:lnTo>
                  <a:lnTo>
                    <a:pt x="24" y="59"/>
                  </a:lnTo>
                  <a:lnTo>
                    <a:pt x="24" y="57"/>
                  </a:lnTo>
                  <a:lnTo>
                    <a:pt x="24" y="57"/>
                  </a:lnTo>
                  <a:lnTo>
                    <a:pt x="26" y="57"/>
                  </a:lnTo>
                  <a:lnTo>
                    <a:pt x="26" y="59"/>
                  </a:lnTo>
                  <a:lnTo>
                    <a:pt x="26" y="59"/>
                  </a:lnTo>
                  <a:lnTo>
                    <a:pt x="29" y="59"/>
                  </a:lnTo>
                  <a:lnTo>
                    <a:pt x="29" y="59"/>
                  </a:lnTo>
                  <a:lnTo>
                    <a:pt x="29" y="59"/>
                  </a:lnTo>
                  <a:lnTo>
                    <a:pt x="31" y="59"/>
                  </a:lnTo>
                  <a:lnTo>
                    <a:pt x="31" y="59"/>
                  </a:lnTo>
                  <a:lnTo>
                    <a:pt x="33" y="59"/>
                  </a:lnTo>
                  <a:lnTo>
                    <a:pt x="36" y="59"/>
                  </a:lnTo>
                  <a:lnTo>
                    <a:pt x="41" y="59"/>
                  </a:lnTo>
                  <a:lnTo>
                    <a:pt x="48" y="59"/>
                  </a:lnTo>
                  <a:lnTo>
                    <a:pt x="52" y="59"/>
                  </a:lnTo>
                  <a:lnTo>
                    <a:pt x="55" y="59"/>
                  </a:lnTo>
                  <a:lnTo>
                    <a:pt x="55" y="57"/>
                  </a:lnTo>
                  <a:close/>
                  <a:moveTo>
                    <a:pt x="8" y="3"/>
                  </a:moveTo>
                  <a:lnTo>
                    <a:pt x="8" y="0"/>
                  </a:lnTo>
                  <a:lnTo>
                    <a:pt x="5" y="3"/>
                  </a:lnTo>
                  <a:lnTo>
                    <a:pt x="5" y="3"/>
                  </a:lnTo>
                  <a:lnTo>
                    <a:pt x="5" y="5"/>
                  </a:lnTo>
                  <a:lnTo>
                    <a:pt x="5" y="7"/>
                  </a:lnTo>
                  <a:lnTo>
                    <a:pt x="3" y="7"/>
                  </a:lnTo>
                  <a:lnTo>
                    <a:pt x="3" y="7"/>
                  </a:lnTo>
                  <a:lnTo>
                    <a:pt x="3" y="7"/>
                  </a:lnTo>
                  <a:lnTo>
                    <a:pt x="0" y="10"/>
                  </a:lnTo>
                  <a:lnTo>
                    <a:pt x="3" y="12"/>
                  </a:lnTo>
                  <a:lnTo>
                    <a:pt x="3" y="12"/>
                  </a:lnTo>
                  <a:lnTo>
                    <a:pt x="5" y="12"/>
                  </a:lnTo>
                  <a:lnTo>
                    <a:pt x="8" y="12"/>
                  </a:lnTo>
                  <a:lnTo>
                    <a:pt x="8" y="12"/>
                  </a:lnTo>
                  <a:lnTo>
                    <a:pt x="8" y="10"/>
                  </a:lnTo>
                  <a:lnTo>
                    <a:pt x="12" y="5"/>
                  </a:lnTo>
                  <a:lnTo>
                    <a:pt x="12" y="3"/>
                  </a:lnTo>
                  <a:lnTo>
                    <a:pt x="10" y="0"/>
                  </a:lnTo>
                  <a:lnTo>
                    <a:pt x="8"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4" name="Freeform 350"/>
            <p:cNvSpPr>
              <a:spLocks/>
            </p:cNvSpPr>
            <p:nvPr userDrawn="1"/>
          </p:nvSpPr>
          <p:spPr bwMode="auto">
            <a:xfrm>
              <a:off x="1994" y="2503"/>
              <a:ext cx="45" cy="26"/>
            </a:xfrm>
            <a:custGeom>
              <a:avLst/>
              <a:gdLst>
                <a:gd name="T0" fmla="*/ 42 w 45"/>
                <a:gd name="T1" fmla="*/ 19 h 26"/>
                <a:gd name="T2" fmla="*/ 45 w 45"/>
                <a:gd name="T3" fmla="*/ 14 h 26"/>
                <a:gd name="T4" fmla="*/ 42 w 45"/>
                <a:gd name="T5" fmla="*/ 11 h 26"/>
                <a:gd name="T6" fmla="*/ 37 w 45"/>
                <a:gd name="T7" fmla="*/ 11 h 26"/>
                <a:gd name="T8" fmla="*/ 37 w 45"/>
                <a:gd name="T9" fmla="*/ 9 h 26"/>
                <a:gd name="T10" fmla="*/ 33 w 45"/>
                <a:gd name="T11" fmla="*/ 11 h 26"/>
                <a:gd name="T12" fmla="*/ 30 w 45"/>
                <a:gd name="T13" fmla="*/ 11 h 26"/>
                <a:gd name="T14" fmla="*/ 30 w 45"/>
                <a:gd name="T15" fmla="*/ 11 h 26"/>
                <a:gd name="T16" fmla="*/ 28 w 45"/>
                <a:gd name="T17" fmla="*/ 9 h 26"/>
                <a:gd name="T18" fmla="*/ 26 w 45"/>
                <a:gd name="T19" fmla="*/ 9 h 26"/>
                <a:gd name="T20" fmla="*/ 26 w 45"/>
                <a:gd name="T21" fmla="*/ 7 h 26"/>
                <a:gd name="T22" fmla="*/ 23 w 45"/>
                <a:gd name="T23" fmla="*/ 7 h 26"/>
                <a:gd name="T24" fmla="*/ 21 w 45"/>
                <a:gd name="T25" fmla="*/ 2 h 26"/>
                <a:gd name="T26" fmla="*/ 19 w 45"/>
                <a:gd name="T27" fmla="*/ 2 h 26"/>
                <a:gd name="T28" fmla="*/ 14 w 45"/>
                <a:gd name="T29" fmla="*/ 0 h 26"/>
                <a:gd name="T30" fmla="*/ 14 w 45"/>
                <a:gd name="T31" fmla="*/ 0 h 26"/>
                <a:gd name="T32" fmla="*/ 12 w 45"/>
                <a:gd name="T33" fmla="*/ 0 h 26"/>
                <a:gd name="T34" fmla="*/ 12 w 45"/>
                <a:gd name="T35" fmla="*/ 2 h 26"/>
                <a:gd name="T36" fmla="*/ 12 w 45"/>
                <a:gd name="T37" fmla="*/ 4 h 26"/>
                <a:gd name="T38" fmla="*/ 9 w 45"/>
                <a:gd name="T39" fmla="*/ 4 h 26"/>
                <a:gd name="T40" fmla="*/ 7 w 45"/>
                <a:gd name="T41" fmla="*/ 7 h 26"/>
                <a:gd name="T42" fmla="*/ 7 w 45"/>
                <a:gd name="T43" fmla="*/ 9 h 26"/>
                <a:gd name="T44" fmla="*/ 4 w 45"/>
                <a:gd name="T45" fmla="*/ 9 h 26"/>
                <a:gd name="T46" fmla="*/ 0 w 45"/>
                <a:gd name="T47" fmla="*/ 11 h 26"/>
                <a:gd name="T48" fmla="*/ 0 w 45"/>
                <a:gd name="T49" fmla="*/ 14 h 26"/>
                <a:gd name="T50" fmla="*/ 2 w 45"/>
                <a:gd name="T51" fmla="*/ 16 h 26"/>
                <a:gd name="T52" fmla="*/ 9 w 45"/>
                <a:gd name="T53" fmla="*/ 19 h 26"/>
                <a:gd name="T54" fmla="*/ 21 w 45"/>
                <a:gd name="T55" fmla="*/ 23 h 26"/>
                <a:gd name="T56" fmla="*/ 28 w 45"/>
                <a:gd name="T57" fmla="*/ 26 h 26"/>
                <a:gd name="T58" fmla="*/ 26 w 45"/>
                <a:gd name="T59" fmla="*/ 26 h 26"/>
                <a:gd name="T60" fmla="*/ 26 w 45"/>
                <a:gd name="T61" fmla="*/ 23 h 26"/>
                <a:gd name="T62" fmla="*/ 33 w 45"/>
                <a:gd name="T63" fmla="*/ 26 h 26"/>
                <a:gd name="T64" fmla="*/ 37 w 45"/>
                <a:gd name="T65" fmla="*/ 26 h 26"/>
                <a:gd name="T66" fmla="*/ 40 w 45"/>
                <a:gd name="T67" fmla="*/ 23 h 26"/>
                <a:gd name="T68" fmla="*/ 40 w 45"/>
                <a:gd name="T69" fmla="*/ 21 h 26"/>
                <a:gd name="T70" fmla="*/ 42 w 45"/>
                <a:gd name="T71" fmla="*/ 21 h 26"/>
                <a:gd name="T72" fmla="*/ 42 w 45"/>
                <a:gd name="T7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26">
                  <a:moveTo>
                    <a:pt x="42" y="19"/>
                  </a:moveTo>
                  <a:lnTo>
                    <a:pt x="42" y="19"/>
                  </a:lnTo>
                  <a:lnTo>
                    <a:pt x="42" y="16"/>
                  </a:lnTo>
                  <a:lnTo>
                    <a:pt x="45" y="14"/>
                  </a:lnTo>
                  <a:lnTo>
                    <a:pt x="42" y="11"/>
                  </a:lnTo>
                  <a:lnTo>
                    <a:pt x="42" y="11"/>
                  </a:lnTo>
                  <a:lnTo>
                    <a:pt x="40" y="11"/>
                  </a:lnTo>
                  <a:lnTo>
                    <a:pt x="37" y="11"/>
                  </a:lnTo>
                  <a:lnTo>
                    <a:pt x="37" y="11"/>
                  </a:lnTo>
                  <a:lnTo>
                    <a:pt x="37" y="9"/>
                  </a:lnTo>
                  <a:lnTo>
                    <a:pt x="35" y="9"/>
                  </a:lnTo>
                  <a:lnTo>
                    <a:pt x="33" y="11"/>
                  </a:lnTo>
                  <a:lnTo>
                    <a:pt x="30" y="11"/>
                  </a:lnTo>
                  <a:lnTo>
                    <a:pt x="30" y="11"/>
                  </a:lnTo>
                  <a:lnTo>
                    <a:pt x="30" y="11"/>
                  </a:lnTo>
                  <a:lnTo>
                    <a:pt x="30" y="11"/>
                  </a:lnTo>
                  <a:lnTo>
                    <a:pt x="30" y="9"/>
                  </a:lnTo>
                  <a:lnTo>
                    <a:pt x="28" y="9"/>
                  </a:lnTo>
                  <a:lnTo>
                    <a:pt x="28" y="9"/>
                  </a:lnTo>
                  <a:lnTo>
                    <a:pt x="26" y="9"/>
                  </a:lnTo>
                  <a:lnTo>
                    <a:pt x="26" y="9"/>
                  </a:lnTo>
                  <a:lnTo>
                    <a:pt x="26" y="7"/>
                  </a:lnTo>
                  <a:lnTo>
                    <a:pt x="23" y="7"/>
                  </a:lnTo>
                  <a:lnTo>
                    <a:pt x="23" y="7"/>
                  </a:lnTo>
                  <a:lnTo>
                    <a:pt x="21" y="4"/>
                  </a:lnTo>
                  <a:lnTo>
                    <a:pt x="21" y="2"/>
                  </a:lnTo>
                  <a:lnTo>
                    <a:pt x="21" y="2"/>
                  </a:lnTo>
                  <a:lnTo>
                    <a:pt x="19" y="2"/>
                  </a:lnTo>
                  <a:lnTo>
                    <a:pt x="19" y="2"/>
                  </a:lnTo>
                  <a:lnTo>
                    <a:pt x="14" y="0"/>
                  </a:lnTo>
                  <a:lnTo>
                    <a:pt x="14" y="0"/>
                  </a:lnTo>
                  <a:lnTo>
                    <a:pt x="14" y="0"/>
                  </a:lnTo>
                  <a:lnTo>
                    <a:pt x="14" y="0"/>
                  </a:lnTo>
                  <a:lnTo>
                    <a:pt x="12" y="0"/>
                  </a:lnTo>
                  <a:lnTo>
                    <a:pt x="12" y="0"/>
                  </a:lnTo>
                  <a:lnTo>
                    <a:pt x="12" y="2"/>
                  </a:lnTo>
                  <a:lnTo>
                    <a:pt x="12" y="2"/>
                  </a:lnTo>
                  <a:lnTo>
                    <a:pt x="12" y="4"/>
                  </a:lnTo>
                  <a:lnTo>
                    <a:pt x="12" y="4"/>
                  </a:lnTo>
                  <a:lnTo>
                    <a:pt x="9" y="4"/>
                  </a:lnTo>
                  <a:lnTo>
                    <a:pt x="9" y="4"/>
                  </a:lnTo>
                  <a:lnTo>
                    <a:pt x="7" y="7"/>
                  </a:lnTo>
                  <a:lnTo>
                    <a:pt x="7" y="7"/>
                  </a:lnTo>
                  <a:lnTo>
                    <a:pt x="7" y="9"/>
                  </a:lnTo>
                  <a:lnTo>
                    <a:pt x="4" y="9"/>
                  </a:lnTo>
                  <a:lnTo>
                    <a:pt x="4" y="9"/>
                  </a:lnTo>
                  <a:lnTo>
                    <a:pt x="2" y="9"/>
                  </a:lnTo>
                  <a:lnTo>
                    <a:pt x="0" y="11"/>
                  </a:lnTo>
                  <a:lnTo>
                    <a:pt x="0" y="14"/>
                  </a:lnTo>
                  <a:lnTo>
                    <a:pt x="0" y="14"/>
                  </a:lnTo>
                  <a:lnTo>
                    <a:pt x="0" y="14"/>
                  </a:lnTo>
                  <a:lnTo>
                    <a:pt x="2" y="16"/>
                  </a:lnTo>
                  <a:lnTo>
                    <a:pt x="4" y="19"/>
                  </a:lnTo>
                  <a:lnTo>
                    <a:pt x="9" y="19"/>
                  </a:lnTo>
                  <a:lnTo>
                    <a:pt x="14" y="21"/>
                  </a:lnTo>
                  <a:lnTo>
                    <a:pt x="21" y="23"/>
                  </a:lnTo>
                  <a:lnTo>
                    <a:pt x="28" y="26"/>
                  </a:lnTo>
                  <a:lnTo>
                    <a:pt x="28" y="26"/>
                  </a:lnTo>
                  <a:lnTo>
                    <a:pt x="26" y="26"/>
                  </a:lnTo>
                  <a:lnTo>
                    <a:pt x="26" y="26"/>
                  </a:lnTo>
                  <a:lnTo>
                    <a:pt x="23" y="23"/>
                  </a:lnTo>
                  <a:lnTo>
                    <a:pt x="26" y="23"/>
                  </a:lnTo>
                  <a:lnTo>
                    <a:pt x="30" y="26"/>
                  </a:lnTo>
                  <a:lnTo>
                    <a:pt x="33" y="26"/>
                  </a:lnTo>
                  <a:lnTo>
                    <a:pt x="37" y="26"/>
                  </a:lnTo>
                  <a:lnTo>
                    <a:pt x="37" y="26"/>
                  </a:lnTo>
                  <a:lnTo>
                    <a:pt x="40" y="26"/>
                  </a:lnTo>
                  <a:lnTo>
                    <a:pt x="40" y="23"/>
                  </a:lnTo>
                  <a:lnTo>
                    <a:pt x="40" y="23"/>
                  </a:lnTo>
                  <a:lnTo>
                    <a:pt x="40" y="21"/>
                  </a:lnTo>
                  <a:lnTo>
                    <a:pt x="42" y="21"/>
                  </a:lnTo>
                  <a:lnTo>
                    <a:pt x="42" y="21"/>
                  </a:lnTo>
                  <a:lnTo>
                    <a:pt x="42" y="19"/>
                  </a:lnTo>
                  <a:lnTo>
                    <a:pt x="42"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5" name="Freeform 351"/>
            <p:cNvSpPr>
              <a:spLocks/>
            </p:cNvSpPr>
            <p:nvPr userDrawn="1"/>
          </p:nvSpPr>
          <p:spPr bwMode="auto">
            <a:xfrm>
              <a:off x="4101" y="2139"/>
              <a:ext cx="226" cy="205"/>
            </a:xfrm>
            <a:custGeom>
              <a:avLst/>
              <a:gdLst>
                <a:gd name="T0" fmla="*/ 214 w 226"/>
                <a:gd name="T1" fmla="*/ 191 h 205"/>
                <a:gd name="T2" fmla="*/ 205 w 226"/>
                <a:gd name="T3" fmla="*/ 184 h 205"/>
                <a:gd name="T4" fmla="*/ 200 w 226"/>
                <a:gd name="T5" fmla="*/ 165 h 205"/>
                <a:gd name="T6" fmla="*/ 205 w 226"/>
                <a:gd name="T7" fmla="*/ 163 h 205"/>
                <a:gd name="T8" fmla="*/ 195 w 226"/>
                <a:gd name="T9" fmla="*/ 153 h 205"/>
                <a:gd name="T10" fmla="*/ 176 w 226"/>
                <a:gd name="T11" fmla="*/ 120 h 205"/>
                <a:gd name="T12" fmla="*/ 167 w 226"/>
                <a:gd name="T13" fmla="*/ 94 h 205"/>
                <a:gd name="T14" fmla="*/ 162 w 226"/>
                <a:gd name="T15" fmla="*/ 87 h 205"/>
                <a:gd name="T16" fmla="*/ 158 w 226"/>
                <a:gd name="T17" fmla="*/ 78 h 205"/>
                <a:gd name="T18" fmla="*/ 148 w 226"/>
                <a:gd name="T19" fmla="*/ 63 h 205"/>
                <a:gd name="T20" fmla="*/ 143 w 226"/>
                <a:gd name="T21" fmla="*/ 56 h 205"/>
                <a:gd name="T22" fmla="*/ 139 w 226"/>
                <a:gd name="T23" fmla="*/ 44 h 205"/>
                <a:gd name="T24" fmla="*/ 139 w 226"/>
                <a:gd name="T25" fmla="*/ 37 h 205"/>
                <a:gd name="T26" fmla="*/ 146 w 226"/>
                <a:gd name="T27" fmla="*/ 47 h 205"/>
                <a:gd name="T28" fmla="*/ 153 w 226"/>
                <a:gd name="T29" fmla="*/ 56 h 205"/>
                <a:gd name="T30" fmla="*/ 158 w 226"/>
                <a:gd name="T31" fmla="*/ 70 h 205"/>
                <a:gd name="T32" fmla="*/ 174 w 226"/>
                <a:gd name="T33" fmla="*/ 82 h 205"/>
                <a:gd name="T34" fmla="*/ 176 w 226"/>
                <a:gd name="T35" fmla="*/ 70 h 205"/>
                <a:gd name="T36" fmla="*/ 184 w 226"/>
                <a:gd name="T37" fmla="*/ 47 h 205"/>
                <a:gd name="T38" fmla="*/ 179 w 226"/>
                <a:gd name="T39" fmla="*/ 30 h 205"/>
                <a:gd name="T40" fmla="*/ 172 w 226"/>
                <a:gd name="T41" fmla="*/ 18 h 205"/>
                <a:gd name="T42" fmla="*/ 169 w 226"/>
                <a:gd name="T43" fmla="*/ 7 h 205"/>
                <a:gd name="T44" fmla="*/ 155 w 226"/>
                <a:gd name="T45" fmla="*/ 11 h 205"/>
                <a:gd name="T46" fmla="*/ 146 w 226"/>
                <a:gd name="T47" fmla="*/ 11 h 205"/>
                <a:gd name="T48" fmla="*/ 139 w 226"/>
                <a:gd name="T49" fmla="*/ 11 h 205"/>
                <a:gd name="T50" fmla="*/ 134 w 226"/>
                <a:gd name="T51" fmla="*/ 9 h 205"/>
                <a:gd name="T52" fmla="*/ 132 w 226"/>
                <a:gd name="T53" fmla="*/ 11 h 205"/>
                <a:gd name="T54" fmla="*/ 127 w 226"/>
                <a:gd name="T55" fmla="*/ 7 h 205"/>
                <a:gd name="T56" fmla="*/ 129 w 226"/>
                <a:gd name="T57" fmla="*/ 4 h 205"/>
                <a:gd name="T58" fmla="*/ 120 w 226"/>
                <a:gd name="T59" fmla="*/ 4 h 205"/>
                <a:gd name="T60" fmla="*/ 113 w 226"/>
                <a:gd name="T61" fmla="*/ 4 h 205"/>
                <a:gd name="T62" fmla="*/ 103 w 226"/>
                <a:gd name="T63" fmla="*/ 7 h 205"/>
                <a:gd name="T64" fmla="*/ 101 w 226"/>
                <a:gd name="T65" fmla="*/ 4 h 205"/>
                <a:gd name="T66" fmla="*/ 99 w 226"/>
                <a:gd name="T67" fmla="*/ 9 h 205"/>
                <a:gd name="T68" fmla="*/ 87 w 226"/>
                <a:gd name="T69" fmla="*/ 14 h 205"/>
                <a:gd name="T70" fmla="*/ 77 w 226"/>
                <a:gd name="T71" fmla="*/ 18 h 205"/>
                <a:gd name="T72" fmla="*/ 59 w 226"/>
                <a:gd name="T73" fmla="*/ 11 h 205"/>
                <a:gd name="T74" fmla="*/ 44 w 226"/>
                <a:gd name="T75" fmla="*/ 7 h 205"/>
                <a:gd name="T76" fmla="*/ 12 w 226"/>
                <a:gd name="T77" fmla="*/ 4 h 205"/>
                <a:gd name="T78" fmla="*/ 7 w 226"/>
                <a:gd name="T79" fmla="*/ 2 h 205"/>
                <a:gd name="T80" fmla="*/ 2 w 226"/>
                <a:gd name="T81" fmla="*/ 11 h 205"/>
                <a:gd name="T82" fmla="*/ 4 w 226"/>
                <a:gd name="T83" fmla="*/ 21 h 205"/>
                <a:gd name="T84" fmla="*/ 0 w 226"/>
                <a:gd name="T85" fmla="*/ 30 h 205"/>
                <a:gd name="T86" fmla="*/ 4 w 226"/>
                <a:gd name="T87" fmla="*/ 44 h 205"/>
                <a:gd name="T88" fmla="*/ 7 w 226"/>
                <a:gd name="T89" fmla="*/ 56 h 205"/>
                <a:gd name="T90" fmla="*/ 7 w 226"/>
                <a:gd name="T91" fmla="*/ 75 h 205"/>
                <a:gd name="T92" fmla="*/ 7 w 226"/>
                <a:gd name="T93" fmla="*/ 96 h 205"/>
                <a:gd name="T94" fmla="*/ 9 w 226"/>
                <a:gd name="T95" fmla="*/ 115 h 205"/>
                <a:gd name="T96" fmla="*/ 9 w 226"/>
                <a:gd name="T97" fmla="*/ 134 h 205"/>
                <a:gd name="T98" fmla="*/ 9 w 226"/>
                <a:gd name="T99" fmla="*/ 153 h 205"/>
                <a:gd name="T100" fmla="*/ 9 w 226"/>
                <a:gd name="T101" fmla="*/ 172 h 205"/>
                <a:gd name="T102" fmla="*/ 12 w 226"/>
                <a:gd name="T103" fmla="*/ 191 h 205"/>
                <a:gd name="T104" fmla="*/ 26 w 226"/>
                <a:gd name="T105" fmla="*/ 205 h 205"/>
                <a:gd name="T106" fmla="*/ 59 w 226"/>
                <a:gd name="T107" fmla="*/ 205 h 205"/>
                <a:gd name="T108" fmla="*/ 87 w 226"/>
                <a:gd name="T109" fmla="*/ 205 h 205"/>
                <a:gd name="T110" fmla="*/ 115 w 226"/>
                <a:gd name="T111" fmla="*/ 205 h 205"/>
                <a:gd name="T112" fmla="*/ 127 w 226"/>
                <a:gd name="T113" fmla="*/ 201 h 205"/>
                <a:gd name="T114" fmla="*/ 129 w 226"/>
                <a:gd name="T115" fmla="*/ 203 h 205"/>
                <a:gd name="T116" fmla="*/ 143 w 226"/>
                <a:gd name="T117" fmla="*/ 205 h 205"/>
                <a:gd name="T118" fmla="*/ 179 w 226"/>
                <a:gd name="T119" fmla="*/ 205 h 205"/>
                <a:gd name="T120" fmla="*/ 202 w 226"/>
                <a:gd name="T121" fmla="*/ 205 h 205"/>
                <a:gd name="T122" fmla="*/ 226 w 226"/>
                <a:gd name="T1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05">
                  <a:moveTo>
                    <a:pt x="226" y="203"/>
                  </a:moveTo>
                  <a:lnTo>
                    <a:pt x="226" y="203"/>
                  </a:lnTo>
                  <a:lnTo>
                    <a:pt x="219" y="196"/>
                  </a:lnTo>
                  <a:lnTo>
                    <a:pt x="214" y="191"/>
                  </a:lnTo>
                  <a:lnTo>
                    <a:pt x="209" y="189"/>
                  </a:lnTo>
                  <a:lnTo>
                    <a:pt x="207" y="189"/>
                  </a:lnTo>
                  <a:lnTo>
                    <a:pt x="207" y="186"/>
                  </a:lnTo>
                  <a:lnTo>
                    <a:pt x="205" y="184"/>
                  </a:lnTo>
                  <a:lnTo>
                    <a:pt x="202" y="177"/>
                  </a:lnTo>
                  <a:lnTo>
                    <a:pt x="202" y="174"/>
                  </a:lnTo>
                  <a:lnTo>
                    <a:pt x="200" y="167"/>
                  </a:lnTo>
                  <a:lnTo>
                    <a:pt x="200" y="165"/>
                  </a:lnTo>
                  <a:lnTo>
                    <a:pt x="202" y="163"/>
                  </a:lnTo>
                  <a:lnTo>
                    <a:pt x="202" y="163"/>
                  </a:lnTo>
                  <a:lnTo>
                    <a:pt x="202" y="163"/>
                  </a:lnTo>
                  <a:lnTo>
                    <a:pt x="205" y="163"/>
                  </a:lnTo>
                  <a:lnTo>
                    <a:pt x="202" y="160"/>
                  </a:lnTo>
                  <a:lnTo>
                    <a:pt x="200" y="158"/>
                  </a:lnTo>
                  <a:lnTo>
                    <a:pt x="198" y="156"/>
                  </a:lnTo>
                  <a:lnTo>
                    <a:pt x="195" y="153"/>
                  </a:lnTo>
                  <a:lnTo>
                    <a:pt x="188" y="139"/>
                  </a:lnTo>
                  <a:lnTo>
                    <a:pt x="184" y="132"/>
                  </a:lnTo>
                  <a:lnTo>
                    <a:pt x="181" y="127"/>
                  </a:lnTo>
                  <a:lnTo>
                    <a:pt x="176" y="120"/>
                  </a:lnTo>
                  <a:lnTo>
                    <a:pt x="172" y="108"/>
                  </a:lnTo>
                  <a:lnTo>
                    <a:pt x="169" y="106"/>
                  </a:lnTo>
                  <a:lnTo>
                    <a:pt x="169" y="99"/>
                  </a:lnTo>
                  <a:lnTo>
                    <a:pt x="167" y="94"/>
                  </a:lnTo>
                  <a:lnTo>
                    <a:pt x="167" y="94"/>
                  </a:lnTo>
                  <a:lnTo>
                    <a:pt x="165" y="92"/>
                  </a:lnTo>
                  <a:lnTo>
                    <a:pt x="165" y="89"/>
                  </a:lnTo>
                  <a:lnTo>
                    <a:pt x="162" y="87"/>
                  </a:lnTo>
                  <a:lnTo>
                    <a:pt x="162" y="85"/>
                  </a:lnTo>
                  <a:lnTo>
                    <a:pt x="162" y="80"/>
                  </a:lnTo>
                  <a:lnTo>
                    <a:pt x="160" y="78"/>
                  </a:lnTo>
                  <a:lnTo>
                    <a:pt x="158" y="78"/>
                  </a:lnTo>
                  <a:lnTo>
                    <a:pt x="155" y="73"/>
                  </a:lnTo>
                  <a:lnTo>
                    <a:pt x="151" y="68"/>
                  </a:lnTo>
                  <a:lnTo>
                    <a:pt x="148" y="66"/>
                  </a:lnTo>
                  <a:lnTo>
                    <a:pt x="148" y="63"/>
                  </a:lnTo>
                  <a:lnTo>
                    <a:pt x="148" y="63"/>
                  </a:lnTo>
                  <a:lnTo>
                    <a:pt x="146" y="61"/>
                  </a:lnTo>
                  <a:lnTo>
                    <a:pt x="143" y="59"/>
                  </a:lnTo>
                  <a:lnTo>
                    <a:pt x="143" y="56"/>
                  </a:lnTo>
                  <a:lnTo>
                    <a:pt x="143" y="52"/>
                  </a:lnTo>
                  <a:lnTo>
                    <a:pt x="143" y="49"/>
                  </a:lnTo>
                  <a:lnTo>
                    <a:pt x="141" y="49"/>
                  </a:lnTo>
                  <a:lnTo>
                    <a:pt x="139" y="44"/>
                  </a:lnTo>
                  <a:lnTo>
                    <a:pt x="139" y="42"/>
                  </a:lnTo>
                  <a:lnTo>
                    <a:pt x="139" y="40"/>
                  </a:lnTo>
                  <a:lnTo>
                    <a:pt x="141" y="40"/>
                  </a:lnTo>
                  <a:lnTo>
                    <a:pt x="139" y="37"/>
                  </a:lnTo>
                  <a:lnTo>
                    <a:pt x="141" y="35"/>
                  </a:lnTo>
                  <a:lnTo>
                    <a:pt x="143" y="40"/>
                  </a:lnTo>
                  <a:lnTo>
                    <a:pt x="143" y="44"/>
                  </a:lnTo>
                  <a:lnTo>
                    <a:pt x="146" y="47"/>
                  </a:lnTo>
                  <a:lnTo>
                    <a:pt x="146" y="49"/>
                  </a:lnTo>
                  <a:lnTo>
                    <a:pt x="148" y="52"/>
                  </a:lnTo>
                  <a:lnTo>
                    <a:pt x="151" y="54"/>
                  </a:lnTo>
                  <a:lnTo>
                    <a:pt x="153" y="56"/>
                  </a:lnTo>
                  <a:lnTo>
                    <a:pt x="155" y="61"/>
                  </a:lnTo>
                  <a:lnTo>
                    <a:pt x="155" y="63"/>
                  </a:lnTo>
                  <a:lnTo>
                    <a:pt x="155" y="66"/>
                  </a:lnTo>
                  <a:lnTo>
                    <a:pt x="158" y="70"/>
                  </a:lnTo>
                  <a:lnTo>
                    <a:pt x="162" y="73"/>
                  </a:lnTo>
                  <a:lnTo>
                    <a:pt x="165" y="78"/>
                  </a:lnTo>
                  <a:lnTo>
                    <a:pt x="169" y="82"/>
                  </a:lnTo>
                  <a:lnTo>
                    <a:pt x="174" y="82"/>
                  </a:lnTo>
                  <a:lnTo>
                    <a:pt x="174" y="80"/>
                  </a:lnTo>
                  <a:lnTo>
                    <a:pt x="176" y="78"/>
                  </a:lnTo>
                  <a:lnTo>
                    <a:pt x="176" y="75"/>
                  </a:lnTo>
                  <a:lnTo>
                    <a:pt x="176" y="70"/>
                  </a:lnTo>
                  <a:lnTo>
                    <a:pt x="179" y="61"/>
                  </a:lnTo>
                  <a:lnTo>
                    <a:pt x="181" y="52"/>
                  </a:lnTo>
                  <a:lnTo>
                    <a:pt x="184" y="47"/>
                  </a:lnTo>
                  <a:lnTo>
                    <a:pt x="184" y="47"/>
                  </a:lnTo>
                  <a:lnTo>
                    <a:pt x="184" y="44"/>
                  </a:lnTo>
                  <a:lnTo>
                    <a:pt x="181" y="40"/>
                  </a:lnTo>
                  <a:lnTo>
                    <a:pt x="179" y="35"/>
                  </a:lnTo>
                  <a:lnTo>
                    <a:pt x="179" y="30"/>
                  </a:lnTo>
                  <a:lnTo>
                    <a:pt x="176" y="26"/>
                  </a:lnTo>
                  <a:lnTo>
                    <a:pt x="176" y="26"/>
                  </a:lnTo>
                  <a:lnTo>
                    <a:pt x="174" y="23"/>
                  </a:lnTo>
                  <a:lnTo>
                    <a:pt x="172" y="18"/>
                  </a:lnTo>
                  <a:lnTo>
                    <a:pt x="172" y="14"/>
                  </a:lnTo>
                  <a:lnTo>
                    <a:pt x="169" y="9"/>
                  </a:lnTo>
                  <a:lnTo>
                    <a:pt x="169" y="9"/>
                  </a:lnTo>
                  <a:lnTo>
                    <a:pt x="169" y="7"/>
                  </a:lnTo>
                  <a:lnTo>
                    <a:pt x="167" y="9"/>
                  </a:lnTo>
                  <a:lnTo>
                    <a:pt x="162" y="11"/>
                  </a:lnTo>
                  <a:lnTo>
                    <a:pt x="160" y="11"/>
                  </a:lnTo>
                  <a:lnTo>
                    <a:pt x="155" y="11"/>
                  </a:lnTo>
                  <a:lnTo>
                    <a:pt x="151" y="14"/>
                  </a:lnTo>
                  <a:lnTo>
                    <a:pt x="151" y="11"/>
                  </a:lnTo>
                  <a:lnTo>
                    <a:pt x="151" y="11"/>
                  </a:lnTo>
                  <a:lnTo>
                    <a:pt x="146" y="11"/>
                  </a:lnTo>
                  <a:lnTo>
                    <a:pt x="146" y="11"/>
                  </a:lnTo>
                  <a:lnTo>
                    <a:pt x="141" y="14"/>
                  </a:lnTo>
                  <a:lnTo>
                    <a:pt x="141" y="14"/>
                  </a:lnTo>
                  <a:lnTo>
                    <a:pt x="139" y="11"/>
                  </a:lnTo>
                  <a:lnTo>
                    <a:pt x="136" y="9"/>
                  </a:lnTo>
                  <a:lnTo>
                    <a:pt x="134" y="9"/>
                  </a:lnTo>
                  <a:lnTo>
                    <a:pt x="134" y="9"/>
                  </a:lnTo>
                  <a:lnTo>
                    <a:pt x="134" y="9"/>
                  </a:lnTo>
                  <a:lnTo>
                    <a:pt x="134" y="11"/>
                  </a:lnTo>
                  <a:lnTo>
                    <a:pt x="134" y="11"/>
                  </a:lnTo>
                  <a:lnTo>
                    <a:pt x="132" y="11"/>
                  </a:lnTo>
                  <a:lnTo>
                    <a:pt x="132" y="11"/>
                  </a:lnTo>
                  <a:lnTo>
                    <a:pt x="129" y="9"/>
                  </a:lnTo>
                  <a:lnTo>
                    <a:pt x="127" y="9"/>
                  </a:lnTo>
                  <a:lnTo>
                    <a:pt x="125" y="9"/>
                  </a:lnTo>
                  <a:lnTo>
                    <a:pt x="127" y="7"/>
                  </a:lnTo>
                  <a:lnTo>
                    <a:pt x="127" y="4"/>
                  </a:lnTo>
                  <a:lnTo>
                    <a:pt x="132" y="7"/>
                  </a:lnTo>
                  <a:lnTo>
                    <a:pt x="132" y="7"/>
                  </a:lnTo>
                  <a:lnTo>
                    <a:pt x="129" y="4"/>
                  </a:lnTo>
                  <a:lnTo>
                    <a:pt x="127" y="2"/>
                  </a:lnTo>
                  <a:lnTo>
                    <a:pt x="127" y="4"/>
                  </a:lnTo>
                  <a:lnTo>
                    <a:pt x="122" y="4"/>
                  </a:lnTo>
                  <a:lnTo>
                    <a:pt x="120" y="4"/>
                  </a:lnTo>
                  <a:lnTo>
                    <a:pt x="115" y="2"/>
                  </a:lnTo>
                  <a:lnTo>
                    <a:pt x="113" y="2"/>
                  </a:lnTo>
                  <a:lnTo>
                    <a:pt x="113" y="2"/>
                  </a:lnTo>
                  <a:lnTo>
                    <a:pt x="113" y="4"/>
                  </a:lnTo>
                  <a:lnTo>
                    <a:pt x="110" y="4"/>
                  </a:lnTo>
                  <a:lnTo>
                    <a:pt x="108" y="4"/>
                  </a:lnTo>
                  <a:lnTo>
                    <a:pt x="106" y="7"/>
                  </a:lnTo>
                  <a:lnTo>
                    <a:pt x="103" y="7"/>
                  </a:lnTo>
                  <a:lnTo>
                    <a:pt x="110" y="4"/>
                  </a:lnTo>
                  <a:lnTo>
                    <a:pt x="110" y="2"/>
                  </a:lnTo>
                  <a:lnTo>
                    <a:pt x="103" y="4"/>
                  </a:lnTo>
                  <a:lnTo>
                    <a:pt x="101" y="4"/>
                  </a:lnTo>
                  <a:lnTo>
                    <a:pt x="101" y="7"/>
                  </a:lnTo>
                  <a:lnTo>
                    <a:pt x="99" y="7"/>
                  </a:lnTo>
                  <a:lnTo>
                    <a:pt x="99" y="7"/>
                  </a:lnTo>
                  <a:lnTo>
                    <a:pt x="99" y="9"/>
                  </a:lnTo>
                  <a:lnTo>
                    <a:pt x="96" y="9"/>
                  </a:lnTo>
                  <a:lnTo>
                    <a:pt x="94" y="9"/>
                  </a:lnTo>
                  <a:lnTo>
                    <a:pt x="94" y="9"/>
                  </a:lnTo>
                  <a:lnTo>
                    <a:pt x="87" y="14"/>
                  </a:lnTo>
                  <a:lnTo>
                    <a:pt x="85" y="16"/>
                  </a:lnTo>
                  <a:lnTo>
                    <a:pt x="82" y="16"/>
                  </a:lnTo>
                  <a:lnTo>
                    <a:pt x="80" y="18"/>
                  </a:lnTo>
                  <a:lnTo>
                    <a:pt x="77" y="18"/>
                  </a:lnTo>
                  <a:lnTo>
                    <a:pt x="75" y="18"/>
                  </a:lnTo>
                  <a:lnTo>
                    <a:pt x="73" y="16"/>
                  </a:lnTo>
                  <a:lnTo>
                    <a:pt x="68" y="14"/>
                  </a:lnTo>
                  <a:lnTo>
                    <a:pt x="59" y="11"/>
                  </a:lnTo>
                  <a:lnTo>
                    <a:pt x="56" y="11"/>
                  </a:lnTo>
                  <a:lnTo>
                    <a:pt x="52" y="11"/>
                  </a:lnTo>
                  <a:lnTo>
                    <a:pt x="49" y="9"/>
                  </a:lnTo>
                  <a:lnTo>
                    <a:pt x="44" y="7"/>
                  </a:lnTo>
                  <a:lnTo>
                    <a:pt x="37" y="4"/>
                  </a:lnTo>
                  <a:lnTo>
                    <a:pt x="30" y="4"/>
                  </a:lnTo>
                  <a:lnTo>
                    <a:pt x="21" y="2"/>
                  </a:lnTo>
                  <a:lnTo>
                    <a:pt x="12" y="4"/>
                  </a:lnTo>
                  <a:lnTo>
                    <a:pt x="9" y="4"/>
                  </a:lnTo>
                  <a:lnTo>
                    <a:pt x="7" y="0"/>
                  </a:lnTo>
                  <a:lnTo>
                    <a:pt x="7" y="2"/>
                  </a:lnTo>
                  <a:lnTo>
                    <a:pt x="7" y="2"/>
                  </a:lnTo>
                  <a:lnTo>
                    <a:pt x="4" y="4"/>
                  </a:lnTo>
                  <a:lnTo>
                    <a:pt x="4" y="4"/>
                  </a:lnTo>
                  <a:lnTo>
                    <a:pt x="2" y="7"/>
                  </a:lnTo>
                  <a:lnTo>
                    <a:pt x="2" y="11"/>
                  </a:lnTo>
                  <a:lnTo>
                    <a:pt x="2" y="14"/>
                  </a:lnTo>
                  <a:lnTo>
                    <a:pt x="4" y="16"/>
                  </a:lnTo>
                  <a:lnTo>
                    <a:pt x="4" y="18"/>
                  </a:lnTo>
                  <a:lnTo>
                    <a:pt x="4" y="21"/>
                  </a:lnTo>
                  <a:lnTo>
                    <a:pt x="4" y="23"/>
                  </a:lnTo>
                  <a:lnTo>
                    <a:pt x="4" y="26"/>
                  </a:lnTo>
                  <a:lnTo>
                    <a:pt x="2" y="30"/>
                  </a:lnTo>
                  <a:lnTo>
                    <a:pt x="0" y="30"/>
                  </a:lnTo>
                  <a:lnTo>
                    <a:pt x="2" y="33"/>
                  </a:lnTo>
                  <a:lnTo>
                    <a:pt x="2" y="37"/>
                  </a:lnTo>
                  <a:lnTo>
                    <a:pt x="2" y="40"/>
                  </a:lnTo>
                  <a:lnTo>
                    <a:pt x="4" y="44"/>
                  </a:lnTo>
                  <a:lnTo>
                    <a:pt x="4" y="49"/>
                  </a:lnTo>
                  <a:lnTo>
                    <a:pt x="7" y="52"/>
                  </a:lnTo>
                  <a:lnTo>
                    <a:pt x="7" y="52"/>
                  </a:lnTo>
                  <a:lnTo>
                    <a:pt x="7" y="56"/>
                  </a:lnTo>
                  <a:lnTo>
                    <a:pt x="7" y="61"/>
                  </a:lnTo>
                  <a:lnTo>
                    <a:pt x="7" y="66"/>
                  </a:lnTo>
                  <a:lnTo>
                    <a:pt x="7" y="70"/>
                  </a:lnTo>
                  <a:lnTo>
                    <a:pt x="7" y="75"/>
                  </a:lnTo>
                  <a:lnTo>
                    <a:pt x="7" y="80"/>
                  </a:lnTo>
                  <a:lnTo>
                    <a:pt x="7" y="85"/>
                  </a:lnTo>
                  <a:lnTo>
                    <a:pt x="7" y="92"/>
                  </a:lnTo>
                  <a:lnTo>
                    <a:pt x="7" y="96"/>
                  </a:lnTo>
                  <a:lnTo>
                    <a:pt x="9" y="101"/>
                  </a:lnTo>
                  <a:lnTo>
                    <a:pt x="9" y="106"/>
                  </a:lnTo>
                  <a:lnTo>
                    <a:pt x="9" y="111"/>
                  </a:lnTo>
                  <a:lnTo>
                    <a:pt x="9" y="115"/>
                  </a:lnTo>
                  <a:lnTo>
                    <a:pt x="9" y="120"/>
                  </a:lnTo>
                  <a:lnTo>
                    <a:pt x="9" y="125"/>
                  </a:lnTo>
                  <a:lnTo>
                    <a:pt x="9" y="130"/>
                  </a:lnTo>
                  <a:lnTo>
                    <a:pt x="9" y="134"/>
                  </a:lnTo>
                  <a:lnTo>
                    <a:pt x="9" y="139"/>
                  </a:lnTo>
                  <a:lnTo>
                    <a:pt x="9" y="144"/>
                  </a:lnTo>
                  <a:lnTo>
                    <a:pt x="9" y="148"/>
                  </a:lnTo>
                  <a:lnTo>
                    <a:pt x="9" y="153"/>
                  </a:lnTo>
                  <a:lnTo>
                    <a:pt x="9" y="158"/>
                  </a:lnTo>
                  <a:lnTo>
                    <a:pt x="9" y="163"/>
                  </a:lnTo>
                  <a:lnTo>
                    <a:pt x="9" y="167"/>
                  </a:lnTo>
                  <a:lnTo>
                    <a:pt x="9" y="172"/>
                  </a:lnTo>
                  <a:lnTo>
                    <a:pt x="9" y="177"/>
                  </a:lnTo>
                  <a:lnTo>
                    <a:pt x="9" y="182"/>
                  </a:lnTo>
                  <a:lnTo>
                    <a:pt x="9" y="186"/>
                  </a:lnTo>
                  <a:lnTo>
                    <a:pt x="12" y="191"/>
                  </a:lnTo>
                  <a:lnTo>
                    <a:pt x="12" y="196"/>
                  </a:lnTo>
                  <a:lnTo>
                    <a:pt x="12" y="201"/>
                  </a:lnTo>
                  <a:lnTo>
                    <a:pt x="12" y="205"/>
                  </a:lnTo>
                  <a:lnTo>
                    <a:pt x="26" y="205"/>
                  </a:lnTo>
                  <a:lnTo>
                    <a:pt x="33" y="205"/>
                  </a:lnTo>
                  <a:lnTo>
                    <a:pt x="37" y="205"/>
                  </a:lnTo>
                  <a:lnTo>
                    <a:pt x="44" y="205"/>
                  </a:lnTo>
                  <a:lnTo>
                    <a:pt x="59" y="205"/>
                  </a:lnTo>
                  <a:lnTo>
                    <a:pt x="66" y="205"/>
                  </a:lnTo>
                  <a:lnTo>
                    <a:pt x="73" y="205"/>
                  </a:lnTo>
                  <a:lnTo>
                    <a:pt x="80" y="205"/>
                  </a:lnTo>
                  <a:lnTo>
                    <a:pt x="87" y="205"/>
                  </a:lnTo>
                  <a:lnTo>
                    <a:pt x="94" y="205"/>
                  </a:lnTo>
                  <a:lnTo>
                    <a:pt x="101" y="205"/>
                  </a:lnTo>
                  <a:lnTo>
                    <a:pt x="108" y="205"/>
                  </a:lnTo>
                  <a:lnTo>
                    <a:pt x="115" y="205"/>
                  </a:lnTo>
                  <a:lnTo>
                    <a:pt x="122" y="205"/>
                  </a:lnTo>
                  <a:lnTo>
                    <a:pt x="125" y="205"/>
                  </a:lnTo>
                  <a:lnTo>
                    <a:pt x="125" y="205"/>
                  </a:lnTo>
                  <a:lnTo>
                    <a:pt x="127" y="201"/>
                  </a:lnTo>
                  <a:lnTo>
                    <a:pt x="127" y="201"/>
                  </a:lnTo>
                  <a:lnTo>
                    <a:pt x="129" y="201"/>
                  </a:lnTo>
                  <a:lnTo>
                    <a:pt x="129" y="201"/>
                  </a:lnTo>
                  <a:lnTo>
                    <a:pt x="129" y="203"/>
                  </a:lnTo>
                  <a:lnTo>
                    <a:pt x="129" y="205"/>
                  </a:lnTo>
                  <a:lnTo>
                    <a:pt x="132" y="205"/>
                  </a:lnTo>
                  <a:lnTo>
                    <a:pt x="136" y="205"/>
                  </a:lnTo>
                  <a:lnTo>
                    <a:pt x="143" y="205"/>
                  </a:lnTo>
                  <a:lnTo>
                    <a:pt x="151" y="205"/>
                  </a:lnTo>
                  <a:lnTo>
                    <a:pt x="155" y="205"/>
                  </a:lnTo>
                  <a:lnTo>
                    <a:pt x="174" y="205"/>
                  </a:lnTo>
                  <a:lnTo>
                    <a:pt x="179" y="205"/>
                  </a:lnTo>
                  <a:lnTo>
                    <a:pt x="186" y="205"/>
                  </a:lnTo>
                  <a:lnTo>
                    <a:pt x="191" y="205"/>
                  </a:lnTo>
                  <a:lnTo>
                    <a:pt x="198" y="205"/>
                  </a:lnTo>
                  <a:lnTo>
                    <a:pt x="202" y="205"/>
                  </a:lnTo>
                  <a:lnTo>
                    <a:pt x="209" y="205"/>
                  </a:lnTo>
                  <a:lnTo>
                    <a:pt x="214" y="205"/>
                  </a:lnTo>
                  <a:lnTo>
                    <a:pt x="221" y="205"/>
                  </a:lnTo>
                  <a:lnTo>
                    <a:pt x="226" y="205"/>
                  </a:lnTo>
                  <a:lnTo>
                    <a:pt x="226" y="20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6" name="Freeform 352"/>
            <p:cNvSpPr>
              <a:spLocks noEditPoints="1"/>
            </p:cNvSpPr>
            <p:nvPr userDrawn="1"/>
          </p:nvSpPr>
          <p:spPr bwMode="auto">
            <a:xfrm>
              <a:off x="2147" y="2777"/>
              <a:ext cx="106" cy="137"/>
            </a:xfrm>
            <a:custGeom>
              <a:avLst/>
              <a:gdLst>
                <a:gd name="T0" fmla="*/ 19 w 106"/>
                <a:gd name="T1" fmla="*/ 90 h 137"/>
                <a:gd name="T2" fmla="*/ 14 w 106"/>
                <a:gd name="T3" fmla="*/ 90 h 137"/>
                <a:gd name="T4" fmla="*/ 16 w 106"/>
                <a:gd name="T5" fmla="*/ 95 h 137"/>
                <a:gd name="T6" fmla="*/ 38 w 106"/>
                <a:gd name="T7" fmla="*/ 5 h 137"/>
                <a:gd name="T8" fmla="*/ 106 w 106"/>
                <a:gd name="T9" fmla="*/ 42 h 137"/>
                <a:gd name="T10" fmla="*/ 101 w 106"/>
                <a:gd name="T11" fmla="*/ 35 h 137"/>
                <a:gd name="T12" fmla="*/ 104 w 106"/>
                <a:gd name="T13" fmla="*/ 33 h 137"/>
                <a:gd name="T14" fmla="*/ 97 w 106"/>
                <a:gd name="T15" fmla="*/ 28 h 137"/>
                <a:gd name="T16" fmla="*/ 87 w 106"/>
                <a:gd name="T17" fmla="*/ 21 h 137"/>
                <a:gd name="T18" fmla="*/ 85 w 106"/>
                <a:gd name="T19" fmla="*/ 26 h 137"/>
                <a:gd name="T20" fmla="*/ 80 w 106"/>
                <a:gd name="T21" fmla="*/ 26 h 137"/>
                <a:gd name="T22" fmla="*/ 73 w 106"/>
                <a:gd name="T23" fmla="*/ 24 h 137"/>
                <a:gd name="T24" fmla="*/ 66 w 106"/>
                <a:gd name="T25" fmla="*/ 16 h 137"/>
                <a:gd name="T26" fmla="*/ 61 w 106"/>
                <a:gd name="T27" fmla="*/ 14 h 137"/>
                <a:gd name="T28" fmla="*/ 49 w 106"/>
                <a:gd name="T29" fmla="*/ 9 h 137"/>
                <a:gd name="T30" fmla="*/ 40 w 106"/>
                <a:gd name="T31" fmla="*/ 0 h 137"/>
                <a:gd name="T32" fmla="*/ 28 w 106"/>
                <a:gd name="T33" fmla="*/ 9 h 137"/>
                <a:gd name="T34" fmla="*/ 19 w 106"/>
                <a:gd name="T35" fmla="*/ 14 h 137"/>
                <a:gd name="T36" fmla="*/ 16 w 106"/>
                <a:gd name="T37" fmla="*/ 31 h 137"/>
                <a:gd name="T38" fmla="*/ 12 w 106"/>
                <a:gd name="T39" fmla="*/ 42 h 137"/>
                <a:gd name="T40" fmla="*/ 7 w 106"/>
                <a:gd name="T41" fmla="*/ 50 h 137"/>
                <a:gd name="T42" fmla="*/ 5 w 106"/>
                <a:gd name="T43" fmla="*/ 59 h 137"/>
                <a:gd name="T44" fmla="*/ 2 w 106"/>
                <a:gd name="T45" fmla="*/ 76 h 137"/>
                <a:gd name="T46" fmla="*/ 7 w 106"/>
                <a:gd name="T47" fmla="*/ 80 h 137"/>
                <a:gd name="T48" fmla="*/ 14 w 106"/>
                <a:gd name="T49" fmla="*/ 87 h 137"/>
                <a:gd name="T50" fmla="*/ 19 w 106"/>
                <a:gd name="T51" fmla="*/ 85 h 137"/>
                <a:gd name="T52" fmla="*/ 21 w 106"/>
                <a:gd name="T53" fmla="*/ 76 h 137"/>
                <a:gd name="T54" fmla="*/ 23 w 106"/>
                <a:gd name="T55" fmla="*/ 90 h 137"/>
                <a:gd name="T56" fmla="*/ 16 w 106"/>
                <a:gd name="T57" fmla="*/ 102 h 137"/>
                <a:gd name="T58" fmla="*/ 14 w 106"/>
                <a:gd name="T59" fmla="*/ 104 h 137"/>
                <a:gd name="T60" fmla="*/ 16 w 106"/>
                <a:gd name="T61" fmla="*/ 109 h 137"/>
                <a:gd name="T62" fmla="*/ 16 w 106"/>
                <a:gd name="T63" fmla="*/ 113 h 137"/>
                <a:gd name="T64" fmla="*/ 12 w 106"/>
                <a:gd name="T65" fmla="*/ 116 h 137"/>
                <a:gd name="T66" fmla="*/ 12 w 106"/>
                <a:gd name="T67" fmla="*/ 121 h 137"/>
                <a:gd name="T68" fmla="*/ 12 w 106"/>
                <a:gd name="T69" fmla="*/ 125 h 137"/>
                <a:gd name="T70" fmla="*/ 16 w 106"/>
                <a:gd name="T71" fmla="*/ 121 h 137"/>
                <a:gd name="T72" fmla="*/ 26 w 106"/>
                <a:gd name="T73" fmla="*/ 125 h 137"/>
                <a:gd name="T74" fmla="*/ 31 w 106"/>
                <a:gd name="T75" fmla="*/ 132 h 137"/>
                <a:gd name="T76" fmla="*/ 38 w 106"/>
                <a:gd name="T77" fmla="*/ 137 h 137"/>
                <a:gd name="T78" fmla="*/ 40 w 106"/>
                <a:gd name="T79" fmla="*/ 132 h 137"/>
                <a:gd name="T80" fmla="*/ 45 w 106"/>
                <a:gd name="T81" fmla="*/ 128 h 137"/>
                <a:gd name="T82" fmla="*/ 45 w 106"/>
                <a:gd name="T83" fmla="*/ 123 h 137"/>
                <a:gd name="T84" fmla="*/ 47 w 106"/>
                <a:gd name="T85" fmla="*/ 113 h 137"/>
                <a:gd name="T86" fmla="*/ 49 w 106"/>
                <a:gd name="T87" fmla="*/ 109 h 137"/>
                <a:gd name="T88" fmla="*/ 52 w 106"/>
                <a:gd name="T89" fmla="*/ 102 h 137"/>
                <a:gd name="T90" fmla="*/ 54 w 106"/>
                <a:gd name="T91" fmla="*/ 104 h 137"/>
                <a:gd name="T92" fmla="*/ 54 w 106"/>
                <a:gd name="T93" fmla="*/ 99 h 137"/>
                <a:gd name="T94" fmla="*/ 66 w 106"/>
                <a:gd name="T95" fmla="*/ 92 h 137"/>
                <a:gd name="T96" fmla="*/ 85 w 106"/>
                <a:gd name="T97" fmla="*/ 83 h 137"/>
                <a:gd name="T98" fmla="*/ 99 w 106"/>
                <a:gd name="T99" fmla="*/ 66 h 137"/>
                <a:gd name="T100" fmla="*/ 104 w 106"/>
                <a:gd name="T101" fmla="*/ 52 h 137"/>
                <a:gd name="T102" fmla="*/ 106 w 106"/>
                <a:gd name="T103"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37">
                  <a:moveTo>
                    <a:pt x="16" y="95"/>
                  </a:moveTo>
                  <a:lnTo>
                    <a:pt x="16" y="95"/>
                  </a:lnTo>
                  <a:lnTo>
                    <a:pt x="16" y="90"/>
                  </a:lnTo>
                  <a:lnTo>
                    <a:pt x="19" y="90"/>
                  </a:lnTo>
                  <a:lnTo>
                    <a:pt x="19" y="90"/>
                  </a:lnTo>
                  <a:lnTo>
                    <a:pt x="21" y="87"/>
                  </a:lnTo>
                  <a:lnTo>
                    <a:pt x="19" y="87"/>
                  </a:lnTo>
                  <a:lnTo>
                    <a:pt x="19" y="87"/>
                  </a:lnTo>
                  <a:lnTo>
                    <a:pt x="16" y="87"/>
                  </a:lnTo>
                  <a:lnTo>
                    <a:pt x="14" y="90"/>
                  </a:lnTo>
                  <a:lnTo>
                    <a:pt x="14" y="90"/>
                  </a:lnTo>
                  <a:lnTo>
                    <a:pt x="14" y="92"/>
                  </a:lnTo>
                  <a:lnTo>
                    <a:pt x="14" y="95"/>
                  </a:lnTo>
                  <a:lnTo>
                    <a:pt x="14" y="95"/>
                  </a:lnTo>
                  <a:lnTo>
                    <a:pt x="16" y="95"/>
                  </a:lnTo>
                  <a:close/>
                  <a:moveTo>
                    <a:pt x="40" y="5"/>
                  </a:moveTo>
                  <a:lnTo>
                    <a:pt x="40" y="2"/>
                  </a:lnTo>
                  <a:lnTo>
                    <a:pt x="38" y="2"/>
                  </a:lnTo>
                  <a:lnTo>
                    <a:pt x="38" y="2"/>
                  </a:lnTo>
                  <a:lnTo>
                    <a:pt x="38" y="5"/>
                  </a:lnTo>
                  <a:lnTo>
                    <a:pt x="40" y="5"/>
                  </a:lnTo>
                  <a:close/>
                  <a:moveTo>
                    <a:pt x="106" y="45"/>
                  </a:moveTo>
                  <a:lnTo>
                    <a:pt x="106" y="45"/>
                  </a:lnTo>
                  <a:lnTo>
                    <a:pt x="106" y="42"/>
                  </a:lnTo>
                  <a:lnTo>
                    <a:pt x="106" y="42"/>
                  </a:lnTo>
                  <a:lnTo>
                    <a:pt x="106" y="42"/>
                  </a:lnTo>
                  <a:lnTo>
                    <a:pt x="104" y="40"/>
                  </a:lnTo>
                  <a:lnTo>
                    <a:pt x="104" y="38"/>
                  </a:lnTo>
                  <a:lnTo>
                    <a:pt x="101" y="35"/>
                  </a:lnTo>
                  <a:lnTo>
                    <a:pt x="101" y="35"/>
                  </a:lnTo>
                  <a:lnTo>
                    <a:pt x="99" y="33"/>
                  </a:lnTo>
                  <a:lnTo>
                    <a:pt x="99" y="33"/>
                  </a:lnTo>
                  <a:lnTo>
                    <a:pt x="101" y="33"/>
                  </a:lnTo>
                  <a:lnTo>
                    <a:pt x="104" y="33"/>
                  </a:lnTo>
                  <a:lnTo>
                    <a:pt x="104" y="33"/>
                  </a:lnTo>
                  <a:lnTo>
                    <a:pt x="106" y="33"/>
                  </a:lnTo>
                  <a:lnTo>
                    <a:pt x="106" y="33"/>
                  </a:lnTo>
                  <a:lnTo>
                    <a:pt x="104" y="31"/>
                  </a:lnTo>
                  <a:lnTo>
                    <a:pt x="99" y="28"/>
                  </a:lnTo>
                  <a:lnTo>
                    <a:pt x="97" y="28"/>
                  </a:lnTo>
                  <a:lnTo>
                    <a:pt x="94" y="28"/>
                  </a:lnTo>
                  <a:lnTo>
                    <a:pt x="94" y="26"/>
                  </a:lnTo>
                  <a:lnTo>
                    <a:pt x="92" y="24"/>
                  </a:lnTo>
                  <a:lnTo>
                    <a:pt x="92" y="24"/>
                  </a:lnTo>
                  <a:lnTo>
                    <a:pt x="87" y="21"/>
                  </a:lnTo>
                  <a:lnTo>
                    <a:pt x="87" y="21"/>
                  </a:lnTo>
                  <a:lnTo>
                    <a:pt x="85" y="21"/>
                  </a:lnTo>
                  <a:lnTo>
                    <a:pt x="85" y="24"/>
                  </a:lnTo>
                  <a:lnTo>
                    <a:pt x="85" y="24"/>
                  </a:lnTo>
                  <a:lnTo>
                    <a:pt x="85" y="26"/>
                  </a:lnTo>
                  <a:lnTo>
                    <a:pt x="82" y="26"/>
                  </a:lnTo>
                  <a:lnTo>
                    <a:pt x="82" y="26"/>
                  </a:lnTo>
                  <a:lnTo>
                    <a:pt x="80" y="26"/>
                  </a:lnTo>
                  <a:lnTo>
                    <a:pt x="80" y="26"/>
                  </a:lnTo>
                  <a:lnTo>
                    <a:pt x="80" y="26"/>
                  </a:lnTo>
                  <a:lnTo>
                    <a:pt x="78" y="26"/>
                  </a:lnTo>
                  <a:lnTo>
                    <a:pt x="78" y="26"/>
                  </a:lnTo>
                  <a:lnTo>
                    <a:pt x="75" y="26"/>
                  </a:lnTo>
                  <a:lnTo>
                    <a:pt x="73" y="24"/>
                  </a:lnTo>
                  <a:lnTo>
                    <a:pt x="73" y="24"/>
                  </a:lnTo>
                  <a:lnTo>
                    <a:pt x="71" y="24"/>
                  </a:lnTo>
                  <a:lnTo>
                    <a:pt x="68" y="24"/>
                  </a:lnTo>
                  <a:lnTo>
                    <a:pt x="66" y="24"/>
                  </a:lnTo>
                  <a:lnTo>
                    <a:pt x="66" y="21"/>
                  </a:lnTo>
                  <a:lnTo>
                    <a:pt x="66" y="16"/>
                  </a:lnTo>
                  <a:lnTo>
                    <a:pt x="66" y="16"/>
                  </a:lnTo>
                  <a:lnTo>
                    <a:pt x="64" y="16"/>
                  </a:lnTo>
                  <a:lnTo>
                    <a:pt x="64" y="16"/>
                  </a:lnTo>
                  <a:lnTo>
                    <a:pt x="61" y="16"/>
                  </a:lnTo>
                  <a:lnTo>
                    <a:pt x="61" y="14"/>
                  </a:lnTo>
                  <a:lnTo>
                    <a:pt x="61" y="14"/>
                  </a:lnTo>
                  <a:lnTo>
                    <a:pt x="59" y="14"/>
                  </a:lnTo>
                  <a:lnTo>
                    <a:pt x="54" y="12"/>
                  </a:lnTo>
                  <a:lnTo>
                    <a:pt x="52" y="9"/>
                  </a:lnTo>
                  <a:lnTo>
                    <a:pt x="49" y="9"/>
                  </a:lnTo>
                  <a:lnTo>
                    <a:pt x="47" y="5"/>
                  </a:lnTo>
                  <a:lnTo>
                    <a:pt x="45" y="5"/>
                  </a:lnTo>
                  <a:lnTo>
                    <a:pt x="42" y="5"/>
                  </a:lnTo>
                  <a:lnTo>
                    <a:pt x="42" y="2"/>
                  </a:lnTo>
                  <a:lnTo>
                    <a:pt x="40" y="0"/>
                  </a:lnTo>
                  <a:lnTo>
                    <a:pt x="40" y="0"/>
                  </a:lnTo>
                  <a:lnTo>
                    <a:pt x="40" y="2"/>
                  </a:lnTo>
                  <a:lnTo>
                    <a:pt x="40" y="5"/>
                  </a:lnTo>
                  <a:lnTo>
                    <a:pt x="33" y="7"/>
                  </a:lnTo>
                  <a:lnTo>
                    <a:pt x="28" y="9"/>
                  </a:lnTo>
                  <a:lnTo>
                    <a:pt x="26" y="9"/>
                  </a:lnTo>
                  <a:lnTo>
                    <a:pt x="23" y="9"/>
                  </a:lnTo>
                  <a:lnTo>
                    <a:pt x="21" y="12"/>
                  </a:lnTo>
                  <a:lnTo>
                    <a:pt x="21" y="12"/>
                  </a:lnTo>
                  <a:lnTo>
                    <a:pt x="19" y="14"/>
                  </a:lnTo>
                  <a:lnTo>
                    <a:pt x="16" y="14"/>
                  </a:lnTo>
                  <a:lnTo>
                    <a:pt x="16" y="19"/>
                  </a:lnTo>
                  <a:lnTo>
                    <a:pt x="19" y="21"/>
                  </a:lnTo>
                  <a:lnTo>
                    <a:pt x="16" y="28"/>
                  </a:lnTo>
                  <a:lnTo>
                    <a:pt x="16" y="31"/>
                  </a:lnTo>
                  <a:lnTo>
                    <a:pt x="14" y="33"/>
                  </a:lnTo>
                  <a:lnTo>
                    <a:pt x="12" y="35"/>
                  </a:lnTo>
                  <a:lnTo>
                    <a:pt x="9" y="38"/>
                  </a:lnTo>
                  <a:lnTo>
                    <a:pt x="9" y="40"/>
                  </a:lnTo>
                  <a:lnTo>
                    <a:pt x="12" y="42"/>
                  </a:lnTo>
                  <a:lnTo>
                    <a:pt x="14" y="45"/>
                  </a:lnTo>
                  <a:lnTo>
                    <a:pt x="12" y="45"/>
                  </a:lnTo>
                  <a:lnTo>
                    <a:pt x="9" y="42"/>
                  </a:lnTo>
                  <a:lnTo>
                    <a:pt x="9" y="45"/>
                  </a:lnTo>
                  <a:lnTo>
                    <a:pt x="7" y="50"/>
                  </a:lnTo>
                  <a:lnTo>
                    <a:pt x="7" y="50"/>
                  </a:lnTo>
                  <a:lnTo>
                    <a:pt x="2" y="52"/>
                  </a:lnTo>
                  <a:lnTo>
                    <a:pt x="2" y="54"/>
                  </a:lnTo>
                  <a:lnTo>
                    <a:pt x="2" y="59"/>
                  </a:lnTo>
                  <a:lnTo>
                    <a:pt x="5" y="59"/>
                  </a:lnTo>
                  <a:lnTo>
                    <a:pt x="2" y="66"/>
                  </a:lnTo>
                  <a:lnTo>
                    <a:pt x="5" y="69"/>
                  </a:lnTo>
                  <a:lnTo>
                    <a:pt x="5" y="71"/>
                  </a:lnTo>
                  <a:lnTo>
                    <a:pt x="5" y="76"/>
                  </a:lnTo>
                  <a:lnTo>
                    <a:pt x="2" y="76"/>
                  </a:lnTo>
                  <a:lnTo>
                    <a:pt x="0" y="78"/>
                  </a:lnTo>
                  <a:lnTo>
                    <a:pt x="2" y="78"/>
                  </a:lnTo>
                  <a:lnTo>
                    <a:pt x="2" y="78"/>
                  </a:lnTo>
                  <a:lnTo>
                    <a:pt x="2" y="80"/>
                  </a:lnTo>
                  <a:lnTo>
                    <a:pt x="7" y="80"/>
                  </a:lnTo>
                  <a:lnTo>
                    <a:pt x="12" y="85"/>
                  </a:lnTo>
                  <a:lnTo>
                    <a:pt x="12" y="87"/>
                  </a:lnTo>
                  <a:lnTo>
                    <a:pt x="14" y="87"/>
                  </a:lnTo>
                  <a:lnTo>
                    <a:pt x="14" y="87"/>
                  </a:lnTo>
                  <a:lnTo>
                    <a:pt x="14" y="87"/>
                  </a:lnTo>
                  <a:lnTo>
                    <a:pt x="16" y="85"/>
                  </a:lnTo>
                  <a:lnTo>
                    <a:pt x="19" y="80"/>
                  </a:lnTo>
                  <a:lnTo>
                    <a:pt x="19" y="80"/>
                  </a:lnTo>
                  <a:lnTo>
                    <a:pt x="19" y="85"/>
                  </a:lnTo>
                  <a:lnTo>
                    <a:pt x="19" y="85"/>
                  </a:lnTo>
                  <a:lnTo>
                    <a:pt x="21" y="85"/>
                  </a:lnTo>
                  <a:lnTo>
                    <a:pt x="21" y="83"/>
                  </a:lnTo>
                  <a:lnTo>
                    <a:pt x="21" y="76"/>
                  </a:lnTo>
                  <a:lnTo>
                    <a:pt x="21" y="73"/>
                  </a:lnTo>
                  <a:lnTo>
                    <a:pt x="21" y="76"/>
                  </a:lnTo>
                  <a:lnTo>
                    <a:pt x="21" y="76"/>
                  </a:lnTo>
                  <a:lnTo>
                    <a:pt x="21" y="80"/>
                  </a:lnTo>
                  <a:lnTo>
                    <a:pt x="23" y="83"/>
                  </a:lnTo>
                  <a:lnTo>
                    <a:pt x="23" y="85"/>
                  </a:lnTo>
                  <a:lnTo>
                    <a:pt x="23" y="90"/>
                  </a:lnTo>
                  <a:lnTo>
                    <a:pt x="21" y="97"/>
                  </a:lnTo>
                  <a:lnTo>
                    <a:pt x="21" y="97"/>
                  </a:lnTo>
                  <a:lnTo>
                    <a:pt x="19" y="99"/>
                  </a:lnTo>
                  <a:lnTo>
                    <a:pt x="19" y="99"/>
                  </a:lnTo>
                  <a:lnTo>
                    <a:pt x="16" y="102"/>
                  </a:lnTo>
                  <a:lnTo>
                    <a:pt x="14" y="102"/>
                  </a:lnTo>
                  <a:lnTo>
                    <a:pt x="14" y="102"/>
                  </a:lnTo>
                  <a:lnTo>
                    <a:pt x="14" y="102"/>
                  </a:lnTo>
                  <a:lnTo>
                    <a:pt x="14" y="104"/>
                  </a:lnTo>
                  <a:lnTo>
                    <a:pt x="14" y="104"/>
                  </a:lnTo>
                  <a:lnTo>
                    <a:pt x="14" y="104"/>
                  </a:lnTo>
                  <a:lnTo>
                    <a:pt x="14" y="104"/>
                  </a:lnTo>
                  <a:lnTo>
                    <a:pt x="14" y="106"/>
                  </a:lnTo>
                  <a:lnTo>
                    <a:pt x="16" y="106"/>
                  </a:lnTo>
                  <a:lnTo>
                    <a:pt x="16" y="109"/>
                  </a:lnTo>
                  <a:lnTo>
                    <a:pt x="16" y="109"/>
                  </a:lnTo>
                  <a:lnTo>
                    <a:pt x="16" y="109"/>
                  </a:lnTo>
                  <a:lnTo>
                    <a:pt x="16" y="111"/>
                  </a:lnTo>
                  <a:lnTo>
                    <a:pt x="16" y="113"/>
                  </a:lnTo>
                  <a:lnTo>
                    <a:pt x="16" y="113"/>
                  </a:lnTo>
                  <a:lnTo>
                    <a:pt x="16" y="113"/>
                  </a:lnTo>
                  <a:lnTo>
                    <a:pt x="14" y="113"/>
                  </a:lnTo>
                  <a:lnTo>
                    <a:pt x="14" y="116"/>
                  </a:lnTo>
                  <a:lnTo>
                    <a:pt x="14" y="116"/>
                  </a:lnTo>
                  <a:lnTo>
                    <a:pt x="12" y="116"/>
                  </a:lnTo>
                  <a:lnTo>
                    <a:pt x="12" y="116"/>
                  </a:lnTo>
                  <a:lnTo>
                    <a:pt x="12" y="116"/>
                  </a:lnTo>
                  <a:lnTo>
                    <a:pt x="12" y="118"/>
                  </a:lnTo>
                  <a:lnTo>
                    <a:pt x="12" y="118"/>
                  </a:lnTo>
                  <a:lnTo>
                    <a:pt x="12" y="121"/>
                  </a:lnTo>
                  <a:lnTo>
                    <a:pt x="14" y="121"/>
                  </a:lnTo>
                  <a:lnTo>
                    <a:pt x="12" y="123"/>
                  </a:lnTo>
                  <a:lnTo>
                    <a:pt x="12" y="123"/>
                  </a:lnTo>
                  <a:lnTo>
                    <a:pt x="12" y="125"/>
                  </a:lnTo>
                  <a:lnTo>
                    <a:pt x="12" y="125"/>
                  </a:lnTo>
                  <a:lnTo>
                    <a:pt x="14" y="125"/>
                  </a:lnTo>
                  <a:lnTo>
                    <a:pt x="14" y="123"/>
                  </a:lnTo>
                  <a:lnTo>
                    <a:pt x="16" y="123"/>
                  </a:lnTo>
                  <a:lnTo>
                    <a:pt x="16" y="123"/>
                  </a:lnTo>
                  <a:lnTo>
                    <a:pt x="16" y="121"/>
                  </a:lnTo>
                  <a:lnTo>
                    <a:pt x="19" y="123"/>
                  </a:lnTo>
                  <a:lnTo>
                    <a:pt x="21" y="123"/>
                  </a:lnTo>
                  <a:lnTo>
                    <a:pt x="23" y="125"/>
                  </a:lnTo>
                  <a:lnTo>
                    <a:pt x="23" y="125"/>
                  </a:lnTo>
                  <a:lnTo>
                    <a:pt x="26" y="125"/>
                  </a:lnTo>
                  <a:lnTo>
                    <a:pt x="26" y="125"/>
                  </a:lnTo>
                  <a:lnTo>
                    <a:pt x="28" y="125"/>
                  </a:lnTo>
                  <a:lnTo>
                    <a:pt x="28" y="128"/>
                  </a:lnTo>
                  <a:lnTo>
                    <a:pt x="31" y="130"/>
                  </a:lnTo>
                  <a:lnTo>
                    <a:pt x="31" y="132"/>
                  </a:lnTo>
                  <a:lnTo>
                    <a:pt x="33" y="132"/>
                  </a:lnTo>
                  <a:lnTo>
                    <a:pt x="33" y="135"/>
                  </a:lnTo>
                  <a:lnTo>
                    <a:pt x="35" y="135"/>
                  </a:lnTo>
                  <a:lnTo>
                    <a:pt x="35" y="135"/>
                  </a:lnTo>
                  <a:lnTo>
                    <a:pt x="38" y="137"/>
                  </a:lnTo>
                  <a:lnTo>
                    <a:pt x="38" y="135"/>
                  </a:lnTo>
                  <a:lnTo>
                    <a:pt x="40" y="135"/>
                  </a:lnTo>
                  <a:lnTo>
                    <a:pt x="40" y="135"/>
                  </a:lnTo>
                  <a:lnTo>
                    <a:pt x="40" y="132"/>
                  </a:lnTo>
                  <a:lnTo>
                    <a:pt x="40" y="132"/>
                  </a:lnTo>
                  <a:lnTo>
                    <a:pt x="40" y="132"/>
                  </a:lnTo>
                  <a:lnTo>
                    <a:pt x="40" y="130"/>
                  </a:lnTo>
                  <a:lnTo>
                    <a:pt x="42" y="130"/>
                  </a:lnTo>
                  <a:lnTo>
                    <a:pt x="45" y="128"/>
                  </a:lnTo>
                  <a:lnTo>
                    <a:pt x="45" y="128"/>
                  </a:lnTo>
                  <a:lnTo>
                    <a:pt x="45" y="125"/>
                  </a:lnTo>
                  <a:lnTo>
                    <a:pt x="45" y="125"/>
                  </a:lnTo>
                  <a:lnTo>
                    <a:pt x="45" y="125"/>
                  </a:lnTo>
                  <a:lnTo>
                    <a:pt x="45" y="123"/>
                  </a:lnTo>
                  <a:lnTo>
                    <a:pt x="45" y="123"/>
                  </a:lnTo>
                  <a:lnTo>
                    <a:pt x="45" y="121"/>
                  </a:lnTo>
                  <a:lnTo>
                    <a:pt x="47" y="118"/>
                  </a:lnTo>
                  <a:lnTo>
                    <a:pt x="47" y="116"/>
                  </a:lnTo>
                  <a:lnTo>
                    <a:pt x="47" y="116"/>
                  </a:lnTo>
                  <a:lnTo>
                    <a:pt x="47" y="113"/>
                  </a:lnTo>
                  <a:lnTo>
                    <a:pt x="47" y="113"/>
                  </a:lnTo>
                  <a:lnTo>
                    <a:pt x="49" y="111"/>
                  </a:lnTo>
                  <a:lnTo>
                    <a:pt x="49" y="111"/>
                  </a:lnTo>
                  <a:lnTo>
                    <a:pt x="49" y="109"/>
                  </a:lnTo>
                  <a:lnTo>
                    <a:pt x="49" y="109"/>
                  </a:lnTo>
                  <a:lnTo>
                    <a:pt x="49" y="106"/>
                  </a:lnTo>
                  <a:lnTo>
                    <a:pt x="49" y="104"/>
                  </a:lnTo>
                  <a:lnTo>
                    <a:pt x="49" y="102"/>
                  </a:lnTo>
                  <a:lnTo>
                    <a:pt x="52" y="102"/>
                  </a:lnTo>
                  <a:lnTo>
                    <a:pt x="52" y="102"/>
                  </a:lnTo>
                  <a:lnTo>
                    <a:pt x="52" y="104"/>
                  </a:lnTo>
                  <a:lnTo>
                    <a:pt x="52" y="104"/>
                  </a:lnTo>
                  <a:lnTo>
                    <a:pt x="52" y="104"/>
                  </a:lnTo>
                  <a:lnTo>
                    <a:pt x="54" y="104"/>
                  </a:lnTo>
                  <a:lnTo>
                    <a:pt x="54" y="104"/>
                  </a:lnTo>
                  <a:lnTo>
                    <a:pt x="54" y="104"/>
                  </a:lnTo>
                  <a:lnTo>
                    <a:pt x="54" y="102"/>
                  </a:lnTo>
                  <a:lnTo>
                    <a:pt x="54" y="102"/>
                  </a:lnTo>
                  <a:lnTo>
                    <a:pt x="54" y="102"/>
                  </a:lnTo>
                  <a:lnTo>
                    <a:pt x="54" y="99"/>
                  </a:lnTo>
                  <a:lnTo>
                    <a:pt x="56" y="99"/>
                  </a:lnTo>
                  <a:lnTo>
                    <a:pt x="56" y="95"/>
                  </a:lnTo>
                  <a:lnTo>
                    <a:pt x="59" y="95"/>
                  </a:lnTo>
                  <a:lnTo>
                    <a:pt x="64" y="92"/>
                  </a:lnTo>
                  <a:lnTo>
                    <a:pt x="66" y="92"/>
                  </a:lnTo>
                  <a:lnTo>
                    <a:pt x="68" y="90"/>
                  </a:lnTo>
                  <a:lnTo>
                    <a:pt x="73" y="87"/>
                  </a:lnTo>
                  <a:lnTo>
                    <a:pt x="78" y="87"/>
                  </a:lnTo>
                  <a:lnTo>
                    <a:pt x="80" y="85"/>
                  </a:lnTo>
                  <a:lnTo>
                    <a:pt x="85" y="83"/>
                  </a:lnTo>
                  <a:lnTo>
                    <a:pt x="87" y="80"/>
                  </a:lnTo>
                  <a:lnTo>
                    <a:pt x="89" y="78"/>
                  </a:lnTo>
                  <a:lnTo>
                    <a:pt x="92" y="76"/>
                  </a:lnTo>
                  <a:lnTo>
                    <a:pt x="94" y="71"/>
                  </a:lnTo>
                  <a:lnTo>
                    <a:pt x="99" y="66"/>
                  </a:lnTo>
                  <a:lnTo>
                    <a:pt x="99" y="64"/>
                  </a:lnTo>
                  <a:lnTo>
                    <a:pt x="101" y="64"/>
                  </a:lnTo>
                  <a:lnTo>
                    <a:pt x="101" y="59"/>
                  </a:lnTo>
                  <a:lnTo>
                    <a:pt x="104" y="54"/>
                  </a:lnTo>
                  <a:lnTo>
                    <a:pt x="104" y="52"/>
                  </a:lnTo>
                  <a:lnTo>
                    <a:pt x="104" y="50"/>
                  </a:lnTo>
                  <a:lnTo>
                    <a:pt x="104" y="50"/>
                  </a:lnTo>
                  <a:lnTo>
                    <a:pt x="106" y="52"/>
                  </a:lnTo>
                  <a:lnTo>
                    <a:pt x="106" y="52"/>
                  </a:lnTo>
                  <a:lnTo>
                    <a:pt x="106" y="52"/>
                  </a:lnTo>
                  <a:lnTo>
                    <a:pt x="106" y="52"/>
                  </a:lnTo>
                  <a:lnTo>
                    <a:pt x="106"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7" name="Freeform 353"/>
            <p:cNvSpPr>
              <a:spLocks noEditPoints="1"/>
            </p:cNvSpPr>
            <p:nvPr userDrawn="1"/>
          </p:nvSpPr>
          <p:spPr bwMode="auto">
            <a:xfrm>
              <a:off x="5951" y="2983"/>
              <a:ext cx="61" cy="26"/>
            </a:xfrm>
            <a:custGeom>
              <a:avLst/>
              <a:gdLst>
                <a:gd name="T0" fmla="*/ 0 w 61"/>
                <a:gd name="T1" fmla="*/ 23 h 26"/>
                <a:gd name="T2" fmla="*/ 0 w 61"/>
                <a:gd name="T3" fmla="*/ 23 h 26"/>
                <a:gd name="T4" fmla="*/ 5 w 61"/>
                <a:gd name="T5" fmla="*/ 23 h 26"/>
                <a:gd name="T6" fmla="*/ 5 w 61"/>
                <a:gd name="T7" fmla="*/ 23 h 26"/>
                <a:gd name="T8" fmla="*/ 7 w 61"/>
                <a:gd name="T9" fmla="*/ 21 h 26"/>
                <a:gd name="T10" fmla="*/ 2 w 61"/>
                <a:gd name="T11" fmla="*/ 21 h 26"/>
                <a:gd name="T12" fmla="*/ 61 w 61"/>
                <a:gd name="T13" fmla="*/ 2 h 26"/>
                <a:gd name="T14" fmla="*/ 56 w 61"/>
                <a:gd name="T15" fmla="*/ 2 h 26"/>
                <a:gd name="T16" fmla="*/ 54 w 61"/>
                <a:gd name="T17" fmla="*/ 2 h 26"/>
                <a:gd name="T18" fmla="*/ 52 w 61"/>
                <a:gd name="T19" fmla="*/ 2 h 26"/>
                <a:gd name="T20" fmla="*/ 47 w 61"/>
                <a:gd name="T21" fmla="*/ 4 h 26"/>
                <a:gd name="T22" fmla="*/ 35 w 61"/>
                <a:gd name="T23" fmla="*/ 4 h 26"/>
                <a:gd name="T24" fmla="*/ 26 w 61"/>
                <a:gd name="T25" fmla="*/ 7 h 26"/>
                <a:gd name="T26" fmla="*/ 21 w 61"/>
                <a:gd name="T27" fmla="*/ 7 h 26"/>
                <a:gd name="T28" fmla="*/ 19 w 61"/>
                <a:gd name="T29" fmla="*/ 11 h 26"/>
                <a:gd name="T30" fmla="*/ 16 w 61"/>
                <a:gd name="T31" fmla="*/ 16 h 26"/>
                <a:gd name="T32" fmla="*/ 16 w 61"/>
                <a:gd name="T33" fmla="*/ 16 h 26"/>
                <a:gd name="T34" fmla="*/ 21 w 61"/>
                <a:gd name="T35" fmla="*/ 16 h 26"/>
                <a:gd name="T36" fmla="*/ 21 w 61"/>
                <a:gd name="T37" fmla="*/ 16 h 26"/>
                <a:gd name="T38" fmla="*/ 16 w 61"/>
                <a:gd name="T39" fmla="*/ 19 h 26"/>
                <a:gd name="T40" fmla="*/ 16 w 61"/>
                <a:gd name="T41" fmla="*/ 21 h 26"/>
                <a:gd name="T42" fmla="*/ 16 w 61"/>
                <a:gd name="T43" fmla="*/ 21 h 26"/>
                <a:gd name="T44" fmla="*/ 19 w 61"/>
                <a:gd name="T45" fmla="*/ 26 h 26"/>
                <a:gd name="T46" fmla="*/ 26 w 61"/>
                <a:gd name="T47" fmla="*/ 21 h 26"/>
                <a:gd name="T48" fmla="*/ 33 w 61"/>
                <a:gd name="T49" fmla="*/ 19 h 26"/>
                <a:gd name="T50" fmla="*/ 35 w 61"/>
                <a:gd name="T51" fmla="*/ 16 h 26"/>
                <a:gd name="T52" fmla="*/ 40 w 61"/>
                <a:gd name="T53" fmla="*/ 14 h 26"/>
                <a:gd name="T54" fmla="*/ 45 w 61"/>
                <a:gd name="T55" fmla="*/ 14 h 26"/>
                <a:gd name="T56" fmla="*/ 47 w 61"/>
                <a:gd name="T57" fmla="*/ 11 h 26"/>
                <a:gd name="T58" fmla="*/ 52 w 61"/>
                <a:gd name="T59" fmla="*/ 9 h 26"/>
                <a:gd name="T60" fmla="*/ 59 w 61"/>
                <a:gd name="T61" fmla="*/ 7 h 26"/>
                <a:gd name="T62" fmla="*/ 61 w 61"/>
                <a:gd name="T6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26">
                  <a:moveTo>
                    <a:pt x="0" y="21"/>
                  </a:moveTo>
                  <a:lnTo>
                    <a:pt x="0" y="23"/>
                  </a:lnTo>
                  <a:lnTo>
                    <a:pt x="0" y="23"/>
                  </a:lnTo>
                  <a:lnTo>
                    <a:pt x="0" y="23"/>
                  </a:lnTo>
                  <a:lnTo>
                    <a:pt x="2" y="23"/>
                  </a:lnTo>
                  <a:lnTo>
                    <a:pt x="5" y="23"/>
                  </a:lnTo>
                  <a:lnTo>
                    <a:pt x="5" y="23"/>
                  </a:lnTo>
                  <a:lnTo>
                    <a:pt x="5" y="23"/>
                  </a:lnTo>
                  <a:lnTo>
                    <a:pt x="7" y="21"/>
                  </a:lnTo>
                  <a:lnTo>
                    <a:pt x="7" y="21"/>
                  </a:lnTo>
                  <a:lnTo>
                    <a:pt x="7" y="19"/>
                  </a:lnTo>
                  <a:lnTo>
                    <a:pt x="2" y="21"/>
                  </a:lnTo>
                  <a:lnTo>
                    <a:pt x="0" y="21"/>
                  </a:lnTo>
                  <a:close/>
                  <a:moveTo>
                    <a:pt x="61" y="2"/>
                  </a:moveTo>
                  <a:lnTo>
                    <a:pt x="59" y="2"/>
                  </a:lnTo>
                  <a:lnTo>
                    <a:pt x="56" y="2"/>
                  </a:lnTo>
                  <a:lnTo>
                    <a:pt x="56" y="0"/>
                  </a:lnTo>
                  <a:lnTo>
                    <a:pt x="54" y="2"/>
                  </a:lnTo>
                  <a:lnTo>
                    <a:pt x="54" y="2"/>
                  </a:lnTo>
                  <a:lnTo>
                    <a:pt x="52" y="2"/>
                  </a:lnTo>
                  <a:lnTo>
                    <a:pt x="49" y="4"/>
                  </a:lnTo>
                  <a:lnTo>
                    <a:pt x="47" y="4"/>
                  </a:lnTo>
                  <a:lnTo>
                    <a:pt x="40" y="4"/>
                  </a:lnTo>
                  <a:lnTo>
                    <a:pt x="35" y="4"/>
                  </a:lnTo>
                  <a:lnTo>
                    <a:pt x="33" y="4"/>
                  </a:lnTo>
                  <a:lnTo>
                    <a:pt x="26" y="7"/>
                  </a:lnTo>
                  <a:lnTo>
                    <a:pt x="23" y="7"/>
                  </a:lnTo>
                  <a:lnTo>
                    <a:pt x="21" y="7"/>
                  </a:lnTo>
                  <a:lnTo>
                    <a:pt x="21" y="9"/>
                  </a:lnTo>
                  <a:lnTo>
                    <a:pt x="19" y="11"/>
                  </a:lnTo>
                  <a:lnTo>
                    <a:pt x="16" y="14"/>
                  </a:lnTo>
                  <a:lnTo>
                    <a:pt x="16" y="16"/>
                  </a:lnTo>
                  <a:lnTo>
                    <a:pt x="16" y="16"/>
                  </a:lnTo>
                  <a:lnTo>
                    <a:pt x="16" y="16"/>
                  </a:lnTo>
                  <a:lnTo>
                    <a:pt x="19" y="14"/>
                  </a:lnTo>
                  <a:lnTo>
                    <a:pt x="21" y="16"/>
                  </a:lnTo>
                  <a:lnTo>
                    <a:pt x="21" y="16"/>
                  </a:lnTo>
                  <a:lnTo>
                    <a:pt x="21" y="16"/>
                  </a:lnTo>
                  <a:lnTo>
                    <a:pt x="19" y="19"/>
                  </a:lnTo>
                  <a:lnTo>
                    <a:pt x="16" y="19"/>
                  </a:lnTo>
                  <a:lnTo>
                    <a:pt x="16" y="19"/>
                  </a:lnTo>
                  <a:lnTo>
                    <a:pt x="16" y="21"/>
                  </a:lnTo>
                  <a:lnTo>
                    <a:pt x="16" y="21"/>
                  </a:lnTo>
                  <a:lnTo>
                    <a:pt x="16" y="21"/>
                  </a:lnTo>
                  <a:lnTo>
                    <a:pt x="19" y="23"/>
                  </a:lnTo>
                  <a:lnTo>
                    <a:pt x="19" y="26"/>
                  </a:lnTo>
                  <a:lnTo>
                    <a:pt x="21" y="23"/>
                  </a:lnTo>
                  <a:lnTo>
                    <a:pt x="26" y="21"/>
                  </a:lnTo>
                  <a:lnTo>
                    <a:pt x="30" y="19"/>
                  </a:lnTo>
                  <a:lnTo>
                    <a:pt x="33" y="19"/>
                  </a:lnTo>
                  <a:lnTo>
                    <a:pt x="35" y="19"/>
                  </a:lnTo>
                  <a:lnTo>
                    <a:pt x="35" y="16"/>
                  </a:lnTo>
                  <a:lnTo>
                    <a:pt x="38" y="16"/>
                  </a:lnTo>
                  <a:lnTo>
                    <a:pt x="40" y="14"/>
                  </a:lnTo>
                  <a:lnTo>
                    <a:pt x="42" y="14"/>
                  </a:lnTo>
                  <a:lnTo>
                    <a:pt x="45" y="14"/>
                  </a:lnTo>
                  <a:lnTo>
                    <a:pt x="45" y="14"/>
                  </a:lnTo>
                  <a:lnTo>
                    <a:pt x="47" y="11"/>
                  </a:lnTo>
                  <a:lnTo>
                    <a:pt x="49" y="9"/>
                  </a:lnTo>
                  <a:lnTo>
                    <a:pt x="52" y="9"/>
                  </a:lnTo>
                  <a:lnTo>
                    <a:pt x="54" y="9"/>
                  </a:lnTo>
                  <a:lnTo>
                    <a:pt x="59" y="7"/>
                  </a:lnTo>
                  <a:lnTo>
                    <a:pt x="61" y="2"/>
                  </a:lnTo>
                  <a:lnTo>
                    <a:pt x="61"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8" name="Freeform 354"/>
            <p:cNvSpPr>
              <a:spLocks/>
            </p:cNvSpPr>
            <p:nvPr userDrawn="1"/>
          </p:nvSpPr>
          <p:spPr bwMode="auto">
            <a:xfrm>
              <a:off x="2338" y="2387"/>
              <a:ext cx="68" cy="49"/>
            </a:xfrm>
            <a:custGeom>
              <a:avLst/>
              <a:gdLst>
                <a:gd name="T0" fmla="*/ 66 w 68"/>
                <a:gd name="T1" fmla="*/ 26 h 49"/>
                <a:gd name="T2" fmla="*/ 59 w 68"/>
                <a:gd name="T3" fmla="*/ 19 h 49"/>
                <a:gd name="T4" fmla="*/ 54 w 68"/>
                <a:gd name="T5" fmla="*/ 19 h 49"/>
                <a:gd name="T6" fmla="*/ 49 w 68"/>
                <a:gd name="T7" fmla="*/ 19 h 49"/>
                <a:gd name="T8" fmla="*/ 45 w 68"/>
                <a:gd name="T9" fmla="*/ 16 h 49"/>
                <a:gd name="T10" fmla="*/ 45 w 68"/>
                <a:gd name="T11" fmla="*/ 16 h 49"/>
                <a:gd name="T12" fmla="*/ 49 w 68"/>
                <a:gd name="T13" fmla="*/ 16 h 49"/>
                <a:gd name="T14" fmla="*/ 52 w 68"/>
                <a:gd name="T15" fmla="*/ 14 h 49"/>
                <a:gd name="T16" fmla="*/ 42 w 68"/>
                <a:gd name="T17" fmla="*/ 14 h 49"/>
                <a:gd name="T18" fmla="*/ 40 w 68"/>
                <a:gd name="T19" fmla="*/ 9 h 49"/>
                <a:gd name="T20" fmla="*/ 40 w 68"/>
                <a:gd name="T21" fmla="*/ 5 h 49"/>
                <a:gd name="T22" fmla="*/ 38 w 68"/>
                <a:gd name="T23" fmla="*/ 7 h 49"/>
                <a:gd name="T24" fmla="*/ 33 w 68"/>
                <a:gd name="T25" fmla="*/ 5 h 49"/>
                <a:gd name="T26" fmla="*/ 30 w 68"/>
                <a:gd name="T27" fmla="*/ 2 h 49"/>
                <a:gd name="T28" fmla="*/ 28 w 68"/>
                <a:gd name="T29" fmla="*/ 2 h 49"/>
                <a:gd name="T30" fmla="*/ 26 w 68"/>
                <a:gd name="T31" fmla="*/ 0 h 49"/>
                <a:gd name="T32" fmla="*/ 21 w 68"/>
                <a:gd name="T33" fmla="*/ 0 h 49"/>
                <a:gd name="T34" fmla="*/ 16 w 68"/>
                <a:gd name="T35" fmla="*/ 2 h 49"/>
                <a:gd name="T36" fmla="*/ 12 w 68"/>
                <a:gd name="T37" fmla="*/ 0 h 49"/>
                <a:gd name="T38" fmla="*/ 9 w 68"/>
                <a:gd name="T39" fmla="*/ 2 h 49"/>
                <a:gd name="T40" fmla="*/ 7 w 68"/>
                <a:gd name="T41" fmla="*/ 5 h 49"/>
                <a:gd name="T42" fmla="*/ 7 w 68"/>
                <a:gd name="T43" fmla="*/ 5 h 49"/>
                <a:gd name="T44" fmla="*/ 7 w 68"/>
                <a:gd name="T45" fmla="*/ 12 h 49"/>
                <a:gd name="T46" fmla="*/ 7 w 68"/>
                <a:gd name="T47" fmla="*/ 14 h 49"/>
                <a:gd name="T48" fmla="*/ 7 w 68"/>
                <a:gd name="T49" fmla="*/ 16 h 49"/>
                <a:gd name="T50" fmla="*/ 7 w 68"/>
                <a:gd name="T51" fmla="*/ 19 h 49"/>
                <a:gd name="T52" fmla="*/ 5 w 68"/>
                <a:gd name="T53" fmla="*/ 21 h 49"/>
                <a:gd name="T54" fmla="*/ 5 w 68"/>
                <a:gd name="T55" fmla="*/ 23 h 49"/>
                <a:gd name="T56" fmla="*/ 2 w 68"/>
                <a:gd name="T57" fmla="*/ 28 h 49"/>
                <a:gd name="T58" fmla="*/ 0 w 68"/>
                <a:gd name="T59" fmla="*/ 28 h 49"/>
                <a:gd name="T60" fmla="*/ 0 w 68"/>
                <a:gd name="T61" fmla="*/ 31 h 49"/>
                <a:gd name="T62" fmla="*/ 5 w 68"/>
                <a:gd name="T63" fmla="*/ 33 h 49"/>
                <a:gd name="T64" fmla="*/ 2 w 68"/>
                <a:gd name="T65" fmla="*/ 35 h 49"/>
                <a:gd name="T66" fmla="*/ 5 w 68"/>
                <a:gd name="T67" fmla="*/ 40 h 49"/>
                <a:gd name="T68" fmla="*/ 5 w 68"/>
                <a:gd name="T69" fmla="*/ 42 h 49"/>
                <a:gd name="T70" fmla="*/ 5 w 68"/>
                <a:gd name="T71" fmla="*/ 45 h 49"/>
                <a:gd name="T72" fmla="*/ 7 w 68"/>
                <a:gd name="T73" fmla="*/ 47 h 49"/>
                <a:gd name="T74" fmla="*/ 9 w 68"/>
                <a:gd name="T75" fmla="*/ 47 h 49"/>
                <a:gd name="T76" fmla="*/ 12 w 68"/>
                <a:gd name="T77" fmla="*/ 45 h 49"/>
                <a:gd name="T78" fmla="*/ 16 w 68"/>
                <a:gd name="T79" fmla="*/ 38 h 49"/>
                <a:gd name="T80" fmla="*/ 16 w 68"/>
                <a:gd name="T81" fmla="*/ 35 h 49"/>
                <a:gd name="T82" fmla="*/ 19 w 68"/>
                <a:gd name="T83" fmla="*/ 35 h 49"/>
                <a:gd name="T84" fmla="*/ 23 w 68"/>
                <a:gd name="T85" fmla="*/ 33 h 49"/>
                <a:gd name="T86" fmla="*/ 26 w 68"/>
                <a:gd name="T87" fmla="*/ 35 h 49"/>
                <a:gd name="T88" fmla="*/ 33 w 68"/>
                <a:gd name="T89" fmla="*/ 35 h 49"/>
                <a:gd name="T90" fmla="*/ 35 w 68"/>
                <a:gd name="T91" fmla="*/ 33 h 49"/>
                <a:gd name="T92" fmla="*/ 40 w 68"/>
                <a:gd name="T93" fmla="*/ 31 h 49"/>
                <a:gd name="T94" fmla="*/ 45 w 68"/>
                <a:gd name="T95" fmla="*/ 33 h 49"/>
                <a:gd name="T96" fmla="*/ 49 w 68"/>
                <a:gd name="T97" fmla="*/ 31 h 49"/>
                <a:gd name="T98" fmla="*/ 56 w 68"/>
                <a:gd name="T99" fmla="*/ 33 h 49"/>
                <a:gd name="T100" fmla="*/ 59 w 68"/>
                <a:gd name="T101" fmla="*/ 35 h 49"/>
                <a:gd name="T102" fmla="*/ 59 w 68"/>
                <a:gd name="T103" fmla="*/ 35 h 49"/>
                <a:gd name="T104" fmla="*/ 61 w 68"/>
                <a:gd name="T105" fmla="*/ 35 h 49"/>
                <a:gd name="T106" fmla="*/ 63 w 68"/>
                <a:gd name="T107" fmla="*/ 33 h 49"/>
                <a:gd name="T108" fmla="*/ 66 w 68"/>
                <a:gd name="T109" fmla="*/ 31 h 49"/>
                <a:gd name="T110" fmla="*/ 66 w 68"/>
                <a:gd name="T111"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49">
                  <a:moveTo>
                    <a:pt x="66" y="26"/>
                  </a:moveTo>
                  <a:lnTo>
                    <a:pt x="66" y="26"/>
                  </a:lnTo>
                  <a:lnTo>
                    <a:pt x="61" y="21"/>
                  </a:lnTo>
                  <a:lnTo>
                    <a:pt x="59" y="19"/>
                  </a:lnTo>
                  <a:lnTo>
                    <a:pt x="56" y="19"/>
                  </a:lnTo>
                  <a:lnTo>
                    <a:pt x="54" y="19"/>
                  </a:lnTo>
                  <a:lnTo>
                    <a:pt x="52" y="19"/>
                  </a:lnTo>
                  <a:lnTo>
                    <a:pt x="49" y="19"/>
                  </a:lnTo>
                  <a:lnTo>
                    <a:pt x="47" y="16"/>
                  </a:lnTo>
                  <a:lnTo>
                    <a:pt x="45" y="16"/>
                  </a:lnTo>
                  <a:lnTo>
                    <a:pt x="45" y="16"/>
                  </a:lnTo>
                  <a:lnTo>
                    <a:pt x="45" y="16"/>
                  </a:lnTo>
                  <a:lnTo>
                    <a:pt x="47" y="14"/>
                  </a:lnTo>
                  <a:lnTo>
                    <a:pt x="49" y="16"/>
                  </a:lnTo>
                  <a:lnTo>
                    <a:pt x="52" y="14"/>
                  </a:lnTo>
                  <a:lnTo>
                    <a:pt x="52" y="14"/>
                  </a:lnTo>
                  <a:lnTo>
                    <a:pt x="52" y="12"/>
                  </a:lnTo>
                  <a:lnTo>
                    <a:pt x="42" y="14"/>
                  </a:lnTo>
                  <a:lnTo>
                    <a:pt x="42" y="12"/>
                  </a:lnTo>
                  <a:lnTo>
                    <a:pt x="40" y="9"/>
                  </a:lnTo>
                  <a:lnTo>
                    <a:pt x="40" y="7"/>
                  </a:lnTo>
                  <a:lnTo>
                    <a:pt x="40" y="5"/>
                  </a:lnTo>
                  <a:lnTo>
                    <a:pt x="40" y="5"/>
                  </a:lnTo>
                  <a:lnTo>
                    <a:pt x="38" y="7"/>
                  </a:lnTo>
                  <a:lnTo>
                    <a:pt x="35" y="7"/>
                  </a:lnTo>
                  <a:lnTo>
                    <a:pt x="33" y="5"/>
                  </a:lnTo>
                  <a:lnTo>
                    <a:pt x="30" y="5"/>
                  </a:lnTo>
                  <a:lnTo>
                    <a:pt x="30" y="2"/>
                  </a:lnTo>
                  <a:lnTo>
                    <a:pt x="28" y="2"/>
                  </a:lnTo>
                  <a:lnTo>
                    <a:pt x="28" y="2"/>
                  </a:lnTo>
                  <a:lnTo>
                    <a:pt x="26" y="2"/>
                  </a:lnTo>
                  <a:lnTo>
                    <a:pt x="26" y="0"/>
                  </a:lnTo>
                  <a:lnTo>
                    <a:pt x="23" y="0"/>
                  </a:lnTo>
                  <a:lnTo>
                    <a:pt x="21" y="0"/>
                  </a:lnTo>
                  <a:lnTo>
                    <a:pt x="16" y="2"/>
                  </a:lnTo>
                  <a:lnTo>
                    <a:pt x="16" y="2"/>
                  </a:lnTo>
                  <a:lnTo>
                    <a:pt x="14" y="0"/>
                  </a:lnTo>
                  <a:lnTo>
                    <a:pt x="12" y="0"/>
                  </a:lnTo>
                  <a:lnTo>
                    <a:pt x="9" y="2"/>
                  </a:lnTo>
                  <a:lnTo>
                    <a:pt x="9" y="2"/>
                  </a:lnTo>
                  <a:lnTo>
                    <a:pt x="9" y="2"/>
                  </a:lnTo>
                  <a:lnTo>
                    <a:pt x="7" y="5"/>
                  </a:lnTo>
                  <a:lnTo>
                    <a:pt x="7" y="5"/>
                  </a:lnTo>
                  <a:lnTo>
                    <a:pt x="7" y="5"/>
                  </a:lnTo>
                  <a:lnTo>
                    <a:pt x="7" y="9"/>
                  </a:lnTo>
                  <a:lnTo>
                    <a:pt x="7" y="12"/>
                  </a:lnTo>
                  <a:lnTo>
                    <a:pt x="7" y="12"/>
                  </a:lnTo>
                  <a:lnTo>
                    <a:pt x="7" y="14"/>
                  </a:lnTo>
                  <a:lnTo>
                    <a:pt x="7" y="16"/>
                  </a:lnTo>
                  <a:lnTo>
                    <a:pt x="7" y="16"/>
                  </a:lnTo>
                  <a:lnTo>
                    <a:pt x="7" y="16"/>
                  </a:lnTo>
                  <a:lnTo>
                    <a:pt x="7" y="19"/>
                  </a:lnTo>
                  <a:lnTo>
                    <a:pt x="5" y="21"/>
                  </a:lnTo>
                  <a:lnTo>
                    <a:pt x="5" y="21"/>
                  </a:lnTo>
                  <a:lnTo>
                    <a:pt x="5" y="23"/>
                  </a:lnTo>
                  <a:lnTo>
                    <a:pt x="5" y="23"/>
                  </a:lnTo>
                  <a:lnTo>
                    <a:pt x="5" y="26"/>
                  </a:lnTo>
                  <a:lnTo>
                    <a:pt x="2" y="28"/>
                  </a:lnTo>
                  <a:lnTo>
                    <a:pt x="2" y="28"/>
                  </a:lnTo>
                  <a:lnTo>
                    <a:pt x="0" y="28"/>
                  </a:lnTo>
                  <a:lnTo>
                    <a:pt x="0" y="28"/>
                  </a:lnTo>
                  <a:lnTo>
                    <a:pt x="0" y="31"/>
                  </a:lnTo>
                  <a:lnTo>
                    <a:pt x="2" y="33"/>
                  </a:lnTo>
                  <a:lnTo>
                    <a:pt x="5" y="33"/>
                  </a:lnTo>
                  <a:lnTo>
                    <a:pt x="5" y="35"/>
                  </a:lnTo>
                  <a:lnTo>
                    <a:pt x="2" y="35"/>
                  </a:lnTo>
                  <a:lnTo>
                    <a:pt x="2" y="40"/>
                  </a:lnTo>
                  <a:lnTo>
                    <a:pt x="5" y="40"/>
                  </a:lnTo>
                  <a:lnTo>
                    <a:pt x="5" y="42"/>
                  </a:lnTo>
                  <a:lnTo>
                    <a:pt x="5" y="42"/>
                  </a:lnTo>
                  <a:lnTo>
                    <a:pt x="5" y="45"/>
                  </a:lnTo>
                  <a:lnTo>
                    <a:pt x="5" y="45"/>
                  </a:lnTo>
                  <a:lnTo>
                    <a:pt x="7" y="45"/>
                  </a:lnTo>
                  <a:lnTo>
                    <a:pt x="7" y="47"/>
                  </a:lnTo>
                  <a:lnTo>
                    <a:pt x="7" y="49"/>
                  </a:lnTo>
                  <a:lnTo>
                    <a:pt x="9" y="47"/>
                  </a:lnTo>
                  <a:lnTo>
                    <a:pt x="9" y="47"/>
                  </a:lnTo>
                  <a:lnTo>
                    <a:pt x="12" y="45"/>
                  </a:lnTo>
                  <a:lnTo>
                    <a:pt x="14" y="40"/>
                  </a:lnTo>
                  <a:lnTo>
                    <a:pt x="16" y="38"/>
                  </a:lnTo>
                  <a:lnTo>
                    <a:pt x="16" y="35"/>
                  </a:lnTo>
                  <a:lnTo>
                    <a:pt x="16" y="35"/>
                  </a:lnTo>
                  <a:lnTo>
                    <a:pt x="16" y="35"/>
                  </a:lnTo>
                  <a:lnTo>
                    <a:pt x="19" y="35"/>
                  </a:lnTo>
                  <a:lnTo>
                    <a:pt x="21" y="33"/>
                  </a:lnTo>
                  <a:lnTo>
                    <a:pt x="23" y="33"/>
                  </a:lnTo>
                  <a:lnTo>
                    <a:pt x="26" y="35"/>
                  </a:lnTo>
                  <a:lnTo>
                    <a:pt x="26" y="35"/>
                  </a:lnTo>
                  <a:lnTo>
                    <a:pt x="33" y="35"/>
                  </a:lnTo>
                  <a:lnTo>
                    <a:pt x="33" y="35"/>
                  </a:lnTo>
                  <a:lnTo>
                    <a:pt x="35" y="33"/>
                  </a:lnTo>
                  <a:lnTo>
                    <a:pt x="35" y="33"/>
                  </a:lnTo>
                  <a:lnTo>
                    <a:pt x="38" y="33"/>
                  </a:lnTo>
                  <a:lnTo>
                    <a:pt x="40" y="31"/>
                  </a:lnTo>
                  <a:lnTo>
                    <a:pt x="42" y="31"/>
                  </a:lnTo>
                  <a:lnTo>
                    <a:pt x="45" y="33"/>
                  </a:lnTo>
                  <a:lnTo>
                    <a:pt x="47" y="33"/>
                  </a:lnTo>
                  <a:lnTo>
                    <a:pt x="49" y="31"/>
                  </a:lnTo>
                  <a:lnTo>
                    <a:pt x="54" y="33"/>
                  </a:lnTo>
                  <a:lnTo>
                    <a:pt x="56" y="33"/>
                  </a:lnTo>
                  <a:lnTo>
                    <a:pt x="59" y="33"/>
                  </a:lnTo>
                  <a:lnTo>
                    <a:pt x="59" y="35"/>
                  </a:lnTo>
                  <a:lnTo>
                    <a:pt x="59" y="35"/>
                  </a:lnTo>
                  <a:lnTo>
                    <a:pt x="59" y="35"/>
                  </a:lnTo>
                  <a:lnTo>
                    <a:pt x="61" y="35"/>
                  </a:lnTo>
                  <a:lnTo>
                    <a:pt x="61" y="35"/>
                  </a:lnTo>
                  <a:lnTo>
                    <a:pt x="63" y="33"/>
                  </a:lnTo>
                  <a:lnTo>
                    <a:pt x="63" y="33"/>
                  </a:lnTo>
                  <a:lnTo>
                    <a:pt x="63" y="33"/>
                  </a:lnTo>
                  <a:lnTo>
                    <a:pt x="66" y="31"/>
                  </a:lnTo>
                  <a:lnTo>
                    <a:pt x="68" y="28"/>
                  </a:lnTo>
                  <a:lnTo>
                    <a:pt x="66"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9" name="Freeform 355"/>
            <p:cNvSpPr>
              <a:spLocks/>
            </p:cNvSpPr>
            <p:nvPr userDrawn="1"/>
          </p:nvSpPr>
          <p:spPr bwMode="auto">
            <a:xfrm>
              <a:off x="2524" y="2477"/>
              <a:ext cx="5" cy="9"/>
            </a:xfrm>
            <a:custGeom>
              <a:avLst/>
              <a:gdLst>
                <a:gd name="T0" fmla="*/ 5 w 5"/>
                <a:gd name="T1" fmla="*/ 2 h 9"/>
                <a:gd name="T2" fmla="*/ 2 w 5"/>
                <a:gd name="T3" fmla="*/ 2 h 9"/>
                <a:gd name="T4" fmla="*/ 0 w 5"/>
                <a:gd name="T5" fmla="*/ 0 h 9"/>
                <a:gd name="T6" fmla="*/ 0 w 5"/>
                <a:gd name="T7" fmla="*/ 2 h 9"/>
                <a:gd name="T8" fmla="*/ 0 w 5"/>
                <a:gd name="T9" fmla="*/ 2 h 9"/>
                <a:gd name="T10" fmla="*/ 0 w 5"/>
                <a:gd name="T11" fmla="*/ 7 h 9"/>
                <a:gd name="T12" fmla="*/ 2 w 5"/>
                <a:gd name="T13" fmla="*/ 9 h 9"/>
                <a:gd name="T14" fmla="*/ 2 w 5"/>
                <a:gd name="T15" fmla="*/ 9 h 9"/>
                <a:gd name="T16" fmla="*/ 5 w 5"/>
                <a:gd name="T17" fmla="*/ 7 h 9"/>
                <a:gd name="T18" fmla="*/ 5 w 5"/>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5" y="2"/>
                  </a:moveTo>
                  <a:lnTo>
                    <a:pt x="2" y="2"/>
                  </a:lnTo>
                  <a:lnTo>
                    <a:pt x="0" y="0"/>
                  </a:lnTo>
                  <a:lnTo>
                    <a:pt x="0" y="2"/>
                  </a:lnTo>
                  <a:lnTo>
                    <a:pt x="0" y="2"/>
                  </a:lnTo>
                  <a:lnTo>
                    <a:pt x="0" y="7"/>
                  </a:lnTo>
                  <a:lnTo>
                    <a:pt x="2" y="9"/>
                  </a:lnTo>
                  <a:lnTo>
                    <a:pt x="2" y="9"/>
                  </a:lnTo>
                  <a:lnTo>
                    <a:pt x="5" y="7"/>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0" name="Freeform 356"/>
            <p:cNvSpPr>
              <a:spLocks/>
            </p:cNvSpPr>
            <p:nvPr userDrawn="1"/>
          </p:nvSpPr>
          <p:spPr bwMode="auto">
            <a:xfrm>
              <a:off x="4426" y="2540"/>
              <a:ext cx="31" cy="36"/>
            </a:xfrm>
            <a:custGeom>
              <a:avLst/>
              <a:gdLst>
                <a:gd name="T0" fmla="*/ 28 w 31"/>
                <a:gd name="T1" fmla="*/ 8 h 36"/>
                <a:gd name="T2" fmla="*/ 28 w 31"/>
                <a:gd name="T3" fmla="*/ 5 h 36"/>
                <a:gd name="T4" fmla="*/ 24 w 31"/>
                <a:gd name="T5" fmla="*/ 0 h 36"/>
                <a:gd name="T6" fmla="*/ 24 w 31"/>
                <a:gd name="T7" fmla="*/ 0 h 36"/>
                <a:gd name="T8" fmla="*/ 21 w 31"/>
                <a:gd name="T9" fmla="*/ 0 h 36"/>
                <a:gd name="T10" fmla="*/ 19 w 31"/>
                <a:gd name="T11" fmla="*/ 0 h 36"/>
                <a:gd name="T12" fmla="*/ 19 w 31"/>
                <a:gd name="T13" fmla="*/ 0 h 36"/>
                <a:gd name="T14" fmla="*/ 19 w 31"/>
                <a:gd name="T15" fmla="*/ 3 h 36"/>
                <a:gd name="T16" fmla="*/ 19 w 31"/>
                <a:gd name="T17" fmla="*/ 5 h 36"/>
                <a:gd name="T18" fmla="*/ 16 w 31"/>
                <a:gd name="T19" fmla="*/ 5 h 36"/>
                <a:gd name="T20" fmla="*/ 16 w 31"/>
                <a:gd name="T21" fmla="*/ 8 h 36"/>
                <a:gd name="T22" fmla="*/ 12 w 31"/>
                <a:gd name="T23" fmla="*/ 3 h 36"/>
                <a:gd name="T24" fmla="*/ 12 w 31"/>
                <a:gd name="T25" fmla="*/ 3 h 36"/>
                <a:gd name="T26" fmla="*/ 12 w 31"/>
                <a:gd name="T27" fmla="*/ 3 h 36"/>
                <a:gd name="T28" fmla="*/ 12 w 31"/>
                <a:gd name="T29" fmla="*/ 5 h 36"/>
                <a:gd name="T30" fmla="*/ 9 w 31"/>
                <a:gd name="T31" fmla="*/ 8 h 36"/>
                <a:gd name="T32" fmla="*/ 7 w 31"/>
                <a:gd name="T33" fmla="*/ 12 h 36"/>
                <a:gd name="T34" fmla="*/ 5 w 31"/>
                <a:gd name="T35" fmla="*/ 17 h 36"/>
                <a:gd name="T36" fmla="*/ 2 w 31"/>
                <a:gd name="T37" fmla="*/ 17 h 36"/>
                <a:gd name="T38" fmla="*/ 0 w 31"/>
                <a:gd name="T39" fmla="*/ 19 h 36"/>
                <a:gd name="T40" fmla="*/ 0 w 31"/>
                <a:gd name="T41" fmla="*/ 22 h 36"/>
                <a:gd name="T42" fmla="*/ 0 w 31"/>
                <a:gd name="T43" fmla="*/ 24 h 36"/>
                <a:gd name="T44" fmla="*/ 0 w 31"/>
                <a:gd name="T45" fmla="*/ 26 h 36"/>
                <a:gd name="T46" fmla="*/ 0 w 31"/>
                <a:gd name="T47" fmla="*/ 31 h 36"/>
                <a:gd name="T48" fmla="*/ 0 w 31"/>
                <a:gd name="T49" fmla="*/ 36 h 36"/>
                <a:gd name="T50" fmla="*/ 2 w 31"/>
                <a:gd name="T51" fmla="*/ 36 h 36"/>
                <a:gd name="T52" fmla="*/ 5 w 31"/>
                <a:gd name="T53" fmla="*/ 36 h 36"/>
                <a:gd name="T54" fmla="*/ 5 w 31"/>
                <a:gd name="T55" fmla="*/ 36 h 36"/>
                <a:gd name="T56" fmla="*/ 7 w 31"/>
                <a:gd name="T57" fmla="*/ 36 h 36"/>
                <a:gd name="T58" fmla="*/ 9 w 31"/>
                <a:gd name="T59" fmla="*/ 36 h 36"/>
                <a:gd name="T60" fmla="*/ 14 w 31"/>
                <a:gd name="T61" fmla="*/ 34 h 36"/>
                <a:gd name="T62" fmla="*/ 14 w 31"/>
                <a:gd name="T63" fmla="*/ 34 h 36"/>
                <a:gd name="T64" fmla="*/ 16 w 31"/>
                <a:gd name="T65" fmla="*/ 34 h 36"/>
                <a:gd name="T66" fmla="*/ 19 w 31"/>
                <a:gd name="T67" fmla="*/ 34 h 36"/>
                <a:gd name="T68" fmla="*/ 19 w 31"/>
                <a:gd name="T69" fmla="*/ 36 h 36"/>
                <a:gd name="T70" fmla="*/ 21 w 31"/>
                <a:gd name="T71" fmla="*/ 36 h 36"/>
                <a:gd name="T72" fmla="*/ 21 w 31"/>
                <a:gd name="T73" fmla="*/ 36 h 36"/>
                <a:gd name="T74" fmla="*/ 24 w 31"/>
                <a:gd name="T75" fmla="*/ 31 h 36"/>
                <a:gd name="T76" fmla="*/ 26 w 31"/>
                <a:gd name="T77" fmla="*/ 29 h 36"/>
                <a:gd name="T78" fmla="*/ 28 w 31"/>
                <a:gd name="T79" fmla="*/ 24 h 36"/>
                <a:gd name="T80" fmla="*/ 26 w 31"/>
                <a:gd name="T81" fmla="*/ 24 h 36"/>
                <a:gd name="T82" fmla="*/ 24 w 31"/>
                <a:gd name="T83" fmla="*/ 24 h 36"/>
                <a:gd name="T84" fmla="*/ 21 w 31"/>
                <a:gd name="T85" fmla="*/ 24 h 36"/>
                <a:gd name="T86" fmla="*/ 19 w 31"/>
                <a:gd name="T87" fmla="*/ 24 h 36"/>
                <a:gd name="T88" fmla="*/ 16 w 31"/>
                <a:gd name="T89" fmla="*/ 24 h 36"/>
                <a:gd name="T90" fmla="*/ 14 w 31"/>
                <a:gd name="T91" fmla="*/ 24 h 36"/>
                <a:gd name="T92" fmla="*/ 14 w 31"/>
                <a:gd name="T93" fmla="*/ 24 h 36"/>
                <a:gd name="T94" fmla="*/ 14 w 31"/>
                <a:gd name="T95" fmla="*/ 24 h 36"/>
                <a:gd name="T96" fmla="*/ 16 w 31"/>
                <a:gd name="T97" fmla="*/ 24 h 36"/>
                <a:gd name="T98" fmla="*/ 19 w 31"/>
                <a:gd name="T99" fmla="*/ 19 h 36"/>
                <a:gd name="T100" fmla="*/ 24 w 31"/>
                <a:gd name="T101" fmla="*/ 17 h 36"/>
                <a:gd name="T102" fmla="*/ 28 w 31"/>
                <a:gd name="T103" fmla="*/ 15 h 36"/>
                <a:gd name="T104" fmla="*/ 28 w 31"/>
                <a:gd name="T105" fmla="*/ 15 h 36"/>
                <a:gd name="T106" fmla="*/ 28 w 31"/>
                <a:gd name="T107" fmla="*/ 12 h 36"/>
                <a:gd name="T108" fmla="*/ 31 w 31"/>
                <a:gd name="T109" fmla="*/ 10 h 36"/>
                <a:gd name="T110" fmla="*/ 28 w 31"/>
                <a:gd name="T11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36">
                  <a:moveTo>
                    <a:pt x="28" y="8"/>
                  </a:moveTo>
                  <a:lnTo>
                    <a:pt x="28" y="5"/>
                  </a:lnTo>
                  <a:lnTo>
                    <a:pt x="24" y="0"/>
                  </a:lnTo>
                  <a:lnTo>
                    <a:pt x="24" y="0"/>
                  </a:lnTo>
                  <a:lnTo>
                    <a:pt x="21" y="0"/>
                  </a:lnTo>
                  <a:lnTo>
                    <a:pt x="19" y="0"/>
                  </a:lnTo>
                  <a:lnTo>
                    <a:pt x="19" y="0"/>
                  </a:lnTo>
                  <a:lnTo>
                    <a:pt x="19" y="3"/>
                  </a:lnTo>
                  <a:lnTo>
                    <a:pt x="19" y="5"/>
                  </a:lnTo>
                  <a:lnTo>
                    <a:pt x="16" y="5"/>
                  </a:lnTo>
                  <a:lnTo>
                    <a:pt x="16" y="8"/>
                  </a:lnTo>
                  <a:lnTo>
                    <a:pt x="12" y="3"/>
                  </a:lnTo>
                  <a:lnTo>
                    <a:pt x="12" y="3"/>
                  </a:lnTo>
                  <a:lnTo>
                    <a:pt x="12" y="3"/>
                  </a:lnTo>
                  <a:lnTo>
                    <a:pt x="12" y="5"/>
                  </a:lnTo>
                  <a:lnTo>
                    <a:pt x="9" y="8"/>
                  </a:lnTo>
                  <a:lnTo>
                    <a:pt x="7" y="12"/>
                  </a:lnTo>
                  <a:lnTo>
                    <a:pt x="5" y="17"/>
                  </a:lnTo>
                  <a:lnTo>
                    <a:pt x="2" y="17"/>
                  </a:lnTo>
                  <a:lnTo>
                    <a:pt x="0" y="19"/>
                  </a:lnTo>
                  <a:lnTo>
                    <a:pt x="0" y="22"/>
                  </a:lnTo>
                  <a:lnTo>
                    <a:pt x="0" y="24"/>
                  </a:lnTo>
                  <a:lnTo>
                    <a:pt x="0" y="26"/>
                  </a:lnTo>
                  <a:lnTo>
                    <a:pt x="0" y="31"/>
                  </a:lnTo>
                  <a:lnTo>
                    <a:pt x="0" y="36"/>
                  </a:lnTo>
                  <a:lnTo>
                    <a:pt x="2" y="36"/>
                  </a:lnTo>
                  <a:lnTo>
                    <a:pt x="5" y="36"/>
                  </a:lnTo>
                  <a:lnTo>
                    <a:pt x="5" y="36"/>
                  </a:lnTo>
                  <a:lnTo>
                    <a:pt x="7" y="36"/>
                  </a:lnTo>
                  <a:lnTo>
                    <a:pt x="9" y="36"/>
                  </a:lnTo>
                  <a:lnTo>
                    <a:pt x="14" y="34"/>
                  </a:lnTo>
                  <a:lnTo>
                    <a:pt x="14" y="34"/>
                  </a:lnTo>
                  <a:lnTo>
                    <a:pt x="16" y="34"/>
                  </a:lnTo>
                  <a:lnTo>
                    <a:pt x="19" y="34"/>
                  </a:lnTo>
                  <a:lnTo>
                    <a:pt x="19" y="36"/>
                  </a:lnTo>
                  <a:lnTo>
                    <a:pt x="21" y="36"/>
                  </a:lnTo>
                  <a:lnTo>
                    <a:pt x="21" y="36"/>
                  </a:lnTo>
                  <a:lnTo>
                    <a:pt x="24" y="31"/>
                  </a:lnTo>
                  <a:lnTo>
                    <a:pt x="26" y="29"/>
                  </a:lnTo>
                  <a:lnTo>
                    <a:pt x="28" y="24"/>
                  </a:lnTo>
                  <a:lnTo>
                    <a:pt x="26" y="24"/>
                  </a:lnTo>
                  <a:lnTo>
                    <a:pt x="24" y="24"/>
                  </a:lnTo>
                  <a:lnTo>
                    <a:pt x="21" y="24"/>
                  </a:lnTo>
                  <a:lnTo>
                    <a:pt x="19" y="24"/>
                  </a:lnTo>
                  <a:lnTo>
                    <a:pt x="16" y="24"/>
                  </a:lnTo>
                  <a:lnTo>
                    <a:pt x="14" y="24"/>
                  </a:lnTo>
                  <a:lnTo>
                    <a:pt x="14" y="24"/>
                  </a:lnTo>
                  <a:lnTo>
                    <a:pt x="14" y="24"/>
                  </a:lnTo>
                  <a:lnTo>
                    <a:pt x="16" y="24"/>
                  </a:lnTo>
                  <a:lnTo>
                    <a:pt x="19" y="19"/>
                  </a:lnTo>
                  <a:lnTo>
                    <a:pt x="24" y="17"/>
                  </a:lnTo>
                  <a:lnTo>
                    <a:pt x="28" y="15"/>
                  </a:lnTo>
                  <a:lnTo>
                    <a:pt x="28" y="15"/>
                  </a:lnTo>
                  <a:lnTo>
                    <a:pt x="28" y="12"/>
                  </a:lnTo>
                  <a:lnTo>
                    <a:pt x="31" y="10"/>
                  </a:lnTo>
                  <a:lnTo>
                    <a:pt x="28" y="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1" name="Freeform 357"/>
            <p:cNvSpPr>
              <a:spLocks noEditPoints="1"/>
            </p:cNvSpPr>
            <p:nvPr userDrawn="1"/>
          </p:nvSpPr>
          <p:spPr bwMode="auto">
            <a:xfrm>
              <a:off x="3813" y="1602"/>
              <a:ext cx="109" cy="61"/>
            </a:xfrm>
            <a:custGeom>
              <a:avLst/>
              <a:gdLst>
                <a:gd name="T0" fmla="*/ 47 w 109"/>
                <a:gd name="T1" fmla="*/ 54 h 61"/>
                <a:gd name="T2" fmla="*/ 54 w 109"/>
                <a:gd name="T3" fmla="*/ 59 h 61"/>
                <a:gd name="T4" fmla="*/ 33 w 109"/>
                <a:gd name="T5" fmla="*/ 54 h 61"/>
                <a:gd name="T6" fmla="*/ 36 w 109"/>
                <a:gd name="T7" fmla="*/ 57 h 61"/>
                <a:gd name="T8" fmla="*/ 66 w 109"/>
                <a:gd name="T9" fmla="*/ 52 h 61"/>
                <a:gd name="T10" fmla="*/ 64 w 109"/>
                <a:gd name="T11" fmla="*/ 54 h 61"/>
                <a:gd name="T12" fmla="*/ 66 w 109"/>
                <a:gd name="T13" fmla="*/ 54 h 61"/>
                <a:gd name="T14" fmla="*/ 28 w 109"/>
                <a:gd name="T15" fmla="*/ 54 h 61"/>
                <a:gd name="T16" fmla="*/ 26 w 109"/>
                <a:gd name="T17" fmla="*/ 57 h 61"/>
                <a:gd name="T18" fmla="*/ 43 w 109"/>
                <a:gd name="T19" fmla="*/ 52 h 61"/>
                <a:gd name="T20" fmla="*/ 40 w 109"/>
                <a:gd name="T21" fmla="*/ 59 h 61"/>
                <a:gd name="T22" fmla="*/ 43 w 109"/>
                <a:gd name="T23" fmla="*/ 49 h 61"/>
                <a:gd name="T24" fmla="*/ 102 w 109"/>
                <a:gd name="T25" fmla="*/ 52 h 61"/>
                <a:gd name="T26" fmla="*/ 109 w 109"/>
                <a:gd name="T27" fmla="*/ 49 h 61"/>
                <a:gd name="T28" fmla="*/ 36 w 109"/>
                <a:gd name="T29" fmla="*/ 42 h 61"/>
                <a:gd name="T30" fmla="*/ 26 w 109"/>
                <a:gd name="T31" fmla="*/ 42 h 61"/>
                <a:gd name="T32" fmla="*/ 33 w 109"/>
                <a:gd name="T33" fmla="*/ 52 h 61"/>
                <a:gd name="T34" fmla="*/ 40 w 109"/>
                <a:gd name="T35" fmla="*/ 47 h 61"/>
                <a:gd name="T36" fmla="*/ 69 w 109"/>
                <a:gd name="T37" fmla="*/ 40 h 61"/>
                <a:gd name="T38" fmla="*/ 71 w 109"/>
                <a:gd name="T39" fmla="*/ 40 h 61"/>
                <a:gd name="T40" fmla="*/ 38 w 109"/>
                <a:gd name="T41" fmla="*/ 38 h 61"/>
                <a:gd name="T42" fmla="*/ 38 w 109"/>
                <a:gd name="T43" fmla="*/ 35 h 61"/>
                <a:gd name="T44" fmla="*/ 66 w 109"/>
                <a:gd name="T45" fmla="*/ 45 h 61"/>
                <a:gd name="T46" fmla="*/ 66 w 109"/>
                <a:gd name="T47" fmla="*/ 40 h 61"/>
                <a:gd name="T48" fmla="*/ 69 w 109"/>
                <a:gd name="T49" fmla="*/ 35 h 61"/>
                <a:gd name="T50" fmla="*/ 66 w 109"/>
                <a:gd name="T51" fmla="*/ 31 h 61"/>
                <a:gd name="T52" fmla="*/ 59 w 109"/>
                <a:gd name="T53" fmla="*/ 35 h 61"/>
                <a:gd name="T54" fmla="*/ 57 w 109"/>
                <a:gd name="T55" fmla="*/ 40 h 61"/>
                <a:gd name="T56" fmla="*/ 54 w 109"/>
                <a:gd name="T57" fmla="*/ 35 h 61"/>
                <a:gd name="T58" fmla="*/ 50 w 109"/>
                <a:gd name="T59" fmla="*/ 38 h 61"/>
                <a:gd name="T60" fmla="*/ 45 w 109"/>
                <a:gd name="T61" fmla="*/ 40 h 61"/>
                <a:gd name="T62" fmla="*/ 47 w 109"/>
                <a:gd name="T63" fmla="*/ 47 h 61"/>
                <a:gd name="T64" fmla="*/ 54 w 109"/>
                <a:gd name="T65" fmla="*/ 49 h 61"/>
                <a:gd name="T66" fmla="*/ 57 w 109"/>
                <a:gd name="T67" fmla="*/ 59 h 61"/>
                <a:gd name="T68" fmla="*/ 61 w 109"/>
                <a:gd name="T69" fmla="*/ 49 h 61"/>
                <a:gd name="T70" fmla="*/ 21 w 109"/>
                <a:gd name="T71" fmla="*/ 52 h 61"/>
                <a:gd name="T72" fmla="*/ 24 w 109"/>
                <a:gd name="T73" fmla="*/ 47 h 61"/>
                <a:gd name="T74" fmla="*/ 26 w 109"/>
                <a:gd name="T75" fmla="*/ 40 h 61"/>
                <a:gd name="T76" fmla="*/ 28 w 109"/>
                <a:gd name="T77" fmla="*/ 38 h 61"/>
                <a:gd name="T78" fmla="*/ 33 w 109"/>
                <a:gd name="T79" fmla="*/ 33 h 61"/>
                <a:gd name="T80" fmla="*/ 38 w 109"/>
                <a:gd name="T81" fmla="*/ 31 h 61"/>
                <a:gd name="T82" fmla="*/ 43 w 109"/>
                <a:gd name="T83" fmla="*/ 23 h 61"/>
                <a:gd name="T84" fmla="*/ 33 w 109"/>
                <a:gd name="T85" fmla="*/ 19 h 61"/>
                <a:gd name="T86" fmla="*/ 38 w 109"/>
                <a:gd name="T87" fmla="*/ 9 h 61"/>
                <a:gd name="T88" fmla="*/ 36 w 109"/>
                <a:gd name="T89" fmla="*/ 0 h 61"/>
                <a:gd name="T90" fmla="*/ 26 w 109"/>
                <a:gd name="T91" fmla="*/ 5 h 61"/>
                <a:gd name="T92" fmla="*/ 12 w 109"/>
                <a:gd name="T93" fmla="*/ 12 h 61"/>
                <a:gd name="T94" fmla="*/ 3 w 109"/>
                <a:gd name="T95" fmla="*/ 16 h 61"/>
                <a:gd name="T96" fmla="*/ 10 w 109"/>
                <a:gd name="T97" fmla="*/ 19 h 61"/>
                <a:gd name="T98" fmla="*/ 17 w 109"/>
                <a:gd name="T99" fmla="*/ 16 h 61"/>
                <a:gd name="T100" fmla="*/ 12 w 109"/>
                <a:gd name="T101" fmla="*/ 19 h 61"/>
                <a:gd name="T102" fmla="*/ 7 w 109"/>
                <a:gd name="T103" fmla="*/ 23 h 61"/>
                <a:gd name="T104" fmla="*/ 0 w 109"/>
                <a:gd name="T105" fmla="*/ 28 h 61"/>
                <a:gd name="T106" fmla="*/ 3 w 109"/>
                <a:gd name="T107" fmla="*/ 42 h 61"/>
                <a:gd name="T108" fmla="*/ 7 w 109"/>
                <a:gd name="T109" fmla="*/ 52 h 61"/>
                <a:gd name="T110" fmla="*/ 12 w 109"/>
                <a:gd name="T111" fmla="*/ 57 h 61"/>
                <a:gd name="T112" fmla="*/ 24 w 109"/>
                <a:gd name="T113" fmla="*/ 57 h 61"/>
                <a:gd name="T114" fmla="*/ 24 w 109"/>
                <a:gd name="T11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61">
                  <a:moveTo>
                    <a:pt x="57" y="57"/>
                  </a:moveTo>
                  <a:lnTo>
                    <a:pt x="54" y="57"/>
                  </a:lnTo>
                  <a:lnTo>
                    <a:pt x="52" y="57"/>
                  </a:lnTo>
                  <a:lnTo>
                    <a:pt x="50" y="57"/>
                  </a:lnTo>
                  <a:lnTo>
                    <a:pt x="47" y="54"/>
                  </a:lnTo>
                  <a:lnTo>
                    <a:pt x="45" y="54"/>
                  </a:lnTo>
                  <a:lnTo>
                    <a:pt x="45" y="57"/>
                  </a:lnTo>
                  <a:lnTo>
                    <a:pt x="45" y="59"/>
                  </a:lnTo>
                  <a:lnTo>
                    <a:pt x="52" y="61"/>
                  </a:lnTo>
                  <a:lnTo>
                    <a:pt x="54" y="59"/>
                  </a:lnTo>
                  <a:lnTo>
                    <a:pt x="54" y="61"/>
                  </a:lnTo>
                  <a:lnTo>
                    <a:pt x="57" y="59"/>
                  </a:lnTo>
                  <a:lnTo>
                    <a:pt x="57" y="59"/>
                  </a:lnTo>
                  <a:lnTo>
                    <a:pt x="57" y="57"/>
                  </a:lnTo>
                  <a:close/>
                  <a:moveTo>
                    <a:pt x="33" y="54"/>
                  </a:moveTo>
                  <a:lnTo>
                    <a:pt x="33" y="54"/>
                  </a:lnTo>
                  <a:lnTo>
                    <a:pt x="31" y="54"/>
                  </a:lnTo>
                  <a:lnTo>
                    <a:pt x="33" y="54"/>
                  </a:lnTo>
                  <a:lnTo>
                    <a:pt x="33" y="57"/>
                  </a:lnTo>
                  <a:lnTo>
                    <a:pt x="36" y="57"/>
                  </a:lnTo>
                  <a:lnTo>
                    <a:pt x="36" y="57"/>
                  </a:lnTo>
                  <a:lnTo>
                    <a:pt x="36" y="57"/>
                  </a:lnTo>
                  <a:lnTo>
                    <a:pt x="36" y="57"/>
                  </a:lnTo>
                  <a:lnTo>
                    <a:pt x="33" y="54"/>
                  </a:lnTo>
                  <a:close/>
                  <a:moveTo>
                    <a:pt x="66" y="52"/>
                  </a:moveTo>
                  <a:lnTo>
                    <a:pt x="66" y="52"/>
                  </a:lnTo>
                  <a:lnTo>
                    <a:pt x="64" y="52"/>
                  </a:lnTo>
                  <a:lnTo>
                    <a:pt x="64" y="52"/>
                  </a:lnTo>
                  <a:lnTo>
                    <a:pt x="64" y="52"/>
                  </a:lnTo>
                  <a:lnTo>
                    <a:pt x="64" y="54"/>
                  </a:lnTo>
                  <a:lnTo>
                    <a:pt x="61" y="54"/>
                  </a:lnTo>
                  <a:lnTo>
                    <a:pt x="61" y="54"/>
                  </a:lnTo>
                  <a:lnTo>
                    <a:pt x="61" y="54"/>
                  </a:lnTo>
                  <a:lnTo>
                    <a:pt x="64" y="57"/>
                  </a:lnTo>
                  <a:lnTo>
                    <a:pt x="66" y="54"/>
                  </a:lnTo>
                  <a:lnTo>
                    <a:pt x="69" y="54"/>
                  </a:lnTo>
                  <a:lnTo>
                    <a:pt x="69" y="54"/>
                  </a:lnTo>
                  <a:lnTo>
                    <a:pt x="69" y="54"/>
                  </a:lnTo>
                  <a:lnTo>
                    <a:pt x="66" y="52"/>
                  </a:lnTo>
                  <a:close/>
                  <a:moveTo>
                    <a:pt x="28" y="54"/>
                  </a:moveTo>
                  <a:lnTo>
                    <a:pt x="26" y="52"/>
                  </a:lnTo>
                  <a:lnTo>
                    <a:pt x="26" y="52"/>
                  </a:lnTo>
                  <a:lnTo>
                    <a:pt x="26" y="52"/>
                  </a:lnTo>
                  <a:lnTo>
                    <a:pt x="26" y="54"/>
                  </a:lnTo>
                  <a:lnTo>
                    <a:pt x="26" y="57"/>
                  </a:lnTo>
                  <a:lnTo>
                    <a:pt x="28" y="57"/>
                  </a:lnTo>
                  <a:lnTo>
                    <a:pt x="31" y="57"/>
                  </a:lnTo>
                  <a:lnTo>
                    <a:pt x="31" y="54"/>
                  </a:lnTo>
                  <a:lnTo>
                    <a:pt x="28" y="54"/>
                  </a:lnTo>
                  <a:close/>
                  <a:moveTo>
                    <a:pt x="43" y="52"/>
                  </a:moveTo>
                  <a:lnTo>
                    <a:pt x="40" y="54"/>
                  </a:lnTo>
                  <a:lnTo>
                    <a:pt x="40" y="54"/>
                  </a:lnTo>
                  <a:lnTo>
                    <a:pt x="38" y="57"/>
                  </a:lnTo>
                  <a:lnTo>
                    <a:pt x="38" y="57"/>
                  </a:lnTo>
                  <a:lnTo>
                    <a:pt x="40" y="59"/>
                  </a:lnTo>
                  <a:lnTo>
                    <a:pt x="40" y="59"/>
                  </a:lnTo>
                  <a:lnTo>
                    <a:pt x="40" y="57"/>
                  </a:lnTo>
                  <a:lnTo>
                    <a:pt x="43" y="52"/>
                  </a:lnTo>
                  <a:lnTo>
                    <a:pt x="43" y="49"/>
                  </a:lnTo>
                  <a:lnTo>
                    <a:pt x="43" y="49"/>
                  </a:lnTo>
                  <a:lnTo>
                    <a:pt x="43" y="52"/>
                  </a:lnTo>
                  <a:close/>
                  <a:moveTo>
                    <a:pt x="109" y="49"/>
                  </a:moveTo>
                  <a:lnTo>
                    <a:pt x="102" y="47"/>
                  </a:lnTo>
                  <a:lnTo>
                    <a:pt x="102" y="49"/>
                  </a:lnTo>
                  <a:lnTo>
                    <a:pt x="102" y="52"/>
                  </a:lnTo>
                  <a:lnTo>
                    <a:pt x="104" y="52"/>
                  </a:lnTo>
                  <a:lnTo>
                    <a:pt x="106" y="54"/>
                  </a:lnTo>
                  <a:lnTo>
                    <a:pt x="109" y="52"/>
                  </a:lnTo>
                  <a:lnTo>
                    <a:pt x="109" y="52"/>
                  </a:lnTo>
                  <a:lnTo>
                    <a:pt x="109" y="49"/>
                  </a:lnTo>
                  <a:close/>
                  <a:moveTo>
                    <a:pt x="40" y="45"/>
                  </a:moveTo>
                  <a:lnTo>
                    <a:pt x="40" y="42"/>
                  </a:lnTo>
                  <a:lnTo>
                    <a:pt x="38" y="42"/>
                  </a:lnTo>
                  <a:lnTo>
                    <a:pt x="38" y="40"/>
                  </a:lnTo>
                  <a:lnTo>
                    <a:pt x="36" y="42"/>
                  </a:lnTo>
                  <a:lnTo>
                    <a:pt x="36" y="42"/>
                  </a:lnTo>
                  <a:lnTo>
                    <a:pt x="33" y="42"/>
                  </a:lnTo>
                  <a:lnTo>
                    <a:pt x="33" y="42"/>
                  </a:lnTo>
                  <a:lnTo>
                    <a:pt x="28" y="42"/>
                  </a:lnTo>
                  <a:lnTo>
                    <a:pt x="26" y="42"/>
                  </a:lnTo>
                  <a:lnTo>
                    <a:pt x="26" y="47"/>
                  </a:lnTo>
                  <a:lnTo>
                    <a:pt x="28" y="49"/>
                  </a:lnTo>
                  <a:lnTo>
                    <a:pt x="28" y="49"/>
                  </a:lnTo>
                  <a:lnTo>
                    <a:pt x="28" y="49"/>
                  </a:lnTo>
                  <a:lnTo>
                    <a:pt x="33" y="52"/>
                  </a:lnTo>
                  <a:lnTo>
                    <a:pt x="36" y="52"/>
                  </a:lnTo>
                  <a:lnTo>
                    <a:pt x="38" y="52"/>
                  </a:lnTo>
                  <a:lnTo>
                    <a:pt x="40" y="52"/>
                  </a:lnTo>
                  <a:lnTo>
                    <a:pt x="40" y="49"/>
                  </a:lnTo>
                  <a:lnTo>
                    <a:pt x="40" y="47"/>
                  </a:lnTo>
                  <a:lnTo>
                    <a:pt x="43" y="47"/>
                  </a:lnTo>
                  <a:lnTo>
                    <a:pt x="40" y="45"/>
                  </a:lnTo>
                  <a:close/>
                  <a:moveTo>
                    <a:pt x="69" y="40"/>
                  </a:moveTo>
                  <a:lnTo>
                    <a:pt x="69" y="40"/>
                  </a:lnTo>
                  <a:lnTo>
                    <a:pt x="69" y="40"/>
                  </a:lnTo>
                  <a:lnTo>
                    <a:pt x="69" y="40"/>
                  </a:lnTo>
                  <a:lnTo>
                    <a:pt x="69" y="42"/>
                  </a:lnTo>
                  <a:lnTo>
                    <a:pt x="69" y="42"/>
                  </a:lnTo>
                  <a:lnTo>
                    <a:pt x="71" y="42"/>
                  </a:lnTo>
                  <a:lnTo>
                    <a:pt x="71" y="40"/>
                  </a:lnTo>
                  <a:lnTo>
                    <a:pt x="69" y="40"/>
                  </a:lnTo>
                  <a:close/>
                  <a:moveTo>
                    <a:pt x="38" y="38"/>
                  </a:moveTo>
                  <a:lnTo>
                    <a:pt x="38" y="38"/>
                  </a:lnTo>
                  <a:lnTo>
                    <a:pt x="38" y="38"/>
                  </a:lnTo>
                  <a:lnTo>
                    <a:pt x="38" y="38"/>
                  </a:lnTo>
                  <a:lnTo>
                    <a:pt x="40" y="35"/>
                  </a:lnTo>
                  <a:lnTo>
                    <a:pt x="38" y="35"/>
                  </a:lnTo>
                  <a:lnTo>
                    <a:pt x="38" y="33"/>
                  </a:lnTo>
                  <a:lnTo>
                    <a:pt x="38" y="35"/>
                  </a:lnTo>
                  <a:lnTo>
                    <a:pt x="38" y="35"/>
                  </a:lnTo>
                  <a:lnTo>
                    <a:pt x="38" y="38"/>
                  </a:lnTo>
                  <a:lnTo>
                    <a:pt x="38" y="38"/>
                  </a:lnTo>
                  <a:close/>
                  <a:moveTo>
                    <a:pt x="64" y="49"/>
                  </a:moveTo>
                  <a:lnTo>
                    <a:pt x="66" y="47"/>
                  </a:lnTo>
                  <a:lnTo>
                    <a:pt x="66" y="45"/>
                  </a:lnTo>
                  <a:lnTo>
                    <a:pt x="64" y="45"/>
                  </a:lnTo>
                  <a:lnTo>
                    <a:pt x="64" y="45"/>
                  </a:lnTo>
                  <a:lnTo>
                    <a:pt x="64" y="42"/>
                  </a:lnTo>
                  <a:lnTo>
                    <a:pt x="64" y="42"/>
                  </a:lnTo>
                  <a:lnTo>
                    <a:pt x="66" y="40"/>
                  </a:lnTo>
                  <a:lnTo>
                    <a:pt x="69" y="40"/>
                  </a:lnTo>
                  <a:lnTo>
                    <a:pt x="69" y="40"/>
                  </a:lnTo>
                  <a:lnTo>
                    <a:pt x="69" y="40"/>
                  </a:lnTo>
                  <a:lnTo>
                    <a:pt x="69" y="38"/>
                  </a:lnTo>
                  <a:lnTo>
                    <a:pt x="69" y="35"/>
                  </a:lnTo>
                  <a:lnTo>
                    <a:pt x="69" y="35"/>
                  </a:lnTo>
                  <a:lnTo>
                    <a:pt x="69" y="33"/>
                  </a:lnTo>
                  <a:lnTo>
                    <a:pt x="69" y="33"/>
                  </a:lnTo>
                  <a:lnTo>
                    <a:pt x="69" y="33"/>
                  </a:lnTo>
                  <a:lnTo>
                    <a:pt x="66" y="31"/>
                  </a:lnTo>
                  <a:lnTo>
                    <a:pt x="64" y="31"/>
                  </a:lnTo>
                  <a:lnTo>
                    <a:pt x="64" y="31"/>
                  </a:lnTo>
                  <a:lnTo>
                    <a:pt x="61" y="33"/>
                  </a:lnTo>
                  <a:lnTo>
                    <a:pt x="57" y="35"/>
                  </a:lnTo>
                  <a:lnTo>
                    <a:pt x="59" y="35"/>
                  </a:lnTo>
                  <a:lnTo>
                    <a:pt x="59" y="35"/>
                  </a:lnTo>
                  <a:lnTo>
                    <a:pt x="59" y="38"/>
                  </a:lnTo>
                  <a:lnTo>
                    <a:pt x="59" y="38"/>
                  </a:lnTo>
                  <a:lnTo>
                    <a:pt x="57" y="38"/>
                  </a:lnTo>
                  <a:lnTo>
                    <a:pt x="57" y="40"/>
                  </a:lnTo>
                  <a:lnTo>
                    <a:pt x="57" y="40"/>
                  </a:lnTo>
                  <a:lnTo>
                    <a:pt x="54" y="40"/>
                  </a:lnTo>
                  <a:lnTo>
                    <a:pt x="54" y="38"/>
                  </a:lnTo>
                  <a:lnTo>
                    <a:pt x="54" y="35"/>
                  </a:lnTo>
                  <a:lnTo>
                    <a:pt x="54" y="35"/>
                  </a:lnTo>
                  <a:lnTo>
                    <a:pt x="52" y="35"/>
                  </a:lnTo>
                  <a:lnTo>
                    <a:pt x="52" y="35"/>
                  </a:lnTo>
                  <a:lnTo>
                    <a:pt x="52" y="35"/>
                  </a:lnTo>
                  <a:lnTo>
                    <a:pt x="50" y="38"/>
                  </a:lnTo>
                  <a:lnTo>
                    <a:pt x="50" y="38"/>
                  </a:lnTo>
                  <a:lnTo>
                    <a:pt x="47" y="38"/>
                  </a:lnTo>
                  <a:lnTo>
                    <a:pt x="45" y="38"/>
                  </a:lnTo>
                  <a:lnTo>
                    <a:pt x="45" y="40"/>
                  </a:lnTo>
                  <a:lnTo>
                    <a:pt x="45" y="40"/>
                  </a:lnTo>
                  <a:lnTo>
                    <a:pt x="45" y="40"/>
                  </a:lnTo>
                  <a:lnTo>
                    <a:pt x="47" y="42"/>
                  </a:lnTo>
                  <a:lnTo>
                    <a:pt x="47" y="42"/>
                  </a:lnTo>
                  <a:lnTo>
                    <a:pt x="47" y="42"/>
                  </a:lnTo>
                  <a:lnTo>
                    <a:pt x="47" y="45"/>
                  </a:lnTo>
                  <a:lnTo>
                    <a:pt x="47" y="47"/>
                  </a:lnTo>
                  <a:lnTo>
                    <a:pt x="50" y="49"/>
                  </a:lnTo>
                  <a:lnTo>
                    <a:pt x="50" y="49"/>
                  </a:lnTo>
                  <a:lnTo>
                    <a:pt x="50" y="49"/>
                  </a:lnTo>
                  <a:lnTo>
                    <a:pt x="52" y="49"/>
                  </a:lnTo>
                  <a:lnTo>
                    <a:pt x="54" y="49"/>
                  </a:lnTo>
                  <a:lnTo>
                    <a:pt x="54" y="52"/>
                  </a:lnTo>
                  <a:lnTo>
                    <a:pt x="54" y="52"/>
                  </a:lnTo>
                  <a:lnTo>
                    <a:pt x="57" y="54"/>
                  </a:lnTo>
                  <a:lnTo>
                    <a:pt x="57" y="54"/>
                  </a:lnTo>
                  <a:lnTo>
                    <a:pt x="57" y="59"/>
                  </a:lnTo>
                  <a:lnTo>
                    <a:pt x="61" y="57"/>
                  </a:lnTo>
                  <a:lnTo>
                    <a:pt x="61" y="54"/>
                  </a:lnTo>
                  <a:lnTo>
                    <a:pt x="61" y="54"/>
                  </a:lnTo>
                  <a:lnTo>
                    <a:pt x="61" y="52"/>
                  </a:lnTo>
                  <a:lnTo>
                    <a:pt x="61" y="49"/>
                  </a:lnTo>
                  <a:lnTo>
                    <a:pt x="64" y="49"/>
                  </a:lnTo>
                  <a:close/>
                  <a:moveTo>
                    <a:pt x="24" y="54"/>
                  </a:moveTo>
                  <a:lnTo>
                    <a:pt x="24" y="54"/>
                  </a:lnTo>
                  <a:lnTo>
                    <a:pt x="24" y="52"/>
                  </a:lnTo>
                  <a:lnTo>
                    <a:pt x="21" y="52"/>
                  </a:lnTo>
                  <a:lnTo>
                    <a:pt x="21" y="52"/>
                  </a:lnTo>
                  <a:lnTo>
                    <a:pt x="21" y="52"/>
                  </a:lnTo>
                  <a:lnTo>
                    <a:pt x="24" y="49"/>
                  </a:lnTo>
                  <a:lnTo>
                    <a:pt x="24" y="47"/>
                  </a:lnTo>
                  <a:lnTo>
                    <a:pt x="24" y="47"/>
                  </a:lnTo>
                  <a:lnTo>
                    <a:pt x="24" y="45"/>
                  </a:lnTo>
                  <a:lnTo>
                    <a:pt x="21" y="42"/>
                  </a:lnTo>
                  <a:lnTo>
                    <a:pt x="24" y="42"/>
                  </a:lnTo>
                  <a:lnTo>
                    <a:pt x="26" y="42"/>
                  </a:lnTo>
                  <a:lnTo>
                    <a:pt x="26" y="40"/>
                  </a:lnTo>
                  <a:lnTo>
                    <a:pt x="28" y="40"/>
                  </a:lnTo>
                  <a:lnTo>
                    <a:pt x="28" y="38"/>
                  </a:lnTo>
                  <a:lnTo>
                    <a:pt x="28" y="38"/>
                  </a:lnTo>
                  <a:lnTo>
                    <a:pt x="28" y="38"/>
                  </a:lnTo>
                  <a:lnTo>
                    <a:pt x="28" y="38"/>
                  </a:lnTo>
                  <a:lnTo>
                    <a:pt x="28" y="35"/>
                  </a:lnTo>
                  <a:lnTo>
                    <a:pt x="31" y="35"/>
                  </a:lnTo>
                  <a:lnTo>
                    <a:pt x="31" y="35"/>
                  </a:lnTo>
                  <a:lnTo>
                    <a:pt x="31" y="35"/>
                  </a:lnTo>
                  <a:lnTo>
                    <a:pt x="33" y="33"/>
                  </a:lnTo>
                  <a:lnTo>
                    <a:pt x="33" y="28"/>
                  </a:lnTo>
                  <a:lnTo>
                    <a:pt x="36" y="28"/>
                  </a:lnTo>
                  <a:lnTo>
                    <a:pt x="36" y="28"/>
                  </a:lnTo>
                  <a:lnTo>
                    <a:pt x="38" y="31"/>
                  </a:lnTo>
                  <a:lnTo>
                    <a:pt x="38" y="31"/>
                  </a:lnTo>
                  <a:lnTo>
                    <a:pt x="40" y="28"/>
                  </a:lnTo>
                  <a:lnTo>
                    <a:pt x="43" y="28"/>
                  </a:lnTo>
                  <a:lnTo>
                    <a:pt x="43" y="26"/>
                  </a:lnTo>
                  <a:lnTo>
                    <a:pt x="43" y="26"/>
                  </a:lnTo>
                  <a:lnTo>
                    <a:pt x="43" y="23"/>
                  </a:lnTo>
                  <a:lnTo>
                    <a:pt x="43" y="23"/>
                  </a:lnTo>
                  <a:lnTo>
                    <a:pt x="36" y="23"/>
                  </a:lnTo>
                  <a:lnTo>
                    <a:pt x="36" y="23"/>
                  </a:lnTo>
                  <a:lnTo>
                    <a:pt x="33" y="21"/>
                  </a:lnTo>
                  <a:lnTo>
                    <a:pt x="33" y="19"/>
                  </a:lnTo>
                  <a:lnTo>
                    <a:pt x="33" y="16"/>
                  </a:lnTo>
                  <a:lnTo>
                    <a:pt x="33" y="14"/>
                  </a:lnTo>
                  <a:lnTo>
                    <a:pt x="33" y="14"/>
                  </a:lnTo>
                  <a:lnTo>
                    <a:pt x="36" y="9"/>
                  </a:lnTo>
                  <a:lnTo>
                    <a:pt x="38" y="9"/>
                  </a:lnTo>
                  <a:lnTo>
                    <a:pt x="38" y="7"/>
                  </a:lnTo>
                  <a:lnTo>
                    <a:pt x="38" y="5"/>
                  </a:lnTo>
                  <a:lnTo>
                    <a:pt x="36" y="2"/>
                  </a:lnTo>
                  <a:lnTo>
                    <a:pt x="36" y="2"/>
                  </a:lnTo>
                  <a:lnTo>
                    <a:pt x="36" y="0"/>
                  </a:lnTo>
                  <a:lnTo>
                    <a:pt x="38" y="0"/>
                  </a:lnTo>
                  <a:lnTo>
                    <a:pt x="38" y="0"/>
                  </a:lnTo>
                  <a:lnTo>
                    <a:pt x="33" y="2"/>
                  </a:lnTo>
                  <a:lnTo>
                    <a:pt x="28" y="2"/>
                  </a:lnTo>
                  <a:lnTo>
                    <a:pt x="26" y="5"/>
                  </a:lnTo>
                  <a:lnTo>
                    <a:pt x="21" y="9"/>
                  </a:lnTo>
                  <a:lnTo>
                    <a:pt x="21" y="9"/>
                  </a:lnTo>
                  <a:lnTo>
                    <a:pt x="19" y="12"/>
                  </a:lnTo>
                  <a:lnTo>
                    <a:pt x="14" y="12"/>
                  </a:lnTo>
                  <a:lnTo>
                    <a:pt x="12" y="12"/>
                  </a:lnTo>
                  <a:lnTo>
                    <a:pt x="12" y="12"/>
                  </a:lnTo>
                  <a:lnTo>
                    <a:pt x="7" y="12"/>
                  </a:lnTo>
                  <a:lnTo>
                    <a:pt x="5" y="14"/>
                  </a:lnTo>
                  <a:lnTo>
                    <a:pt x="3" y="16"/>
                  </a:lnTo>
                  <a:lnTo>
                    <a:pt x="3" y="16"/>
                  </a:lnTo>
                  <a:lnTo>
                    <a:pt x="3" y="19"/>
                  </a:lnTo>
                  <a:lnTo>
                    <a:pt x="3" y="19"/>
                  </a:lnTo>
                  <a:lnTo>
                    <a:pt x="5" y="21"/>
                  </a:lnTo>
                  <a:lnTo>
                    <a:pt x="7" y="19"/>
                  </a:lnTo>
                  <a:lnTo>
                    <a:pt x="10" y="19"/>
                  </a:lnTo>
                  <a:lnTo>
                    <a:pt x="12" y="16"/>
                  </a:lnTo>
                  <a:lnTo>
                    <a:pt x="14" y="14"/>
                  </a:lnTo>
                  <a:lnTo>
                    <a:pt x="14" y="14"/>
                  </a:lnTo>
                  <a:lnTo>
                    <a:pt x="17" y="14"/>
                  </a:lnTo>
                  <a:lnTo>
                    <a:pt x="17" y="16"/>
                  </a:lnTo>
                  <a:lnTo>
                    <a:pt x="17" y="19"/>
                  </a:lnTo>
                  <a:lnTo>
                    <a:pt x="17" y="19"/>
                  </a:lnTo>
                  <a:lnTo>
                    <a:pt x="14" y="19"/>
                  </a:lnTo>
                  <a:lnTo>
                    <a:pt x="14" y="19"/>
                  </a:lnTo>
                  <a:lnTo>
                    <a:pt x="12" y="19"/>
                  </a:lnTo>
                  <a:lnTo>
                    <a:pt x="10" y="21"/>
                  </a:lnTo>
                  <a:lnTo>
                    <a:pt x="10" y="23"/>
                  </a:lnTo>
                  <a:lnTo>
                    <a:pt x="10" y="23"/>
                  </a:lnTo>
                  <a:lnTo>
                    <a:pt x="7" y="23"/>
                  </a:lnTo>
                  <a:lnTo>
                    <a:pt x="7" y="23"/>
                  </a:lnTo>
                  <a:lnTo>
                    <a:pt x="5" y="23"/>
                  </a:lnTo>
                  <a:lnTo>
                    <a:pt x="3" y="21"/>
                  </a:lnTo>
                  <a:lnTo>
                    <a:pt x="3" y="21"/>
                  </a:lnTo>
                  <a:lnTo>
                    <a:pt x="0" y="21"/>
                  </a:lnTo>
                  <a:lnTo>
                    <a:pt x="0" y="28"/>
                  </a:lnTo>
                  <a:lnTo>
                    <a:pt x="0" y="31"/>
                  </a:lnTo>
                  <a:lnTo>
                    <a:pt x="0" y="33"/>
                  </a:lnTo>
                  <a:lnTo>
                    <a:pt x="0" y="35"/>
                  </a:lnTo>
                  <a:lnTo>
                    <a:pt x="0" y="42"/>
                  </a:lnTo>
                  <a:lnTo>
                    <a:pt x="3" y="42"/>
                  </a:lnTo>
                  <a:lnTo>
                    <a:pt x="7" y="45"/>
                  </a:lnTo>
                  <a:lnTo>
                    <a:pt x="7" y="47"/>
                  </a:lnTo>
                  <a:lnTo>
                    <a:pt x="7" y="49"/>
                  </a:lnTo>
                  <a:lnTo>
                    <a:pt x="7" y="52"/>
                  </a:lnTo>
                  <a:lnTo>
                    <a:pt x="7" y="52"/>
                  </a:lnTo>
                  <a:lnTo>
                    <a:pt x="7" y="54"/>
                  </a:lnTo>
                  <a:lnTo>
                    <a:pt x="7" y="54"/>
                  </a:lnTo>
                  <a:lnTo>
                    <a:pt x="7" y="54"/>
                  </a:lnTo>
                  <a:lnTo>
                    <a:pt x="12" y="54"/>
                  </a:lnTo>
                  <a:lnTo>
                    <a:pt x="12" y="57"/>
                  </a:lnTo>
                  <a:lnTo>
                    <a:pt x="17" y="57"/>
                  </a:lnTo>
                  <a:lnTo>
                    <a:pt x="17" y="57"/>
                  </a:lnTo>
                  <a:lnTo>
                    <a:pt x="19" y="57"/>
                  </a:lnTo>
                  <a:lnTo>
                    <a:pt x="21" y="57"/>
                  </a:lnTo>
                  <a:lnTo>
                    <a:pt x="24" y="57"/>
                  </a:lnTo>
                  <a:lnTo>
                    <a:pt x="24" y="57"/>
                  </a:lnTo>
                  <a:lnTo>
                    <a:pt x="24" y="57"/>
                  </a:lnTo>
                  <a:lnTo>
                    <a:pt x="24" y="57"/>
                  </a:lnTo>
                  <a:lnTo>
                    <a:pt x="24" y="54"/>
                  </a:lnTo>
                  <a:lnTo>
                    <a:pt x="24"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2" name="Freeform 358"/>
            <p:cNvSpPr>
              <a:spLocks/>
            </p:cNvSpPr>
            <p:nvPr userDrawn="1"/>
          </p:nvSpPr>
          <p:spPr bwMode="auto">
            <a:xfrm>
              <a:off x="3879" y="2697"/>
              <a:ext cx="356" cy="394"/>
            </a:xfrm>
            <a:custGeom>
              <a:avLst/>
              <a:gdLst>
                <a:gd name="T0" fmla="*/ 344 w 356"/>
                <a:gd name="T1" fmla="*/ 59 h 394"/>
                <a:gd name="T2" fmla="*/ 347 w 356"/>
                <a:gd name="T3" fmla="*/ 42 h 394"/>
                <a:gd name="T4" fmla="*/ 342 w 356"/>
                <a:gd name="T5" fmla="*/ 35 h 394"/>
                <a:gd name="T6" fmla="*/ 328 w 356"/>
                <a:gd name="T7" fmla="*/ 16 h 394"/>
                <a:gd name="T8" fmla="*/ 307 w 356"/>
                <a:gd name="T9" fmla="*/ 16 h 394"/>
                <a:gd name="T10" fmla="*/ 292 w 356"/>
                <a:gd name="T11" fmla="*/ 14 h 394"/>
                <a:gd name="T12" fmla="*/ 276 w 356"/>
                <a:gd name="T13" fmla="*/ 2 h 394"/>
                <a:gd name="T14" fmla="*/ 245 w 356"/>
                <a:gd name="T15" fmla="*/ 0 h 394"/>
                <a:gd name="T16" fmla="*/ 217 w 356"/>
                <a:gd name="T17" fmla="*/ 9 h 394"/>
                <a:gd name="T18" fmla="*/ 196 w 356"/>
                <a:gd name="T19" fmla="*/ 14 h 394"/>
                <a:gd name="T20" fmla="*/ 170 w 356"/>
                <a:gd name="T21" fmla="*/ 18 h 394"/>
                <a:gd name="T22" fmla="*/ 146 w 356"/>
                <a:gd name="T23" fmla="*/ 7 h 394"/>
                <a:gd name="T24" fmla="*/ 118 w 356"/>
                <a:gd name="T25" fmla="*/ 21 h 394"/>
                <a:gd name="T26" fmla="*/ 109 w 356"/>
                <a:gd name="T27" fmla="*/ 68 h 394"/>
                <a:gd name="T28" fmla="*/ 104 w 356"/>
                <a:gd name="T29" fmla="*/ 122 h 394"/>
                <a:gd name="T30" fmla="*/ 80 w 356"/>
                <a:gd name="T31" fmla="*/ 153 h 394"/>
                <a:gd name="T32" fmla="*/ 66 w 356"/>
                <a:gd name="T33" fmla="*/ 196 h 394"/>
                <a:gd name="T34" fmla="*/ 45 w 356"/>
                <a:gd name="T35" fmla="*/ 215 h 394"/>
                <a:gd name="T36" fmla="*/ 43 w 356"/>
                <a:gd name="T37" fmla="*/ 205 h 394"/>
                <a:gd name="T38" fmla="*/ 31 w 356"/>
                <a:gd name="T39" fmla="*/ 205 h 394"/>
                <a:gd name="T40" fmla="*/ 24 w 356"/>
                <a:gd name="T41" fmla="*/ 212 h 394"/>
                <a:gd name="T42" fmla="*/ 17 w 356"/>
                <a:gd name="T43" fmla="*/ 210 h 394"/>
                <a:gd name="T44" fmla="*/ 7 w 356"/>
                <a:gd name="T45" fmla="*/ 219 h 394"/>
                <a:gd name="T46" fmla="*/ 5 w 356"/>
                <a:gd name="T47" fmla="*/ 238 h 394"/>
                <a:gd name="T48" fmla="*/ 21 w 356"/>
                <a:gd name="T49" fmla="*/ 234 h 394"/>
                <a:gd name="T50" fmla="*/ 61 w 356"/>
                <a:gd name="T51" fmla="*/ 234 h 394"/>
                <a:gd name="T52" fmla="*/ 85 w 356"/>
                <a:gd name="T53" fmla="*/ 243 h 394"/>
                <a:gd name="T54" fmla="*/ 92 w 356"/>
                <a:gd name="T55" fmla="*/ 267 h 394"/>
                <a:gd name="T56" fmla="*/ 109 w 356"/>
                <a:gd name="T57" fmla="*/ 281 h 394"/>
                <a:gd name="T58" fmla="*/ 135 w 356"/>
                <a:gd name="T59" fmla="*/ 274 h 394"/>
                <a:gd name="T60" fmla="*/ 149 w 356"/>
                <a:gd name="T61" fmla="*/ 257 h 394"/>
                <a:gd name="T62" fmla="*/ 172 w 356"/>
                <a:gd name="T63" fmla="*/ 264 h 394"/>
                <a:gd name="T64" fmla="*/ 179 w 356"/>
                <a:gd name="T65" fmla="*/ 300 h 394"/>
                <a:gd name="T66" fmla="*/ 186 w 356"/>
                <a:gd name="T67" fmla="*/ 333 h 394"/>
                <a:gd name="T68" fmla="*/ 189 w 356"/>
                <a:gd name="T69" fmla="*/ 347 h 394"/>
                <a:gd name="T70" fmla="*/ 212 w 356"/>
                <a:gd name="T71" fmla="*/ 342 h 394"/>
                <a:gd name="T72" fmla="*/ 222 w 356"/>
                <a:gd name="T73" fmla="*/ 345 h 394"/>
                <a:gd name="T74" fmla="*/ 231 w 356"/>
                <a:gd name="T75" fmla="*/ 349 h 394"/>
                <a:gd name="T76" fmla="*/ 243 w 356"/>
                <a:gd name="T77" fmla="*/ 354 h 394"/>
                <a:gd name="T78" fmla="*/ 262 w 356"/>
                <a:gd name="T79" fmla="*/ 364 h 394"/>
                <a:gd name="T80" fmla="*/ 276 w 356"/>
                <a:gd name="T81" fmla="*/ 357 h 394"/>
                <a:gd name="T82" fmla="*/ 288 w 356"/>
                <a:gd name="T83" fmla="*/ 371 h 394"/>
                <a:gd name="T84" fmla="*/ 304 w 356"/>
                <a:gd name="T85" fmla="*/ 383 h 394"/>
                <a:gd name="T86" fmla="*/ 316 w 356"/>
                <a:gd name="T87" fmla="*/ 392 h 394"/>
                <a:gd name="T88" fmla="*/ 325 w 356"/>
                <a:gd name="T89" fmla="*/ 394 h 394"/>
                <a:gd name="T90" fmla="*/ 323 w 356"/>
                <a:gd name="T91" fmla="*/ 368 h 394"/>
                <a:gd name="T92" fmla="*/ 311 w 356"/>
                <a:gd name="T93" fmla="*/ 371 h 394"/>
                <a:gd name="T94" fmla="*/ 299 w 356"/>
                <a:gd name="T95" fmla="*/ 354 h 394"/>
                <a:gd name="T96" fmla="*/ 304 w 356"/>
                <a:gd name="T97" fmla="*/ 321 h 394"/>
                <a:gd name="T98" fmla="*/ 309 w 356"/>
                <a:gd name="T99" fmla="*/ 297 h 394"/>
                <a:gd name="T100" fmla="*/ 337 w 356"/>
                <a:gd name="T101" fmla="*/ 286 h 394"/>
                <a:gd name="T102" fmla="*/ 335 w 356"/>
                <a:gd name="T103" fmla="*/ 260 h 394"/>
                <a:gd name="T104" fmla="*/ 321 w 356"/>
                <a:gd name="T105" fmla="*/ 236 h 394"/>
                <a:gd name="T106" fmla="*/ 318 w 356"/>
                <a:gd name="T107" fmla="*/ 212 h 394"/>
                <a:gd name="T108" fmla="*/ 316 w 356"/>
                <a:gd name="T109" fmla="*/ 182 h 394"/>
                <a:gd name="T110" fmla="*/ 311 w 356"/>
                <a:gd name="T111" fmla="*/ 167 h 394"/>
                <a:gd name="T112" fmla="*/ 316 w 356"/>
                <a:gd name="T113" fmla="*/ 151 h 394"/>
                <a:gd name="T114" fmla="*/ 323 w 356"/>
                <a:gd name="T115" fmla="*/ 134 h 394"/>
                <a:gd name="T116" fmla="*/ 328 w 356"/>
                <a:gd name="T117" fmla="*/ 108 h 394"/>
                <a:gd name="T118" fmla="*/ 335 w 356"/>
                <a:gd name="T119" fmla="*/ 8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94">
                  <a:moveTo>
                    <a:pt x="354" y="63"/>
                  </a:moveTo>
                  <a:lnTo>
                    <a:pt x="354" y="63"/>
                  </a:lnTo>
                  <a:lnTo>
                    <a:pt x="354" y="63"/>
                  </a:lnTo>
                  <a:lnTo>
                    <a:pt x="354" y="63"/>
                  </a:lnTo>
                  <a:lnTo>
                    <a:pt x="351" y="63"/>
                  </a:lnTo>
                  <a:lnTo>
                    <a:pt x="351" y="61"/>
                  </a:lnTo>
                  <a:lnTo>
                    <a:pt x="349" y="61"/>
                  </a:lnTo>
                  <a:lnTo>
                    <a:pt x="349" y="61"/>
                  </a:lnTo>
                  <a:lnTo>
                    <a:pt x="347" y="61"/>
                  </a:lnTo>
                  <a:lnTo>
                    <a:pt x="344" y="59"/>
                  </a:lnTo>
                  <a:lnTo>
                    <a:pt x="344" y="56"/>
                  </a:lnTo>
                  <a:lnTo>
                    <a:pt x="347" y="54"/>
                  </a:lnTo>
                  <a:lnTo>
                    <a:pt x="347" y="52"/>
                  </a:lnTo>
                  <a:lnTo>
                    <a:pt x="347" y="49"/>
                  </a:lnTo>
                  <a:lnTo>
                    <a:pt x="347" y="49"/>
                  </a:lnTo>
                  <a:lnTo>
                    <a:pt x="347" y="49"/>
                  </a:lnTo>
                  <a:lnTo>
                    <a:pt x="347" y="47"/>
                  </a:lnTo>
                  <a:lnTo>
                    <a:pt x="344" y="47"/>
                  </a:lnTo>
                  <a:lnTo>
                    <a:pt x="347" y="44"/>
                  </a:lnTo>
                  <a:lnTo>
                    <a:pt x="347" y="42"/>
                  </a:lnTo>
                  <a:lnTo>
                    <a:pt x="347" y="40"/>
                  </a:lnTo>
                  <a:lnTo>
                    <a:pt x="349" y="40"/>
                  </a:lnTo>
                  <a:lnTo>
                    <a:pt x="349" y="37"/>
                  </a:lnTo>
                  <a:lnTo>
                    <a:pt x="347" y="37"/>
                  </a:lnTo>
                  <a:lnTo>
                    <a:pt x="347" y="35"/>
                  </a:lnTo>
                  <a:lnTo>
                    <a:pt x="347" y="35"/>
                  </a:lnTo>
                  <a:lnTo>
                    <a:pt x="344" y="35"/>
                  </a:lnTo>
                  <a:lnTo>
                    <a:pt x="344" y="33"/>
                  </a:lnTo>
                  <a:lnTo>
                    <a:pt x="344" y="35"/>
                  </a:lnTo>
                  <a:lnTo>
                    <a:pt x="342" y="35"/>
                  </a:lnTo>
                  <a:lnTo>
                    <a:pt x="342" y="33"/>
                  </a:lnTo>
                  <a:lnTo>
                    <a:pt x="342" y="33"/>
                  </a:lnTo>
                  <a:lnTo>
                    <a:pt x="342" y="30"/>
                  </a:lnTo>
                  <a:lnTo>
                    <a:pt x="340" y="30"/>
                  </a:lnTo>
                  <a:lnTo>
                    <a:pt x="340" y="28"/>
                  </a:lnTo>
                  <a:lnTo>
                    <a:pt x="335" y="26"/>
                  </a:lnTo>
                  <a:lnTo>
                    <a:pt x="332" y="23"/>
                  </a:lnTo>
                  <a:lnTo>
                    <a:pt x="330" y="21"/>
                  </a:lnTo>
                  <a:lnTo>
                    <a:pt x="328" y="18"/>
                  </a:lnTo>
                  <a:lnTo>
                    <a:pt x="328" y="16"/>
                  </a:lnTo>
                  <a:lnTo>
                    <a:pt x="325" y="14"/>
                  </a:lnTo>
                  <a:lnTo>
                    <a:pt x="323" y="14"/>
                  </a:lnTo>
                  <a:lnTo>
                    <a:pt x="321" y="14"/>
                  </a:lnTo>
                  <a:lnTo>
                    <a:pt x="321" y="16"/>
                  </a:lnTo>
                  <a:lnTo>
                    <a:pt x="316" y="18"/>
                  </a:lnTo>
                  <a:lnTo>
                    <a:pt x="316" y="18"/>
                  </a:lnTo>
                  <a:lnTo>
                    <a:pt x="314" y="16"/>
                  </a:lnTo>
                  <a:lnTo>
                    <a:pt x="311" y="16"/>
                  </a:lnTo>
                  <a:lnTo>
                    <a:pt x="307" y="16"/>
                  </a:lnTo>
                  <a:lnTo>
                    <a:pt x="307" y="16"/>
                  </a:lnTo>
                  <a:lnTo>
                    <a:pt x="304" y="18"/>
                  </a:lnTo>
                  <a:lnTo>
                    <a:pt x="302" y="18"/>
                  </a:lnTo>
                  <a:lnTo>
                    <a:pt x="302" y="18"/>
                  </a:lnTo>
                  <a:lnTo>
                    <a:pt x="299" y="18"/>
                  </a:lnTo>
                  <a:lnTo>
                    <a:pt x="299" y="18"/>
                  </a:lnTo>
                  <a:lnTo>
                    <a:pt x="297" y="18"/>
                  </a:lnTo>
                  <a:lnTo>
                    <a:pt x="295" y="18"/>
                  </a:lnTo>
                  <a:lnTo>
                    <a:pt x="295" y="16"/>
                  </a:lnTo>
                  <a:lnTo>
                    <a:pt x="295" y="16"/>
                  </a:lnTo>
                  <a:lnTo>
                    <a:pt x="292" y="14"/>
                  </a:lnTo>
                  <a:lnTo>
                    <a:pt x="290" y="14"/>
                  </a:lnTo>
                  <a:lnTo>
                    <a:pt x="290" y="14"/>
                  </a:lnTo>
                  <a:lnTo>
                    <a:pt x="290" y="11"/>
                  </a:lnTo>
                  <a:lnTo>
                    <a:pt x="288" y="9"/>
                  </a:lnTo>
                  <a:lnTo>
                    <a:pt x="288" y="9"/>
                  </a:lnTo>
                  <a:lnTo>
                    <a:pt x="285" y="7"/>
                  </a:lnTo>
                  <a:lnTo>
                    <a:pt x="283" y="4"/>
                  </a:lnTo>
                  <a:lnTo>
                    <a:pt x="283" y="2"/>
                  </a:lnTo>
                  <a:lnTo>
                    <a:pt x="278" y="2"/>
                  </a:lnTo>
                  <a:lnTo>
                    <a:pt x="276" y="2"/>
                  </a:lnTo>
                  <a:lnTo>
                    <a:pt x="276" y="2"/>
                  </a:lnTo>
                  <a:lnTo>
                    <a:pt x="274" y="4"/>
                  </a:lnTo>
                  <a:lnTo>
                    <a:pt x="271" y="4"/>
                  </a:lnTo>
                  <a:lnTo>
                    <a:pt x="271" y="4"/>
                  </a:lnTo>
                  <a:lnTo>
                    <a:pt x="269" y="4"/>
                  </a:lnTo>
                  <a:lnTo>
                    <a:pt x="259" y="2"/>
                  </a:lnTo>
                  <a:lnTo>
                    <a:pt x="252" y="0"/>
                  </a:lnTo>
                  <a:lnTo>
                    <a:pt x="252" y="0"/>
                  </a:lnTo>
                  <a:lnTo>
                    <a:pt x="248" y="0"/>
                  </a:lnTo>
                  <a:lnTo>
                    <a:pt x="245" y="0"/>
                  </a:lnTo>
                  <a:lnTo>
                    <a:pt x="243" y="4"/>
                  </a:lnTo>
                  <a:lnTo>
                    <a:pt x="243" y="4"/>
                  </a:lnTo>
                  <a:lnTo>
                    <a:pt x="241" y="7"/>
                  </a:lnTo>
                  <a:lnTo>
                    <a:pt x="238" y="7"/>
                  </a:lnTo>
                  <a:lnTo>
                    <a:pt x="234" y="7"/>
                  </a:lnTo>
                  <a:lnTo>
                    <a:pt x="229" y="4"/>
                  </a:lnTo>
                  <a:lnTo>
                    <a:pt x="226" y="4"/>
                  </a:lnTo>
                  <a:lnTo>
                    <a:pt x="224" y="7"/>
                  </a:lnTo>
                  <a:lnTo>
                    <a:pt x="219" y="9"/>
                  </a:lnTo>
                  <a:lnTo>
                    <a:pt x="217" y="9"/>
                  </a:lnTo>
                  <a:lnTo>
                    <a:pt x="215" y="9"/>
                  </a:lnTo>
                  <a:lnTo>
                    <a:pt x="210" y="11"/>
                  </a:lnTo>
                  <a:lnTo>
                    <a:pt x="210" y="11"/>
                  </a:lnTo>
                  <a:lnTo>
                    <a:pt x="208" y="11"/>
                  </a:lnTo>
                  <a:lnTo>
                    <a:pt x="205" y="11"/>
                  </a:lnTo>
                  <a:lnTo>
                    <a:pt x="203" y="11"/>
                  </a:lnTo>
                  <a:lnTo>
                    <a:pt x="201" y="11"/>
                  </a:lnTo>
                  <a:lnTo>
                    <a:pt x="198" y="11"/>
                  </a:lnTo>
                  <a:lnTo>
                    <a:pt x="196" y="14"/>
                  </a:lnTo>
                  <a:lnTo>
                    <a:pt x="196" y="14"/>
                  </a:lnTo>
                  <a:lnTo>
                    <a:pt x="193" y="16"/>
                  </a:lnTo>
                  <a:lnTo>
                    <a:pt x="191" y="21"/>
                  </a:lnTo>
                  <a:lnTo>
                    <a:pt x="191" y="23"/>
                  </a:lnTo>
                  <a:lnTo>
                    <a:pt x="191" y="23"/>
                  </a:lnTo>
                  <a:lnTo>
                    <a:pt x="191" y="23"/>
                  </a:lnTo>
                  <a:lnTo>
                    <a:pt x="182" y="21"/>
                  </a:lnTo>
                  <a:lnTo>
                    <a:pt x="177" y="21"/>
                  </a:lnTo>
                  <a:lnTo>
                    <a:pt x="175" y="21"/>
                  </a:lnTo>
                  <a:lnTo>
                    <a:pt x="170" y="21"/>
                  </a:lnTo>
                  <a:lnTo>
                    <a:pt x="170" y="18"/>
                  </a:lnTo>
                  <a:lnTo>
                    <a:pt x="168" y="21"/>
                  </a:lnTo>
                  <a:lnTo>
                    <a:pt x="168" y="18"/>
                  </a:lnTo>
                  <a:lnTo>
                    <a:pt x="163" y="18"/>
                  </a:lnTo>
                  <a:lnTo>
                    <a:pt x="160" y="16"/>
                  </a:lnTo>
                  <a:lnTo>
                    <a:pt x="158" y="16"/>
                  </a:lnTo>
                  <a:lnTo>
                    <a:pt x="156" y="16"/>
                  </a:lnTo>
                  <a:lnTo>
                    <a:pt x="153" y="14"/>
                  </a:lnTo>
                  <a:lnTo>
                    <a:pt x="153" y="11"/>
                  </a:lnTo>
                  <a:lnTo>
                    <a:pt x="149" y="9"/>
                  </a:lnTo>
                  <a:lnTo>
                    <a:pt x="146" y="7"/>
                  </a:lnTo>
                  <a:lnTo>
                    <a:pt x="144" y="4"/>
                  </a:lnTo>
                  <a:lnTo>
                    <a:pt x="142" y="4"/>
                  </a:lnTo>
                  <a:lnTo>
                    <a:pt x="139" y="2"/>
                  </a:lnTo>
                  <a:lnTo>
                    <a:pt x="137" y="2"/>
                  </a:lnTo>
                  <a:lnTo>
                    <a:pt x="132" y="4"/>
                  </a:lnTo>
                  <a:lnTo>
                    <a:pt x="127" y="7"/>
                  </a:lnTo>
                  <a:lnTo>
                    <a:pt x="123" y="16"/>
                  </a:lnTo>
                  <a:lnTo>
                    <a:pt x="120" y="18"/>
                  </a:lnTo>
                  <a:lnTo>
                    <a:pt x="120" y="18"/>
                  </a:lnTo>
                  <a:lnTo>
                    <a:pt x="118" y="21"/>
                  </a:lnTo>
                  <a:lnTo>
                    <a:pt x="120" y="23"/>
                  </a:lnTo>
                  <a:lnTo>
                    <a:pt x="120" y="28"/>
                  </a:lnTo>
                  <a:lnTo>
                    <a:pt x="120" y="33"/>
                  </a:lnTo>
                  <a:lnTo>
                    <a:pt x="120" y="37"/>
                  </a:lnTo>
                  <a:lnTo>
                    <a:pt x="120" y="42"/>
                  </a:lnTo>
                  <a:lnTo>
                    <a:pt x="118" y="44"/>
                  </a:lnTo>
                  <a:lnTo>
                    <a:pt x="118" y="49"/>
                  </a:lnTo>
                  <a:lnTo>
                    <a:pt x="116" y="54"/>
                  </a:lnTo>
                  <a:lnTo>
                    <a:pt x="113" y="59"/>
                  </a:lnTo>
                  <a:lnTo>
                    <a:pt x="109" y="68"/>
                  </a:lnTo>
                  <a:lnTo>
                    <a:pt x="111" y="75"/>
                  </a:lnTo>
                  <a:lnTo>
                    <a:pt x="109" y="78"/>
                  </a:lnTo>
                  <a:lnTo>
                    <a:pt x="109" y="80"/>
                  </a:lnTo>
                  <a:lnTo>
                    <a:pt x="106" y="87"/>
                  </a:lnTo>
                  <a:lnTo>
                    <a:pt x="106" y="92"/>
                  </a:lnTo>
                  <a:lnTo>
                    <a:pt x="106" y="99"/>
                  </a:lnTo>
                  <a:lnTo>
                    <a:pt x="106" y="106"/>
                  </a:lnTo>
                  <a:lnTo>
                    <a:pt x="104" y="111"/>
                  </a:lnTo>
                  <a:lnTo>
                    <a:pt x="104" y="118"/>
                  </a:lnTo>
                  <a:lnTo>
                    <a:pt x="104" y="122"/>
                  </a:lnTo>
                  <a:lnTo>
                    <a:pt x="99" y="127"/>
                  </a:lnTo>
                  <a:lnTo>
                    <a:pt x="94" y="132"/>
                  </a:lnTo>
                  <a:lnTo>
                    <a:pt x="92" y="134"/>
                  </a:lnTo>
                  <a:lnTo>
                    <a:pt x="90" y="134"/>
                  </a:lnTo>
                  <a:lnTo>
                    <a:pt x="87" y="137"/>
                  </a:lnTo>
                  <a:lnTo>
                    <a:pt x="87" y="137"/>
                  </a:lnTo>
                  <a:lnTo>
                    <a:pt x="85" y="139"/>
                  </a:lnTo>
                  <a:lnTo>
                    <a:pt x="83" y="146"/>
                  </a:lnTo>
                  <a:lnTo>
                    <a:pt x="80" y="149"/>
                  </a:lnTo>
                  <a:lnTo>
                    <a:pt x="80" y="153"/>
                  </a:lnTo>
                  <a:lnTo>
                    <a:pt x="76" y="156"/>
                  </a:lnTo>
                  <a:lnTo>
                    <a:pt x="76" y="156"/>
                  </a:lnTo>
                  <a:lnTo>
                    <a:pt x="76" y="158"/>
                  </a:lnTo>
                  <a:lnTo>
                    <a:pt x="76" y="163"/>
                  </a:lnTo>
                  <a:lnTo>
                    <a:pt x="76" y="175"/>
                  </a:lnTo>
                  <a:lnTo>
                    <a:pt x="76" y="179"/>
                  </a:lnTo>
                  <a:lnTo>
                    <a:pt x="73" y="184"/>
                  </a:lnTo>
                  <a:lnTo>
                    <a:pt x="71" y="191"/>
                  </a:lnTo>
                  <a:lnTo>
                    <a:pt x="69" y="193"/>
                  </a:lnTo>
                  <a:lnTo>
                    <a:pt x="66" y="196"/>
                  </a:lnTo>
                  <a:lnTo>
                    <a:pt x="64" y="196"/>
                  </a:lnTo>
                  <a:lnTo>
                    <a:pt x="61" y="198"/>
                  </a:lnTo>
                  <a:lnTo>
                    <a:pt x="61" y="198"/>
                  </a:lnTo>
                  <a:lnTo>
                    <a:pt x="59" y="201"/>
                  </a:lnTo>
                  <a:lnTo>
                    <a:pt x="57" y="201"/>
                  </a:lnTo>
                  <a:lnTo>
                    <a:pt x="54" y="205"/>
                  </a:lnTo>
                  <a:lnTo>
                    <a:pt x="52" y="210"/>
                  </a:lnTo>
                  <a:lnTo>
                    <a:pt x="47" y="212"/>
                  </a:lnTo>
                  <a:lnTo>
                    <a:pt x="47" y="215"/>
                  </a:lnTo>
                  <a:lnTo>
                    <a:pt x="45" y="215"/>
                  </a:lnTo>
                  <a:lnTo>
                    <a:pt x="45" y="212"/>
                  </a:lnTo>
                  <a:lnTo>
                    <a:pt x="43" y="212"/>
                  </a:lnTo>
                  <a:lnTo>
                    <a:pt x="43" y="212"/>
                  </a:lnTo>
                  <a:lnTo>
                    <a:pt x="43" y="212"/>
                  </a:lnTo>
                  <a:lnTo>
                    <a:pt x="43" y="212"/>
                  </a:lnTo>
                  <a:lnTo>
                    <a:pt x="43" y="212"/>
                  </a:lnTo>
                  <a:lnTo>
                    <a:pt x="43" y="210"/>
                  </a:lnTo>
                  <a:lnTo>
                    <a:pt x="40" y="208"/>
                  </a:lnTo>
                  <a:lnTo>
                    <a:pt x="43" y="205"/>
                  </a:lnTo>
                  <a:lnTo>
                    <a:pt x="43" y="205"/>
                  </a:lnTo>
                  <a:lnTo>
                    <a:pt x="43" y="203"/>
                  </a:lnTo>
                  <a:lnTo>
                    <a:pt x="43" y="203"/>
                  </a:lnTo>
                  <a:lnTo>
                    <a:pt x="40" y="201"/>
                  </a:lnTo>
                  <a:lnTo>
                    <a:pt x="40" y="201"/>
                  </a:lnTo>
                  <a:lnTo>
                    <a:pt x="38" y="203"/>
                  </a:lnTo>
                  <a:lnTo>
                    <a:pt x="36" y="203"/>
                  </a:lnTo>
                  <a:lnTo>
                    <a:pt x="36" y="203"/>
                  </a:lnTo>
                  <a:lnTo>
                    <a:pt x="33" y="205"/>
                  </a:lnTo>
                  <a:lnTo>
                    <a:pt x="33" y="205"/>
                  </a:lnTo>
                  <a:lnTo>
                    <a:pt x="31" y="205"/>
                  </a:lnTo>
                  <a:lnTo>
                    <a:pt x="31" y="205"/>
                  </a:lnTo>
                  <a:lnTo>
                    <a:pt x="31" y="205"/>
                  </a:lnTo>
                  <a:lnTo>
                    <a:pt x="28" y="205"/>
                  </a:lnTo>
                  <a:lnTo>
                    <a:pt x="28" y="205"/>
                  </a:lnTo>
                  <a:lnTo>
                    <a:pt x="28" y="208"/>
                  </a:lnTo>
                  <a:lnTo>
                    <a:pt x="28" y="208"/>
                  </a:lnTo>
                  <a:lnTo>
                    <a:pt x="28" y="210"/>
                  </a:lnTo>
                  <a:lnTo>
                    <a:pt x="28" y="210"/>
                  </a:lnTo>
                  <a:lnTo>
                    <a:pt x="26" y="212"/>
                  </a:lnTo>
                  <a:lnTo>
                    <a:pt x="24" y="212"/>
                  </a:lnTo>
                  <a:lnTo>
                    <a:pt x="24" y="212"/>
                  </a:lnTo>
                  <a:lnTo>
                    <a:pt x="21" y="212"/>
                  </a:lnTo>
                  <a:lnTo>
                    <a:pt x="21" y="212"/>
                  </a:lnTo>
                  <a:lnTo>
                    <a:pt x="19" y="210"/>
                  </a:lnTo>
                  <a:lnTo>
                    <a:pt x="19" y="210"/>
                  </a:lnTo>
                  <a:lnTo>
                    <a:pt x="19" y="208"/>
                  </a:lnTo>
                  <a:lnTo>
                    <a:pt x="19" y="208"/>
                  </a:lnTo>
                  <a:lnTo>
                    <a:pt x="17" y="208"/>
                  </a:lnTo>
                  <a:lnTo>
                    <a:pt x="17" y="208"/>
                  </a:lnTo>
                  <a:lnTo>
                    <a:pt x="17" y="210"/>
                  </a:lnTo>
                  <a:lnTo>
                    <a:pt x="14" y="210"/>
                  </a:lnTo>
                  <a:lnTo>
                    <a:pt x="12" y="210"/>
                  </a:lnTo>
                  <a:lnTo>
                    <a:pt x="10" y="215"/>
                  </a:lnTo>
                  <a:lnTo>
                    <a:pt x="7" y="215"/>
                  </a:lnTo>
                  <a:lnTo>
                    <a:pt x="7" y="217"/>
                  </a:lnTo>
                  <a:lnTo>
                    <a:pt x="7" y="217"/>
                  </a:lnTo>
                  <a:lnTo>
                    <a:pt x="5" y="217"/>
                  </a:lnTo>
                  <a:lnTo>
                    <a:pt x="5" y="217"/>
                  </a:lnTo>
                  <a:lnTo>
                    <a:pt x="5" y="219"/>
                  </a:lnTo>
                  <a:lnTo>
                    <a:pt x="7" y="219"/>
                  </a:lnTo>
                  <a:lnTo>
                    <a:pt x="7" y="224"/>
                  </a:lnTo>
                  <a:lnTo>
                    <a:pt x="7" y="231"/>
                  </a:lnTo>
                  <a:lnTo>
                    <a:pt x="5" y="231"/>
                  </a:lnTo>
                  <a:lnTo>
                    <a:pt x="5" y="231"/>
                  </a:lnTo>
                  <a:lnTo>
                    <a:pt x="3" y="231"/>
                  </a:lnTo>
                  <a:lnTo>
                    <a:pt x="0" y="231"/>
                  </a:lnTo>
                  <a:lnTo>
                    <a:pt x="0" y="234"/>
                  </a:lnTo>
                  <a:lnTo>
                    <a:pt x="3" y="236"/>
                  </a:lnTo>
                  <a:lnTo>
                    <a:pt x="5" y="236"/>
                  </a:lnTo>
                  <a:lnTo>
                    <a:pt x="5" y="238"/>
                  </a:lnTo>
                  <a:lnTo>
                    <a:pt x="7" y="238"/>
                  </a:lnTo>
                  <a:lnTo>
                    <a:pt x="10" y="236"/>
                  </a:lnTo>
                  <a:lnTo>
                    <a:pt x="12" y="236"/>
                  </a:lnTo>
                  <a:lnTo>
                    <a:pt x="12" y="234"/>
                  </a:lnTo>
                  <a:lnTo>
                    <a:pt x="14" y="234"/>
                  </a:lnTo>
                  <a:lnTo>
                    <a:pt x="17" y="234"/>
                  </a:lnTo>
                  <a:lnTo>
                    <a:pt x="19" y="234"/>
                  </a:lnTo>
                  <a:lnTo>
                    <a:pt x="21" y="236"/>
                  </a:lnTo>
                  <a:lnTo>
                    <a:pt x="21" y="234"/>
                  </a:lnTo>
                  <a:lnTo>
                    <a:pt x="21" y="234"/>
                  </a:lnTo>
                  <a:lnTo>
                    <a:pt x="28" y="234"/>
                  </a:lnTo>
                  <a:lnTo>
                    <a:pt x="28" y="234"/>
                  </a:lnTo>
                  <a:lnTo>
                    <a:pt x="33" y="234"/>
                  </a:lnTo>
                  <a:lnTo>
                    <a:pt x="36" y="234"/>
                  </a:lnTo>
                  <a:lnTo>
                    <a:pt x="38" y="234"/>
                  </a:lnTo>
                  <a:lnTo>
                    <a:pt x="40" y="236"/>
                  </a:lnTo>
                  <a:lnTo>
                    <a:pt x="47" y="236"/>
                  </a:lnTo>
                  <a:lnTo>
                    <a:pt x="47" y="236"/>
                  </a:lnTo>
                  <a:lnTo>
                    <a:pt x="54" y="234"/>
                  </a:lnTo>
                  <a:lnTo>
                    <a:pt x="61" y="234"/>
                  </a:lnTo>
                  <a:lnTo>
                    <a:pt x="66" y="234"/>
                  </a:lnTo>
                  <a:lnTo>
                    <a:pt x="73" y="234"/>
                  </a:lnTo>
                  <a:lnTo>
                    <a:pt x="78" y="234"/>
                  </a:lnTo>
                  <a:lnTo>
                    <a:pt x="78" y="236"/>
                  </a:lnTo>
                  <a:lnTo>
                    <a:pt x="80" y="236"/>
                  </a:lnTo>
                  <a:lnTo>
                    <a:pt x="83" y="238"/>
                  </a:lnTo>
                  <a:lnTo>
                    <a:pt x="83" y="238"/>
                  </a:lnTo>
                  <a:lnTo>
                    <a:pt x="83" y="241"/>
                  </a:lnTo>
                  <a:lnTo>
                    <a:pt x="85" y="241"/>
                  </a:lnTo>
                  <a:lnTo>
                    <a:pt x="85" y="243"/>
                  </a:lnTo>
                  <a:lnTo>
                    <a:pt x="85" y="245"/>
                  </a:lnTo>
                  <a:lnTo>
                    <a:pt x="85" y="248"/>
                  </a:lnTo>
                  <a:lnTo>
                    <a:pt x="85" y="250"/>
                  </a:lnTo>
                  <a:lnTo>
                    <a:pt x="85" y="253"/>
                  </a:lnTo>
                  <a:lnTo>
                    <a:pt x="87" y="257"/>
                  </a:lnTo>
                  <a:lnTo>
                    <a:pt x="90" y="260"/>
                  </a:lnTo>
                  <a:lnTo>
                    <a:pt x="90" y="262"/>
                  </a:lnTo>
                  <a:lnTo>
                    <a:pt x="90" y="264"/>
                  </a:lnTo>
                  <a:lnTo>
                    <a:pt x="90" y="267"/>
                  </a:lnTo>
                  <a:lnTo>
                    <a:pt x="92" y="267"/>
                  </a:lnTo>
                  <a:lnTo>
                    <a:pt x="92" y="269"/>
                  </a:lnTo>
                  <a:lnTo>
                    <a:pt x="94" y="271"/>
                  </a:lnTo>
                  <a:lnTo>
                    <a:pt x="97" y="276"/>
                  </a:lnTo>
                  <a:lnTo>
                    <a:pt x="99" y="281"/>
                  </a:lnTo>
                  <a:lnTo>
                    <a:pt x="99" y="281"/>
                  </a:lnTo>
                  <a:lnTo>
                    <a:pt x="102" y="281"/>
                  </a:lnTo>
                  <a:lnTo>
                    <a:pt x="104" y="281"/>
                  </a:lnTo>
                  <a:lnTo>
                    <a:pt x="106" y="281"/>
                  </a:lnTo>
                  <a:lnTo>
                    <a:pt x="109" y="281"/>
                  </a:lnTo>
                  <a:lnTo>
                    <a:pt x="109" y="281"/>
                  </a:lnTo>
                  <a:lnTo>
                    <a:pt x="111" y="281"/>
                  </a:lnTo>
                  <a:lnTo>
                    <a:pt x="113" y="279"/>
                  </a:lnTo>
                  <a:lnTo>
                    <a:pt x="118" y="279"/>
                  </a:lnTo>
                  <a:lnTo>
                    <a:pt x="118" y="279"/>
                  </a:lnTo>
                  <a:lnTo>
                    <a:pt x="120" y="279"/>
                  </a:lnTo>
                  <a:lnTo>
                    <a:pt x="125" y="279"/>
                  </a:lnTo>
                  <a:lnTo>
                    <a:pt x="125" y="279"/>
                  </a:lnTo>
                  <a:lnTo>
                    <a:pt x="130" y="279"/>
                  </a:lnTo>
                  <a:lnTo>
                    <a:pt x="132" y="279"/>
                  </a:lnTo>
                  <a:lnTo>
                    <a:pt x="135" y="274"/>
                  </a:lnTo>
                  <a:lnTo>
                    <a:pt x="135" y="271"/>
                  </a:lnTo>
                  <a:lnTo>
                    <a:pt x="135" y="271"/>
                  </a:lnTo>
                  <a:lnTo>
                    <a:pt x="135" y="269"/>
                  </a:lnTo>
                  <a:lnTo>
                    <a:pt x="135" y="267"/>
                  </a:lnTo>
                  <a:lnTo>
                    <a:pt x="135" y="264"/>
                  </a:lnTo>
                  <a:lnTo>
                    <a:pt x="137" y="262"/>
                  </a:lnTo>
                  <a:lnTo>
                    <a:pt x="139" y="260"/>
                  </a:lnTo>
                  <a:lnTo>
                    <a:pt x="144" y="257"/>
                  </a:lnTo>
                  <a:lnTo>
                    <a:pt x="146" y="257"/>
                  </a:lnTo>
                  <a:lnTo>
                    <a:pt x="149" y="257"/>
                  </a:lnTo>
                  <a:lnTo>
                    <a:pt x="153" y="257"/>
                  </a:lnTo>
                  <a:lnTo>
                    <a:pt x="156" y="257"/>
                  </a:lnTo>
                  <a:lnTo>
                    <a:pt x="156" y="257"/>
                  </a:lnTo>
                  <a:lnTo>
                    <a:pt x="156" y="262"/>
                  </a:lnTo>
                  <a:lnTo>
                    <a:pt x="156" y="262"/>
                  </a:lnTo>
                  <a:lnTo>
                    <a:pt x="156" y="264"/>
                  </a:lnTo>
                  <a:lnTo>
                    <a:pt x="156" y="264"/>
                  </a:lnTo>
                  <a:lnTo>
                    <a:pt x="163" y="264"/>
                  </a:lnTo>
                  <a:lnTo>
                    <a:pt x="168" y="264"/>
                  </a:lnTo>
                  <a:lnTo>
                    <a:pt x="172" y="264"/>
                  </a:lnTo>
                  <a:lnTo>
                    <a:pt x="177" y="264"/>
                  </a:lnTo>
                  <a:lnTo>
                    <a:pt x="179" y="264"/>
                  </a:lnTo>
                  <a:lnTo>
                    <a:pt x="179" y="264"/>
                  </a:lnTo>
                  <a:lnTo>
                    <a:pt x="179" y="267"/>
                  </a:lnTo>
                  <a:lnTo>
                    <a:pt x="179" y="271"/>
                  </a:lnTo>
                  <a:lnTo>
                    <a:pt x="179" y="276"/>
                  </a:lnTo>
                  <a:lnTo>
                    <a:pt x="179" y="281"/>
                  </a:lnTo>
                  <a:lnTo>
                    <a:pt x="179" y="288"/>
                  </a:lnTo>
                  <a:lnTo>
                    <a:pt x="179" y="295"/>
                  </a:lnTo>
                  <a:lnTo>
                    <a:pt x="179" y="300"/>
                  </a:lnTo>
                  <a:lnTo>
                    <a:pt x="179" y="305"/>
                  </a:lnTo>
                  <a:lnTo>
                    <a:pt x="179" y="312"/>
                  </a:lnTo>
                  <a:lnTo>
                    <a:pt x="179" y="314"/>
                  </a:lnTo>
                  <a:lnTo>
                    <a:pt x="182" y="316"/>
                  </a:lnTo>
                  <a:lnTo>
                    <a:pt x="184" y="319"/>
                  </a:lnTo>
                  <a:lnTo>
                    <a:pt x="186" y="323"/>
                  </a:lnTo>
                  <a:lnTo>
                    <a:pt x="186" y="328"/>
                  </a:lnTo>
                  <a:lnTo>
                    <a:pt x="186" y="331"/>
                  </a:lnTo>
                  <a:lnTo>
                    <a:pt x="186" y="331"/>
                  </a:lnTo>
                  <a:lnTo>
                    <a:pt x="186" y="333"/>
                  </a:lnTo>
                  <a:lnTo>
                    <a:pt x="186" y="335"/>
                  </a:lnTo>
                  <a:lnTo>
                    <a:pt x="186" y="338"/>
                  </a:lnTo>
                  <a:lnTo>
                    <a:pt x="186" y="340"/>
                  </a:lnTo>
                  <a:lnTo>
                    <a:pt x="184" y="340"/>
                  </a:lnTo>
                  <a:lnTo>
                    <a:pt x="186" y="342"/>
                  </a:lnTo>
                  <a:lnTo>
                    <a:pt x="186" y="345"/>
                  </a:lnTo>
                  <a:lnTo>
                    <a:pt x="186" y="347"/>
                  </a:lnTo>
                  <a:lnTo>
                    <a:pt x="186" y="347"/>
                  </a:lnTo>
                  <a:lnTo>
                    <a:pt x="186" y="347"/>
                  </a:lnTo>
                  <a:lnTo>
                    <a:pt x="189" y="347"/>
                  </a:lnTo>
                  <a:lnTo>
                    <a:pt x="191" y="345"/>
                  </a:lnTo>
                  <a:lnTo>
                    <a:pt x="191" y="345"/>
                  </a:lnTo>
                  <a:lnTo>
                    <a:pt x="193" y="345"/>
                  </a:lnTo>
                  <a:lnTo>
                    <a:pt x="196" y="345"/>
                  </a:lnTo>
                  <a:lnTo>
                    <a:pt x="201" y="345"/>
                  </a:lnTo>
                  <a:lnTo>
                    <a:pt x="203" y="345"/>
                  </a:lnTo>
                  <a:lnTo>
                    <a:pt x="208" y="342"/>
                  </a:lnTo>
                  <a:lnTo>
                    <a:pt x="210" y="342"/>
                  </a:lnTo>
                  <a:lnTo>
                    <a:pt x="210" y="342"/>
                  </a:lnTo>
                  <a:lnTo>
                    <a:pt x="212" y="342"/>
                  </a:lnTo>
                  <a:lnTo>
                    <a:pt x="215" y="342"/>
                  </a:lnTo>
                  <a:lnTo>
                    <a:pt x="217" y="342"/>
                  </a:lnTo>
                  <a:lnTo>
                    <a:pt x="217" y="342"/>
                  </a:lnTo>
                  <a:lnTo>
                    <a:pt x="217" y="340"/>
                  </a:lnTo>
                  <a:lnTo>
                    <a:pt x="217" y="340"/>
                  </a:lnTo>
                  <a:lnTo>
                    <a:pt x="219" y="340"/>
                  </a:lnTo>
                  <a:lnTo>
                    <a:pt x="219" y="340"/>
                  </a:lnTo>
                  <a:lnTo>
                    <a:pt x="222" y="342"/>
                  </a:lnTo>
                  <a:lnTo>
                    <a:pt x="222" y="342"/>
                  </a:lnTo>
                  <a:lnTo>
                    <a:pt x="222" y="345"/>
                  </a:lnTo>
                  <a:lnTo>
                    <a:pt x="224" y="345"/>
                  </a:lnTo>
                  <a:lnTo>
                    <a:pt x="226" y="345"/>
                  </a:lnTo>
                  <a:lnTo>
                    <a:pt x="226" y="349"/>
                  </a:lnTo>
                  <a:lnTo>
                    <a:pt x="226" y="349"/>
                  </a:lnTo>
                  <a:lnTo>
                    <a:pt x="224" y="352"/>
                  </a:lnTo>
                  <a:lnTo>
                    <a:pt x="226" y="352"/>
                  </a:lnTo>
                  <a:lnTo>
                    <a:pt x="226" y="352"/>
                  </a:lnTo>
                  <a:lnTo>
                    <a:pt x="229" y="352"/>
                  </a:lnTo>
                  <a:lnTo>
                    <a:pt x="231" y="349"/>
                  </a:lnTo>
                  <a:lnTo>
                    <a:pt x="231" y="349"/>
                  </a:lnTo>
                  <a:lnTo>
                    <a:pt x="234" y="349"/>
                  </a:lnTo>
                  <a:lnTo>
                    <a:pt x="236" y="349"/>
                  </a:lnTo>
                  <a:lnTo>
                    <a:pt x="238" y="349"/>
                  </a:lnTo>
                  <a:lnTo>
                    <a:pt x="241" y="347"/>
                  </a:lnTo>
                  <a:lnTo>
                    <a:pt x="241" y="347"/>
                  </a:lnTo>
                  <a:lnTo>
                    <a:pt x="243" y="347"/>
                  </a:lnTo>
                  <a:lnTo>
                    <a:pt x="243" y="347"/>
                  </a:lnTo>
                  <a:lnTo>
                    <a:pt x="243" y="349"/>
                  </a:lnTo>
                  <a:lnTo>
                    <a:pt x="243" y="352"/>
                  </a:lnTo>
                  <a:lnTo>
                    <a:pt x="243" y="354"/>
                  </a:lnTo>
                  <a:lnTo>
                    <a:pt x="243" y="357"/>
                  </a:lnTo>
                  <a:lnTo>
                    <a:pt x="245" y="357"/>
                  </a:lnTo>
                  <a:lnTo>
                    <a:pt x="245" y="357"/>
                  </a:lnTo>
                  <a:lnTo>
                    <a:pt x="245" y="359"/>
                  </a:lnTo>
                  <a:lnTo>
                    <a:pt x="248" y="359"/>
                  </a:lnTo>
                  <a:lnTo>
                    <a:pt x="252" y="361"/>
                  </a:lnTo>
                  <a:lnTo>
                    <a:pt x="255" y="361"/>
                  </a:lnTo>
                  <a:lnTo>
                    <a:pt x="257" y="361"/>
                  </a:lnTo>
                  <a:lnTo>
                    <a:pt x="257" y="361"/>
                  </a:lnTo>
                  <a:lnTo>
                    <a:pt x="262" y="364"/>
                  </a:lnTo>
                  <a:lnTo>
                    <a:pt x="264" y="364"/>
                  </a:lnTo>
                  <a:lnTo>
                    <a:pt x="266" y="364"/>
                  </a:lnTo>
                  <a:lnTo>
                    <a:pt x="269" y="364"/>
                  </a:lnTo>
                  <a:lnTo>
                    <a:pt x="271" y="364"/>
                  </a:lnTo>
                  <a:lnTo>
                    <a:pt x="271" y="364"/>
                  </a:lnTo>
                  <a:lnTo>
                    <a:pt x="274" y="361"/>
                  </a:lnTo>
                  <a:lnTo>
                    <a:pt x="274" y="361"/>
                  </a:lnTo>
                  <a:lnTo>
                    <a:pt x="274" y="361"/>
                  </a:lnTo>
                  <a:lnTo>
                    <a:pt x="274" y="357"/>
                  </a:lnTo>
                  <a:lnTo>
                    <a:pt x="276" y="357"/>
                  </a:lnTo>
                  <a:lnTo>
                    <a:pt x="276" y="357"/>
                  </a:lnTo>
                  <a:lnTo>
                    <a:pt x="276" y="354"/>
                  </a:lnTo>
                  <a:lnTo>
                    <a:pt x="278" y="357"/>
                  </a:lnTo>
                  <a:lnTo>
                    <a:pt x="278" y="359"/>
                  </a:lnTo>
                  <a:lnTo>
                    <a:pt x="281" y="364"/>
                  </a:lnTo>
                  <a:lnTo>
                    <a:pt x="283" y="366"/>
                  </a:lnTo>
                  <a:lnTo>
                    <a:pt x="283" y="368"/>
                  </a:lnTo>
                  <a:lnTo>
                    <a:pt x="285" y="368"/>
                  </a:lnTo>
                  <a:lnTo>
                    <a:pt x="285" y="371"/>
                  </a:lnTo>
                  <a:lnTo>
                    <a:pt x="288" y="371"/>
                  </a:lnTo>
                  <a:lnTo>
                    <a:pt x="290" y="371"/>
                  </a:lnTo>
                  <a:lnTo>
                    <a:pt x="292" y="371"/>
                  </a:lnTo>
                  <a:lnTo>
                    <a:pt x="297" y="373"/>
                  </a:lnTo>
                  <a:lnTo>
                    <a:pt x="299" y="373"/>
                  </a:lnTo>
                  <a:lnTo>
                    <a:pt x="299" y="375"/>
                  </a:lnTo>
                  <a:lnTo>
                    <a:pt x="299" y="375"/>
                  </a:lnTo>
                  <a:lnTo>
                    <a:pt x="302" y="378"/>
                  </a:lnTo>
                  <a:lnTo>
                    <a:pt x="302" y="380"/>
                  </a:lnTo>
                  <a:lnTo>
                    <a:pt x="302" y="383"/>
                  </a:lnTo>
                  <a:lnTo>
                    <a:pt x="304" y="383"/>
                  </a:lnTo>
                  <a:lnTo>
                    <a:pt x="304" y="383"/>
                  </a:lnTo>
                  <a:lnTo>
                    <a:pt x="307" y="383"/>
                  </a:lnTo>
                  <a:lnTo>
                    <a:pt x="307" y="385"/>
                  </a:lnTo>
                  <a:lnTo>
                    <a:pt x="309" y="387"/>
                  </a:lnTo>
                  <a:lnTo>
                    <a:pt x="309" y="390"/>
                  </a:lnTo>
                  <a:lnTo>
                    <a:pt x="309" y="392"/>
                  </a:lnTo>
                  <a:lnTo>
                    <a:pt x="311" y="392"/>
                  </a:lnTo>
                  <a:lnTo>
                    <a:pt x="311" y="394"/>
                  </a:lnTo>
                  <a:lnTo>
                    <a:pt x="314" y="394"/>
                  </a:lnTo>
                  <a:lnTo>
                    <a:pt x="316" y="392"/>
                  </a:lnTo>
                  <a:lnTo>
                    <a:pt x="318" y="392"/>
                  </a:lnTo>
                  <a:lnTo>
                    <a:pt x="318" y="390"/>
                  </a:lnTo>
                  <a:lnTo>
                    <a:pt x="321" y="390"/>
                  </a:lnTo>
                  <a:lnTo>
                    <a:pt x="321" y="390"/>
                  </a:lnTo>
                  <a:lnTo>
                    <a:pt x="323" y="392"/>
                  </a:lnTo>
                  <a:lnTo>
                    <a:pt x="323" y="392"/>
                  </a:lnTo>
                  <a:lnTo>
                    <a:pt x="323" y="394"/>
                  </a:lnTo>
                  <a:lnTo>
                    <a:pt x="323" y="394"/>
                  </a:lnTo>
                  <a:lnTo>
                    <a:pt x="325" y="394"/>
                  </a:lnTo>
                  <a:lnTo>
                    <a:pt x="325" y="394"/>
                  </a:lnTo>
                  <a:lnTo>
                    <a:pt x="325" y="392"/>
                  </a:lnTo>
                  <a:lnTo>
                    <a:pt x="325" y="390"/>
                  </a:lnTo>
                  <a:lnTo>
                    <a:pt x="325" y="385"/>
                  </a:lnTo>
                  <a:lnTo>
                    <a:pt x="325" y="383"/>
                  </a:lnTo>
                  <a:lnTo>
                    <a:pt x="325" y="378"/>
                  </a:lnTo>
                  <a:lnTo>
                    <a:pt x="325" y="373"/>
                  </a:lnTo>
                  <a:lnTo>
                    <a:pt x="325" y="371"/>
                  </a:lnTo>
                  <a:lnTo>
                    <a:pt x="325" y="368"/>
                  </a:lnTo>
                  <a:lnTo>
                    <a:pt x="325" y="368"/>
                  </a:lnTo>
                  <a:lnTo>
                    <a:pt x="323" y="368"/>
                  </a:lnTo>
                  <a:lnTo>
                    <a:pt x="321" y="368"/>
                  </a:lnTo>
                  <a:lnTo>
                    <a:pt x="321" y="368"/>
                  </a:lnTo>
                  <a:lnTo>
                    <a:pt x="321" y="371"/>
                  </a:lnTo>
                  <a:lnTo>
                    <a:pt x="321" y="371"/>
                  </a:lnTo>
                  <a:lnTo>
                    <a:pt x="321" y="373"/>
                  </a:lnTo>
                  <a:lnTo>
                    <a:pt x="321" y="373"/>
                  </a:lnTo>
                  <a:lnTo>
                    <a:pt x="318" y="373"/>
                  </a:lnTo>
                  <a:lnTo>
                    <a:pt x="316" y="373"/>
                  </a:lnTo>
                  <a:lnTo>
                    <a:pt x="314" y="371"/>
                  </a:lnTo>
                  <a:lnTo>
                    <a:pt x="311" y="371"/>
                  </a:lnTo>
                  <a:lnTo>
                    <a:pt x="311" y="368"/>
                  </a:lnTo>
                  <a:lnTo>
                    <a:pt x="309" y="366"/>
                  </a:lnTo>
                  <a:lnTo>
                    <a:pt x="307" y="366"/>
                  </a:lnTo>
                  <a:lnTo>
                    <a:pt x="302" y="361"/>
                  </a:lnTo>
                  <a:lnTo>
                    <a:pt x="302" y="361"/>
                  </a:lnTo>
                  <a:lnTo>
                    <a:pt x="302" y="359"/>
                  </a:lnTo>
                  <a:lnTo>
                    <a:pt x="299" y="357"/>
                  </a:lnTo>
                  <a:lnTo>
                    <a:pt x="299" y="357"/>
                  </a:lnTo>
                  <a:lnTo>
                    <a:pt x="299" y="354"/>
                  </a:lnTo>
                  <a:lnTo>
                    <a:pt x="299" y="354"/>
                  </a:lnTo>
                  <a:lnTo>
                    <a:pt x="299" y="349"/>
                  </a:lnTo>
                  <a:lnTo>
                    <a:pt x="302" y="345"/>
                  </a:lnTo>
                  <a:lnTo>
                    <a:pt x="302" y="342"/>
                  </a:lnTo>
                  <a:lnTo>
                    <a:pt x="302" y="338"/>
                  </a:lnTo>
                  <a:lnTo>
                    <a:pt x="304" y="335"/>
                  </a:lnTo>
                  <a:lnTo>
                    <a:pt x="304" y="333"/>
                  </a:lnTo>
                  <a:lnTo>
                    <a:pt x="304" y="331"/>
                  </a:lnTo>
                  <a:lnTo>
                    <a:pt x="304" y="328"/>
                  </a:lnTo>
                  <a:lnTo>
                    <a:pt x="304" y="323"/>
                  </a:lnTo>
                  <a:lnTo>
                    <a:pt x="304" y="321"/>
                  </a:lnTo>
                  <a:lnTo>
                    <a:pt x="304" y="319"/>
                  </a:lnTo>
                  <a:lnTo>
                    <a:pt x="304" y="314"/>
                  </a:lnTo>
                  <a:lnTo>
                    <a:pt x="304" y="312"/>
                  </a:lnTo>
                  <a:lnTo>
                    <a:pt x="299" y="307"/>
                  </a:lnTo>
                  <a:lnTo>
                    <a:pt x="299" y="305"/>
                  </a:lnTo>
                  <a:lnTo>
                    <a:pt x="302" y="305"/>
                  </a:lnTo>
                  <a:lnTo>
                    <a:pt x="304" y="302"/>
                  </a:lnTo>
                  <a:lnTo>
                    <a:pt x="307" y="302"/>
                  </a:lnTo>
                  <a:lnTo>
                    <a:pt x="307" y="300"/>
                  </a:lnTo>
                  <a:lnTo>
                    <a:pt x="309" y="297"/>
                  </a:lnTo>
                  <a:lnTo>
                    <a:pt x="309" y="295"/>
                  </a:lnTo>
                  <a:lnTo>
                    <a:pt x="311" y="295"/>
                  </a:lnTo>
                  <a:lnTo>
                    <a:pt x="311" y="293"/>
                  </a:lnTo>
                  <a:lnTo>
                    <a:pt x="309" y="290"/>
                  </a:lnTo>
                  <a:lnTo>
                    <a:pt x="311" y="290"/>
                  </a:lnTo>
                  <a:lnTo>
                    <a:pt x="316" y="288"/>
                  </a:lnTo>
                  <a:lnTo>
                    <a:pt x="321" y="288"/>
                  </a:lnTo>
                  <a:lnTo>
                    <a:pt x="325" y="288"/>
                  </a:lnTo>
                  <a:lnTo>
                    <a:pt x="332" y="286"/>
                  </a:lnTo>
                  <a:lnTo>
                    <a:pt x="337" y="286"/>
                  </a:lnTo>
                  <a:lnTo>
                    <a:pt x="342" y="283"/>
                  </a:lnTo>
                  <a:lnTo>
                    <a:pt x="344" y="283"/>
                  </a:lnTo>
                  <a:lnTo>
                    <a:pt x="344" y="281"/>
                  </a:lnTo>
                  <a:lnTo>
                    <a:pt x="342" y="279"/>
                  </a:lnTo>
                  <a:lnTo>
                    <a:pt x="342" y="276"/>
                  </a:lnTo>
                  <a:lnTo>
                    <a:pt x="340" y="271"/>
                  </a:lnTo>
                  <a:lnTo>
                    <a:pt x="337" y="269"/>
                  </a:lnTo>
                  <a:lnTo>
                    <a:pt x="337" y="267"/>
                  </a:lnTo>
                  <a:lnTo>
                    <a:pt x="337" y="262"/>
                  </a:lnTo>
                  <a:lnTo>
                    <a:pt x="335" y="260"/>
                  </a:lnTo>
                  <a:lnTo>
                    <a:pt x="335" y="257"/>
                  </a:lnTo>
                  <a:lnTo>
                    <a:pt x="332" y="257"/>
                  </a:lnTo>
                  <a:lnTo>
                    <a:pt x="330" y="255"/>
                  </a:lnTo>
                  <a:lnTo>
                    <a:pt x="328" y="253"/>
                  </a:lnTo>
                  <a:lnTo>
                    <a:pt x="325" y="250"/>
                  </a:lnTo>
                  <a:lnTo>
                    <a:pt x="323" y="245"/>
                  </a:lnTo>
                  <a:lnTo>
                    <a:pt x="323" y="243"/>
                  </a:lnTo>
                  <a:lnTo>
                    <a:pt x="321" y="241"/>
                  </a:lnTo>
                  <a:lnTo>
                    <a:pt x="321" y="238"/>
                  </a:lnTo>
                  <a:lnTo>
                    <a:pt x="321" y="236"/>
                  </a:lnTo>
                  <a:lnTo>
                    <a:pt x="323" y="234"/>
                  </a:lnTo>
                  <a:lnTo>
                    <a:pt x="323" y="231"/>
                  </a:lnTo>
                  <a:lnTo>
                    <a:pt x="323" y="229"/>
                  </a:lnTo>
                  <a:lnTo>
                    <a:pt x="323" y="227"/>
                  </a:lnTo>
                  <a:lnTo>
                    <a:pt x="321" y="224"/>
                  </a:lnTo>
                  <a:lnTo>
                    <a:pt x="321" y="222"/>
                  </a:lnTo>
                  <a:lnTo>
                    <a:pt x="321" y="219"/>
                  </a:lnTo>
                  <a:lnTo>
                    <a:pt x="318" y="217"/>
                  </a:lnTo>
                  <a:lnTo>
                    <a:pt x="318" y="215"/>
                  </a:lnTo>
                  <a:lnTo>
                    <a:pt x="318" y="212"/>
                  </a:lnTo>
                  <a:lnTo>
                    <a:pt x="318" y="210"/>
                  </a:lnTo>
                  <a:lnTo>
                    <a:pt x="321" y="205"/>
                  </a:lnTo>
                  <a:lnTo>
                    <a:pt x="321" y="205"/>
                  </a:lnTo>
                  <a:lnTo>
                    <a:pt x="321" y="201"/>
                  </a:lnTo>
                  <a:lnTo>
                    <a:pt x="318" y="198"/>
                  </a:lnTo>
                  <a:lnTo>
                    <a:pt x="316" y="193"/>
                  </a:lnTo>
                  <a:lnTo>
                    <a:pt x="316" y="191"/>
                  </a:lnTo>
                  <a:lnTo>
                    <a:pt x="316" y="189"/>
                  </a:lnTo>
                  <a:lnTo>
                    <a:pt x="316" y="184"/>
                  </a:lnTo>
                  <a:lnTo>
                    <a:pt x="316" y="182"/>
                  </a:lnTo>
                  <a:lnTo>
                    <a:pt x="316" y="179"/>
                  </a:lnTo>
                  <a:lnTo>
                    <a:pt x="316" y="177"/>
                  </a:lnTo>
                  <a:lnTo>
                    <a:pt x="316" y="175"/>
                  </a:lnTo>
                  <a:lnTo>
                    <a:pt x="316" y="172"/>
                  </a:lnTo>
                  <a:lnTo>
                    <a:pt x="314" y="170"/>
                  </a:lnTo>
                  <a:lnTo>
                    <a:pt x="314" y="170"/>
                  </a:lnTo>
                  <a:lnTo>
                    <a:pt x="314" y="170"/>
                  </a:lnTo>
                  <a:lnTo>
                    <a:pt x="314" y="167"/>
                  </a:lnTo>
                  <a:lnTo>
                    <a:pt x="311" y="167"/>
                  </a:lnTo>
                  <a:lnTo>
                    <a:pt x="311" y="167"/>
                  </a:lnTo>
                  <a:lnTo>
                    <a:pt x="311" y="165"/>
                  </a:lnTo>
                  <a:lnTo>
                    <a:pt x="311" y="163"/>
                  </a:lnTo>
                  <a:lnTo>
                    <a:pt x="311" y="160"/>
                  </a:lnTo>
                  <a:lnTo>
                    <a:pt x="311" y="160"/>
                  </a:lnTo>
                  <a:lnTo>
                    <a:pt x="314" y="160"/>
                  </a:lnTo>
                  <a:lnTo>
                    <a:pt x="316" y="158"/>
                  </a:lnTo>
                  <a:lnTo>
                    <a:pt x="316" y="158"/>
                  </a:lnTo>
                  <a:lnTo>
                    <a:pt x="316" y="156"/>
                  </a:lnTo>
                  <a:lnTo>
                    <a:pt x="316" y="153"/>
                  </a:lnTo>
                  <a:lnTo>
                    <a:pt x="316" y="151"/>
                  </a:lnTo>
                  <a:lnTo>
                    <a:pt x="316" y="149"/>
                  </a:lnTo>
                  <a:lnTo>
                    <a:pt x="316" y="146"/>
                  </a:lnTo>
                  <a:lnTo>
                    <a:pt x="318" y="146"/>
                  </a:lnTo>
                  <a:lnTo>
                    <a:pt x="318" y="144"/>
                  </a:lnTo>
                  <a:lnTo>
                    <a:pt x="321" y="141"/>
                  </a:lnTo>
                  <a:lnTo>
                    <a:pt x="321" y="141"/>
                  </a:lnTo>
                  <a:lnTo>
                    <a:pt x="323" y="141"/>
                  </a:lnTo>
                  <a:lnTo>
                    <a:pt x="323" y="139"/>
                  </a:lnTo>
                  <a:lnTo>
                    <a:pt x="323" y="139"/>
                  </a:lnTo>
                  <a:lnTo>
                    <a:pt x="323" y="134"/>
                  </a:lnTo>
                  <a:lnTo>
                    <a:pt x="323" y="132"/>
                  </a:lnTo>
                  <a:lnTo>
                    <a:pt x="323" y="130"/>
                  </a:lnTo>
                  <a:lnTo>
                    <a:pt x="323" y="127"/>
                  </a:lnTo>
                  <a:lnTo>
                    <a:pt x="325" y="125"/>
                  </a:lnTo>
                  <a:lnTo>
                    <a:pt x="325" y="122"/>
                  </a:lnTo>
                  <a:lnTo>
                    <a:pt x="325" y="120"/>
                  </a:lnTo>
                  <a:lnTo>
                    <a:pt x="325" y="113"/>
                  </a:lnTo>
                  <a:lnTo>
                    <a:pt x="325" y="113"/>
                  </a:lnTo>
                  <a:lnTo>
                    <a:pt x="325" y="108"/>
                  </a:lnTo>
                  <a:lnTo>
                    <a:pt x="328" y="108"/>
                  </a:lnTo>
                  <a:lnTo>
                    <a:pt x="328" y="108"/>
                  </a:lnTo>
                  <a:lnTo>
                    <a:pt x="328" y="106"/>
                  </a:lnTo>
                  <a:lnTo>
                    <a:pt x="330" y="101"/>
                  </a:lnTo>
                  <a:lnTo>
                    <a:pt x="330" y="101"/>
                  </a:lnTo>
                  <a:lnTo>
                    <a:pt x="330" y="96"/>
                  </a:lnTo>
                  <a:lnTo>
                    <a:pt x="330" y="94"/>
                  </a:lnTo>
                  <a:lnTo>
                    <a:pt x="330" y="94"/>
                  </a:lnTo>
                  <a:lnTo>
                    <a:pt x="332" y="92"/>
                  </a:lnTo>
                  <a:lnTo>
                    <a:pt x="335" y="89"/>
                  </a:lnTo>
                  <a:lnTo>
                    <a:pt x="335" y="87"/>
                  </a:lnTo>
                  <a:lnTo>
                    <a:pt x="337" y="85"/>
                  </a:lnTo>
                  <a:lnTo>
                    <a:pt x="340" y="85"/>
                  </a:lnTo>
                  <a:lnTo>
                    <a:pt x="340" y="85"/>
                  </a:lnTo>
                  <a:lnTo>
                    <a:pt x="349" y="75"/>
                  </a:lnTo>
                  <a:lnTo>
                    <a:pt x="354" y="70"/>
                  </a:lnTo>
                  <a:lnTo>
                    <a:pt x="354" y="68"/>
                  </a:lnTo>
                  <a:lnTo>
                    <a:pt x="354" y="66"/>
                  </a:lnTo>
                  <a:lnTo>
                    <a:pt x="356" y="66"/>
                  </a:lnTo>
                  <a:lnTo>
                    <a:pt x="354" y="6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3" name="Freeform 359"/>
            <p:cNvSpPr>
              <a:spLocks/>
            </p:cNvSpPr>
            <p:nvPr userDrawn="1"/>
          </p:nvSpPr>
          <p:spPr bwMode="auto">
            <a:xfrm>
              <a:off x="3874" y="1734"/>
              <a:ext cx="111" cy="52"/>
            </a:xfrm>
            <a:custGeom>
              <a:avLst/>
              <a:gdLst>
                <a:gd name="T0" fmla="*/ 107 w 111"/>
                <a:gd name="T1" fmla="*/ 26 h 52"/>
                <a:gd name="T2" fmla="*/ 102 w 111"/>
                <a:gd name="T3" fmla="*/ 24 h 52"/>
                <a:gd name="T4" fmla="*/ 97 w 111"/>
                <a:gd name="T5" fmla="*/ 21 h 52"/>
                <a:gd name="T6" fmla="*/ 97 w 111"/>
                <a:gd name="T7" fmla="*/ 21 h 52"/>
                <a:gd name="T8" fmla="*/ 92 w 111"/>
                <a:gd name="T9" fmla="*/ 21 h 52"/>
                <a:gd name="T10" fmla="*/ 90 w 111"/>
                <a:gd name="T11" fmla="*/ 19 h 52"/>
                <a:gd name="T12" fmla="*/ 92 w 111"/>
                <a:gd name="T13" fmla="*/ 17 h 52"/>
                <a:gd name="T14" fmla="*/ 88 w 111"/>
                <a:gd name="T15" fmla="*/ 17 h 52"/>
                <a:gd name="T16" fmla="*/ 78 w 111"/>
                <a:gd name="T17" fmla="*/ 14 h 52"/>
                <a:gd name="T18" fmla="*/ 81 w 111"/>
                <a:gd name="T19" fmla="*/ 17 h 52"/>
                <a:gd name="T20" fmla="*/ 76 w 111"/>
                <a:gd name="T21" fmla="*/ 19 h 52"/>
                <a:gd name="T22" fmla="*/ 71 w 111"/>
                <a:gd name="T23" fmla="*/ 17 h 52"/>
                <a:gd name="T24" fmla="*/ 66 w 111"/>
                <a:gd name="T25" fmla="*/ 14 h 52"/>
                <a:gd name="T26" fmla="*/ 69 w 111"/>
                <a:gd name="T27" fmla="*/ 12 h 52"/>
                <a:gd name="T28" fmla="*/ 71 w 111"/>
                <a:gd name="T29" fmla="*/ 10 h 52"/>
                <a:gd name="T30" fmla="*/ 64 w 111"/>
                <a:gd name="T31" fmla="*/ 10 h 52"/>
                <a:gd name="T32" fmla="*/ 62 w 111"/>
                <a:gd name="T33" fmla="*/ 7 h 52"/>
                <a:gd name="T34" fmla="*/ 55 w 111"/>
                <a:gd name="T35" fmla="*/ 5 h 52"/>
                <a:gd name="T36" fmla="*/ 52 w 111"/>
                <a:gd name="T37" fmla="*/ 3 h 52"/>
                <a:gd name="T38" fmla="*/ 48 w 111"/>
                <a:gd name="T39" fmla="*/ 3 h 52"/>
                <a:gd name="T40" fmla="*/ 45 w 111"/>
                <a:gd name="T41" fmla="*/ 5 h 52"/>
                <a:gd name="T42" fmla="*/ 41 w 111"/>
                <a:gd name="T43" fmla="*/ 5 h 52"/>
                <a:gd name="T44" fmla="*/ 41 w 111"/>
                <a:gd name="T45" fmla="*/ 3 h 52"/>
                <a:gd name="T46" fmla="*/ 36 w 111"/>
                <a:gd name="T47" fmla="*/ 0 h 52"/>
                <a:gd name="T48" fmla="*/ 38 w 111"/>
                <a:gd name="T49" fmla="*/ 3 h 52"/>
                <a:gd name="T50" fmla="*/ 31 w 111"/>
                <a:gd name="T51" fmla="*/ 5 h 52"/>
                <a:gd name="T52" fmla="*/ 24 w 111"/>
                <a:gd name="T53" fmla="*/ 7 h 52"/>
                <a:gd name="T54" fmla="*/ 22 w 111"/>
                <a:gd name="T55" fmla="*/ 10 h 52"/>
                <a:gd name="T56" fmla="*/ 19 w 111"/>
                <a:gd name="T57" fmla="*/ 10 h 52"/>
                <a:gd name="T58" fmla="*/ 15 w 111"/>
                <a:gd name="T59" fmla="*/ 14 h 52"/>
                <a:gd name="T60" fmla="*/ 10 w 111"/>
                <a:gd name="T61" fmla="*/ 14 h 52"/>
                <a:gd name="T62" fmla="*/ 5 w 111"/>
                <a:gd name="T63" fmla="*/ 17 h 52"/>
                <a:gd name="T64" fmla="*/ 3 w 111"/>
                <a:gd name="T65" fmla="*/ 17 h 52"/>
                <a:gd name="T66" fmla="*/ 0 w 111"/>
                <a:gd name="T67" fmla="*/ 17 h 52"/>
                <a:gd name="T68" fmla="*/ 3 w 111"/>
                <a:gd name="T69" fmla="*/ 19 h 52"/>
                <a:gd name="T70" fmla="*/ 8 w 111"/>
                <a:gd name="T71" fmla="*/ 24 h 52"/>
                <a:gd name="T72" fmla="*/ 8 w 111"/>
                <a:gd name="T73" fmla="*/ 26 h 52"/>
                <a:gd name="T74" fmla="*/ 8 w 111"/>
                <a:gd name="T75" fmla="*/ 29 h 52"/>
                <a:gd name="T76" fmla="*/ 12 w 111"/>
                <a:gd name="T77" fmla="*/ 36 h 52"/>
                <a:gd name="T78" fmla="*/ 17 w 111"/>
                <a:gd name="T79" fmla="*/ 40 h 52"/>
                <a:gd name="T80" fmla="*/ 22 w 111"/>
                <a:gd name="T81" fmla="*/ 43 h 52"/>
                <a:gd name="T82" fmla="*/ 26 w 111"/>
                <a:gd name="T83" fmla="*/ 45 h 52"/>
                <a:gd name="T84" fmla="*/ 31 w 111"/>
                <a:gd name="T85" fmla="*/ 47 h 52"/>
                <a:gd name="T86" fmla="*/ 38 w 111"/>
                <a:gd name="T87" fmla="*/ 52 h 52"/>
                <a:gd name="T88" fmla="*/ 43 w 111"/>
                <a:gd name="T89" fmla="*/ 52 h 52"/>
                <a:gd name="T90" fmla="*/ 48 w 111"/>
                <a:gd name="T91" fmla="*/ 47 h 52"/>
                <a:gd name="T92" fmla="*/ 50 w 111"/>
                <a:gd name="T93" fmla="*/ 43 h 52"/>
                <a:gd name="T94" fmla="*/ 52 w 111"/>
                <a:gd name="T95" fmla="*/ 43 h 52"/>
                <a:gd name="T96" fmla="*/ 59 w 111"/>
                <a:gd name="T97" fmla="*/ 45 h 52"/>
                <a:gd name="T98" fmla="*/ 69 w 111"/>
                <a:gd name="T99" fmla="*/ 47 h 52"/>
                <a:gd name="T100" fmla="*/ 74 w 111"/>
                <a:gd name="T101" fmla="*/ 47 h 52"/>
                <a:gd name="T102" fmla="*/ 78 w 111"/>
                <a:gd name="T103" fmla="*/ 50 h 52"/>
                <a:gd name="T104" fmla="*/ 81 w 111"/>
                <a:gd name="T105" fmla="*/ 50 h 52"/>
                <a:gd name="T106" fmla="*/ 85 w 111"/>
                <a:gd name="T107" fmla="*/ 45 h 52"/>
                <a:gd name="T108" fmla="*/ 95 w 111"/>
                <a:gd name="T109" fmla="*/ 45 h 52"/>
                <a:gd name="T110" fmla="*/ 97 w 111"/>
                <a:gd name="T111" fmla="*/ 43 h 52"/>
                <a:gd name="T112" fmla="*/ 99 w 111"/>
                <a:gd name="T113" fmla="*/ 38 h 52"/>
                <a:gd name="T114" fmla="*/ 104 w 111"/>
                <a:gd name="T115" fmla="*/ 36 h 52"/>
                <a:gd name="T116" fmla="*/ 107 w 111"/>
                <a:gd name="T117" fmla="*/ 33 h 52"/>
                <a:gd name="T118" fmla="*/ 109 w 111"/>
                <a:gd name="T119"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52">
                  <a:moveTo>
                    <a:pt x="109" y="31"/>
                  </a:moveTo>
                  <a:lnTo>
                    <a:pt x="109" y="31"/>
                  </a:lnTo>
                  <a:lnTo>
                    <a:pt x="107" y="26"/>
                  </a:lnTo>
                  <a:lnTo>
                    <a:pt x="107" y="26"/>
                  </a:lnTo>
                  <a:lnTo>
                    <a:pt x="107" y="26"/>
                  </a:lnTo>
                  <a:lnTo>
                    <a:pt x="107" y="24"/>
                  </a:lnTo>
                  <a:lnTo>
                    <a:pt x="104" y="24"/>
                  </a:lnTo>
                  <a:lnTo>
                    <a:pt x="102" y="24"/>
                  </a:lnTo>
                  <a:lnTo>
                    <a:pt x="102" y="24"/>
                  </a:lnTo>
                  <a:lnTo>
                    <a:pt x="99" y="24"/>
                  </a:lnTo>
                  <a:lnTo>
                    <a:pt x="99" y="24"/>
                  </a:lnTo>
                  <a:lnTo>
                    <a:pt x="97" y="21"/>
                  </a:lnTo>
                  <a:lnTo>
                    <a:pt x="97" y="21"/>
                  </a:lnTo>
                  <a:lnTo>
                    <a:pt x="97" y="21"/>
                  </a:lnTo>
                  <a:lnTo>
                    <a:pt x="97" y="21"/>
                  </a:lnTo>
                  <a:lnTo>
                    <a:pt x="97" y="21"/>
                  </a:lnTo>
                  <a:lnTo>
                    <a:pt x="97" y="21"/>
                  </a:lnTo>
                  <a:lnTo>
                    <a:pt x="95" y="24"/>
                  </a:lnTo>
                  <a:lnTo>
                    <a:pt x="92" y="21"/>
                  </a:lnTo>
                  <a:lnTo>
                    <a:pt x="92" y="21"/>
                  </a:lnTo>
                  <a:lnTo>
                    <a:pt x="92" y="21"/>
                  </a:lnTo>
                  <a:lnTo>
                    <a:pt x="90" y="19"/>
                  </a:lnTo>
                  <a:lnTo>
                    <a:pt x="90" y="19"/>
                  </a:lnTo>
                  <a:lnTo>
                    <a:pt x="90" y="19"/>
                  </a:lnTo>
                  <a:lnTo>
                    <a:pt x="90" y="19"/>
                  </a:lnTo>
                  <a:lnTo>
                    <a:pt x="92" y="19"/>
                  </a:lnTo>
                  <a:lnTo>
                    <a:pt x="92" y="17"/>
                  </a:lnTo>
                  <a:lnTo>
                    <a:pt x="92" y="17"/>
                  </a:lnTo>
                  <a:lnTo>
                    <a:pt x="92" y="17"/>
                  </a:lnTo>
                  <a:lnTo>
                    <a:pt x="90" y="17"/>
                  </a:lnTo>
                  <a:lnTo>
                    <a:pt x="90" y="17"/>
                  </a:lnTo>
                  <a:lnTo>
                    <a:pt x="88" y="17"/>
                  </a:lnTo>
                  <a:lnTo>
                    <a:pt x="88" y="17"/>
                  </a:lnTo>
                  <a:lnTo>
                    <a:pt x="83" y="14"/>
                  </a:lnTo>
                  <a:lnTo>
                    <a:pt x="81" y="14"/>
                  </a:lnTo>
                  <a:lnTo>
                    <a:pt x="78" y="14"/>
                  </a:lnTo>
                  <a:lnTo>
                    <a:pt x="78" y="14"/>
                  </a:lnTo>
                  <a:lnTo>
                    <a:pt x="78" y="14"/>
                  </a:lnTo>
                  <a:lnTo>
                    <a:pt x="81" y="17"/>
                  </a:lnTo>
                  <a:lnTo>
                    <a:pt x="81" y="17"/>
                  </a:lnTo>
                  <a:lnTo>
                    <a:pt x="78" y="19"/>
                  </a:lnTo>
                  <a:lnTo>
                    <a:pt x="78" y="19"/>
                  </a:lnTo>
                  <a:lnTo>
                    <a:pt x="76" y="19"/>
                  </a:lnTo>
                  <a:lnTo>
                    <a:pt x="76" y="19"/>
                  </a:lnTo>
                  <a:lnTo>
                    <a:pt x="76" y="19"/>
                  </a:lnTo>
                  <a:lnTo>
                    <a:pt x="74" y="19"/>
                  </a:lnTo>
                  <a:lnTo>
                    <a:pt x="74" y="19"/>
                  </a:lnTo>
                  <a:lnTo>
                    <a:pt x="71" y="17"/>
                  </a:lnTo>
                  <a:lnTo>
                    <a:pt x="69" y="14"/>
                  </a:lnTo>
                  <a:lnTo>
                    <a:pt x="69" y="14"/>
                  </a:lnTo>
                  <a:lnTo>
                    <a:pt x="69" y="14"/>
                  </a:lnTo>
                  <a:lnTo>
                    <a:pt x="66" y="14"/>
                  </a:lnTo>
                  <a:lnTo>
                    <a:pt x="66" y="14"/>
                  </a:lnTo>
                  <a:lnTo>
                    <a:pt x="66" y="12"/>
                  </a:lnTo>
                  <a:lnTo>
                    <a:pt x="69" y="12"/>
                  </a:lnTo>
                  <a:lnTo>
                    <a:pt x="69" y="12"/>
                  </a:lnTo>
                  <a:lnTo>
                    <a:pt x="69" y="12"/>
                  </a:lnTo>
                  <a:lnTo>
                    <a:pt x="69" y="12"/>
                  </a:lnTo>
                  <a:lnTo>
                    <a:pt x="71" y="10"/>
                  </a:lnTo>
                  <a:lnTo>
                    <a:pt x="71" y="10"/>
                  </a:lnTo>
                  <a:lnTo>
                    <a:pt x="69" y="10"/>
                  </a:lnTo>
                  <a:lnTo>
                    <a:pt x="69" y="10"/>
                  </a:lnTo>
                  <a:lnTo>
                    <a:pt x="64" y="10"/>
                  </a:lnTo>
                  <a:lnTo>
                    <a:pt x="64" y="10"/>
                  </a:lnTo>
                  <a:lnTo>
                    <a:pt x="64" y="10"/>
                  </a:lnTo>
                  <a:lnTo>
                    <a:pt x="62" y="10"/>
                  </a:lnTo>
                  <a:lnTo>
                    <a:pt x="62" y="7"/>
                  </a:lnTo>
                  <a:lnTo>
                    <a:pt x="62" y="7"/>
                  </a:lnTo>
                  <a:lnTo>
                    <a:pt x="59" y="7"/>
                  </a:lnTo>
                  <a:lnTo>
                    <a:pt x="57" y="7"/>
                  </a:lnTo>
                  <a:lnTo>
                    <a:pt x="55" y="5"/>
                  </a:lnTo>
                  <a:lnTo>
                    <a:pt x="55" y="5"/>
                  </a:lnTo>
                  <a:lnTo>
                    <a:pt x="52" y="5"/>
                  </a:lnTo>
                  <a:lnTo>
                    <a:pt x="52" y="5"/>
                  </a:lnTo>
                  <a:lnTo>
                    <a:pt x="52" y="5"/>
                  </a:lnTo>
                  <a:lnTo>
                    <a:pt x="52" y="3"/>
                  </a:lnTo>
                  <a:lnTo>
                    <a:pt x="50" y="3"/>
                  </a:lnTo>
                  <a:lnTo>
                    <a:pt x="48" y="3"/>
                  </a:lnTo>
                  <a:lnTo>
                    <a:pt x="48" y="3"/>
                  </a:lnTo>
                  <a:lnTo>
                    <a:pt x="48" y="3"/>
                  </a:lnTo>
                  <a:lnTo>
                    <a:pt x="48" y="5"/>
                  </a:lnTo>
                  <a:lnTo>
                    <a:pt x="45" y="5"/>
                  </a:lnTo>
                  <a:lnTo>
                    <a:pt x="45" y="5"/>
                  </a:lnTo>
                  <a:lnTo>
                    <a:pt x="45" y="5"/>
                  </a:lnTo>
                  <a:lnTo>
                    <a:pt x="43" y="5"/>
                  </a:lnTo>
                  <a:lnTo>
                    <a:pt x="43" y="5"/>
                  </a:lnTo>
                  <a:lnTo>
                    <a:pt x="43" y="5"/>
                  </a:lnTo>
                  <a:lnTo>
                    <a:pt x="41" y="5"/>
                  </a:lnTo>
                  <a:lnTo>
                    <a:pt x="41" y="3"/>
                  </a:lnTo>
                  <a:lnTo>
                    <a:pt x="41" y="3"/>
                  </a:lnTo>
                  <a:lnTo>
                    <a:pt x="41" y="3"/>
                  </a:lnTo>
                  <a:lnTo>
                    <a:pt x="41" y="3"/>
                  </a:lnTo>
                  <a:lnTo>
                    <a:pt x="41" y="3"/>
                  </a:lnTo>
                  <a:lnTo>
                    <a:pt x="38" y="0"/>
                  </a:lnTo>
                  <a:lnTo>
                    <a:pt x="36" y="0"/>
                  </a:lnTo>
                  <a:lnTo>
                    <a:pt x="36" y="0"/>
                  </a:lnTo>
                  <a:lnTo>
                    <a:pt x="36" y="3"/>
                  </a:lnTo>
                  <a:lnTo>
                    <a:pt x="36" y="3"/>
                  </a:lnTo>
                  <a:lnTo>
                    <a:pt x="36" y="3"/>
                  </a:lnTo>
                  <a:lnTo>
                    <a:pt x="38" y="3"/>
                  </a:lnTo>
                  <a:lnTo>
                    <a:pt x="38" y="5"/>
                  </a:lnTo>
                  <a:lnTo>
                    <a:pt x="36" y="5"/>
                  </a:lnTo>
                  <a:lnTo>
                    <a:pt x="33" y="5"/>
                  </a:lnTo>
                  <a:lnTo>
                    <a:pt x="31" y="5"/>
                  </a:lnTo>
                  <a:lnTo>
                    <a:pt x="29" y="7"/>
                  </a:lnTo>
                  <a:lnTo>
                    <a:pt x="26" y="7"/>
                  </a:lnTo>
                  <a:lnTo>
                    <a:pt x="24" y="7"/>
                  </a:lnTo>
                  <a:lnTo>
                    <a:pt x="24" y="7"/>
                  </a:lnTo>
                  <a:lnTo>
                    <a:pt x="24" y="10"/>
                  </a:lnTo>
                  <a:lnTo>
                    <a:pt x="22" y="10"/>
                  </a:lnTo>
                  <a:lnTo>
                    <a:pt x="22" y="10"/>
                  </a:lnTo>
                  <a:lnTo>
                    <a:pt x="22" y="10"/>
                  </a:lnTo>
                  <a:lnTo>
                    <a:pt x="22" y="10"/>
                  </a:lnTo>
                  <a:lnTo>
                    <a:pt x="19" y="10"/>
                  </a:lnTo>
                  <a:lnTo>
                    <a:pt x="19" y="10"/>
                  </a:lnTo>
                  <a:lnTo>
                    <a:pt x="19" y="10"/>
                  </a:lnTo>
                  <a:lnTo>
                    <a:pt x="19" y="12"/>
                  </a:lnTo>
                  <a:lnTo>
                    <a:pt x="15" y="12"/>
                  </a:lnTo>
                  <a:lnTo>
                    <a:pt x="15" y="12"/>
                  </a:lnTo>
                  <a:lnTo>
                    <a:pt x="15" y="14"/>
                  </a:lnTo>
                  <a:lnTo>
                    <a:pt x="15" y="14"/>
                  </a:lnTo>
                  <a:lnTo>
                    <a:pt x="12" y="14"/>
                  </a:lnTo>
                  <a:lnTo>
                    <a:pt x="12" y="14"/>
                  </a:lnTo>
                  <a:lnTo>
                    <a:pt x="10" y="14"/>
                  </a:lnTo>
                  <a:lnTo>
                    <a:pt x="10" y="14"/>
                  </a:lnTo>
                  <a:lnTo>
                    <a:pt x="8" y="14"/>
                  </a:lnTo>
                  <a:lnTo>
                    <a:pt x="8" y="14"/>
                  </a:lnTo>
                  <a:lnTo>
                    <a:pt x="5" y="17"/>
                  </a:lnTo>
                  <a:lnTo>
                    <a:pt x="5" y="19"/>
                  </a:lnTo>
                  <a:lnTo>
                    <a:pt x="3" y="19"/>
                  </a:lnTo>
                  <a:lnTo>
                    <a:pt x="3" y="17"/>
                  </a:lnTo>
                  <a:lnTo>
                    <a:pt x="3" y="17"/>
                  </a:lnTo>
                  <a:lnTo>
                    <a:pt x="0" y="17"/>
                  </a:lnTo>
                  <a:lnTo>
                    <a:pt x="0" y="17"/>
                  </a:lnTo>
                  <a:lnTo>
                    <a:pt x="0" y="17"/>
                  </a:lnTo>
                  <a:lnTo>
                    <a:pt x="0" y="17"/>
                  </a:lnTo>
                  <a:lnTo>
                    <a:pt x="0" y="17"/>
                  </a:lnTo>
                  <a:lnTo>
                    <a:pt x="3" y="19"/>
                  </a:lnTo>
                  <a:lnTo>
                    <a:pt x="3" y="19"/>
                  </a:lnTo>
                  <a:lnTo>
                    <a:pt x="3" y="19"/>
                  </a:lnTo>
                  <a:lnTo>
                    <a:pt x="3" y="21"/>
                  </a:lnTo>
                  <a:lnTo>
                    <a:pt x="5" y="21"/>
                  </a:lnTo>
                  <a:lnTo>
                    <a:pt x="8" y="24"/>
                  </a:lnTo>
                  <a:lnTo>
                    <a:pt x="8" y="24"/>
                  </a:lnTo>
                  <a:lnTo>
                    <a:pt x="8" y="24"/>
                  </a:lnTo>
                  <a:lnTo>
                    <a:pt x="8" y="26"/>
                  </a:lnTo>
                  <a:lnTo>
                    <a:pt x="8" y="26"/>
                  </a:lnTo>
                  <a:lnTo>
                    <a:pt x="8" y="26"/>
                  </a:lnTo>
                  <a:lnTo>
                    <a:pt x="5" y="29"/>
                  </a:lnTo>
                  <a:lnTo>
                    <a:pt x="5" y="29"/>
                  </a:lnTo>
                  <a:lnTo>
                    <a:pt x="8" y="29"/>
                  </a:lnTo>
                  <a:lnTo>
                    <a:pt x="8" y="29"/>
                  </a:lnTo>
                  <a:lnTo>
                    <a:pt x="8" y="31"/>
                  </a:lnTo>
                  <a:lnTo>
                    <a:pt x="10" y="33"/>
                  </a:lnTo>
                  <a:lnTo>
                    <a:pt x="10" y="33"/>
                  </a:lnTo>
                  <a:lnTo>
                    <a:pt x="12" y="36"/>
                  </a:lnTo>
                  <a:lnTo>
                    <a:pt x="12" y="36"/>
                  </a:lnTo>
                  <a:lnTo>
                    <a:pt x="15" y="36"/>
                  </a:lnTo>
                  <a:lnTo>
                    <a:pt x="17" y="38"/>
                  </a:lnTo>
                  <a:lnTo>
                    <a:pt x="17" y="40"/>
                  </a:lnTo>
                  <a:lnTo>
                    <a:pt x="19" y="40"/>
                  </a:lnTo>
                  <a:lnTo>
                    <a:pt x="19" y="40"/>
                  </a:lnTo>
                  <a:lnTo>
                    <a:pt x="22" y="43"/>
                  </a:lnTo>
                  <a:lnTo>
                    <a:pt x="22" y="43"/>
                  </a:lnTo>
                  <a:lnTo>
                    <a:pt x="22" y="43"/>
                  </a:lnTo>
                  <a:lnTo>
                    <a:pt x="24" y="43"/>
                  </a:lnTo>
                  <a:lnTo>
                    <a:pt x="24" y="43"/>
                  </a:lnTo>
                  <a:lnTo>
                    <a:pt x="26" y="45"/>
                  </a:lnTo>
                  <a:lnTo>
                    <a:pt x="29" y="47"/>
                  </a:lnTo>
                  <a:lnTo>
                    <a:pt x="29" y="47"/>
                  </a:lnTo>
                  <a:lnTo>
                    <a:pt x="29" y="47"/>
                  </a:lnTo>
                  <a:lnTo>
                    <a:pt x="31" y="47"/>
                  </a:lnTo>
                  <a:lnTo>
                    <a:pt x="31" y="50"/>
                  </a:lnTo>
                  <a:lnTo>
                    <a:pt x="33" y="50"/>
                  </a:lnTo>
                  <a:lnTo>
                    <a:pt x="36" y="52"/>
                  </a:lnTo>
                  <a:lnTo>
                    <a:pt x="38" y="52"/>
                  </a:lnTo>
                  <a:lnTo>
                    <a:pt x="38" y="50"/>
                  </a:lnTo>
                  <a:lnTo>
                    <a:pt x="41" y="50"/>
                  </a:lnTo>
                  <a:lnTo>
                    <a:pt x="41" y="50"/>
                  </a:lnTo>
                  <a:lnTo>
                    <a:pt x="43" y="52"/>
                  </a:lnTo>
                  <a:lnTo>
                    <a:pt x="43" y="50"/>
                  </a:lnTo>
                  <a:lnTo>
                    <a:pt x="45" y="47"/>
                  </a:lnTo>
                  <a:lnTo>
                    <a:pt x="45" y="47"/>
                  </a:lnTo>
                  <a:lnTo>
                    <a:pt x="48" y="47"/>
                  </a:lnTo>
                  <a:lnTo>
                    <a:pt x="48" y="47"/>
                  </a:lnTo>
                  <a:lnTo>
                    <a:pt x="48" y="43"/>
                  </a:lnTo>
                  <a:lnTo>
                    <a:pt x="48" y="43"/>
                  </a:lnTo>
                  <a:lnTo>
                    <a:pt x="50" y="43"/>
                  </a:lnTo>
                  <a:lnTo>
                    <a:pt x="50" y="43"/>
                  </a:lnTo>
                  <a:lnTo>
                    <a:pt x="50" y="45"/>
                  </a:lnTo>
                  <a:lnTo>
                    <a:pt x="52" y="43"/>
                  </a:lnTo>
                  <a:lnTo>
                    <a:pt x="52" y="43"/>
                  </a:lnTo>
                  <a:lnTo>
                    <a:pt x="52" y="43"/>
                  </a:lnTo>
                  <a:lnTo>
                    <a:pt x="55" y="43"/>
                  </a:lnTo>
                  <a:lnTo>
                    <a:pt x="57" y="45"/>
                  </a:lnTo>
                  <a:lnTo>
                    <a:pt x="59" y="45"/>
                  </a:lnTo>
                  <a:lnTo>
                    <a:pt x="62" y="45"/>
                  </a:lnTo>
                  <a:lnTo>
                    <a:pt x="62" y="45"/>
                  </a:lnTo>
                  <a:lnTo>
                    <a:pt x="66" y="47"/>
                  </a:lnTo>
                  <a:lnTo>
                    <a:pt x="69" y="47"/>
                  </a:lnTo>
                  <a:lnTo>
                    <a:pt x="71" y="47"/>
                  </a:lnTo>
                  <a:lnTo>
                    <a:pt x="71" y="47"/>
                  </a:lnTo>
                  <a:lnTo>
                    <a:pt x="74" y="47"/>
                  </a:lnTo>
                  <a:lnTo>
                    <a:pt x="74" y="47"/>
                  </a:lnTo>
                  <a:lnTo>
                    <a:pt x="74" y="47"/>
                  </a:lnTo>
                  <a:lnTo>
                    <a:pt x="76" y="47"/>
                  </a:lnTo>
                  <a:lnTo>
                    <a:pt x="78" y="47"/>
                  </a:lnTo>
                  <a:lnTo>
                    <a:pt x="78" y="50"/>
                  </a:lnTo>
                  <a:lnTo>
                    <a:pt x="78" y="50"/>
                  </a:lnTo>
                  <a:lnTo>
                    <a:pt x="81" y="50"/>
                  </a:lnTo>
                  <a:lnTo>
                    <a:pt x="81" y="52"/>
                  </a:lnTo>
                  <a:lnTo>
                    <a:pt x="81" y="50"/>
                  </a:lnTo>
                  <a:lnTo>
                    <a:pt x="83" y="47"/>
                  </a:lnTo>
                  <a:lnTo>
                    <a:pt x="83" y="45"/>
                  </a:lnTo>
                  <a:lnTo>
                    <a:pt x="83" y="45"/>
                  </a:lnTo>
                  <a:lnTo>
                    <a:pt x="85" y="45"/>
                  </a:lnTo>
                  <a:lnTo>
                    <a:pt x="88" y="47"/>
                  </a:lnTo>
                  <a:lnTo>
                    <a:pt x="90" y="45"/>
                  </a:lnTo>
                  <a:lnTo>
                    <a:pt x="92" y="45"/>
                  </a:lnTo>
                  <a:lnTo>
                    <a:pt x="95" y="45"/>
                  </a:lnTo>
                  <a:lnTo>
                    <a:pt x="95" y="43"/>
                  </a:lnTo>
                  <a:lnTo>
                    <a:pt x="95" y="43"/>
                  </a:lnTo>
                  <a:lnTo>
                    <a:pt x="97" y="43"/>
                  </a:lnTo>
                  <a:lnTo>
                    <a:pt x="97" y="43"/>
                  </a:lnTo>
                  <a:lnTo>
                    <a:pt x="99" y="40"/>
                  </a:lnTo>
                  <a:lnTo>
                    <a:pt x="99" y="40"/>
                  </a:lnTo>
                  <a:lnTo>
                    <a:pt x="99" y="38"/>
                  </a:lnTo>
                  <a:lnTo>
                    <a:pt x="99" y="38"/>
                  </a:lnTo>
                  <a:lnTo>
                    <a:pt x="99" y="38"/>
                  </a:lnTo>
                  <a:lnTo>
                    <a:pt x="102" y="36"/>
                  </a:lnTo>
                  <a:lnTo>
                    <a:pt x="102" y="36"/>
                  </a:lnTo>
                  <a:lnTo>
                    <a:pt x="104" y="36"/>
                  </a:lnTo>
                  <a:lnTo>
                    <a:pt x="104" y="33"/>
                  </a:lnTo>
                  <a:lnTo>
                    <a:pt x="104" y="33"/>
                  </a:lnTo>
                  <a:lnTo>
                    <a:pt x="107" y="33"/>
                  </a:lnTo>
                  <a:lnTo>
                    <a:pt x="107" y="33"/>
                  </a:lnTo>
                  <a:lnTo>
                    <a:pt x="109" y="33"/>
                  </a:lnTo>
                  <a:lnTo>
                    <a:pt x="109" y="33"/>
                  </a:lnTo>
                  <a:lnTo>
                    <a:pt x="111" y="33"/>
                  </a:lnTo>
                  <a:lnTo>
                    <a:pt x="109"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4" name="Freeform 360"/>
            <p:cNvSpPr>
              <a:spLocks/>
            </p:cNvSpPr>
            <p:nvPr userDrawn="1"/>
          </p:nvSpPr>
          <p:spPr bwMode="auto">
            <a:xfrm>
              <a:off x="4230" y="2056"/>
              <a:ext cx="38" cy="21"/>
            </a:xfrm>
            <a:custGeom>
              <a:avLst/>
              <a:gdLst>
                <a:gd name="T0" fmla="*/ 38 w 38"/>
                <a:gd name="T1" fmla="*/ 0 h 21"/>
                <a:gd name="T2" fmla="*/ 38 w 38"/>
                <a:gd name="T3" fmla="*/ 0 h 21"/>
                <a:gd name="T4" fmla="*/ 36 w 38"/>
                <a:gd name="T5" fmla="*/ 0 h 21"/>
                <a:gd name="T6" fmla="*/ 33 w 38"/>
                <a:gd name="T7" fmla="*/ 0 h 21"/>
                <a:gd name="T8" fmla="*/ 33 w 38"/>
                <a:gd name="T9" fmla="*/ 2 h 21"/>
                <a:gd name="T10" fmla="*/ 31 w 38"/>
                <a:gd name="T11" fmla="*/ 2 h 21"/>
                <a:gd name="T12" fmla="*/ 24 w 38"/>
                <a:gd name="T13" fmla="*/ 4 h 21"/>
                <a:gd name="T14" fmla="*/ 22 w 38"/>
                <a:gd name="T15" fmla="*/ 4 h 21"/>
                <a:gd name="T16" fmla="*/ 17 w 38"/>
                <a:gd name="T17" fmla="*/ 4 h 21"/>
                <a:gd name="T18" fmla="*/ 14 w 38"/>
                <a:gd name="T19" fmla="*/ 4 h 21"/>
                <a:gd name="T20" fmla="*/ 12 w 38"/>
                <a:gd name="T21" fmla="*/ 4 h 21"/>
                <a:gd name="T22" fmla="*/ 12 w 38"/>
                <a:gd name="T23" fmla="*/ 7 h 21"/>
                <a:gd name="T24" fmla="*/ 10 w 38"/>
                <a:gd name="T25" fmla="*/ 9 h 21"/>
                <a:gd name="T26" fmla="*/ 10 w 38"/>
                <a:gd name="T27" fmla="*/ 9 h 21"/>
                <a:gd name="T28" fmla="*/ 7 w 38"/>
                <a:gd name="T29" fmla="*/ 9 h 21"/>
                <a:gd name="T30" fmla="*/ 7 w 38"/>
                <a:gd name="T31" fmla="*/ 9 h 21"/>
                <a:gd name="T32" fmla="*/ 5 w 38"/>
                <a:gd name="T33" fmla="*/ 9 h 21"/>
                <a:gd name="T34" fmla="*/ 3 w 38"/>
                <a:gd name="T35" fmla="*/ 12 h 21"/>
                <a:gd name="T36" fmla="*/ 3 w 38"/>
                <a:gd name="T37" fmla="*/ 12 h 21"/>
                <a:gd name="T38" fmla="*/ 0 w 38"/>
                <a:gd name="T39" fmla="*/ 12 h 21"/>
                <a:gd name="T40" fmla="*/ 0 w 38"/>
                <a:gd name="T41" fmla="*/ 14 h 21"/>
                <a:gd name="T42" fmla="*/ 3 w 38"/>
                <a:gd name="T43" fmla="*/ 19 h 21"/>
                <a:gd name="T44" fmla="*/ 3 w 38"/>
                <a:gd name="T45" fmla="*/ 19 h 21"/>
                <a:gd name="T46" fmla="*/ 5 w 38"/>
                <a:gd name="T47" fmla="*/ 19 h 21"/>
                <a:gd name="T48" fmla="*/ 7 w 38"/>
                <a:gd name="T49" fmla="*/ 21 h 21"/>
                <a:gd name="T50" fmla="*/ 10 w 38"/>
                <a:gd name="T51" fmla="*/ 21 h 21"/>
                <a:gd name="T52" fmla="*/ 12 w 38"/>
                <a:gd name="T53" fmla="*/ 21 h 21"/>
                <a:gd name="T54" fmla="*/ 12 w 38"/>
                <a:gd name="T55" fmla="*/ 21 h 21"/>
                <a:gd name="T56" fmla="*/ 12 w 38"/>
                <a:gd name="T57" fmla="*/ 21 h 21"/>
                <a:gd name="T58" fmla="*/ 14 w 38"/>
                <a:gd name="T59" fmla="*/ 21 h 21"/>
                <a:gd name="T60" fmla="*/ 14 w 38"/>
                <a:gd name="T61" fmla="*/ 21 h 21"/>
                <a:gd name="T62" fmla="*/ 14 w 38"/>
                <a:gd name="T63" fmla="*/ 21 h 21"/>
                <a:gd name="T64" fmla="*/ 14 w 38"/>
                <a:gd name="T65" fmla="*/ 19 h 21"/>
                <a:gd name="T66" fmla="*/ 14 w 38"/>
                <a:gd name="T67" fmla="*/ 19 h 21"/>
                <a:gd name="T68" fmla="*/ 17 w 38"/>
                <a:gd name="T69" fmla="*/ 19 h 21"/>
                <a:gd name="T70" fmla="*/ 19 w 38"/>
                <a:gd name="T71" fmla="*/ 19 h 21"/>
                <a:gd name="T72" fmla="*/ 22 w 38"/>
                <a:gd name="T73" fmla="*/ 19 h 21"/>
                <a:gd name="T74" fmla="*/ 22 w 38"/>
                <a:gd name="T75" fmla="*/ 16 h 21"/>
                <a:gd name="T76" fmla="*/ 26 w 38"/>
                <a:gd name="T77" fmla="*/ 14 h 21"/>
                <a:gd name="T78" fmla="*/ 26 w 38"/>
                <a:gd name="T79" fmla="*/ 14 h 21"/>
                <a:gd name="T80" fmla="*/ 26 w 38"/>
                <a:gd name="T81" fmla="*/ 14 h 21"/>
                <a:gd name="T82" fmla="*/ 29 w 38"/>
                <a:gd name="T83" fmla="*/ 14 h 21"/>
                <a:gd name="T84" fmla="*/ 31 w 38"/>
                <a:gd name="T85" fmla="*/ 14 h 21"/>
                <a:gd name="T86" fmla="*/ 31 w 38"/>
                <a:gd name="T87" fmla="*/ 12 h 21"/>
                <a:gd name="T88" fmla="*/ 31 w 38"/>
                <a:gd name="T89" fmla="*/ 12 h 21"/>
                <a:gd name="T90" fmla="*/ 29 w 38"/>
                <a:gd name="T91" fmla="*/ 9 h 21"/>
                <a:gd name="T92" fmla="*/ 29 w 38"/>
                <a:gd name="T93" fmla="*/ 9 h 21"/>
                <a:gd name="T94" fmla="*/ 29 w 38"/>
                <a:gd name="T95" fmla="*/ 7 h 21"/>
                <a:gd name="T96" fmla="*/ 38 w 38"/>
                <a:gd name="T9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21">
                  <a:moveTo>
                    <a:pt x="38" y="0"/>
                  </a:moveTo>
                  <a:lnTo>
                    <a:pt x="38" y="0"/>
                  </a:lnTo>
                  <a:lnTo>
                    <a:pt x="36" y="0"/>
                  </a:lnTo>
                  <a:lnTo>
                    <a:pt x="33" y="0"/>
                  </a:lnTo>
                  <a:lnTo>
                    <a:pt x="33" y="2"/>
                  </a:lnTo>
                  <a:lnTo>
                    <a:pt x="31" y="2"/>
                  </a:lnTo>
                  <a:lnTo>
                    <a:pt x="24" y="4"/>
                  </a:lnTo>
                  <a:lnTo>
                    <a:pt x="22" y="4"/>
                  </a:lnTo>
                  <a:lnTo>
                    <a:pt x="17" y="4"/>
                  </a:lnTo>
                  <a:lnTo>
                    <a:pt x="14" y="4"/>
                  </a:lnTo>
                  <a:lnTo>
                    <a:pt x="12" y="4"/>
                  </a:lnTo>
                  <a:lnTo>
                    <a:pt x="12" y="7"/>
                  </a:lnTo>
                  <a:lnTo>
                    <a:pt x="10" y="9"/>
                  </a:lnTo>
                  <a:lnTo>
                    <a:pt x="10" y="9"/>
                  </a:lnTo>
                  <a:lnTo>
                    <a:pt x="7" y="9"/>
                  </a:lnTo>
                  <a:lnTo>
                    <a:pt x="7" y="9"/>
                  </a:lnTo>
                  <a:lnTo>
                    <a:pt x="5" y="9"/>
                  </a:lnTo>
                  <a:lnTo>
                    <a:pt x="3" y="12"/>
                  </a:lnTo>
                  <a:lnTo>
                    <a:pt x="3" y="12"/>
                  </a:lnTo>
                  <a:lnTo>
                    <a:pt x="0" y="12"/>
                  </a:lnTo>
                  <a:lnTo>
                    <a:pt x="0" y="14"/>
                  </a:lnTo>
                  <a:lnTo>
                    <a:pt x="3" y="19"/>
                  </a:lnTo>
                  <a:lnTo>
                    <a:pt x="3" y="19"/>
                  </a:lnTo>
                  <a:lnTo>
                    <a:pt x="5" y="19"/>
                  </a:lnTo>
                  <a:lnTo>
                    <a:pt x="7" y="21"/>
                  </a:lnTo>
                  <a:lnTo>
                    <a:pt x="10" y="21"/>
                  </a:lnTo>
                  <a:lnTo>
                    <a:pt x="12" y="21"/>
                  </a:lnTo>
                  <a:lnTo>
                    <a:pt x="12" y="21"/>
                  </a:lnTo>
                  <a:lnTo>
                    <a:pt x="12" y="21"/>
                  </a:lnTo>
                  <a:lnTo>
                    <a:pt x="14" y="21"/>
                  </a:lnTo>
                  <a:lnTo>
                    <a:pt x="14" y="21"/>
                  </a:lnTo>
                  <a:lnTo>
                    <a:pt x="14" y="21"/>
                  </a:lnTo>
                  <a:lnTo>
                    <a:pt x="14" y="19"/>
                  </a:lnTo>
                  <a:lnTo>
                    <a:pt x="14" y="19"/>
                  </a:lnTo>
                  <a:lnTo>
                    <a:pt x="17" y="19"/>
                  </a:lnTo>
                  <a:lnTo>
                    <a:pt x="19" y="19"/>
                  </a:lnTo>
                  <a:lnTo>
                    <a:pt x="22" y="19"/>
                  </a:lnTo>
                  <a:lnTo>
                    <a:pt x="22" y="16"/>
                  </a:lnTo>
                  <a:lnTo>
                    <a:pt x="26" y="14"/>
                  </a:lnTo>
                  <a:lnTo>
                    <a:pt x="26" y="14"/>
                  </a:lnTo>
                  <a:lnTo>
                    <a:pt x="26" y="14"/>
                  </a:lnTo>
                  <a:lnTo>
                    <a:pt x="29" y="14"/>
                  </a:lnTo>
                  <a:lnTo>
                    <a:pt x="31" y="14"/>
                  </a:lnTo>
                  <a:lnTo>
                    <a:pt x="31" y="12"/>
                  </a:lnTo>
                  <a:lnTo>
                    <a:pt x="31" y="12"/>
                  </a:lnTo>
                  <a:lnTo>
                    <a:pt x="29" y="9"/>
                  </a:lnTo>
                  <a:lnTo>
                    <a:pt x="29" y="9"/>
                  </a:lnTo>
                  <a:lnTo>
                    <a:pt x="29" y="7"/>
                  </a:lnTo>
                  <a:lnTo>
                    <a:pt x="3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5" name="Freeform 361"/>
            <p:cNvSpPr>
              <a:spLocks noEditPoints="1"/>
            </p:cNvSpPr>
            <p:nvPr userDrawn="1"/>
          </p:nvSpPr>
          <p:spPr bwMode="auto">
            <a:xfrm>
              <a:off x="2112" y="2318"/>
              <a:ext cx="190" cy="71"/>
            </a:xfrm>
            <a:custGeom>
              <a:avLst/>
              <a:gdLst>
                <a:gd name="T0" fmla="*/ 35 w 190"/>
                <a:gd name="T1" fmla="*/ 26 h 71"/>
                <a:gd name="T2" fmla="*/ 33 w 190"/>
                <a:gd name="T3" fmla="*/ 33 h 71"/>
                <a:gd name="T4" fmla="*/ 30 w 190"/>
                <a:gd name="T5" fmla="*/ 33 h 71"/>
                <a:gd name="T6" fmla="*/ 35 w 190"/>
                <a:gd name="T7" fmla="*/ 38 h 71"/>
                <a:gd name="T8" fmla="*/ 40 w 190"/>
                <a:gd name="T9" fmla="*/ 31 h 71"/>
                <a:gd name="T10" fmla="*/ 190 w 190"/>
                <a:gd name="T11" fmla="*/ 62 h 71"/>
                <a:gd name="T12" fmla="*/ 183 w 190"/>
                <a:gd name="T13" fmla="*/ 57 h 71"/>
                <a:gd name="T14" fmla="*/ 174 w 190"/>
                <a:gd name="T15" fmla="*/ 52 h 71"/>
                <a:gd name="T16" fmla="*/ 165 w 190"/>
                <a:gd name="T17" fmla="*/ 52 h 71"/>
                <a:gd name="T18" fmla="*/ 167 w 190"/>
                <a:gd name="T19" fmla="*/ 50 h 71"/>
                <a:gd name="T20" fmla="*/ 167 w 190"/>
                <a:gd name="T21" fmla="*/ 45 h 71"/>
                <a:gd name="T22" fmla="*/ 155 w 190"/>
                <a:gd name="T23" fmla="*/ 43 h 71"/>
                <a:gd name="T24" fmla="*/ 148 w 190"/>
                <a:gd name="T25" fmla="*/ 38 h 71"/>
                <a:gd name="T26" fmla="*/ 146 w 190"/>
                <a:gd name="T27" fmla="*/ 38 h 71"/>
                <a:gd name="T28" fmla="*/ 141 w 190"/>
                <a:gd name="T29" fmla="*/ 36 h 71"/>
                <a:gd name="T30" fmla="*/ 136 w 190"/>
                <a:gd name="T31" fmla="*/ 33 h 71"/>
                <a:gd name="T32" fmla="*/ 139 w 190"/>
                <a:gd name="T33" fmla="*/ 33 h 71"/>
                <a:gd name="T34" fmla="*/ 134 w 190"/>
                <a:gd name="T35" fmla="*/ 29 h 71"/>
                <a:gd name="T36" fmla="*/ 134 w 190"/>
                <a:gd name="T37" fmla="*/ 31 h 71"/>
                <a:gd name="T38" fmla="*/ 124 w 190"/>
                <a:gd name="T39" fmla="*/ 24 h 71"/>
                <a:gd name="T40" fmla="*/ 113 w 190"/>
                <a:gd name="T41" fmla="*/ 17 h 71"/>
                <a:gd name="T42" fmla="*/ 103 w 190"/>
                <a:gd name="T43" fmla="*/ 17 h 71"/>
                <a:gd name="T44" fmla="*/ 94 w 190"/>
                <a:gd name="T45" fmla="*/ 7 h 71"/>
                <a:gd name="T46" fmla="*/ 91 w 190"/>
                <a:gd name="T47" fmla="*/ 5 h 71"/>
                <a:gd name="T48" fmla="*/ 84 w 190"/>
                <a:gd name="T49" fmla="*/ 5 h 71"/>
                <a:gd name="T50" fmla="*/ 75 w 190"/>
                <a:gd name="T51" fmla="*/ 3 h 71"/>
                <a:gd name="T52" fmla="*/ 70 w 190"/>
                <a:gd name="T53" fmla="*/ 0 h 71"/>
                <a:gd name="T54" fmla="*/ 54 w 190"/>
                <a:gd name="T55" fmla="*/ 0 h 71"/>
                <a:gd name="T56" fmla="*/ 35 w 190"/>
                <a:gd name="T57" fmla="*/ 5 h 71"/>
                <a:gd name="T58" fmla="*/ 14 w 190"/>
                <a:gd name="T59" fmla="*/ 14 h 71"/>
                <a:gd name="T60" fmla="*/ 9 w 190"/>
                <a:gd name="T61" fmla="*/ 24 h 71"/>
                <a:gd name="T62" fmla="*/ 0 w 190"/>
                <a:gd name="T63" fmla="*/ 29 h 71"/>
                <a:gd name="T64" fmla="*/ 4 w 190"/>
                <a:gd name="T65" fmla="*/ 29 h 71"/>
                <a:gd name="T66" fmla="*/ 7 w 190"/>
                <a:gd name="T67" fmla="*/ 29 h 71"/>
                <a:gd name="T68" fmla="*/ 14 w 190"/>
                <a:gd name="T69" fmla="*/ 26 h 71"/>
                <a:gd name="T70" fmla="*/ 18 w 190"/>
                <a:gd name="T71" fmla="*/ 22 h 71"/>
                <a:gd name="T72" fmla="*/ 25 w 190"/>
                <a:gd name="T73" fmla="*/ 22 h 71"/>
                <a:gd name="T74" fmla="*/ 30 w 190"/>
                <a:gd name="T75" fmla="*/ 19 h 71"/>
                <a:gd name="T76" fmla="*/ 35 w 190"/>
                <a:gd name="T77" fmla="*/ 14 h 71"/>
                <a:gd name="T78" fmla="*/ 56 w 190"/>
                <a:gd name="T79" fmla="*/ 12 h 71"/>
                <a:gd name="T80" fmla="*/ 61 w 190"/>
                <a:gd name="T81" fmla="*/ 12 h 71"/>
                <a:gd name="T82" fmla="*/ 54 w 190"/>
                <a:gd name="T83" fmla="*/ 17 h 71"/>
                <a:gd name="T84" fmla="*/ 56 w 190"/>
                <a:gd name="T85" fmla="*/ 22 h 71"/>
                <a:gd name="T86" fmla="*/ 68 w 190"/>
                <a:gd name="T87" fmla="*/ 22 h 71"/>
                <a:gd name="T88" fmla="*/ 70 w 190"/>
                <a:gd name="T89" fmla="*/ 22 h 71"/>
                <a:gd name="T90" fmla="*/ 80 w 190"/>
                <a:gd name="T91" fmla="*/ 24 h 71"/>
                <a:gd name="T92" fmla="*/ 84 w 190"/>
                <a:gd name="T93" fmla="*/ 26 h 71"/>
                <a:gd name="T94" fmla="*/ 99 w 190"/>
                <a:gd name="T95" fmla="*/ 33 h 71"/>
                <a:gd name="T96" fmla="*/ 110 w 190"/>
                <a:gd name="T97" fmla="*/ 33 h 71"/>
                <a:gd name="T98" fmla="*/ 115 w 190"/>
                <a:gd name="T99" fmla="*/ 45 h 71"/>
                <a:gd name="T100" fmla="*/ 120 w 190"/>
                <a:gd name="T101" fmla="*/ 52 h 71"/>
                <a:gd name="T102" fmla="*/ 132 w 190"/>
                <a:gd name="T103" fmla="*/ 52 h 71"/>
                <a:gd name="T104" fmla="*/ 136 w 190"/>
                <a:gd name="T105" fmla="*/ 55 h 71"/>
                <a:gd name="T106" fmla="*/ 136 w 190"/>
                <a:gd name="T107" fmla="*/ 59 h 71"/>
                <a:gd name="T108" fmla="*/ 129 w 190"/>
                <a:gd name="T109" fmla="*/ 71 h 71"/>
                <a:gd name="T110" fmla="*/ 141 w 190"/>
                <a:gd name="T111" fmla="*/ 69 h 71"/>
                <a:gd name="T112" fmla="*/ 160 w 190"/>
                <a:gd name="T113" fmla="*/ 69 h 71"/>
                <a:gd name="T114" fmla="*/ 172 w 190"/>
                <a:gd name="T115" fmla="*/ 69 h 71"/>
                <a:gd name="T116" fmla="*/ 172 w 190"/>
                <a:gd name="T117" fmla="*/ 69 h 71"/>
                <a:gd name="T118" fmla="*/ 179 w 190"/>
                <a:gd name="T119" fmla="*/ 66 h 71"/>
                <a:gd name="T120" fmla="*/ 190 w 190"/>
                <a:gd name="T121" fmla="*/ 6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71">
                  <a:moveTo>
                    <a:pt x="40" y="29"/>
                  </a:moveTo>
                  <a:lnTo>
                    <a:pt x="40" y="29"/>
                  </a:lnTo>
                  <a:lnTo>
                    <a:pt x="40" y="26"/>
                  </a:lnTo>
                  <a:lnTo>
                    <a:pt x="35" y="26"/>
                  </a:lnTo>
                  <a:lnTo>
                    <a:pt x="33" y="29"/>
                  </a:lnTo>
                  <a:lnTo>
                    <a:pt x="33" y="29"/>
                  </a:lnTo>
                  <a:lnTo>
                    <a:pt x="35" y="33"/>
                  </a:lnTo>
                  <a:lnTo>
                    <a:pt x="33" y="33"/>
                  </a:lnTo>
                  <a:lnTo>
                    <a:pt x="33" y="36"/>
                  </a:lnTo>
                  <a:lnTo>
                    <a:pt x="30" y="33"/>
                  </a:lnTo>
                  <a:lnTo>
                    <a:pt x="30" y="33"/>
                  </a:lnTo>
                  <a:lnTo>
                    <a:pt x="30" y="33"/>
                  </a:lnTo>
                  <a:lnTo>
                    <a:pt x="30" y="36"/>
                  </a:lnTo>
                  <a:lnTo>
                    <a:pt x="33" y="36"/>
                  </a:lnTo>
                  <a:lnTo>
                    <a:pt x="33" y="38"/>
                  </a:lnTo>
                  <a:lnTo>
                    <a:pt x="35" y="38"/>
                  </a:lnTo>
                  <a:lnTo>
                    <a:pt x="40" y="36"/>
                  </a:lnTo>
                  <a:lnTo>
                    <a:pt x="42" y="33"/>
                  </a:lnTo>
                  <a:lnTo>
                    <a:pt x="42" y="33"/>
                  </a:lnTo>
                  <a:lnTo>
                    <a:pt x="40" y="31"/>
                  </a:lnTo>
                  <a:lnTo>
                    <a:pt x="40" y="29"/>
                  </a:lnTo>
                  <a:close/>
                  <a:moveTo>
                    <a:pt x="190" y="62"/>
                  </a:moveTo>
                  <a:lnTo>
                    <a:pt x="190" y="62"/>
                  </a:lnTo>
                  <a:lnTo>
                    <a:pt x="190" y="62"/>
                  </a:lnTo>
                  <a:lnTo>
                    <a:pt x="188" y="62"/>
                  </a:lnTo>
                  <a:lnTo>
                    <a:pt x="186" y="62"/>
                  </a:lnTo>
                  <a:lnTo>
                    <a:pt x="186" y="59"/>
                  </a:lnTo>
                  <a:lnTo>
                    <a:pt x="183" y="57"/>
                  </a:lnTo>
                  <a:lnTo>
                    <a:pt x="181" y="55"/>
                  </a:lnTo>
                  <a:lnTo>
                    <a:pt x="179" y="55"/>
                  </a:lnTo>
                  <a:lnTo>
                    <a:pt x="176" y="52"/>
                  </a:lnTo>
                  <a:lnTo>
                    <a:pt x="174" y="52"/>
                  </a:lnTo>
                  <a:lnTo>
                    <a:pt x="172" y="52"/>
                  </a:lnTo>
                  <a:lnTo>
                    <a:pt x="167" y="52"/>
                  </a:lnTo>
                  <a:lnTo>
                    <a:pt x="165" y="52"/>
                  </a:lnTo>
                  <a:lnTo>
                    <a:pt x="165" y="52"/>
                  </a:lnTo>
                  <a:lnTo>
                    <a:pt x="162" y="52"/>
                  </a:lnTo>
                  <a:lnTo>
                    <a:pt x="162" y="52"/>
                  </a:lnTo>
                  <a:lnTo>
                    <a:pt x="165" y="50"/>
                  </a:lnTo>
                  <a:lnTo>
                    <a:pt x="167" y="50"/>
                  </a:lnTo>
                  <a:lnTo>
                    <a:pt x="165" y="48"/>
                  </a:lnTo>
                  <a:lnTo>
                    <a:pt x="165" y="48"/>
                  </a:lnTo>
                  <a:lnTo>
                    <a:pt x="167" y="48"/>
                  </a:lnTo>
                  <a:lnTo>
                    <a:pt x="167" y="45"/>
                  </a:lnTo>
                  <a:lnTo>
                    <a:pt x="165" y="45"/>
                  </a:lnTo>
                  <a:lnTo>
                    <a:pt x="162" y="45"/>
                  </a:lnTo>
                  <a:lnTo>
                    <a:pt x="157" y="43"/>
                  </a:lnTo>
                  <a:lnTo>
                    <a:pt x="155" y="43"/>
                  </a:lnTo>
                  <a:lnTo>
                    <a:pt x="153" y="40"/>
                  </a:lnTo>
                  <a:lnTo>
                    <a:pt x="150" y="40"/>
                  </a:lnTo>
                  <a:lnTo>
                    <a:pt x="148" y="40"/>
                  </a:lnTo>
                  <a:lnTo>
                    <a:pt x="148" y="38"/>
                  </a:lnTo>
                  <a:lnTo>
                    <a:pt x="148" y="38"/>
                  </a:lnTo>
                  <a:lnTo>
                    <a:pt x="146" y="38"/>
                  </a:lnTo>
                  <a:lnTo>
                    <a:pt x="143" y="40"/>
                  </a:lnTo>
                  <a:lnTo>
                    <a:pt x="146" y="38"/>
                  </a:lnTo>
                  <a:lnTo>
                    <a:pt x="146" y="38"/>
                  </a:lnTo>
                  <a:lnTo>
                    <a:pt x="143" y="36"/>
                  </a:lnTo>
                  <a:lnTo>
                    <a:pt x="141" y="33"/>
                  </a:lnTo>
                  <a:lnTo>
                    <a:pt x="141" y="36"/>
                  </a:lnTo>
                  <a:lnTo>
                    <a:pt x="139" y="36"/>
                  </a:lnTo>
                  <a:lnTo>
                    <a:pt x="139" y="36"/>
                  </a:lnTo>
                  <a:lnTo>
                    <a:pt x="139" y="36"/>
                  </a:lnTo>
                  <a:lnTo>
                    <a:pt x="136" y="33"/>
                  </a:lnTo>
                  <a:lnTo>
                    <a:pt x="139" y="33"/>
                  </a:lnTo>
                  <a:lnTo>
                    <a:pt x="139" y="33"/>
                  </a:lnTo>
                  <a:lnTo>
                    <a:pt x="141" y="33"/>
                  </a:lnTo>
                  <a:lnTo>
                    <a:pt x="139" y="33"/>
                  </a:lnTo>
                  <a:lnTo>
                    <a:pt x="139" y="31"/>
                  </a:lnTo>
                  <a:lnTo>
                    <a:pt x="136" y="31"/>
                  </a:lnTo>
                  <a:lnTo>
                    <a:pt x="134" y="29"/>
                  </a:lnTo>
                  <a:lnTo>
                    <a:pt x="134" y="29"/>
                  </a:lnTo>
                  <a:lnTo>
                    <a:pt x="134" y="29"/>
                  </a:lnTo>
                  <a:lnTo>
                    <a:pt x="134" y="29"/>
                  </a:lnTo>
                  <a:lnTo>
                    <a:pt x="134" y="31"/>
                  </a:lnTo>
                  <a:lnTo>
                    <a:pt x="134" y="31"/>
                  </a:lnTo>
                  <a:lnTo>
                    <a:pt x="132" y="29"/>
                  </a:lnTo>
                  <a:lnTo>
                    <a:pt x="127" y="26"/>
                  </a:lnTo>
                  <a:lnTo>
                    <a:pt x="127" y="26"/>
                  </a:lnTo>
                  <a:lnTo>
                    <a:pt x="124" y="24"/>
                  </a:lnTo>
                  <a:lnTo>
                    <a:pt x="115" y="17"/>
                  </a:lnTo>
                  <a:lnTo>
                    <a:pt x="113" y="17"/>
                  </a:lnTo>
                  <a:lnTo>
                    <a:pt x="113" y="17"/>
                  </a:lnTo>
                  <a:lnTo>
                    <a:pt x="113" y="17"/>
                  </a:lnTo>
                  <a:lnTo>
                    <a:pt x="110" y="17"/>
                  </a:lnTo>
                  <a:lnTo>
                    <a:pt x="106" y="17"/>
                  </a:lnTo>
                  <a:lnTo>
                    <a:pt x="103" y="17"/>
                  </a:lnTo>
                  <a:lnTo>
                    <a:pt x="103" y="17"/>
                  </a:lnTo>
                  <a:lnTo>
                    <a:pt x="101" y="14"/>
                  </a:lnTo>
                  <a:lnTo>
                    <a:pt x="99" y="12"/>
                  </a:lnTo>
                  <a:lnTo>
                    <a:pt x="99" y="10"/>
                  </a:lnTo>
                  <a:lnTo>
                    <a:pt x="94" y="7"/>
                  </a:lnTo>
                  <a:lnTo>
                    <a:pt x="96" y="7"/>
                  </a:lnTo>
                  <a:lnTo>
                    <a:pt x="94" y="7"/>
                  </a:lnTo>
                  <a:lnTo>
                    <a:pt x="91" y="7"/>
                  </a:lnTo>
                  <a:lnTo>
                    <a:pt x="91" y="5"/>
                  </a:lnTo>
                  <a:lnTo>
                    <a:pt x="89" y="5"/>
                  </a:lnTo>
                  <a:lnTo>
                    <a:pt x="87" y="5"/>
                  </a:lnTo>
                  <a:lnTo>
                    <a:pt x="84" y="5"/>
                  </a:lnTo>
                  <a:lnTo>
                    <a:pt x="84" y="5"/>
                  </a:lnTo>
                  <a:lnTo>
                    <a:pt x="82" y="5"/>
                  </a:lnTo>
                  <a:lnTo>
                    <a:pt x="82" y="3"/>
                  </a:lnTo>
                  <a:lnTo>
                    <a:pt x="80" y="3"/>
                  </a:lnTo>
                  <a:lnTo>
                    <a:pt x="75" y="3"/>
                  </a:lnTo>
                  <a:lnTo>
                    <a:pt x="73" y="3"/>
                  </a:lnTo>
                  <a:lnTo>
                    <a:pt x="70" y="3"/>
                  </a:lnTo>
                  <a:lnTo>
                    <a:pt x="70" y="3"/>
                  </a:lnTo>
                  <a:lnTo>
                    <a:pt x="70" y="0"/>
                  </a:lnTo>
                  <a:lnTo>
                    <a:pt x="68" y="3"/>
                  </a:lnTo>
                  <a:lnTo>
                    <a:pt x="63" y="3"/>
                  </a:lnTo>
                  <a:lnTo>
                    <a:pt x="58" y="0"/>
                  </a:lnTo>
                  <a:lnTo>
                    <a:pt x="54" y="0"/>
                  </a:lnTo>
                  <a:lnTo>
                    <a:pt x="49" y="0"/>
                  </a:lnTo>
                  <a:lnTo>
                    <a:pt x="44" y="3"/>
                  </a:lnTo>
                  <a:lnTo>
                    <a:pt x="44" y="3"/>
                  </a:lnTo>
                  <a:lnTo>
                    <a:pt x="35" y="5"/>
                  </a:lnTo>
                  <a:lnTo>
                    <a:pt x="33" y="5"/>
                  </a:lnTo>
                  <a:lnTo>
                    <a:pt x="18" y="12"/>
                  </a:lnTo>
                  <a:lnTo>
                    <a:pt x="16" y="12"/>
                  </a:lnTo>
                  <a:lnTo>
                    <a:pt x="14" y="14"/>
                  </a:lnTo>
                  <a:lnTo>
                    <a:pt x="11" y="17"/>
                  </a:lnTo>
                  <a:lnTo>
                    <a:pt x="11" y="19"/>
                  </a:lnTo>
                  <a:lnTo>
                    <a:pt x="11" y="24"/>
                  </a:lnTo>
                  <a:lnTo>
                    <a:pt x="9" y="24"/>
                  </a:lnTo>
                  <a:lnTo>
                    <a:pt x="9" y="24"/>
                  </a:lnTo>
                  <a:lnTo>
                    <a:pt x="7" y="24"/>
                  </a:lnTo>
                  <a:lnTo>
                    <a:pt x="7" y="24"/>
                  </a:lnTo>
                  <a:lnTo>
                    <a:pt x="0" y="29"/>
                  </a:lnTo>
                  <a:lnTo>
                    <a:pt x="0" y="29"/>
                  </a:lnTo>
                  <a:lnTo>
                    <a:pt x="0" y="29"/>
                  </a:lnTo>
                  <a:lnTo>
                    <a:pt x="2" y="29"/>
                  </a:lnTo>
                  <a:lnTo>
                    <a:pt x="4" y="29"/>
                  </a:lnTo>
                  <a:lnTo>
                    <a:pt x="4" y="26"/>
                  </a:lnTo>
                  <a:lnTo>
                    <a:pt x="7" y="26"/>
                  </a:lnTo>
                  <a:lnTo>
                    <a:pt x="7" y="26"/>
                  </a:lnTo>
                  <a:lnTo>
                    <a:pt x="7" y="29"/>
                  </a:lnTo>
                  <a:lnTo>
                    <a:pt x="7" y="31"/>
                  </a:lnTo>
                  <a:lnTo>
                    <a:pt x="7" y="29"/>
                  </a:lnTo>
                  <a:lnTo>
                    <a:pt x="11" y="29"/>
                  </a:lnTo>
                  <a:lnTo>
                    <a:pt x="14" y="26"/>
                  </a:lnTo>
                  <a:lnTo>
                    <a:pt x="16" y="26"/>
                  </a:lnTo>
                  <a:lnTo>
                    <a:pt x="16" y="26"/>
                  </a:lnTo>
                  <a:lnTo>
                    <a:pt x="18" y="24"/>
                  </a:lnTo>
                  <a:lnTo>
                    <a:pt x="18" y="22"/>
                  </a:lnTo>
                  <a:lnTo>
                    <a:pt x="18" y="22"/>
                  </a:lnTo>
                  <a:lnTo>
                    <a:pt x="23" y="22"/>
                  </a:lnTo>
                  <a:lnTo>
                    <a:pt x="23" y="22"/>
                  </a:lnTo>
                  <a:lnTo>
                    <a:pt x="25" y="22"/>
                  </a:lnTo>
                  <a:lnTo>
                    <a:pt x="25" y="22"/>
                  </a:lnTo>
                  <a:lnTo>
                    <a:pt x="25" y="22"/>
                  </a:lnTo>
                  <a:lnTo>
                    <a:pt x="28" y="22"/>
                  </a:lnTo>
                  <a:lnTo>
                    <a:pt x="30" y="19"/>
                  </a:lnTo>
                  <a:lnTo>
                    <a:pt x="33" y="17"/>
                  </a:lnTo>
                  <a:lnTo>
                    <a:pt x="33" y="17"/>
                  </a:lnTo>
                  <a:lnTo>
                    <a:pt x="35" y="17"/>
                  </a:lnTo>
                  <a:lnTo>
                    <a:pt x="35" y="14"/>
                  </a:lnTo>
                  <a:lnTo>
                    <a:pt x="40" y="12"/>
                  </a:lnTo>
                  <a:lnTo>
                    <a:pt x="40" y="12"/>
                  </a:lnTo>
                  <a:lnTo>
                    <a:pt x="42" y="10"/>
                  </a:lnTo>
                  <a:lnTo>
                    <a:pt x="56" y="12"/>
                  </a:lnTo>
                  <a:lnTo>
                    <a:pt x="58" y="12"/>
                  </a:lnTo>
                  <a:lnTo>
                    <a:pt x="58" y="12"/>
                  </a:lnTo>
                  <a:lnTo>
                    <a:pt x="58" y="12"/>
                  </a:lnTo>
                  <a:lnTo>
                    <a:pt x="61" y="12"/>
                  </a:lnTo>
                  <a:lnTo>
                    <a:pt x="61" y="14"/>
                  </a:lnTo>
                  <a:lnTo>
                    <a:pt x="58" y="14"/>
                  </a:lnTo>
                  <a:lnTo>
                    <a:pt x="58" y="14"/>
                  </a:lnTo>
                  <a:lnTo>
                    <a:pt x="54" y="17"/>
                  </a:lnTo>
                  <a:lnTo>
                    <a:pt x="54" y="17"/>
                  </a:lnTo>
                  <a:lnTo>
                    <a:pt x="54" y="19"/>
                  </a:lnTo>
                  <a:lnTo>
                    <a:pt x="56" y="22"/>
                  </a:lnTo>
                  <a:lnTo>
                    <a:pt x="56" y="22"/>
                  </a:lnTo>
                  <a:lnTo>
                    <a:pt x="63" y="22"/>
                  </a:lnTo>
                  <a:lnTo>
                    <a:pt x="66" y="24"/>
                  </a:lnTo>
                  <a:lnTo>
                    <a:pt x="66" y="24"/>
                  </a:lnTo>
                  <a:lnTo>
                    <a:pt x="68" y="22"/>
                  </a:lnTo>
                  <a:lnTo>
                    <a:pt x="68" y="22"/>
                  </a:lnTo>
                  <a:lnTo>
                    <a:pt x="68" y="19"/>
                  </a:lnTo>
                  <a:lnTo>
                    <a:pt x="70" y="22"/>
                  </a:lnTo>
                  <a:lnTo>
                    <a:pt x="70" y="22"/>
                  </a:lnTo>
                  <a:lnTo>
                    <a:pt x="70" y="24"/>
                  </a:lnTo>
                  <a:lnTo>
                    <a:pt x="70" y="24"/>
                  </a:lnTo>
                  <a:lnTo>
                    <a:pt x="73" y="24"/>
                  </a:lnTo>
                  <a:lnTo>
                    <a:pt x="80" y="24"/>
                  </a:lnTo>
                  <a:lnTo>
                    <a:pt x="80" y="24"/>
                  </a:lnTo>
                  <a:lnTo>
                    <a:pt x="80" y="24"/>
                  </a:lnTo>
                  <a:lnTo>
                    <a:pt x="82" y="24"/>
                  </a:lnTo>
                  <a:lnTo>
                    <a:pt x="84" y="26"/>
                  </a:lnTo>
                  <a:lnTo>
                    <a:pt x="84" y="29"/>
                  </a:lnTo>
                  <a:lnTo>
                    <a:pt x="87" y="29"/>
                  </a:lnTo>
                  <a:lnTo>
                    <a:pt x="89" y="31"/>
                  </a:lnTo>
                  <a:lnTo>
                    <a:pt x="99" y="33"/>
                  </a:lnTo>
                  <a:lnTo>
                    <a:pt x="101" y="36"/>
                  </a:lnTo>
                  <a:lnTo>
                    <a:pt x="103" y="36"/>
                  </a:lnTo>
                  <a:lnTo>
                    <a:pt x="110" y="33"/>
                  </a:lnTo>
                  <a:lnTo>
                    <a:pt x="110" y="33"/>
                  </a:lnTo>
                  <a:lnTo>
                    <a:pt x="113" y="36"/>
                  </a:lnTo>
                  <a:lnTo>
                    <a:pt x="113" y="38"/>
                  </a:lnTo>
                  <a:lnTo>
                    <a:pt x="113" y="40"/>
                  </a:lnTo>
                  <a:lnTo>
                    <a:pt x="115" y="45"/>
                  </a:lnTo>
                  <a:lnTo>
                    <a:pt x="115" y="45"/>
                  </a:lnTo>
                  <a:lnTo>
                    <a:pt x="115" y="48"/>
                  </a:lnTo>
                  <a:lnTo>
                    <a:pt x="117" y="48"/>
                  </a:lnTo>
                  <a:lnTo>
                    <a:pt x="120" y="52"/>
                  </a:lnTo>
                  <a:lnTo>
                    <a:pt x="122" y="52"/>
                  </a:lnTo>
                  <a:lnTo>
                    <a:pt x="124" y="52"/>
                  </a:lnTo>
                  <a:lnTo>
                    <a:pt x="129" y="52"/>
                  </a:lnTo>
                  <a:lnTo>
                    <a:pt x="132" y="52"/>
                  </a:lnTo>
                  <a:lnTo>
                    <a:pt x="134" y="52"/>
                  </a:lnTo>
                  <a:lnTo>
                    <a:pt x="136" y="55"/>
                  </a:lnTo>
                  <a:lnTo>
                    <a:pt x="136" y="55"/>
                  </a:lnTo>
                  <a:lnTo>
                    <a:pt x="136" y="55"/>
                  </a:lnTo>
                  <a:lnTo>
                    <a:pt x="139" y="57"/>
                  </a:lnTo>
                  <a:lnTo>
                    <a:pt x="139" y="57"/>
                  </a:lnTo>
                  <a:lnTo>
                    <a:pt x="139" y="59"/>
                  </a:lnTo>
                  <a:lnTo>
                    <a:pt x="136" y="59"/>
                  </a:lnTo>
                  <a:lnTo>
                    <a:pt x="136" y="62"/>
                  </a:lnTo>
                  <a:lnTo>
                    <a:pt x="129" y="66"/>
                  </a:lnTo>
                  <a:lnTo>
                    <a:pt x="124" y="71"/>
                  </a:lnTo>
                  <a:lnTo>
                    <a:pt x="129" y="71"/>
                  </a:lnTo>
                  <a:lnTo>
                    <a:pt x="134" y="69"/>
                  </a:lnTo>
                  <a:lnTo>
                    <a:pt x="139" y="69"/>
                  </a:lnTo>
                  <a:lnTo>
                    <a:pt x="141" y="69"/>
                  </a:lnTo>
                  <a:lnTo>
                    <a:pt x="141" y="69"/>
                  </a:lnTo>
                  <a:lnTo>
                    <a:pt x="148" y="69"/>
                  </a:lnTo>
                  <a:lnTo>
                    <a:pt x="153" y="69"/>
                  </a:lnTo>
                  <a:lnTo>
                    <a:pt x="153" y="69"/>
                  </a:lnTo>
                  <a:lnTo>
                    <a:pt x="160" y="69"/>
                  </a:lnTo>
                  <a:lnTo>
                    <a:pt x="162" y="69"/>
                  </a:lnTo>
                  <a:lnTo>
                    <a:pt x="165" y="69"/>
                  </a:lnTo>
                  <a:lnTo>
                    <a:pt x="169" y="69"/>
                  </a:lnTo>
                  <a:lnTo>
                    <a:pt x="172" y="69"/>
                  </a:lnTo>
                  <a:lnTo>
                    <a:pt x="172" y="69"/>
                  </a:lnTo>
                  <a:lnTo>
                    <a:pt x="172" y="66"/>
                  </a:lnTo>
                  <a:lnTo>
                    <a:pt x="172" y="69"/>
                  </a:lnTo>
                  <a:lnTo>
                    <a:pt x="172" y="69"/>
                  </a:lnTo>
                  <a:lnTo>
                    <a:pt x="172" y="69"/>
                  </a:lnTo>
                  <a:lnTo>
                    <a:pt x="174" y="69"/>
                  </a:lnTo>
                  <a:lnTo>
                    <a:pt x="176" y="69"/>
                  </a:lnTo>
                  <a:lnTo>
                    <a:pt x="179" y="66"/>
                  </a:lnTo>
                  <a:lnTo>
                    <a:pt x="181" y="66"/>
                  </a:lnTo>
                  <a:lnTo>
                    <a:pt x="186" y="66"/>
                  </a:lnTo>
                  <a:lnTo>
                    <a:pt x="188" y="66"/>
                  </a:lnTo>
                  <a:lnTo>
                    <a:pt x="190" y="64"/>
                  </a:lnTo>
                  <a:lnTo>
                    <a:pt x="190" y="64"/>
                  </a:lnTo>
                  <a:lnTo>
                    <a:pt x="190" y="62"/>
                  </a:lnTo>
                  <a:lnTo>
                    <a:pt x="190" y="6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6" name="Freeform 362"/>
            <p:cNvSpPr>
              <a:spLocks noEditPoints="1"/>
            </p:cNvSpPr>
            <p:nvPr userDrawn="1"/>
          </p:nvSpPr>
          <p:spPr bwMode="auto">
            <a:xfrm>
              <a:off x="3898" y="1829"/>
              <a:ext cx="99" cy="73"/>
            </a:xfrm>
            <a:custGeom>
              <a:avLst/>
              <a:gdLst>
                <a:gd name="T0" fmla="*/ 33 w 99"/>
                <a:gd name="T1" fmla="*/ 52 h 73"/>
                <a:gd name="T2" fmla="*/ 31 w 99"/>
                <a:gd name="T3" fmla="*/ 52 h 73"/>
                <a:gd name="T4" fmla="*/ 26 w 99"/>
                <a:gd name="T5" fmla="*/ 45 h 73"/>
                <a:gd name="T6" fmla="*/ 31 w 99"/>
                <a:gd name="T7" fmla="*/ 45 h 73"/>
                <a:gd name="T8" fmla="*/ 24 w 99"/>
                <a:gd name="T9" fmla="*/ 40 h 73"/>
                <a:gd name="T10" fmla="*/ 24 w 99"/>
                <a:gd name="T11" fmla="*/ 38 h 73"/>
                <a:gd name="T12" fmla="*/ 21 w 99"/>
                <a:gd name="T13" fmla="*/ 35 h 73"/>
                <a:gd name="T14" fmla="*/ 24 w 99"/>
                <a:gd name="T15" fmla="*/ 33 h 73"/>
                <a:gd name="T16" fmla="*/ 19 w 99"/>
                <a:gd name="T17" fmla="*/ 28 h 73"/>
                <a:gd name="T18" fmla="*/ 19 w 99"/>
                <a:gd name="T19" fmla="*/ 33 h 73"/>
                <a:gd name="T20" fmla="*/ 99 w 99"/>
                <a:gd name="T21" fmla="*/ 26 h 73"/>
                <a:gd name="T22" fmla="*/ 92 w 99"/>
                <a:gd name="T23" fmla="*/ 21 h 73"/>
                <a:gd name="T24" fmla="*/ 90 w 99"/>
                <a:gd name="T25" fmla="*/ 19 h 73"/>
                <a:gd name="T26" fmla="*/ 90 w 99"/>
                <a:gd name="T27" fmla="*/ 12 h 73"/>
                <a:gd name="T28" fmla="*/ 87 w 99"/>
                <a:gd name="T29" fmla="*/ 12 h 73"/>
                <a:gd name="T30" fmla="*/ 80 w 99"/>
                <a:gd name="T31" fmla="*/ 14 h 73"/>
                <a:gd name="T32" fmla="*/ 68 w 99"/>
                <a:gd name="T33" fmla="*/ 12 h 73"/>
                <a:gd name="T34" fmla="*/ 64 w 99"/>
                <a:gd name="T35" fmla="*/ 9 h 73"/>
                <a:gd name="T36" fmla="*/ 54 w 99"/>
                <a:gd name="T37" fmla="*/ 2 h 73"/>
                <a:gd name="T38" fmla="*/ 47 w 99"/>
                <a:gd name="T39" fmla="*/ 0 h 73"/>
                <a:gd name="T40" fmla="*/ 45 w 99"/>
                <a:gd name="T41" fmla="*/ 2 h 73"/>
                <a:gd name="T42" fmla="*/ 38 w 99"/>
                <a:gd name="T43" fmla="*/ 5 h 73"/>
                <a:gd name="T44" fmla="*/ 35 w 99"/>
                <a:gd name="T45" fmla="*/ 7 h 73"/>
                <a:gd name="T46" fmla="*/ 35 w 99"/>
                <a:gd name="T47" fmla="*/ 14 h 73"/>
                <a:gd name="T48" fmla="*/ 31 w 99"/>
                <a:gd name="T49" fmla="*/ 16 h 73"/>
                <a:gd name="T50" fmla="*/ 31 w 99"/>
                <a:gd name="T51" fmla="*/ 21 h 73"/>
                <a:gd name="T52" fmla="*/ 24 w 99"/>
                <a:gd name="T53" fmla="*/ 21 h 73"/>
                <a:gd name="T54" fmla="*/ 19 w 99"/>
                <a:gd name="T55" fmla="*/ 16 h 73"/>
                <a:gd name="T56" fmla="*/ 14 w 99"/>
                <a:gd name="T57" fmla="*/ 21 h 73"/>
                <a:gd name="T58" fmla="*/ 9 w 99"/>
                <a:gd name="T59" fmla="*/ 21 h 73"/>
                <a:gd name="T60" fmla="*/ 2 w 99"/>
                <a:gd name="T61" fmla="*/ 19 h 73"/>
                <a:gd name="T62" fmla="*/ 5 w 99"/>
                <a:gd name="T63" fmla="*/ 33 h 73"/>
                <a:gd name="T64" fmla="*/ 12 w 99"/>
                <a:gd name="T65" fmla="*/ 33 h 73"/>
                <a:gd name="T66" fmla="*/ 19 w 99"/>
                <a:gd name="T67" fmla="*/ 23 h 73"/>
                <a:gd name="T68" fmla="*/ 24 w 99"/>
                <a:gd name="T69" fmla="*/ 38 h 73"/>
                <a:gd name="T70" fmla="*/ 33 w 99"/>
                <a:gd name="T71" fmla="*/ 47 h 73"/>
                <a:gd name="T72" fmla="*/ 28 w 99"/>
                <a:gd name="T73" fmla="*/ 49 h 73"/>
                <a:gd name="T74" fmla="*/ 42 w 99"/>
                <a:gd name="T75" fmla="*/ 61 h 73"/>
                <a:gd name="T76" fmla="*/ 47 w 99"/>
                <a:gd name="T77" fmla="*/ 61 h 73"/>
                <a:gd name="T78" fmla="*/ 66 w 99"/>
                <a:gd name="T79" fmla="*/ 71 h 73"/>
                <a:gd name="T80" fmla="*/ 71 w 99"/>
                <a:gd name="T81" fmla="*/ 73 h 73"/>
                <a:gd name="T82" fmla="*/ 64 w 99"/>
                <a:gd name="T83" fmla="*/ 64 h 73"/>
                <a:gd name="T84" fmla="*/ 54 w 99"/>
                <a:gd name="T85" fmla="*/ 57 h 73"/>
                <a:gd name="T86" fmla="*/ 47 w 99"/>
                <a:gd name="T87" fmla="*/ 47 h 73"/>
                <a:gd name="T88" fmla="*/ 40 w 99"/>
                <a:gd name="T89" fmla="*/ 38 h 73"/>
                <a:gd name="T90" fmla="*/ 40 w 99"/>
                <a:gd name="T91" fmla="*/ 26 h 73"/>
                <a:gd name="T92" fmla="*/ 47 w 99"/>
                <a:gd name="T93" fmla="*/ 31 h 73"/>
                <a:gd name="T94" fmla="*/ 57 w 99"/>
                <a:gd name="T95" fmla="*/ 26 h 73"/>
                <a:gd name="T96" fmla="*/ 64 w 99"/>
                <a:gd name="T97" fmla="*/ 26 h 73"/>
                <a:gd name="T98" fmla="*/ 71 w 99"/>
                <a:gd name="T99" fmla="*/ 28 h 73"/>
                <a:gd name="T100" fmla="*/ 78 w 99"/>
                <a:gd name="T101" fmla="*/ 28 h 73"/>
                <a:gd name="T102" fmla="*/ 85 w 99"/>
                <a:gd name="T103" fmla="*/ 28 h 73"/>
                <a:gd name="T104" fmla="*/ 90 w 99"/>
                <a:gd name="T105" fmla="*/ 33 h 73"/>
                <a:gd name="T106" fmla="*/ 92 w 99"/>
                <a:gd name="T107" fmla="*/ 33 h 73"/>
                <a:gd name="T108" fmla="*/ 94 w 99"/>
                <a:gd name="T109" fmla="*/ 28 h 73"/>
                <a:gd name="T110" fmla="*/ 97 w 99"/>
                <a:gd name="T111"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 h="73">
                  <a:moveTo>
                    <a:pt x="31" y="52"/>
                  </a:moveTo>
                  <a:lnTo>
                    <a:pt x="31" y="54"/>
                  </a:lnTo>
                  <a:lnTo>
                    <a:pt x="33" y="54"/>
                  </a:lnTo>
                  <a:lnTo>
                    <a:pt x="33" y="54"/>
                  </a:lnTo>
                  <a:lnTo>
                    <a:pt x="33" y="52"/>
                  </a:lnTo>
                  <a:lnTo>
                    <a:pt x="31" y="52"/>
                  </a:lnTo>
                  <a:close/>
                  <a:moveTo>
                    <a:pt x="28" y="49"/>
                  </a:moveTo>
                  <a:lnTo>
                    <a:pt x="28" y="49"/>
                  </a:lnTo>
                  <a:lnTo>
                    <a:pt x="28" y="49"/>
                  </a:lnTo>
                  <a:lnTo>
                    <a:pt x="31" y="52"/>
                  </a:lnTo>
                  <a:lnTo>
                    <a:pt x="31" y="52"/>
                  </a:lnTo>
                  <a:lnTo>
                    <a:pt x="28" y="49"/>
                  </a:lnTo>
                  <a:close/>
                  <a:moveTo>
                    <a:pt x="24" y="42"/>
                  </a:moveTo>
                  <a:lnTo>
                    <a:pt x="26" y="45"/>
                  </a:lnTo>
                  <a:lnTo>
                    <a:pt x="26" y="45"/>
                  </a:lnTo>
                  <a:lnTo>
                    <a:pt x="28" y="45"/>
                  </a:lnTo>
                  <a:lnTo>
                    <a:pt x="28" y="47"/>
                  </a:lnTo>
                  <a:lnTo>
                    <a:pt x="28" y="45"/>
                  </a:lnTo>
                  <a:lnTo>
                    <a:pt x="31" y="45"/>
                  </a:lnTo>
                  <a:lnTo>
                    <a:pt x="31" y="45"/>
                  </a:lnTo>
                  <a:lnTo>
                    <a:pt x="28" y="45"/>
                  </a:lnTo>
                  <a:lnTo>
                    <a:pt x="26" y="42"/>
                  </a:lnTo>
                  <a:lnTo>
                    <a:pt x="24" y="40"/>
                  </a:lnTo>
                  <a:lnTo>
                    <a:pt x="24" y="40"/>
                  </a:lnTo>
                  <a:lnTo>
                    <a:pt x="24" y="40"/>
                  </a:lnTo>
                  <a:lnTo>
                    <a:pt x="21" y="38"/>
                  </a:lnTo>
                  <a:lnTo>
                    <a:pt x="21" y="40"/>
                  </a:lnTo>
                  <a:lnTo>
                    <a:pt x="24" y="42"/>
                  </a:lnTo>
                  <a:lnTo>
                    <a:pt x="24" y="42"/>
                  </a:lnTo>
                  <a:close/>
                  <a:moveTo>
                    <a:pt x="24" y="38"/>
                  </a:moveTo>
                  <a:lnTo>
                    <a:pt x="24" y="38"/>
                  </a:lnTo>
                  <a:lnTo>
                    <a:pt x="21" y="35"/>
                  </a:lnTo>
                  <a:lnTo>
                    <a:pt x="21" y="35"/>
                  </a:lnTo>
                  <a:lnTo>
                    <a:pt x="21" y="35"/>
                  </a:lnTo>
                  <a:lnTo>
                    <a:pt x="21" y="35"/>
                  </a:lnTo>
                  <a:lnTo>
                    <a:pt x="21" y="35"/>
                  </a:lnTo>
                  <a:lnTo>
                    <a:pt x="21" y="38"/>
                  </a:lnTo>
                  <a:lnTo>
                    <a:pt x="21" y="38"/>
                  </a:lnTo>
                  <a:lnTo>
                    <a:pt x="24" y="38"/>
                  </a:lnTo>
                  <a:close/>
                  <a:moveTo>
                    <a:pt x="24" y="33"/>
                  </a:moveTo>
                  <a:lnTo>
                    <a:pt x="21" y="28"/>
                  </a:lnTo>
                  <a:lnTo>
                    <a:pt x="21" y="28"/>
                  </a:lnTo>
                  <a:lnTo>
                    <a:pt x="19" y="26"/>
                  </a:lnTo>
                  <a:lnTo>
                    <a:pt x="19" y="26"/>
                  </a:lnTo>
                  <a:lnTo>
                    <a:pt x="19" y="28"/>
                  </a:lnTo>
                  <a:lnTo>
                    <a:pt x="17" y="28"/>
                  </a:lnTo>
                  <a:lnTo>
                    <a:pt x="17" y="28"/>
                  </a:lnTo>
                  <a:lnTo>
                    <a:pt x="19" y="31"/>
                  </a:lnTo>
                  <a:lnTo>
                    <a:pt x="19" y="31"/>
                  </a:lnTo>
                  <a:lnTo>
                    <a:pt x="19" y="33"/>
                  </a:lnTo>
                  <a:lnTo>
                    <a:pt x="21" y="33"/>
                  </a:lnTo>
                  <a:lnTo>
                    <a:pt x="24" y="33"/>
                  </a:lnTo>
                  <a:close/>
                  <a:moveTo>
                    <a:pt x="99" y="26"/>
                  </a:moveTo>
                  <a:lnTo>
                    <a:pt x="99" y="26"/>
                  </a:lnTo>
                  <a:lnTo>
                    <a:pt x="99" y="26"/>
                  </a:lnTo>
                  <a:lnTo>
                    <a:pt x="99" y="26"/>
                  </a:lnTo>
                  <a:lnTo>
                    <a:pt x="97" y="23"/>
                  </a:lnTo>
                  <a:lnTo>
                    <a:pt x="94" y="23"/>
                  </a:lnTo>
                  <a:lnTo>
                    <a:pt x="92" y="21"/>
                  </a:lnTo>
                  <a:lnTo>
                    <a:pt x="92" y="21"/>
                  </a:lnTo>
                  <a:lnTo>
                    <a:pt x="92" y="21"/>
                  </a:lnTo>
                  <a:lnTo>
                    <a:pt x="94" y="19"/>
                  </a:lnTo>
                  <a:lnTo>
                    <a:pt x="92" y="19"/>
                  </a:lnTo>
                  <a:lnTo>
                    <a:pt x="92" y="19"/>
                  </a:lnTo>
                  <a:lnTo>
                    <a:pt x="90" y="19"/>
                  </a:lnTo>
                  <a:lnTo>
                    <a:pt x="92" y="16"/>
                  </a:lnTo>
                  <a:lnTo>
                    <a:pt x="90" y="14"/>
                  </a:lnTo>
                  <a:lnTo>
                    <a:pt x="90" y="14"/>
                  </a:lnTo>
                  <a:lnTo>
                    <a:pt x="90" y="12"/>
                  </a:lnTo>
                  <a:lnTo>
                    <a:pt x="90" y="12"/>
                  </a:lnTo>
                  <a:lnTo>
                    <a:pt x="90" y="12"/>
                  </a:lnTo>
                  <a:lnTo>
                    <a:pt x="90" y="12"/>
                  </a:lnTo>
                  <a:lnTo>
                    <a:pt x="90" y="12"/>
                  </a:lnTo>
                  <a:lnTo>
                    <a:pt x="87" y="12"/>
                  </a:lnTo>
                  <a:lnTo>
                    <a:pt x="87" y="12"/>
                  </a:lnTo>
                  <a:lnTo>
                    <a:pt x="85" y="14"/>
                  </a:lnTo>
                  <a:lnTo>
                    <a:pt x="85" y="14"/>
                  </a:lnTo>
                  <a:lnTo>
                    <a:pt x="83" y="14"/>
                  </a:lnTo>
                  <a:lnTo>
                    <a:pt x="83" y="14"/>
                  </a:lnTo>
                  <a:lnTo>
                    <a:pt x="80" y="14"/>
                  </a:lnTo>
                  <a:lnTo>
                    <a:pt x="80" y="14"/>
                  </a:lnTo>
                  <a:lnTo>
                    <a:pt x="75" y="14"/>
                  </a:lnTo>
                  <a:lnTo>
                    <a:pt x="73" y="14"/>
                  </a:lnTo>
                  <a:lnTo>
                    <a:pt x="71" y="14"/>
                  </a:lnTo>
                  <a:lnTo>
                    <a:pt x="68" y="12"/>
                  </a:lnTo>
                  <a:lnTo>
                    <a:pt x="68" y="12"/>
                  </a:lnTo>
                  <a:lnTo>
                    <a:pt x="68" y="12"/>
                  </a:lnTo>
                  <a:lnTo>
                    <a:pt x="66" y="12"/>
                  </a:lnTo>
                  <a:lnTo>
                    <a:pt x="64" y="9"/>
                  </a:lnTo>
                  <a:lnTo>
                    <a:pt x="64" y="9"/>
                  </a:lnTo>
                  <a:lnTo>
                    <a:pt x="61" y="7"/>
                  </a:lnTo>
                  <a:lnTo>
                    <a:pt x="59" y="7"/>
                  </a:lnTo>
                  <a:lnTo>
                    <a:pt x="57" y="5"/>
                  </a:lnTo>
                  <a:lnTo>
                    <a:pt x="57" y="2"/>
                  </a:lnTo>
                  <a:lnTo>
                    <a:pt x="54" y="2"/>
                  </a:lnTo>
                  <a:lnTo>
                    <a:pt x="52" y="0"/>
                  </a:lnTo>
                  <a:lnTo>
                    <a:pt x="50" y="0"/>
                  </a:lnTo>
                  <a:lnTo>
                    <a:pt x="50" y="0"/>
                  </a:lnTo>
                  <a:lnTo>
                    <a:pt x="47" y="0"/>
                  </a:lnTo>
                  <a:lnTo>
                    <a:pt x="47" y="0"/>
                  </a:lnTo>
                  <a:lnTo>
                    <a:pt x="47" y="0"/>
                  </a:lnTo>
                  <a:lnTo>
                    <a:pt x="45" y="0"/>
                  </a:lnTo>
                  <a:lnTo>
                    <a:pt x="47" y="2"/>
                  </a:lnTo>
                  <a:lnTo>
                    <a:pt x="45" y="2"/>
                  </a:lnTo>
                  <a:lnTo>
                    <a:pt x="45" y="2"/>
                  </a:lnTo>
                  <a:lnTo>
                    <a:pt x="42" y="2"/>
                  </a:lnTo>
                  <a:lnTo>
                    <a:pt x="42" y="5"/>
                  </a:lnTo>
                  <a:lnTo>
                    <a:pt x="40" y="5"/>
                  </a:lnTo>
                  <a:lnTo>
                    <a:pt x="40" y="5"/>
                  </a:lnTo>
                  <a:lnTo>
                    <a:pt x="38" y="5"/>
                  </a:lnTo>
                  <a:lnTo>
                    <a:pt x="38" y="5"/>
                  </a:lnTo>
                  <a:lnTo>
                    <a:pt x="35" y="5"/>
                  </a:lnTo>
                  <a:lnTo>
                    <a:pt x="35" y="7"/>
                  </a:lnTo>
                  <a:lnTo>
                    <a:pt x="35" y="7"/>
                  </a:lnTo>
                  <a:lnTo>
                    <a:pt x="35" y="7"/>
                  </a:lnTo>
                  <a:lnTo>
                    <a:pt x="35" y="9"/>
                  </a:lnTo>
                  <a:lnTo>
                    <a:pt x="38" y="9"/>
                  </a:lnTo>
                  <a:lnTo>
                    <a:pt x="38" y="12"/>
                  </a:lnTo>
                  <a:lnTo>
                    <a:pt x="35" y="12"/>
                  </a:lnTo>
                  <a:lnTo>
                    <a:pt x="35" y="14"/>
                  </a:lnTo>
                  <a:lnTo>
                    <a:pt x="33" y="14"/>
                  </a:lnTo>
                  <a:lnTo>
                    <a:pt x="31" y="16"/>
                  </a:lnTo>
                  <a:lnTo>
                    <a:pt x="31" y="16"/>
                  </a:lnTo>
                  <a:lnTo>
                    <a:pt x="31" y="16"/>
                  </a:lnTo>
                  <a:lnTo>
                    <a:pt x="31" y="16"/>
                  </a:lnTo>
                  <a:lnTo>
                    <a:pt x="31" y="19"/>
                  </a:lnTo>
                  <a:lnTo>
                    <a:pt x="31" y="19"/>
                  </a:lnTo>
                  <a:lnTo>
                    <a:pt x="31" y="19"/>
                  </a:lnTo>
                  <a:lnTo>
                    <a:pt x="31" y="21"/>
                  </a:lnTo>
                  <a:lnTo>
                    <a:pt x="31" y="21"/>
                  </a:lnTo>
                  <a:lnTo>
                    <a:pt x="31" y="21"/>
                  </a:lnTo>
                  <a:lnTo>
                    <a:pt x="28" y="21"/>
                  </a:lnTo>
                  <a:lnTo>
                    <a:pt x="26" y="21"/>
                  </a:lnTo>
                  <a:lnTo>
                    <a:pt x="24" y="21"/>
                  </a:lnTo>
                  <a:lnTo>
                    <a:pt x="24" y="21"/>
                  </a:lnTo>
                  <a:lnTo>
                    <a:pt x="21" y="21"/>
                  </a:lnTo>
                  <a:lnTo>
                    <a:pt x="21" y="19"/>
                  </a:lnTo>
                  <a:lnTo>
                    <a:pt x="19" y="19"/>
                  </a:lnTo>
                  <a:lnTo>
                    <a:pt x="19" y="19"/>
                  </a:lnTo>
                  <a:lnTo>
                    <a:pt x="19" y="16"/>
                  </a:lnTo>
                  <a:lnTo>
                    <a:pt x="19" y="16"/>
                  </a:lnTo>
                  <a:lnTo>
                    <a:pt x="19" y="16"/>
                  </a:lnTo>
                  <a:lnTo>
                    <a:pt x="17" y="19"/>
                  </a:lnTo>
                  <a:lnTo>
                    <a:pt x="17" y="21"/>
                  </a:lnTo>
                  <a:lnTo>
                    <a:pt x="14" y="21"/>
                  </a:lnTo>
                  <a:lnTo>
                    <a:pt x="14" y="21"/>
                  </a:lnTo>
                  <a:lnTo>
                    <a:pt x="12" y="21"/>
                  </a:lnTo>
                  <a:lnTo>
                    <a:pt x="9" y="21"/>
                  </a:lnTo>
                  <a:lnTo>
                    <a:pt x="9" y="19"/>
                  </a:lnTo>
                  <a:lnTo>
                    <a:pt x="9" y="21"/>
                  </a:lnTo>
                  <a:lnTo>
                    <a:pt x="9" y="21"/>
                  </a:lnTo>
                  <a:lnTo>
                    <a:pt x="7" y="21"/>
                  </a:lnTo>
                  <a:lnTo>
                    <a:pt x="7" y="21"/>
                  </a:lnTo>
                  <a:lnTo>
                    <a:pt x="2" y="21"/>
                  </a:lnTo>
                  <a:lnTo>
                    <a:pt x="2" y="19"/>
                  </a:lnTo>
                  <a:lnTo>
                    <a:pt x="0" y="21"/>
                  </a:lnTo>
                  <a:lnTo>
                    <a:pt x="2" y="26"/>
                  </a:lnTo>
                  <a:lnTo>
                    <a:pt x="2" y="26"/>
                  </a:lnTo>
                  <a:lnTo>
                    <a:pt x="2" y="28"/>
                  </a:lnTo>
                  <a:lnTo>
                    <a:pt x="5" y="33"/>
                  </a:lnTo>
                  <a:lnTo>
                    <a:pt x="7" y="35"/>
                  </a:lnTo>
                  <a:lnTo>
                    <a:pt x="7" y="35"/>
                  </a:lnTo>
                  <a:lnTo>
                    <a:pt x="9" y="35"/>
                  </a:lnTo>
                  <a:lnTo>
                    <a:pt x="9" y="33"/>
                  </a:lnTo>
                  <a:lnTo>
                    <a:pt x="12" y="33"/>
                  </a:lnTo>
                  <a:lnTo>
                    <a:pt x="14" y="28"/>
                  </a:lnTo>
                  <a:lnTo>
                    <a:pt x="14" y="23"/>
                  </a:lnTo>
                  <a:lnTo>
                    <a:pt x="14" y="23"/>
                  </a:lnTo>
                  <a:lnTo>
                    <a:pt x="17" y="23"/>
                  </a:lnTo>
                  <a:lnTo>
                    <a:pt x="19" y="23"/>
                  </a:lnTo>
                  <a:lnTo>
                    <a:pt x="19" y="26"/>
                  </a:lnTo>
                  <a:lnTo>
                    <a:pt x="24" y="28"/>
                  </a:lnTo>
                  <a:lnTo>
                    <a:pt x="24" y="33"/>
                  </a:lnTo>
                  <a:lnTo>
                    <a:pt x="24" y="35"/>
                  </a:lnTo>
                  <a:lnTo>
                    <a:pt x="24" y="38"/>
                  </a:lnTo>
                  <a:lnTo>
                    <a:pt x="26" y="40"/>
                  </a:lnTo>
                  <a:lnTo>
                    <a:pt x="31" y="45"/>
                  </a:lnTo>
                  <a:lnTo>
                    <a:pt x="33" y="45"/>
                  </a:lnTo>
                  <a:lnTo>
                    <a:pt x="33" y="47"/>
                  </a:lnTo>
                  <a:lnTo>
                    <a:pt x="33" y="47"/>
                  </a:lnTo>
                  <a:lnTo>
                    <a:pt x="31" y="47"/>
                  </a:lnTo>
                  <a:lnTo>
                    <a:pt x="31" y="47"/>
                  </a:lnTo>
                  <a:lnTo>
                    <a:pt x="28" y="47"/>
                  </a:lnTo>
                  <a:lnTo>
                    <a:pt x="28" y="47"/>
                  </a:lnTo>
                  <a:lnTo>
                    <a:pt x="28" y="49"/>
                  </a:lnTo>
                  <a:lnTo>
                    <a:pt x="35" y="54"/>
                  </a:lnTo>
                  <a:lnTo>
                    <a:pt x="38" y="57"/>
                  </a:lnTo>
                  <a:lnTo>
                    <a:pt x="40" y="59"/>
                  </a:lnTo>
                  <a:lnTo>
                    <a:pt x="42" y="59"/>
                  </a:lnTo>
                  <a:lnTo>
                    <a:pt x="42" y="61"/>
                  </a:lnTo>
                  <a:lnTo>
                    <a:pt x="42" y="61"/>
                  </a:lnTo>
                  <a:lnTo>
                    <a:pt x="42" y="61"/>
                  </a:lnTo>
                  <a:lnTo>
                    <a:pt x="45" y="64"/>
                  </a:lnTo>
                  <a:lnTo>
                    <a:pt x="45" y="64"/>
                  </a:lnTo>
                  <a:lnTo>
                    <a:pt x="47" y="61"/>
                  </a:lnTo>
                  <a:lnTo>
                    <a:pt x="50" y="61"/>
                  </a:lnTo>
                  <a:lnTo>
                    <a:pt x="54" y="64"/>
                  </a:lnTo>
                  <a:lnTo>
                    <a:pt x="59" y="66"/>
                  </a:lnTo>
                  <a:lnTo>
                    <a:pt x="64" y="68"/>
                  </a:lnTo>
                  <a:lnTo>
                    <a:pt x="66" y="71"/>
                  </a:lnTo>
                  <a:lnTo>
                    <a:pt x="68" y="73"/>
                  </a:lnTo>
                  <a:lnTo>
                    <a:pt x="71" y="73"/>
                  </a:lnTo>
                  <a:lnTo>
                    <a:pt x="71" y="73"/>
                  </a:lnTo>
                  <a:lnTo>
                    <a:pt x="71" y="73"/>
                  </a:lnTo>
                  <a:lnTo>
                    <a:pt x="71" y="73"/>
                  </a:lnTo>
                  <a:lnTo>
                    <a:pt x="71" y="73"/>
                  </a:lnTo>
                  <a:lnTo>
                    <a:pt x="66" y="68"/>
                  </a:lnTo>
                  <a:lnTo>
                    <a:pt x="66" y="66"/>
                  </a:lnTo>
                  <a:lnTo>
                    <a:pt x="66" y="66"/>
                  </a:lnTo>
                  <a:lnTo>
                    <a:pt x="64" y="64"/>
                  </a:lnTo>
                  <a:lnTo>
                    <a:pt x="64" y="64"/>
                  </a:lnTo>
                  <a:lnTo>
                    <a:pt x="61" y="61"/>
                  </a:lnTo>
                  <a:lnTo>
                    <a:pt x="59" y="59"/>
                  </a:lnTo>
                  <a:lnTo>
                    <a:pt x="54" y="57"/>
                  </a:lnTo>
                  <a:lnTo>
                    <a:pt x="54" y="57"/>
                  </a:lnTo>
                  <a:lnTo>
                    <a:pt x="52" y="54"/>
                  </a:lnTo>
                  <a:lnTo>
                    <a:pt x="52" y="52"/>
                  </a:lnTo>
                  <a:lnTo>
                    <a:pt x="50" y="52"/>
                  </a:lnTo>
                  <a:lnTo>
                    <a:pt x="47" y="49"/>
                  </a:lnTo>
                  <a:lnTo>
                    <a:pt x="47" y="47"/>
                  </a:lnTo>
                  <a:lnTo>
                    <a:pt x="45" y="45"/>
                  </a:lnTo>
                  <a:lnTo>
                    <a:pt x="45" y="42"/>
                  </a:lnTo>
                  <a:lnTo>
                    <a:pt x="45" y="42"/>
                  </a:lnTo>
                  <a:lnTo>
                    <a:pt x="45" y="42"/>
                  </a:lnTo>
                  <a:lnTo>
                    <a:pt x="40" y="38"/>
                  </a:lnTo>
                  <a:lnTo>
                    <a:pt x="38" y="38"/>
                  </a:lnTo>
                  <a:lnTo>
                    <a:pt x="38" y="35"/>
                  </a:lnTo>
                  <a:lnTo>
                    <a:pt x="38" y="31"/>
                  </a:lnTo>
                  <a:lnTo>
                    <a:pt x="40" y="26"/>
                  </a:lnTo>
                  <a:lnTo>
                    <a:pt x="40" y="26"/>
                  </a:lnTo>
                  <a:lnTo>
                    <a:pt x="40" y="26"/>
                  </a:lnTo>
                  <a:lnTo>
                    <a:pt x="42" y="26"/>
                  </a:lnTo>
                  <a:lnTo>
                    <a:pt x="42" y="26"/>
                  </a:lnTo>
                  <a:lnTo>
                    <a:pt x="45" y="28"/>
                  </a:lnTo>
                  <a:lnTo>
                    <a:pt x="47" y="31"/>
                  </a:lnTo>
                  <a:lnTo>
                    <a:pt x="47" y="31"/>
                  </a:lnTo>
                  <a:lnTo>
                    <a:pt x="50" y="28"/>
                  </a:lnTo>
                  <a:lnTo>
                    <a:pt x="50" y="26"/>
                  </a:lnTo>
                  <a:lnTo>
                    <a:pt x="52" y="26"/>
                  </a:lnTo>
                  <a:lnTo>
                    <a:pt x="57" y="26"/>
                  </a:lnTo>
                  <a:lnTo>
                    <a:pt x="57" y="26"/>
                  </a:lnTo>
                  <a:lnTo>
                    <a:pt x="61" y="26"/>
                  </a:lnTo>
                  <a:lnTo>
                    <a:pt x="64" y="28"/>
                  </a:lnTo>
                  <a:lnTo>
                    <a:pt x="64" y="26"/>
                  </a:lnTo>
                  <a:lnTo>
                    <a:pt x="64" y="26"/>
                  </a:lnTo>
                  <a:lnTo>
                    <a:pt x="66" y="28"/>
                  </a:lnTo>
                  <a:lnTo>
                    <a:pt x="68" y="28"/>
                  </a:lnTo>
                  <a:lnTo>
                    <a:pt x="68" y="28"/>
                  </a:lnTo>
                  <a:lnTo>
                    <a:pt x="71" y="26"/>
                  </a:lnTo>
                  <a:lnTo>
                    <a:pt x="71" y="28"/>
                  </a:lnTo>
                  <a:lnTo>
                    <a:pt x="73" y="28"/>
                  </a:lnTo>
                  <a:lnTo>
                    <a:pt x="73" y="28"/>
                  </a:lnTo>
                  <a:lnTo>
                    <a:pt x="75" y="28"/>
                  </a:lnTo>
                  <a:lnTo>
                    <a:pt x="75" y="28"/>
                  </a:lnTo>
                  <a:lnTo>
                    <a:pt x="78" y="28"/>
                  </a:lnTo>
                  <a:lnTo>
                    <a:pt x="80" y="28"/>
                  </a:lnTo>
                  <a:lnTo>
                    <a:pt x="80" y="28"/>
                  </a:lnTo>
                  <a:lnTo>
                    <a:pt x="83" y="28"/>
                  </a:lnTo>
                  <a:lnTo>
                    <a:pt x="83" y="28"/>
                  </a:lnTo>
                  <a:lnTo>
                    <a:pt x="85" y="28"/>
                  </a:lnTo>
                  <a:lnTo>
                    <a:pt x="87" y="28"/>
                  </a:lnTo>
                  <a:lnTo>
                    <a:pt x="87" y="31"/>
                  </a:lnTo>
                  <a:lnTo>
                    <a:pt x="90" y="33"/>
                  </a:lnTo>
                  <a:lnTo>
                    <a:pt x="90" y="33"/>
                  </a:lnTo>
                  <a:lnTo>
                    <a:pt x="90" y="33"/>
                  </a:lnTo>
                  <a:lnTo>
                    <a:pt x="90" y="35"/>
                  </a:lnTo>
                  <a:lnTo>
                    <a:pt x="92" y="35"/>
                  </a:lnTo>
                  <a:lnTo>
                    <a:pt x="92" y="35"/>
                  </a:lnTo>
                  <a:lnTo>
                    <a:pt x="92" y="33"/>
                  </a:lnTo>
                  <a:lnTo>
                    <a:pt x="92" y="33"/>
                  </a:lnTo>
                  <a:lnTo>
                    <a:pt x="94" y="33"/>
                  </a:lnTo>
                  <a:lnTo>
                    <a:pt x="94" y="33"/>
                  </a:lnTo>
                  <a:lnTo>
                    <a:pt x="94" y="33"/>
                  </a:lnTo>
                  <a:lnTo>
                    <a:pt x="94" y="33"/>
                  </a:lnTo>
                  <a:lnTo>
                    <a:pt x="94" y="28"/>
                  </a:lnTo>
                  <a:lnTo>
                    <a:pt x="94" y="28"/>
                  </a:lnTo>
                  <a:lnTo>
                    <a:pt x="94" y="26"/>
                  </a:lnTo>
                  <a:lnTo>
                    <a:pt x="94" y="26"/>
                  </a:lnTo>
                  <a:lnTo>
                    <a:pt x="97" y="26"/>
                  </a:lnTo>
                  <a:lnTo>
                    <a:pt x="97" y="26"/>
                  </a:lnTo>
                  <a:lnTo>
                    <a:pt x="99" y="26"/>
                  </a:lnTo>
                  <a:lnTo>
                    <a:pt x="99" y="26"/>
                  </a:lnTo>
                  <a:lnTo>
                    <a:pt x="99"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7" name="Freeform 363"/>
            <p:cNvSpPr>
              <a:spLocks/>
            </p:cNvSpPr>
            <p:nvPr userDrawn="1"/>
          </p:nvSpPr>
          <p:spPr bwMode="auto">
            <a:xfrm>
              <a:off x="2064" y="2571"/>
              <a:ext cx="62" cy="66"/>
            </a:xfrm>
            <a:custGeom>
              <a:avLst/>
              <a:gdLst>
                <a:gd name="T0" fmla="*/ 57 w 62"/>
                <a:gd name="T1" fmla="*/ 31 h 66"/>
                <a:gd name="T2" fmla="*/ 52 w 62"/>
                <a:gd name="T3" fmla="*/ 24 h 66"/>
                <a:gd name="T4" fmla="*/ 45 w 62"/>
                <a:gd name="T5" fmla="*/ 10 h 66"/>
                <a:gd name="T6" fmla="*/ 43 w 62"/>
                <a:gd name="T7" fmla="*/ 7 h 66"/>
                <a:gd name="T8" fmla="*/ 41 w 62"/>
                <a:gd name="T9" fmla="*/ 10 h 66"/>
                <a:gd name="T10" fmla="*/ 33 w 62"/>
                <a:gd name="T11" fmla="*/ 10 h 66"/>
                <a:gd name="T12" fmla="*/ 31 w 62"/>
                <a:gd name="T13" fmla="*/ 7 h 66"/>
                <a:gd name="T14" fmla="*/ 29 w 62"/>
                <a:gd name="T15" fmla="*/ 5 h 66"/>
                <a:gd name="T16" fmla="*/ 22 w 62"/>
                <a:gd name="T17" fmla="*/ 5 h 66"/>
                <a:gd name="T18" fmla="*/ 12 w 62"/>
                <a:gd name="T19" fmla="*/ 3 h 66"/>
                <a:gd name="T20" fmla="*/ 8 w 62"/>
                <a:gd name="T21" fmla="*/ 0 h 66"/>
                <a:gd name="T22" fmla="*/ 5 w 62"/>
                <a:gd name="T23" fmla="*/ 3 h 66"/>
                <a:gd name="T24" fmla="*/ 5 w 62"/>
                <a:gd name="T25" fmla="*/ 3 h 66"/>
                <a:gd name="T26" fmla="*/ 0 w 62"/>
                <a:gd name="T27" fmla="*/ 7 h 66"/>
                <a:gd name="T28" fmla="*/ 5 w 62"/>
                <a:gd name="T29" fmla="*/ 10 h 66"/>
                <a:gd name="T30" fmla="*/ 5 w 62"/>
                <a:gd name="T31" fmla="*/ 14 h 66"/>
                <a:gd name="T32" fmla="*/ 3 w 62"/>
                <a:gd name="T33" fmla="*/ 24 h 66"/>
                <a:gd name="T34" fmla="*/ 10 w 62"/>
                <a:gd name="T35" fmla="*/ 29 h 66"/>
                <a:gd name="T36" fmla="*/ 15 w 62"/>
                <a:gd name="T37" fmla="*/ 33 h 66"/>
                <a:gd name="T38" fmla="*/ 19 w 62"/>
                <a:gd name="T39" fmla="*/ 29 h 66"/>
                <a:gd name="T40" fmla="*/ 15 w 62"/>
                <a:gd name="T41" fmla="*/ 26 h 66"/>
                <a:gd name="T42" fmla="*/ 12 w 62"/>
                <a:gd name="T43" fmla="*/ 22 h 66"/>
                <a:gd name="T44" fmla="*/ 22 w 62"/>
                <a:gd name="T45" fmla="*/ 29 h 66"/>
                <a:gd name="T46" fmla="*/ 22 w 62"/>
                <a:gd name="T47" fmla="*/ 33 h 66"/>
                <a:gd name="T48" fmla="*/ 31 w 62"/>
                <a:gd name="T49" fmla="*/ 38 h 66"/>
                <a:gd name="T50" fmla="*/ 38 w 62"/>
                <a:gd name="T51" fmla="*/ 43 h 66"/>
                <a:gd name="T52" fmla="*/ 41 w 62"/>
                <a:gd name="T53" fmla="*/ 50 h 66"/>
                <a:gd name="T54" fmla="*/ 41 w 62"/>
                <a:gd name="T55" fmla="*/ 57 h 66"/>
                <a:gd name="T56" fmla="*/ 45 w 62"/>
                <a:gd name="T57" fmla="*/ 59 h 66"/>
                <a:gd name="T58" fmla="*/ 45 w 62"/>
                <a:gd name="T59" fmla="*/ 57 h 66"/>
                <a:gd name="T60" fmla="*/ 45 w 62"/>
                <a:gd name="T61" fmla="*/ 52 h 66"/>
                <a:gd name="T62" fmla="*/ 50 w 62"/>
                <a:gd name="T63" fmla="*/ 57 h 66"/>
                <a:gd name="T64" fmla="*/ 52 w 62"/>
                <a:gd name="T65" fmla="*/ 64 h 66"/>
                <a:gd name="T66" fmla="*/ 52 w 62"/>
                <a:gd name="T67" fmla="*/ 64 h 66"/>
                <a:gd name="T68" fmla="*/ 50 w 62"/>
                <a:gd name="T69" fmla="*/ 62 h 66"/>
                <a:gd name="T70" fmla="*/ 55 w 62"/>
                <a:gd name="T71" fmla="*/ 57 h 66"/>
                <a:gd name="T72" fmla="*/ 52 w 62"/>
                <a:gd name="T73" fmla="*/ 52 h 66"/>
                <a:gd name="T74" fmla="*/ 57 w 62"/>
                <a:gd name="T75" fmla="*/ 50 h 66"/>
                <a:gd name="T76" fmla="*/ 57 w 62"/>
                <a:gd name="T77" fmla="*/ 48 h 66"/>
                <a:gd name="T78" fmla="*/ 55 w 62"/>
                <a:gd name="T79" fmla="*/ 40 h 66"/>
                <a:gd name="T80" fmla="*/ 55 w 62"/>
                <a:gd name="T81" fmla="*/ 36 h 66"/>
                <a:gd name="T82" fmla="*/ 57 w 62"/>
                <a:gd name="T83" fmla="*/ 33 h 66"/>
                <a:gd name="T84" fmla="*/ 59 w 62"/>
                <a:gd name="T85" fmla="*/ 36 h 66"/>
                <a:gd name="T86" fmla="*/ 62 w 62"/>
                <a:gd name="T87"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66">
                  <a:moveTo>
                    <a:pt x="59" y="33"/>
                  </a:moveTo>
                  <a:lnTo>
                    <a:pt x="57" y="33"/>
                  </a:lnTo>
                  <a:lnTo>
                    <a:pt x="57" y="31"/>
                  </a:lnTo>
                  <a:lnTo>
                    <a:pt x="55" y="31"/>
                  </a:lnTo>
                  <a:lnTo>
                    <a:pt x="52" y="26"/>
                  </a:lnTo>
                  <a:lnTo>
                    <a:pt x="52" y="24"/>
                  </a:lnTo>
                  <a:lnTo>
                    <a:pt x="48" y="19"/>
                  </a:lnTo>
                  <a:lnTo>
                    <a:pt x="45" y="17"/>
                  </a:lnTo>
                  <a:lnTo>
                    <a:pt x="45" y="10"/>
                  </a:lnTo>
                  <a:lnTo>
                    <a:pt x="43" y="7"/>
                  </a:lnTo>
                  <a:lnTo>
                    <a:pt x="43" y="7"/>
                  </a:lnTo>
                  <a:lnTo>
                    <a:pt x="43" y="7"/>
                  </a:lnTo>
                  <a:lnTo>
                    <a:pt x="43" y="7"/>
                  </a:lnTo>
                  <a:lnTo>
                    <a:pt x="41" y="10"/>
                  </a:lnTo>
                  <a:lnTo>
                    <a:pt x="41" y="10"/>
                  </a:lnTo>
                  <a:lnTo>
                    <a:pt x="38" y="10"/>
                  </a:lnTo>
                  <a:lnTo>
                    <a:pt x="33" y="10"/>
                  </a:lnTo>
                  <a:lnTo>
                    <a:pt x="33" y="10"/>
                  </a:lnTo>
                  <a:lnTo>
                    <a:pt x="33" y="10"/>
                  </a:lnTo>
                  <a:lnTo>
                    <a:pt x="33" y="7"/>
                  </a:lnTo>
                  <a:lnTo>
                    <a:pt x="31" y="7"/>
                  </a:lnTo>
                  <a:lnTo>
                    <a:pt x="31" y="5"/>
                  </a:lnTo>
                  <a:lnTo>
                    <a:pt x="29" y="5"/>
                  </a:lnTo>
                  <a:lnTo>
                    <a:pt x="29" y="5"/>
                  </a:lnTo>
                  <a:lnTo>
                    <a:pt x="24" y="3"/>
                  </a:lnTo>
                  <a:lnTo>
                    <a:pt x="24" y="3"/>
                  </a:lnTo>
                  <a:lnTo>
                    <a:pt x="22" y="5"/>
                  </a:lnTo>
                  <a:lnTo>
                    <a:pt x="19" y="5"/>
                  </a:lnTo>
                  <a:lnTo>
                    <a:pt x="15" y="3"/>
                  </a:lnTo>
                  <a:lnTo>
                    <a:pt x="12" y="3"/>
                  </a:lnTo>
                  <a:lnTo>
                    <a:pt x="8" y="0"/>
                  </a:lnTo>
                  <a:lnTo>
                    <a:pt x="8" y="0"/>
                  </a:lnTo>
                  <a:lnTo>
                    <a:pt x="8" y="0"/>
                  </a:lnTo>
                  <a:lnTo>
                    <a:pt x="8" y="0"/>
                  </a:lnTo>
                  <a:lnTo>
                    <a:pt x="5" y="3"/>
                  </a:lnTo>
                  <a:lnTo>
                    <a:pt x="5" y="3"/>
                  </a:lnTo>
                  <a:lnTo>
                    <a:pt x="5" y="3"/>
                  </a:lnTo>
                  <a:lnTo>
                    <a:pt x="5" y="3"/>
                  </a:lnTo>
                  <a:lnTo>
                    <a:pt x="5" y="3"/>
                  </a:lnTo>
                  <a:lnTo>
                    <a:pt x="5" y="5"/>
                  </a:lnTo>
                  <a:lnTo>
                    <a:pt x="3" y="7"/>
                  </a:lnTo>
                  <a:lnTo>
                    <a:pt x="0" y="7"/>
                  </a:lnTo>
                  <a:lnTo>
                    <a:pt x="3" y="7"/>
                  </a:lnTo>
                  <a:lnTo>
                    <a:pt x="5" y="10"/>
                  </a:lnTo>
                  <a:lnTo>
                    <a:pt x="5" y="10"/>
                  </a:lnTo>
                  <a:lnTo>
                    <a:pt x="5" y="12"/>
                  </a:lnTo>
                  <a:lnTo>
                    <a:pt x="5" y="12"/>
                  </a:lnTo>
                  <a:lnTo>
                    <a:pt x="5" y="14"/>
                  </a:lnTo>
                  <a:lnTo>
                    <a:pt x="3" y="17"/>
                  </a:lnTo>
                  <a:lnTo>
                    <a:pt x="0" y="19"/>
                  </a:lnTo>
                  <a:lnTo>
                    <a:pt x="3" y="24"/>
                  </a:lnTo>
                  <a:lnTo>
                    <a:pt x="3" y="26"/>
                  </a:lnTo>
                  <a:lnTo>
                    <a:pt x="5" y="29"/>
                  </a:lnTo>
                  <a:lnTo>
                    <a:pt x="10" y="29"/>
                  </a:lnTo>
                  <a:lnTo>
                    <a:pt x="12" y="33"/>
                  </a:lnTo>
                  <a:lnTo>
                    <a:pt x="15" y="33"/>
                  </a:lnTo>
                  <a:lnTo>
                    <a:pt x="15" y="33"/>
                  </a:lnTo>
                  <a:lnTo>
                    <a:pt x="15" y="33"/>
                  </a:lnTo>
                  <a:lnTo>
                    <a:pt x="17" y="31"/>
                  </a:lnTo>
                  <a:lnTo>
                    <a:pt x="19" y="29"/>
                  </a:lnTo>
                  <a:lnTo>
                    <a:pt x="19" y="29"/>
                  </a:lnTo>
                  <a:lnTo>
                    <a:pt x="17" y="26"/>
                  </a:lnTo>
                  <a:lnTo>
                    <a:pt x="15" y="26"/>
                  </a:lnTo>
                  <a:lnTo>
                    <a:pt x="12" y="24"/>
                  </a:lnTo>
                  <a:lnTo>
                    <a:pt x="12" y="19"/>
                  </a:lnTo>
                  <a:lnTo>
                    <a:pt x="12" y="22"/>
                  </a:lnTo>
                  <a:lnTo>
                    <a:pt x="12" y="22"/>
                  </a:lnTo>
                  <a:lnTo>
                    <a:pt x="17" y="24"/>
                  </a:lnTo>
                  <a:lnTo>
                    <a:pt x="22" y="29"/>
                  </a:lnTo>
                  <a:lnTo>
                    <a:pt x="24" y="31"/>
                  </a:lnTo>
                  <a:lnTo>
                    <a:pt x="22" y="31"/>
                  </a:lnTo>
                  <a:lnTo>
                    <a:pt x="22" y="33"/>
                  </a:lnTo>
                  <a:lnTo>
                    <a:pt x="24" y="36"/>
                  </a:lnTo>
                  <a:lnTo>
                    <a:pt x="26" y="36"/>
                  </a:lnTo>
                  <a:lnTo>
                    <a:pt x="31" y="38"/>
                  </a:lnTo>
                  <a:lnTo>
                    <a:pt x="31" y="38"/>
                  </a:lnTo>
                  <a:lnTo>
                    <a:pt x="36" y="40"/>
                  </a:lnTo>
                  <a:lnTo>
                    <a:pt x="38" y="43"/>
                  </a:lnTo>
                  <a:lnTo>
                    <a:pt x="41" y="45"/>
                  </a:lnTo>
                  <a:lnTo>
                    <a:pt x="41" y="48"/>
                  </a:lnTo>
                  <a:lnTo>
                    <a:pt x="41" y="50"/>
                  </a:lnTo>
                  <a:lnTo>
                    <a:pt x="41" y="52"/>
                  </a:lnTo>
                  <a:lnTo>
                    <a:pt x="38" y="55"/>
                  </a:lnTo>
                  <a:lnTo>
                    <a:pt x="41" y="57"/>
                  </a:lnTo>
                  <a:lnTo>
                    <a:pt x="41" y="59"/>
                  </a:lnTo>
                  <a:lnTo>
                    <a:pt x="43" y="59"/>
                  </a:lnTo>
                  <a:lnTo>
                    <a:pt x="45" y="59"/>
                  </a:lnTo>
                  <a:lnTo>
                    <a:pt x="45" y="59"/>
                  </a:lnTo>
                  <a:lnTo>
                    <a:pt x="45" y="57"/>
                  </a:lnTo>
                  <a:lnTo>
                    <a:pt x="45" y="57"/>
                  </a:lnTo>
                  <a:lnTo>
                    <a:pt x="43" y="55"/>
                  </a:lnTo>
                  <a:lnTo>
                    <a:pt x="43" y="52"/>
                  </a:lnTo>
                  <a:lnTo>
                    <a:pt x="45" y="52"/>
                  </a:lnTo>
                  <a:lnTo>
                    <a:pt x="48" y="55"/>
                  </a:lnTo>
                  <a:lnTo>
                    <a:pt x="48" y="55"/>
                  </a:lnTo>
                  <a:lnTo>
                    <a:pt x="50" y="57"/>
                  </a:lnTo>
                  <a:lnTo>
                    <a:pt x="50" y="59"/>
                  </a:lnTo>
                  <a:lnTo>
                    <a:pt x="50" y="62"/>
                  </a:lnTo>
                  <a:lnTo>
                    <a:pt x="52" y="64"/>
                  </a:lnTo>
                  <a:lnTo>
                    <a:pt x="52" y="66"/>
                  </a:lnTo>
                  <a:lnTo>
                    <a:pt x="52" y="64"/>
                  </a:lnTo>
                  <a:lnTo>
                    <a:pt x="52" y="64"/>
                  </a:lnTo>
                  <a:lnTo>
                    <a:pt x="52" y="62"/>
                  </a:lnTo>
                  <a:lnTo>
                    <a:pt x="50" y="62"/>
                  </a:lnTo>
                  <a:lnTo>
                    <a:pt x="50" y="62"/>
                  </a:lnTo>
                  <a:lnTo>
                    <a:pt x="52" y="59"/>
                  </a:lnTo>
                  <a:lnTo>
                    <a:pt x="55" y="59"/>
                  </a:lnTo>
                  <a:lnTo>
                    <a:pt x="55" y="57"/>
                  </a:lnTo>
                  <a:lnTo>
                    <a:pt x="55" y="57"/>
                  </a:lnTo>
                  <a:lnTo>
                    <a:pt x="55" y="55"/>
                  </a:lnTo>
                  <a:lnTo>
                    <a:pt x="52" y="52"/>
                  </a:lnTo>
                  <a:lnTo>
                    <a:pt x="55" y="50"/>
                  </a:lnTo>
                  <a:lnTo>
                    <a:pt x="55" y="50"/>
                  </a:lnTo>
                  <a:lnTo>
                    <a:pt x="57" y="50"/>
                  </a:lnTo>
                  <a:lnTo>
                    <a:pt x="57" y="48"/>
                  </a:lnTo>
                  <a:lnTo>
                    <a:pt x="57" y="48"/>
                  </a:lnTo>
                  <a:lnTo>
                    <a:pt x="57" y="48"/>
                  </a:lnTo>
                  <a:lnTo>
                    <a:pt x="55" y="45"/>
                  </a:lnTo>
                  <a:lnTo>
                    <a:pt x="52" y="45"/>
                  </a:lnTo>
                  <a:lnTo>
                    <a:pt x="55" y="40"/>
                  </a:lnTo>
                  <a:lnTo>
                    <a:pt x="55" y="38"/>
                  </a:lnTo>
                  <a:lnTo>
                    <a:pt x="55" y="36"/>
                  </a:lnTo>
                  <a:lnTo>
                    <a:pt x="55" y="36"/>
                  </a:lnTo>
                  <a:lnTo>
                    <a:pt x="55" y="36"/>
                  </a:lnTo>
                  <a:lnTo>
                    <a:pt x="57" y="36"/>
                  </a:lnTo>
                  <a:lnTo>
                    <a:pt x="57" y="33"/>
                  </a:lnTo>
                  <a:lnTo>
                    <a:pt x="57" y="36"/>
                  </a:lnTo>
                  <a:lnTo>
                    <a:pt x="59" y="36"/>
                  </a:lnTo>
                  <a:lnTo>
                    <a:pt x="59" y="36"/>
                  </a:lnTo>
                  <a:lnTo>
                    <a:pt x="62" y="36"/>
                  </a:lnTo>
                  <a:lnTo>
                    <a:pt x="62" y="36"/>
                  </a:lnTo>
                  <a:lnTo>
                    <a:pt x="62" y="36"/>
                  </a:lnTo>
                  <a:lnTo>
                    <a:pt x="59"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364"/>
            <p:cNvSpPr>
              <a:spLocks/>
            </p:cNvSpPr>
            <p:nvPr userDrawn="1"/>
          </p:nvSpPr>
          <p:spPr bwMode="auto">
            <a:xfrm>
              <a:off x="3860" y="2730"/>
              <a:ext cx="139" cy="184"/>
            </a:xfrm>
            <a:custGeom>
              <a:avLst/>
              <a:gdLst>
                <a:gd name="T0" fmla="*/ 132 w 139"/>
                <a:gd name="T1" fmla="*/ 2 h 184"/>
                <a:gd name="T2" fmla="*/ 125 w 139"/>
                <a:gd name="T3" fmla="*/ 2 h 184"/>
                <a:gd name="T4" fmla="*/ 116 w 139"/>
                <a:gd name="T5" fmla="*/ 0 h 184"/>
                <a:gd name="T6" fmla="*/ 102 w 139"/>
                <a:gd name="T7" fmla="*/ 4 h 184"/>
                <a:gd name="T8" fmla="*/ 99 w 139"/>
                <a:gd name="T9" fmla="*/ 14 h 184"/>
                <a:gd name="T10" fmla="*/ 95 w 139"/>
                <a:gd name="T11" fmla="*/ 30 h 184"/>
                <a:gd name="T12" fmla="*/ 92 w 139"/>
                <a:gd name="T13" fmla="*/ 37 h 184"/>
                <a:gd name="T14" fmla="*/ 90 w 139"/>
                <a:gd name="T15" fmla="*/ 40 h 184"/>
                <a:gd name="T16" fmla="*/ 76 w 139"/>
                <a:gd name="T17" fmla="*/ 35 h 184"/>
                <a:gd name="T18" fmla="*/ 69 w 139"/>
                <a:gd name="T19" fmla="*/ 35 h 184"/>
                <a:gd name="T20" fmla="*/ 66 w 139"/>
                <a:gd name="T21" fmla="*/ 33 h 184"/>
                <a:gd name="T22" fmla="*/ 45 w 139"/>
                <a:gd name="T23" fmla="*/ 33 h 184"/>
                <a:gd name="T24" fmla="*/ 38 w 139"/>
                <a:gd name="T25" fmla="*/ 45 h 184"/>
                <a:gd name="T26" fmla="*/ 40 w 139"/>
                <a:gd name="T27" fmla="*/ 52 h 184"/>
                <a:gd name="T28" fmla="*/ 57 w 139"/>
                <a:gd name="T29" fmla="*/ 49 h 184"/>
                <a:gd name="T30" fmla="*/ 62 w 139"/>
                <a:gd name="T31" fmla="*/ 59 h 184"/>
                <a:gd name="T32" fmla="*/ 57 w 139"/>
                <a:gd name="T33" fmla="*/ 66 h 184"/>
                <a:gd name="T34" fmla="*/ 50 w 139"/>
                <a:gd name="T35" fmla="*/ 73 h 184"/>
                <a:gd name="T36" fmla="*/ 55 w 139"/>
                <a:gd name="T37" fmla="*/ 85 h 184"/>
                <a:gd name="T38" fmla="*/ 62 w 139"/>
                <a:gd name="T39" fmla="*/ 92 h 184"/>
                <a:gd name="T40" fmla="*/ 62 w 139"/>
                <a:gd name="T41" fmla="*/ 111 h 184"/>
                <a:gd name="T42" fmla="*/ 59 w 139"/>
                <a:gd name="T43" fmla="*/ 118 h 184"/>
                <a:gd name="T44" fmla="*/ 57 w 139"/>
                <a:gd name="T45" fmla="*/ 127 h 184"/>
                <a:gd name="T46" fmla="*/ 50 w 139"/>
                <a:gd name="T47" fmla="*/ 130 h 184"/>
                <a:gd name="T48" fmla="*/ 47 w 139"/>
                <a:gd name="T49" fmla="*/ 125 h 184"/>
                <a:gd name="T50" fmla="*/ 33 w 139"/>
                <a:gd name="T51" fmla="*/ 123 h 184"/>
                <a:gd name="T52" fmla="*/ 24 w 139"/>
                <a:gd name="T53" fmla="*/ 118 h 184"/>
                <a:gd name="T54" fmla="*/ 24 w 139"/>
                <a:gd name="T55" fmla="*/ 123 h 184"/>
                <a:gd name="T56" fmla="*/ 14 w 139"/>
                <a:gd name="T57" fmla="*/ 127 h 184"/>
                <a:gd name="T58" fmla="*/ 7 w 139"/>
                <a:gd name="T59" fmla="*/ 132 h 184"/>
                <a:gd name="T60" fmla="*/ 10 w 139"/>
                <a:gd name="T61" fmla="*/ 139 h 184"/>
                <a:gd name="T62" fmla="*/ 12 w 139"/>
                <a:gd name="T63" fmla="*/ 146 h 184"/>
                <a:gd name="T64" fmla="*/ 12 w 139"/>
                <a:gd name="T65" fmla="*/ 153 h 184"/>
                <a:gd name="T66" fmla="*/ 10 w 139"/>
                <a:gd name="T67" fmla="*/ 156 h 184"/>
                <a:gd name="T68" fmla="*/ 0 w 139"/>
                <a:gd name="T69" fmla="*/ 158 h 184"/>
                <a:gd name="T70" fmla="*/ 12 w 139"/>
                <a:gd name="T71" fmla="*/ 177 h 184"/>
                <a:gd name="T72" fmla="*/ 17 w 139"/>
                <a:gd name="T73" fmla="*/ 184 h 184"/>
                <a:gd name="T74" fmla="*/ 24 w 139"/>
                <a:gd name="T75" fmla="*/ 177 h 184"/>
                <a:gd name="T76" fmla="*/ 31 w 139"/>
                <a:gd name="T77" fmla="*/ 172 h 184"/>
                <a:gd name="T78" fmla="*/ 38 w 139"/>
                <a:gd name="T79" fmla="*/ 175 h 184"/>
                <a:gd name="T80" fmla="*/ 43 w 139"/>
                <a:gd name="T81" fmla="*/ 179 h 184"/>
                <a:gd name="T82" fmla="*/ 47 w 139"/>
                <a:gd name="T83" fmla="*/ 175 h 184"/>
                <a:gd name="T84" fmla="*/ 52 w 139"/>
                <a:gd name="T85" fmla="*/ 172 h 184"/>
                <a:gd name="T86" fmla="*/ 59 w 139"/>
                <a:gd name="T87" fmla="*/ 168 h 184"/>
                <a:gd name="T88" fmla="*/ 62 w 139"/>
                <a:gd name="T89" fmla="*/ 177 h 184"/>
                <a:gd name="T90" fmla="*/ 64 w 139"/>
                <a:gd name="T91" fmla="*/ 179 h 184"/>
                <a:gd name="T92" fmla="*/ 76 w 139"/>
                <a:gd name="T93" fmla="*/ 168 h 184"/>
                <a:gd name="T94" fmla="*/ 88 w 139"/>
                <a:gd name="T95" fmla="*/ 160 h 184"/>
                <a:gd name="T96" fmla="*/ 95 w 139"/>
                <a:gd name="T97" fmla="*/ 125 h 184"/>
                <a:gd name="T98" fmla="*/ 104 w 139"/>
                <a:gd name="T99" fmla="*/ 106 h 184"/>
                <a:gd name="T100" fmla="*/ 118 w 139"/>
                <a:gd name="T101" fmla="*/ 94 h 184"/>
                <a:gd name="T102" fmla="*/ 125 w 139"/>
                <a:gd name="T103" fmla="*/ 59 h 184"/>
                <a:gd name="T104" fmla="*/ 132 w 139"/>
                <a:gd name="T105"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184">
                  <a:moveTo>
                    <a:pt x="139" y="4"/>
                  </a:moveTo>
                  <a:lnTo>
                    <a:pt x="137" y="4"/>
                  </a:lnTo>
                  <a:lnTo>
                    <a:pt x="137" y="2"/>
                  </a:lnTo>
                  <a:lnTo>
                    <a:pt x="137" y="2"/>
                  </a:lnTo>
                  <a:lnTo>
                    <a:pt x="132" y="2"/>
                  </a:lnTo>
                  <a:lnTo>
                    <a:pt x="132" y="2"/>
                  </a:lnTo>
                  <a:lnTo>
                    <a:pt x="130" y="4"/>
                  </a:lnTo>
                  <a:lnTo>
                    <a:pt x="130" y="4"/>
                  </a:lnTo>
                  <a:lnTo>
                    <a:pt x="130" y="2"/>
                  </a:lnTo>
                  <a:lnTo>
                    <a:pt x="128" y="2"/>
                  </a:lnTo>
                  <a:lnTo>
                    <a:pt x="128" y="2"/>
                  </a:lnTo>
                  <a:lnTo>
                    <a:pt x="125" y="2"/>
                  </a:lnTo>
                  <a:lnTo>
                    <a:pt x="125" y="2"/>
                  </a:lnTo>
                  <a:lnTo>
                    <a:pt x="125" y="2"/>
                  </a:lnTo>
                  <a:lnTo>
                    <a:pt x="123" y="2"/>
                  </a:lnTo>
                  <a:lnTo>
                    <a:pt x="118" y="0"/>
                  </a:lnTo>
                  <a:lnTo>
                    <a:pt x="118" y="0"/>
                  </a:lnTo>
                  <a:lnTo>
                    <a:pt x="116" y="0"/>
                  </a:lnTo>
                  <a:lnTo>
                    <a:pt x="113" y="2"/>
                  </a:lnTo>
                  <a:lnTo>
                    <a:pt x="113" y="2"/>
                  </a:lnTo>
                  <a:lnTo>
                    <a:pt x="109" y="2"/>
                  </a:lnTo>
                  <a:lnTo>
                    <a:pt x="104" y="2"/>
                  </a:lnTo>
                  <a:lnTo>
                    <a:pt x="102" y="2"/>
                  </a:lnTo>
                  <a:lnTo>
                    <a:pt x="102" y="4"/>
                  </a:lnTo>
                  <a:lnTo>
                    <a:pt x="102" y="4"/>
                  </a:lnTo>
                  <a:lnTo>
                    <a:pt x="99" y="7"/>
                  </a:lnTo>
                  <a:lnTo>
                    <a:pt x="99" y="9"/>
                  </a:lnTo>
                  <a:lnTo>
                    <a:pt x="99" y="11"/>
                  </a:lnTo>
                  <a:lnTo>
                    <a:pt x="99" y="11"/>
                  </a:lnTo>
                  <a:lnTo>
                    <a:pt x="99" y="14"/>
                  </a:lnTo>
                  <a:lnTo>
                    <a:pt x="99" y="16"/>
                  </a:lnTo>
                  <a:lnTo>
                    <a:pt x="99" y="19"/>
                  </a:lnTo>
                  <a:lnTo>
                    <a:pt x="97" y="21"/>
                  </a:lnTo>
                  <a:lnTo>
                    <a:pt x="97" y="23"/>
                  </a:lnTo>
                  <a:lnTo>
                    <a:pt x="95" y="28"/>
                  </a:lnTo>
                  <a:lnTo>
                    <a:pt x="95" y="30"/>
                  </a:lnTo>
                  <a:lnTo>
                    <a:pt x="95" y="30"/>
                  </a:lnTo>
                  <a:lnTo>
                    <a:pt x="95" y="30"/>
                  </a:lnTo>
                  <a:lnTo>
                    <a:pt x="92" y="33"/>
                  </a:lnTo>
                  <a:lnTo>
                    <a:pt x="92" y="33"/>
                  </a:lnTo>
                  <a:lnTo>
                    <a:pt x="92" y="35"/>
                  </a:lnTo>
                  <a:lnTo>
                    <a:pt x="92" y="37"/>
                  </a:lnTo>
                  <a:lnTo>
                    <a:pt x="92" y="40"/>
                  </a:lnTo>
                  <a:lnTo>
                    <a:pt x="92" y="42"/>
                  </a:lnTo>
                  <a:lnTo>
                    <a:pt x="92" y="42"/>
                  </a:lnTo>
                  <a:lnTo>
                    <a:pt x="92" y="42"/>
                  </a:lnTo>
                  <a:lnTo>
                    <a:pt x="92" y="42"/>
                  </a:lnTo>
                  <a:lnTo>
                    <a:pt x="90" y="40"/>
                  </a:lnTo>
                  <a:lnTo>
                    <a:pt x="88" y="40"/>
                  </a:lnTo>
                  <a:lnTo>
                    <a:pt x="85" y="37"/>
                  </a:lnTo>
                  <a:lnTo>
                    <a:pt x="83" y="37"/>
                  </a:lnTo>
                  <a:lnTo>
                    <a:pt x="80" y="37"/>
                  </a:lnTo>
                  <a:lnTo>
                    <a:pt x="78" y="37"/>
                  </a:lnTo>
                  <a:lnTo>
                    <a:pt x="76" y="35"/>
                  </a:lnTo>
                  <a:lnTo>
                    <a:pt x="76" y="35"/>
                  </a:lnTo>
                  <a:lnTo>
                    <a:pt x="76" y="35"/>
                  </a:lnTo>
                  <a:lnTo>
                    <a:pt x="73" y="35"/>
                  </a:lnTo>
                  <a:lnTo>
                    <a:pt x="73" y="35"/>
                  </a:lnTo>
                  <a:lnTo>
                    <a:pt x="71" y="35"/>
                  </a:lnTo>
                  <a:lnTo>
                    <a:pt x="69" y="35"/>
                  </a:lnTo>
                  <a:lnTo>
                    <a:pt x="69" y="35"/>
                  </a:lnTo>
                  <a:lnTo>
                    <a:pt x="69" y="33"/>
                  </a:lnTo>
                  <a:lnTo>
                    <a:pt x="66" y="35"/>
                  </a:lnTo>
                  <a:lnTo>
                    <a:pt x="66" y="33"/>
                  </a:lnTo>
                  <a:lnTo>
                    <a:pt x="66" y="33"/>
                  </a:lnTo>
                  <a:lnTo>
                    <a:pt x="66" y="33"/>
                  </a:lnTo>
                  <a:lnTo>
                    <a:pt x="64" y="30"/>
                  </a:lnTo>
                  <a:lnTo>
                    <a:pt x="62" y="33"/>
                  </a:lnTo>
                  <a:lnTo>
                    <a:pt x="59" y="33"/>
                  </a:lnTo>
                  <a:lnTo>
                    <a:pt x="55" y="33"/>
                  </a:lnTo>
                  <a:lnTo>
                    <a:pt x="50" y="33"/>
                  </a:lnTo>
                  <a:lnTo>
                    <a:pt x="45" y="33"/>
                  </a:lnTo>
                  <a:lnTo>
                    <a:pt x="40" y="33"/>
                  </a:lnTo>
                  <a:lnTo>
                    <a:pt x="40" y="33"/>
                  </a:lnTo>
                  <a:lnTo>
                    <a:pt x="38" y="37"/>
                  </a:lnTo>
                  <a:lnTo>
                    <a:pt x="38" y="40"/>
                  </a:lnTo>
                  <a:lnTo>
                    <a:pt x="38" y="42"/>
                  </a:lnTo>
                  <a:lnTo>
                    <a:pt x="38" y="45"/>
                  </a:lnTo>
                  <a:lnTo>
                    <a:pt x="38" y="47"/>
                  </a:lnTo>
                  <a:lnTo>
                    <a:pt x="38" y="49"/>
                  </a:lnTo>
                  <a:lnTo>
                    <a:pt x="38" y="49"/>
                  </a:lnTo>
                  <a:lnTo>
                    <a:pt x="38" y="52"/>
                  </a:lnTo>
                  <a:lnTo>
                    <a:pt x="38" y="52"/>
                  </a:lnTo>
                  <a:lnTo>
                    <a:pt x="40" y="52"/>
                  </a:lnTo>
                  <a:lnTo>
                    <a:pt x="40" y="52"/>
                  </a:lnTo>
                  <a:lnTo>
                    <a:pt x="45" y="49"/>
                  </a:lnTo>
                  <a:lnTo>
                    <a:pt x="47" y="49"/>
                  </a:lnTo>
                  <a:lnTo>
                    <a:pt x="50" y="47"/>
                  </a:lnTo>
                  <a:lnTo>
                    <a:pt x="55" y="49"/>
                  </a:lnTo>
                  <a:lnTo>
                    <a:pt x="57" y="49"/>
                  </a:lnTo>
                  <a:lnTo>
                    <a:pt x="57" y="49"/>
                  </a:lnTo>
                  <a:lnTo>
                    <a:pt x="59" y="54"/>
                  </a:lnTo>
                  <a:lnTo>
                    <a:pt x="59" y="54"/>
                  </a:lnTo>
                  <a:lnTo>
                    <a:pt x="59" y="56"/>
                  </a:lnTo>
                  <a:lnTo>
                    <a:pt x="62" y="59"/>
                  </a:lnTo>
                  <a:lnTo>
                    <a:pt x="62" y="59"/>
                  </a:lnTo>
                  <a:lnTo>
                    <a:pt x="62" y="61"/>
                  </a:lnTo>
                  <a:lnTo>
                    <a:pt x="59" y="61"/>
                  </a:lnTo>
                  <a:lnTo>
                    <a:pt x="59" y="63"/>
                  </a:lnTo>
                  <a:lnTo>
                    <a:pt x="59" y="63"/>
                  </a:lnTo>
                  <a:lnTo>
                    <a:pt x="59" y="66"/>
                  </a:lnTo>
                  <a:lnTo>
                    <a:pt x="57" y="66"/>
                  </a:lnTo>
                  <a:lnTo>
                    <a:pt x="55" y="66"/>
                  </a:lnTo>
                  <a:lnTo>
                    <a:pt x="55" y="66"/>
                  </a:lnTo>
                  <a:lnTo>
                    <a:pt x="55" y="68"/>
                  </a:lnTo>
                  <a:lnTo>
                    <a:pt x="52" y="71"/>
                  </a:lnTo>
                  <a:lnTo>
                    <a:pt x="52" y="71"/>
                  </a:lnTo>
                  <a:lnTo>
                    <a:pt x="50" y="73"/>
                  </a:lnTo>
                  <a:lnTo>
                    <a:pt x="52" y="75"/>
                  </a:lnTo>
                  <a:lnTo>
                    <a:pt x="50" y="80"/>
                  </a:lnTo>
                  <a:lnTo>
                    <a:pt x="50" y="82"/>
                  </a:lnTo>
                  <a:lnTo>
                    <a:pt x="52" y="82"/>
                  </a:lnTo>
                  <a:lnTo>
                    <a:pt x="55" y="82"/>
                  </a:lnTo>
                  <a:lnTo>
                    <a:pt x="55" y="85"/>
                  </a:lnTo>
                  <a:lnTo>
                    <a:pt x="57" y="85"/>
                  </a:lnTo>
                  <a:lnTo>
                    <a:pt x="57" y="87"/>
                  </a:lnTo>
                  <a:lnTo>
                    <a:pt x="59" y="87"/>
                  </a:lnTo>
                  <a:lnTo>
                    <a:pt x="62" y="89"/>
                  </a:lnTo>
                  <a:lnTo>
                    <a:pt x="62" y="89"/>
                  </a:lnTo>
                  <a:lnTo>
                    <a:pt x="62" y="92"/>
                  </a:lnTo>
                  <a:lnTo>
                    <a:pt x="62" y="94"/>
                  </a:lnTo>
                  <a:lnTo>
                    <a:pt x="62" y="99"/>
                  </a:lnTo>
                  <a:lnTo>
                    <a:pt x="62" y="101"/>
                  </a:lnTo>
                  <a:lnTo>
                    <a:pt x="62" y="104"/>
                  </a:lnTo>
                  <a:lnTo>
                    <a:pt x="62" y="108"/>
                  </a:lnTo>
                  <a:lnTo>
                    <a:pt x="62" y="111"/>
                  </a:lnTo>
                  <a:lnTo>
                    <a:pt x="62" y="111"/>
                  </a:lnTo>
                  <a:lnTo>
                    <a:pt x="62" y="113"/>
                  </a:lnTo>
                  <a:lnTo>
                    <a:pt x="62" y="113"/>
                  </a:lnTo>
                  <a:lnTo>
                    <a:pt x="59" y="118"/>
                  </a:lnTo>
                  <a:lnTo>
                    <a:pt x="59" y="118"/>
                  </a:lnTo>
                  <a:lnTo>
                    <a:pt x="59" y="118"/>
                  </a:lnTo>
                  <a:lnTo>
                    <a:pt x="57" y="120"/>
                  </a:lnTo>
                  <a:lnTo>
                    <a:pt x="57" y="123"/>
                  </a:lnTo>
                  <a:lnTo>
                    <a:pt x="57" y="123"/>
                  </a:lnTo>
                  <a:lnTo>
                    <a:pt x="57" y="125"/>
                  </a:lnTo>
                  <a:lnTo>
                    <a:pt x="57" y="125"/>
                  </a:lnTo>
                  <a:lnTo>
                    <a:pt x="57" y="127"/>
                  </a:lnTo>
                  <a:lnTo>
                    <a:pt x="57" y="127"/>
                  </a:lnTo>
                  <a:lnTo>
                    <a:pt x="55" y="130"/>
                  </a:lnTo>
                  <a:lnTo>
                    <a:pt x="55" y="130"/>
                  </a:lnTo>
                  <a:lnTo>
                    <a:pt x="52" y="130"/>
                  </a:lnTo>
                  <a:lnTo>
                    <a:pt x="50" y="130"/>
                  </a:lnTo>
                  <a:lnTo>
                    <a:pt x="50" y="130"/>
                  </a:lnTo>
                  <a:lnTo>
                    <a:pt x="50" y="127"/>
                  </a:lnTo>
                  <a:lnTo>
                    <a:pt x="50" y="127"/>
                  </a:lnTo>
                  <a:lnTo>
                    <a:pt x="50" y="125"/>
                  </a:lnTo>
                  <a:lnTo>
                    <a:pt x="50" y="123"/>
                  </a:lnTo>
                  <a:lnTo>
                    <a:pt x="47" y="123"/>
                  </a:lnTo>
                  <a:lnTo>
                    <a:pt x="47" y="125"/>
                  </a:lnTo>
                  <a:lnTo>
                    <a:pt x="45" y="125"/>
                  </a:lnTo>
                  <a:lnTo>
                    <a:pt x="43" y="127"/>
                  </a:lnTo>
                  <a:lnTo>
                    <a:pt x="40" y="130"/>
                  </a:lnTo>
                  <a:lnTo>
                    <a:pt x="38" y="127"/>
                  </a:lnTo>
                  <a:lnTo>
                    <a:pt x="33" y="127"/>
                  </a:lnTo>
                  <a:lnTo>
                    <a:pt x="33" y="123"/>
                  </a:lnTo>
                  <a:lnTo>
                    <a:pt x="31" y="120"/>
                  </a:lnTo>
                  <a:lnTo>
                    <a:pt x="31" y="118"/>
                  </a:lnTo>
                  <a:lnTo>
                    <a:pt x="29" y="118"/>
                  </a:lnTo>
                  <a:lnTo>
                    <a:pt x="29" y="116"/>
                  </a:lnTo>
                  <a:lnTo>
                    <a:pt x="26" y="116"/>
                  </a:lnTo>
                  <a:lnTo>
                    <a:pt x="24" y="118"/>
                  </a:lnTo>
                  <a:lnTo>
                    <a:pt x="24" y="118"/>
                  </a:lnTo>
                  <a:lnTo>
                    <a:pt x="24" y="120"/>
                  </a:lnTo>
                  <a:lnTo>
                    <a:pt x="24" y="120"/>
                  </a:lnTo>
                  <a:lnTo>
                    <a:pt x="24" y="123"/>
                  </a:lnTo>
                  <a:lnTo>
                    <a:pt x="24" y="123"/>
                  </a:lnTo>
                  <a:lnTo>
                    <a:pt x="24" y="123"/>
                  </a:lnTo>
                  <a:lnTo>
                    <a:pt x="24" y="125"/>
                  </a:lnTo>
                  <a:lnTo>
                    <a:pt x="24" y="127"/>
                  </a:lnTo>
                  <a:lnTo>
                    <a:pt x="17" y="130"/>
                  </a:lnTo>
                  <a:lnTo>
                    <a:pt x="17" y="127"/>
                  </a:lnTo>
                  <a:lnTo>
                    <a:pt x="14" y="127"/>
                  </a:lnTo>
                  <a:lnTo>
                    <a:pt x="14" y="127"/>
                  </a:lnTo>
                  <a:lnTo>
                    <a:pt x="10" y="127"/>
                  </a:lnTo>
                  <a:lnTo>
                    <a:pt x="10" y="127"/>
                  </a:lnTo>
                  <a:lnTo>
                    <a:pt x="7" y="127"/>
                  </a:lnTo>
                  <a:lnTo>
                    <a:pt x="7" y="127"/>
                  </a:lnTo>
                  <a:lnTo>
                    <a:pt x="7" y="127"/>
                  </a:lnTo>
                  <a:lnTo>
                    <a:pt x="7" y="132"/>
                  </a:lnTo>
                  <a:lnTo>
                    <a:pt x="7" y="134"/>
                  </a:lnTo>
                  <a:lnTo>
                    <a:pt x="7" y="137"/>
                  </a:lnTo>
                  <a:lnTo>
                    <a:pt x="7" y="137"/>
                  </a:lnTo>
                  <a:lnTo>
                    <a:pt x="10" y="139"/>
                  </a:lnTo>
                  <a:lnTo>
                    <a:pt x="10" y="139"/>
                  </a:lnTo>
                  <a:lnTo>
                    <a:pt x="10" y="139"/>
                  </a:lnTo>
                  <a:lnTo>
                    <a:pt x="12" y="142"/>
                  </a:lnTo>
                  <a:lnTo>
                    <a:pt x="12" y="142"/>
                  </a:lnTo>
                  <a:lnTo>
                    <a:pt x="10" y="142"/>
                  </a:lnTo>
                  <a:lnTo>
                    <a:pt x="10" y="144"/>
                  </a:lnTo>
                  <a:lnTo>
                    <a:pt x="10" y="144"/>
                  </a:lnTo>
                  <a:lnTo>
                    <a:pt x="12" y="146"/>
                  </a:lnTo>
                  <a:lnTo>
                    <a:pt x="14" y="146"/>
                  </a:lnTo>
                  <a:lnTo>
                    <a:pt x="14" y="149"/>
                  </a:lnTo>
                  <a:lnTo>
                    <a:pt x="14" y="149"/>
                  </a:lnTo>
                  <a:lnTo>
                    <a:pt x="14" y="151"/>
                  </a:lnTo>
                  <a:lnTo>
                    <a:pt x="14" y="151"/>
                  </a:lnTo>
                  <a:lnTo>
                    <a:pt x="12" y="153"/>
                  </a:lnTo>
                  <a:lnTo>
                    <a:pt x="12" y="153"/>
                  </a:lnTo>
                  <a:lnTo>
                    <a:pt x="14" y="153"/>
                  </a:lnTo>
                  <a:lnTo>
                    <a:pt x="14" y="156"/>
                  </a:lnTo>
                  <a:lnTo>
                    <a:pt x="12" y="156"/>
                  </a:lnTo>
                  <a:lnTo>
                    <a:pt x="12" y="156"/>
                  </a:lnTo>
                  <a:lnTo>
                    <a:pt x="10" y="156"/>
                  </a:lnTo>
                  <a:lnTo>
                    <a:pt x="10" y="156"/>
                  </a:lnTo>
                  <a:lnTo>
                    <a:pt x="7" y="153"/>
                  </a:lnTo>
                  <a:lnTo>
                    <a:pt x="7" y="151"/>
                  </a:lnTo>
                  <a:lnTo>
                    <a:pt x="3" y="156"/>
                  </a:lnTo>
                  <a:lnTo>
                    <a:pt x="3" y="156"/>
                  </a:lnTo>
                  <a:lnTo>
                    <a:pt x="0" y="158"/>
                  </a:lnTo>
                  <a:lnTo>
                    <a:pt x="0" y="160"/>
                  </a:lnTo>
                  <a:lnTo>
                    <a:pt x="5" y="165"/>
                  </a:lnTo>
                  <a:lnTo>
                    <a:pt x="5" y="168"/>
                  </a:lnTo>
                  <a:lnTo>
                    <a:pt x="10" y="172"/>
                  </a:lnTo>
                  <a:lnTo>
                    <a:pt x="12" y="175"/>
                  </a:lnTo>
                  <a:lnTo>
                    <a:pt x="12" y="177"/>
                  </a:lnTo>
                  <a:lnTo>
                    <a:pt x="12" y="177"/>
                  </a:lnTo>
                  <a:lnTo>
                    <a:pt x="12" y="177"/>
                  </a:lnTo>
                  <a:lnTo>
                    <a:pt x="14" y="179"/>
                  </a:lnTo>
                  <a:lnTo>
                    <a:pt x="14" y="182"/>
                  </a:lnTo>
                  <a:lnTo>
                    <a:pt x="17" y="184"/>
                  </a:lnTo>
                  <a:lnTo>
                    <a:pt x="17" y="184"/>
                  </a:lnTo>
                  <a:lnTo>
                    <a:pt x="17" y="182"/>
                  </a:lnTo>
                  <a:lnTo>
                    <a:pt x="19" y="179"/>
                  </a:lnTo>
                  <a:lnTo>
                    <a:pt x="19" y="179"/>
                  </a:lnTo>
                  <a:lnTo>
                    <a:pt x="22" y="179"/>
                  </a:lnTo>
                  <a:lnTo>
                    <a:pt x="22" y="177"/>
                  </a:lnTo>
                  <a:lnTo>
                    <a:pt x="24" y="177"/>
                  </a:lnTo>
                  <a:lnTo>
                    <a:pt x="24" y="175"/>
                  </a:lnTo>
                  <a:lnTo>
                    <a:pt x="26" y="175"/>
                  </a:lnTo>
                  <a:lnTo>
                    <a:pt x="29" y="172"/>
                  </a:lnTo>
                  <a:lnTo>
                    <a:pt x="29" y="172"/>
                  </a:lnTo>
                  <a:lnTo>
                    <a:pt x="31" y="172"/>
                  </a:lnTo>
                  <a:lnTo>
                    <a:pt x="31" y="172"/>
                  </a:lnTo>
                  <a:lnTo>
                    <a:pt x="33" y="172"/>
                  </a:lnTo>
                  <a:lnTo>
                    <a:pt x="33" y="175"/>
                  </a:lnTo>
                  <a:lnTo>
                    <a:pt x="36" y="175"/>
                  </a:lnTo>
                  <a:lnTo>
                    <a:pt x="36" y="175"/>
                  </a:lnTo>
                  <a:lnTo>
                    <a:pt x="36" y="175"/>
                  </a:lnTo>
                  <a:lnTo>
                    <a:pt x="38" y="175"/>
                  </a:lnTo>
                  <a:lnTo>
                    <a:pt x="38" y="175"/>
                  </a:lnTo>
                  <a:lnTo>
                    <a:pt x="38" y="177"/>
                  </a:lnTo>
                  <a:lnTo>
                    <a:pt x="38" y="177"/>
                  </a:lnTo>
                  <a:lnTo>
                    <a:pt x="40" y="179"/>
                  </a:lnTo>
                  <a:lnTo>
                    <a:pt x="40" y="179"/>
                  </a:lnTo>
                  <a:lnTo>
                    <a:pt x="43" y="179"/>
                  </a:lnTo>
                  <a:lnTo>
                    <a:pt x="43" y="179"/>
                  </a:lnTo>
                  <a:lnTo>
                    <a:pt x="45" y="179"/>
                  </a:lnTo>
                  <a:lnTo>
                    <a:pt x="47" y="177"/>
                  </a:lnTo>
                  <a:lnTo>
                    <a:pt x="47" y="177"/>
                  </a:lnTo>
                  <a:lnTo>
                    <a:pt x="47" y="175"/>
                  </a:lnTo>
                  <a:lnTo>
                    <a:pt x="47" y="175"/>
                  </a:lnTo>
                  <a:lnTo>
                    <a:pt x="47" y="172"/>
                  </a:lnTo>
                  <a:lnTo>
                    <a:pt x="47" y="172"/>
                  </a:lnTo>
                  <a:lnTo>
                    <a:pt x="50" y="172"/>
                  </a:lnTo>
                  <a:lnTo>
                    <a:pt x="50" y="172"/>
                  </a:lnTo>
                  <a:lnTo>
                    <a:pt x="50" y="172"/>
                  </a:lnTo>
                  <a:lnTo>
                    <a:pt x="52" y="172"/>
                  </a:lnTo>
                  <a:lnTo>
                    <a:pt x="52" y="172"/>
                  </a:lnTo>
                  <a:lnTo>
                    <a:pt x="55" y="170"/>
                  </a:lnTo>
                  <a:lnTo>
                    <a:pt x="55" y="170"/>
                  </a:lnTo>
                  <a:lnTo>
                    <a:pt x="57" y="170"/>
                  </a:lnTo>
                  <a:lnTo>
                    <a:pt x="59" y="168"/>
                  </a:lnTo>
                  <a:lnTo>
                    <a:pt x="59" y="168"/>
                  </a:lnTo>
                  <a:lnTo>
                    <a:pt x="62" y="170"/>
                  </a:lnTo>
                  <a:lnTo>
                    <a:pt x="62" y="170"/>
                  </a:lnTo>
                  <a:lnTo>
                    <a:pt x="62" y="172"/>
                  </a:lnTo>
                  <a:lnTo>
                    <a:pt x="62" y="172"/>
                  </a:lnTo>
                  <a:lnTo>
                    <a:pt x="59" y="175"/>
                  </a:lnTo>
                  <a:lnTo>
                    <a:pt x="62" y="177"/>
                  </a:lnTo>
                  <a:lnTo>
                    <a:pt x="62" y="179"/>
                  </a:lnTo>
                  <a:lnTo>
                    <a:pt x="62" y="179"/>
                  </a:lnTo>
                  <a:lnTo>
                    <a:pt x="62" y="179"/>
                  </a:lnTo>
                  <a:lnTo>
                    <a:pt x="62" y="179"/>
                  </a:lnTo>
                  <a:lnTo>
                    <a:pt x="62" y="179"/>
                  </a:lnTo>
                  <a:lnTo>
                    <a:pt x="64" y="179"/>
                  </a:lnTo>
                  <a:lnTo>
                    <a:pt x="64" y="182"/>
                  </a:lnTo>
                  <a:lnTo>
                    <a:pt x="66" y="182"/>
                  </a:lnTo>
                  <a:lnTo>
                    <a:pt x="66" y="179"/>
                  </a:lnTo>
                  <a:lnTo>
                    <a:pt x="71" y="177"/>
                  </a:lnTo>
                  <a:lnTo>
                    <a:pt x="73" y="172"/>
                  </a:lnTo>
                  <a:lnTo>
                    <a:pt x="76" y="168"/>
                  </a:lnTo>
                  <a:lnTo>
                    <a:pt x="78" y="168"/>
                  </a:lnTo>
                  <a:lnTo>
                    <a:pt x="80" y="165"/>
                  </a:lnTo>
                  <a:lnTo>
                    <a:pt x="80" y="165"/>
                  </a:lnTo>
                  <a:lnTo>
                    <a:pt x="83" y="163"/>
                  </a:lnTo>
                  <a:lnTo>
                    <a:pt x="85" y="163"/>
                  </a:lnTo>
                  <a:lnTo>
                    <a:pt x="88" y="160"/>
                  </a:lnTo>
                  <a:lnTo>
                    <a:pt x="90" y="158"/>
                  </a:lnTo>
                  <a:lnTo>
                    <a:pt x="92" y="151"/>
                  </a:lnTo>
                  <a:lnTo>
                    <a:pt x="95" y="146"/>
                  </a:lnTo>
                  <a:lnTo>
                    <a:pt x="95" y="142"/>
                  </a:lnTo>
                  <a:lnTo>
                    <a:pt x="95" y="130"/>
                  </a:lnTo>
                  <a:lnTo>
                    <a:pt x="95" y="125"/>
                  </a:lnTo>
                  <a:lnTo>
                    <a:pt x="95" y="123"/>
                  </a:lnTo>
                  <a:lnTo>
                    <a:pt x="95" y="123"/>
                  </a:lnTo>
                  <a:lnTo>
                    <a:pt x="99" y="120"/>
                  </a:lnTo>
                  <a:lnTo>
                    <a:pt x="99" y="116"/>
                  </a:lnTo>
                  <a:lnTo>
                    <a:pt x="102" y="113"/>
                  </a:lnTo>
                  <a:lnTo>
                    <a:pt x="104" y="106"/>
                  </a:lnTo>
                  <a:lnTo>
                    <a:pt x="106" y="104"/>
                  </a:lnTo>
                  <a:lnTo>
                    <a:pt x="106" y="104"/>
                  </a:lnTo>
                  <a:lnTo>
                    <a:pt x="109" y="101"/>
                  </a:lnTo>
                  <a:lnTo>
                    <a:pt x="111" y="101"/>
                  </a:lnTo>
                  <a:lnTo>
                    <a:pt x="113" y="99"/>
                  </a:lnTo>
                  <a:lnTo>
                    <a:pt x="118" y="94"/>
                  </a:lnTo>
                  <a:lnTo>
                    <a:pt x="123" y="89"/>
                  </a:lnTo>
                  <a:lnTo>
                    <a:pt x="123" y="85"/>
                  </a:lnTo>
                  <a:lnTo>
                    <a:pt x="123" y="78"/>
                  </a:lnTo>
                  <a:lnTo>
                    <a:pt x="125" y="73"/>
                  </a:lnTo>
                  <a:lnTo>
                    <a:pt x="125" y="66"/>
                  </a:lnTo>
                  <a:lnTo>
                    <a:pt x="125" y="59"/>
                  </a:lnTo>
                  <a:lnTo>
                    <a:pt x="125" y="54"/>
                  </a:lnTo>
                  <a:lnTo>
                    <a:pt x="128" y="47"/>
                  </a:lnTo>
                  <a:lnTo>
                    <a:pt x="128" y="45"/>
                  </a:lnTo>
                  <a:lnTo>
                    <a:pt x="130" y="42"/>
                  </a:lnTo>
                  <a:lnTo>
                    <a:pt x="128" y="35"/>
                  </a:lnTo>
                  <a:lnTo>
                    <a:pt x="132" y="26"/>
                  </a:lnTo>
                  <a:lnTo>
                    <a:pt x="135" y="21"/>
                  </a:lnTo>
                  <a:lnTo>
                    <a:pt x="137" y="16"/>
                  </a:lnTo>
                  <a:lnTo>
                    <a:pt x="137" y="11"/>
                  </a:lnTo>
                  <a:lnTo>
                    <a:pt x="139" y="9"/>
                  </a:lnTo>
                  <a:lnTo>
                    <a:pt x="13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9" name="Freeform 365"/>
            <p:cNvSpPr>
              <a:spLocks noEditPoints="1"/>
            </p:cNvSpPr>
            <p:nvPr userDrawn="1"/>
          </p:nvSpPr>
          <p:spPr bwMode="auto">
            <a:xfrm>
              <a:off x="2185" y="2545"/>
              <a:ext cx="224" cy="353"/>
            </a:xfrm>
            <a:custGeom>
              <a:avLst/>
              <a:gdLst>
                <a:gd name="T0" fmla="*/ 224 w 224"/>
                <a:gd name="T1" fmla="*/ 234 h 353"/>
                <a:gd name="T2" fmla="*/ 219 w 224"/>
                <a:gd name="T3" fmla="*/ 218 h 353"/>
                <a:gd name="T4" fmla="*/ 212 w 224"/>
                <a:gd name="T5" fmla="*/ 204 h 353"/>
                <a:gd name="T6" fmla="*/ 216 w 224"/>
                <a:gd name="T7" fmla="*/ 192 h 353"/>
                <a:gd name="T8" fmla="*/ 209 w 224"/>
                <a:gd name="T9" fmla="*/ 170 h 353"/>
                <a:gd name="T10" fmla="*/ 212 w 224"/>
                <a:gd name="T11" fmla="*/ 142 h 353"/>
                <a:gd name="T12" fmla="*/ 205 w 224"/>
                <a:gd name="T13" fmla="*/ 133 h 353"/>
                <a:gd name="T14" fmla="*/ 179 w 224"/>
                <a:gd name="T15" fmla="*/ 133 h 353"/>
                <a:gd name="T16" fmla="*/ 160 w 224"/>
                <a:gd name="T17" fmla="*/ 114 h 353"/>
                <a:gd name="T18" fmla="*/ 134 w 224"/>
                <a:gd name="T19" fmla="*/ 116 h 353"/>
                <a:gd name="T20" fmla="*/ 125 w 224"/>
                <a:gd name="T21" fmla="*/ 100 h 353"/>
                <a:gd name="T22" fmla="*/ 122 w 224"/>
                <a:gd name="T23" fmla="*/ 76 h 353"/>
                <a:gd name="T24" fmla="*/ 110 w 224"/>
                <a:gd name="T25" fmla="*/ 69 h 353"/>
                <a:gd name="T26" fmla="*/ 125 w 224"/>
                <a:gd name="T27" fmla="*/ 36 h 353"/>
                <a:gd name="T28" fmla="*/ 150 w 224"/>
                <a:gd name="T29" fmla="*/ 12 h 353"/>
                <a:gd name="T30" fmla="*/ 141 w 224"/>
                <a:gd name="T31" fmla="*/ 3 h 353"/>
                <a:gd name="T32" fmla="*/ 108 w 224"/>
                <a:gd name="T33" fmla="*/ 24 h 353"/>
                <a:gd name="T34" fmla="*/ 92 w 224"/>
                <a:gd name="T35" fmla="*/ 36 h 353"/>
                <a:gd name="T36" fmla="*/ 77 w 224"/>
                <a:gd name="T37" fmla="*/ 36 h 353"/>
                <a:gd name="T38" fmla="*/ 70 w 224"/>
                <a:gd name="T39" fmla="*/ 50 h 353"/>
                <a:gd name="T40" fmla="*/ 59 w 224"/>
                <a:gd name="T41" fmla="*/ 66 h 353"/>
                <a:gd name="T42" fmla="*/ 44 w 224"/>
                <a:gd name="T43" fmla="*/ 95 h 353"/>
                <a:gd name="T44" fmla="*/ 40 w 224"/>
                <a:gd name="T45" fmla="*/ 85 h 353"/>
                <a:gd name="T46" fmla="*/ 37 w 224"/>
                <a:gd name="T47" fmla="*/ 90 h 353"/>
                <a:gd name="T48" fmla="*/ 30 w 224"/>
                <a:gd name="T49" fmla="*/ 102 h 353"/>
                <a:gd name="T50" fmla="*/ 23 w 224"/>
                <a:gd name="T51" fmla="*/ 109 h 353"/>
                <a:gd name="T52" fmla="*/ 30 w 224"/>
                <a:gd name="T53" fmla="*/ 130 h 353"/>
                <a:gd name="T54" fmla="*/ 33 w 224"/>
                <a:gd name="T55" fmla="*/ 156 h 353"/>
                <a:gd name="T56" fmla="*/ 28 w 224"/>
                <a:gd name="T57" fmla="*/ 173 h 353"/>
                <a:gd name="T58" fmla="*/ 35 w 224"/>
                <a:gd name="T59" fmla="*/ 182 h 353"/>
                <a:gd name="T60" fmla="*/ 26 w 224"/>
                <a:gd name="T61" fmla="*/ 199 h 353"/>
                <a:gd name="T62" fmla="*/ 18 w 224"/>
                <a:gd name="T63" fmla="*/ 208 h 353"/>
                <a:gd name="T64" fmla="*/ 7 w 224"/>
                <a:gd name="T65" fmla="*/ 213 h 353"/>
                <a:gd name="T66" fmla="*/ 2 w 224"/>
                <a:gd name="T67" fmla="*/ 232 h 353"/>
                <a:gd name="T68" fmla="*/ 23 w 224"/>
                <a:gd name="T69" fmla="*/ 246 h 353"/>
                <a:gd name="T70" fmla="*/ 35 w 224"/>
                <a:gd name="T71" fmla="*/ 256 h 353"/>
                <a:gd name="T72" fmla="*/ 47 w 224"/>
                <a:gd name="T73" fmla="*/ 258 h 353"/>
                <a:gd name="T74" fmla="*/ 59 w 224"/>
                <a:gd name="T75" fmla="*/ 260 h 353"/>
                <a:gd name="T76" fmla="*/ 75 w 224"/>
                <a:gd name="T77" fmla="*/ 267 h 353"/>
                <a:gd name="T78" fmla="*/ 84 w 224"/>
                <a:gd name="T79" fmla="*/ 274 h 353"/>
                <a:gd name="T80" fmla="*/ 94 w 224"/>
                <a:gd name="T81" fmla="*/ 286 h 353"/>
                <a:gd name="T82" fmla="*/ 101 w 224"/>
                <a:gd name="T83" fmla="*/ 298 h 353"/>
                <a:gd name="T84" fmla="*/ 108 w 224"/>
                <a:gd name="T85" fmla="*/ 310 h 353"/>
                <a:gd name="T86" fmla="*/ 120 w 224"/>
                <a:gd name="T87" fmla="*/ 312 h 353"/>
                <a:gd name="T88" fmla="*/ 134 w 224"/>
                <a:gd name="T89" fmla="*/ 308 h 353"/>
                <a:gd name="T90" fmla="*/ 148 w 224"/>
                <a:gd name="T91" fmla="*/ 310 h 353"/>
                <a:gd name="T92" fmla="*/ 162 w 224"/>
                <a:gd name="T93" fmla="*/ 317 h 353"/>
                <a:gd name="T94" fmla="*/ 153 w 224"/>
                <a:gd name="T95" fmla="*/ 343 h 353"/>
                <a:gd name="T96" fmla="*/ 165 w 224"/>
                <a:gd name="T97" fmla="*/ 348 h 353"/>
                <a:gd name="T98" fmla="*/ 174 w 224"/>
                <a:gd name="T99" fmla="*/ 312 h 353"/>
                <a:gd name="T100" fmla="*/ 176 w 224"/>
                <a:gd name="T101" fmla="*/ 284 h 353"/>
                <a:gd name="T102" fmla="*/ 174 w 224"/>
                <a:gd name="T103" fmla="*/ 277 h 353"/>
                <a:gd name="T104" fmla="*/ 165 w 224"/>
                <a:gd name="T105" fmla="*/ 265 h 353"/>
                <a:gd name="T106" fmla="*/ 172 w 224"/>
                <a:gd name="T107" fmla="*/ 248 h 353"/>
                <a:gd name="T108" fmla="*/ 179 w 224"/>
                <a:gd name="T109" fmla="*/ 248 h 353"/>
                <a:gd name="T110" fmla="*/ 181 w 224"/>
                <a:gd name="T111" fmla="*/ 246 h 353"/>
                <a:gd name="T112" fmla="*/ 176 w 224"/>
                <a:gd name="T113" fmla="*/ 241 h 353"/>
                <a:gd name="T114" fmla="*/ 169 w 224"/>
                <a:gd name="T115" fmla="*/ 227 h 353"/>
                <a:gd name="T116" fmla="*/ 186 w 224"/>
                <a:gd name="T117" fmla="*/ 227 h 353"/>
                <a:gd name="T118" fmla="*/ 202 w 224"/>
                <a:gd name="T119" fmla="*/ 222 h 353"/>
                <a:gd name="T120" fmla="*/ 214 w 224"/>
                <a:gd name="T121" fmla="*/ 218 h 353"/>
                <a:gd name="T122" fmla="*/ 221 w 224"/>
                <a:gd name="T123" fmla="*/ 2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353">
                  <a:moveTo>
                    <a:pt x="16" y="211"/>
                  </a:moveTo>
                  <a:lnTo>
                    <a:pt x="16" y="208"/>
                  </a:lnTo>
                  <a:lnTo>
                    <a:pt x="16" y="208"/>
                  </a:lnTo>
                  <a:lnTo>
                    <a:pt x="16" y="208"/>
                  </a:lnTo>
                  <a:lnTo>
                    <a:pt x="16" y="206"/>
                  </a:lnTo>
                  <a:lnTo>
                    <a:pt x="14" y="208"/>
                  </a:lnTo>
                  <a:lnTo>
                    <a:pt x="14" y="208"/>
                  </a:lnTo>
                  <a:lnTo>
                    <a:pt x="16" y="211"/>
                  </a:lnTo>
                  <a:close/>
                  <a:moveTo>
                    <a:pt x="224" y="237"/>
                  </a:moveTo>
                  <a:lnTo>
                    <a:pt x="224" y="234"/>
                  </a:lnTo>
                  <a:lnTo>
                    <a:pt x="224" y="232"/>
                  </a:lnTo>
                  <a:lnTo>
                    <a:pt x="224" y="230"/>
                  </a:lnTo>
                  <a:lnTo>
                    <a:pt x="224" y="230"/>
                  </a:lnTo>
                  <a:lnTo>
                    <a:pt x="224" y="227"/>
                  </a:lnTo>
                  <a:lnTo>
                    <a:pt x="221" y="225"/>
                  </a:lnTo>
                  <a:lnTo>
                    <a:pt x="221" y="222"/>
                  </a:lnTo>
                  <a:lnTo>
                    <a:pt x="221" y="220"/>
                  </a:lnTo>
                  <a:lnTo>
                    <a:pt x="221" y="220"/>
                  </a:lnTo>
                  <a:lnTo>
                    <a:pt x="221" y="218"/>
                  </a:lnTo>
                  <a:lnTo>
                    <a:pt x="219" y="218"/>
                  </a:lnTo>
                  <a:lnTo>
                    <a:pt x="219" y="215"/>
                  </a:lnTo>
                  <a:lnTo>
                    <a:pt x="219" y="213"/>
                  </a:lnTo>
                  <a:lnTo>
                    <a:pt x="219" y="213"/>
                  </a:lnTo>
                  <a:lnTo>
                    <a:pt x="219" y="211"/>
                  </a:lnTo>
                  <a:lnTo>
                    <a:pt x="216" y="211"/>
                  </a:lnTo>
                  <a:lnTo>
                    <a:pt x="216" y="208"/>
                  </a:lnTo>
                  <a:lnTo>
                    <a:pt x="214" y="206"/>
                  </a:lnTo>
                  <a:lnTo>
                    <a:pt x="212" y="206"/>
                  </a:lnTo>
                  <a:lnTo>
                    <a:pt x="212" y="206"/>
                  </a:lnTo>
                  <a:lnTo>
                    <a:pt x="212" y="204"/>
                  </a:lnTo>
                  <a:lnTo>
                    <a:pt x="212" y="204"/>
                  </a:lnTo>
                  <a:lnTo>
                    <a:pt x="209" y="204"/>
                  </a:lnTo>
                  <a:lnTo>
                    <a:pt x="209" y="204"/>
                  </a:lnTo>
                  <a:lnTo>
                    <a:pt x="207" y="204"/>
                  </a:lnTo>
                  <a:lnTo>
                    <a:pt x="207" y="204"/>
                  </a:lnTo>
                  <a:lnTo>
                    <a:pt x="207" y="201"/>
                  </a:lnTo>
                  <a:lnTo>
                    <a:pt x="214" y="196"/>
                  </a:lnTo>
                  <a:lnTo>
                    <a:pt x="216" y="192"/>
                  </a:lnTo>
                  <a:lnTo>
                    <a:pt x="216" y="192"/>
                  </a:lnTo>
                  <a:lnTo>
                    <a:pt x="216" y="192"/>
                  </a:lnTo>
                  <a:lnTo>
                    <a:pt x="216" y="192"/>
                  </a:lnTo>
                  <a:lnTo>
                    <a:pt x="216" y="189"/>
                  </a:lnTo>
                  <a:lnTo>
                    <a:pt x="214" y="185"/>
                  </a:lnTo>
                  <a:lnTo>
                    <a:pt x="214" y="185"/>
                  </a:lnTo>
                  <a:lnTo>
                    <a:pt x="212" y="182"/>
                  </a:lnTo>
                  <a:lnTo>
                    <a:pt x="212" y="182"/>
                  </a:lnTo>
                  <a:lnTo>
                    <a:pt x="209" y="178"/>
                  </a:lnTo>
                  <a:lnTo>
                    <a:pt x="209" y="175"/>
                  </a:lnTo>
                  <a:lnTo>
                    <a:pt x="209" y="173"/>
                  </a:lnTo>
                  <a:lnTo>
                    <a:pt x="209" y="170"/>
                  </a:lnTo>
                  <a:lnTo>
                    <a:pt x="209" y="168"/>
                  </a:lnTo>
                  <a:lnTo>
                    <a:pt x="207" y="168"/>
                  </a:lnTo>
                  <a:lnTo>
                    <a:pt x="207" y="163"/>
                  </a:lnTo>
                  <a:lnTo>
                    <a:pt x="209" y="159"/>
                  </a:lnTo>
                  <a:lnTo>
                    <a:pt x="209" y="154"/>
                  </a:lnTo>
                  <a:lnTo>
                    <a:pt x="209" y="152"/>
                  </a:lnTo>
                  <a:lnTo>
                    <a:pt x="209" y="149"/>
                  </a:lnTo>
                  <a:lnTo>
                    <a:pt x="212" y="147"/>
                  </a:lnTo>
                  <a:lnTo>
                    <a:pt x="212" y="144"/>
                  </a:lnTo>
                  <a:lnTo>
                    <a:pt x="212" y="142"/>
                  </a:lnTo>
                  <a:lnTo>
                    <a:pt x="214" y="140"/>
                  </a:lnTo>
                  <a:lnTo>
                    <a:pt x="216" y="137"/>
                  </a:lnTo>
                  <a:lnTo>
                    <a:pt x="216" y="135"/>
                  </a:lnTo>
                  <a:lnTo>
                    <a:pt x="216" y="133"/>
                  </a:lnTo>
                  <a:lnTo>
                    <a:pt x="216" y="133"/>
                  </a:lnTo>
                  <a:lnTo>
                    <a:pt x="214" y="130"/>
                  </a:lnTo>
                  <a:lnTo>
                    <a:pt x="212" y="130"/>
                  </a:lnTo>
                  <a:lnTo>
                    <a:pt x="209" y="130"/>
                  </a:lnTo>
                  <a:lnTo>
                    <a:pt x="207" y="130"/>
                  </a:lnTo>
                  <a:lnTo>
                    <a:pt x="205" y="133"/>
                  </a:lnTo>
                  <a:lnTo>
                    <a:pt x="198" y="133"/>
                  </a:lnTo>
                  <a:lnTo>
                    <a:pt x="193" y="133"/>
                  </a:lnTo>
                  <a:lnTo>
                    <a:pt x="188" y="133"/>
                  </a:lnTo>
                  <a:lnTo>
                    <a:pt x="186" y="133"/>
                  </a:lnTo>
                  <a:lnTo>
                    <a:pt x="183" y="133"/>
                  </a:lnTo>
                  <a:lnTo>
                    <a:pt x="183" y="135"/>
                  </a:lnTo>
                  <a:lnTo>
                    <a:pt x="181" y="133"/>
                  </a:lnTo>
                  <a:lnTo>
                    <a:pt x="181" y="133"/>
                  </a:lnTo>
                  <a:lnTo>
                    <a:pt x="179" y="133"/>
                  </a:lnTo>
                  <a:lnTo>
                    <a:pt x="179" y="133"/>
                  </a:lnTo>
                  <a:lnTo>
                    <a:pt x="176" y="130"/>
                  </a:lnTo>
                  <a:lnTo>
                    <a:pt x="174" y="126"/>
                  </a:lnTo>
                  <a:lnTo>
                    <a:pt x="172" y="121"/>
                  </a:lnTo>
                  <a:lnTo>
                    <a:pt x="169" y="116"/>
                  </a:lnTo>
                  <a:lnTo>
                    <a:pt x="167" y="116"/>
                  </a:lnTo>
                  <a:lnTo>
                    <a:pt x="167" y="116"/>
                  </a:lnTo>
                  <a:lnTo>
                    <a:pt x="165" y="116"/>
                  </a:lnTo>
                  <a:lnTo>
                    <a:pt x="162" y="116"/>
                  </a:lnTo>
                  <a:lnTo>
                    <a:pt x="162" y="114"/>
                  </a:lnTo>
                  <a:lnTo>
                    <a:pt x="160" y="114"/>
                  </a:lnTo>
                  <a:lnTo>
                    <a:pt x="158" y="114"/>
                  </a:lnTo>
                  <a:lnTo>
                    <a:pt x="158" y="114"/>
                  </a:lnTo>
                  <a:lnTo>
                    <a:pt x="155" y="114"/>
                  </a:lnTo>
                  <a:lnTo>
                    <a:pt x="150" y="116"/>
                  </a:lnTo>
                  <a:lnTo>
                    <a:pt x="148" y="116"/>
                  </a:lnTo>
                  <a:lnTo>
                    <a:pt x="148" y="116"/>
                  </a:lnTo>
                  <a:lnTo>
                    <a:pt x="143" y="114"/>
                  </a:lnTo>
                  <a:lnTo>
                    <a:pt x="141" y="114"/>
                  </a:lnTo>
                  <a:lnTo>
                    <a:pt x="136" y="114"/>
                  </a:lnTo>
                  <a:lnTo>
                    <a:pt x="134" y="116"/>
                  </a:lnTo>
                  <a:lnTo>
                    <a:pt x="134" y="114"/>
                  </a:lnTo>
                  <a:lnTo>
                    <a:pt x="132" y="114"/>
                  </a:lnTo>
                  <a:lnTo>
                    <a:pt x="129" y="109"/>
                  </a:lnTo>
                  <a:lnTo>
                    <a:pt x="129" y="107"/>
                  </a:lnTo>
                  <a:lnTo>
                    <a:pt x="127" y="107"/>
                  </a:lnTo>
                  <a:lnTo>
                    <a:pt x="127" y="107"/>
                  </a:lnTo>
                  <a:lnTo>
                    <a:pt x="125" y="104"/>
                  </a:lnTo>
                  <a:lnTo>
                    <a:pt x="125" y="104"/>
                  </a:lnTo>
                  <a:lnTo>
                    <a:pt x="125" y="102"/>
                  </a:lnTo>
                  <a:lnTo>
                    <a:pt x="125" y="100"/>
                  </a:lnTo>
                  <a:lnTo>
                    <a:pt x="125" y="97"/>
                  </a:lnTo>
                  <a:lnTo>
                    <a:pt x="125" y="95"/>
                  </a:lnTo>
                  <a:lnTo>
                    <a:pt x="127" y="92"/>
                  </a:lnTo>
                  <a:lnTo>
                    <a:pt x="127" y="92"/>
                  </a:lnTo>
                  <a:lnTo>
                    <a:pt x="127" y="90"/>
                  </a:lnTo>
                  <a:lnTo>
                    <a:pt x="127" y="88"/>
                  </a:lnTo>
                  <a:lnTo>
                    <a:pt x="127" y="85"/>
                  </a:lnTo>
                  <a:lnTo>
                    <a:pt x="125" y="83"/>
                  </a:lnTo>
                  <a:lnTo>
                    <a:pt x="122" y="81"/>
                  </a:lnTo>
                  <a:lnTo>
                    <a:pt x="122" y="76"/>
                  </a:lnTo>
                  <a:lnTo>
                    <a:pt x="120" y="71"/>
                  </a:lnTo>
                  <a:lnTo>
                    <a:pt x="120" y="69"/>
                  </a:lnTo>
                  <a:lnTo>
                    <a:pt x="117" y="71"/>
                  </a:lnTo>
                  <a:lnTo>
                    <a:pt x="117" y="69"/>
                  </a:lnTo>
                  <a:lnTo>
                    <a:pt x="117" y="69"/>
                  </a:lnTo>
                  <a:lnTo>
                    <a:pt x="115" y="66"/>
                  </a:lnTo>
                  <a:lnTo>
                    <a:pt x="115" y="69"/>
                  </a:lnTo>
                  <a:lnTo>
                    <a:pt x="113" y="69"/>
                  </a:lnTo>
                  <a:lnTo>
                    <a:pt x="110" y="69"/>
                  </a:lnTo>
                  <a:lnTo>
                    <a:pt x="110" y="69"/>
                  </a:lnTo>
                  <a:lnTo>
                    <a:pt x="110" y="69"/>
                  </a:lnTo>
                  <a:lnTo>
                    <a:pt x="110" y="66"/>
                  </a:lnTo>
                  <a:lnTo>
                    <a:pt x="113" y="64"/>
                  </a:lnTo>
                  <a:lnTo>
                    <a:pt x="115" y="62"/>
                  </a:lnTo>
                  <a:lnTo>
                    <a:pt x="115" y="59"/>
                  </a:lnTo>
                  <a:lnTo>
                    <a:pt x="117" y="57"/>
                  </a:lnTo>
                  <a:lnTo>
                    <a:pt x="117" y="50"/>
                  </a:lnTo>
                  <a:lnTo>
                    <a:pt x="120" y="48"/>
                  </a:lnTo>
                  <a:lnTo>
                    <a:pt x="120" y="40"/>
                  </a:lnTo>
                  <a:lnTo>
                    <a:pt x="125" y="36"/>
                  </a:lnTo>
                  <a:lnTo>
                    <a:pt x="125" y="33"/>
                  </a:lnTo>
                  <a:lnTo>
                    <a:pt x="127" y="31"/>
                  </a:lnTo>
                  <a:lnTo>
                    <a:pt x="127" y="29"/>
                  </a:lnTo>
                  <a:lnTo>
                    <a:pt x="129" y="29"/>
                  </a:lnTo>
                  <a:lnTo>
                    <a:pt x="134" y="26"/>
                  </a:lnTo>
                  <a:lnTo>
                    <a:pt x="139" y="17"/>
                  </a:lnTo>
                  <a:lnTo>
                    <a:pt x="139" y="17"/>
                  </a:lnTo>
                  <a:lnTo>
                    <a:pt x="143" y="14"/>
                  </a:lnTo>
                  <a:lnTo>
                    <a:pt x="148" y="14"/>
                  </a:lnTo>
                  <a:lnTo>
                    <a:pt x="150" y="12"/>
                  </a:lnTo>
                  <a:lnTo>
                    <a:pt x="150" y="12"/>
                  </a:lnTo>
                  <a:lnTo>
                    <a:pt x="150" y="12"/>
                  </a:lnTo>
                  <a:lnTo>
                    <a:pt x="153" y="12"/>
                  </a:lnTo>
                  <a:lnTo>
                    <a:pt x="155" y="7"/>
                  </a:lnTo>
                  <a:lnTo>
                    <a:pt x="155" y="5"/>
                  </a:lnTo>
                  <a:lnTo>
                    <a:pt x="153" y="3"/>
                  </a:lnTo>
                  <a:lnTo>
                    <a:pt x="148" y="0"/>
                  </a:lnTo>
                  <a:lnTo>
                    <a:pt x="148" y="0"/>
                  </a:lnTo>
                  <a:lnTo>
                    <a:pt x="146" y="0"/>
                  </a:lnTo>
                  <a:lnTo>
                    <a:pt x="141" y="3"/>
                  </a:lnTo>
                  <a:lnTo>
                    <a:pt x="141" y="3"/>
                  </a:lnTo>
                  <a:lnTo>
                    <a:pt x="141" y="5"/>
                  </a:lnTo>
                  <a:lnTo>
                    <a:pt x="139" y="5"/>
                  </a:lnTo>
                  <a:lnTo>
                    <a:pt x="136" y="5"/>
                  </a:lnTo>
                  <a:lnTo>
                    <a:pt x="136" y="7"/>
                  </a:lnTo>
                  <a:lnTo>
                    <a:pt x="134" y="12"/>
                  </a:lnTo>
                  <a:lnTo>
                    <a:pt x="132" y="14"/>
                  </a:lnTo>
                  <a:lnTo>
                    <a:pt x="125" y="14"/>
                  </a:lnTo>
                  <a:lnTo>
                    <a:pt x="113" y="24"/>
                  </a:lnTo>
                  <a:lnTo>
                    <a:pt x="108" y="24"/>
                  </a:lnTo>
                  <a:lnTo>
                    <a:pt x="106" y="24"/>
                  </a:lnTo>
                  <a:lnTo>
                    <a:pt x="103" y="24"/>
                  </a:lnTo>
                  <a:lnTo>
                    <a:pt x="101" y="24"/>
                  </a:lnTo>
                  <a:lnTo>
                    <a:pt x="99" y="24"/>
                  </a:lnTo>
                  <a:lnTo>
                    <a:pt x="96" y="24"/>
                  </a:lnTo>
                  <a:lnTo>
                    <a:pt x="96" y="29"/>
                  </a:lnTo>
                  <a:lnTo>
                    <a:pt x="94" y="31"/>
                  </a:lnTo>
                  <a:lnTo>
                    <a:pt x="94" y="33"/>
                  </a:lnTo>
                  <a:lnTo>
                    <a:pt x="94" y="36"/>
                  </a:lnTo>
                  <a:lnTo>
                    <a:pt x="92" y="36"/>
                  </a:lnTo>
                  <a:lnTo>
                    <a:pt x="92" y="33"/>
                  </a:lnTo>
                  <a:lnTo>
                    <a:pt x="92" y="31"/>
                  </a:lnTo>
                  <a:lnTo>
                    <a:pt x="94" y="31"/>
                  </a:lnTo>
                  <a:lnTo>
                    <a:pt x="94" y="31"/>
                  </a:lnTo>
                  <a:lnTo>
                    <a:pt x="94" y="31"/>
                  </a:lnTo>
                  <a:lnTo>
                    <a:pt x="92" y="31"/>
                  </a:lnTo>
                  <a:lnTo>
                    <a:pt x="84" y="29"/>
                  </a:lnTo>
                  <a:lnTo>
                    <a:pt x="84" y="29"/>
                  </a:lnTo>
                  <a:lnTo>
                    <a:pt x="80" y="33"/>
                  </a:lnTo>
                  <a:lnTo>
                    <a:pt x="77" y="36"/>
                  </a:lnTo>
                  <a:lnTo>
                    <a:pt x="77" y="36"/>
                  </a:lnTo>
                  <a:lnTo>
                    <a:pt x="73" y="38"/>
                  </a:lnTo>
                  <a:lnTo>
                    <a:pt x="73" y="40"/>
                  </a:lnTo>
                  <a:lnTo>
                    <a:pt x="70" y="45"/>
                  </a:lnTo>
                  <a:lnTo>
                    <a:pt x="68" y="48"/>
                  </a:lnTo>
                  <a:lnTo>
                    <a:pt x="68" y="48"/>
                  </a:lnTo>
                  <a:lnTo>
                    <a:pt x="68" y="48"/>
                  </a:lnTo>
                  <a:lnTo>
                    <a:pt x="70" y="48"/>
                  </a:lnTo>
                  <a:lnTo>
                    <a:pt x="70" y="48"/>
                  </a:lnTo>
                  <a:lnTo>
                    <a:pt x="70" y="50"/>
                  </a:lnTo>
                  <a:lnTo>
                    <a:pt x="70" y="52"/>
                  </a:lnTo>
                  <a:lnTo>
                    <a:pt x="68" y="55"/>
                  </a:lnTo>
                  <a:lnTo>
                    <a:pt x="68" y="57"/>
                  </a:lnTo>
                  <a:lnTo>
                    <a:pt x="68" y="59"/>
                  </a:lnTo>
                  <a:lnTo>
                    <a:pt x="68" y="62"/>
                  </a:lnTo>
                  <a:lnTo>
                    <a:pt x="68" y="64"/>
                  </a:lnTo>
                  <a:lnTo>
                    <a:pt x="66" y="64"/>
                  </a:lnTo>
                  <a:lnTo>
                    <a:pt x="63" y="64"/>
                  </a:lnTo>
                  <a:lnTo>
                    <a:pt x="61" y="64"/>
                  </a:lnTo>
                  <a:lnTo>
                    <a:pt x="59" y="66"/>
                  </a:lnTo>
                  <a:lnTo>
                    <a:pt x="56" y="74"/>
                  </a:lnTo>
                  <a:lnTo>
                    <a:pt x="47" y="78"/>
                  </a:lnTo>
                  <a:lnTo>
                    <a:pt x="47" y="81"/>
                  </a:lnTo>
                  <a:lnTo>
                    <a:pt x="44" y="81"/>
                  </a:lnTo>
                  <a:lnTo>
                    <a:pt x="44" y="81"/>
                  </a:lnTo>
                  <a:lnTo>
                    <a:pt x="44" y="83"/>
                  </a:lnTo>
                  <a:lnTo>
                    <a:pt x="44" y="83"/>
                  </a:lnTo>
                  <a:lnTo>
                    <a:pt x="47" y="88"/>
                  </a:lnTo>
                  <a:lnTo>
                    <a:pt x="47" y="95"/>
                  </a:lnTo>
                  <a:lnTo>
                    <a:pt x="44" y="95"/>
                  </a:lnTo>
                  <a:lnTo>
                    <a:pt x="44" y="95"/>
                  </a:lnTo>
                  <a:lnTo>
                    <a:pt x="42" y="95"/>
                  </a:lnTo>
                  <a:lnTo>
                    <a:pt x="42" y="95"/>
                  </a:lnTo>
                  <a:lnTo>
                    <a:pt x="42" y="92"/>
                  </a:lnTo>
                  <a:lnTo>
                    <a:pt x="44" y="92"/>
                  </a:lnTo>
                  <a:lnTo>
                    <a:pt x="44" y="92"/>
                  </a:lnTo>
                  <a:lnTo>
                    <a:pt x="44" y="90"/>
                  </a:lnTo>
                  <a:lnTo>
                    <a:pt x="42" y="90"/>
                  </a:lnTo>
                  <a:lnTo>
                    <a:pt x="42" y="88"/>
                  </a:lnTo>
                  <a:lnTo>
                    <a:pt x="40" y="85"/>
                  </a:lnTo>
                  <a:lnTo>
                    <a:pt x="37" y="83"/>
                  </a:lnTo>
                  <a:lnTo>
                    <a:pt x="35" y="81"/>
                  </a:lnTo>
                  <a:lnTo>
                    <a:pt x="35" y="81"/>
                  </a:lnTo>
                  <a:lnTo>
                    <a:pt x="35" y="81"/>
                  </a:lnTo>
                  <a:lnTo>
                    <a:pt x="33" y="83"/>
                  </a:lnTo>
                  <a:lnTo>
                    <a:pt x="33" y="83"/>
                  </a:lnTo>
                  <a:lnTo>
                    <a:pt x="35" y="85"/>
                  </a:lnTo>
                  <a:lnTo>
                    <a:pt x="35" y="85"/>
                  </a:lnTo>
                  <a:lnTo>
                    <a:pt x="35" y="88"/>
                  </a:lnTo>
                  <a:lnTo>
                    <a:pt x="37" y="90"/>
                  </a:lnTo>
                  <a:lnTo>
                    <a:pt x="37" y="92"/>
                  </a:lnTo>
                  <a:lnTo>
                    <a:pt x="37" y="95"/>
                  </a:lnTo>
                  <a:lnTo>
                    <a:pt x="37" y="95"/>
                  </a:lnTo>
                  <a:lnTo>
                    <a:pt x="35" y="95"/>
                  </a:lnTo>
                  <a:lnTo>
                    <a:pt x="35" y="97"/>
                  </a:lnTo>
                  <a:lnTo>
                    <a:pt x="35" y="100"/>
                  </a:lnTo>
                  <a:lnTo>
                    <a:pt x="35" y="100"/>
                  </a:lnTo>
                  <a:lnTo>
                    <a:pt x="30" y="102"/>
                  </a:lnTo>
                  <a:lnTo>
                    <a:pt x="30" y="104"/>
                  </a:lnTo>
                  <a:lnTo>
                    <a:pt x="30" y="102"/>
                  </a:lnTo>
                  <a:lnTo>
                    <a:pt x="28" y="102"/>
                  </a:lnTo>
                  <a:lnTo>
                    <a:pt x="28" y="100"/>
                  </a:lnTo>
                  <a:lnTo>
                    <a:pt x="28" y="100"/>
                  </a:lnTo>
                  <a:lnTo>
                    <a:pt x="28" y="100"/>
                  </a:lnTo>
                  <a:lnTo>
                    <a:pt x="28" y="100"/>
                  </a:lnTo>
                  <a:lnTo>
                    <a:pt x="26" y="102"/>
                  </a:lnTo>
                  <a:lnTo>
                    <a:pt x="28" y="104"/>
                  </a:lnTo>
                  <a:lnTo>
                    <a:pt x="26" y="104"/>
                  </a:lnTo>
                  <a:lnTo>
                    <a:pt x="26" y="107"/>
                  </a:lnTo>
                  <a:lnTo>
                    <a:pt x="23" y="109"/>
                  </a:lnTo>
                  <a:lnTo>
                    <a:pt x="26" y="111"/>
                  </a:lnTo>
                  <a:lnTo>
                    <a:pt x="28" y="116"/>
                  </a:lnTo>
                  <a:lnTo>
                    <a:pt x="28" y="118"/>
                  </a:lnTo>
                  <a:lnTo>
                    <a:pt x="28" y="118"/>
                  </a:lnTo>
                  <a:lnTo>
                    <a:pt x="30" y="121"/>
                  </a:lnTo>
                  <a:lnTo>
                    <a:pt x="33" y="121"/>
                  </a:lnTo>
                  <a:lnTo>
                    <a:pt x="33" y="123"/>
                  </a:lnTo>
                  <a:lnTo>
                    <a:pt x="33" y="126"/>
                  </a:lnTo>
                  <a:lnTo>
                    <a:pt x="33" y="130"/>
                  </a:lnTo>
                  <a:lnTo>
                    <a:pt x="30" y="130"/>
                  </a:lnTo>
                  <a:lnTo>
                    <a:pt x="30" y="130"/>
                  </a:lnTo>
                  <a:lnTo>
                    <a:pt x="30" y="133"/>
                  </a:lnTo>
                  <a:lnTo>
                    <a:pt x="33" y="137"/>
                  </a:lnTo>
                  <a:lnTo>
                    <a:pt x="35" y="140"/>
                  </a:lnTo>
                  <a:lnTo>
                    <a:pt x="33" y="142"/>
                  </a:lnTo>
                  <a:lnTo>
                    <a:pt x="28" y="147"/>
                  </a:lnTo>
                  <a:lnTo>
                    <a:pt x="30" y="149"/>
                  </a:lnTo>
                  <a:lnTo>
                    <a:pt x="33" y="149"/>
                  </a:lnTo>
                  <a:lnTo>
                    <a:pt x="33" y="152"/>
                  </a:lnTo>
                  <a:lnTo>
                    <a:pt x="33" y="156"/>
                  </a:lnTo>
                  <a:lnTo>
                    <a:pt x="33" y="161"/>
                  </a:lnTo>
                  <a:lnTo>
                    <a:pt x="33" y="161"/>
                  </a:lnTo>
                  <a:lnTo>
                    <a:pt x="33" y="163"/>
                  </a:lnTo>
                  <a:lnTo>
                    <a:pt x="33" y="166"/>
                  </a:lnTo>
                  <a:lnTo>
                    <a:pt x="33" y="168"/>
                  </a:lnTo>
                  <a:lnTo>
                    <a:pt x="30" y="170"/>
                  </a:lnTo>
                  <a:lnTo>
                    <a:pt x="30" y="170"/>
                  </a:lnTo>
                  <a:lnTo>
                    <a:pt x="30" y="173"/>
                  </a:lnTo>
                  <a:lnTo>
                    <a:pt x="28" y="173"/>
                  </a:lnTo>
                  <a:lnTo>
                    <a:pt x="28" y="173"/>
                  </a:lnTo>
                  <a:lnTo>
                    <a:pt x="30" y="173"/>
                  </a:lnTo>
                  <a:lnTo>
                    <a:pt x="30" y="175"/>
                  </a:lnTo>
                  <a:lnTo>
                    <a:pt x="30" y="175"/>
                  </a:lnTo>
                  <a:lnTo>
                    <a:pt x="30" y="178"/>
                  </a:lnTo>
                  <a:lnTo>
                    <a:pt x="30" y="180"/>
                  </a:lnTo>
                  <a:lnTo>
                    <a:pt x="33" y="178"/>
                  </a:lnTo>
                  <a:lnTo>
                    <a:pt x="33" y="178"/>
                  </a:lnTo>
                  <a:lnTo>
                    <a:pt x="33" y="180"/>
                  </a:lnTo>
                  <a:lnTo>
                    <a:pt x="33" y="182"/>
                  </a:lnTo>
                  <a:lnTo>
                    <a:pt x="35" y="182"/>
                  </a:lnTo>
                  <a:lnTo>
                    <a:pt x="35" y="180"/>
                  </a:lnTo>
                  <a:lnTo>
                    <a:pt x="37" y="180"/>
                  </a:lnTo>
                  <a:lnTo>
                    <a:pt x="33" y="187"/>
                  </a:lnTo>
                  <a:lnTo>
                    <a:pt x="30" y="189"/>
                  </a:lnTo>
                  <a:lnTo>
                    <a:pt x="30" y="192"/>
                  </a:lnTo>
                  <a:lnTo>
                    <a:pt x="30" y="192"/>
                  </a:lnTo>
                  <a:lnTo>
                    <a:pt x="28" y="194"/>
                  </a:lnTo>
                  <a:lnTo>
                    <a:pt x="28" y="196"/>
                  </a:lnTo>
                  <a:lnTo>
                    <a:pt x="26" y="199"/>
                  </a:lnTo>
                  <a:lnTo>
                    <a:pt x="26" y="199"/>
                  </a:lnTo>
                  <a:lnTo>
                    <a:pt x="23" y="199"/>
                  </a:lnTo>
                  <a:lnTo>
                    <a:pt x="23" y="199"/>
                  </a:lnTo>
                  <a:lnTo>
                    <a:pt x="26" y="201"/>
                  </a:lnTo>
                  <a:lnTo>
                    <a:pt x="26" y="201"/>
                  </a:lnTo>
                  <a:lnTo>
                    <a:pt x="23" y="204"/>
                  </a:lnTo>
                  <a:lnTo>
                    <a:pt x="21" y="206"/>
                  </a:lnTo>
                  <a:lnTo>
                    <a:pt x="21" y="206"/>
                  </a:lnTo>
                  <a:lnTo>
                    <a:pt x="21" y="206"/>
                  </a:lnTo>
                  <a:lnTo>
                    <a:pt x="21" y="206"/>
                  </a:lnTo>
                  <a:lnTo>
                    <a:pt x="18" y="208"/>
                  </a:lnTo>
                  <a:lnTo>
                    <a:pt x="18" y="208"/>
                  </a:lnTo>
                  <a:lnTo>
                    <a:pt x="18" y="208"/>
                  </a:lnTo>
                  <a:lnTo>
                    <a:pt x="16" y="211"/>
                  </a:lnTo>
                  <a:lnTo>
                    <a:pt x="16" y="211"/>
                  </a:lnTo>
                  <a:lnTo>
                    <a:pt x="14" y="211"/>
                  </a:lnTo>
                  <a:lnTo>
                    <a:pt x="11" y="211"/>
                  </a:lnTo>
                  <a:lnTo>
                    <a:pt x="11" y="211"/>
                  </a:lnTo>
                  <a:lnTo>
                    <a:pt x="9" y="211"/>
                  </a:lnTo>
                  <a:lnTo>
                    <a:pt x="9" y="211"/>
                  </a:lnTo>
                  <a:lnTo>
                    <a:pt x="7" y="213"/>
                  </a:lnTo>
                  <a:lnTo>
                    <a:pt x="7" y="213"/>
                  </a:lnTo>
                  <a:lnTo>
                    <a:pt x="7" y="220"/>
                  </a:lnTo>
                  <a:lnTo>
                    <a:pt x="7" y="222"/>
                  </a:lnTo>
                  <a:lnTo>
                    <a:pt x="7" y="225"/>
                  </a:lnTo>
                  <a:lnTo>
                    <a:pt x="4" y="225"/>
                  </a:lnTo>
                  <a:lnTo>
                    <a:pt x="0" y="225"/>
                  </a:lnTo>
                  <a:lnTo>
                    <a:pt x="0" y="230"/>
                  </a:lnTo>
                  <a:lnTo>
                    <a:pt x="2" y="230"/>
                  </a:lnTo>
                  <a:lnTo>
                    <a:pt x="2" y="232"/>
                  </a:lnTo>
                  <a:lnTo>
                    <a:pt x="2" y="232"/>
                  </a:lnTo>
                  <a:lnTo>
                    <a:pt x="4" y="234"/>
                  </a:lnTo>
                  <a:lnTo>
                    <a:pt x="4" y="237"/>
                  </a:lnTo>
                  <a:lnTo>
                    <a:pt x="7" y="237"/>
                  </a:lnTo>
                  <a:lnTo>
                    <a:pt x="9" y="237"/>
                  </a:lnTo>
                  <a:lnTo>
                    <a:pt x="11" y="241"/>
                  </a:lnTo>
                  <a:lnTo>
                    <a:pt x="14" y="241"/>
                  </a:lnTo>
                  <a:lnTo>
                    <a:pt x="16" y="244"/>
                  </a:lnTo>
                  <a:lnTo>
                    <a:pt x="21" y="246"/>
                  </a:lnTo>
                  <a:lnTo>
                    <a:pt x="23" y="246"/>
                  </a:lnTo>
                  <a:lnTo>
                    <a:pt x="23" y="246"/>
                  </a:lnTo>
                  <a:lnTo>
                    <a:pt x="23" y="248"/>
                  </a:lnTo>
                  <a:lnTo>
                    <a:pt x="26" y="248"/>
                  </a:lnTo>
                  <a:lnTo>
                    <a:pt x="26" y="248"/>
                  </a:lnTo>
                  <a:lnTo>
                    <a:pt x="28" y="248"/>
                  </a:lnTo>
                  <a:lnTo>
                    <a:pt x="28" y="248"/>
                  </a:lnTo>
                  <a:lnTo>
                    <a:pt x="28" y="253"/>
                  </a:lnTo>
                  <a:lnTo>
                    <a:pt x="28" y="256"/>
                  </a:lnTo>
                  <a:lnTo>
                    <a:pt x="30" y="256"/>
                  </a:lnTo>
                  <a:lnTo>
                    <a:pt x="33" y="256"/>
                  </a:lnTo>
                  <a:lnTo>
                    <a:pt x="35" y="256"/>
                  </a:lnTo>
                  <a:lnTo>
                    <a:pt x="35" y="256"/>
                  </a:lnTo>
                  <a:lnTo>
                    <a:pt x="37" y="258"/>
                  </a:lnTo>
                  <a:lnTo>
                    <a:pt x="40" y="258"/>
                  </a:lnTo>
                  <a:lnTo>
                    <a:pt x="40" y="258"/>
                  </a:lnTo>
                  <a:lnTo>
                    <a:pt x="42" y="258"/>
                  </a:lnTo>
                  <a:lnTo>
                    <a:pt x="42" y="258"/>
                  </a:lnTo>
                  <a:lnTo>
                    <a:pt x="42" y="258"/>
                  </a:lnTo>
                  <a:lnTo>
                    <a:pt x="44" y="258"/>
                  </a:lnTo>
                  <a:lnTo>
                    <a:pt x="44" y="258"/>
                  </a:lnTo>
                  <a:lnTo>
                    <a:pt x="47" y="258"/>
                  </a:lnTo>
                  <a:lnTo>
                    <a:pt x="47" y="256"/>
                  </a:lnTo>
                  <a:lnTo>
                    <a:pt x="47" y="256"/>
                  </a:lnTo>
                  <a:lnTo>
                    <a:pt x="47" y="253"/>
                  </a:lnTo>
                  <a:lnTo>
                    <a:pt x="49" y="253"/>
                  </a:lnTo>
                  <a:lnTo>
                    <a:pt x="49" y="253"/>
                  </a:lnTo>
                  <a:lnTo>
                    <a:pt x="54" y="256"/>
                  </a:lnTo>
                  <a:lnTo>
                    <a:pt x="54" y="256"/>
                  </a:lnTo>
                  <a:lnTo>
                    <a:pt x="56" y="258"/>
                  </a:lnTo>
                  <a:lnTo>
                    <a:pt x="56" y="260"/>
                  </a:lnTo>
                  <a:lnTo>
                    <a:pt x="59" y="260"/>
                  </a:lnTo>
                  <a:lnTo>
                    <a:pt x="61" y="260"/>
                  </a:lnTo>
                  <a:lnTo>
                    <a:pt x="66" y="263"/>
                  </a:lnTo>
                  <a:lnTo>
                    <a:pt x="68" y="265"/>
                  </a:lnTo>
                  <a:lnTo>
                    <a:pt x="68" y="263"/>
                  </a:lnTo>
                  <a:lnTo>
                    <a:pt x="70" y="263"/>
                  </a:lnTo>
                  <a:lnTo>
                    <a:pt x="70" y="263"/>
                  </a:lnTo>
                  <a:lnTo>
                    <a:pt x="73" y="265"/>
                  </a:lnTo>
                  <a:lnTo>
                    <a:pt x="73" y="265"/>
                  </a:lnTo>
                  <a:lnTo>
                    <a:pt x="75" y="267"/>
                  </a:lnTo>
                  <a:lnTo>
                    <a:pt x="75" y="267"/>
                  </a:lnTo>
                  <a:lnTo>
                    <a:pt x="77" y="267"/>
                  </a:lnTo>
                  <a:lnTo>
                    <a:pt x="77" y="267"/>
                  </a:lnTo>
                  <a:lnTo>
                    <a:pt x="77" y="267"/>
                  </a:lnTo>
                  <a:lnTo>
                    <a:pt x="77" y="270"/>
                  </a:lnTo>
                  <a:lnTo>
                    <a:pt x="80" y="270"/>
                  </a:lnTo>
                  <a:lnTo>
                    <a:pt x="80" y="270"/>
                  </a:lnTo>
                  <a:lnTo>
                    <a:pt x="82" y="272"/>
                  </a:lnTo>
                  <a:lnTo>
                    <a:pt x="82" y="272"/>
                  </a:lnTo>
                  <a:lnTo>
                    <a:pt x="82" y="274"/>
                  </a:lnTo>
                  <a:lnTo>
                    <a:pt x="84" y="274"/>
                  </a:lnTo>
                  <a:lnTo>
                    <a:pt x="84" y="277"/>
                  </a:lnTo>
                  <a:lnTo>
                    <a:pt x="84" y="279"/>
                  </a:lnTo>
                  <a:lnTo>
                    <a:pt x="87" y="279"/>
                  </a:lnTo>
                  <a:lnTo>
                    <a:pt x="87" y="282"/>
                  </a:lnTo>
                  <a:lnTo>
                    <a:pt x="87" y="282"/>
                  </a:lnTo>
                  <a:lnTo>
                    <a:pt x="87" y="284"/>
                  </a:lnTo>
                  <a:lnTo>
                    <a:pt x="89" y="284"/>
                  </a:lnTo>
                  <a:lnTo>
                    <a:pt x="92" y="284"/>
                  </a:lnTo>
                  <a:lnTo>
                    <a:pt x="92" y="286"/>
                  </a:lnTo>
                  <a:lnTo>
                    <a:pt x="94" y="286"/>
                  </a:lnTo>
                  <a:lnTo>
                    <a:pt x="94" y="289"/>
                  </a:lnTo>
                  <a:lnTo>
                    <a:pt x="96" y="289"/>
                  </a:lnTo>
                  <a:lnTo>
                    <a:pt x="96" y="289"/>
                  </a:lnTo>
                  <a:lnTo>
                    <a:pt x="99" y="289"/>
                  </a:lnTo>
                  <a:lnTo>
                    <a:pt x="99" y="291"/>
                  </a:lnTo>
                  <a:lnTo>
                    <a:pt x="101" y="293"/>
                  </a:lnTo>
                  <a:lnTo>
                    <a:pt x="101" y="293"/>
                  </a:lnTo>
                  <a:lnTo>
                    <a:pt x="101" y="296"/>
                  </a:lnTo>
                  <a:lnTo>
                    <a:pt x="101" y="298"/>
                  </a:lnTo>
                  <a:lnTo>
                    <a:pt x="101" y="298"/>
                  </a:lnTo>
                  <a:lnTo>
                    <a:pt x="103" y="301"/>
                  </a:lnTo>
                  <a:lnTo>
                    <a:pt x="103" y="301"/>
                  </a:lnTo>
                  <a:lnTo>
                    <a:pt x="106" y="301"/>
                  </a:lnTo>
                  <a:lnTo>
                    <a:pt x="106" y="301"/>
                  </a:lnTo>
                  <a:lnTo>
                    <a:pt x="108" y="301"/>
                  </a:lnTo>
                  <a:lnTo>
                    <a:pt x="108" y="303"/>
                  </a:lnTo>
                  <a:lnTo>
                    <a:pt x="108" y="305"/>
                  </a:lnTo>
                  <a:lnTo>
                    <a:pt x="108" y="308"/>
                  </a:lnTo>
                  <a:lnTo>
                    <a:pt x="108" y="308"/>
                  </a:lnTo>
                  <a:lnTo>
                    <a:pt x="108" y="310"/>
                  </a:lnTo>
                  <a:lnTo>
                    <a:pt x="108" y="310"/>
                  </a:lnTo>
                  <a:lnTo>
                    <a:pt x="110" y="312"/>
                  </a:lnTo>
                  <a:lnTo>
                    <a:pt x="110" y="312"/>
                  </a:lnTo>
                  <a:lnTo>
                    <a:pt x="113" y="312"/>
                  </a:lnTo>
                  <a:lnTo>
                    <a:pt x="113" y="315"/>
                  </a:lnTo>
                  <a:lnTo>
                    <a:pt x="115" y="315"/>
                  </a:lnTo>
                  <a:lnTo>
                    <a:pt x="117" y="312"/>
                  </a:lnTo>
                  <a:lnTo>
                    <a:pt x="117" y="312"/>
                  </a:lnTo>
                  <a:lnTo>
                    <a:pt x="117" y="312"/>
                  </a:lnTo>
                  <a:lnTo>
                    <a:pt x="120" y="312"/>
                  </a:lnTo>
                  <a:lnTo>
                    <a:pt x="120" y="312"/>
                  </a:lnTo>
                  <a:lnTo>
                    <a:pt x="122" y="315"/>
                  </a:lnTo>
                  <a:lnTo>
                    <a:pt x="125" y="315"/>
                  </a:lnTo>
                  <a:lnTo>
                    <a:pt x="125" y="312"/>
                  </a:lnTo>
                  <a:lnTo>
                    <a:pt x="127" y="312"/>
                  </a:lnTo>
                  <a:lnTo>
                    <a:pt x="129" y="312"/>
                  </a:lnTo>
                  <a:lnTo>
                    <a:pt x="129" y="312"/>
                  </a:lnTo>
                  <a:lnTo>
                    <a:pt x="132" y="310"/>
                  </a:lnTo>
                  <a:lnTo>
                    <a:pt x="132" y="310"/>
                  </a:lnTo>
                  <a:lnTo>
                    <a:pt x="134" y="308"/>
                  </a:lnTo>
                  <a:lnTo>
                    <a:pt x="134" y="308"/>
                  </a:lnTo>
                  <a:lnTo>
                    <a:pt x="136" y="310"/>
                  </a:lnTo>
                  <a:lnTo>
                    <a:pt x="139" y="310"/>
                  </a:lnTo>
                  <a:lnTo>
                    <a:pt x="139" y="310"/>
                  </a:lnTo>
                  <a:lnTo>
                    <a:pt x="141" y="312"/>
                  </a:lnTo>
                  <a:lnTo>
                    <a:pt x="141" y="312"/>
                  </a:lnTo>
                  <a:lnTo>
                    <a:pt x="143" y="312"/>
                  </a:lnTo>
                  <a:lnTo>
                    <a:pt x="143" y="312"/>
                  </a:lnTo>
                  <a:lnTo>
                    <a:pt x="146" y="310"/>
                  </a:lnTo>
                  <a:lnTo>
                    <a:pt x="148" y="310"/>
                  </a:lnTo>
                  <a:lnTo>
                    <a:pt x="148" y="310"/>
                  </a:lnTo>
                  <a:lnTo>
                    <a:pt x="150" y="310"/>
                  </a:lnTo>
                  <a:lnTo>
                    <a:pt x="153" y="312"/>
                  </a:lnTo>
                  <a:lnTo>
                    <a:pt x="155" y="315"/>
                  </a:lnTo>
                  <a:lnTo>
                    <a:pt x="155" y="315"/>
                  </a:lnTo>
                  <a:lnTo>
                    <a:pt x="158" y="315"/>
                  </a:lnTo>
                  <a:lnTo>
                    <a:pt x="160" y="315"/>
                  </a:lnTo>
                  <a:lnTo>
                    <a:pt x="160" y="317"/>
                  </a:lnTo>
                  <a:lnTo>
                    <a:pt x="162" y="317"/>
                  </a:lnTo>
                  <a:lnTo>
                    <a:pt x="162" y="317"/>
                  </a:lnTo>
                  <a:lnTo>
                    <a:pt x="165" y="319"/>
                  </a:lnTo>
                  <a:lnTo>
                    <a:pt x="165" y="319"/>
                  </a:lnTo>
                  <a:lnTo>
                    <a:pt x="165" y="319"/>
                  </a:lnTo>
                  <a:lnTo>
                    <a:pt x="167" y="319"/>
                  </a:lnTo>
                  <a:lnTo>
                    <a:pt x="165" y="322"/>
                  </a:lnTo>
                  <a:lnTo>
                    <a:pt x="165" y="324"/>
                  </a:lnTo>
                  <a:lnTo>
                    <a:pt x="162" y="329"/>
                  </a:lnTo>
                  <a:lnTo>
                    <a:pt x="160" y="331"/>
                  </a:lnTo>
                  <a:lnTo>
                    <a:pt x="155" y="338"/>
                  </a:lnTo>
                  <a:lnTo>
                    <a:pt x="153" y="343"/>
                  </a:lnTo>
                  <a:lnTo>
                    <a:pt x="155" y="343"/>
                  </a:lnTo>
                  <a:lnTo>
                    <a:pt x="158" y="345"/>
                  </a:lnTo>
                  <a:lnTo>
                    <a:pt x="158" y="345"/>
                  </a:lnTo>
                  <a:lnTo>
                    <a:pt x="160" y="343"/>
                  </a:lnTo>
                  <a:lnTo>
                    <a:pt x="160" y="343"/>
                  </a:lnTo>
                  <a:lnTo>
                    <a:pt x="162" y="343"/>
                  </a:lnTo>
                  <a:lnTo>
                    <a:pt x="162" y="343"/>
                  </a:lnTo>
                  <a:lnTo>
                    <a:pt x="162" y="345"/>
                  </a:lnTo>
                  <a:lnTo>
                    <a:pt x="165" y="348"/>
                  </a:lnTo>
                  <a:lnTo>
                    <a:pt x="165" y="348"/>
                  </a:lnTo>
                  <a:lnTo>
                    <a:pt x="167" y="350"/>
                  </a:lnTo>
                  <a:lnTo>
                    <a:pt x="167" y="350"/>
                  </a:lnTo>
                  <a:lnTo>
                    <a:pt x="169" y="353"/>
                  </a:lnTo>
                  <a:lnTo>
                    <a:pt x="169" y="353"/>
                  </a:lnTo>
                  <a:lnTo>
                    <a:pt x="169" y="348"/>
                  </a:lnTo>
                  <a:lnTo>
                    <a:pt x="169" y="341"/>
                  </a:lnTo>
                  <a:lnTo>
                    <a:pt x="172" y="334"/>
                  </a:lnTo>
                  <a:lnTo>
                    <a:pt x="172" y="327"/>
                  </a:lnTo>
                  <a:lnTo>
                    <a:pt x="174" y="319"/>
                  </a:lnTo>
                  <a:lnTo>
                    <a:pt x="174" y="312"/>
                  </a:lnTo>
                  <a:lnTo>
                    <a:pt x="174" y="305"/>
                  </a:lnTo>
                  <a:lnTo>
                    <a:pt x="176" y="301"/>
                  </a:lnTo>
                  <a:lnTo>
                    <a:pt x="176" y="298"/>
                  </a:lnTo>
                  <a:lnTo>
                    <a:pt x="176" y="293"/>
                  </a:lnTo>
                  <a:lnTo>
                    <a:pt x="176" y="289"/>
                  </a:lnTo>
                  <a:lnTo>
                    <a:pt x="179" y="289"/>
                  </a:lnTo>
                  <a:lnTo>
                    <a:pt x="176" y="286"/>
                  </a:lnTo>
                  <a:lnTo>
                    <a:pt x="176" y="286"/>
                  </a:lnTo>
                  <a:lnTo>
                    <a:pt x="176" y="286"/>
                  </a:lnTo>
                  <a:lnTo>
                    <a:pt x="176" y="284"/>
                  </a:lnTo>
                  <a:lnTo>
                    <a:pt x="176" y="284"/>
                  </a:lnTo>
                  <a:lnTo>
                    <a:pt x="176" y="284"/>
                  </a:lnTo>
                  <a:lnTo>
                    <a:pt x="176" y="282"/>
                  </a:lnTo>
                  <a:lnTo>
                    <a:pt x="174" y="282"/>
                  </a:lnTo>
                  <a:lnTo>
                    <a:pt x="174" y="282"/>
                  </a:lnTo>
                  <a:lnTo>
                    <a:pt x="174" y="282"/>
                  </a:lnTo>
                  <a:lnTo>
                    <a:pt x="174" y="279"/>
                  </a:lnTo>
                  <a:lnTo>
                    <a:pt x="174" y="279"/>
                  </a:lnTo>
                  <a:lnTo>
                    <a:pt x="174" y="277"/>
                  </a:lnTo>
                  <a:lnTo>
                    <a:pt x="174" y="277"/>
                  </a:lnTo>
                  <a:lnTo>
                    <a:pt x="174" y="277"/>
                  </a:lnTo>
                  <a:lnTo>
                    <a:pt x="174" y="274"/>
                  </a:lnTo>
                  <a:lnTo>
                    <a:pt x="174" y="274"/>
                  </a:lnTo>
                  <a:lnTo>
                    <a:pt x="174" y="274"/>
                  </a:lnTo>
                  <a:lnTo>
                    <a:pt x="172" y="272"/>
                  </a:lnTo>
                  <a:lnTo>
                    <a:pt x="172" y="272"/>
                  </a:lnTo>
                  <a:lnTo>
                    <a:pt x="169" y="270"/>
                  </a:lnTo>
                  <a:lnTo>
                    <a:pt x="167" y="270"/>
                  </a:lnTo>
                  <a:lnTo>
                    <a:pt x="165" y="267"/>
                  </a:lnTo>
                  <a:lnTo>
                    <a:pt x="165" y="265"/>
                  </a:lnTo>
                  <a:lnTo>
                    <a:pt x="165" y="263"/>
                  </a:lnTo>
                  <a:lnTo>
                    <a:pt x="165" y="258"/>
                  </a:lnTo>
                  <a:lnTo>
                    <a:pt x="165" y="253"/>
                  </a:lnTo>
                  <a:lnTo>
                    <a:pt x="165" y="251"/>
                  </a:lnTo>
                  <a:lnTo>
                    <a:pt x="167" y="251"/>
                  </a:lnTo>
                  <a:lnTo>
                    <a:pt x="167" y="251"/>
                  </a:lnTo>
                  <a:lnTo>
                    <a:pt x="169" y="251"/>
                  </a:lnTo>
                  <a:lnTo>
                    <a:pt x="169" y="251"/>
                  </a:lnTo>
                  <a:lnTo>
                    <a:pt x="172" y="248"/>
                  </a:lnTo>
                  <a:lnTo>
                    <a:pt x="172" y="248"/>
                  </a:lnTo>
                  <a:lnTo>
                    <a:pt x="172" y="248"/>
                  </a:lnTo>
                  <a:lnTo>
                    <a:pt x="174" y="248"/>
                  </a:lnTo>
                  <a:lnTo>
                    <a:pt x="174" y="248"/>
                  </a:lnTo>
                  <a:lnTo>
                    <a:pt x="174" y="248"/>
                  </a:lnTo>
                  <a:lnTo>
                    <a:pt x="174" y="248"/>
                  </a:lnTo>
                  <a:lnTo>
                    <a:pt x="176" y="248"/>
                  </a:lnTo>
                  <a:lnTo>
                    <a:pt x="176" y="248"/>
                  </a:lnTo>
                  <a:lnTo>
                    <a:pt x="179" y="248"/>
                  </a:lnTo>
                  <a:lnTo>
                    <a:pt x="179" y="248"/>
                  </a:lnTo>
                  <a:lnTo>
                    <a:pt x="179" y="248"/>
                  </a:lnTo>
                  <a:lnTo>
                    <a:pt x="179" y="248"/>
                  </a:lnTo>
                  <a:lnTo>
                    <a:pt x="179" y="248"/>
                  </a:lnTo>
                  <a:lnTo>
                    <a:pt x="181" y="248"/>
                  </a:lnTo>
                  <a:lnTo>
                    <a:pt x="181" y="248"/>
                  </a:lnTo>
                  <a:lnTo>
                    <a:pt x="181" y="248"/>
                  </a:lnTo>
                  <a:lnTo>
                    <a:pt x="181" y="248"/>
                  </a:lnTo>
                  <a:lnTo>
                    <a:pt x="181" y="248"/>
                  </a:lnTo>
                  <a:lnTo>
                    <a:pt x="181" y="248"/>
                  </a:lnTo>
                  <a:lnTo>
                    <a:pt x="181" y="248"/>
                  </a:lnTo>
                  <a:lnTo>
                    <a:pt x="181" y="246"/>
                  </a:lnTo>
                  <a:lnTo>
                    <a:pt x="181" y="246"/>
                  </a:lnTo>
                  <a:lnTo>
                    <a:pt x="181" y="244"/>
                  </a:lnTo>
                  <a:lnTo>
                    <a:pt x="181" y="244"/>
                  </a:lnTo>
                  <a:lnTo>
                    <a:pt x="181" y="241"/>
                  </a:lnTo>
                  <a:lnTo>
                    <a:pt x="181" y="241"/>
                  </a:lnTo>
                  <a:lnTo>
                    <a:pt x="179" y="241"/>
                  </a:lnTo>
                  <a:lnTo>
                    <a:pt x="179" y="241"/>
                  </a:lnTo>
                  <a:lnTo>
                    <a:pt x="176" y="241"/>
                  </a:lnTo>
                  <a:lnTo>
                    <a:pt x="176" y="241"/>
                  </a:lnTo>
                  <a:lnTo>
                    <a:pt x="176" y="241"/>
                  </a:lnTo>
                  <a:lnTo>
                    <a:pt x="176" y="241"/>
                  </a:lnTo>
                  <a:lnTo>
                    <a:pt x="174" y="241"/>
                  </a:lnTo>
                  <a:lnTo>
                    <a:pt x="174" y="239"/>
                  </a:lnTo>
                  <a:lnTo>
                    <a:pt x="172" y="241"/>
                  </a:lnTo>
                  <a:lnTo>
                    <a:pt x="172" y="239"/>
                  </a:lnTo>
                  <a:lnTo>
                    <a:pt x="169" y="239"/>
                  </a:lnTo>
                  <a:lnTo>
                    <a:pt x="169" y="241"/>
                  </a:lnTo>
                  <a:lnTo>
                    <a:pt x="169" y="234"/>
                  </a:lnTo>
                  <a:lnTo>
                    <a:pt x="169" y="230"/>
                  </a:lnTo>
                  <a:lnTo>
                    <a:pt x="169" y="227"/>
                  </a:lnTo>
                  <a:lnTo>
                    <a:pt x="169" y="227"/>
                  </a:lnTo>
                  <a:lnTo>
                    <a:pt x="172" y="227"/>
                  </a:lnTo>
                  <a:lnTo>
                    <a:pt x="174" y="227"/>
                  </a:lnTo>
                  <a:lnTo>
                    <a:pt x="174" y="225"/>
                  </a:lnTo>
                  <a:lnTo>
                    <a:pt x="174" y="225"/>
                  </a:lnTo>
                  <a:lnTo>
                    <a:pt x="176" y="225"/>
                  </a:lnTo>
                  <a:lnTo>
                    <a:pt x="179" y="227"/>
                  </a:lnTo>
                  <a:lnTo>
                    <a:pt x="179" y="227"/>
                  </a:lnTo>
                  <a:lnTo>
                    <a:pt x="183" y="227"/>
                  </a:lnTo>
                  <a:lnTo>
                    <a:pt x="186" y="227"/>
                  </a:lnTo>
                  <a:lnTo>
                    <a:pt x="191" y="227"/>
                  </a:lnTo>
                  <a:lnTo>
                    <a:pt x="195" y="227"/>
                  </a:lnTo>
                  <a:lnTo>
                    <a:pt x="200" y="227"/>
                  </a:lnTo>
                  <a:lnTo>
                    <a:pt x="200" y="227"/>
                  </a:lnTo>
                  <a:lnTo>
                    <a:pt x="200" y="225"/>
                  </a:lnTo>
                  <a:lnTo>
                    <a:pt x="200" y="225"/>
                  </a:lnTo>
                  <a:lnTo>
                    <a:pt x="200" y="222"/>
                  </a:lnTo>
                  <a:lnTo>
                    <a:pt x="200" y="222"/>
                  </a:lnTo>
                  <a:lnTo>
                    <a:pt x="200" y="220"/>
                  </a:lnTo>
                  <a:lnTo>
                    <a:pt x="202" y="222"/>
                  </a:lnTo>
                  <a:lnTo>
                    <a:pt x="202" y="222"/>
                  </a:lnTo>
                  <a:lnTo>
                    <a:pt x="202" y="225"/>
                  </a:lnTo>
                  <a:lnTo>
                    <a:pt x="205" y="225"/>
                  </a:lnTo>
                  <a:lnTo>
                    <a:pt x="205" y="225"/>
                  </a:lnTo>
                  <a:lnTo>
                    <a:pt x="207" y="225"/>
                  </a:lnTo>
                  <a:lnTo>
                    <a:pt x="207" y="225"/>
                  </a:lnTo>
                  <a:lnTo>
                    <a:pt x="209" y="222"/>
                  </a:lnTo>
                  <a:lnTo>
                    <a:pt x="212" y="220"/>
                  </a:lnTo>
                  <a:lnTo>
                    <a:pt x="212" y="220"/>
                  </a:lnTo>
                  <a:lnTo>
                    <a:pt x="214" y="218"/>
                  </a:lnTo>
                  <a:lnTo>
                    <a:pt x="214" y="218"/>
                  </a:lnTo>
                  <a:lnTo>
                    <a:pt x="214" y="218"/>
                  </a:lnTo>
                  <a:lnTo>
                    <a:pt x="216" y="218"/>
                  </a:lnTo>
                  <a:lnTo>
                    <a:pt x="216" y="220"/>
                  </a:lnTo>
                  <a:lnTo>
                    <a:pt x="219" y="225"/>
                  </a:lnTo>
                  <a:lnTo>
                    <a:pt x="221" y="227"/>
                  </a:lnTo>
                  <a:lnTo>
                    <a:pt x="221" y="230"/>
                  </a:lnTo>
                  <a:lnTo>
                    <a:pt x="221" y="234"/>
                  </a:lnTo>
                  <a:lnTo>
                    <a:pt x="221" y="237"/>
                  </a:lnTo>
                  <a:lnTo>
                    <a:pt x="221" y="237"/>
                  </a:lnTo>
                  <a:lnTo>
                    <a:pt x="221" y="239"/>
                  </a:lnTo>
                  <a:lnTo>
                    <a:pt x="224" y="237"/>
                  </a:lnTo>
                  <a:lnTo>
                    <a:pt x="224" y="2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0" name="Freeform 366"/>
            <p:cNvSpPr>
              <a:spLocks noEditPoints="1"/>
            </p:cNvSpPr>
            <p:nvPr userDrawn="1"/>
          </p:nvSpPr>
          <p:spPr bwMode="auto">
            <a:xfrm>
              <a:off x="4933" y="1685"/>
              <a:ext cx="957" cy="737"/>
            </a:xfrm>
            <a:custGeom>
              <a:avLst/>
              <a:gdLst>
                <a:gd name="T0" fmla="*/ 719 w 957"/>
                <a:gd name="T1" fmla="*/ 735 h 737"/>
                <a:gd name="T2" fmla="*/ 787 w 957"/>
                <a:gd name="T3" fmla="*/ 640 h 737"/>
                <a:gd name="T4" fmla="*/ 912 w 957"/>
                <a:gd name="T5" fmla="*/ 489 h 737"/>
                <a:gd name="T6" fmla="*/ 954 w 957"/>
                <a:gd name="T7" fmla="*/ 144 h 737"/>
                <a:gd name="T8" fmla="*/ 926 w 957"/>
                <a:gd name="T9" fmla="*/ 111 h 737"/>
                <a:gd name="T10" fmla="*/ 843 w 957"/>
                <a:gd name="T11" fmla="*/ 85 h 737"/>
                <a:gd name="T12" fmla="*/ 777 w 957"/>
                <a:gd name="T13" fmla="*/ 47 h 737"/>
                <a:gd name="T14" fmla="*/ 733 w 957"/>
                <a:gd name="T15" fmla="*/ 9 h 737"/>
                <a:gd name="T16" fmla="*/ 655 w 957"/>
                <a:gd name="T17" fmla="*/ 18 h 737"/>
                <a:gd name="T18" fmla="*/ 638 w 957"/>
                <a:gd name="T19" fmla="*/ 78 h 737"/>
                <a:gd name="T20" fmla="*/ 671 w 957"/>
                <a:gd name="T21" fmla="*/ 113 h 737"/>
                <a:gd name="T22" fmla="*/ 702 w 957"/>
                <a:gd name="T23" fmla="*/ 139 h 737"/>
                <a:gd name="T24" fmla="*/ 662 w 957"/>
                <a:gd name="T25" fmla="*/ 165 h 737"/>
                <a:gd name="T26" fmla="*/ 603 w 957"/>
                <a:gd name="T27" fmla="*/ 189 h 737"/>
                <a:gd name="T28" fmla="*/ 575 w 957"/>
                <a:gd name="T29" fmla="*/ 229 h 737"/>
                <a:gd name="T30" fmla="*/ 450 w 957"/>
                <a:gd name="T31" fmla="*/ 227 h 737"/>
                <a:gd name="T32" fmla="*/ 308 w 957"/>
                <a:gd name="T33" fmla="*/ 182 h 737"/>
                <a:gd name="T34" fmla="*/ 245 w 957"/>
                <a:gd name="T35" fmla="*/ 144 h 737"/>
                <a:gd name="T36" fmla="*/ 191 w 957"/>
                <a:gd name="T37" fmla="*/ 108 h 737"/>
                <a:gd name="T38" fmla="*/ 158 w 957"/>
                <a:gd name="T39" fmla="*/ 99 h 737"/>
                <a:gd name="T40" fmla="*/ 115 w 957"/>
                <a:gd name="T41" fmla="*/ 132 h 737"/>
                <a:gd name="T42" fmla="*/ 82 w 957"/>
                <a:gd name="T43" fmla="*/ 172 h 737"/>
                <a:gd name="T44" fmla="*/ 94 w 957"/>
                <a:gd name="T45" fmla="*/ 217 h 737"/>
                <a:gd name="T46" fmla="*/ 47 w 957"/>
                <a:gd name="T47" fmla="*/ 257 h 737"/>
                <a:gd name="T48" fmla="*/ 2 w 957"/>
                <a:gd name="T49" fmla="*/ 279 h 737"/>
                <a:gd name="T50" fmla="*/ 30 w 957"/>
                <a:gd name="T51" fmla="*/ 323 h 737"/>
                <a:gd name="T52" fmla="*/ 56 w 957"/>
                <a:gd name="T53" fmla="*/ 352 h 737"/>
                <a:gd name="T54" fmla="*/ 103 w 957"/>
                <a:gd name="T55" fmla="*/ 390 h 737"/>
                <a:gd name="T56" fmla="*/ 129 w 957"/>
                <a:gd name="T57" fmla="*/ 439 h 737"/>
                <a:gd name="T58" fmla="*/ 141 w 957"/>
                <a:gd name="T59" fmla="*/ 468 h 737"/>
                <a:gd name="T60" fmla="*/ 216 w 957"/>
                <a:gd name="T61" fmla="*/ 498 h 737"/>
                <a:gd name="T62" fmla="*/ 275 w 957"/>
                <a:gd name="T63" fmla="*/ 532 h 737"/>
                <a:gd name="T64" fmla="*/ 325 w 957"/>
                <a:gd name="T65" fmla="*/ 543 h 737"/>
                <a:gd name="T66" fmla="*/ 379 w 957"/>
                <a:gd name="T67" fmla="*/ 536 h 737"/>
                <a:gd name="T68" fmla="*/ 431 w 957"/>
                <a:gd name="T69" fmla="*/ 508 h 737"/>
                <a:gd name="T70" fmla="*/ 459 w 957"/>
                <a:gd name="T71" fmla="*/ 522 h 737"/>
                <a:gd name="T72" fmla="*/ 504 w 957"/>
                <a:gd name="T73" fmla="*/ 553 h 737"/>
                <a:gd name="T74" fmla="*/ 495 w 957"/>
                <a:gd name="T75" fmla="*/ 612 h 737"/>
                <a:gd name="T76" fmla="*/ 530 w 957"/>
                <a:gd name="T77" fmla="*/ 647 h 737"/>
                <a:gd name="T78" fmla="*/ 568 w 957"/>
                <a:gd name="T79" fmla="*/ 673 h 737"/>
                <a:gd name="T80" fmla="*/ 584 w 957"/>
                <a:gd name="T81" fmla="*/ 647 h 737"/>
                <a:gd name="T82" fmla="*/ 627 w 957"/>
                <a:gd name="T83" fmla="*/ 640 h 737"/>
                <a:gd name="T84" fmla="*/ 664 w 957"/>
                <a:gd name="T85" fmla="*/ 652 h 737"/>
                <a:gd name="T86" fmla="*/ 702 w 957"/>
                <a:gd name="T87" fmla="*/ 664 h 737"/>
                <a:gd name="T88" fmla="*/ 730 w 957"/>
                <a:gd name="T89" fmla="*/ 695 h 737"/>
                <a:gd name="T90" fmla="*/ 761 w 957"/>
                <a:gd name="T91" fmla="*/ 662 h 737"/>
                <a:gd name="T92" fmla="*/ 787 w 957"/>
                <a:gd name="T93" fmla="*/ 643 h 737"/>
                <a:gd name="T94" fmla="*/ 817 w 957"/>
                <a:gd name="T95" fmla="*/ 640 h 737"/>
                <a:gd name="T96" fmla="*/ 858 w 957"/>
                <a:gd name="T97" fmla="*/ 619 h 737"/>
                <a:gd name="T98" fmla="*/ 886 w 957"/>
                <a:gd name="T99" fmla="*/ 586 h 737"/>
                <a:gd name="T100" fmla="*/ 888 w 957"/>
                <a:gd name="T101" fmla="*/ 562 h 737"/>
                <a:gd name="T102" fmla="*/ 902 w 957"/>
                <a:gd name="T103" fmla="*/ 508 h 737"/>
                <a:gd name="T104" fmla="*/ 888 w 957"/>
                <a:gd name="T105" fmla="*/ 475 h 737"/>
                <a:gd name="T106" fmla="*/ 876 w 957"/>
                <a:gd name="T107" fmla="*/ 439 h 737"/>
                <a:gd name="T108" fmla="*/ 829 w 957"/>
                <a:gd name="T109" fmla="*/ 357 h 737"/>
                <a:gd name="T110" fmla="*/ 860 w 957"/>
                <a:gd name="T111" fmla="*/ 331 h 737"/>
                <a:gd name="T112" fmla="*/ 784 w 957"/>
                <a:gd name="T113" fmla="*/ 316 h 737"/>
                <a:gd name="T114" fmla="*/ 825 w 957"/>
                <a:gd name="T115" fmla="*/ 267 h 737"/>
                <a:gd name="T116" fmla="*/ 834 w 957"/>
                <a:gd name="T117" fmla="*/ 297 h 737"/>
                <a:gd name="T118" fmla="*/ 881 w 957"/>
                <a:gd name="T119" fmla="*/ 260 h 737"/>
                <a:gd name="T120" fmla="*/ 916 w 957"/>
                <a:gd name="T121" fmla="*/ 245 h 737"/>
                <a:gd name="T122" fmla="*/ 931 w 957"/>
                <a:gd name="T123" fmla="*/ 217 h 737"/>
                <a:gd name="T124" fmla="*/ 942 w 957"/>
                <a:gd name="T125" fmla="*/ 203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7" h="737">
                  <a:moveTo>
                    <a:pt x="749" y="704"/>
                  </a:moveTo>
                  <a:lnTo>
                    <a:pt x="749" y="702"/>
                  </a:lnTo>
                  <a:lnTo>
                    <a:pt x="749" y="702"/>
                  </a:lnTo>
                  <a:lnTo>
                    <a:pt x="747" y="699"/>
                  </a:lnTo>
                  <a:lnTo>
                    <a:pt x="747" y="699"/>
                  </a:lnTo>
                  <a:lnTo>
                    <a:pt x="744" y="697"/>
                  </a:lnTo>
                  <a:lnTo>
                    <a:pt x="744" y="697"/>
                  </a:lnTo>
                  <a:lnTo>
                    <a:pt x="742" y="699"/>
                  </a:lnTo>
                  <a:lnTo>
                    <a:pt x="742" y="699"/>
                  </a:lnTo>
                  <a:lnTo>
                    <a:pt x="742" y="702"/>
                  </a:lnTo>
                  <a:lnTo>
                    <a:pt x="740" y="699"/>
                  </a:lnTo>
                  <a:lnTo>
                    <a:pt x="740" y="699"/>
                  </a:lnTo>
                  <a:lnTo>
                    <a:pt x="740" y="699"/>
                  </a:lnTo>
                  <a:lnTo>
                    <a:pt x="740" y="702"/>
                  </a:lnTo>
                  <a:lnTo>
                    <a:pt x="737" y="699"/>
                  </a:lnTo>
                  <a:lnTo>
                    <a:pt x="735" y="699"/>
                  </a:lnTo>
                  <a:lnTo>
                    <a:pt x="735" y="699"/>
                  </a:lnTo>
                  <a:lnTo>
                    <a:pt x="733" y="702"/>
                  </a:lnTo>
                  <a:lnTo>
                    <a:pt x="730" y="702"/>
                  </a:lnTo>
                  <a:lnTo>
                    <a:pt x="726" y="702"/>
                  </a:lnTo>
                  <a:lnTo>
                    <a:pt x="726" y="702"/>
                  </a:lnTo>
                  <a:lnTo>
                    <a:pt x="723" y="702"/>
                  </a:lnTo>
                  <a:lnTo>
                    <a:pt x="721" y="702"/>
                  </a:lnTo>
                  <a:lnTo>
                    <a:pt x="721" y="702"/>
                  </a:lnTo>
                  <a:lnTo>
                    <a:pt x="719" y="704"/>
                  </a:lnTo>
                  <a:lnTo>
                    <a:pt x="719" y="704"/>
                  </a:lnTo>
                  <a:lnTo>
                    <a:pt x="719" y="707"/>
                  </a:lnTo>
                  <a:lnTo>
                    <a:pt x="719" y="707"/>
                  </a:lnTo>
                  <a:lnTo>
                    <a:pt x="721" y="707"/>
                  </a:lnTo>
                  <a:lnTo>
                    <a:pt x="719" y="707"/>
                  </a:lnTo>
                  <a:lnTo>
                    <a:pt x="716" y="709"/>
                  </a:lnTo>
                  <a:lnTo>
                    <a:pt x="714" y="711"/>
                  </a:lnTo>
                  <a:lnTo>
                    <a:pt x="711" y="714"/>
                  </a:lnTo>
                  <a:lnTo>
                    <a:pt x="711" y="714"/>
                  </a:lnTo>
                  <a:lnTo>
                    <a:pt x="709" y="716"/>
                  </a:lnTo>
                  <a:lnTo>
                    <a:pt x="709" y="716"/>
                  </a:lnTo>
                  <a:lnTo>
                    <a:pt x="711" y="723"/>
                  </a:lnTo>
                  <a:lnTo>
                    <a:pt x="711" y="725"/>
                  </a:lnTo>
                  <a:lnTo>
                    <a:pt x="711" y="728"/>
                  </a:lnTo>
                  <a:lnTo>
                    <a:pt x="714" y="733"/>
                  </a:lnTo>
                  <a:lnTo>
                    <a:pt x="719" y="735"/>
                  </a:lnTo>
                  <a:lnTo>
                    <a:pt x="719" y="735"/>
                  </a:lnTo>
                  <a:lnTo>
                    <a:pt x="723" y="735"/>
                  </a:lnTo>
                  <a:lnTo>
                    <a:pt x="726" y="737"/>
                  </a:lnTo>
                  <a:lnTo>
                    <a:pt x="726" y="737"/>
                  </a:lnTo>
                  <a:lnTo>
                    <a:pt x="728" y="737"/>
                  </a:lnTo>
                  <a:lnTo>
                    <a:pt x="730" y="737"/>
                  </a:lnTo>
                  <a:lnTo>
                    <a:pt x="733" y="737"/>
                  </a:lnTo>
                  <a:lnTo>
                    <a:pt x="733" y="737"/>
                  </a:lnTo>
                  <a:lnTo>
                    <a:pt x="733" y="735"/>
                  </a:lnTo>
                  <a:lnTo>
                    <a:pt x="733" y="735"/>
                  </a:lnTo>
                  <a:lnTo>
                    <a:pt x="737" y="735"/>
                  </a:lnTo>
                  <a:lnTo>
                    <a:pt x="737" y="735"/>
                  </a:lnTo>
                  <a:lnTo>
                    <a:pt x="737" y="733"/>
                  </a:lnTo>
                  <a:lnTo>
                    <a:pt x="737" y="733"/>
                  </a:lnTo>
                  <a:lnTo>
                    <a:pt x="737" y="733"/>
                  </a:lnTo>
                  <a:lnTo>
                    <a:pt x="740" y="730"/>
                  </a:lnTo>
                  <a:lnTo>
                    <a:pt x="742" y="728"/>
                  </a:lnTo>
                  <a:lnTo>
                    <a:pt x="742" y="728"/>
                  </a:lnTo>
                  <a:lnTo>
                    <a:pt x="742" y="728"/>
                  </a:lnTo>
                  <a:lnTo>
                    <a:pt x="744" y="728"/>
                  </a:lnTo>
                  <a:lnTo>
                    <a:pt x="744" y="728"/>
                  </a:lnTo>
                  <a:lnTo>
                    <a:pt x="744" y="725"/>
                  </a:lnTo>
                  <a:lnTo>
                    <a:pt x="744" y="723"/>
                  </a:lnTo>
                  <a:lnTo>
                    <a:pt x="744" y="721"/>
                  </a:lnTo>
                  <a:lnTo>
                    <a:pt x="744" y="718"/>
                  </a:lnTo>
                  <a:lnTo>
                    <a:pt x="744" y="718"/>
                  </a:lnTo>
                  <a:lnTo>
                    <a:pt x="747" y="718"/>
                  </a:lnTo>
                  <a:lnTo>
                    <a:pt x="747" y="716"/>
                  </a:lnTo>
                  <a:lnTo>
                    <a:pt x="749" y="709"/>
                  </a:lnTo>
                  <a:lnTo>
                    <a:pt x="749" y="709"/>
                  </a:lnTo>
                  <a:lnTo>
                    <a:pt x="751" y="709"/>
                  </a:lnTo>
                  <a:lnTo>
                    <a:pt x="751" y="707"/>
                  </a:lnTo>
                  <a:lnTo>
                    <a:pt x="749" y="704"/>
                  </a:lnTo>
                  <a:close/>
                  <a:moveTo>
                    <a:pt x="787" y="640"/>
                  </a:moveTo>
                  <a:lnTo>
                    <a:pt x="787" y="640"/>
                  </a:lnTo>
                  <a:lnTo>
                    <a:pt x="784" y="640"/>
                  </a:lnTo>
                  <a:lnTo>
                    <a:pt x="784" y="640"/>
                  </a:lnTo>
                  <a:lnTo>
                    <a:pt x="787" y="640"/>
                  </a:lnTo>
                  <a:lnTo>
                    <a:pt x="787" y="640"/>
                  </a:lnTo>
                  <a:lnTo>
                    <a:pt x="789" y="643"/>
                  </a:lnTo>
                  <a:lnTo>
                    <a:pt x="787" y="640"/>
                  </a:lnTo>
                  <a:lnTo>
                    <a:pt x="787" y="640"/>
                  </a:lnTo>
                  <a:close/>
                  <a:moveTo>
                    <a:pt x="865" y="605"/>
                  </a:moveTo>
                  <a:lnTo>
                    <a:pt x="865" y="605"/>
                  </a:lnTo>
                  <a:lnTo>
                    <a:pt x="865" y="605"/>
                  </a:lnTo>
                  <a:lnTo>
                    <a:pt x="865" y="605"/>
                  </a:lnTo>
                  <a:lnTo>
                    <a:pt x="865" y="607"/>
                  </a:lnTo>
                  <a:lnTo>
                    <a:pt x="865" y="607"/>
                  </a:lnTo>
                  <a:lnTo>
                    <a:pt x="865" y="605"/>
                  </a:lnTo>
                  <a:lnTo>
                    <a:pt x="865" y="605"/>
                  </a:lnTo>
                  <a:lnTo>
                    <a:pt x="865" y="605"/>
                  </a:lnTo>
                  <a:close/>
                  <a:moveTo>
                    <a:pt x="902" y="527"/>
                  </a:moveTo>
                  <a:lnTo>
                    <a:pt x="902" y="527"/>
                  </a:lnTo>
                  <a:lnTo>
                    <a:pt x="900" y="529"/>
                  </a:lnTo>
                  <a:lnTo>
                    <a:pt x="902" y="529"/>
                  </a:lnTo>
                  <a:lnTo>
                    <a:pt x="902" y="529"/>
                  </a:lnTo>
                  <a:lnTo>
                    <a:pt x="902" y="529"/>
                  </a:lnTo>
                  <a:lnTo>
                    <a:pt x="902" y="529"/>
                  </a:lnTo>
                  <a:lnTo>
                    <a:pt x="902" y="527"/>
                  </a:lnTo>
                  <a:close/>
                  <a:moveTo>
                    <a:pt x="909" y="494"/>
                  </a:moveTo>
                  <a:lnTo>
                    <a:pt x="907" y="494"/>
                  </a:lnTo>
                  <a:lnTo>
                    <a:pt x="907" y="496"/>
                  </a:lnTo>
                  <a:lnTo>
                    <a:pt x="909" y="496"/>
                  </a:lnTo>
                  <a:lnTo>
                    <a:pt x="912" y="496"/>
                  </a:lnTo>
                  <a:lnTo>
                    <a:pt x="912" y="496"/>
                  </a:lnTo>
                  <a:lnTo>
                    <a:pt x="909" y="496"/>
                  </a:lnTo>
                  <a:lnTo>
                    <a:pt x="909" y="494"/>
                  </a:lnTo>
                  <a:close/>
                  <a:moveTo>
                    <a:pt x="914" y="491"/>
                  </a:moveTo>
                  <a:lnTo>
                    <a:pt x="912" y="491"/>
                  </a:lnTo>
                  <a:lnTo>
                    <a:pt x="912" y="491"/>
                  </a:lnTo>
                  <a:lnTo>
                    <a:pt x="914" y="491"/>
                  </a:lnTo>
                  <a:lnTo>
                    <a:pt x="914" y="494"/>
                  </a:lnTo>
                  <a:lnTo>
                    <a:pt x="914" y="491"/>
                  </a:lnTo>
                  <a:lnTo>
                    <a:pt x="914" y="491"/>
                  </a:lnTo>
                  <a:close/>
                  <a:moveTo>
                    <a:pt x="907" y="487"/>
                  </a:moveTo>
                  <a:lnTo>
                    <a:pt x="905" y="487"/>
                  </a:lnTo>
                  <a:lnTo>
                    <a:pt x="905" y="489"/>
                  </a:lnTo>
                  <a:lnTo>
                    <a:pt x="907" y="489"/>
                  </a:lnTo>
                  <a:lnTo>
                    <a:pt x="909" y="489"/>
                  </a:lnTo>
                  <a:lnTo>
                    <a:pt x="912" y="491"/>
                  </a:lnTo>
                  <a:lnTo>
                    <a:pt x="912" y="491"/>
                  </a:lnTo>
                  <a:lnTo>
                    <a:pt x="912" y="489"/>
                  </a:lnTo>
                  <a:lnTo>
                    <a:pt x="909" y="489"/>
                  </a:lnTo>
                  <a:lnTo>
                    <a:pt x="907" y="487"/>
                  </a:lnTo>
                  <a:close/>
                  <a:moveTo>
                    <a:pt x="888" y="456"/>
                  </a:moveTo>
                  <a:lnTo>
                    <a:pt x="886" y="454"/>
                  </a:lnTo>
                  <a:lnTo>
                    <a:pt x="886" y="454"/>
                  </a:lnTo>
                  <a:lnTo>
                    <a:pt x="883" y="454"/>
                  </a:lnTo>
                  <a:lnTo>
                    <a:pt x="881" y="451"/>
                  </a:lnTo>
                  <a:lnTo>
                    <a:pt x="879" y="451"/>
                  </a:lnTo>
                  <a:lnTo>
                    <a:pt x="881" y="454"/>
                  </a:lnTo>
                  <a:lnTo>
                    <a:pt x="883" y="456"/>
                  </a:lnTo>
                  <a:lnTo>
                    <a:pt x="886" y="456"/>
                  </a:lnTo>
                  <a:lnTo>
                    <a:pt x="893" y="458"/>
                  </a:lnTo>
                  <a:lnTo>
                    <a:pt x="893" y="458"/>
                  </a:lnTo>
                  <a:lnTo>
                    <a:pt x="893" y="458"/>
                  </a:lnTo>
                  <a:lnTo>
                    <a:pt x="893" y="456"/>
                  </a:lnTo>
                  <a:lnTo>
                    <a:pt x="888" y="456"/>
                  </a:lnTo>
                  <a:close/>
                  <a:moveTo>
                    <a:pt x="957" y="170"/>
                  </a:moveTo>
                  <a:lnTo>
                    <a:pt x="954" y="167"/>
                  </a:lnTo>
                  <a:lnTo>
                    <a:pt x="954" y="165"/>
                  </a:lnTo>
                  <a:lnTo>
                    <a:pt x="954" y="163"/>
                  </a:lnTo>
                  <a:lnTo>
                    <a:pt x="957" y="163"/>
                  </a:lnTo>
                  <a:lnTo>
                    <a:pt x="957" y="163"/>
                  </a:lnTo>
                  <a:lnTo>
                    <a:pt x="957" y="163"/>
                  </a:lnTo>
                  <a:lnTo>
                    <a:pt x="957" y="160"/>
                  </a:lnTo>
                  <a:lnTo>
                    <a:pt x="957" y="160"/>
                  </a:lnTo>
                  <a:lnTo>
                    <a:pt x="957" y="158"/>
                  </a:lnTo>
                  <a:lnTo>
                    <a:pt x="954" y="158"/>
                  </a:lnTo>
                  <a:lnTo>
                    <a:pt x="954" y="156"/>
                  </a:lnTo>
                  <a:lnTo>
                    <a:pt x="954" y="156"/>
                  </a:lnTo>
                  <a:lnTo>
                    <a:pt x="957" y="156"/>
                  </a:lnTo>
                  <a:lnTo>
                    <a:pt x="957" y="156"/>
                  </a:lnTo>
                  <a:lnTo>
                    <a:pt x="957" y="153"/>
                  </a:lnTo>
                  <a:lnTo>
                    <a:pt x="957" y="153"/>
                  </a:lnTo>
                  <a:lnTo>
                    <a:pt x="954" y="151"/>
                  </a:lnTo>
                  <a:lnTo>
                    <a:pt x="954" y="151"/>
                  </a:lnTo>
                  <a:lnTo>
                    <a:pt x="957" y="149"/>
                  </a:lnTo>
                  <a:lnTo>
                    <a:pt x="957" y="149"/>
                  </a:lnTo>
                  <a:lnTo>
                    <a:pt x="957" y="149"/>
                  </a:lnTo>
                  <a:lnTo>
                    <a:pt x="954" y="146"/>
                  </a:lnTo>
                  <a:lnTo>
                    <a:pt x="954" y="146"/>
                  </a:lnTo>
                  <a:lnTo>
                    <a:pt x="954" y="144"/>
                  </a:lnTo>
                  <a:lnTo>
                    <a:pt x="954" y="144"/>
                  </a:lnTo>
                  <a:lnTo>
                    <a:pt x="954" y="141"/>
                  </a:lnTo>
                  <a:lnTo>
                    <a:pt x="952" y="139"/>
                  </a:lnTo>
                  <a:lnTo>
                    <a:pt x="952" y="137"/>
                  </a:lnTo>
                  <a:lnTo>
                    <a:pt x="952" y="137"/>
                  </a:lnTo>
                  <a:lnTo>
                    <a:pt x="952" y="134"/>
                  </a:lnTo>
                  <a:lnTo>
                    <a:pt x="949" y="134"/>
                  </a:lnTo>
                  <a:lnTo>
                    <a:pt x="949" y="132"/>
                  </a:lnTo>
                  <a:lnTo>
                    <a:pt x="949" y="130"/>
                  </a:lnTo>
                  <a:lnTo>
                    <a:pt x="949" y="130"/>
                  </a:lnTo>
                  <a:lnTo>
                    <a:pt x="949" y="127"/>
                  </a:lnTo>
                  <a:lnTo>
                    <a:pt x="947" y="127"/>
                  </a:lnTo>
                  <a:lnTo>
                    <a:pt x="947" y="125"/>
                  </a:lnTo>
                  <a:lnTo>
                    <a:pt x="949" y="125"/>
                  </a:lnTo>
                  <a:lnTo>
                    <a:pt x="949" y="125"/>
                  </a:lnTo>
                  <a:lnTo>
                    <a:pt x="949" y="125"/>
                  </a:lnTo>
                  <a:lnTo>
                    <a:pt x="949" y="125"/>
                  </a:lnTo>
                  <a:lnTo>
                    <a:pt x="952" y="125"/>
                  </a:lnTo>
                  <a:lnTo>
                    <a:pt x="952" y="123"/>
                  </a:lnTo>
                  <a:lnTo>
                    <a:pt x="952" y="123"/>
                  </a:lnTo>
                  <a:lnTo>
                    <a:pt x="952" y="120"/>
                  </a:lnTo>
                  <a:lnTo>
                    <a:pt x="952" y="120"/>
                  </a:lnTo>
                  <a:lnTo>
                    <a:pt x="952" y="118"/>
                  </a:lnTo>
                  <a:lnTo>
                    <a:pt x="949" y="115"/>
                  </a:lnTo>
                  <a:lnTo>
                    <a:pt x="949" y="115"/>
                  </a:lnTo>
                  <a:lnTo>
                    <a:pt x="947" y="113"/>
                  </a:lnTo>
                  <a:lnTo>
                    <a:pt x="945" y="113"/>
                  </a:lnTo>
                  <a:lnTo>
                    <a:pt x="945" y="111"/>
                  </a:lnTo>
                  <a:lnTo>
                    <a:pt x="945" y="111"/>
                  </a:lnTo>
                  <a:lnTo>
                    <a:pt x="945" y="108"/>
                  </a:lnTo>
                  <a:lnTo>
                    <a:pt x="945" y="108"/>
                  </a:lnTo>
                  <a:lnTo>
                    <a:pt x="945" y="108"/>
                  </a:lnTo>
                  <a:lnTo>
                    <a:pt x="940" y="106"/>
                  </a:lnTo>
                  <a:lnTo>
                    <a:pt x="938" y="106"/>
                  </a:lnTo>
                  <a:lnTo>
                    <a:pt x="938" y="106"/>
                  </a:lnTo>
                  <a:lnTo>
                    <a:pt x="935" y="104"/>
                  </a:lnTo>
                  <a:lnTo>
                    <a:pt x="935" y="106"/>
                  </a:lnTo>
                  <a:lnTo>
                    <a:pt x="931" y="106"/>
                  </a:lnTo>
                  <a:lnTo>
                    <a:pt x="928" y="108"/>
                  </a:lnTo>
                  <a:lnTo>
                    <a:pt x="928" y="111"/>
                  </a:lnTo>
                  <a:lnTo>
                    <a:pt x="926" y="111"/>
                  </a:lnTo>
                  <a:lnTo>
                    <a:pt x="924" y="111"/>
                  </a:lnTo>
                  <a:lnTo>
                    <a:pt x="921" y="111"/>
                  </a:lnTo>
                  <a:lnTo>
                    <a:pt x="919" y="111"/>
                  </a:lnTo>
                  <a:lnTo>
                    <a:pt x="919" y="113"/>
                  </a:lnTo>
                  <a:lnTo>
                    <a:pt x="916" y="113"/>
                  </a:lnTo>
                  <a:lnTo>
                    <a:pt x="916" y="113"/>
                  </a:lnTo>
                  <a:lnTo>
                    <a:pt x="914" y="115"/>
                  </a:lnTo>
                  <a:lnTo>
                    <a:pt x="916" y="118"/>
                  </a:lnTo>
                  <a:lnTo>
                    <a:pt x="914" y="118"/>
                  </a:lnTo>
                  <a:lnTo>
                    <a:pt x="914" y="118"/>
                  </a:lnTo>
                  <a:lnTo>
                    <a:pt x="909" y="118"/>
                  </a:lnTo>
                  <a:lnTo>
                    <a:pt x="905" y="120"/>
                  </a:lnTo>
                  <a:lnTo>
                    <a:pt x="900" y="120"/>
                  </a:lnTo>
                  <a:lnTo>
                    <a:pt x="898" y="118"/>
                  </a:lnTo>
                  <a:lnTo>
                    <a:pt x="895" y="118"/>
                  </a:lnTo>
                  <a:lnTo>
                    <a:pt x="893" y="118"/>
                  </a:lnTo>
                  <a:lnTo>
                    <a:pt x="891" y="118"/>
                  </a:lnTo>
                  <a:lnTo>
                    <a:pt x="891" y="118"/>
                  </a:lnTo>
                  <a:lnTo>
                    <a:pt x="888" y="118"/>
                  </a:lnTo>
                  <a:lnTo>
                    <a:pt x="888" y="115"/>
                  </a:lnTo>
                  <a:lnTo>
                    <a:pt x="886" y="113"/>
                  </a:lnTo>
                  <a:lnTo>
                    <a:pt x="883" y="113"/>
                  </a:lnTo>
                  <a:lnTo>
                    <a:pt x="881" y="111"/>
                  </a:lnTo>
                  <a:lnTo>
                    <a:pt x="881" y="108"/>
                  </a:lnTo>
                  <a:lnTo>
                    <a:pt x="879" y="106"/>
                  </a:lnTo>
                  <a:lnTo>
                    <a:pt x="879" y="104"/>
                  </a:lnTo>
                  <a:lnTo>
                    <a:pt x="876" y="104"/>
                  </a:lnTo>
                  <a:lnTo>
                    <a:pt x="874" y="104"/>
                  </a:lnTo>
                  <a:lnTo>
                    <a:pt x="874" y="101"/>
                  </a:lnTo>
                  <a:lnTo>
                    <a:pt x="872" y="99"/>
                  </a:lnTo>
                  <a:lnTo>
                    <a:pt x="872" y="99"/>
                  </a:lnTo>
                  <a:lnTo>
                    <a:pt x="872" y="96"/>
                  </a:lnTo>
                  <a:lnTo>
                    <a:pt x="869" y="94"/>
                  </a:lnTo>
                  <a:lnTo>
                    <a:pt x="865" y="94"/>
                  </a:lnTo>
                  <a:lnTo>
                    <a:pt x="862" y="94"/>
                  </a:lnTo>
                  <a:lnTo>
                    <a:pt x="860" y="92"/>
                  </a:lnTo>
                  <a:lnTo>
                    <a:pt x="853" y="87"/>
                  </a:lnTo>
                  <a:lnTo>
                    <a:pt x="848" y="87"/>
                  </a:lnTo>
                  <a:lnTo>
                    <a:pt x="848" y="87"/>
                  </a:lnTo>
                  <a:lnTo>
                    <a:pt x="846" y="85"/>
                  </a:lnTo>
                  <a:lnTo>
                    <a:pt x="843" y="85"/>
                  </a:lnTo>
                  <a:lnTo>
                    <a:pt x="843" y="85"/>
                  </a:lnTo>
                  <a:lnTo>
                    <a:pt x="843" y="85"/>
                  </a:lnTo>
                  <a:lnTo>
                    <a:pt x="843" y="85"/>
                  </a:lnTo>
                  <a:lnTo>
                    <a:pt x="841" y="85"/>
                  </a:lnTo>
                  <a:lnTo>
                    <a:pt x="841" y="85"/>
                  </a:lnTo>
                  <a:lnTo>
                    <a:pt x="839" y="85"/>
                  </a:lnTo>
                  <a:lnTo>
                    <a:pt x="839" y="85"/>
                  </a:lnTo>
                  <a:lnTo>
                    <a:pt x="839" y="85"/>
                  </a:lnTo>
                  <a:lnTo>
                    <a:pt x="836" y="82"/>
                  </a:lnTo>
                  <a:lnTo>
                    <a:pt x="834" y="82"/>
                  </a:lnTo>
                  <a:lnTo>
                    <a:pt x="832" y="82"/>
                  </a:lnTo>
                  <a:lnTo>
                    <a:pt x="832" y="82"/>
                  </a:lnTo>
                  <a:lnTo>
                    <a:pt x="832" y="80"/>
                  </a:lnTo>
                  <a:lnTo>
                    <a:pt x="829" y="80"/>
                  </a:lnTo>
                  <a:lnTo>
                    <a:pt x="829" y="80"/>
                  </a:lnTo>
                  <a:lnTo>
                    <a:pt x="827" y="80"/>
                  </a:lnTo>
                  <a:lnTo>
                    <a:pt x="822" y="80"/>
                  </a:lnTo>
                  <a:lnTo>
                    <a:pt x="817" y="80"/>
                  </a:lnTo>
                  <a:lnTo>
                    <a:pt x="815" y="80"/>
                  </a:lnTo>
                  <a:lnTo>
                    <a:pt x="813" y="78"/>
                  </a:lnTo>
                  <a:lnTo>
                    <a:pt x="810" y="78"/>
                  </a:lnTo>
                  <a:lnTo>
                    <a:pt x="810" y="75"/>
                  </a:lnTo>
                  <a:lnTo>
                    <a:pt x="808" y="75"/>
                  </a:lnTo>
                  <a:lnTo>
                    <a:pt x="806" y="73"/>
                  </a:lnTo>
                  <a:lnTo>
                    <a:pt x="803" y="73"/>
                  </a:lnTo>
                  <a:lnTo>
                    <a:pt x="803" y="70"/>
                  </a:lnTo>
                  <a:lnTo>
                    <a:pt x="803" y="68"/>
                  </a:lnTo>
                  <a:lnTo>
                    <a:pt x="799" y="66"/>
                  </a:lnTo>
                  <a:lnTo>
                    <a:pt x="796" y="63"/>
                  </a:lnTo>
                  <a:lnTo>
                    <a:pt x="796" y="63"/>
                  </a:lnTo>
                  <a:lnTo>
                    <a:pt x="796" y="63"/>
                  </a:lnTo>
                  <a:lnTo>
                    <a:pt x="794" y="61"/>
                  </a:lnTo>
                  <a:lnTo>
                    <a:pt x="794" y="61"/>
                  </a:lnTo>
                  <a:lnTo>
                    <a:pt x="794" y="61"/>
                  </a:lnTo>
                  <a:lnTo>
                    <a:pt x="794" y="59"/>
                  </a:lnTo>
                  <a:lnTo>
                    <a:pt x="792" y="56"/>
                  </a:lnTo>
                  <a:lnTo>
                    <a:pt x="789" y="54"/>
                  </a:lnTo>
                  <a:lnTo>
                    <a:pt x="782" y="52"/>
                  </a:lnTo>
                  <a:lnTo>
                    <a:pt x="780" y="49"/>
                  </a:lnTo>
                  <a:lnTo>
                    <a:pt x="780" y="47"/>
                  </a:lnTo>
                  <a:lnTo>
                    <a:pt x="777" y="47"/>
                  </a:lnTo>
                  <a:lnTo>
                    <a:pt x="777" y="44"/>
                  </a:lnTo>
                  <a:lnTo>
                    <a:pt x="775" y="44"/>
                  </a:lnTo>
                  <a:lnTo>
                    <a:pt x="775" y="42"/>
                  </a:lnTo>
                  <a:lnTo>
                    <a:pt x="775" y="42"/>
                  </a:lnTo>
                  <a:lnTo>
                    <a:pt x="773" y="42"/>
                  </a:lnTo>
                  <a:lnTo>
                    <a:pt x="773" y="40"/>
                  </a:lnTo>
                  <a:lnTo>
                    <a:pt x="773" y="40"/>
                  </a:lnTo>
                  <a:lnTo>
                    <a:pt x="770" y="40"/>
                  </a:lnTo>
                  <a:lnTo>
                    <a:pt x="770" y="37"/>
                  </a:lnTo>
                  <a:lnTo>
                    <a:pt x="768" y="37"/>
                  </a:lnTo>
                  <a:lnTo>
                    <a:pt x="766" y="35"/>
                  </a:lnTo>
                  <a:lnTo>
                    <a:pt x="763" y="33"/>
                  </a:lnTo>
                  <a:lnTo>
                    <a:pt x="761" y="30"/>
                  </a:lnTo>
                  <a:lnTo>
                    <a:pt x="759" y="28"/>
                  </a:lnTo>
                  <a:lnTo>
                    <a:pt x="756" y="28"/>
                  </a:lnTo>
                  <a:lnTo>
                    <a:pt x="756" y="26"/>
                  </a:lnTo>
                  <a:lnTo>
                    <a:pt x="756" y="26"/>
                  </a:lnTo>
                  <a:lnTo>
                    <a:pt x="754" y="23"/>
                  </a:lnTo>
                  <a:lnTo>
                    <a:pt x="754" y="23"/>
                  </a:lnTo>
                  <a:lnTo>
                    <a:pt x="754" y="23"/>
                  </a:lnTo>
                  <a:lnTo>
                    <a:pt x="751" y="23"/>
                  </a:lnTo>
                  <a:lnTo>
                    <a:pt x="751" y="21"/>
                  </a:lnTo>
                  <a:lnTo>
                    <a:pt x="749" y="21"/>
                  </a:lnTo>
                  <a:lnTo>
                    <a:pt x="749" y="21"/>
                  </a:lnTo>
                  <a:lnTo>
                    <a:pt x="747" y="18"/>
                  </a:lnTo>
                  <a:lnTo>
                    <a:pt x="747" y="18"/>
                  </a:lnTo>
                  <a:lnTo>
                    <a:pt x="744" y="18"/>
                  </a:lnTo>
                  <a:lnTo>
                    <a:pt x="744" y="18"/>
                  </a:lnTo>
                  <a:lnTo>
                    <a:pt x="744" y="16"/>
                  </a:lnTo>
                  <a:lnTo>
                    <a:pt x="744" y="16"/>
                  </a:lnTo>
                  <a:lnTo>
                    <a:pt x="744" y="16"/>
                  </a:lnTo>
                  <a:lnTo>
                    <a:pt x="744" y="16"/>
                  </a:lnTo>
                  <a:lnTo>
                    <a:pt x="742" y="16"/>
                  </a:lnTo>
                  <a:lnTo>
                    <a:pt x="740" y="14"/>
                  </a:lnTo>
                  <a:lnTo>
                    <a:pt x="740" y="14"/>
                  </a:lnTo>
                  <a:lnTo>
                    <a:pt x="737" y="14"/>
                  </a:lnTo>
                  <a:lnTo>
                    <a:pt x="737" y="14"/>
                  </a:lnTo>
                  <a:lnTo>
                    <a:pt x="735" y="11"/>
                  </a:lnTo>
                  <a:lnTo>
                    <a:pt x="735" y="11"/>
                  </a:lnTo>
                  <a:lnTo>
                    <a:pt x="735" y="11"/>
                  </a:lnTo>
                  <a:lnTo>
                    <a:pt x="733" y="9"/>
                  </a:lnTo>
                  <a:lnTo>
                    <a:pt x="733" y="9"/>
                  </a:lnTo>
                  <a:lnTo>
                    <a:pt x="730" y="9"/>
                  </a:lnTo>
                  <a:lnTo>
                    <a:pt x="728" y="9"/>
                  </a:lnTo>
                  <a:lnTo>
                    <a:pt x="723" y="7"/>
                  </a:lnTo>
                  <a:lnTo>
                    <a:pt x="721" y="7"/>
                  </a:lnTo>
                  <a:lnTo>
                    <a:pt x="721" y="7"/>
                  </a:lnTo>
                  <a:lnTo>
                    <a:pt x="719" y="7"/>
                  </a:lnTo>
                  <a:lnTo>
                    <a:pt x="719" y="7"/>
                  </a:lnTo>
                  <a:lnTo>
                    <a:pt x="719" y="7"/>
                  </a:lnTo>
                  <a:lnTo>
                    <a:pt x="714" y="7"/>
                  </a:lnTo>
                  <a:lnTo>
                    <a:pt x="711" y="7"/>
                  </a:lnTo>
                  <a:lnTo>
                    <a:pt x="709" y="4"/>
                  </a:lnTo>
                  <a:lnTo>
                    <a:pt x="707" y="4"/>
                  </a:lnTo>
                  <a:lnTo>
                    <a:pt x="707" y="2"/>
                  </a:lnTo>
                  <a:lnTo>
                    <a:pt x="704" y="4"/>
                  </a:lnTo>
                  <a:lnTo>
                    <a:pt x="702" y="2"/>
                  </a:lnTo>
                  <a:lnTo>
                    <a:pt x="695" y="0"/>
                  </a:lnTo>
                  <a:lnTo>
                    <a:pt x="693" y="0"/>
                  </a:lnTo>
                  <a:lnTo>
                    <a:pt x="693" y="0"/>
                  </a:lnTo>
                  <a:lnTo>
                    <a:pt x="693" y="0"/>
                  </a:lnTo>
                  <a:lnTo>
                    <a:pt x="693" y="0"/>
                  </a:lnTo>
                  <a:lnTo>
                    <a:pt x="690" y="0"/>
                  </a:lnTo>
                  <a:lnTo>
                    <a:pt x="688" y="0"/>
                  </a:lnTo>
                  <a:lnTo>
                    <a:pt x="686" y="0"/>
                  </a:lnTo>
                  <a:lnTo>
                    <a:pt x="683" y="0"/>
                  </a:lnTo>
                  <a:lnTo>
                    <a:pt x="681" y="2"/>
                  </a:lnTo>
                  <a:lnTo>
                    <a:pt x="678" y="2"/>
                  </a:lnTo>
                  <a:lnTo>
                    <a:pt x="676" y="2"/>
                  </a:lnTo>
                  <a:lnTo>
                    <a:pt x="674" y="0"/>
                  </a:lnTo>
                  <a:lnTo>
                    <a:pt x="671" y="2"/>
                  </a:lnTo>
                  <a:lnTo>
                    <a:pt x="667" y="2"/>
                  </a:lnTo>
                  <a:lnTo>
                    <a:pt x="662" y="4"/>
                  </a:lnTo>
                  <a:lnTo>
                    <a:pt x="655" y="4"/>
                  </a:lnTo>
                  <a:lnTo>
                    <a:pt x="653" y="7"/>
                  </a:lnTo>
                  <a:lnTo>
                    <a:pt x="653" y="11"/>
                  </a:lnTo>
                  <a:lnTo>
                    <a:pt x="650" y="14"/>
                  </a:lnTo>
                  <a:lnTo>
                    <a:pt x="648" y="14"/>
                  </a:lnTo>
                  <a:lnTo>
                    <a:pt x="648" y="16"/>
                  </a:lnTo>
                  <a:lnTo>
                    <a:pt x="650" y="18"/>
                  </a:lnTo>
                  <a:lnTo>
                    <a:pt x="653" y="18"/>
                  </a:lnTo>
                  <a:lnTo>
                    <a:pt x="655" y="18"/>
                  </a:lnTo>
                  <a:lnTo>
                    <a:pt x="657" y="18"/>
                  </a:lnTo>
                  <a:lnTo>
                    <a:pt x="660" y="18"/>
                  </a:lnTo>
                  <a:lnTo>
                    <a:pt x="662" y="21"/>
                  </a:lnTo>
                  <a:lnTo>
                    <a:pt x="662" y="23"/>
                  </a:lnTo>
                  <a:lnTo>
                    <a:pt x="664" y="26"/>
                  </a:lnTo>
                  <a:lnTo>
                    <a:pt x="667" y="26"/>
                  </a:lnTo>
                  <a:lnTo>
                    <a:pt x="669" y="28"/>
                  </a:lnTo>
                  <a:lnTo>
                    <a:pt x="669" y="30"/>
                  </a:lnTo>
                  <a:lnTo>
                    <a:pt x="667" y="33"/>
                  </a:lnTo>
                  <a:lnTo>
                    <a:pt x="664" y="35"/>
                  </a:lnTo>
                  <a:lnTo>
                    <a:pt x="664" y="40"/>
                  </a:lnTo>
                  <a:lnTo>
                    <a:pt x="664" y="42"/>
                  </a:lnTo>
                  <a:lnTo>
                    <a:pt x="664" y="44"/>
                  </a:lnTo>
                  <a:lnTo>
                    <a:pt x="664" y="47"/>
                  </a:lnTo>
                  <a:lnTo>
                    <a:pt x="664" y="49"/>
                  </a:lnTo>
                  <a:lnTo>
                    <a:pt x="664" y="49"/>
                  </a:lnTo>
                  <a:lnTo>
                    <a:pt x="664" y="52"/>
                  </a:lnTo>
                  <a:lnTo>
                    <a:pt x="664" y="54"/>
                  </a:lnTo>
                  <a:lnTo>
                    <a:pt x="664" y="56"/>
                  </a:lnTo>
                  <a:lnTo>
                    <a:pt x="667" y="56"/>
                  </a:lnTo>
                  <a:lnTo>
                    <a:pt x="664" y="59"/>
                  </a:lnTo>
                  <a:lnTo>
                    <a:pt x="664" y="59"/>
                  </a:lnTo>
                  <a:lnTo>
                    <a:pt x="664" y="61"/>
                  </a:lnTo>
                  <a:lnTo>
                    <a:pt x="664" y="63"/>
                  </a:lnTo>
                  <a:lnTo>
                    <a:pt x="664" y="63"/>
                  </a:lnTo>
                  <a:lnTo>
                    <a:pt x="664" y="63"/>
                  </a:lnTo>
                  <a:lnTo>
                    <a:pt x="667" y="63"/>
                  </a:lnTo>
                  <a:lnTo>
                    <a:pt x="669" y="66"/>
                  </a:lnTo>
                  <a:lnTo>
                    <a:pt x="671" y="68"/>
                  </a:lnTo>
                  <a:lnTo>
                    <a:pt x="671" y="70"/>
                  </a:lnTo>
                  <a:lnTo>
                    <a:pt x="669" y="70"/>
                  </a:lnTo>
                  <a:lnTo>
                    <a:pt x="667" y="73"/>
                  </a:lnTo>
                  <a:lnTo>
                    <a:pt x="664" y="73"/>
                  </a:lnTo>
                  <a:lnTo>
                    <a:pt x="660" y="75"/>
                  </a:lnTo>
                  <a:lnTo>
                    <a:pt x="657" y="78"/>
                  </a:lnTo>
                  <a:lnTo>
                    <a:pt x="655" y="82"/>
                  </a:lnTo>
                  <a:lnTo>
                    <a:pt x="655" y="82"/>
                  </a:lnTo>
                  <a:lnTo>
                    <a:pt x="653" y="80"/>
                  </a:lnTo>
                  <a:lnTo>
                    <a:pt x="648" y="80"/>
                  </a:lnTo>
                  <a:lnTo>
                    <a:pt x="643" y="80"/>
                  </a:lnTo>
                  <a:lnTo>
                    <a:pt x="638" y="78"/>
                  </a:lnTo>
                  <a:lnTo>
                    <a:pt x="636" y="78"/>
                  </a:lnTo>
                  <a:lnTo>
                    <a:pt x="631" y="75"/>
                  </a:lnTo>
                  <a:lnTo>
                    <a:pt x="631" y="78"/>
                  </a:lnTo>
                  <a:lnTo>
                    <a:pt x="631" y="82"/>
                  </a:lnTo>
                  <a:lnTo>
                    <a:pt x="631" y="89"/>
                  </a:lnTo>
                  <a:lnTo>
                    <a:pt x="634" y="92"/>
                  </a:lnTo>
                  <a:lnTo>
                    <a:pt x="634" y="94"/>
                  </a:lnTo>
                  <a:lnTo>
                    <a:pt x="634" y="94"/>
                  </a:lnTo>
                  <a:lnTo>
                    <a:pt x="634" y="96"/>
                  </a:lnTo>
                  <a:lnTo>
                    <a:pt x="634" y="99"/>
                  </a:lnTo>
                  <a:lnTo>
                    <a:pt x="631" y="101"/>
                  </a:lnTo>
                  <a:lnTo>
                    <a:pt x="634" y="104"/>
                  </a:lnTo>
                  <a:lnTo>
                    <a:pt x="634" y="106"/>
                  </a:lnTo>
                  <a:lnTo>
                    <a:pt x="636" y="108"/>
                  </a:lnTo>
                  <a:lnTo>
                    <a:pt x="634" y="108"/>
                  </a:lnTo>
                  <a:lnTo>
                    <a:pt x="631" y="111"/>
                  </a:lnTo>
                  <a:lnTo>
                    <a:pt x="636" y="113"/>
                  </a:lnTo>
                  <a:lnTo>
                    <a:pt x="636" y="115"/>
                  </a:lnTo>
                  <a:lnTo>
                    <a:pt x="638" y="118"/>
                  </a:lnTo>
                  <a:lnTo>
                    <a:pt x="641" y="118"/>
                  </a:lnTo>
                  <a:lnTo>
                    <a:pt x="643" y="118"/>
                  </a:lnTo>
                  <a:lnTo>
                    <a:pt x="645" y="118"/>
                  </a:lnTo>
                  <a:lnTo>
                    <a:pt x="645" y="118"/>
                  </a:lnTo>
                  <a:lnTo>
                    <a:pt x="648" y="115"/>
                  </a:lnTo>
                  <a:lnTo>
                    <a:pt x="648" y="115"/>
                  </a:lnTo>
                  <a:lnTo>
                    <a:pt x="650" y="115"/>
                  </a:lnTo>
                  <a:lnTo>
                    <a:pt x="653" y="115"/>
                  </a:lnTo>
                  <a:lnTo>
                    <a:pt x="655" y="115"/>
                  </a:lnTo>
                  <a:lnTo>
                    <a:pt x="655" y="115"/>
                  </a:lnTo>
                  <a:lnTo>
                    <a:pt x="657" y="115"/>
                  </a:lnTo>
                  <a:lnTo>
                    <a:pt x="660" y="115"/>
                  </a:lnTo>
                  <a:lnTo>
                    <a:pt x="662" y="115"/>
                  </a:lnTo>
                  <a:lnTo>
                    <a:pt x="664" y="118"/>
                  </a:lnTo>
                  <a:lnTo>
                    <a:pt x="667" y="120"/>
                  </a:lnTo>
                  <a:lnTo>
                    <a:pt x="667" y="120"/>
                  </a:lnTo>
                  <a:lnTo>
                    <a:pt x="669" y="120"/>
                  </a:lnTo>
                  <a:lnTo>
                    <a:pt x="669" y="118"/>
                  </a:lnTo>
                  <a:lnTo>
                    <a:pt x="669" y="115"/>
                  </a:lnTo>
                  <a:lnTo>
                    <a:pt x="669" y="115"/>
                  </a:lnTo>
                  <a:lnTo>
                    <a:pt x="671" y="113"/>
                  </a:lnTo>
                  <a:lnTo>
                    <a:pt x="671" y="113"/>
                  </a:lnTo>
                  <a:lnTo>
                    <a:pt x="674" y="113"/>
                  </a:lnTo>
                  <a:lnTo>
                    <a:pt x="674" y="113"/>
                  </a:lnTo>
                  <a:lnTo>
                    <a:pt x="676" y="113"/>
                  </a:lnTo>
                  <a:lnTo>
                    <a:pt x="678" y="113"/>
                  </a:lnTo>
                  <a:lnTo>
                    <a:pt x="683" y="113"/>
                  </a:lnTo>
                  <a:lnTo>
                    <a:pt x="683" y="113"/>
                  </a:lnTo>
                  <a:lnTo>
                    <a:pt x="688" y="115"/>
                  </a:lnTo>
                  <a:lnTo>
                    <a:pt x="690" y="118"/>
                  </a:lnTo>
                  <a:lnTo>
                    <a:pt x="693" y="118"/>
                  </a:lnTo>
                  <a:lnTo>
                    <a:pt x="693" y="118"/>
                  </a:lnTo>
                  <a:lnTo>
                    <a:pt x="695" y="120"/>
                  </a:lnTo>
                  <a:lnTo>
                    <a:pt x="695" y="120"/>
                  </a:lnTo>
                  <a:lnTo>
                    <a:pt x="697" y="120"/>
                  </a:lnTo>
                  <a:lnTo>
                    <a:pt x="697" y="123"/>
                  </a:lnTo>
                  <a:lnTo>
                    <a:pt x="700" y="123"/>
                  </a:lnTo>
                  <a:lnTo>
                    <a:pt x="700" y="123"/>
                  </a:lnTo>
                  <a:lnTo>
                    <a:pt x="702" y="123"/>
                  </a:lnTo>
                  <a:lnTo>
                    <a:pt x="702" y="125"/>
                  </a:lnTo>
                  <a:lnTo>
                    <a:pt x="702" y="125"/>
                  </a:lnTo>
                  <a:lnTo>
                    <a:pt x="704" y="125"/>
                  </a:lnTo>
                  <a:lnTo>
                    <a:pt x="707" y="127"/>
                  </a:lnTo>
                  <a:lnTo>
                    <a:pt x="709" y="130"/>
                  </a:lnTo>
                  <a:lnTo>
                    <a:pt x="711" y="130"/>
                  </a:lnTo>
                  <a:lnTo>
                    <a:pt x="714" y="132"/>
                  </a:lnTo>
                  <a:lnTo>
                    <a:pt x="714" y="132"/>
                  </a:lnTo>
                  <a:lnTo>
                    <a:pt x="716" y="134"/>
                  </a:lnTo>
                  <a:lnTo>
                    <a:pt x="716" y="134"/>
                  </a:lnTo>
                  <a:lnTo>
                    <a:pt x="719" y="137"/>
                  </a:lnTo>
                  <a:lnTo>
                    <a:pt x="719" y="137"/>
                  </a:lnTo>
                  <a:lnTo>
                    <a:pt x="721" y="139"/>
                  </a:lnTo>
                  <a:lnTo>
                    <a:pt x="721" y="139"/>
                  </a:lnTo>
                  <a:lnTo>
                    <a:pt x="719" y="141"/>
                  </a:lnTo>
                  <a:lnTo>
                    <a:pt x="719" y="141"/>
                  </a:lnTo>
                  <a:lnTo>
                    <a:pt x="716" y="141"/>
                  </a:lnTo>
                  <a:lnTo>
                    <a:pt x="714" y="141"/>
                  </a:lnTo>
                  <a:lnTo>
                    <a:pt x="711" y="141"/>
                  </a:lnTo>
                  <a:lnTo>
                    <a:pt x="709" y="141"/>
                  </a:lnTo>
                  <a:lnTo>
                    <a:pt x="707" y="139"/>
                  </a:lnTo>
                  <a:lnTo>
                    <a:pt x="704" y="139"/>
                  </a:lnTo>
                  <a:lnTo>
                    <a:pt x="702" y="139"/>
                  </a:lnTo>
                  <a:lnTo>
                    <a:pt x="702" y="139"/>
                  </a:lnTo>
                  <a:lnTo>
                    <a:pt x="702" y="139"/>
                  </a:lnTo>
                  <a:lnTo>
                    <a:pt x="700" y="139"/>
                  </a:lnTo>
                  <a:lnTo>
                    <a:pt x="700" y="139"/>
                  </a:lnTo>
                  <a:lnTo>
                    <a:pt x="695" y="139"/>
                  </a:lnTo>
                  <a:lnTo>
                    <a:pt x="695" y="139"/>
                  </a:lnTo>
                  <a:lnTo>
                    <a:pt x="693" y="139"/>
                  </a:lnTo>
                  <a:lnTo>
                    <a:pt x="690" y="139"/>
                  </a:lnTo>
                  <a:lnTo>
                    <a:pt x="688" y="141"/>
                  </a:lnTo>
                  <a:lnTo>
                    <a:pt x="688" y="144"/>
                  </a:lnTo>
                  <a:lnTo>
                    <a:pt x="686" y="144"/>
                  </a:lnTo>
                  <a:lnTo>
                    <a:pt x="686" y="144"/>
                  </a:lnTo>
                  <a:lnTo>
                    <a:pt x="683" y="141"/>
                  </a:lnTo>
                  <a:lnTo>
                    <a:pt x="683" y="141"/>
                  </a:lnTo>
                  <a:lnTo>
                    <a:pt x="681" y="141"/>
                  </a:lnTo>
                  <a:lnTo>
                    <a:pt x="681" y="141"/>
                  </a:lnTo>
                  <a:lnTo>
                    <a:pt x="681" y="144"/>
                  </a:lnTo>
                  <a:lnTo>
                    <a:pt x="681" y="144"/>
                  </a:lnTo>
                  <a:lnTo>
                    <a:pt x="681" y="146"/>
                  </a:lnTo>
                  <a:lnTo>
                    <a:pt x="681" y="146"/>
                  </a:lnTo>
                  <a:lnTo>
                    <a:pt x="681" y="146"/>
                  </a:lnTo>
                  <a:lnTo>
                    <a:pt x="678" y="146"/>
                  </a:lnTo>
                  <a:lnTo>
                    <a:pt x="676" y="146"/>
                  </a:lnTo>
                  <a:lnTo>
                    <a:pt x="674" y="146"/>
                  </a:lnTo>
                  <a:lnTo>
                    <a:pt x="671" y="146"/>
                  </a:lnTo>
                  <a:lnTo>
                    <a:pt x="671" y="146"/>
                  </a:lnTo>
                  <a:lnTo>
                    <a:pt x="671" y="146"/>
                  </a:lnTo>
                  <a:lnTo>
                    <a:pt x="669" y="149"/>
                  </a:lnTo>
                  <a:lnTo>
                    <a:pt x="669" y="149"/>
                  </a:lnTo>
                  <a:lnTo>
                    <a:pt x="669" y="151"/>
                  </a:lnTo>
                  <a:lnTo>
                    <a:pt x="669" y="151"/>
                  </a:lnTo>
                  <a:lnTo>
                    <a:pt x="669" y="156"/>
                  </a:lnTo>
                  <a:lnTo>
                    <a:pt x="669" y="156"/>
                  </a:lnTo>
                  <a:lnTo>
                    <a:pt x="669" y="158"/>
                  </a:lnTo>
                  <a:lnTo>
                    <a:pt x="669" y="158"/>
                  </a:lnTo>
                  <a:lnTo>
                    <a:pt x="669" y="158"/>
                  </a:lnTo>
                  <a:lnTo>
                    <a:pt x="669" y="160"/>
                  </a:lnTo>
                  <a:lnTo>
                    <a:pt x="667" y="160"/>
                  </a:lnTo>
                  <a:lnTo>
                    <a:pt x="667" y="160"/>
                  </a:lnTo>
                  <a:lnTo>
                    <a:pt x="664" y="163"/>
                  </a:lnTo>
                  <a:lnTo>
                    <a:pt x="664" y="165"/>
                  </a:lnTo>
                  <a:lnTo>
                    <a:pt x="662" y="165"/>
                  </a:lnTo>
                  <a:lnTo>
                    <a:pt x="660" y="165"/>
                  </a:lnTo>
                  <a:lnTo>
                    <a:pt x="657" y="165"/>
                  </a:lnTo>
                  <a:lnTo>
                    <a:pt x="655" y="167"/>
                  </a:lnTo>
                  <a:lnTo>
                    <a:pt x="653" y="167"/>
                  </a:lnTo>
                  <a:lnTo>
                    <a:pt x="648" y="165"/>
                  </a:lnTo>
                  <a:lnTo>
                    <a:pt x="648" y="165"/>
                  </a:lnTo>
                  <a:lnTo>
                    <a:pt x="645" y="167"/>
                  </a:lnTo>
                  <a:lnTo>
                    <a:pt x="645" y="167"/>
                  </a:lnTo>
                  <a:lnTo>
                    <a:pt x="645" y="167"/>
                  </a:lnTo>
                  <a:lnTo>
                    <a:pt x="645" y="170"/>
                  </a:lnTo>
                  <a:lnTo>
                    <a:pt x="645" y="170"/>
                  </a:lnTo>
                  <a:lnTo>
                    <a:pt x="643" y="172"/>
                  </a:lnTo>
                  <a:lnTo>
                    <a:pt x="643" y="172"/>
                  </a:lnTo>
                  <a:lnTo>
                    <a:pt x="643" y="177"/>
                  </a:lnTo>
                  <a:lnTo>
                    <a:pt x="641" y="177"/>
                  </a:lnTo>
                  <a:lnTo>
                    <a:pt x="641" y="177"/>
                  </a:lnTo>
                  <a:lnTo>
                    <a:pt x="641" y="179"/>
                  </a:lnTo>
                  <a:lnTo>
                    <a:pt x="638" y="179"/>
                  </a:lnTo>
                  <a:lnTo>
                    <a:pt x="638" y="182"/>
                  </a:lnTo>
                  <a:lnTo>
                    <a:pt x="636" y="182"/>
                  </a:lnTo>
                  <a:lnTo>
                    <a:pt x="634" y="182"/>
                  </a:lnTo>
                  <a:lnTo>
                    <a:pt x="634" y="182"/>
                  </a:lnTo>
                  <a:lnTo>
                    <a:pt x="631" y="179"/>
                  </a:lnTo>
                  <a:lnTo>
                    <a:pt x="629" y="179"/>
                  </a:lnTo>
                  <a:lnTo>
                    <a:pt x="627" y="179"/>
                  </a:lnTo>
                  <a:lnTo>
                    <a:pt x="620" y="179"/>
                  </a:lnTo>
                  <a:lnTo>
                    <a:pt x="617" y="177"/>
                  </a:lnTo>
                  <a:lnTo>
                    <a:pt x="615" y="175"/>
                  </a:lnTo>
                  <a:lnTo>
                    <a:pt x="612" y="172"/>
                  </a:lnTo>
                  <a:lnTo>
                    <a:pt x="612" y="172"/>
                  </a:lnTo>
                  <a:lnTo>
                    <a:pt x="608" y="172"/>
                  </a:lnTo>
                  <a:lnTo>
                    <a:pt x="608" y="172"/>
                  </a:lnTo>
                  <a:lnTo>
                    <a:pt x="605" y="172"/>
                  </a:lnTo>
                  <a:lnTo>
                    <a:pt x="603" y="177"/>
                  </a:lnTo>
                  <a:lnTo>
                    <a:pt x="603" y="177"/>
                  </a:lnTo>
                  <a:lnTo>
                    <a:pt x="603" y="179"/>
                  </a:lnTo>
                  <a:lnTo>
                    <a:pt x="603" y="182"/>
                  </a:lnTo>
                  <a:lnTo>
                    <a:pt x="603" y="184"/>
                  </a:lnTo>
                  <a:lnTo>
                    <a:pt x="603" y="186"/>
                  </a:lnTo>
                  <a:lnTo>
                    <a:pt x="603" y="189"/>
                  </a:lnTo>
                  <a:lnTo>
                    <a:pt x="603" y="189"/>
                  </a:lnTo>
                  <a:lnTo>
                    <a:pt x="605" y="189"/>
                  </a:lnTo>
                  <a:lnTo>
                    <a:pt x="605" y="191"/>
                  </a:lnTo>
                  <a:lnTo>
                    <a:pt x="608" y="193"/>
                  </a:lnTo>
                  <a:lnTo>
                    <a:pt x="610" y="193"/>
                  </a:lnTo>
                  <a:lnTo>
                    <a:pt x="612" y="196"/>
                  </a:lnTo>
                  <a:lnTo>
                    <a:pt x="615" y="198"/>
                  </a:lnTo>
                  <a:lnTo>
                    <a:pt x="617" y="198"/>
                  </a:lnTo>
                  <a:lnTo>
                    <a:pt x="617" y="201"/>
                  </a:lnTo>
                  <a:lnTo>
                    <a:pt x="620" y="201"/>
                  </a:lnTo>
                  <a:lnTo>
                    <a:pt x="620" y="203"/>
                  </a:lnTo>
                  <a:lnTo>
                    <a:pt x="620" y="203"/>
                  </a:lnTo>
                  <a:lnTo>
                    <a:pt x="617" y="203"/>
                  </a:lnTo>
                  <a:lnTo>
                    <a:pt x="617" y="205"/>
                  </a:lnTo>
                  <a:lnTo>
                    <a:pt x="615" y="205"/>
                  </a:lnTo>
                  <a:lnTo>
                    <a:pt x="615" y="208"/>
                  </a:lnTo>
                  <a:lnTo>
                    <a:pt x="615" y="208"/>
                  </a:lnTo>
                  <a:lnTo>
                    <a:pt x="612" y="208"/>
                  </a:lnTo>
                  <a:lnTo>
                    <a:pt x="610" y="210"/>
                  </a:lnTo>
                  <a:lnTo>
                    <a:pt x="608" y="210"/>
                  </a:lnTo>
                  <a:lnTo>
                    <a:pt x="608" y="210"/>
                  </a:lnTo>
                  <a:lnTo>
                    <a:pt x="605" y="212"/>
                  </a:lnTo>
                  <a:lnTo>
                    <a:pt x="605" y="212"/>
                  </a:lnTo>
                  <a:lnTo>
                    <a:pt x="605" y="215"/>
                  </a:lnTo>
                  <a:lnTo>
                    <a:pt x="605" y="215"/>
                  </a:lnTo>
                  <a:lnTo>
                    <a:pt x="603" y="217"/>
                  </a:lnTo>
                  <a:lnTo>
                    <a:pt x="603" y="219"/>
                  </a:lnTo>
                  <a:lnTo>
                    <a:pt x="603" y="219"/>
                  </a:lnTo>
                  <a:lnTo>
                    <a:pt x="603" y="219"/>
                  </a:lnTo>
                  <a:lnTo>
                    <a:pt x="603" y="222"/>
                  </a:lnTo>
                  <a:lnTo>
                    <a:pt x="601" y="222"/>
                  </a:lnTo>
                  <a:lnTo>
                    <a:pt x="598" y="222"/>
                  </a:lnTo>
                  <a:lnTo>
                    <a:pt x="598" y="224"/>
                  </a:lnTo>
                  <a:lnTo>
                    <a:pt x="594" y="224"/>
                  </a:lnTo>
                  <a:lnTo>
                    <a:pt x="594" y="227"/>
                  </a:lnTo>
                  <a:lnTo>
                    <a:pt x="591" y="227"/>
                  </a:lnTo>
                  <a:lnTo>
                    <a:pt x="589" y="229"/>
                  </a:lnTo>
                  <a:lnTo>
                    <a:pt x="587" y="229"/>
                  </a:lnTo>
                  <a:lnTo>
                    <a:pt x="584" y="229"/>
                  </a:lnTo>
                  <a:lnTo>
                    <a:pt x="579" y="229"/>
                  </a:lnTo>
                  <a:lnTo>
                    <a:pt x="577" y="229"/>
                  </a:lnTo>
                  <a:lnTo>
                    <a:pt x="575" y="229"/>
                  </a:lnTo>
                  <a:lnTo>
                    <a:pt x="570" y="229"/>
                  </a:lnTo>
                  <a:lnTo>
                    <a:pt x="568" y="229"/>
                  </a:lnTo>
                  <a:lnTo>
                    <a:pt x="565" y="229"/>
                  </a:lnTo>
                  <a:lnTo>
                    <a:pt x="563" y="229"/>
                  </a:lnTo>
                  <a:lnTo>
                    <a:pt x="561" y="229"/>
                  </a:lnTo>
                  <a:lnTo>
                    <a:pt x="554" y="231"/>
                  </a:lnTo>
                  <a:lnTo>
                    <a:pt x="551" y="231"/>
                  </a:lnTo>
                  <a:lnTo>
                    <a:pt x="546" y="231"/>
                  </a:lnTo>
                  <a:lnTo>
                    <a:pt x="546" y="231"/>
                  </a:lnTo>
                  <a:lnTo>
                    <a:pt x="544" y="231"/>
                  </a:lnTo>
                  <a:lnTo>
                    <a:pt x="542" y="234"/>
                  </a:lnTo>
                  <a:lnTo>
                    <a:pt x="542" y="234"/>
                  </a:lnTo>
                  <a:lnTo>
                    <a:pt x="539" y="234"/>
                  </a:lnTo>
                  <a:lnTo>
                    <a:pt x="532" y="238"/>
                  </a:lnTo>
                  <a:lnTo>
                    <a:pt x="528" y="241"/>
                  </a:lnTo>
                  <a:lnTo>
                    <a:pt x="528" y="241"/>
                  </a:lnTo>
                  <a:lnTo>
                    <a:pt x="525" y="243"/>
                  </a:lnTo>
                  <a:lnTo>
                    <a:pt x="523" y="243"/>
                  </a:lnTo>
                  <a:lnTo>
                    <a:pt x="523" y="243"/>
                  </a:lnTo>
                  <a:lnTo>
                    <a:pt x="523" y="245"/>
                  </a:lnTo>
                  <a:lnTo>
                    <a:pt x="521" y="245"/>
                  </a:lnTo>
                  <a:lnTo>
                    <a:pt x="518" y="245"/>
                  </a:lnTo>
                  <a:lnTo>
                    <a:pt x="518" y="245"/>
                  </a:lnTo>
                  <a:lnTo>
                    <a:pt x="513" y="243"/>
                  </a:lnTo>
                  <a:lnTo>
                    <a:pt x="511" y="241"/>
                  </a:lnTo>
                  <a:lnTo>
                    <a:pt x="506" y="241"/>
                  </a:lnTo>
                  <a:lnTo>
                    <a:pt x="502" y="241"/>
                  </a:lnTo>
                  <a:lnTo>
                    <a:pt x="499" y="243"/>
                  </a:lnTo>
                  <a:lnTo>
                    <a:pt x="492" y="241"/>
                  </a:lnTo>
                  <a:lnTo>
                    <a:pt x="490" y="238"/>
                  </a:lnTo>
                  <a:lnTo>
                    <a:pt x="485" y="236"/>
                  </a:lnTo>
                  <a:lnTo>
                    <a:pt x="480" y="236"/>
                  </a:lnTo>
                  <a:lnTo>
                    <a:pt x="476" y="236"/>
                  </a:lnTo>
                  <a:lnTo>
                    <a:pt x="469" y="234"/>
                  </a:lnTo>
                  <a:lnTo>
                    <a:pt x="464" y="234"/>
                  </a:lnTo>
                  <a:lnTo>
                    <a:pt x="462" y="231"/>
                  </a:lnTo>
                  <a:lnTo>
                    <a:pt x="459" y="227"/>
                  </a:lnTo>
                  <a:lnTo>
                    <a:pt x="457" y="227"/>
                  </a:lnTo>
                  <a:lnTo>
                    <a:pt x="455" y="227"/>
                  </a:lnTo>
                  <a:lnTo>
                    <a:pt x="455" y="227"/>
                  </a:lnTo>
                  <a:lnTo>
                    <a:pt x="450" y="227"/>
                  </a:lnTo>
                  <a:lnTo>
                    <a:pt x="447" y="227"/>
                  </a:lnTo>
                  <a:lnTo>
                    <a:pt x="440" y="224"/>
                  </a:lnTo>
                  <a:lnTo>
                    <a:pt x="436" y="224"/>
                  </a:lnTo>
                  <a:lnTo>
                    <a:pt x="429" y="224"/>
                  </a:lnTo>
                  <a:lnTo>
                    <a:pt x="426" y="224"/>
                  </a:lnTo>
                  <a:lnTo>
                    <a:pt x="424" y="224"/>
                  </a:lnTo>
                  <a:lnTo>
                    <a:pt x="419" y="227"/>
                  </a:lnTo>
                  <a:lnTo>
                    <a:pt x="410" y="224"/>
                  </a:lnTo>
                  <a:lnTo>
                    <a:pt x="405" y="224"/>
                  </a:lnTo>
                  <a:lnTo>
                    <a:pt x="398" y="224"/>
                  </a:lnTo>
                  <a:lnTo>
                    <a:pt x="389" y="222"/>
                  </a:lnTo>
                  <a:lnTo>
                    <a:pt x="379" y="222"/>
                  </a:lnTo>
                  <a:lnTo>
                    <a:pt x="374" y="222"/>
                  </a:lnTo>
                  <a:lnTo>
                    <a:pt x="370" y="222"/>
                  </a:lnTo>
                  <a:lnTo>
                    <a:pt x="365" y="222"/>
                  </a:lnTo>
                  <a:lnTo>
                    <a:pt x="365" y="222"/>
                  </a:lnTo>
                  <a:lnTo>
                    <a:pt x="365" y="219"/>
                  </a:lnTo>
                  <a:lnTo>
                    <a:pt x="363" y="219"/>
                  </a:lnTo>
                  <a:lnTo>
                    <a:pt x="360" y="217"/>
                  </a:lnTo>
                  <a:lnTo>
                    <a:pt x="358" y="215"/>
                  </a:lnTo>
                  <a:lnTo>
                    <a:pt x="353" y="212"/>
                  </a:lnTo>
                  <a:lnTo>
                    <a:pt x="353" y="212"/>
                  </a:lnTo>
                  <a:lnTo>
                    <a:pt x="351" y="210"/>
                  </a:lnTo>
                  <a:lnTo>
                    <a:pt x="346" y="203"/>
                  </a:lnTo>
                  <a:lnTo>
                    <a:pt x="344" y="201"/>
                  </a:lnTo>
                  <a:lnTo>
                    <a:pt x="344" y="198"/>
                  </a:lnTo>
                  <a:lnTo>
                    <a:pt x="341" y="198"/>
                  </a:lnTo>
                  <a:lnTo>
                    <a:pt x="341" y="196"/>
                  </a:lnTo>
                  <a:lnTo>
                    <a:pt x="339" y="196"/>
                  </a:lnTo>
                  <a:lnTo>
                    <a:pt x="337" y="196"/>
                  </a:lnTo>
                  <a:lnTo>
                    <a:pt x="337" y="193"/>
                  </a:lnTo>
                  <a:lnTo>
                    <a:pt x="337" y="193"/>
                  </a:lnTo>
                  <a:lnTo>
                    <a:pt x="337" y="191"/>
                  </a:lnTo>
                  <a:lnTo>
                    <a:pt x="337" y="191"/>
                  </a:lnTo>
                  <a:lnTo>
                    <a:pt x="332" y="191"/>
                  </a:lnTo>
                  <a:lnTo>
                    <a:pt x="327" y="191"/>
                  </a:lnTo>
                  <a:lnTo>
                    <a:pt x="325" y="189"/>
                  </a:lnTo>
                  <a:lnTo>
                    <a:pt x="320" y="186"/>
                  </a:lnTo>
                  <a:lnTo>
                    <a:pt x="318" y="186"/>
                  </a:lnTo>
                  <a:lnTo>
                    <a:pt x="313" y="184"/>
                  </a:lnTo>
                  <a:lnTo>
                    <a:pt x="308" y="182"/>
                  </a:lnTo>
                  <a:lnTo>
                    <a:pt x="308" y="182"/>
                  </a:lnTo>
                  <a:lnTo>
                    <a:pt x="304" y="179"/>
                  </a:lnTo>
                  <a:lnTo>
                    <a:pt x="301" y="177"/>
                  </a:lnTo>
                  <a:lnTo>
                    <a:pt x="299" y="177"/>
                  </a:lnTo>
                  <a:lnTo>
                    <a:pt x="297" y="177"/>
                  </a:lnTo>
                  <a:lnTo>
                    <a:pt x="290" y="175"/>
                  </a:lnTo>
                  <a:lnTo>
                    <a:pt x="287" y="175"/>
                  </a:lnTo>
                  <a:lnTo>
                    <a:pt x="282" y="175"/>
                  </a:lnTo>
                  <a:lnTo>
                    <a:pt x="280" y="175"/>
                  </a:lnTo>
                  <a:lnTo>
                    <a:pt x="275" y="175"/>
                  </a:lnTo>
                  <a:lnTo>
                    <a:pt x="273" y="172"/>
                  </a:lnTo>
                  <a:lnTo>
                    <a:pt x="271" y="172"/>
                  </a:lnTo>
                  <a:lnTo>
                    <a:pt x="268" y="172"/>
                  </a:lnTo>
                  <a:lnTo>
                    <a:pt x="266" y="172"/>
                  </a:lnTo>
                  <a:lnTo>
                    <a:pt x="266" y="172"/>
                  </a:lnTo>
                  <a:lnTo>
                    <a:pt x="264" y="172"/>
                  </a:lnTo>
                  <a:lnTo>
                    <a:pt x="261" y="172"/>
                  </a:lnTo>
                  <a:lnTo>
                    <a:pt x="259" y="172"/>
                  </a:lnTo>
                  <a:lnTo>
                    <a:pt x="259" y="170"/>
                  </a:lnTo>
                  <a:lnTo>
                    <a:pt x="257" y="170"/>
                  </a:lnTo>
                  <a:lnTo>
                    <a:pt x="254" y="170"/>
                  </a:lnTo>
                  <a:lnTo>
                    <a:pt x="254" y="170"/>
                  </a:lnTo>
                  <a:lnTo>
                    <a:pt x="254" y="170"/>
                  </a:lnTo>
                  <a:lnTo>
                    <a:pt x="252" y="170"/>
                  </a:lnTo>
                  <a:lnTo>
                    <a:pt x="249" y="167"/>
                  </a:lnTo>
                  <a:lnTo>
                    <a:pt x="249" y="165"/>
                  </a:lnTo>
                  <a:lnTo>
                    <a:pt x="249" y="165"/>
                  </a:lnTo>
                  <a:lnTo>
                    <a:pt x="247" y="163"/>
                  </a:lnTo>
                  <a:lnTo>
                    <a:pt x="247" y="163"/>
                  </a:lnTo>
                  <a:lnTo>
                    <a:pt x="247" y="160"/>
                  </a:lnTo>
                  <a:lnTo>
                    <a:pt x="247" y="156"/>
                  </a:lnTo>
                  <a:lnTo>
                    <a:pt x="247" y="156"/>
                  </a:lnTo>
                  <a:lnTo>
                    <a:pt x="247" y="156"/>
                  </a:lnTo>
                  <a:lnTo>
                    <a:pt x="249" y="153"/>
                  </a:lnTo>
                  <a:lnTo>
                    <a:pt x="249" y="153"/>
                  </a:lnTo>
                  <a:lnTo>
                    <a:pt x="249" y="151"/>
                  </a:lnTo>
                  <a:lnTo>
                    <a:pt x="247" y="151"/>
                  </a:lnTo>
                  <a:lnTo>
                    <a:pt x="245" y="149"/>
                  </a:lnTo>
                  <a:lnTo>
                    <a:pt x="245" y="146"/>
                  </a:lnTo>
                  <a:lnTo>
                    <a:pt x="245" y="146"/>
                  </a:lnTo>
                  <a:lnTo>
                    <a:pt x="245" y="144"/>
                  </a:lnTo>
                  <a:lnTo>
                    <a:pt x="245" y="141"/>
                  </a:lnTo>
                  <a:lnTo>
                    <a:pt x="245" y="141"/>
                  </a:lnTo>
                  <a:lnTo>
                    <a:pt x="245" y="139"/>
                  </a:lnTo>
                  <a:lnTo>
                    <a:pt x="242" y="139"/>
                  </a:lnTo>
                  <a:lnTo>
                    <a:pt x="240" y="137"/>
                  </a:lnTo>
                  <a:lnTo>
                    <a:pt x="240" y="134"/>
                  </a:lnTo>
                  <a:lnTo>
                    <a:pt x="238" y="134"/>
                  </a:lnTo>
                  <a:lnTo>
                    <a:pt x="235" y="132"/>
                  </a:lnTo>
                  <a:lnTo>
                    <a:pt x="235" y="132"/>
                  </a:lnTo>
                  <a:lnTo>
                    <a:pt x="233" y="130"/>
                  </a:lnTo>
                  <a:lnTo>
                    <a:pt x="231" y="127"/>
                  </a:lnTo>
                  <a:lnTo>
                    <a:pt x="231" y="127"/>
                  </a:lnTo>
                  <a:lnTo>
                    <a:pt x="228" y="125"/>
                  </a:lnTo>
                  <a:lnTo>
                    <a:pt x="228" y="123"/>
                  </a:lnTo>
                  <a:lnTo>
                    <a:pt x="226" y="123"/>
                  </a:lnTo>
                  <a:lnTo>
                    <a:pt x="226" y="120"/>
                  </a:lnTo>
                  <a:lnTo>
                    <a:pt x="224" y="120"/>
                  </a:lnTo>
                  <a:lnTo>
                    <a:pt x="224" y="120"/>
                  </a:lnTo>
                  <a:lnTo>
                    <a:pt x="221" y="118"/>
                  </a:lnTo>
                  <a:lnTo>
                    <a:pt x="221" y="118"/>
                  </a:lnTo>
                  <a:lnTo>
                    <a:pt x="219" y="115"/>
                  </a:lnTo>
                  <a:lnTo>
                    <a:pt x="219" y="115"/>
                  </a:lnTo>
                  <a:lnTo>
                    <a:pt x="219" y="115"/>
                  </a:lnTo>
                  <a:lnTo>
                    <a:pt x="216" y="115"/>
                  </a:lnTo>
                  <a:lnTo>
                    <a:pt x="216" y="115"/>
                  </a:lnTo>
                  <a:lnTo>
                    <a:pt x="214" y="115"/>
                  </a:lnTo>
                  <a:lnTo>
                    <a:pt x="214" y="115"/>
                  </a:lnTo>
                  <a:lnTo>
                    <a:pt x="214" y="115"/>
                  </a:lnTo>
                  <a:lnTo>
                    <a:pt x="212" y="115"/>
                  </a:lnTo>
                  <a:lnTo>
                    <a:pt x="212" y="115"/>
                  </a:lnTo>
                  <a:lnTo>
                    <a:pt x="209" y="113"/>
                  </a:lnTo>
                  <a:lnTo>
                    <a:pt x="207" y="113"/>
                  </a:lnTo>
                  <a:lnTo>
                    <a:pt x="205" y="113"/>
                  </a:lnTo>
                  <a:lnTo>
                    <a:pt x="202" y="113"/>
                  </a:lnTo>
                  <a:lnTo>
                    <a:pt x="202" y="113"/>
                  </a:lnTo>
                  <a:lnTo>
                    <a:pt x="200" y="113"/>
                  </a:lnTo>
                  <a:lnTo>
                    <a:pt x="200" y="111"/>
                  </a:lnTo>
                  <a:lnTo>
                    <a:pt x="198" y="111"/>
                  </a:lnTo>
                  <a:lnTo>
                    <a:pt x="198" y="111"/>
                  </a:lnTo>
                  <a:lnTo>
                    <a:pt x="193" y="108"/>
                  </a:lnTo>
                  <a:lnTo>
                    <a:pt x="191" y="108"/>
                  </a:lnTo>
                  <a:lnTo>
                    <a:pt x="191" y="106"/>
                  </a:lnTo>
                  <a:lnTo>
                    <a:pt x="188" y="104"/>
                  </a:lnTo>
                  <a:lnTo>
                    <a:pt x="188" y="104"/>
                  </a:lnTo>
                  <a:lnTo>
                    <a:pt x="186" y="104"/>
                  </a:lnTo>
                  <a:lnTo>
                    <a:pt x="181" y="101"/>
                  </a:lnTo>
                  <a:lnTo>
                    <a:pt x="181" y="101"/>
                  </a:lnTo>
                  <a:lnTo>
                    <a:pt x="179" y="101"/>
                  </a:lnTo>
                  <a:lnTo>
                    <a:pt x="179" y="101"/>
                  </a:lnTo>
                  <a:lnTo>
                    <a:pt x="179" y="99"/>
                  </a:lnTo>
                  <a:lnTo>
                    <a:pt x="179" y="99"/>
                  </a:lnTo>
                  <a:lnTo>
                    <a:pt x="179" y="99"/>
                  </a:lnTo>
                  <a:lnTo>
                    <a:pt x="179" y="99"/>
                  </a:lnTo>
                  <a:lnTo>
                    <a:pt x="179" y="96"/>
                  </a:lnTo>
                  <a:lnTo>
                    <a:pt x="176" y="96"/>
                  </a:lnTo>
                  <a:lnTo>
                    <a:pt x="174" y="96"/>
                  </a:lnTo>
                  <a:lnTo>
                    <a:pt x="174" y="94"/>
                  </a:lnTo>
                  <a:lnTo>
                    <a:pt x="172" y="94"/>
                  </a:lnTo>
                  <a:lnTo>
                    <a:pt x="172" y="94"/>
                  </a:lnTo>
                  <a:lnTo>
                    <a:pt x="172" y="94"/>
                  </a:lnTo>
                  <a:lnTo>
                    <a:pt x="174" y="92"/>
                  </a:lnTo>
                  <a:lnTo>
                    <a:pt x="174" y="92"/>
                  </a:lnTo>
                  <a:lnTo>
                    <a:pt x="172" y="92"/>
                  </a:lnTo>
                  <a:lnTo>
                    <a:pt x="172" y="89"/>
                  </a:lnTo>
                  <a:lnTo>
                    <a:pt x="172" y="89"/>
                  </a:lnTo>
                  <a:lnTo>
                    <a:pt x="172" y="89"/>
                  </a:lnTo>
                  <a:lnTo>
                    <a:pt x="169" y="89"/>
                  </a:lnTo>
                  <a:lnTo>
                    <a:pt x="169" y="89"/>
                  </a:lnTo>
                  <a:lnTo>
                    <a:pt x="167" y="89"/>
                  </a:lnTo>
                  <a:lnTo>
                    <a:pt x="167" y="89"/>
                  </a:lnTo>
                  <a:lnTo>
                    <a:pt x="167" y="89"/>
                  </a:lnTo>
                  <a:lnTo>
                    <a:pt x="165" y="89"/>
                  </a:lnTo>
                  <a:lnTo>
                    <a:pt x="165" y="89"/>
                  </a:lnTo>
                  <a:lnTo>
                    <a:pt x="162" y="89"/>
                  </a:lnTo>
                  <a:lnTo>
                    <a:pt x="160" y="89"/>
                  </a:lnTo>
                  <a:lnTo>
                    <a:pt x="158" y="89"/>
                  </a:lnTo>
                  <a:lnTo>
                    <a:pt x="158" y="89"/>
                  </a:lnTo>
                  <a:lnTo>
                    <a:pt x="155" y="92"/>
                  </a:lnTo>
                  <a:lnTo>
                    <a:pt x="155" y="92"/>
                  </a:lnTo>
                  <a:lnTo>
                    <a:pt x="155" y="94"/>
                  </a:lnTo>
                  <a:lnTo>
                    <a:pt x="155" y="94"/>
                  </a:lnTo>
                  <a:lnTo>
                    <a:pt x="158" y="99"/>
                  </a:lnTo>
                  <a:lnTo>
                    <a:pt x="158" y="99"/>
                  </a:lnTo>
                  <a:lnTo>
                    <a:pt x="155" y="101"/>
                  </a:lnTo>
                  <a:lnTo>
                    <a:pt x="155" y="101"/>
                  </a:lnTo>
                  <a:lnTo>
                    <a:pt x="153" y="104"/>
                  </a:lnTo>
                  <a:lnTo>
                    <a:pt x="151" y="104"/>
                  </a:lnTo>
                  <a:lnTo>
                    <a:pt x="148" y="104"/>
                  </a:lnTo>
                  <a:lnTo>
                    <a:pt x="146" y="104"/>
                  </a:lnTo>
                  <a:lnTo>
                    <a:pt x="143" y="104"/>
                  </a:lnTo>
                  <a:lnTo>
                    <a:pt x="143" y="106"/>
                  </a:lnTo>
                  <a:lnTo>
                    <a:pt x="143" y="108"/>
                  </a:lnTo>
                  <a:lnTo>
                    <a:pt x="143" y="108"/>
                  </a:lnTo>
                  <a:lnTo>
                    <a:pt x="143" y="111"/>
                  </a:lnTo>
                  <a:lnTo>
                    <a:pt x="143" y="113"/>
                  </a:lnTo>
                  <a:lnTo>
                    <a:pt x="146" y="118"/>
                  </a:lnTo>
                  <a:lnTo>
                    <a:pt x="148" y="123"/>
                  </a:lnTo>
                  <a:lnTo>
                    <a:pt x="148" y="123"/>
                  </a:lnTo>
                  <a:lnTo>
                    <a:pt x="151" y="125"/>
                  </a:lnTo>
                  <a:lnTo>
                    <a:pt x="151" y="127"/>
                  </a:lnTo>
                  <a:lnTo>
                    <a:pt x="151" y="127"/>
                  </a:lnTo>
                  <a:lnTo>
                    <a:pt x="151" y="130"/>
                  </a:lnTo>
                  <a:lnTo>
                    <a:pt x="151" y="132"/>
                  </a:lnTo>
                  <a:lnTo>
                    <a:pt x="151" y="132"/>
                  </a:lnTo>
                  <a:lnTo>
                    <a:pt x="148" y="132"/>
                  </a:lnTo>
                  <a:lnTo>
                    <a:pt x="146" y="132"/>
                  </a:lnTo>
                  <a:lnTo>
                    <a:pt x="143" y="134"/>
                  </a:lnTo>
                  <a:lnTo>
                    <a:pt x="143" y="134"/>
                  </a:lnTo>
                  <a:lnTo>
                    <a:pt x="141" y="137"/>
                  </a:lnTo>
                  <a:lnTo>
                    <a:pt x="141" y="137"/>
                  </a:lnTo>
                  <a:lnTo>
                    <a:pt x="139" y="137"/>
                  </a:lnTo>
                  <a:lnTo>
                    <a:pt x="139" y="134"/>
                  </a:lnTo>
                  <a:lnTo>
                    <a:pt x="136" y="134"/>
                  </a:lnTo>
                  <a:lnTo>
                    <a:pt x="136" y="134"/>
                  </a:lnTo>
                  <a:lnTo>
                    <a:pt x="134" y="134"/>
                  </a:lnTo>
                  <a:lnTo>
                    <a:pt x="132" y="134"/>
                  </a:lnTo>
                  <a:lnTo>
                    <a:pt x="129" y="134"/>
                  </a:lnTo>
                  <a:lnTo>
                    <a:pt x="127" y="134"/>
                  </a:lnTo>
                  <a:lnTo>
                    <a:pt x="127" y="134"/>
                  </a:lnTo>
                  <a:lnTo>
                    <a:pt x="122" y="134"/>
                  </a:lnTo>
                  <a:lnTo>
                    <a:pt x="120" y="132"/>
                  </a:lnTo>
                  <a:lnTo>
                    <a:pt x="120" y="132"/>
                  </a:lnTo>
                  <a:lnTo>
                    <a:pt x="115" y="132"/>
                  </a:lnTo>
                  <a:lnTo>
                    <a:pt x="110" y="130"/>
                  </a:lnTo>
                  <a:lnTo>
                    <a:pt x="110" y="130"/>
                  </a:lnTo>
                  <a:lnTo>
                    <a:pt x="108" y="130"/>
                  </a:lnTo>
                  <a:lnTo>
                    <a:pt x="108" y="130"/>
                  </a:lnTo>
                  <a:lnTo>
                    <a:pt x="108" y="132"/>
                  </a:lnTo>
                  <a:lnTo>
                    <a:pt x="110" y="134"/>
                  </a:lnTo>
                  <a:lnTo>
                    <a:pt x="108" y="141"/>
                  </a:lnTo>
                  <a:lnTo>
                    <a:pt x="108" y="146"/>
                  </a:lnTo>
                  <a:lnTo>
                    <a:pt x="108" y="151"/>
                  </a:lnTo>
                  <a:lnTo>
                    <a:pt x="108" y="153"/>
                  </a:lnTo>
                  <a:lnTo>
                    <a:pt x="108" y="158"/>
                  </a:lnTo>
                  <a:lnTo>
                    <a:pt x="108" y="160"/>
                  </a:lnTo>
                  <a:lnTo>
                    <a:pt x="108" y="163"/>
                  </a:lnTo>
                  <a:lnTo>
                    <a:pt x="108" y="163"/>
                  </a:lnTo>
                  <a:lnTo>
                    <a:pt x="108" y="163"/>
                  </a:lnTo>
                  <a:lnTo>
                    <a:pt x="110" y="165"/>
                  </a:lnTo>
                  <a:lnTo>
                    <a:pt x="113" y="165"/>
                  </a:lnTo>
                  <a:lnTo>
                    <a:pt x="115" y="165"/>
                  </a:lnTo>
                  <a:lnTo>
                    <a:pt x="115" y="167"/>
                  </a:lnTo>
                  <a:lnTo>
                    <a:pt x="115" y="167"/>
                  </a:lnTo>
                  <a:lnTo>
                    <a:pt x="115" y="170"/>
                  </a:lnTo>
                  <a:lnTo>
                    <a:pt x="115" y="172"/>
                  </a:lnTo>
                  <a:lnTo>
                    <a:pt x="115" y="172"/>
                  </a:lnTo>
                  <a:lnTo>
                    <a:pt x="115" y="172"/>
                  </a:lnTo>
                  <a:lnTo>
                    <a:pt x="113" y="170"/>
                  </a:lnTo>
                  <a:lnTo>
                    <a:pt x="110" y="170"/>
                  </a:lnTo>
                  <a:lnTo>
                    <a:pt x="110" y="170"/>
                  </a:lnTo>
                  <a:lnTo>
                    <a:pt x="108" y="170"/>
                  </a:lnTo>
                  <a:lnTo>
                    <a:pt x="106" y="172"/>
                  </a:lnTo>
                  <a:lnTo>
                    <a:pt x="106" y="172"/>
                  </a:lnTo>
                  <a:lnTo>
                    <a:pt x="103" y="170"/>
                  </a:lnTo>
                  <a:lnTo>
                    <a:pt x="103" y="170"/>
                  </a:lnTo>
                  <a:lnTo>
                    <a:pt x="101" y="167"/>
                  </a:lnTo>
                  <a:lnTo>
                    <a:pt x="99" y="167"/>
                  </a:lnTo>
                  <a:lnTo>
                    <a:pt x="99" y="167"/>
                  </a:lnTo>
                  <a:lnTo>
                    <a:pt x="94" y="170"/>
                  </a:lnTo>
                  <a:lnTo>
                    <a:pt x="89" y="170"/>
                  </a:lnTo>
                  <a:lnTo>
                    <a:pt x="87" y="172"/>
                  </a:lnTo>
                  <a:lnTo>
                    <a:pt x="87" y="172"/>
                  </a:lnTo>
                  <a:lnTo>
                    <a:pt x="85" y="172"/>
                  </a:lnTo>
                  <a:lnTo>
                    <a:pt x="82" y="172"/>
                  </a:lnTo>
                  <a:lnTo>
                    <a:pt x="80" y="172"/>
                  </a:lnTo>
                  <a:lnTo>
                    <a:pt x="77" y="175"/>
                  </a:lnTo>
                  <a:lnTo>
                    <a:pt x="75" y="175"/>
                  </a:lnTo>
                  <a:lnTo>
                    <a:pt x="73" y="177"/>
                  </a:lnTo>
                  <a:lnTo>
                    <a:pt x="73" y="179"/>
                  </a:lnTo>
                  <a:lnTo>
                    <a:pt x="73" y="179"/>
                  </a:lnTo>
                  <a:lnTo>
                    <a:pt x="75" y="179"/>
                  </a:lnTo>
                  <a:lnTo>
                    <a:pt x="75" y="179"/>
                  </a:lnTo>
                  <a:lnTo>
                    <a:pt x="77" y="179"/>
                  </a:lnTo>
                  <a:lnTo>
                    <a:pt x="80" y="179"/>
                  </a:lnTo>
                  <a:lnTo>
                    <a:pt x="82" y="182"/>
                  </a:lnTo>
                  <a:lnTo>
                    <a:pt x="85" y="182"/>
                  </a:lnTo>
                  <a:lnTo>
                    <a:pt x="85" y="182"/>
                  </a:lnTo>
                  <a:lnTo>
                    <a:pt x="85" y="182"/>
                  </a:lnTo>
                  <a:lnTo>
                    <a:pt x="82" y="182"/>
                  </a:lnTo>
                  <a:lnTo>
                    <a:pt x="82" y="184"/>
                  </a:lnTo>
                  <a:lnTo>
                    <a:pt x="82" y="184"/>
                  </a:lnTo>
                  <a:lnTo>
                    <a:pt x="82" y="184"/>
                  </a:lnTo>
                  <a:lnTo>
                    <a:pt x="85" y="186"/>
                  </a:lnTo>
                  <a:lnTo>
                    <a:pt x="85" y="189"/>
                  </a:lnTo>
                  <a:lnTo>
                    <a:pt x="85" y="191"/>
                  </a:lnTo>
                  <a:lnTo>
                    <a:pt x="87" y="193"/>
                  </a:lnTo>
                  <a:lnTo>
                    <a:pt x="87" y="193"/>
                  </a:lnTo>
                  <a:lnTo>
                    <a:pt x="87" y="196"/>
                  </a:lnTo>
                  <a:lnTo>
                    <a:pt x="89" y="198"/>
                  </a:lnTo>
                  <a:lnTo>
                    <a:pt x="89" y="198"/>
                  </a:lnTo>
                  <a:lnTo>
                    <a:pt x="94" y="203"/>
                  </a:lnTo>
                  <a:lnTo>
                    <a:pt x="94" y="205"/>
                  </a:lnTo>
                  <a:lnTo>
                    <a:pt x="96" y="208"/>
                  </a:lnTo>
                  <a:lnTo>
                    <a:pt x="96" y="210"/>
                  </a:lnTo>
                  <a:lnTo>
                    <a:pt x="96" y="210"/>
                  </a:lnTo>
                  <a:lnTo>
                    <a:pt x="99" y="212"/>
                  </a:lnTo>
                  <a:lnTo>
                    <a:pt x="99" y="212"/>
                  </a:lnTo>
                  <a:lnTo>
                    <a:pt x="99" y="212"/>
                  </a:lnTo>
                  <a:lnTo>
                    <a:pt x="101" y="215"/>
                  </a:lnTo>
                  <a:lnTo>
                    <a:pt x="99" y="215"/>
                  </a:lnTo>
                  <a:lnTo>
                    <a:pt x="96" y="215"/>
                  </a:lnTo>
                  <a:lnTo>
                    <a:pt x="96" y="215"/>
                  </a:lnTo>
                  <a:lnTo>
                    <a:pt x="94" y="217"/>
                  </a:lnTo>
                  <a:lnTo>
                    <a:pt x="94" y="217"/>
                  </a:lnTo>
                  <a:lnTo>
                    <a:pt x="94" y="217"/>
                  </a:lnTo>
                  <a:lnTo>
                    <a:pt x="94" y="217"/>
                  </a:lnTo>
                  <a:lnTo>
                    <a:pt x="96" y="217"/>
                  </a:lnTo>
                  <a:lnTo>
                    <a:pt x="96" y="219"/>
                  </a:lnTo>
                  <a:lnTo>
                    <a:pt x="99" y="219"/>
                  </a:lnTo>
                  <a:lnTo>
                    <a:pt x="96" y="219"/>
                  </a:lnTo>
                  <a:lnTo>
                    <a:pt x="94" y="222"/>
                  </a:lnTo>
                  <a:lnTo>
                    <a:pt x="92" y="222"/>
                  </a:lnTo>
                  <a:lnTo>
                    <a:pt x="92" y="224"/>
                  </a:lnTo>
                  <a:lnTo>
                    <a:pt x="94" y="224"/>
                  </a:lnTo>
                  <a:lnTo>
                    <a:pt x="94" y="227"/>
                  </a:lnTo>
                  <a:lnTo>
                    <a:pt x="94" y="229"/>
                  </a:lnTo>
                  <a:lnTo>
                    <a:pt x="96" y="231"/>
                  </a:lnTo>
                  <a:lnTo>
                    <a:pt x="96" y="231"/>
                  </a:lnTo>
                  <a:lnTo>
                    <a:pt x="96" y="234"/>
                  </a:lnTo>
                  <a:lnTo>
                    <a:pt x="96" y="234"/>
                  </a:lnTo>
                  <a:lnTo>
                    <a:pt x="96" y="234"/>
                  </a:lnTo>
                  <a:lnTo>
                    <a:pt x="99" y="236"/>
                  </a:lnTo>
                  <a:lnTo>
                    <a:pt x="99" y="236"/>
                  </a:lnTo>
                  <a:lnTo>
                    <a:pt x="99" y="236"/>
                  </a:lnTo>
                  <a:lnTo>
                    <a:pt x="92" y="236"/>
                  </a:lnTo>
                  <a:lnTo>
                    <a:pt x="92" y="238"/>
                  </a:lnTo>
                  <a:lnTo>
                    <a:pt x="92" y="238"/>
                  </a:lnTo>
                  <a:lnTo>
                    <a:pt x="87" y="241"/>
                  </a:lnTo>
                  <a:lnTo>
                    <a:pt x="85" y="241"/>
                  </a:lnTo>
                  <a:lnTo>
                    <a:pt x="85" y="241"/>
                  </a:lnTo>
                  <a:lnTo>
                    <a:pt x="82" y="243"/>
                  </a:lnTo>
                  <a:lnTo>
                    <a:pt x="75" y="245"/>
                  </a:lnTo>
                  <a:lnTo>
                    <a:pt x="73" y="248"/>
                  </a:lnTo>
                  <a:lnTo>
                    <a:pt x="70" y="250"/>
                  </a:lnTo>
                  <a:lnTo>
                    <a:pt x="70" y="250"/>
                  </a:lnTo>
                  <a:lnTo>
                    <a:pt x="70" y="250"/>
                  </a:lnTo>
                  <a:lnTo>
                    <a:pt x="70" y="253"/>
                  </a:lnTo>
                  <a:lnTo>
                    <a:pt x="68" y="257"/>
                  </a:lnTo>
                  <a:lnTo>
                    <a:pt x="66" y="257"/>
                  </a:lnTo>
                  <a:lnTo>
                    <a:pt x="63" y="257"/>
                  </a:lnTo>
                  <a:lnTo>
                    <a:pt x="61" y="257"/>
                  </a:lnTo>
                  <a:lnTo>
                    <a:pt x="59" y="257"/>
                  </a:lnTo>
                  <a:lnTo>
                    <a:pt x="54" y="257"/>
                  </a:lnTo>
                  <a:lnTo>
                    <a:pt x="52" y="257"/>
                  </a:lnTo>
                  <a:lnTo>
                    <a:pt x="49" y="257"/>
                  </a:lnTo>
                  <a:lnTo>
                    <a:pt x="47" y="257"/>
                  </a:lnTo>
                  <a:lnTo>
                    <a:pt x="47" y="257"/>
                  </a:lnTo>
                  <a:lnTo>
                    <a:pt x="44" y="262"/>
                  </a:lnTo>
                  <a:lnTo>
                    <a:pt x="44" y="262"/>
                  </a:lnTo>
                  <a:lnTo>
                    <a:pt x="44" y="262"/>
                  </a:lnTo>
                  <a:lnTo>
                    <a:pt x="44" y="264"/>
                  </a:lnTo>
                  <a:lnTo>
                    <a:pt x="44" y="267"/>
                  </a:lnTo>
                  <a:lnTo>
                    <a:pt x="44" y="269"/>
                  </a:lnTo>
                  <a:lnTo>
                    <a:pt x="44" y="269"/>
                  </a:lnTo>
                  <a:lnTo>
                    <a:pt x="42" y="271"/>
                  </a:lnTo>
                  <a:lnTo>
                    <a:pt x="42" y="271"/>
                  </a:lnTo>
                  <a:lnTo>
                    <a:pt x="40" y="269"/>
                  </a:lnTo>
                  <a:lnTo>
                    <a:pt x="40" y="269"/>
                  </a:lnTo>
                  <a:lnTo>
                    <a:pt x="40" y="271"/>
                  </a:lnTo>
                  <a:lnTo>
                    <a:pt x="37" y="271"/>
                  </a:lnTo>
                  <a:lnTo>
                    <a:pt x="35" y="271"/>
                  </a:lnTo>
                  <a:lnTo>
                    <a:pt x="35" y="271"/>
                  </a:lnTo>
                  <a:lnTo>
                    <a:pt x="30" y="271"/>
                  </a:lnTo>
                  <a:lnTo>
                    <a:pt x="30" y="271"/>
                  </a:lnTo>
                  <a:lnTo>
                    <a:pt x="28" y="267"/>
                  </a:lnTo>
                  <a:lnTo>
                    <a:pt x="28" y="267"/>
                  </a:lnTo>
                  <a:lnTo>
                    <a:pt x="28" y="267"/>
                  </a:lnTo>
                  <a:lnTo>
                    <a:pt x="26" y="267"/>
                  </a:lnTo>
                  <a:lnTo>
                    <a:pt x="23" y="269"/>
                  </a:lnTo>
                  <a:lnTo>
                    <a:pt x="21" y="269"/>
                  </a:lnTo>
                  <a:lnTo>
                    <a:pt x="19" y="269"/>
                  </a:lnTo>
                  <a:lnTo>
                    <a:pt x="16" y="269"/>
                  </a:lnTo>
                  <a:lnTo>
                    <a:pt x="16" y="269"/>
                  </a:lnTo>
                  <a:lnTo>
                    <a:pt x="16" y="269"/>
                  </a:lnTo>
                  <a:lnTo>
                    <a:pt x="16" y="269"/>
                  </a:lnTo>
                  <a:lnTo>
                    <a:pt x="16" y="271"/>
                  </a:lnTo>
                  <a:lnTo>
                    <a:pt x="16" y="271"/>
                  </a:lnTo>
                  <a:lnTo>
                    <a:pt x="16" y="271"/>
                  </a:lnTo>
                  <a:lnTo>
                    <a:pt x="14" y="271"/>
                  </a:lnTo>
                  <a:lnTo>
                    <a:pt x="14" y="274"/>
                  </a:lnTo>
                  <a:lnTo>
                    <a:pt x="9" y="276"/>
                  </a:lnTo>
                  <a:lnTo>
                    <a:pt x="7" y="276"/>
                  </a:lnTo>
                  <a:lnTo>
                    <a:pt x="4" y="276"/>
                  </a:lnTo>
                  <a:lnTo>
                    <a:pt x="4" y="279"/>
                  </a:lnTo>
                  <a:lnTo>
                    <a:pt x="4" y="279"/>
                  </a:lnTo>
                  <a:lnTo>
                    <a:pt x="2" y="279"/>
                  </a:lnTo>
                  <a:lnTo>
                    <a:pt x="2" y="279"/>
                  </a:lnTo>
                  <a:lnTo>
                    <a:pt x="2" y="281"/>
                  </a:lnTo>
                  <a:lnTo>
                    <a:pt x="2" y="281"/>
                  </a:lnTo>
                  <a:lnTo>
                    <a:pt x="2" y="281"/>
                  </a:lnTo>
                  <a:lnTo>
                    <a:pt x="4" y="283"/>
                  </a:lnTo>
                  <a:lnTo>
                    <a:pt x="4" y="286"/>
                  </a:lnTo>
                  <a:lnTo>
                    <a:pt x="4" y="286"/>
                  </a:lnTo>
                  <a:lnTo>
                    <a:pt x="4" y="286"/>
                  </a:lnTo>
                  <a:lnTo>
                    <a:pt x="4" y="288"/>
                  </a:lnTo>
                  <a:lnTo>
                    <a:pt x="2" y="288"/>
                  </a:lnTo>
                  <a:lnTo>
                    <a:pt x="0" y="288"/>
                  </a:lnTo>
                  <a:lnTo>
                    <a:pt x="0" y="290"/>
                  </a:lnTo>
                  <a:lnTo>
                    <a:pt x="2" y="293"/>
                  </a:lnTo>
                  <a:lnTo>
                    <a:pt x="2" y="293"/>
                  </a:lnTo>
                  <a:lnTo>
                    <a:pt x="4" y="295"/>
                  </a:lnTo>
                  <a:lnTo>
                    <a:pt x="4" y="297"/>
                  </a:lnTo>
                  <a:lnTo>
                    <a:pt x="7" y="297"/>
                  </a:lnTo>
                  <a:lnTo>
                    <a:pt x="7" y="300"/>
                  </a:lnTo>
                  <a:lnTo>
                    <a:pt x="7" y="300"/>
                  </a:lnTo>
                  <a:lnTo>
                    <a:pt x="4" y="300"/>
                  </a:lnTo>
                  <a:lnTo>
                    <a:pt x="4" y="300"/>
                  </a:lnTo>
                  <a:lnTo>
                    <a:pt x="4" y="302"/>
                  </a:lnTo>
                  <a:lnTo>
                    <a:pt x="4" y="302"/>
                  </a:lnTo>
                  <a:lnTo>
                    <a:pt x="7" y="305"/>
                  </a:lnTo>
                  <a:lnTo>
                    <a:pt x="7" y="307"/>
                  </a:lnTo>
                  <a:lnTo>
                    <a:pt x="9" y="307"/>
                  </a:lnTo>
                  <a:lnTo>
                    <a:pt x="11" y="307"/>
                  </a:lnTo>
                  <a:lnTo>
                    <a:pt x="11" y="307"/>
                  </a:lnTo>
                  <a:lnTo>
                    <a:pt x="11" y="307"/>
                  </a:lnTo>
                  <a:lnTo>
                    <a:pt x="14" y="305"/>
                  </a:lnTo>
                  <a:lnTo>
                    <a:pt x="14" y="305"/>
                  </a:lnTo>
                  <a:lnTo>
                    <a:pt x="16" y="305"/>
                  </a:lnTo>
                  <a:lnTo>
                    <a:pt x="21" y="307"/>
                  </a:lnTo>
                  <a:lnTo>
                    <a:pt x="26" y="309"/>
                  </a:lnTo>
                  <a:lnTo>
                    <a:pt x="26" y="309"/>
                  </a:lnTo>
                  <a:lnTo>
                    <a:pt x="26" y="312"/>
                  </a:lnTo>
                  <a:lnTo>
                    <a:pt x="26" y="314"/>
                  </a:lnTo>
                  <a:lnTo>
                    <a:pt x="26" y="316"/>
                  </a:lnTo>
                  <a:lnTo>
                    <a:pt x="28" y="316"/>
                  </a:lnTo>
                  <a:lnTo>
                    <a:pt x="28" y="319"/>
                  </a:lnTo>
                  <a:lnTo>
                    <a:pt x="30" y="321"/>
                  </a:lnTo>
                  <a:lnTo>
                    <a:pt x="30" y="323"/>
                  </a:lnTo>
                  <a:lnTo>
                    <a:pt x="30" y="323"/>
                  </a:lnTo>
                  <a:lnTo>
                    <a:pt x="33" y="323"/>
                  </a:lnTo>
                  <a:lnTo>
                    <a:pt x="33" y="326"/>
                  </a:lnTo>
                  <a:lnTo>
                    <a:pt x="33" y="328"/>
                  </a:lnTo>
                  <a:lnTo>
                    <a:pt x="33" y="328"/>
                  </a:lnTo>
                  <a:lnTo>
                    <a:pt x="33" y="331"/>
                  </a:lnTo>
                  <a:lnTo>
                    <a:pt x="35" y="331"/>
                  </a:lnTo>
                  <a:lnTo>
                    <a:pt x="37" y="333"/>
                  </a:lnTo>
                  <a:lnTo>
                    <a:pt x="37" y="333"/>
                  </a:lnTo>
                  <a:lnTo>
                    <a:pt x="35" y="335"/>
                  </a:lnTo>
                  <a:lnTo>
                    <a:pt x="35" y="335"/>
                  </a:lnTo>
                  <a:lnTo>
                    <a:pt x="33" y="335"/>
                  </a:lnTo>
                  <a:lnTo>
                    <a:pt x="33" y="335"/>
                  </a:lnTo>
                  <a:lnTo>
                    <a:pt x="30" y="335"/>
                  </a:lnTo>
                  <a:lnTo>
                    <a:pt x="30" y="335"/>
                  </a:lnTo>
                  <a:lnTo>
                    <a:pt x="30" y="335"/>
                  </a:lnTo>
                  <a:lnTo>
                    <a:pt x="30" y="335"/>
                  </a:lnTo>
                  <a:lnTo>
                    <a:pt x="28" y="335"/>
                  </a:lnTo>
                  <a:lnTo>
                    <a:pt x="26" y="338"/>
                  </a:lnTo>
                  <a:lnTo>
                    <a:pt x="26" y="338"/>
                  </a:lnTo>
                  <a:lnTo>
                    <a:pt x="28" y="340"/>
                  </a:lnTo>
                  <a:lnTo>
                    <a:pt x="28" y="340"/>
                  </a:lnTo>
                  <a:lnTo>
                    <a:pt x="28" y="340"/>
                  </a:lnTo>
                  <a:lnTo>
                    <a:pt x="30" y="340"/>
                  </a:lnTo>
                  <a:lnTo>
                    <a:pt x="30" y="340"/>
                  </a:lnTo>
                  <a:lnTo>
                    <a:pt x="33" y="340"/>
                  </a:lnTo>
                  <a:lnTo>
                    <a:pt x="35" y="342"/>
                  </a:lnTo>
                  <a:lnTo>
                    <a:pt x="35" y="342"/>
                  </a:lnTo>
                  <a:lnTo>
                    <a:pt x="35" y="342"/>
                  </a:lnTo>
                  <a:lnTo>
                    <a:pt x="37" y="340"/>
                  </a:lnTo>
                  <a:lnTo>
                    <a:pt x="40" y="342"/>
                  </a:lnTo>
                  <a:lnTo>
                    <a:pt x="42" y="342"/>
                  </a:lnTo>
                  <a:lnTo>
                    <a:pt x="44" y="342"/>
                  </a:lnTo>
                  <a:lnTo>
                    <a:pt x="44" y="347"/>
                  </a:lnTo>
                  <a:lnTo>
                    <a:pt x="47" y="347"/>
                  </a:lnTo>
                  <a:lnTo>
                    <a:pt x="47" y="347"/>
                  </a:lnTo>
                  <a:lnTo>
                    <a:pt x="49" y="347"/>
                  </a:lnTo>
                  <a:lnTo>
                    <a:pt x="52" y="347"/>
                  </a:lnTo>
                  <a:lnTo>
                    <a:pt x="54" y="349"/>
                  </a:lnTo>
                  <a:lnTo>
                    <a:pt x="54" y="349"/>
                  </a:lnTo>
                  <a:lnTo>
                    <a:pt x="56" y="352"/>
                  </a:lnTo>
                  <a:lnTo>
                    <a:pt x="56" y="352"/>
                  </a:lnTo>
                  <a:lnTo>
                    <a:pt x="56" y="354"/>
                  </a:lnTo>
                  <a:lnTo>
                    <a:pt x="59" y="359"/>
                  </a:lnTo>
                  <a:lnTo>
                    <a:pt x="56" y="359"/>
                  </a:lnTo>
                  <a:lnTo>
                    <a:pt x="56" y="361"/>
                  </a:lnTo>
                  <a:lnTo>
                    <a:pt x="56" y="361"/>
                  </a:lnTo>
                  <a:lnTo>
                    <a:pt x="59" y="361"/>
                  </a:lnTo>
                  <a:lnTo>
                    <a:pt x="59" y="364"/>
                  </a:lnTo>
                  <a:lnTo>
                    <a:pt x="61" y="364"/>
                  </a:lnTo>
                  <a:lnTo>
                    <a:pt x="61" y="364"/>
                  </a:lnTo>
                  <a:lnTo>
                    <a:pt x="63" y="366"/>
                  </a:lnTo>
                  <a:lnTo>
                    <a:pt x="63" y="366"/>
                  </a:lnTo>
                  <a:lnTo>
                    <a:pt x="63" y="366"/>
                  </a:lnTo>
                  <a:lnTo>
                    <a:pt x="66" y="366"/>
                  </a:lnTo>
                  <a:lnTo>
                    <a:pt x="68" y="366"/>
                  </a:lnTo>
                  <a:lnTo>
                    <a:pt x="68" y="364"/>
                  </a:lnTo>
                  <a:lnTo>
                    <a:pt x="70" y="368"/>
                  </a:lnTo>
                  <a:lnTo>
                    <a:pt x="70" y="368"/>
                  </a:lnTo>
                  <a:lnTo>
                    <a:pt x="73" y="368"/>
                  </a:lnTo>
                  <a:lnTo>
                    <a:pt x="73" y="371"/>
                  </a:lnTo>
                  <a:lnTo>
                    <a:pt x="75" y="371"/>
                  </a:lnTo>
                  <a:lnTo>
                    <a:pt x="80" y="373"/>
                  </a:lnTo>
                  <a:lnTo>
                    <a:pt x="85" y="373"/>
                  </a:lnTo>
                  <a:lnTo>
                    <a:pt x="87" y="373"/>
                  </a:lnTo>
                  <a:lnTo>
                    <a:pt x="87" y="373"/>
                  </a:lnTo>
                  <a:lnTo>
                    <a:pt x="89" y="373"/>
                  </a:lnTo>
                  <a:lnTo>
                    <a:pt x="92" y="373"/>
                  </a:lnTo>
                  <a:lnTo>
                    <a:pt x="92" y="373"/>
                  </a:lnTo>
                  <a:lnTo>
                    <a:pt x="94" y="373"/>
                  </a:lnTo>
                  <a:lnTo>
                    <a:pt x="94" y="373"/>
                  </a:lnTo>
                  <a:lnTo>
                    <a:pt x="94" y="373"/>
                  </a:lnTo>
                  <a:lnTo>
                    <a:pt x="94" y="373"/>
                  </a:lnTo>
                  <a:lnTo>
                    <a:pt x="96" y="373"/>
                  </a:lnTo>
                  <a:lnTo>
                    <a:pt x="96" y="373"/>
                  </a:lnTo>
                  <a:lnTo>
                    <a:pt x="96" y="373"/>
                  </a:lnTo>
                  <a:lnTo>
                    <a:pt x="96" y="373"/>
                  </a:lnTo>
                  <a:lnTo>
                    <a:pt x="96" y="378"/>
                  </a:lnTo>
                  <a:lnTo>
                    <a:pt x="99" y="378"/>
                  </a:lnTo>
                  <a:lnTo>
                    <a:pt x="99" y="380"/>
                  </a:lnTo>
                  <a:lnTo>
                    <a:pt x="101" y="385"/>
                  </a:lnTo>
                  <a:lnTo>
                    <a:pt x="103" y="390"/>
                  </a:lnTo>
                  <a:lnTo>
                    <a:pt x="106" y="392"/>
                  </a:lnTo>
                  <a:lnTo>
                    <a:pt x="106" y="392"/>
                  </a:lnTo>
                  <a:lnTo>
                    <a:pt x="110" y="394"/>
                  </a:lnTo>
                  <a:lnTo>
                    <a:pt x="113" y="394"/>
                  </a:lnTo>
                  <a:lnTo>
                    <a:pt x="115" y="394"/>
                  </a:lnTo>
                  <a:lnTo>
                    <a:pt x="118" y="397"/>
                  </a:lnTo>
                  <a:lnTo>
                    <a:pt x="118" y="397"/>
                  </a:lnTo>
                  <a:lnTo>
                    <a:pt x="120" y="399"/>
                  </a:lnTo>
                  <a:lnTo>
                    <a:pt x="120" y="399"/>
                  </a:lnTo>
                  <a:lnTo>
                    <a:pt x="120" y="399"/>
                  </a:lnTo>
                  <a:lnTo>
                    <a:pt x="120" y="402"/>
                  </a:lnTo>
                  <a:lnTo>
                    <a:pt x="115" y="404"/>
                  </a:lnTo>
                  <a:lnTo>
                    <a:pt x="115" y="404"/>
                  </a:lnTo>
                  <a:lnTo>
                    <a:pt x="115" y="404"/>
                  </a:lnTo>
                  <a:lnTo>
                    <a:pt x="118" y="409"/>
                  </a:lnTo>
                  <a:lnTo>
                    <a:pt x="118" y="409"/>
                  </a:lnTo>
                  <a:lnTo>
                    <a:pt x="120" y="413"/>
                  </a:lnTo>
                  <a:lnTo>
                    <a:pt x="120" y="416"/>
                  </a:lnTo>
                  <a:lnTo>
                    <a:pt x="122" y="418"/>
                  </a:lnTo>
                  <a:lnTo>
                    <a:pt x="122" y="418"/>
                  </a:lnTo>
                  <a:lnTo>
                    <a:pt x="122" y="418"/>
                  </a:lnTo>
                  <a:lnTo>
                    <a:pt x="125" y="420"/>
                  </a:lnTo>
                  <a:lnTo>
                    <a:pt x="125" y="420"/>
                  </a:lnTo>
                  <a:lnTo>
                    <a:pt x="127" y="420"/>
                  </a:lnTo>
                  <a:lnTo>
                    <a:pt x="127" y="423"/>
                  </a:lnTo>
                  <a:lnTo>
                    <a:pt x="127" y="423"/>
                  </a:lnTo>
                  <a:lnTo>
                    <a:pt x="127" y="425"/>
                  </a:lnTo>
                  <a:lnTo>
                    <a:pt x="127" y="425"/>
                  </a:lnTo>
                  <a:lnTo>
                    <a:pt x="127" y="425"/>
                  </a:lnTo>
                  <a:lnTo>
                    <a:pt x="127" y="425"/>
                  </a:lnTo>
                  <a:lnTo>
                    <a:pt x="129" y="428"/>
                  </a:lnTo>
                  <a:lnTo>
                    <a:pt x="129" y="430"/>
                  </a:lnTo>
                  <a:lnTo>
                    <a:pt x="129" y="430"/>
                  </a:lnTo>
                  <a:lnTo>
                    <a:pt x="132" y="432"/>
                  </a:lnTo>
                  <a:lnTo>
                    <a:pt x="132" y="432"/>
                  </a:lnTo>
                  <a:lnTo>
                    <a:pt x="132" y="435"/>
                  </a:lnTo>
                  <a:lnTo>
                    <a:pt x="132" y="437"/>
                  </a:lnTo>
                  <a:lnTo>
                    <a:pt x="132" y="437"/>
                  </a:lnTo>
                  <a:lnTo>
                    <a:pt x="132" y="437"/>
                  </a:lnTo>
                  <a:lnTo>
                    <a:pt x="129" y="437"/>
                  </a:lnTo>
                  <a:lnTo>
                    <a:pt x="129" y="439"/>
                  </a:lnTo>
                  <a:lnTo>
                    <a:pt x="129" y="439"/>
                  </a:lnTo>
                  <a:lnTo>
                    <a:pt x="127" y="439"/>
                  </a:lnTo>
                  <a:lnTo>
                    <a:pt x="125" y="439"/>
                  </a:lnTo>
                  <a:lnTo>
                    <a:pt x="125" y="437"/>
                  </a:lnTo>
                  <a:lnTo>
                    <a:pt x="122" y="437"/>
                  </a:lnTo>
                  <a:lnTo>
                    <a:pt x="122" y="435"/>
                  </a:lnTo>
                  <a:lnTo>
                    <a:pt x="122" y="435"/>
                  </a:lnTo>
                  <a:lnTo>
                    <a:pt x="120" y="435"/>
                  </a:lnTo>
                  <a:lnTo>
                    <a:pt x="120" y="435"/>
                  </a:lnTo>
                  <a:lnTo>
                    <a:pt x="118" y="435"/>
                  </a:lnTo>
                  <a:lnTo>
                    <a:pt x="118" y="437"/>
                  </a:lnTo>
                  <a:lnTo>
                    <a:pt x="118" y="437"/>
                  </a:lnTo>
                  <a:lnTo>
                    <a:pt x="118" y="437"/>
                  </a:lnTo>
                  <a:lnTo>
                    <a:pt x="118" y="439"/>
                  </a:lnTo>
                  <a:lnTo>
                    <a:pt x="120" y="442"/>
                  </a:lnTo>
                  <a:lnTo>
                    <a:pt x="120" y="442"/>
                  </a:lnTo>
                  <a:lnTo>
                    <a:pt x="120" y="442"/>
                  </a:lnTo>
                  <a:lnTo>
                    <a:pt x="125" y="446"/>
                  </a:lnTo>
                  <a:lnTo>
                    <a:pt x="125" y="449"/>
                  </a:lnTo>
                  <a:lnTo>
                    <a:pt x="125" y="449"/>
                  </a:lnTo>
                  <a:lnTo>
                    <a:pt x="125" y="449"/>
                  </a:lnTo>
                  <a:lnTo>
                    <a:pt x="125" y="451"/>
                  </a:lnTo>
                  <a:lnTo>
                    <a:pt x="125" y="454"/>
                  </a:lnTo>
                  <a:lnTo>
                    <a:pt x="127" y="454"/>
                  </a:lnTo>
                  <a:lnTo>
                    <a:pt x="127" y="456"/>
                  </a:lnTo>
                  <a:lnTo>
                    <a:pt x="127" y="456"/>
                  </a:lnTo>
                  <a:lnTo>
                    <a:pt x="127" y="458"/>
                  </a:lnTo>
                  <a:lnTo>
                    <a:pt x="127" y="458"/>
                  </a:lnTo>
                  <a:lnTo>
                    <a:pt x="129" y="461"/>
                  </a:lnTo>
                  <a:lnTo>
                    <a:pt x="129" y="463"/>
                  </a:lnTo>
                  <a:lnTo>
                    <a:pt x="129" y="463"/>
                  </a:lnTo>
                  <a:lnTo>
                    <a:pt x="129" y="463"/>
                  </a:lnTo>
                  <a:lnTo>
                    <a:pt x="132" y="461"/>
                  </a:lnTo>
                  <a:lnTo>
                    <a:pt x="132" y="461"/>
                  </a:lnTo>
                  <a:lnTo>
                    <a:pt x="132" y="461"/>
                  </a:lnTo>
                  <a:lnTo>
                    <a:pt x="132" y="461"/>
                  </a:lnTo>
                  <a:lnTo>
                    <a:pt x="134" y="458"/>
                  </a:lnTo>
                  <a:lnTo>
                    <a:pt x="134" y="461"/>
                  </a:lnTo>
                  <a:lnTo>
                    <a:pt x="136" y="463"/>
                  </a:lnTo>
                  <a:lnTo>
                    <a:pt x="139" y="465"/>
                  </a:lnTo>
                  <a:lnTo>
                    <a:pt x="141" y="468"/>
                  </a:lnTo>
                  <a:lnTo>
                    <a:pt x="141" y="468"/>
                  </a:lnTo>
                  <a:lnTo>
                    <a:pt x="143" y="468"/>
                  </a:lnTo>
                  <a:lnTo>
                    <a:pt x="143" y="470"/>
                  </a:lnTo>
                  <a:lnTo>
                    <a:pt x="146" y="470"/>
                  </a:lnTo>
                  <a:lnTo>
                    <a:pt x="148" y="470"/>
                  </a:lnTo>
                  <a:lnTo>
                    <a:pt x="151" y="470"/>
                  </a:lnTo>
                  <a:lnTo>
                    <a:pt x="151" y="470"/>
                  </a:lnTo>
                  <a:lnTo>
                    <a:pt x="151" y="470"/>
                  </a:lnTo>
                  <a:lnTo>
                    <a:pt x="155" y="472"/>
                  </a:lnTo>
                  <a:lnTo>
                    <a:pt x="155" y="472"/>
                  </a:lnTo>
                  <a:lnTo>
                    <a:pt x="155" y="472"/>
                  </a:lnTo>
                  <a:lnTo>
                    <a:pt x="158" y="475"/>
                  </a:lnTo>
                  <a:lnTo>
                    <a:pt x="158" y="477"/>
                  </a:lnTo>
                  <a:lnTo>
                    <a:pt x="158" y="477"/>
                  </a:lnTo>
                  <a:lnTo>
                    <a:pt x="158" y="477"/>
                  </a:lnTo>
                  <a:lnTo>
                    <a:pt x="162" y="480"/>
                  </a:lnTo>
                  <a:lnTo>
                    <a:pt x="165" y="480"/>
                  </a:lnTo>
                  <a:lnTo>
                    <a:pt x="165" y="480"/>
                  </a:lnTo>
                  <a:lnTo>
                    <a:pt x="167" y="480"/>
                  </a:lnTo>
                  <a:lnTo>
                    <a:pt x="167" y="482"/>
                  </a:lnTo>
                  <a:lnTo>
                    <a:pt x="169" y="484"/>
                  </a:lnTo>
                  <a:lnTo>
                    <a:pt x="172" y="484"/>
                  </a:lnTo>
                  <a:lnTo>
                    <a:pt x="174" y="487"/>
                  </a:lnTo>
                  <a:lnTo>
                    <a:pt x="174" y="487"/>
                  </a:lnTo>
                  <a:lnTo>
                    <a:pt x="176" y="489"/>
                  </a:lnTo>
                  <a:lnTo>
                    <a:pt x="176" y="489"/>
                  </a:lnTo>
                  <a:lnTo>
                    <a:pt x="179" y="487"/>
                  </a:lnTo>
                  <a:lnTo>
                    <a:pt x="179" y="482"/>
                  </a:lnTo>
                  <a:lnTo>
                    <a:pt x="184" y="482"/>
                  </a:lnTo>
                  <a:lnTo>
                    <a:pt x="188" y="482"/>
                  </a:lnTo>
                  <a:lnTo>
                    <a:pt x="191" y="482"/>
                  </a:lnTo>
                  <a:lnTo>
                    <a:pt x="193" y="484"/>
                  </a:lnTo>
                  <a:lnTo>
                    <a:pt x="193" y="487"/>
                  </a:lnTo>
                  <a:lnTo>
                    <a:pt x="193" y="487"/>
                  </a:lnTo>
                  <a:lnTo>
                    <a:pt x="195" y="489"/>
                  </a:lnTo>
                  <a:lnTo>
                    <a:pt x="200" y="491"/>
                  </a:lnTo>
                  <a:lnTo>
                    <a:pt x="205" y="494"/>
                  </a:lnTo>
                  <a:lnTo>
                    <a:pt x="207" y="496"/>
                  </a:lnTo>
                  <a:lnTo>
                    <a:pt x="212" y="498"/>
                  </a:lnTo>
                  <a:lnTo>
                    <a:pt x="214" y="498"/>
                  </a:lnTo>
                  <a:lnTo>
                    <a:pt x="216" y="498"/>
                  </a:lnTo>
                  <a:lnTo>
                    <a:pt x="219" y="501"/>
                  </a:lnTo>
                  <a:lnTo>
                    <a:pt x="221" y="503"/>
                  </a:lnTo>
                  <a:lnTo>
                    <a:pt x="224" y="506"/>
                  </a:lnTo>
                  <a:lnTo>
                    <a:pt x="224" y="506"/>
                  </a:lnTo>
                  <a:lnTo>
                    <a:pt x="226" y="506"/>
                  </a:lnTo>
                  <a:lnTo>
                    <a:pt x="228" y="506"/>
                  </a:lnTo>
                  <a:lnTo>
                    <a:pt x="231" y="506"/>
                  </a:lnTo>
                  <a:lnTo>
                    <a:pt x="233" y="506"/>
                  </a:lnTo>
                  <a:lnTo>
                    <a:pt x="233" y="508"/>
                  </a:lnTo>
                  <a:lnTo>
                    <a:pt x="235" y="510"/>
                  </a:lnTo>
                  <a:lnTo>
                    <a:pt x="235" y="513"/>
                  </a:lnTo>
                  <a:lnTo>
                    <a:pt x="238" y="513"/>
                  </a:lnTo>
                  <a:lnTo>
                    <a:pt x="240" y="515"/>
                  </a:lnTo>
                  <a:lnTo>
                    <a:pt x="240" y="515"/>
                  </a:lnTo>
                  <a:lnTo>
                    <a:pt x="245" y="517"/>
                  </a:lnTo>
                  <a:lnTo>
                    <a:pt x="245" y="517"/>
                  </a:lnTo>
                  <a:lnTo>
                    <a:pt x="245" y="520"/>
                  </a:lnTo>
                  <a:lnTo>
                    <a:pt x="247" y="520"/>
                  </a:lnTo>
                  <a:lnTo>
                    <a:pt x="247" y="520"/>
                  </a:lnTo>
                  <a:lnTo>
                    <a:pt x="249" y="520"/>
                  </a:lnTo>
                  <a:lnTo>
                    <a:pt x="252" y="520"/>
                  </a:lnTo>
                  <a:lnTo>
                    <a:pt x="252" y="520"/>
                  </a:lnTo>
                  <a:lnTo>
                    <a:pt x="254" y="520"/>
                  </a:lnTo>
                  <a:lnTo>
                    <a:pt x="254" y="520"/>
                  </a:lnTo>
                  <a:lnTo>
                    <a:pt x="254" y="522"/>
                  </a:lnTo>
                  <a:lnTo>
                    <a:pt x="254" y="524"/>
                  </a:lnTo>
                  <a:lnTo>
                    <a:pt x="254" y="524"/>
                  </a:lnTo>
                  <a:lnTo>
                    <a:pt x="257" y="524"/>
                  </a:lnTo>
                  <a:lnTo>
                    <a:pt x="259" y="527"/>
                  </a:lnTo>
                  <a:lnTo>
                    <a:pt x="264" y="527"/>
                  </a:lnTo>
                  <a:lnTo>
                    <a:pt x="266" y="527"/>
                  </a:lnTo>
                  <a:lnTo>
                    <a:pt x="268" y="529"/>
                  </a:lnTo>
                  <a:lnTo>
                    <a:pt x="271" y="532"/>
                  </a:lnTo>
                  <a:lnTo>
                    <a:pt x="271" y="534"/>
                  </a:lnTo>
                  <a:lnTo>
                    <a:pt x="271" y="534"/>
                  </a:lnTo>
                  <a:lnTo>
                    <a:pt x="273" y="534"/>
                  </a:lnTo>
                  <a:lnTo>
                    <a:pt x="273" y="532"/>
                  </a:lnTo>
                  <a:lnTo>
                    <a:pt x="273" y="529"/>
                  </a:lnTo>
                  <a:lnTo>
                    <a:pt x="273" y="529"/>
                  </a:lnTo>
                  <a:lnTo>
                    <a:pt x="273" y="529"/>
                  </a:lnTo>
                  <a:lnTo>
                    <a:pt x="275" y="532"/>
                  </a:lnTo>
                  <a:lnTo>
                    <a:pt x="278" y="532"/>
                  </a:lnTo>
                  <a:lnTo>
                    <a:pt x="278" y="534"/>
                  </a:lnTo>
                  <a:lnTo>
                    <a:pt x="280" y="534"/>
                  </a:lnTo>
                  <a:lnTo>
                    <a:pt x="280" y="532"/>
                  </a:lnTo>
                  <a:lnTo>
                    <a:pt x="280" y="529"/>
                  </a:lnTo>
                  <a:lnTo>
                    <a:pt x="282" y="529"/>
                  </a:lnTo>
                  <a:lnTo>
                    <a:pt x="282" y="529"/>
                  </a:lnTo>
                  <a:lnTo>
                    <a:pt x="282" y="529"/>
                  </a:lnTo>
                  <a:lnTo>
                    <a:pt x="285" y="532"/>
                  </a:lnTo>
                  <a:lnTo>
                    <a:pt x="287" y="532"/>
                  </a:lnTo>
                  <a:lnTo>
                    <a:pt x="287" y="532"/>
                  </a:lnTo>
                  <a:lnTo>
                    <a:pt x="290" y="534"/>
                  </a:lnTo>
                  <a:lnTo>
                    <a:pt x="292" y="534"/>
                  </a:lnTo>
                  <a:lnTo>
                    <a:pt x="294" y="536"/>
                  </a:lnTo>
                  <a:lnTo>
                    <a:pt x="299" y="536"/>
                  </a:lnTo>
                  <a:lnTo>
                    <a:pt x="299" y="536"/>
                  </a:lnTo>
                  <a:lnTo>
                    <a:pt x="301" y="536"/>
                  </a:lnTo>
                  <a:lnTo>
                    <a:pt x="301" y="536"/>
                  </a:lnTo>
                  <a:lnTo>
                    <a:pt x="304" y="534"/>
                  </a:lnTo>
                  <a:lnTo>
                    <a:pt x="306" y="534"/>
                  </a:lnTo>
                  <a:lnTo>
                    <a:pt x="308" y="534"/>
                  </a:lnTo>
                  <a:lnTo>
                    <a:pt x="308" y="534"/>
                  </a:lnTo>
                  <a:lnTo>
                    <a:pt x="308" y="534"/>
                  </a:lnTo>
                  <a:lnTo>
                    <a:pt x="308" y="534"/>
                  </a:lnTo>
                  <a:lnTo>
                    <a:pt x="311" y="532"/>
                  </a:lnTo>
                  <a:lnTo>
                    <a:pt x="313" y="532"/>
                  </a:lnTo>
                  <a:lnTo>
                    <a:pt x="315" y="532"/>
                  </a:lnTo>
                  <a:lnTo>
                    <a:pt x="315" y="532"/>
                  </a:lnTo>
                  <a:lnTo>
                    <a:pt x="315" y="532"/>
                  </a:lnTo>
                  <a:lnTo>
                    <a:pt x="318" y="529"/>
                  </a:lnTo>
                  <a:lnTo>
                    <a:pt x="318" y="529"/>
                  </a:lnTo>
                  <a:lnTo>
                    <a:pt x="320" y="532"/>
                  </a:lnTo>
                  <a:lnTo>
                    <a:pt x="320" y="532"/>
                  </a:lnTo>
                  <a:lnTo>
                    <a:pt x="323" y="534"/>
                  </a:lnTo>
                  <a:lnTo>
                    <a:pt x="323" y="534"/>
                  </a:lnTo>
                  <a:lnTo>
                    <a:pt x="323" y="536"/>
                  </a:lnTo>
                  <a:lnTo>
                    <a:pt x="323" y="541"/>
                  </a:lnTo>
                  <a:lnTo>
                    <a:pt x="323" y="543"/>
                  </a:lnTo>
                  <a:lnTo>
                    <a:pt x="325" y="546"/>
                  </a:lnTo>
                  <a:lnTo>
                    <a:pt x="325" y="546"/>
                  </a:lnTo>
                  <a:lnTo>
                    <a:pt x="325" y="543"/>
                  </a:lnTo>
                  <a:lnTo>
                    <a:pt x="327" y="541"/>
                  </a:lnTo>
                  <a:lnTo>
                    <a:pt x="327" y="541"/>
                  </a:lnTo>
                  <a:lnTo>
                    <a:pt x="330" y="539"/>
                  </a:lnTo>
                  <a:lnTo>
                    <a:pt x="330" y="536"/>
                  </a:lnTo>
                  <a:lnTo>
                    <a:pt x="332" y="532"/>
                  </a:lnTo>
                  <a:lnTo>
                    <a:pt x="334" y="529"/>
                  </a:lnTo>
                  <a:lnTo>
                    <a:pt x="334" y="529"/>
                  </a:lnTo>
                  <a:lnTo>
                    <a:pt x="337" y="529"/>
                  </a:lnTo>
                  <a:lnTo>
                    <a:pt x="337" y="527"/>
                  </a:lnTo>
                  <a:lnTo>
                    <a:pt x="339" y="527"/>
                  </a:lnTo>
                  <a:lnTo>
                    <a:pt x="339" y="524"/>
                  </a:lnTo>
                  <a:lnTo>
                    <a:pt x="341" y="524"/>
                  </a:lnTo>
                  <a:lnTo>
                    <a:pt x="344" y="524"/>
                  </a:lnTo>
                  <a:lnTo>
                    <a:pt x="346" y="527"/>
                  </a:lnTo>
                  <a:lnTo>
                    <a:pt x="348" y="527"/>
                  </a:lnTo>
                  <a:lnTo>
                    <a:pt x="348" y="527"/>
                  </a:lnTo>
                  <a:lnTo>
                    <a:pt x="348" y="529"/>
                  </a:lnTo>
                  <a:lnTo>
                    <a:pt x="348" y="529"/>
                  </a:lnTo>
                  <a:lnTo>
                    <a:pt x="348" y="529"/>
                  </a:lnTo>
                  <a:lnTo>
                    <a:pt x="348" y="529"/>
                  </a:lnTo>
                  <a:lnTo>
                    <a:pt x="351" y="529"/>
                  </a:lnTo>
                  <a:lnTo>
                    <a:pt x="353" y="529"/>
                  </a:lnTo>
                  <a:lnTo>
                    <a:pt x="356" y="529"/>
                  </a:lnTo>
                  <a:lnTo>
                    <a:pt x="358" y="532"/>
                  </a:lnTo>
                  <a:lnTo>
                    <a:pt x="360" y="532"/>
                  </a:lnTo>
                  <a:lnTo>
                    <a:pt x="360" y="532"/>
                  </a:lnTo>
                  <a:lnTo>
                    <a:pt x="363" y="532"/>
                  </a:lnTo>
                  <a:lnTo>
                    <a:pt x="363" y="532"/>
                  </a:lnTo>
                  <a:lnTo>
                    <a:pt x="365" y="529"/>
                  </a:lnTo>
                  <a:lnTo>
                    <a:pt x="365" y="529"/>
                  </a:lnTo>
                  <a:lnTo>
                    <a:pt x="365" y="529"/>
                  </a:lnTo>
                  <a:lnTo>
                    <a:pt x="367" y="532"/>
                  </a:lnTo>
                  <a:lnTo>
                    <a:pt x="370" y="532"/>
                  </a:lnTo>
                  <a:lnTo>
                    <a:pt x="372" y="532"/>
                  </a:lnTo>
                  <a:lnTo>
                    <a:pt x="372" y="534"/>
                  </a:lnTo>
                  <a:lnTo>
                    <a:pt x="372" y="536"/>
                  </a:lnTo>
                  <a:lnTo>
                    <a:pt x="372" y="536"/>
                  </a:lnTo>
                  <a:lnTo>
                    <a:pt x="374" y="536"/>
                  </a:lnTo>
                  <a:lnTo>
                    <a:pt x="377" y="536"/>
                  </a:lnTo>
                  <a:lnTo>
                    <a:pt x="379" y="536"/>
                  </a:lnTo>
                  <a:lnTo>
                    <a:pt x="379" y="536"/>
                  </a:lnTo>
                  <a:lnTo>
                    <a:pt x="381" y="536"/>
                  </a:lnTo>
                  <a:lnTo>
                    <a:pt x="381" y="536"/>
                  </a:lnTo>
                  <a:lnTo>
                    <a:pt x="384" y="536"/>
                  </a:lnTo>
                  <a:lnTo>
                    <a:pt x="384" y="534"/>
                  </a:lnTo>
                  <a:lnTo>
                    <a:pt x="384" y="536"/>
                  </a:lnTo>
                  <a:lnTo>
                    <a:pt x="386" y="536"/>
                  </a:lnTo>
                  <a:lnTo>
                    <a:pt x="386" y="536"/>
                  </a:lnTo>
                  <a:lnTo>
                    <a:pt x="389" y="534"/>
                  </a:lnTo>
                  <a:lnTo>
                    <a:pt x="389" y="534"/>
                  </a:lnTo>
                  <a:lnTo>
                    <a:pt x="391" y="532"/>
                  </a:lnTo>
                  <a:lnTo>
                    <a:pt x="391" y="532"/>
                  </a:lnTo>
                  <a:lnTo>
                    <a:pt x="391" y="532"/>
                  </a:lnTo>
                  <a:lnTo>
                    <a:pt x="391" y="532"/>
                  </a:lnTo>
                  <a:lnTo>
                    <a:pt x="391" y="529"/>
                  </a:lnTo>
                  <a:lnTo>
                    <a:pt x="391" y="529"/>
                  </a:lnTo>
                  <a:lnTo>
                    <a:pt x="391" y="529"/>
                  </a:lnTo>
                  <a:lnTo>
                    <a:pt x="393" y="527"/>
                  </a:lnTo>
                  <a:lnTo>
                    <a:pt x="396" y="524"/>
                  </a:lnTo>
                  <a:lnTo>
                    <a:pt x="398" y="522"/>
                  </a:lnTo>
                  <a:lnTo>
                    <a:pt x="398" y="522"/>
                  </a:lnTo>
                  <a:lnTo>
                    <a:pt x="398" y="520"/>
                  </a:lnTo>
                  <a:lnTo>
                    <a:pt x="398" y="517"/>
                  </a:lnTo>
                  <a:lnTo>
                    <a:pt x="400" y="517"/>
                  </a:lnTo>
                  <a:lnTo>
                    <a:pt x="405" y="517"/>
                  </a:lnTo>
                  <a:lnTo>
                    <a:pt x="407" y="515"/>
                  </a:lnTo>
                  <a:lnTo>
                    <a:pt x="410" y="515"/>
                  </a:lnTo>
                  <a:lnTo>
                    <a:pt x="410" y="513"/>
                  </a:lnTo>
                  <a:lnTo>
                    <a:pt x="412" y="513"/>
                  </a:lnTo>
                  <a:lnTo>
                    <a:pt x="410" y="510"/>
                  </a:lnTo>
                  <a:lnTo>
                    <a:pt x="412" y="510"/>
                  </a:lnTo>
                  <a:lnTo>
                    <a:pt x="414" y="510"/>
                  </a:lnTo>
                  <a:lnTo>
                    <a:pt x="414" y="508"/>
                  </a:lnTo>
                  <a:lnTo>
                    <a:pt x="417" y="506"/>
                  </a:lnTo>
                  <a:lnTo>
                    <a:pt x="419" y="503"/>
                  </a:lnTo>
                  <a:lnTo>
                    <a:pt x="422" y="503"/>
                  </a:lnTo>
                  <a:lnTo>
                    <a:pt x="422" y="506"/>
                  </a:lnTo>
                  <a:lnTo>
                    <a:pt x="424" y="506"/>
                  </a:lnTo>
                  <a:lnTo>
                    <a:pt x="424" y="508"/>
                  </a:lnTo>
                  <a:lnTo>
                    <a:pt x="426" y="508"/>
                  </a:lnTo>
                  <a:lnTo>
                    <a:pt x="429" y="508"/>
                  </a:lnTo>
                  <a:lnTo>
                    <a:pt x="431" y="508"/>
                  </a:lnTo>
                  <a:lnTo>
                    <a:pt x="433" y="510"/>
                  </a:lnTo>
                  <a:lnTo>
                    <a:pt x="433" y="510"/>
                  </a:lnTo>
                  <a:lnTo>
                    <a:pt x="436" y="510"/>
                  </a:lnTo>
                  <a:lnTo>
                    <a:pt x="436" y="510"/>
                  </a:lnTo>
                  <a:lnTo>
                    <a:pt x="436" y="508"/>
                  </a:lnTo>
                  <a:lnTo>
                    <a:pt x="436" y="508"/>
                  </a:lnTo>
                  <a:lnTo>
                    <a:pt x="436" y="508"/>
                  </a:lnTo>
                  <a:lnTo>
                    <a:pt x="436" y="506"/>
                  </a:lnTo>
                  <a:lnTo>
                    <a:pt x="440" y="503"/>
                  </a:lnTo>
                  <a:lnTo>
                    <a:pt x="443" y="503"/>
                  </a:lnTo>
                  <a:lnTo>
                    <a:pt x="445" y="501"/>
                  </a:lnTo>
                  <a:lnTo>
                    <a:pt x="445" y="501"/>
                  </a:lnTo>
                  <a:lnTo>
                    <a:pt x="447" y="503"/>
                  </a:lnTo>
                  <a:lnTo>
                    <a:pt x="447" y="506"/>
                  </a:lnTo>
                  <a:lnTo>
                    <a:pt x="450" y="506"/>
                  </a:lnTo>
                  <a:lnTo>
                    <a:pt x="450" y="506"/>
                  </a:lnTo>
                  <a:lnTo>
                    <a:pt x="452" y="506"/>
                  </a:lnTo>
                  <a:lnTo>
                    <a:pt x="452" y="506"/>
                  </a:lnTo>
                  <a:lnTo>
                    <a:pt x="450" y="508"/>
                  </a:lnTo>
                  <a:lnTo>
                    <a:pt x="450" y="508"/>
                  </a:lnTo>
                  <a:lnTo>
                    <a:pt x="447" y="508"/>
                  </a:lnTo>
                  <a:lnTo>
                    <a:pt x="450" y="510"/>
                  </a:lnTo>
                  <a:lnTo>
                    <a:pt x="450" y="513"/>
                  </a:lnTo>
                  <a:lnTo>
                    <a:pt x="450" y="513"/>
                  </a:lnTo>
                  <a:lnTo>
                    <a:pt x="452" y="510"/>
                  </a:lnTo>
                  <a:lnTo>
                    <a:pt x="455" y="510"/>
                  </a:lnTo>
                  <a:lnTo>
                    <a:pt x="455" y="510"/>
                  </a:lnTo>
                  <a:lnTo>
                    <a:pt x="455" y="510"/>
                  </a:lnTo>
                  <a:lnTo>
                    <a:pt x="457" y="515"/>
                  </a:lnTo>
                  <a:lnTo>
                    <a:pt x="457" y="515"/>
                  </a:lnTo>
                  <a:lnTo>
                    <a:pt x="455" y="520"/>
                  </a:lnTo>
                  <a:lnTo>
                    <a:pt x="455" y="520"/>
                  </a:lnTo>
                  <a:lnTo>
                    <a:pt x="455" y="522"/>
                  </a:lnTo>
                  <a:lnTo>
                    <a:pt x="455" y="522"/>
                  </a:lnTo>
                  <a:lnTo>
                    <a:pt x="455" y="522"/>
                  </a:lnTo>
                  <a:lnTo>
                    <a:pt x="455" y="522"/>
                  </a:lnTo>
                  <a:lnTo>
                    <a:pt x="455" y="524"/>
                  </a:lnTo>
                  <a:lnTo>
                    <a:pt x="455" y="524"/>
                  </a:lnTo>
                  <a:lnTo>
                    <a:pt x="457" y="524"/>
                  </a:lnTo>
                  <a:lnTo>
                    <a:pt x="457" y="522"/>
                  </a:lnTo>
                  <a:lnTo>
                    <a:pt x="459" y="522"/>
                  </a:lnTo>
                  <a:lnTo>
                    <a:pt x="459" y="522"/>
                  </a:lnTo>
                  <a:lnTo>
                    <a:pt x="464" y="524"/>
                  </a:lnTo>
                  <a:lnTo>
                    <a:pt x="464" y="524"/>
                  </a:lnTo>
                  <a:lnTo>
                    <a:pt x="466" y="524"/>
                  </a:lnTo>
                  <a:lnTo>
                    <a:pt x="469" y="524"/>
                  </a:lnTo>
                  <a:lnTo>
                    <a:pt x="469" y="524"/>
                  </a:lnTo>
                  <a:lnTo>
                    <a:pt x="473" y="527"/>
                  </a:lnTo>
                  <a:lnTo>
                    <a:pt x="473" y="527"/>
                  </a:lnTo>
                  <a:lnTo>
                    <a:pt x="473" y="527"/>
                  </a:lnTo>
                  <a:lnTo>
                    <a:pt x="476" y="524"/>
                  </a:lnTo>
                  <a:lnTo>
                    <a:pt x="476" y="522"/>
                  </a:lnTo>
                  <a:lnTo>
                    <a:pt x="476" y="522"/>
                  </a:lnTo>
                  <a:lnTo>
                    <a:pt x="476" y="520"/>
                  </a:lnTo>
                  <a:lnTo>
                    <a:pt x="478" y="520"/>
                  </a:lnTo>
                  <a:lnTo>
                    <a:pt x="478" y="522"/>
                  </a:lnTo>
                  <a:lnTo>
                    <a:pt x="478" y="522"/>
                  </a:lnTo>
                  <a:lnTo>
                    <a:pt x="480" y="522"/>
                  </a:lnTo>
                  <a:lnTo>
                    <a:pt x="480" y="524"/>
                  </a:lnTo>
                  <a:lnTo>
                    <a:pt x="480" y="524"/>
                  </a:lnTo>
                  <a:lnTo>
                    <a:pt x="483" y="524"/>
                  </a:lnTo>
                  <a:lnTo>
                    <a:pt x="483" y="524"/>
                  </a:lnTo>
                  <a:lnTo>
                    <a:pt x="483" y="524"/>
                  </a:lnTo>
                  <a:lnTo>
                    <a:pt x="485" y="527"/>
                  </a:lnTo>
                  <a:lnTo>
                    <a:pt x="488" y="527"/>
                  </a:lnTo>
                  <a:lnTo>
                    <a:pt x="488" y="529"/>
                  </a:lnTo>
                  <a:lnTo>
                    <a:pt x="488" y="532"/>
                  </a:lnTo>
                  <a:lnTo>
                    <a:pt x="490" y="532"/>
                  </a:lnTo>
                  <a:lnTo>
                    <a:pt x="492" y="539"/>
                  </a:lnTo>
                  <a:lnTo>
                    <a:pt x="492" y="541"/>
                  </a:lnTo>
                  <a:lnTo>
                    <a:pt x="495" y="541"/>
                  </a:lnTo>
                  <a:lnTo>
                    <a:pt x="495" y="541"/>
                  </a:lnTo>
                  <a:lnTo>
                    <a:pt x="495" y="541"/>
                  </a:lnTo>
                  <a:lnTo>
                    <a:pt x="495" y="539"/>
                  </a:lnTo>
                  <a:lnTo>
                    <a:pt x="497" y="539"/>
                  </a:lnTo>
                  <a:lnTo>
                    <a:pt x="497" y="539"/>
                  </a:lnTo>
                  <a:lnTo>
                    <a:pt x="499" y="541"/>
                  </a:lnTo>
                  <a:lnTo>
                    <a:pt x="499" y="541"/>
                  </a:lnTo>
                  <a:lnTo>
                    <a:pt x="502" y="543"/>
                  </a:lnTo>
                  <a:lnTo>
                    <a:pt x="502" y="548"/>
                  </a:lnTo>
                  <a:lnTo>
                    <a:pt x="502" y="548"/>
                  </a:lnTo>
                  <a:lnTo>
                    <a:pt x="504" y="553"/>
                  </a:lnTo>
                  <a:lnTo>
                    <a:pt x="504" y="555"/>
                  </a:lnTo>
                  <a:lnTo>
                    <a:pt x="504" y="558"/>
                  </a:lnTo>
                  <a:lnTo>
                    <a:pt x="504" y="560"/>
                  </a:lnTo>
                  <a:lnTo>
                    <a:pt x="506" y="562"/>
                  </a:lnTo>
                  <a:lnTo>
                    <a:pt x="506" y="565"/>
                  </a:lnTo>
                  <a:lnTo>
                    <a:pt x="506" y="567"/>
                  </a:lnTo>
                  <a:lnTo>
                    <a:pt x="506" y="569"/>
                  </a:lnTo>
                  <a:lnTo>
                    <a:pt x="506" y="572"/>
                  </a:lnTo>
                  <a:lnTo>
                    <a:pt x="504" y="572"/>
                  </a:lnTo>
                  <a:lnTo>
                    <a:pt x="504" y="572"/>
                  </a:lnTo>
                  <a:lnTo>
                    <a:pt x="506" y="574"/>
                  </a:lnTo>
                  <a:lnTo>
                    <a:pt x="506" y="576"/>
                  </a:lnTo>
                  <a:lnTo>
                    <a:pt x="506" y="576"/>
                  </a:lnTo>
                  <a:lnTo>
                    <a:pt x="506" y="576"/>
                  </a:lnTo>
                  <a:lnTo>
                    <a:pt x="506" y="576"/>
                  </a:lnTo>
                  <a:lnTo>
                    <a:pt x="504" y="579"/>
                  </a:lnTo>
                  <a:lnTo>
                    <a:pt x="504" y="581"/>
                  </a:lnTo>
                  <a:lnTo>
                    <a:pt x="502" y="584"/>
                  </a:lnTo>
                  <a:lnTo>
                    <a:pt x="502" y="584"/>
                  </a:lnTo>
                  <a:lnTo>
                    <a:pt x="499" y="584"/>
                  </a:lnTo>
                  <a:lnTo>
                    <a:pt x="499" y="584"/>
                  </a:lnTo>
                  <a:lnTo>
                    <a:pt x="499" y="586"/>
                  </a:lnTo>
                  <a:lnTo>
                    <a:pt x="497" y="588"/>
                  </a:lnTo>
                  <a:lnTo>
                    <a:pt x="497" y="588"/>
                  </a:lnTo>
                  <a:lnTo>
                    <a:pt x="497" y="591"/>
                  </a:lnTo>
                  <a:lnTo>
                    <a:pt x="497" y="591"/>
                  </a:lnTo>
                  <a:lnTo>
                    <a:pt x="495" y="591"/>
                  </a:lnTo>
                  <a:lnTo>
                    <a:pt x="495" y="591"/>
                  </a:lnTo>
                  <a:lnTo>
                    <a:pt x="492" y="595"/>
                  </a:lnTo>
                  <a:lnTo>
                    <a:pt x="492" y="595"/>
                  </a:lnTo>
                  <a:lnTo>
                    <a:pt x="495" y="598"/>
                  </a:lnTo>
                  <a:lnTo>
                    <a:pt x="495" y="598"/>
                  </a:lnTo>
                  <a:lnTo>
                    <a:pt x="492" y="598"/>
                  </a:lnTo>
                  <a:lnTo>
                    <a:pt x="492" y="600"/>
                  </a:lnTo>
                  <a:lnTo>
                    <a:pt x="490" y="602"/>
                  </a:lnTo>
                  <a:lnTo>
                    <a:pt x="492" y="605"/>
                  </a:lnTo>
                  <a:lnTo>
                    <a:pt x="492" y="607"/>
                  </a:lnTo>
                  <a:lnTo>
                    <a:pt x="492" y="607"/>
                  </a:lnTo>
                  <a:lnTo>
                    <a:pt x="495" y="607"/>
                  </a:lnTo>
                  <a:lnTo>
                    <a:pt x="495" y="610"/>
                  </a:lnTo>
                  <a:lnTo>
                    <a:pt x="495" y="612"/>
                  </a:lnTo>
                  <a:lnTo>
                    <a:pt x="495" y="614"/>
                  </a:lnTo>
                  <a:lnTo>
                    <a:pt x="495" y="617"/>
                  </a:lnTo>
                  <a:lnTo>
                    <a:pt x="495" y="619"/>
                  </a:lnTo>
                  <a:lnTo>
                    <a:pt x="495" y="619"/>
                  </a:lnTo>
                  <a:lnTo>
                    <a:pt x="497" y="619"/>
                  </a:lnTo>
                  <a:lnTo>
                    <a:pt x="497" y="617"/>
                  </a:lnTo>
                  <a:lnTo>
                    <a:pt x="499" y="617"/>
                  </a:lnTo>
                  <a:lnTo>
                    <a:pt x="502" y="614"/>
                  </a:lnTo>
                  <a:lnTo>
                    <a:pt x="504" y="614"/>
                  </a:lnTo>
                  <a:lnTo>
                    <a:pt x="509" y="614"/>
                  </a:lnTo>
                  <a:lnTo>
                    <a:pt x="511" y="614"/>
                  </a:lnTo>
                  <a:lnTo>
                    <a:pt x="511" y="614"/>
                  </a:lnTo>
                  <a:lnTo>
                    <a:pt x="511" y="614"/>
                  </a:lnTo>
                  <a:lnTo>
                    <a:pt x="516" y="614"/>
                  </a:lnTo>
                  <a:lnTo>
                    <a:pt x="516" y="614"/>
                  </a:lnTo>
                  <a:lnTo>
                    <a:pt x="516" y="614"/>
                  </a:lnTo>
                  <a:lnTo>
                    <a:pt x="516" y="614"/>
                  </a:lnTo>
                  <a:lnTo>
                    <a:pt x="513" y="617"/>
                  </a:lnTo>
                  <a:lnTo>
                    <a:pt x="513" y="619"/>
                  </a:lnTo>
                  <a:lnTo>
                    <a:pt x="513" y="619"/>
                  </a:lnTo>
                  <a:lnTo>
                    <a:pt x="516" y="621"/>
                  </a:lnTo>
                  <a:lnTo>
                    <a:pt x="516" y="621"/>
                  </a:lnTo>
                  <a:lnTo>
                    <a:pt x="518" y="624"/>
                  </a:lnTo>
                  <a:lnTo>
                    <a:pt x="518" y="626"/>
                  </a:lnTo>
                  <a:lnTo>
                    <a:pt x="518" y="626"/>
                  </a:lnTo>
                  <a:lnTo>
                    <a:pt x="518" y="628"/>
                  </a:lnTo>
                  <a:lnTo>
                    <a:pt x="521" y="628"/>
                  </a:lnTo>
                  <a:lnTo>
                    <a:pt x="521" y="631"/>
                  </a:lnTo>
                  <a:lnTo>
                    <a:pt x="521" y="633"/>
                  </a:lnTo>
                  <a:lnTo>
                    <a:pt x="523" y="636"/>
                  </a:lnTo>
                  <a:lnTo>
                    <a:pt x="528" y="636"/>
                  </a:lnTo>
                  <a:lnTo>
                    <a:pt x="528" y="636"/>
                  </a:lnTo>
                  <a:lnTo>
                    <a:pt x="530" y="636"/>
                  </a:lnTo>
                  <a:lnTo>
                    <a:pt x="530" y="636"/>
                  </a:lnTo>
                  <a:lnTo>
                    <a:pt x="532" y="638"/>
                  </a:lnTo>
                  <a:lnTo>
                    <a:pt x="532" y="638"/>
                  </a:lnTo>
                  <a:lnTo>
                    <a:pt x="532" y="638"/>
                  </a:lnTo>
                  <a:lnTo>
                    <a:pt x="530" y="640"/>
                  </a:lnTo>
                  <a:lnTo>
                    <a:pt x="530" y="643"/>
                  </a:lnTo>
                  <a:lnTo>
                    <a:pt x="530" y="645"/>
                  </a:lnTo>
                  <a:lnTo>
                    <a:pt x="530" y="647"/>
                  </a:lnTo>
                  <a:lnTo>
                    <a:pt x="530" y="650"/>
                  </a:lnTo>
                  <a:lnTo>
                    <a:pt x="528" y="652"/>
                  </a:lnTo>
                  <a:lnTo>
                    <a:pt x="528" y="655"/>
                  </a:lnTo>
                  <a:lnTo>
                    <a:pt x="528" y="655"/>
                  </a:lnTo>
                  <a:lnTo>
                    <a:pt x="530" y="655"/>
                  </a:lnTo>
                  <a:lnTo>
                    <a:pt x="530" y="657"/>
                  </a:lnTo>
                  <a:lnTo>
                    <a:pt x="530" y="657"/>
                  </a:lnTo>
                  <a:lnTo>
                    <a:pt x="532" y="657"/>
                  </a:lnTo>
                  <a:lnTo>
                    <a:pt x="537" y="657"/>
                  </a:lnTo>
                  <a:lnTo>
                    <a:pt x="542" y="657"/>
                  </a:lnTo>
                  <a:lnTo>
                    <a:pt x="542" y="657"/>
                  </a:lnTo>
                  <a:lnTo>
                    <a:pt x="544" y="659"/>
                  </a:lnTo>
                  <a:lnTo>
                    <a:pt x="544" y="659"/>
                  </a:lnTo>
                  <a:lnTo>
                    <a:pt x="544" y="662"/>
                  </a:lnTo>
                  <a:lnTo>
                    <a:pt x="544" y="664"/>
                  </a:lnTo>
                  <a:lnTo>
                    <a:pt x="544" y="664"/>
                  </a:lnTo>
                  <a:lnTo>
                    <a:pt x="546" y="664"/>
                  </a:lnTo>
                  <a:lnTo>
                    <a:pt x="546" y="666"/>
                  </a:lnTo>
                  <a:lnTo>
                    <a:pt x="546" y="666"/>
                  </a:lnTo>
                  <a:lnTo>
                    <a:pt x="546" y="669"/>
                  </a:lnTo>
                  <a:lnTo>
                    <a:pt x="546" y="669"/>
                  </a:lnTo>
                  <a:lnTo>
                    <a:pt x="549" y="669"/>
                  </a:lnTo>
                  <a:lnTo>
                    <a:pt x="549" y="669"/>
                  </a:lnTo>
                  <a:lnTo>
                    <a:pt x="551" y="669"/>
                  </a:lnTo>
                  <a:lnTo>
                    <a:pt x="554" y="669"/>
                  </a:lnTo>
                  <a:lnTo>
                    <a:pt x="556" y="669"/>
                  </a:lnTo>
                  <a:lnTo>
                    <a:pt x="556" y="669"/>
                  </a:lnTo>
                  <a:lnTo>
                    <a:pt x="558" y="669"/>
                  </a:lnTo>
                  <a:lnTo>
                    <a:pt x="561" y="666"/>
                  </a:lnTo>
                  <a:lnTo>
                    <a:pt x="563" y="664"/>
                  </a:lnTo>
                  <a:lnTo>
                    <a:pt x="565" y="664"/>
                  </a:lnTo>
                  <a:lnTo>
                    <a:pt x="565" y="664"/>
                  </a:lnTo>
                  <a:lnTo>
                    <a:pt x="565" y="664"/>
                  </a:lnTo>
                  <a:lnTo>
                    <a:pt x="565" y="664"/>
                  </a:lnTo>
                  <a:lnTo>
                    <a:pt x="565" y="666"/>
                  </a:lnTo>
                  <a:lnTo>
                    <a:pt x="565" y="666"/>
                  </a:lnTo>
                  <a:lnTo>
                    <a:pt x="568" y="669"/>
                  </a:lnTo>
                  <a:lnTo>
                    <a:pt x="568" y="671"/>
                  </a:lnTo>
                  <a:lnTo>
                    <a:pt x="568" y="671"/>
                  </a:lnTo>
                  <a:lnTo>
                    <a:pt x="568" y="671"/>
                  </a:lnTo>
                  <a:lnTo>
                    <a:pt x="568" y="673"/>
                  </a:lnTo>
                  <a:lnTo>
                    <a:pt x="568" y="676"/>
                  </a:lnTo>
                  <a:lnTo>
                    <a:pt x="570" y="676"/>
                  </a:lnTo>
                  <a:lnTo>
                    <a:pt x="570" y="676"/>
                  </a:lnTo>
                  <a:lnTo>
                    <a:pt x="572" y="673"/>
                  </a:lnTo>
                  <a:lnTo>
                    <a:pt x="575" y="673"/>
                  </a:lnTo>
                  <a:lnTo>
                    <a:pt x="575" y="676"/>
                  </a:lnTo>
                  <a:lnTo>
                    <a:pt x="575" y="676"/>
                  </a:lnTo>
                  <a:lnTo>
                    <a:pt x="577" y="676"/>
                  </a:lnTo>
                  <a:lnTo>
                    <a:pt x="577" y="676"/>
                  </a:lnTo>
                  <a:lnTo>
                    <a:pt x="577" y="676"/>
                  </a:lnTo>
                  <a:lnTo>
                    <a:pt x="579" y="676"/>
                  </a:lnTo>
                  <a:lnTo>
                    <a:pt x="579" y="676"/>
                  </a:lnTo>
                  <a:lnTo>
                    <a:pt x="579" y="673"/>
                  </a:lnTo>
                  <a:lnTo>
                    <a:pt x="577" y="673"/>
                  </a:lnTo>
                  <a:lnTo>
                    <a:pt x="577" y="673"/>
                  </a:lnTo>
                  <a:lnTo>
                    <a:pt x="577" y="671"/>
                  </a:lnTo>
                  <a:lnTo>
                    <a:pt x="577" y="669"/>
                  </a:lnTo>
                  <a:lnTo>
                    <a:pt x="577" y="666"/>
                  </a:lnTo>
                  <a:lnTo>
                    <a:pt x="577" y="664"/>
                  </a:lnTo>
                  <a:lnTo>
                    <a:pt x="577" y="662"/>
                  </a:lnTo>
                  <a:lnTo>
                    <a:pt x="575" y="662"/>
                  </a:lnTo>
                  <a:lnTo>
                    <a:pt x="572" y="659"/>
                  </a:lnTo>
                  <a:lnTo>
                    <a:pt x="572" y="657"/>
                  </a:lnTo>
                  <a:lnTo>
                    <a:pt x="572" y="657"/>
                  </a:lnTo>
                  <a:lnTo>
                    <a:pt x="572" y="655"/>
                  </a:lnTo>
                  <a:lnTo>
                    <a:pt x="572" y="655"/>
                  </a:lnTo>
                  <a:lnTo>
                    <a:pt x="570" y="652"/>
                  </a:lnTo>
                  <a:lnTo>
                    <a:pt x="572" y="652"/>
                  </a:lnTo>
                  <a:lnTo>
                    <a:pt x="572" y="652"/>
                  </a:lnTo>
                  <a:lnTo>
                    <a:pt x="572" y="650"/>
                  </a:lnTo>
                  <a:lnTo>
                    <a:pt x="572" y="647"/>
                  </a:lnTo>
                  <a:lnTo>
                    <a:pt x="575" y="647"/>
                  </a:lnTo>
                  <a:lnTo>
                    <a:pt x="575" y="647"/>
                  </a:lnTo>
                  <a:lnTo>
                    <a:pt x="575" y="647"/>
                  </a:lnTo>
                  <a:lnTo>
                    <a:pt x="577" y="650"/>
                  </a:lnTo>
                  <a:lnTo>
                    <a:pt x="577" y="650"/>
                  </a:lnTo>
                  <a:lnTo>
                    <a:pt x="579" y="650"/>
                  </a:lnTo>
                  <a:lnTo>
                    <a:pt x="582" y="650"/>
                  </a:lnTo>
                  <a:lnTo>
                    <a:pt x="582" y="650"/>
                  </a:lnTo>
                  <a:lnTo>
                    <a:pt x="582" y="650"/>
                  </a:lnTo>
                  <a:lnTo>
                    <a:pt x="584" y="647"/>
                  </a:lnTo>
                  <a:lnTo>
                    <a:pt x="584" y="647"/>
                  </a:lnTo>
                  <a:lnTo>
                    <a:pt x="584" y="645"/>
                  </a:lnTo>
                  <a:lnTo>
                    <a:pt x="587" y="643"/>
                  </a:lnTo>
                  <a:lnTo>
                    <a:pt x="587" y="643"/>
                  </a:lnTo>
                  <a:lnTo>
                    <a:pt x="587" y="643"/>
                  </a:lnTo>
                  <a:lnTo>
                    <a:pt x="587" y="643"/>
                  </a:lnTo>
                  <a:lnTo>
                    <a:pt x="589" y="643"/>
                  </a:lnTo>
                  <a:lnTo>
                    <a:pt x="591" y="645"/>
                  </a:lnTo>
                  <a:lnTo>
                    <a:pt x="594" y="645"/>
                  </a:lnTo>
                  <a:lnTo>
                    <a:pt x="594" y="647"/>
                  </a:lnTo>
                  <a:lnTo>
                    <a:pt x="596" y="647"/>
                  </a:lnTo>
                  <a:lnTo>
                    <a:pt x="596" y="650"/>
                  </a:lnTo>
                  <a:lnTo>
                    <a:pt x="598" y="650"/>
                  </a:lnTo>
                  <a:lnTo>
                    <a:pt x="598" y="647"/>
                  </a:lnTo>
                  <a:lnTo>
                    <a:pt x="598" y="647"/>
                  </a:lnTo>
                  <a:lnTo>
                    <a:pt x="598" y="645"/>
                  </a:lnTo>
                  <a:lnTo>
                    <a:pt x="601" y="645"/>
                  </a:lnTo>
                  <a:lnTo>
                    <a:pt x="601" y="643"/>
                  </a:lnTo>
                  <a:lnTo>
                    <a:pt x="601" y="643"/>
                  </a:lnTo>
                  <a:lnTo>
                    <a:pt x="603" y="643"/>
                  </a:lnTo>
                  <a:lnTo>
                    <a:pt x="603" y="643"/>
                  </a:lnTo>
                  <a:lnTo>
                    <a:pt x="605" y="645"/>
                  </a:lnTo>
                  <a:lnTo>
                    <a:pt x="605" y="645"/>
                  </a:lnTo>
                  <a:lnTo>
                    <a:pt x="605" y="645"/>
                  </a:lnTo>
                  <a:lnTo>
                    <a:pt x="608" y="643"/>
                  </a:lnTo>
                  <a:lnTo>
                    <a:pt x="608" y="643"/>
                  </a:lnTo>
                  <a:lnTo>
                    <a:pt x="608" y="643"/>
                  </a:lnTo>
                  <a:lnTo>
                    <a:pt x="612" y="647"/>
                  </a:lnTo>
                  <a:lnTo>
                    <a:pt x="615" y="647"/>
                  </a:lnTo>
                  <a:lnTo>
                    <a:pt x="615" y="647"/>
                  </a:lnTo>
                  <a:lnTo>
                    <a:pt x="615" y="645"/>
                  </a:lnTo>
                  <a:lnTo>
                    <a:pt x="615" y="645"/>
                  </a:lnTo>
                  <a:lnTo>
                    <a:pt x="615" y="643"/>
                  </a:lnTo>
                  <a:lnTo>
                    <a:pt x="617" y="640"/>
                  </a:lnTo>
                  <a:lnTo>
                    <a:pt x="617" y="640"/>
                  </a:lnTo>
                  <a:lnTo>
                    <a:pt x="620" y="643"/>
                  </a:lnTo>
                  <a:lnTo>
                    <a:pt x="620" y="643"/>
                  </a:lnTo>
                  <a:lnTo>
                    <a:pt x="622" y="643"/>
                  </a:lnTo>
                  <a:lnTo>
                    <a:pt x="624" y="640"/>
                  </a:lnTo>
                  <a:lnTo>
                    <a:pt x="624" y="640"/>
                  </a:lnTo>
                  <a:lnTo>
                    <a:pt x="627" y="640"/>
                  </a:lnTo>
                  <a:lnTo>
                    <a:pt x="627" y="640"/>
                  </a:lnTo>
                  <a:lnTo>
                    <a:pt x="627" y="640"/>
                  </a:lnTo>
                  <a:lnTo>
                    <a:pt x="629" y="638"/>
                  </a:lnTo>
                  <a:lnTo>
                    <a:pt x="629" y="638"/>
                  </a:lnTo>
                  <a:lnTo>
                    <a:pt x="629" y="636"/>
                  </a:lnTo>
                  <a:lnTo>
                    <a:pt x="629" y="633"/>
                  </a:lnTo>
                  <a:lnTo>
                    <a:pt x="629" y="633"/>
                  </a:lnTo>
                  <a:lnTo>
                    <a:pt x="631" y="633"/>
                  </a:lnTo>
                  <a:lnTo>
                    <a:pt x="634" y="631"/>
                  </a:lnTo>
                  <a:lnTo>
                    <a:pt x="636" y="631"/>
                  </a:lnTo>
                  <a:lnTo>
                    <a:pt x="636" y="631"/>
                  </a:lnTo>
                  <a:lnTo>
                    <a:pt x="636" y="631"/>
                  </a:lnTo>
                  <a:lnTo>
                    <a:pt x="638" y="633"/>
                  </a:lnTo>
                  <a:lnTo>
                    <a:pt x="641" y="633"/>
                  </a:lnTo>
                  <a:lnTo>
                    <a:pt x="641" y="636"/>
                  </a:lnTo>
                  <a:lnTo>
                    <a:pt x="641" y="636"/>
                  </a:lnTo>
                  <a:lnTo>
                    <a:pt x="643" y="636"/>
                  </a:lnTo>
                  <a:lnTo>
                    <a:pt x="645" y="638"/>
                  </a:lnTo>
                  <a:lnTo>
                    <a:pt x="648" y="638"/>
                  </a:lnTo>
                  <a:lnTo>
                    <a:pt x="648" y="638"/>
                  </a:lnTo>
                  <a:lnTo>
                    <a:pt x="650" y="638"/>
                  </a:lnTo>
                  <a:lnTo>
                    <a:pt x="650" y="638"/>
                  </a:lnTo>
                  <a:lnTo>
                    <a:pt x="650" y="638"/>
                  </a:lnTo>
                  <a:lnTo>
                    <a:pt x="653" y="638"/>
                  </a:lnTo>
                  <a:lnTo>
                    <a:pt x="653" y="638"/>
                  </a:lnTo>
                  <a:lnTo>
                    <a:pt x="655" y="640"/>
                  </a:lnTo>
                  <a:lnTo>
                    <a:pt x="655" y="640"/>
                  </a:lnTo>
                  <a:lnTo>
                    <a:pt x="657" y="640"/>
                  </a:lnTo>
                  <a:lnTo>
                    <a:pt x="660" y="640"/>
                  </a:lnTo>
                  <a:lnTo>
                    <a:pt x="660" y="640"/>
                  </a:lnTo>
                  <a:lnTo>
                    <a:pt x="662" y="640"/>
                  </a:lnTo>
                  <a:lnTo>
                    <a:pt x="664" y="643"/>
                  </a:lnTo>
                  <a:lnTo>
                    <a:pt x="664" y="643"/>
                  </a:lnTo>
                  <a:lnTo>
                    <a:pt x="664" y="645"/>
                  </a:lnTo>
                  <a:lnTo>
                    <a:pt x="662" y="645"/>
                  </a:lnTo>
                  <a:lnTo>
                    <a:pt x="662" y="645"/>
                  </a:lnTo>
                  <a:lnTo>
                    <a:pt x="662" y="647"/>
                  </a:lnTo>
                  <a:lnTo>
                    <a:pt x="662" y="650"/>
                  </a:lnTo>
                  <a:lnTo>
                    <a:pt x="662" y="652"/>
                  </a:lnTo>
                  <a:lnTo>
                    <a:pt x="662" y="652"/>
                  </a:lnTo>
                  <a:lnTo>
                    <a:pt x="664" y="652"/>
                  </a:lnTo>
                  <a:lnTo>
                    <a:pt x="664" y="652"/>
                  </a:lnTo>
                  <a:lnTo>
                    <a:pt x="664" y="655"/>
                  </a:lnTo>
                  <a:lnTo>
                    <a:pt x="664" y="657"/>
                  </a:lnTo>
                  <a:lnTo>
                    <a:pt x="664" y="659"/>
                  </a:lnTo>
                  <a:lnTo>
                    <a:pt x="667" y="659"/>
                  </a:lnTo>
                  <a:lnTo>
                    <a:pt x="667" y="659"/>
                  </a:lnTo>
                  <a:lnTo>
                    <a:pt x="667" y="659"/>
                  </a:lnTo>
                  <a:lnTo>
                    <a:pt x="669" y="659"/>
                  </a:lnTo>
                  <a:lnTo>
                    <a:pt x="671" y="659"/>
                  </a:lnTo>
                  <a:lnTo>
                    <a:pt x="671" y="659"/>
                  </a:lnTo>
                  <a:lnTo>
                    <a:pt x="671" y="662"/>
                  </a:lnTo>
                  <a:lnTo>
                    <a:pt x="671" y="662"/>
                  </a:lnTo>
                  <a:lnTo>
                    <a:pt x="674" y="662"/>
                  </a:lnTo>
                  <a:lnTo>
                    <a:pt x="676" y="664"/>
                  </a:lnTo>
                  <a:lnTo>
                    <a:pt x="676" y="664"/>
                  </a:lnTo>
                  <a:lnTo>
                    <a:pt x="678" y="666"/>
                  </a:lnTo>
                  <a:lnTo>
                    <a:pt x="681" y="666"/>
                  </a:lnTo>
                  <a:lnTo>
                    <a:pt x="681" y="666"/>
                  </a:lnTo>
                  <a:lnTo>
                    <a:pt x="683" y="666"/>
                  </a:lnTo>
                  <a:lnTo>
                    <a:pt x="686" y="666"/>
                  </a:lnTo>
                  <a:lnTo>
                    <a:pt x="688" y="666"/>
                  </a:lnTo>
                  <a:lnTo>
                    <a:pt x="690" y="669"/>
                  </a:lnTo>
                  <a:lnTo>
                    <a:pt x="690" y="669"/>
                  </a:lnTo>
                  <a:lnTo>
                    <a:pt x="693" y="669"/>
                  </a:lnTo>
                  <a:lnTo>
                    <a:pt x="693" y="666"/>
                  </a:lnTo>
                  <a:lnTo>
                    <a:pt x="695" y="669"/>
                  </a:lnTo>
                  <a:lnTo>
                    <a:pt x="697" y="666"/>
                  </a:lnTo>
                  <a:lnTo>
                    <a:pt x="697" y="664"/>
                  </a:lnTo>
                  <a:lnTo>
                    <a:pt x="697" y="664"/>
                  </a:lnTo>
                  <a:lnTo>
                    <a:pt x="697" y="664"/>
                  </a:lnTo>
                  <a:lnTo>
                    <a:pt x="700" y="666"/>
                  </a:lnTo>
                  <a:lnTo>
                    <a:pt x="700" y="666"/>
                  </a:lnTo>
                  <a:lnTo>
                    <a:pt x="700" y="666"/>
                  </a:lnTo>
                  <a:lnTo>
                    <a:pt x="700" y="664"/>
                  </a:lnTo>
                  <a:lnTo>
                    <a:pt x="700" y="662"/>
                  </a:lnTo>
                  <a:lnTo>
                    <a:pt x="700" y="659"/>
                  </a:lnTo>
                  <a:lnTo>
                    <a:pt x="700" y="659"/>
                  </a:lnTo>
                  <a:lnTo>
                    <a:pt x="702" y="662"/>
                  </a:lnTo>
                  <a:lnTo>
                    <a:pt x="702" y="662"/>
                  </a:lnTo>
                  <a:lnTo>
                    <a:pt x="702" y="664"/>
                  </a:lnTo>
                  <a:lnTo>
                    <a:pt x="702" y="664"/>
                  </a:lnTo>
                  <a:lnTo>
                    <a:pt x="704" y="666"/>
                  </a:lnTo>
                  <a:lnTo>
                    <a:pt x="704" y="666"/>
                  </a:lnTo>
                  <a:lnTo>
                    <a:pt x="707" y="666"/>
                  </a:lnTo>
                  <a:lnTo>
                    <a:pt x="707" y="666"/>
                  </a:lnTo>
                  <a:lnTo>
                    <a:pt x="709" y="666"/>
                  </a:lnTo>
                  <a:lnTo>
                    <a:pt x="711" y="666"/>
                  </a:lnTo>
                  <a:lnTo>
                    <a:pt x="711" y="669"/>
                  </a:lnTo>
                  <a:lnTo>
                    <a:pt x="711" y="669"/>
                  </a:lnTo>
                  <a:lnTo>
                    <a:pt x="711" y="671"/>
                  </a:lnTo>
                  <a:lnTo>
                    <a:pt x="711" y="671"/>
                  </a:lnTo>
                  <a:lnTo>
                    <a:pt x="714" y="671"/>
                  </a:lnTo>
                  <a:lnTo>
                    <a:pt x="716" y="669"/>
                  </a:lnTo>
                  <a:lnTo>
                    <a:pt x="719" y="669"/>
                  </a:lnTo>
                  <a:lnTo>
                    <a:pt x="719" y="669"/>
                  </a:lnTo>
                  <a:lnTo>
                    <a:pt x="719" y="664"/>
                  </a:lnTo>
                  <a:lnTo>
                    <a:pt x="719" y="664"/>
                  </a:lnTo>
                  <a:lnTo>
                    <a:pt x="719" y="666"/>
                  </a:lnTo>
                  <a:lnTo>
                    <a:pt x="721" y="669"/>
                  </a:lnTo>
                  <a:lnTo>
                    <a:pt x="723" y="669"/>
                  </a:lnTo>
                  <a:lnTo>
                    <a:pt x="723" y="669"/>
                  </a:lnTo>
                  <a:lnTo>
                    <a:pt x="726" y="669"/>
                  </a:lnTo>
                  <a:lnTo>
                    <a:pt x="726" y="669"/>
                  </a:lnTo>
                  <a:lnTo>
                    <a:pt x="726" y="671"/>
                  </a:lnTo>
                  <a:lnTo>
                    <a:pt x="723" y="673"/>
                  </a:lnTo>
                  <a:lnTo>
                    <a:pt x="723" y="673"/>
                  </a:lnTo>
                  <a:lnTo>
                    <a:pt x="723" y="676"/>
                  </a:lnTo>
                  <a:lnTo>
                    <a:pt x="723" y="678"/>
                  </a:lnTo>
                  <a:lnTo>
                    <a:pt x="723" y="681"/>
                  </a:lnTo>
                  <a:lnTo>
                    <a:pt x="723" y="683"/>
                  </a:lnTo>
                  <a:lnTo>
                    <a:pt x="726" y="683"/>
                  </a:lnTo>
                  <a:lnTo>
                    <a:pt x="726" y="683"/>
                  </a:lnTo>
                  <a:lnTo>
                    <a:pt x="726" y="685"/>
                  </a:lnTo>
                  <a:lnTo>
                    <a:pt x="726" y="688"/>
                  </a:lnTo>
                  <a:lnTo>
                    <a:pt x="728" y="690"/>
                  </a:lnTo>
                  <a:lnTo>
                    <a:pt x="730" y="690"/>
                  </a:lnTo>
                  <a:lnTo>
                    <a:pt x="730" y="690"/>
                  </a:lnTo>
                  <a:lnTo>
                    <a:pt x="730" y="692"/>
                  </a:lnTo>
                  <a:lnTo>
                    <a:pt x="730" y="692"/>
                  </a:lnTo>
                  <a:lnTo>
                    <a:pt x="728" y="692"/>
                  </a:lnTo>
                  <a:lnTo>
                    <a:pt x="728" y="692"/>
                  </a:lnTo>
                  <a:lnTo>
                    <a:pt x="730" y="695"/>
                  </a:lnTo>
                  <a:lnTo>
                    <a:pt x="733" y="695"/>
                  </a:lnTo>
                  <a:lnTo>
                    <a:pt x="737" y="695"/>
                  </a:lnTo>
                  <a:lnTo>
                    <a:pt x="740" y="692"/>
                  </a:lnTo>
                  <a:lnTo>
                    <a:pt x="740" y="692"/>
                  </a:lnTo>
                  <a:lnTo>
                    <a:pt x="740" y="690"/>
                  </a:lnTo>
                  <a:lnTo>
                    <a:pt x="740" y="690"/>
                  </a:lnTo>
                  <a:lnTo>
                    <a:pt x="735" y="685"/>
                  </a:lnTo>
                  <a:lnTo>
                    <a:pt x="735" y="685"/>
                  </a:lnTo>
                  <a:lnTo>
                    <a:pt x="737" y="685"/>
                  </a:lnTo>
                  <a:lnTo>
                    <a:pt x="737" y="683"/>
                  </a:lnTo>
                  <a:lnTo>
                    <a:pt x="737" y="683"/>
                  </a:lnTo>
                  <a:lnTo>
                    <a:pt x="733" y="683"/>
                  </a:lnTo>
                  <a:lnTo>
                    <a:pt x="733" y="681"/>
                  </a:lnTo>
                  <a:lnTo>
                    <a:pt x="733" y="678"/>
                  </a:lnTo>
                  <a:lnTo>
                    <a:pt x="735" y="676"/>
                  </a:lnTo>
                  <a:lnTo>
                    <a:pt x="735" y="676"/>
                  </a:lnTo>
                  <a:lnTo>
                    <a:pt x="735" y="673"/>
                  </a:lnTo>
                  <a:lnTo>
                    <a:pt x="735" y="673"/>
                  </a:lnTo>
                  <a:lnTo>
                    <a:pt x="735" y="673"/>
                  </a:lnTo>
                  <a:lnTo>
                    <a:pt x="737" y="673"/>
                  </a:lnTo>
                  <a:lnTo>
                    <a:pt x="737" y="676"/>
                  </a:lnTo>
                  <a:lnTo>
                    <a:pt x="740" y="676"/>
                  </a:lnTo>
                  <a:lnTo>
                    <a:pt x="740" y="673"/>
                  </a:lnTo>
                  <a:lnTo>
                    <a:pt x="742" y="671"/>
                  </a:lnTo>
                  <a:lnTo>
                    <a:pt x="744" y="671"/>
                  </a:lnTo>
                  <a:lnTo>
                    <a:pt x="747" y="671"/>
                  </a:lnTo>
                  <a:lnTo>
                    <a:pt x="747" y="669"/>
                  </a:lnTo>
                  <a:lnTo>
                    <a:pt x="747" y="669"/>
                  </a:lnTo>
                  <a:lnTo>
                    <a:pt x="747" y="669"/>
                  </a:lnTo>
                  <a:lnTo>
                    <a:pt x="749" y="669"/>
                  </a:lnTo>
                  <a:lnTo>
                    <a:pt x="749" y="669"/>
                  </a:lnTo>
                  <a:lnTo>
                    <a:pt x="751" y="669"/>
                  </a:lnTo>
                  <a:lnTo>
                    <a:pt x="754" y="669"/>
                  </a:lnTo>
                  <a:lnTo>
                    <a:pt x="756" y="669"/>
                  </a:lnTo>
                  <a:lnTo>
                    <a:pt x="759" y="666"/>
                  </a:lnTo>
                  <a:lnTo>
                    <a:pt x="759" y="666"/>
                  </a:lnTo>
                  <a:lnTo>
                    <a:pt x="759" y="664"/>
                  </a:lnTo>
                  <a:lnTo>
                    <a:pt x="761" y="664"/>
                  </a:lnTo>
                  <a:lnTo>
                    <a:pt x="761" y="664"/>
                  </a:lnTo>
                  <a:lnTo>
                    <a:pt x="761" y="664"/>
                  </a:lnTo>
                  <a:lnTo>
                    <a:pt x="761" y="662"/>
                  </a:lnTo>
                  <a:lnTo>
                    <a:pt x="763" y="662"/>
                  </a:lnTo>
                  <a:lnTo>
                    <a:pt x="766" y="662"/>
                  </a:lnTo>
                  <a:lnTo>
                    <a:pt x="766" y="664"/>
                  </a:lnTo>
                  <a:lnTo>
                    <a:pt x="768" y="664"/>
                  </a:lnTo>
                  <a:lnTo>
                    <a:pt x="770" y="664"/>
                  </a:lnTo>
                  <a:lnTo>
                    <a:pt x="770" y="662"/>
                  </a:lnTo>
                  <a:lnTo>
                    <a:pt x="770" y="659"/>
                  </a:lnTo>
                  <a:lnTo>
                    <a:pt x="768" y="659"/>
                  </a:lnTo>
                  <a:lnTo>
                    <a:pt x="770" y="659"/>
                  </a:lnTo>
                  <a:lnTo>
                    <a:pt x="770" y="659"/>
                  </a:lnTo>
                  <a:lnTo>
                    <a:pt x="770" y="659"/>
                  </a:lnTo>
                  <a:lnTo>
                    <a:pt x="770" y="662"/>
                  </a:lnTo>
                  <a:lnTo>
                    <a:pt x="773" y="662"/>
                  </a:lnTo>
                  <a:lnTo>
                    <a:pt x="773" y="664"/>
                  </a:lnTo>
                  <a:lnTo>
                    <a:pt x="775" y="662"/>
                  </a:lnTo>
                  <a:lnTo>
                    <a:pt x="775" y="662"/>
                  </a:lnTo>
                  <a:lnTo>
                    <a:pt x="775" y="659"/>
                  </a:lnTo>
                  <a:lnTo>
                    <a:pt x="777" y="659"/>
                  </a:lnTo>
                  <a:lnTo>
                    <a:pt x="780" y="662"/>
                  </a:lnTo>
                  <a:lnTo>
                    <a:pt x="780" y="659"/>
                  </a:lnTo>
                  <a:lnTo>
                    <a:pt x="780" y="659"/>
                  </a:lnTo>
                  <a:lnTo>
                    <a:pt x="780" y="657"/>
                  </a:lnTo>
                  <a:lnTo>
                    <a:pt x="782" y="655"/>
                  </a:lnTo>
                  <a:lnTo>
                    <a:pt x="782" y="657"/>
                  </a:lnTo>
                  <a:lnTo>
                    <a:pt x="784" y="657"/>
                  </a:lnTo>
                  <a:lnTo>
                    <a:pt x="787" y="655"/>
                  </a:lnTo>
                  <a:lnTo>
                    <a:pt x="787" y="655"/>
                  </a:lnTo>
                  <a:lnTo>
                    <a:pt x="787" y="655"/>
                  </a:lnTo>
                  <a:lnTo>
                    <a:pt x="789" y="655"/>
                  </a:lnTo>
                  <a:lnTo>
                    <a:pt x="789" y="655"/>
                  </a:lnTo>
                  <a:lnTo>
                    <a:pt x="789" y="655"/>
                  </a:lnTo>
                  <a:lnTo>
                    <a:pt x="789" y="652"/>
                  </a:lnTo>
                  <a:lnTo>
                    <a:pt x="789" y="652"/>
                  </a:lnTo>
                  <a:lnTo>
                    <a:pt x="789" y="655"/>
                  </a:lnTo>
                  <a:lnTo>
                    <a:pt x="789" y="655"/>
                  </a:lnTo>
                  <a:lnTo>
                    <a:pt x="789" y="652"/>
                  </a:lnTo>
                  <a:lnTo>
                    <a:pt x="789" y="650"/>
                  </a:lnTo>
                  <a:lnTo>
                    <a:pt x="789" y="650"/>
                  </a:lnTo>
                  <a:lnTo>
                    <a:pt x="789" y="645"/>
                  </a:lnTo>
                  <a:lnTo>
                    <a:pt x="787" y="643"/>
                  </a:lnTo>
                  <a:lnTo>
                    <a:pt x="787" y="643"/>
                  </a:lnTo>
                  <a:lnTo>
                    <a:pt x="787" y="643"/>
                  </a:lnTo>
                  <a:lnTo>
                    <a:pt x="784" y="640"/>
                  </a:lnTo>
                  <a:lnTo>
                    <a:pt x="784" y="640"/>
                  </a:lnTo>
                  <a:lnTo>
                    <a:pt x="784" y="638"/>
                  </a:lnTo>
                  <a:lnTo>
                    <a:pt x="784" y="638"/>
                  </a:lnTo>
                  <a:lnTo>
                    <a:pt x="784" y="638"/>
                  </a:lnTo>
                  <a:lnTo>
                    <a:pt x="784" y="636"/>
                  </a:lnTo>
                  <a:lnTo>
                    <a:pt x="787" y="636"/>
                  </a:lnTo>
                  <a:lnTo>
                    <a:pt x="787" y="636"/>
                  </a:lnTo>
                  <a:lnTo>
                    <a:pt x="787" y="636"/>
                  </a:lnTo>
                  <a:lnTo>
                    <a:pt x="787" y="638"/>
                  </a:lnTo>
                  <a:lnTo>
                    <a:pt x="789" y="638"/>
                  </a:lnTo>
                  <a:lnTo>
                    <a:pt x="789" y="640"/>
                  </a:lnTo>
                  <a:lnTo>
                    <a:pt x="789" y="640"/>
                  </a:lnTo>
                  <a:lnTo>
                    <a:pt x="792" y="643"/>
                  </a:lnTo>
                  <a:lnTo>
                    <a:pt x="794" y="645"/>
                  </a:lnTo>
                  <a:lnTo>
                    <a:pt x="796" y="647"/>
                  </a:lnTo>
                  <a:lnTo>
                    <a:pt x="796" y="647"/>
                  </a:lnTo>
                  <a:lnTo>
                    <a:pt x="796" y="647"/>
                  </a:lnTo>
                  <a:lnTo>
                    <a:pt x="799" y="647"/>
                  </a:lnTo>
                  <a:lnTo>
                    <a:pt x="799" y="647"/>
                  </a:lnTo>
                  <a:lnTo>
                    <a:pt x="799" y="647"/>
                  </a:lnTo>
                  <a:lnTo>
                    <a:pt x="801" y="647"/>
                  </a:lnTo>
                  <a:lnTo>
                    <a:pt x="801" y="647"/>
                  </a:lnTo>
                  <a:lnTo>
                    <a:pt x="801" y="647"/>
                  </a:lnTo>
                  <a:lnTo>
                    <a:pt x="803" y="645"/>
                  </a:lnTo>
                  <a:lnTo>
                    <a:pt x="803" y="645"/>
                  </a:lnTo>
                  <a:lnTo>
                    <a:pt x="806" y="647"/>
                  </a:lnTo>
                  <a:lnTo>
                    <a:pt x="808" y="647"/>
                  </a:lnTo>
                  <a:lnTo>
                    <a:pt x="806" y="645"/>
                  </a:lnTo>
                  <a:lnTo>
                    <a:pt x="808" y="645"/>
                  </a:lnTo>
                  <a:lnTo>
                    <a:pt x="808" y="643"/>
                  </a:lnTo>
                  <a:lnTo>
                    <a:pt x="808" y="643"/>
                  </a:lnTo>
                  <a:lnTo>
                    <a:pt x="808" y="643"/>
                  </a:lnTo>
                  <a:lnTo>
                    <a:pt x="810" y="645"/>
                  </a:lnTo>
                  <a:lnTo>
                    <a:pt x="813" y="645"/>
                  </a:lnTo>
                  <a:lnTo>
                    <a:pt x="813" y="645"/>
                  </a:lnTo>
                  <a:lnTo>
                    <a:pt x="813" y="645"/>
                  </a:lnTo>
                  <a:lnTo>
                    <a:pt x="815" y="643"/>
                  </a:lnTo>
                  <a:lnTo>
                    <a:pt x="815" y="643"/>
                  </a:lnTo>
                  <a:lnTo>
                    <a:pt x="817" y="640"/>
                  </a:lnTo>
                  <a:lnTo>
                    <a:pt x="820" y="643"/>
                  </a:lnTo>
                  <a:lnTo>
                    <a:pt x="822" y="643"/>
                  </a:lnTo>
                  <a:lnTo>
                    <a:pt x="825" y="643"/>
                  </a:lnTo>
                  <a:lnTo>
                    <a:pt x="825" y="643"/>
                  </a:lnTo>
                  <a:lnTo>
                    <a:pt x="825" y="640"/>
                  </a:lnTo>
                  <a:lnTo>
                    <a:pt x="825" y="640"/>
                  </a:lnTo>
                  <a:lnTo>
                    <a:pt x="827" y="640"/>
                  </a:lnTo>
                  <a:lnTo>
                    <a:pt x="829" y="640"/>
                  </a:lnTo>
                  <a:lnTo>
                    <a:pt x="834" y="640"/>
                  </a:lnTo>
                  <a:lnTo>
                    <a:pt x="834" y="640"/>
                  </a:lnTo>
                  <a:lnTo>
                    <a:pt x="836" y="638"/>
                  </a:lnTo>
                  <a:lnTo>
                    <a:pt x="836" y="638"/>
                  </a:lnTo>
                  <a:lnTo>
                    <a:pt x="836" y="638"/>
                  </a:lnTo>
                  <a:lnTo>
                    <a:pt x="839" y="638"/>
                  </a:lnTo>
                  <a:lnTo>
                    <a:pt x="841" y="638"/>
                  </a:lnTo>
                  <a:lnTo>
                    <a:pt x="841" y="638"/>
                  </a:lnTo>
                  <a:lnTo>
                    <a:pt x="841" y="633"/>
                  </a:lnTo>
                  <a:lnTo>
                    <a:pt x="841" y="633"/>
                  </a:lnTo>
                  <a:lnTo>
                    <a:pt x="843" y="633"/>
                  </a:lnTo>
                  <a:lnTo>
                    <a:pt x="843" y="631"/>
                  </a:lnTo>
                  <a:lnTo>
                    <a:pt x="843" y="631"/>
                  </a:lnTo>
                  <a:lnTo>
                    <a:pt x="841" y="631"/>
                  </a:lnTo>
                  <a:lnTo>
                    <a:pt x="843" y="628"/>
                  </a:lnTo>
                  <a:lnTo>
                    <a:pt x="843" y="628"/>
                  </a:lnTo>
                  <a:lnTo>
                    <a:pt x="846" y="628"/>
                  </a:lnTo>
                  <a:lnTo>
                    <a:pt x="846" y="624"/>
                  </a:lnTo>
                  <a:lnTo>
                    <a:pt x="848" y="624"/>
                  </a:lnTo>
                  <a:lnTo>
                    <a:pt x="848" y="626"/>
                  </a:lnTo>
                  <a:lnTo>
                    <a:pt x="850" y="624"/>
                  </a:lnTo>
                  <a:lnTo>
                    <a:pt x="850" y="624"/>
                  </a:lnTo>
                  <a:lnTo>
                    <a:pt x="853" y="621"/>
                  </a:lnTo>
                  <a:lnTo>
                    <a:pt x="853" y="621"/>
                  </a:lnTo>
                  <a:lnTo>
                    <a:pt x="853" y="624"/>
                  </a:lnTo>
                  <a:lnTo>
                    <a:pt x="855" y="624"/>
                  </a:lnTo>
                  <a:lnTo>
                    <a:pt x="855" y="624"/>
                  </a:lnTo>
                  <a:lnTo>
                    <a:pt x="855" y="621"/>
                  </a:lnTo>
                  <a:lnTo>
                    <a:pt x="855" y="621"/>
                  </a:lnTo>
                  <a:lnTo>
                    <a:pt x="855" y="621"/>
                  </a:lnTo>
                  <a:lnTo>
                    <a:pt x="855" y="619"/>
                  </a:lnTo>
                  <a:lnTo>
                    <a:pt x="858" y="619"/>
                  </a:lnTo>
                  <a:lnTo>
                    <a:pt x="858" y="619"/>
                  </a:lnTo>
                  <a:lnTo>
                    <a:pt x="858" y="617"/>
                  </a:lnTo>
                  <a:lnTo>
                    <a:pt x="860" y="617"/>
                  </a:lnTo>
                  <a:lnTo>
                    <a:pt x="862" y="617"/>
                  </a:lnTo>
                  <a:lnTo>
                    <a:pt x="862" y="614"/>
                  </a:lnTo>
                  <a:lnTo>
                    <a:pt x="865" y="612"/>
                  </a:lnTo>
                  <a:lnTo>
                    <a:pt x="865" y="610"/>
                  </a:lnTo>
                  <a:lnTo>
                    <a:pt x="862" y="607"/>
                  </a:lnTo>
                  <a:lnTo>
                    <a:pt x="860" y="607"/>
                  </a:lnTo>
                  <a:lnTo>
                    <a:pt x="860" y="607"/>
                  </a:lnTo>
                  <a:lnTo>
                    <a:pt x="860" y="607"/>
                  </a:lnTo>
                  <a:lnTo>
                    <a:pt x="860" y="605"/>
                  </a:lnTo>
                  <a:lnTo>
                    <a:pt x="860" y="607"/>
                  </a:lnTo>
                  <a:lnTo>
                    <a:pt x="862" y="605"/>
                  </a:lnTo>
                  <a:lnTo>
                    <a:pt x="862" y="605"/>
                  </a:lnTo>
                  <a:lnTo>
                    <a:pt x="862" y="602"/>
                  </a:lnTo>
                  <a:lnTo>
                    <a:pt x="865" y="602"/>
                  </a:lnTo>
                  <a:lnTo>
                    <a:pt x="867" y="605"/>
                  </a:lnTo>
                  <a:lnTo>
                    <a:pt x="869" y="602"/>
                  </a:lnTo>
                  <a:lnTo>
                    <a:pt x="872" y="605"/>
                  </a:lnTo>
                  <a:lnTo>
                    <a:pt x="874" y="602"/>
                  </a:lnTo>
                  <a:lnTo>
                    <a:pt x="874" y="600"/>
                  </a:lnTo>
                  <a:lnTo>
                    <a:pt x="874" y="600"/>
                  </a:lnTo>
                  <a:lnTo>
                    <a:pt x="872" y="600"/>
                  </a:lnTo>
                  <a:lnTo>
                    <a:pt x="872" y="598"/>
                  </a:lnTo>
                  <a:lnTo>
                    <a:pt x="874" y="598"/>
                  </a:lnTo>
                  <a:lnTo>
                    <a:pt x="876" y="598"/>
                  </a:lnTo>
                  <a:lnTo>
                    <a:pt x="876" y="595"/>
                  </a:lnTo>
                  <a:lnTo>
                    <a:pt x="876" y="595"/>
                  </a:lnTo>
                  <a:lnTo>
                    <a:pt x="876" y="593"/>
                  </a:lnTo>
                  <a:lnTo>
                    <a:pt x="876" y="591"/>
                  </a:lnTo>
                  <a:lnTo>
                    <a:pt x="876" y="591"/>
                  </a:lnTo>
                  <a:lnTo>
                    <a:pt x="881" y="591"/>
                  </a:lnTo>
                  <a:lnTo>
                    <a:pt x="881" y="591"/>
                  </a:lnTo>
                  <a:lnTo>
                    <a:pt x="881" y="588"/>
                  </a:lnTo>
                  <a:lnTo>
                    <a:pt x="879" y="588"/>
                  </a:lnTo>
                  <a:lnTo>
                    <a:pt x="879" y="586"/>
                  </a:lnTo>
                  <a:lnTo>
                    <a:pt x="879" y="586"/>
                  </a:lnTo>
                  <a:lnTo>
                    <a:pt x="881" y="586"/>
                  </a:lnTo>
                  <a:lnTo>
                    <a:pt x="883" y="586"/>
                  </a:lnTo>
                  <a:lnTo>
                    <a:pt x="883" y="586"/>
                  </a:lnTo>
                  <a:lnTo>
                    <a:pt x="886" y="586"/>
                  </a:lnTo>
                  <a:lnTo>
                    <a:pt x="888" y="588"/>
                  </a:lnTo>
                  <a:lnTo>
                    <a:pt x="888" y="586"/>
                  </a:lnTo>
                  <a:lnTo>
                    <a:pt x="888" y="586"/>
                  </a:lnTo>
                  <a:lnTo>
                    <a:pt x="886" y="584"/>
                  </a:lnTo>
                  <a:lnTo>
                    <a:pt x="886" y="581"/>
                  </a:lnTo>
                  <a:lnTo>
                    <a:pt x="886" y="576"/>
                  </a:lnTo>
                  <a:lnTo>
                    <a:pt x="886" y="576"/>
                  </a:lnTo>
                  <a:lnTo>
                    <a:pt x="886" y="574"/>
                  </a:lnTo>
                  <a:lnTo>
                    <a:pt x="883" y="574"/>
                  </a:lnTo>
                  <a:lnTo>
                    <a:pt x="881" y="574"/>
                  </a:lnTo>
                  <a:lnTo>
                    <a:pt x="879" y="574"/>
                  </a:lnTo>
                  <a:lnTo>
                    <a:pt x="879" y="574"/>
                  </a:lnTo>
                  <a:lnTo>
                    <a:pt x="876" y="572"/>
                  </a:lnTo>
                  <a:lnTo>
                    <a:pt x="876" y="572"/>
                  </a:lnTo>
                  <a:lnTo>
                    <a:pt x="879" y="572"/>
                  </a:lnTo>
                  <a:lnTo>
                    <a:pt x="881" y="572"/>
                  </a:lnTo>
                  <a:lnTo>
                    <a:pt x="881" y="572"/>
                  </a:lnTo>
                  <a:lnTo>
                    <a:pt x="883" y="572"/>
                  </a:lnTo>
                  <a:lnTo>
                    <a:pt x="886" y="569"/>
                  </a:lnTo>
                  <a:lnTo>
                    <a:pt x="886" y="567"/>
                  </a:lnTo>
                  <a:lnTo>
                    <a:pt x="888" y="567"/>
                  </a:lnTo>
                  <a:lnTo>
                    <a:pt x="888" y="567"/>
                  </a:lnTo>
                  <a:lnTo>
                    <a:pt x="886" y="565"/>
                  </a:lnTo>
                  <a:lnTo>
                    <a:pt x="886" y="565"/>
                  </a:lnTo>
                  <a:lnTo>
                    <a:pt x="886" y="562"/>
                  </a:lnTo>
                  <a:lnTo>
                    <a:pt x="883" y="560"/>
                  </a:lnTo>
                  <a:lnTo>
                    <a:pt x="881" y="560"/>
                  </a:lnTo>
                  <a:lnTo>
                    <a:pt x="881" y="560"/>
                  </a:lnTo>
                  <a:lnTo>
                    <a:pt x="881" y="558"/>
                  </a:lnTo>
                  <a:lnTo>
                    <a:pt x="881" y="558"/>
                  </a:lnTo>
                  <a:lnTo>
                    <a:pt x="881" y="558"/>
                  </a:lnTo>
                  <a:lnTo>
                    <a:pt x="883" y="558"/>
                  </a:lnTo>
                  <a:lnTo>
                    <a:pt x="883" y="558"/>
                  </a:lnTo>
                  <a:lnTo>
                    <a:pt x="883" y="555"/>
                  </a:lnTo>
                  <a:lnTo>
                    <a:pt x="883" y="555"/>
                  </a:lnTo>
                  <a:lnTo>
                    <a:pt x="883" y="558"/>
                  </a:lnTo>
                  <a:lnTo>
                    <a:pt x="886" y="558"/>
                  </a:lnTo>
                  <a:lnTo>
                    <a:pt x="886" y="560"/>
                  </a:lnTo>
                  <a:lnTo>
                    <a:pt x="886" y="560"/>
                  </a:lnTo>
                  <a:lnTo>
                    <a:pt x="886" y="560"/>
                  </a:lnTo>
                  <a:lnTo>
                    <a:pt x="888" y="562"/>
                  </a:lnTo>
                  <a:lnTo>
                    <a:pt x="888" y="560"/>
                  </a:lnTo>
                  <a:lnTo>
                    <a:pt x="891" y="560"/>
                  </a:lnTo>
                  <a:lnTo>
                    <a:pt x="891" y="558"/>
                  </a:lnTo>
                  <a:lnTo>
                    <a:pt x="891" y="555"/>
                  </a:lnTo>
                  <a:lnTo>
                    <a:pt x="891" y="550"/>
                  </a:lnTo>
                  <a:lnTo>
                    <a:pt x="893" y="550"/>
                  </a:lnTo>
                  <a:lnTo>
                    <a:pt x="893" y="548"/>
                  </a:lnTo>
                  <a:lnTo>
                    <a:pt x="895" y="546"/>
                  </a:lnTo>
                  <a:lnTo>
                    <a:pt x="895" y="543"/>
                  </a:lnTo>
                  <a:lnTo>
                    <a:pt x="895" y="543"/>
                  </a:lnTo>
                  <a:lnTo>
                    <a:pt x="895" y="541"/>
                  </a:lnTo>
                  <a:lnTo>
                    <a:pt x="895" y="539"/>
                  </a:lnTo>
                  <a:lnTo>
                    <a:pt x="895" y="539"/>
                  </a:lnTo>
                  <a:lnTo>
                    <a:pt x="895" y="536"/>
                  </a:lnTo>
                  <a:lnTo>
                    <a:pt x="898" y="534"/>
                  </a:lnTo>
                  <a:lnTo>
                    <a:pt x="898" y="534"/>
                  </a:lnTo>
                  <a:lnTo>
                    <a:pt x="895" y="532"/>
                  </a:lnTo>
                  <a:lnTo>
                    <a:pt x="895" y="532"/>
                  </a:lnTo>
                  <a:lnTo>
                    <a:pt x="895" y="532"/>
                  </a:lnTo>
                  <a:lnTo>
                    <a:pt x="898" y="532"/>
                  </a:lnTo>
                  <a:lnTo>
                    <a:pt x="898" y="532"/>
                  </a:lnTo>
                  <a:lnTo>
                    <a:pt x="900" y="529"/>
                  </a:lnTo>
                  <a:lnTo>
                    <a:pt x="900" y="524"/>
                  </a:lnTo>
                  <a:lnTo>
                    <a:pt x="900" y="524"/>
                  </a:lnTo>
                  <a:lnTo>
                    <a:pt x="902" y="524"/>
                  </a:lnTo>
                  <a:lnTo>
                    <a:pt x="902" y="527"/>
                  </a:lnTo>
                  <a:lnTo>
                    <a:pt x="905" y="527"/>
                  </a:lnTo>
                  <a:lnTo>
                    <a:pt x="907" y="524"/>
                  </a:lnTo>
                  <a:lnTo>
                    <a:pt x="909" y="524"/>
                  </a:lnTo>
                  <a:lnTo>
                    <a:pt x="907" y="524"/>
                  </a:lnTo>
                  <a:lnTo>
                    <a:pt x="907" y="520"/>
                  </a:lnTo>
                  <a:lnTo>
                    <a:pt x="905" y="517"/>
                  </a:lnTo>
                  <a:lnTo>
                    <a:pt x="905" y="517"/>
                  </a:lnTo>
                  <a:lnTo>
                    <a:pt x="907" y="515"/>
                  </a:lnTo>
                  <a:lnTo>
                    <a:pt x="907" y="515"/>
                  </a:lnTo>
                  <a:lnTo>
                    <a:pt x="907" y="513"/>
                  </a:lnTo>
                  <a:lnTo>
                    <a:pt x="905" y="513"/>
                  </a:lnTo>
                  <a:lnTo>
                    <a:pt x="905" y="513"/>
                  </a:lnTo>
                  <a:lnTo>
                    <a:pt x="907" y="513"/>
                  </a:lnTo>
                  <a:lnTo>
                    <a:pt x="905" y="510"/>
                  </a:lnTo>
                  <a:lnTo>
                    <a:pt x="902" y="508"/>
                  </a:lnTo>
                  <a:lnTo>
                    <a:pt x="900" y="508"/>
                  </a:lnTo>
                  <a:lnTo>
                    <a:pt x="902" y="506"/>
                  </a:lnTo>
                  <a:lnTo>
                    <a:pt x="902" y="506"/>
                  </a:lnTo>
                  <a:lnTo>
                    <a:pt x="905" y="506"/>
                  </a:lnTo>
                  <a:lnTo>
                    <a:pt x="905" y="506"/>
                  </a:lnTo>
                  <a:lnTo>
                    <a:pt x="907" y="506"/>
                  </a:lnTo>
                  <a:lnTo>
                    <a:pt x="909" y="508"/>
                  </a:lnTo>
                  <a:lnTo>
                    <a:pt x="909" y="508"/>
                  </a:lnTo>
                  <a:lnTo>
                    <a:pt x="907" y="501"/>
                  </a:lnTo>
                  <a:lnTo>
                    <a:pt x="907" y="498"/>
                  </a:lnTo>
                  <a:lnTo>
                    <a:pt x="905" y="496"/>
                  </a:lnTo>
                  <a:lnTo>
                    <a:pt x="905" y="498"/>
                  </a:lnTo>
                  <a:lnTo>
                    <a:pt x="902" y="501"/>
                  </a:lnTo>
                  <a:lnTo>
                    <a:pt x="900" y="501"/>
                  </a:lnTo>
                  <a:lnTo>
                    <a:pt x="900" y="498"/>
                  </a:lnTo>
                  <a:lnTo>
                    <a:pt x="902" y="498"/>
                  </a:lnTo>
                  <a:lnTo>
                    <a:pt x="905" y="494"/>
                  </a:lnTo>
                  <a:lnTo>
                    <a:pt x="907" y="491"/>
                  </a:lnTo>
                  <a:lnTo>
                    <a:pt x="907" y="491"/>
                  </a:lnTo>
                  <a:lnTo>
                    <a:pt x="905" y="491"/>
                  </a:lnTo>
                  <a:lnTo>
                    <a:pt x="902" y="491"/>
                  </a:lnTo>
                  <a:lnTo>
                    <a:pt x="900" y="489"/>
                  </a:lnTo>
                  <a:lnTo>
                    <a:pt x="893" y="484"/>
                  </a:lnTo>
                  <a:lnTo>
                    <a:pt x="893" y="484"/>
                  </a:lnTo>
                  <a:lnTo>
                    <a:pt x="891" y="482"/>
                  </a:lnTo>
                  <a:lnTo>
                    <a:pt x="888" y="482"/>
                  </a:lnTo>
                  <a:lnTo>
                    <a:pt x="886" y="487"/>
                  </a:lnTo>
                  <a:lnTo>
                    <a:pt x="881" y="487"/>
                  </a:lnTo>
                  <a:lnTo>
                    <a:pt x="876" y="482"/>
                  </a:lnTo>
                  <a:lnTo>
                    <a:pt x="874" y="484"/>
                  </a:lnTo>
                  <a:lnTo>
                    <a:pt x="872" y="484"/>
                  </a:lnTo>
                  <a:lnTo>
                    <a:pt x="872" y="484"/>
                  </a:lnTo>
                  <a:lnTo>
                    <a:pt x="872" y="484"/>
                  </a:lnTo>
                  <a:lnTo>
                    <a:pt x="872" y="484"/>
                  </a:lnTo>
                  <a:lnTo>
                    <a:pt x="876" y="482"/>
                  </a:lnTo>
                  <a:lnTo>
                    <a:pt x="879" y="482"/>
                  </a:lnTo>
                  <a:lnTo>
                    <a:pt x="881" y="482"/>
                  </a:lnTo>
                  <a:lnTo>
                    <a:pt x="883" y="482"/>
                  </a:lnTo>
                  <a:lnTo>
                    <a:pt x="883" y="480"/>
                  </a:lnTo>
                  <a:lnTo>
                    <a:pt x="883" y="477"/>
                  </a:lnTo>
                  <a:lnTo>
                    <a:pt x="888" y="475"/>
                  </a:lnTo>
                  <a:lnTo>
                    <a:pt x="891" y="472"/>
                  </a:lnTo>
                  <a:lnTo>
                    <a:pt x="891" y="472"/>
                  </a:lnTo>
                  <a:lnTo>
                    <a:pt x="895" y="470"/>
                  </a:lnTo>
                  <a:lnTo>
                    <a:pt x="895" y="470"/>
                  </a:lnTo>
                  <a:lnTo>
                    <a:pt x="898" y="470"/>
                  </a:lnTo>
                  <a:lnTo>
                    <a:pt x="895" y="468"/>
                  </a:lnTo>
                  <a:lnTo>
                    <a:pt x="895" y="465"/>
                  </a:lnTo>
                  <a:lnTo>
                    <a:pt x="891" y="461"/>
                  </a:lnTo>
                  <a:lnTo>
                    <a:pt x="883" y="458"/>
                  </a:lnTo>
                  <a:lnTo>
                    <a:pt x="881" y="456"/>
                  </a:lnTo>
                  <a:lnTo>
                    <a:pt x="876" y="454"/>
                  </a:lnTo>
                  <a:lnTo>
                    <a:pt x="874" y="454"/>
                  </a:lnTo>
                  <a:lnTo>
                    <a:pt x="872" y="451"/>
                  </a:lnTo>
                  <a:lnTo>
                    <a:pt x="872" y="449"/>
                  </a:lnTo>
                  <a:lnTo>
                    <a:pt x="869" y="449"/>
                  </a:lnTo>
                  <a:lnTo>
                    <a:pt x="865" y="446"/>
                  </a:lnTo>
                  <a:lnTo>
                    <a:pt x="862" y="449"/>
                  </a:lnTo>
                  <a:lnTo>
                    <a:pt x="860" y="449"/>
                  </a:lnTo>
                  <a:lnTo>
                    <a:pt x="858" y="449"/>
                  </a:lnTo>
                  <a:lnTo>
                    <a:pt x="858" y="449"/>
                  </a:lnTo>
                  <a:lnTo>
                    <a:pt x="858" y="449"/>
                  </a:lnTo>
                  <a:lnTo>
                    <a:pt x="860" y="449"/>
                  </a:lnTo>
                  <a:lnTo>
                    <a:pt x="865" y="444"/>
                  </a:lnTo>
                  <a:lnTo>
                    <a:pt x="867" y="446"/>
                  </a:lnTo>
                  <a:lnTo>
                    <a:pt x="872" y="446"/>
                  </a:lnTo>
                  <a:lnTo>
                    <a:pt x="874" y="451"/>
                  </a:lnTo>
                  <a:lnTo>
                    <a:pt x="879" y="451"/>
                  </a:lnTo>
                  <a:lnTo>
                    <a:pt x="881" y="451"/>
                  </a:lnTo>
                  <a:lnTo>
                    <a:pt x="881" y="451"/>
                  </a:lnTo>
                  <a:lnTo>
                    <a:pt x="888" y="454"/>
                  </a:lnTo>
                  <a:lnTo>
                    <a:pt x="891" y="454"/>
                  </a:lnTo>
                  <a:lnTo>
                    <a:pt x="893" y="454"/>
                  </a:lnTo>
                  <a:lnTo>
                    <a:pt x="891" y="451"/>
                  </a:lnTo>
                  <a:lnTo>
                    <a:pt x="891" y="449"/>
                  </a:lnTo>
                  <a:lnTo>
                    <a:pt x="888" y="446"/>
                  </a:lnTo>
                  <a:lnTo>
                    <a:pt x="886" y="446"/>
                  </a:lnTo>
                  <a:lnTo>
                    <a:pt x="883" y="444"/>
                  </a:lnTo>
                  <a:lnTo>
                    <a:pt x="881" y="444"/>
                  </a:lnTo>
                  <a:lnTo>
                    <a:pt x="881" y="444"/>
                  </a:lnTo>
                  <a:lnTo>
                    <a:pt x="879" y="439"/>
                  </a:lnTo>
                  <a:lnTo>
                    <a:pt x="876" y="439"/>
                  </a:lnTo>
                  <a:lnTo>
                    <a:pt x="876" y="437"/>
                  </a:lnTo>
                  <a:lnTo>
                    <a:pt x="869" y="435"/>
                  </a:lnTo>
                  <a:lnTo>
                    <a:pt x="867" y="435"/>
                  </a:lnTo>
                  <a:lnTo>
                    <a:pt x="867" y="432"/>
                  </a:lnTo>
                  <a:lnTo>
                    <a:pt x="867" y="430"/>
                  </a:lnTo>
                  <a:lnTo>
                    <a:pt x="865" y="425"/>
                  </a:lnTo>
                  <a:lnTo>
                    <a:pt x="860" y="420"/>
                  </a:lnTo>
                  <a:lnTo>
                    <a:pt x="858" y="416"/>
                  </a:lnTo>
                  <a:lnTo>
                    <a:pt x="853" y="413"/>
                  </a:lnTo>
                  <a:lnTo>
                    <a:pt x="853" y="411"/>
                  </a:lnTo>
                  <a:lnTo>
                    <a:pt x="850" y="409"/>
                  </a:lnTo>
                  <a:lnTo>
                    <a:pt x="846" y="402"/>
                  </a:lnTo>
                  <a:lnTo>
                    <a:pt x="846" y="399"/>
                  </a:lnTo>
                  <a:lnTo>
                    <a:pt x="843" y="399"/>
                  </a:lnTo>
                  <a:lnTo>
                    <a:pt x="839" y="397"/>
                  </a:lnTo>
                  <a:lnTo>
                    <a:pt x="834" y="394"/>
                  </a:lnTo>
                  <a:lnTo>
                    <a:pt x="832" y="392"/>
                  </a:lnTo>
                  <a:lnTo>
                    <a:pt x="827" y="390"/>
                  </a:lnTo>
                  <a:lnTo>
                    <a:pt x="825" y="390"/>
                  </a:lnTo>
                  <a:lnTo>
                    <a:pt x="822" y="390"/>
                  </a:lnTo>
                  <a:lnTo>
                    <a:pt x="822" y="387"/>
                  </a:lnTo>
                  <a:lnTo>
                    <a:pt x="820" y="383"/>
                  </a:lnTo>
                  <a:lnTo>
                    <a:pt x="822" y="383"/>
                  </a:lnTo>
                  <a:lnTo>
                    <a:pt x="822" y="378"/>
                  </a:lnTo>
                  <a:lnTo>
                    <a:pt x="825" y="375"/>
                  </a:lnTo>
                  <a:lnTo>
                    <a:pt x="825" y="373"/>
                  </a:lnTo>
                  <a:lnTo>
                    <a:pt x="825" y="371"/>
                  </a:lnTo>
                  <a:lnTo>
                    <a:pt x="827" y="371"/>
                  </a:lnTo>
                  <a:lnTo>
                    <a:pt x="827" y="371"/>
                  </a:lnTo>
                  <a:lnTo>
                    <a:pt x="827" y="368"/>
                  </a:lnTo>
                  <a:lnTo>
                    <a:pt x="829" y="368"/>
                  </a:lnTo>
                  <a:lnTo>
                    <a:pt x="829" y="366"/>
                  </a:lnTo>
                  <a:lnTo>
                    <a:pt x="829" y="366"/>
                  </a:lnTo>
                  <a:lnTo>
                    <a:pt x="832" y="364"/>
                  </a:lnTo>
                  <a:lnTo>
                    <a:pt x="832" y="364"/>
                  </a:lnTo>
                  <a:lnTo>
                    <a:pt x="832" y="361"/>
                  </a:lnTo>
                  <a:lnTo>
                    <a:pt x="829" y="361"/>
                  </a:lnTo>
                  <a:lnTo>
                    <a:pt x="827" y="359"/>
                  </a:lnTo>
                  <a:lnTo>
                    <a:pt x="827" y="359"/>
                  </a:lnTo>
                  <a:lnTo>
                    <a:pt x="829" y="359"/>
                  </a:lnTo>
                  <a:lnTo>
                    <a:pt x="829" y="357"/>
                  </a:lnTo>
                  <a:lnTo>
                    <a:pt x="832" y="357"/>
                  </a:lnTo>
                  <a:lnTo>
                    <a:pt x="832" y="359"/>
                  </a:lnTo>
                  <a:lnTo>
                    <a:pt x="832" y="359"/>
                  </a:lnTo>
                  <a:lnTo>
                    <a:pt x="832" y="361"/>
                  </a:lnTo>
                  <a:lnTo>
                    <a:pt x="834" y="361"/>
                  </a:lnTo>
                  <a:lnTo>
                    <a:pt x="834" y="359"/>
                  </a:lnTo>
                  <a:lnTo>
                    <a:pt x="836" y="359"/>
                  </a:lnTo>
                  <a:lnTo>
                    <a:pt x="836" y="359"/>
                  </a:lnTo>
                  <a:lnTo>
                    <a:pt x="836" y="354"/>
                  </a:lnTo>
                  <a:lnTo>
                    <a:pt x="836" y="354"/>
                  </a:lnTo>
                  <a:lnTo>
                    <a:pt x="836" y="352"/>
                  </a:lnTo>
                  <a:lnTo>
                    <a:pt x="839" y="354"/>
                  </a:lnTo>
                  <a:lnTo>
                    <a:pt x="839" y="352"/>
                  </a:lnTo>
                  <a:lnTo>
                    <a:pt x="839" y="352"/>
                  </a:lnTo>
                  <a:lnTo>
                    <a:pt x="839" y="352"/>
                  </a:lnTo>
                  <a:lnTo>
                    <a:pt x="836" y="349"/>
                  </a:lnTo>
                  <a:lnTo>
                    <a:pt x="836" y="349"/>
                  </a:lnTo>
                  <a:lnTo>
                    <a:pt x="836" y="349"/>
                  </a:lnTo>
                  <a:lnTo>
                    <a:pt x="839" y="349"/>
                  </a:lnTo>
                  <a:lnTo>
                    <a:pt x="841" y="349"/>
                  </a:lnTo>
                  <a:lnTo>
                    <a:pt x="841" y="347"/>
                  </a:lnTo>
                  <a:lnTo>
                    <a:pt x="846" y="347"/>
                  </a:lnTo>
                  <a:lnTo>
                    <a:pt x="848" y="345"/>
                  </a:lnTo>
                  <a:lnTo>
                    <a:pt x="853" y="342"/>
                  </a:lnTo>
                  <a:lnTo>
                    <a:pt x="855" y="342"/>
                  </a:lnTo>
                  <a:lnTo>
                    <a:pt x="858" y="342"/>
                  </a:lnTo>
                  <a:lnTo>
                    <a:pt x="858" y="342"/>
                  </a:lnTo>
                  <a:lnTo>
                    <a:pt x="858" y="342"/>
                  </a:lnTo>
                  <a:lnTo>
                    <a:pt x="860" y="345"/>
                  </a:lnTo>
                  <a:lnTo>
                    <a:pt x="860" y="345"/>
                  </a:lnTo>
                  <a:lnTo>
                    <a:pt x="860" y="345"/>
                  </a:lnTo>
                  <a:lnTo>
                    <a:pt x="862" y="342"/>
                  </a:lnTo>
                  <a:lnTo>
                    <a:pt x="862" y="342"/>
                  </a:lnTo>
                  <a:lnTo>
                    <a:pt x="862" y="340"/>
                  </a:lnTo>
                  <a:lnTo>
                    <a:pt x="862" y="340"/>
                  </a:lnTo>
                  <a:lnTo>
                    <a:pt x="860" y="340"/>
                  </a:lnTo>
                  <a:lnTo>
                    <a:pt x="862" y="338"/>
                  </a:lnTo>
                  <a:lnTo>
                    <a:pt x="862" y="338"/>
                  </a:lnTo>
                  <a:lnTo>
                    <a:pt x="860" y="333"/>
                  </a:lnTo>
                  <a:lnTo>
                    <a:pt x="862" y="333"/>
                  </a:lnTo>
                  <a:lnTo>
                    <a:pt x="860" y="331"/>
                  </a:lnTo>
                  <a:lnTo>
                    <a:pt x="858" y="333"/>
                  </a:lnTo>
                  <a:lnTo>
                    <a:pt x="855" y="333"/>
                  </a:lnTo>
                  <a:lnTo>
                    <a:pt x="853" y="331"/>
                  </a:lnTo>
                  <a:lnTo>
                    <a:pt x="850" y="331"/>
                  </a:lnTo>
                  <a:lnTo>
                    <a:pt x="850" y="331"/>
                  </a:lnTo>
                  <a:lnTo>
                    <a:pt x="850" y="331"/>
                  </a:lnTo>
                  <a:lnTo>
                    <a:pt x="848" y="331"/>
                  </a:lnTo>
                  <a:lnTo>
                    <a:pt x="846" y="331"/>
                  </a:lnTo>
                  <a:lnTo>
                    <a:pt x="843" y="331"/>
                  </a:lnTo>
                  <a:lnTo>
                    <a:pt x="841" y="331"/>
                  </a:lnTo>
                  <a:lnTo>
                    <a:pt x="839" y="328"/>
                  </a:lnTo>
                  <a:lnTo>
                    <a:pt x="834" y="328"/>
                  </a:lnTo>
                  <a:lnTo>
                    <a:pt x="832" y="326"/>
                  </a:lnTo>
                  <a:lnTo>
                    <a:pt x="825" y="323"/>
                  </a:lnTo>
                  <a:lnTo>
                    <a:pt x="820" y="326"/>
                  </a:lnTo>
                  <a:lnTo>
                    <a:pt x="817" y="326"/>
                  </a:lnTo>
                  <a:lnTo>
                    <a:pt x="817" y="326"/>
                  </a:lnTo>
                  <a:lnTo>
                    <a:pt x="817" y="326"/>
                  </a:lnTo>
                  <a:lnTo>
                    <a:pt x="820" y="328"/>
                  </a:lnTo>
                  <a:lnTo>
                    <a:pt x="817" y="331"/>
                  </a:lnTo>
                  <a:lnTo>
                    <a:pt x="813" y="333"/>
                  </a:lnTo>
                  <a:lnTo>
                    <a:pt x="815" y="335"/>
                  </a:lnTo>
                  <a:lnTo>
                    <a:pt x="815" y="335"/>
                  </a:lnTo>
                  <a:lnTo>
                    <a:pt x="813" y="338"/>
                  </a:lnTo>
                  <a:lnTo>
                    <a:pt x="808" y="338"/>
                  </a:lnTo>
                  <a:lnTo>
                    <a:pt x="806" y="338"/>
                  </a:lnTo>
                  <a:lnTo>
                    <a:pt x="801" y="338"/>
                  </a:lnTo>
                  <a:lnTo>
                    <a:pt x="799" y="335"/>
                  </a:lnTo>
                  <a:lnTo>
                    <a:pt x="799" y="333"/>
                  </a:lnTo>
                  <a:lnTo>
                    <a:pt x="796" y="331"/>
                  </a:lnTo>
                  <a:lnTo>
                    <a:pt x="796" y="328"/>
                  </a:lnTo>
                  <a:lnTo>
                    <a:pt x="796" y="326"/>
                  </a:lnTo>
                  <a:lnTo>
                    <a:pt x="796" y="326"/>
                  </a:lnTo>
                  <a:lnTo>
                    <a:pt x="796" y="326"/>
                  </a:lnTo>
                  <a:lnTo>
                    <a:pt x="796" y="323"/>
                  </a:lnTo>
                  <a:lnTo>
                    <a:pt x="796" y="323"/>
                  </a:lnTo>
                  <a:lnTo>
                    <a:pt x="794" y="321"/>
                  </a:lnTo>
                  <a:lnTo>
                    <a:pt x="792" y="319"/>
                  </a:lnTo>
                  <a:lnTo>
                    <a:pt x="789" y="316"/>
                  </a:lnTo>
                  <a:lnTo>
                    <a:pt x="787" y="316"/>
                  </a:lnTo>
                  <a:lnTo>
                    <a:pt x="784" y="316"/>
                  </a:lnTo>
                  <a:lnTo>
                    <a:pt x="775" y="316"/>
                  </a:lnTo>
                  <a:lnTo>
                    <a:pt x="768" y="312"/>
                  </a:lnTo>
                  <a:lnTo>
                    <a:pt x="766" y="309"/>
                  </a:lnTo>
                  <a:lnTo>
                    <a:pt x="763" y="307"/>
                  </a:lnTo>
                  <a:lnTo>
                    <a:pt x="761" y="305"/>
                  </a:lnTo>
                  <a:lnTo>
                    <a:pt x="761" y="302"/>
                  </a:lnTo>
                  <a:lnTo>
                    <a:pt x="761" y="295"/>
                  </a:lnTo>
                  <a:lnTo>
                    <a:pt x="763" y="295"/>
                  </a:lnTo>
                  <a:lnTo>
                    <a:pt x="766" y="293"/>
                  </a:lnTo>
                  <a:lnTo>
                    <a:pt x="768" y="295"/>
                  </a:lnTo>
                  <a:lnTo>
                    <a:pt x="770" y="297"/>
                  </a:lnTo>
                  <a:lnTo>
                    <a:pt x="775" y="295"/>
                  </a:lnTo>
                  <a:lnTo>
                    <a:pt x="775" y="295"/>
                  </a:lnTo>
                  <a:lnTo>
                    <a:pt x="777" y="295"/>
                  </a:lnTo>
                  <a:lnTo>
                    <a:pt x="780" y="295"/>
                  </a:lnTo>
                  <a:lnTo>
                    <a:pt x="782" y="295"/>
                  </a:lnTo>
                  <a:lnTo>
                    <a:pt x="782" y="295"/>
                  </a:lnTo>
                  <a:lnTo>
                    <a:pt x="782" y="293"/>
                  </a:lnTo>
                  <a:lnTo>
                    <a:pt x="784" y="290"/>
                  </a:lnTo>
                  <a:lnTo>
                    <a:pt x="784" y="286"/>
                  </a:lnTo>
                  <a:lnTo>
                    <a:pt x="784" y="283"/>
                  </a:lnTo>
                  <a:lnTo>
                    <a:pt x="784" y="283"/>
                  </a:lnTo>
                  <a:lnTo>
                    <a:pt x="787" y="279"/>
                  </a:lnTo>
                  <a:lnTo>
                    <a:pt x="789" y="276"/>
                  </a:lnTo>
                  <a:lnTo>
                    <a:pt x="796" y="274"/>
                  </a:lnTo>
                  <a:lnTo>
                    <a:pt x="799" y="274"/>
                  </a:lnTo>
                  <a:lnTo>
                    <a:pt x="799" y="267"/>
                  </a:lnTo>
                  <a:lnTo>
                    <a:pt x="801" y="264"/>
                  </a:lnTo>
                  <a:lnTo>
                    <a:pt x="801" y="264"/>
                  </a:lnTo>
                  <a:lnTo>
                    <a:pt x="801" y="262"/>
                  </a:lnTo>
                  <a:lnTo>
                    <a:pt x="803" y="262"/>
                  </a:lnTo>
                  <a:lnTo>
                    <a:pt x="803" y="260"/>
                  </a:lnTo>
                  <a:lnTo>
                    <a:pt x="810" y="260"/>
                  </a:lnTo>
                  <a:lnTo>
                    <a:pt x="810" y="262"/>
                  </a:lnTo>
                  <a:lnTo>
                    <a:pt x="813" y="262"/>
                  </a:lnTo>
                  <a:lnTo>
                    <a:pt x="813" y="260"/>
                  </a:lnTo>
                  <a:lnTo>
                    <a:pt x="813" y="260"/>
                  </a:lnTo>
                  <a:lnTo>
                    <a:pt x="813" y="257"/>
                  </a:lnTo>
                  <a:lnTo>
                    <a:pt x="815" y="262"/>
                  </a:lnTo>
                  <a:lnTo>
                    <a:pt x="822" y="264"/>
                  </a:lnTo>
                  <a:lnTo>
                    <a:pt x="825" y="267"/>
                  </a:lnTo>
                  <a:lnTo>
                    <a:pt x="825" y="267"/>
                  </a:lnTo>
                  <a:lnTo>
                    <a:pt x="827" y="269"/>
                  </a:lnTo>
                  <a:lnTo>
                    <a:pt x="827" y="271"/>
                  </a:lnTo>
                  <a:lnTo>
                    <a:pt x="827" y="271"/>
                  </a:lnTo>
                  <a:lnTo>
                    <a:pt x="825" y="276"/>
                  </a:lnTo>
                  <a:lnTo>
                    <a:pt x="825" y="279"/>
                  </a:lnTo>
                  <a:lnTo>
                    <a:pt x="822" y="279"/>
                  </a:lnTo>
                  <a:lnTo>
                    <a:pt x="820" y="281"/>
                  </a:lnTo>
                  <a:lnTo>
                    <a:pt x="820" y="281"/>
                  </a:lnTo>
                  <a:lnTo>
                    <a:pt x="820" y="283"/>
                  </a:lnTo>
                  <a:lnTo>
                    <a:pt x="822" y="286"/>
                  </a:lnTo>
                  <a:lnTo>
                    <a:pt x="820" y="286"/>
                  </a:lnTo>
                  <a:lnTo>
                    <a:pt x="820" y="286"/>
                  </a:lnTo>
                  <a:lnTo>
                    <a:pt x="817" y="286"/>
                  </a:lnTo>
                  <a:lnTo>
                    <a:pt x="817" y="288"/>
                  </a:lnTo>
                  <a:lnTo>
                    <a:pt x="820" y="288"/>
                  </a:lnTo>
                  <a:lnTo>
                    <a:pt x="820" y="290"/>
                  </a:lnTo>
                  <a:lnTo>
                    <a:pt x="822" y="290"/>
                  </a:lnTo>
                  <a:lnTo>
                    <a:pt x="825" y="290"/>
                  </a:lnTo>
                  <a:lnTo>
                    <a:pt x="829" y="290"/>
                  </a:lnTo>
                  <a:lnTo>
                    <a:pt x="829" y="290"/>
                  </a:lnTo>
                  <a:lnTo>
                    <a:pt x="829" y="290"/>
                  </a:lnTo>
                  <a:lnTo>
                    <a:pt x="827" y="293"/>
                  </a:lnTo>
                  <a:lnTo>
                    <a:pt x="827" y="293"/>
                  </a:lnTo>
                  <a:lnTo>
                    <a:pt x="829" y="295"/>
                  </a:lnTo>
                  <a:lnTo>
                    <a:pt x="825" y="300"/>
                  </a:lnTo>
                  <a:lnTo>
                    <a:pt x="822" y="300"/>
                  </a:lnTo>
                  <a:lnTo>
                    <a:pt x="822" y="300"/>
                  </a:lnTo>
                  <a:lnTo>
                    <a:pt x="822" y="302"/>
                  </a:lnTo>
                  <a:lnTo>
                    <a:pt x="825" y="305"/>
                  </a:lnTo>
                  <a:lnTo>
                    <a:pt x="825" y="305"/>
                  </a:lnTo>
                  <a:lnTo>
                    <a:pt x="825" y="302"/>
                  </a:lnTo>
                  <a:lnTo>
                    <a:pt x="827" y="302"/>
                  </a:lnTo>
                  <a:lnTo>
                    <a:pt x="829" y="302"/>
                  </a:lnTo>
                  <a:lnTo>
                    <a:pt x="832" y="300"/>
                  </a:lnTo>
                  <a:lnTo>
                    <a:pt x="832" y="300"/>
                  </a:lnTo>
                  <a:lnTo>
                    <a:pt x="829" y="300"/>
                  </a:lnTo>
                  <a:lnTo>
                    <a:pt x="829" y="297"/>
                  </a:lnTo>
                  <a:lnTo>
                    <a:pt x="832" y="297"/>
                  </a:lnTo>
                  <a:lnTo>
                    <a:pt x="832" y="297"/>
                  </a:lnTo>
                  <a:lnTo>
                    <a:pt x="834" y="297"/>
                  </a:lnTo>
                  <a:lnTo>
                    <a:pt x="834" y="297"/>
                  </a:lnTo>
                  <a:lnTo>
                    <a:pt x="834" y="297"/>
                  </a:lnTo>
                  <a:lnTo>
                    <a:pt x="836" y="295"/>
                  </a:lnTo>
                  <a:lnTo>
                    <a:pt x="836" y="295"/>
                  </a:lnTo>
                  <a:lnTo>
                    <a:pt x="836" y="293"/>
                  </a:lnTo>
                  <a:lnTo>
                    <a:pt x="839" y="290"/>
                  </a:lnTo>
                  <a:lnTo>
                    <a:pt x="843" y="286"/>
                  </a:lnTo>
                  <a:lnTo>
                    <a:pt x="846" y="286"/>
                  </a:lnTo>
                  <a:lnTo>
                    <a:pt x="848" y="283"/>
                  </a:lnTo>
                  <a:lnTo>
                    <a:pt x="850" y="283"/>
                  </a:lnTo>
                  <a:lnTo>
                    <a:pt x="850" y="283"/>
                  </a:lnTo>
                  <a:lnTo>
                    <a:pt x="853" y="281"/>
                  </a:lnTo>
                  <a:lnTo>
                    <a:pt x="855" y="281"/>
                  </a:lnTo>
                  <a:lnTo>
                    <a:pt x="855" y="281"/>
                  </a:lnTo>
                  <a:lnTo>
                    <a:pt x="855" y="281"/>
                  </a:lnTo>
                  <a:lnTo>
                    <a:pt x="855" y="279"/>
                  </a:lnTo>
                  <a:lnTo>
                    <a:pt x="858" y="281"/>
                  </a:lnTo>
                  <a:lnTo>
                    <a:pt x="865" y="281"/>
                  </a:lnTo>
                  <a:lnTo>
                    <a:pt x="867" y="279"/>
                  </a:lnTo>
                  <a:lnTo>
                    <a:pt x="867" y="279"/>
                  </a:lnTo>
                  <a:lnTo>
                    <a:pt x="867" y="279"/>
                  </a:lnTo>
                  <a:lnTo>
                    <a:pt x="867" y="276"/>
                  </a:lnTo>
                  <a:lnTo>
                    <a:pt x="867" y="274"/>
                  </a:lnTo>
                  <a:lnTo>
                    <a:pt x="869" y="271"/>
                  </a:lnTo>
                  <a:lnTo>
                    <a:pt x="869" y="271"/>
                  </a:lnTo>
                  <a:lnTo>
                    <a:pt x="872" y="269"/>
                  </a:lnTo>
                  <a:lnTo>
                    <a:pt x="872" y="269"/>
                  </a:lnTo>
                  <a:lnTo>
                    <a:pt x="874" y="269"/>
                  </a:lnTo>
                  <a:lnTo>
                    <a:pt x="874" y="269"/>
                  </a:lnTo>
                  <a:lnTo>
                    <a:pt x="874" y="267"/>
                  </a:lnTo>
                  <a:lnTo>
                    <a:pt x="874" y="267"/>
                  </a:lnTo>
                  <a:lnTo>
                    <a:pt x="874" y="267"/>
                  </a:lnTo>
                  <a:lnTo>
                    <a:pt x="876" y="264"/>
                  </a:lnTo>
                  <a:lnTo>
                    <a:pt x="879" y="264"/>
                  </a:lnTo>
                  <a:lnTo>
                    <a:pt x="879" y="262"/>
                  </a:lnTo>
                  <a:lnTo>
                    <a:pt x="881" y="262"/>
                  </a:lnTo>
                  <a:lnTo>
                    <a:pt x="881" y="262"/>
                  </a:lnTo>
                  <a:lnTo>
                    <a:pt x="881" y="262"/>
                  </a:lnTo>
                  <a:lnTo>
                    <a:pt x="881" y="262"/>
                  </a:lnTo>
                  <a:lnTo>
                    <a:pt x="881" y="260"/>
                  </a:lnTo>
                  <a:lnTo>
                    <a:pt x="881" y="260"/>
                  </a:lnTo>
                  <a:lnTo>
                    <a:pt x="883" y="260"/>
                  </a:lnTo>
                  <a:lnTo>
                    <a:pt x="886" y="260"/>
                  </a:lnTo>
                  <a:lnTo>
                    <a:pt x="886" y="257"/>
                  </a:lnTo>
                  <a:lnTo>
                    <a:pt x="886" y="257"/>
                  </a:lnTo>
                  <a:lnTo>
                    <a:pt x="886" y="257"/>
                  </a:lnTo>
                  <a:lnTo>
                    <a:pt x="888" y="255"/>
                  </a:lnTo>
                  <a:lnTo>
                    <a:pt x="888" y="253"/>
                  </a:lnTo>
                  <a:lnTo>
                    <a:pt x="888" y="250"/>
                  </a:lnTo>
                  <a:lnTo>
                    <a:pt x="888" y="250"/>
                  </a:lnTo>
                  <a:lnTo>
                    <a:pt x="888" y="250"/>
                  </a:lnTo>
                  <a:lnTo>
                    <a:pt x="888" y="250"/>
                  </a:lnTo>
                  <a:lnTo>
                    <a:pt x="888" y="248"/>
                  </a:lnTo>
                  <a:lnTo>
                    <a:pt x="888" y="245"/>
                  </a:lnTo>
                  <a:lnTo>
                    <a:pt x="888" y="245"/>
                  </a:lnTo>
                  <a:lnTo>
                    <a:pt x="888" y="243"/>
                  </a:lnTo>
                  <a:lnTo>
                    <a:pt x="888" y="243"/>
                  </a:lnTo>
                  <a:lnTo>
                    <a:pt x="891" y="243"/>
                  </a:lnTo>
                  <a:lnTo>
                    <a:pt x="891" y="243"/>
                  </a:lnTo>
                  <a:lnTo>
                    <a:pt x="891" y="243"/>
                  </a:lnTo>
                  <a:lnTo>
                    <a:pt x="891" y="241"/>
                  </a:lnTo>
                  <a:lnTo>
                    <a:pt x="893" y="243"/>
                  </a:lnTo>
                  <a:lnTo>
                    <a:pt x="893" y="243"/>
                  </a:lnTo>
                  <a:lnTo>
                    <a:pt x="895" y="243"/>
                  </a:lnTo>
                  <a:lnTo>
                    <a:pt x="895" y="245"/>
                  </a:lnTo>
                  <a:lnTo>
                    <a:pt x="898" y="245"/>
                  </a:lnTo>
                  <a:lnTo>
                    <a:pt x="898" y="245"/>
                  </a:lnTo>
                  <a:lnTo>
                    <a:pt x="900" y="248"/>
                  </a:lnTo>
                  <a:lnTo>
                    <a:pt x="900" y="248"/>
                  </a:lnTo>
                  <a:lnTo>
                    <a:pt x="905" y="248"/>
                  </a:lnTo>
                  <a:lnTo>
                    <a:pt x="905" y="248"/>
                  </a:lnTo>
                  <a:lnTo>
                    <a:pt x="907" y="248"/>
                  </a:lnTo>
                  <a:lnTo>
                    <a:pt x="909" y="248"/>
                  </a:lnTo>
                  <a:lnTo>
                    <a:pt x="912" y="248"/>
                  </a:lnTo>
                  <a:lnTo>
                    <a:pt x="914" y="248"/>
                  </a:lnTo>
                  <a:lnTo>
                    <a:pt x="914" y="250"/>
                  </a:lnTo>
                  <a:lnTo>
                    <a:pt x="916" y="250"/>
                  </a:lnTo>
                  <a:lnTo>
                    <a:pt x="916" y="250"/>
                  </a:lnTo>
                  <a:lnTo>
                    <a:pt x="916" y="248"/>
                  </a:lnTo>
                  <a:lnTo>
                    <a:pt x="916" y="248"/>
                  </a:lnTo>
                  <a:lnTo>
                    <a:pt x="916" y="245"/>
                  </a:lnTo>
                  <a:lnTo>
                    <a:pt x="916" y="245"/>
                  </a:lnTo>
                  <a:lnTo>
                    <a:pt x="916" y="245"/>
                  </a:lnTo>
                  <a:lnTo>
                    <a:pt x="914" y="243"/>
                  </a:lnTo>
                  <a:lnTo>
                    <a:pt x="912" y="243"/>
                  </a:lnTo>
                  <a:lnTo>
                    <a:pt x="912" y="241"/>
                  </a:lnTo>
                  <a:lnTo>
                    <a:pt x="909" y="241"/>
                  </a:lnTo>
                  <a:lnTo>
                    <a:pt x="909" y="238"/>
                  </a:lnTo>
                  <a:lnTo>
                    <a:pt x="909" y="238"/>
                  </a:lnTo>
                  <a:lnTo>
                    <a:pt x="909" y="238"/>
                  </a:lnTo>
                  <a:lnTo>
                    <a:pt x="909" y="236"/>
                  </a:lnTo>
                  <a:lnTo>
                    <a:pt x="912" y="236"/>
                  </a:lnTo>
                  <a:lnTo>
                    <a:pt x="914" y="236"/>
                  </a:lnTo>
                  <a:lnTo>
                    <a:pt x="919" y="236"/>
                  </a:lnTo>
                  <a:lnTo>
                    <a:pt x="921" y="236"/>
                  </a:lnTo>
                  <a:lnTo>
                    <a:pt x="921" y="236"/>
                  </a:lnTo>
                  <a:lnTo>
                    <a:pt x="924" y="236"/>
                  </a:lnTo>
                  <a:lnTo>
                    <a:pt x="924" y="236"/>
                  </a:lnTo>
                  <a:lnTo>
                    <a:pt x="924" y="234"/>
                  </a:lnTo>
                  <a:lnTo>
                    <a:pt x="926" y="234"/>
                  </a:lnTo>
                  <a:lnTo>
                    <a:pt x="926" y="234"/>
                  </a:lnTo>
                  <a:lnTo>
                    <a:pt x="926" y="231"/>
                  </a:lnTo>
                  <a:lnTo>
                    <a:pt x="926" y="231"/>
                  </a:lnTo>
                  <a:lnTo>
                    <a:pt x="926" y="229"/>
                  </a:lnTo>
                  <a:lnTo>
                    <a:pt x="926" y="229"/>
                  </a:lnTo>
                  <a:lnTo>
                    <a:pt x="926" y="229"/>
                  </a:lnTo>
                  <a:lnTo>
                    <a:pt x="928" y="229"/>
                  </a:lnTo>
                  <a:lnTo>
                    <a:pt x="928" y="229"/>
                  </a:lnTo>
                  <a:lnTo>
                    <a:pt x="931" y="229"/>
                  </a:lnTo>
                  <a:lnTo>
                    <a:pt x="931" y="229"/>
                  </a:lnTo>
                  <a:lnTo>
                    <a:pt x="931" y="229"/>
                  </a:lnTo>
                  <a:lnTo>
                    <a:pt x="931" y="229"/>
                  </a:lnTo>
                  <a:lnTo>
                    <a:pt x="931" y="229"/>
                  </a:lnTo>
                  <a:lnTo>
                    <a:pt x="931" y="227"/>
                  </a:lnTo>
                  <a:lnTo>
                    <a:pt x="931" y="224"/>
                  </a:lnTo>
                  <a:lnTo>
                    <a:pt x="931" y="222"/>
                  </a:lnTo>
                  <a:lnTo>
                    <a:pt x="928" y="222"/>
                  </a:lnTo>
                  <a:lnTo>
                    <a:pt x="928" y="219"/>
                  </a:lnTo>
                  <a:lnTo>
                    <a:pt x="928" y="217"/>
                  </a:lnTo>
                  <a:lnTo>
                    <a:pt x="928" y="217"/>
                  </a:lnTo>
                  <a:lnTo>
                    <a:pt x="931" y="217"/>
                  </a:lnTo>
                  <a:lnTo>
                    <a:pt x="931" y="217"/>
                  </a:lnTo>
                  <a:lnTo>
                    <a:pt x="931" y="217"/>
                  </a:lnTo>
                  <a:lnTo>
                    <a:pt x="933" y="217"/>
                  </a:lnTo>
                  <a:lnTo>
                    <a:pt x="933" y="217"/>
                  </a:lnTo>
                  <a:lnTo>
                    <a:pt x="933" y="219"/>
                  </a:lnTo>
                  <a:lnTo>
                    <a:pt x="935" y="219"/>
                  </a:lnTo>
                  <a:lnTo>
                    <a:pt x="935" y="219"/>
                  </a:lnTo>
                  <a:lnTo>
                    <a:pt x="938" y="222"/>
                  </a:lnTo>
                  <a:lnTo>
                    <a:pt x="940" y="224"/>
                  </a:lnTo>
                  <a:lnTo>
                    <a:pt x="940" y="224"/>
                  </a:lnTo>
                  <a:lnTo>
                    <a:pt x="942" y="224"/>
                  </a:lnTo>
                  <a:lnTo>
                    <a:pt x="945" y="227"/>
                  </a:lnTo>
                  <a:lnTo>
                    <a:pt x="945" y="227"/>
                  </a:lnTo>
                  <a:lnTo>
                    <a:pt x="945" y="227"/>
                  </a:lnTo>
                  <a:lnTo>
                    <a:pt x="945" y="224"/>
                  </a:lnTo>
                  <a:lnTo>
                    <a:pt x="942" y="224"/>
                  </a:lnTo>
                  <a:lnTo>
                    <a:pt x="942" y="224"/>
                  </a:lnTo>
                  <a:lnTo>
                    <a:pt x="940" y="222"/>
                  </a:lnTo>
                  <a:lnTo>
                    <a:pt x="940" y="222"/>
                  </a:lnTo>
                  <a:lnTo>
                    <a:pt x="940" y="222"/>
                  </a:lnTo>
                  <a:lnTo>
                    <a:pt x="942" y="222"/>
                  </a:lnTo>
                  <a:lnTo>
                    <a:pt x="942" y="222"/>
                  </a:lnTo>
                  <a:lnTo>
                    <a:pt x="945" y="219"/>
                  </a:lnTo>
                  <a:lnTo>
                    <a:pt x="945" y="219"/>
                  </a:lnTo>
                  <a:lnTo>
                    <a:pt x="947" y="219"/>
                  </a:lnTo>
                  <a:lnTo>
                    <a:pt x="947" y="219"/>
                  </a:lnTo>
                  <a:lnTo>
                    <a:pt x="949" y="219"/>
                  </a:lnTo>
                  <a:lnTo>
                    <a:pt x="949" y="219"/>
                  </a:lnTo>
                  <a:lnTo>
                    <a:pt x="949" y="217"/>
                  </a:lnTo>
                  <a:lnTo>
                    <a:pt x="949" y="217"/>
                  </a:lnTo>
                  <a:lnTo>
                    <a:pt x="949" y="215"/>
                  </a:lnTo>
                  <a:lnTo>
                    <a:pt x="949" y="215"/>
                  </a:lnTo>
                  <a:lnTo>
                    <a:pt x="949" y="215"/>
                  </a:lnTo>
                  <a:lnTo>
                    <a:pt x="947" y="212"/>
                  </a:lnTo>
                  <a:lnTo>
                    <a:pt x="947" y="210"/>
                  </a:lnTo>
                  <a:lnTo>
                    <a:pt x="947" y="210"/>
                  </a:lnTo>
                  <a:lnTo>
                    <a:pt x="947" y="208"/>
                  </a:lnTo>
                  <a:lnTo>
                    <a:pt x="947" y="208"/>
                  </a:lnTo>
                  <a:lnTo>
                    <a:pt x="945" y="208"/>
                  </a:lnTo>
                  <a:lnTo>
                    <a:pt x="945" y="208"/>
                  </a:lnTo>
                  <a:lnTo>
                    <a:pt x="945" y="205"/>
                  </a:lnTo>
                  <a:lnTo>
                    <a:pt x="942" y="203"/>
                  </a:lnTo>
                  <a:lnTo>
                    <a:pt x="942" y="203"/>
                  </a:lnTo>
                  <a:lnTo>
                    <a:pt x="940" y="196"/>
                  </a:lnTo>
                  <a:lnTo>
                    <a:pt x="940" y="196"/>
                  </a:lnTo>
                  <a:lnTo>
                    <a:pt x="933" y="186"/>
                  </a:lnTo>
                  <a:lnTo>
                    <a:pt x="931" y="184"/>
                  </a:lnTo>
                  <a:lnTo>
                    <a:pt x="928" y="184"/>
                  </a:lnTo>
                  <a:lnTo>
                    <a:pt x="926" y="182"/>
                  </a:lnTo>
                  <a:lnTo>
                    <a:pt x="926" y="179"/>
                  </a:lnTo>
                  <a:lnTo>
                    <a:pt x="926" y="179"/>
                  </a:lnTo>
                  <a:lnTo>
                    <a:pt x="926" y="179"/>
                  </a:lnTo>
                  <a:lnTo>
                    <a:pt x="926" y="177"/>
                  </a:lnTo>
                  <a:lnTo>
                    <a:pt x="928" y="177"/>
                  </a:lnTo>
                  <a:lnTo>
                    <a:pt x="928" y="177"/>
                  </a:lnTo>
                  <a:lnTo>
                    <a:pt x="931" y="177"/>
                  </a:lnTo>
                  <a:lnTo>
                    <a:pt x="933" y="175"/>
                  </a:lnTo>
                  <a:lnTo>
                    <a:pt x="933" y="172"/>
                  </a:lnTo>
                  <a:lnTo>
                    <a:pt x="933" y="172"/>
                  </a:lnTo>
                  <a:lnTo>
                    <a:pt x="933" y="170"/>
                  </a:lnTo>
                  <a:lnTo>
                    <a:pt x="933" y="170"/>
                  </a:lnTo>
                  <a:lnTo>
                    <a:pt x="933" y="167"/>
                  </a:lnTo>
                  <a:lnTo>
                    <a:pt x="933" y="167"/>
                  </a:lnTo>
                  <a:lnTo>
                    <a:pt x="935" y="170"/>
                  </a:lnTo>
                  <a:lnTo>
                    <a:pt x="938" y="170"/>
                  </a:lnTo>
                  <a:lnTo>
                    <a:pt x="940" y="170"/>
                  </a:lnTo>
                  <a:lnTo>
                    <a:pt x="940" y="170"/>
                  </a:lnTo>
                  <a:lnTo>
                    <a:pt x="945" y="172"/>
                  </a:lnTo>
                  <a:lnTo>
                    <a:pt x="947" y="172"/>
                  </a:lnTo>
                  <a:lnTo>
                    <a:pt x="949" y="172"/>
                  </a:lnTo>
                  <a:lnTo>
                    <a:pt x="952" y="172"/>
                  </a:lnTo>
                  <a:lnTo>
                    <a:pt x="954" y="172"/>
                  </a:lnTo>
                  <a:lnTo>
                    <a:pt x="954" y="175"/>
                  </a:lnTo>
                  <a:lnTo>
                    <a:pt x="957" y="175"/>
                  </a:lnTo>
                  <a:lnTo>
                    <a:pt x="957" y="172"/>
                  </a:lnTo>
                  <a:lnTo>
                    <a:pt x="957" y="172"/>
                  </a:lnTo>
                  <a:lnTo>
                    <a:pt x="957" y="17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1" name="Freeform 367"/>
            <p:cNvSpPr>
              <a:spLocks noEditPoints="1"/>
            </p:cNvSpPr>
            <p:nvPr userDrawn="1"/>
          </p:nvSpPr>
          <p:spPr bwMode="auto">
            <a:xfrm>
              <a:off x="2366" y="3177"/>
              <a:ext cx="290" cy="796"/>
            </a:xfrm>
            <a:custGeom>
              <a:avLst/>
              <a:gdLst>
                <a:gd name="T0" fmla="*/ 271 w 290"/>
                <a:gd name="T1" fmla="*/ 787 h 796"/>
                <a:gd name="T2" fmla="*/ 238 w 290"/>
                <a:gd name="T3" fmla="*/ 787 h 796"/>
                <a:gd name="T4" fmla="*/ 262 w 290"/>
                <a:gd name="T5" fmla="*/ 794 h 796"/>
                <a:gd name="T6" fmla="*/ 219 w 290"/>
                <a:gd name="T7" fmla="*/ 782 h 796"/>
                <a:gd name="T8" fmla="*/ 191 w 290"/>
                <a:gd name="T9" fmla="*/ 761 h 796"/>
                <a:gd name="T10" fmla="*/ 158 w 290"/>
                <a:gd name="T11" fmla="*/ 754 h 796"/>
                <a:gd name="T12" fmla="*/ 184 w 290"/>
                <a:gd name="T13" fmla="*/ 766 h 796"/>
                <a:gd name="T14" fmla="*/ 137 w 290"/>
                <a:gd name="T15" fmla="*/ 737 h 796"/>
                <a:gd name="T16" fmla="*/ 229 w 290"/>
                <a:gd name="T17" fmla="*/ 735 h 796"/>
                <a:gd name="T18" fmla="*/ 217 w 290"/>
                <a:gd name="T19" fmla="*/ 751 h 796"/>
                <a:gd name="T20" fmla="*/ 229 w 290"/>
                <a:gd name="T21" fmla="*/ 770 h 796"/>
                <a:gd name="T22" fmla="*/ 212 w 290"/>
                <a:gd name="T23" fmla="*/ 770 h 796"/>
                <a:gd name="T24" fmla="*/ 137 w 290"/>
                <a:gd name="T25" fmla="*/ 721 h 796"/>
                <a:gd name="T26" fmla="*/ 120 w 290"/>
                <a:gd name="T27" fmla="*/ 711 h 796"/>
                <a:gd name="T28" fmla="*/ 106 w 290"/>
                <a:gd name="T29" fmla="*/ 697 h 796"/>
                <a:gd name="T30" fmla="*/ 83 w 290"/>
                <a:gd name="T31" fmla="*/ 659 h 796"/>
                <a:gd name="T32" fmla="*/ 92 w 290"/>
                <a:gd name="T33" fmla="*/ 657 h 796"/>
                <a:gd name="T34" fmla="*/ 101 w 290"/>
                <a:gd name="T35" fmla="*/ 671 h 796"/>
                <a:gd name="T36" fmla="*/ 83 w 290"/>
                <a:gd name="T37" fmla="*/ 657 h 796"/>
                <a:gd name="T38" fmla="*/ 78 w 290"/>
                <a:gd name="T39" fmla="*/ 636 h 796"/>
                <a:gd name="T40" fmla="*/ 54 w 290"/>
                <a:gd name="T41" fmla="*/ 574 h 796"/>
                <a:gd name="T42" fmla="*/ 92 w 290"/>
                <a:gd name="T43" fmla="*/ 569 h 796"/>
                <a:gd name="T44" fmla="*/ 66 w 290"/>
                <a:gd name="T45" fmla="*/ 574 h 796"/>
                <a:gd name="T46" fmla="*/ 64 w 290"/>
                <a:gd name="T47" fmla="*/ 555 h 796"/>
                <a:gd name="T48" fmla="*/ 59 w 290"/>
                <a:gd name="T49" fmla="*/ 527 h 796"/>
                <a:gd name="T50" fmla="*/ 54 w 290"/>
                <a:gd name="T51" fmla="*/ 541 h 796"/>
                <a:gd name="T52" fmla="*/ 231 w 290"/>
                <a:gd name="T53" fmla="*/ 728 h 796"/>
                <a:gd name="T54" fmla="*/ 151 w 290"/>
                <a:gd name="T55" fmla="*/ 695 h 796"/>
                <a:gd name="T56" fmla="*/ 130 w 290"/>
                <a:gd name="T57" fmla="*/ 657 h 796"/>
                <a:gd name="T58" fmla="*/ 123 w 290"/>
                <a:gd name="T59" fmla="*/ 607 h 796"/>
                <a:gd name="T60" fmla="*/ 118 w 290"/>
                <a:gd name="T61" fmla="*/ 569 h 796"/>
                <a:gd name="T62" fmla="*/ 87 w 290"/>
                <a:gd name="T63" fmla="*/ 527 h 796"/>
                <a:gd name="T64" fmla="*/ 73 w 290"/>
                <a:gd name="T65" fmla="*/ 480 h 796"/>
                <a:gd name="T66" fmla="*/ 76 w 290"/>
                <a:gd name="T67" fmla="*/ 444 h 796"/>
                <a:gd name="T68" fmla="*/ 71 w 290"/>
                <a:gd name="T69" fmla="*/ 392 h 796"/>
                <a:gd name="T70" fmla="*/ 66 w 290"/>
                <a:gd name="T71" fmla="*/ 342 h 796"/>
                <a:gd name="T72" fmla="*/ 43 w 290"/>
                <a:gd name="T73" fmla="*/ 297 h 796"/>
                <a:gd name="T74" fmla="*/ 43 w 290"/>
                <a:gd name="T75" fmla="*/ 250 h 796"/>
                <a:gd name="T76" fmla="*/ 64 w 290"/>
                <a:gd name="T77" fmla="*/ 198 h 796"/>
                <a:gd name="T78" fmla="*/ 59 w 290"/>
                <a:gd name="T79" fmla="*/ 144 h 796"/>
                <a:gd name="T80" fmla="*/ 43 w 290"/>
                <a:gd name="T81" fmla="*/ 73 h 796"/>
                <a:gd name="T82" fmla="*/ 38 w 290"/>
                <a:gd name="T83" fmla="*/ 40 h 796"/>
                <a:gd name="T84" fmla="*/ 10 w 290"/>
                <a:gd name="T85" fmla="*/ 14 h 796"/>
                <a:gd name="T86" fmla="*/ 10 w 290"/>
                <a:gd name="T87" fmla="*/ 122 h 796"/>
                <a:gd name="T88" fmla="*/ 19 w 290"/>
                <a:gd name="T89" fmla="*/ 215 h 796"/>
                <a:gd name="T90" fmla="*/ 33 w 290"/>
                <a:gd name="T91" fmla="*/ 335 h 796"/>
                <a:gd name="T92" fmla="*/ 21 w 290"/>
                <a:gd name="T93" fmla="*/ 418 h 796"/>
                <a:gd name="T94" fmla="*/ 54 w 290"/>
                <a:gd name="T95" fmla="*/ 513 h 796"/>
                <a:gd name="T96" fmla="*/ 73 w 290"/>
                <a:gd name="T97" fmla="*/ 522 h 796"/>
                <a:gd name="T98" fmla="*/ 90 w 290"/>
                <a:gd name="T99" fmla="*/ 584 h 796"/>
                <a:gd name="T100" fmla="*/ 85 w 290"/>
                <a:gd name="T101" fmla="*/ 595 h 796"/>
                <a:gd name="T102" fmla="*/ 68 w 290"/>
                <a:gd name="T103" fmla="*/ 595 h 796"/>
                <a:gd name="T104" fmla="*/ 83 w 290"/>
                <a:gd name="T105" fmla="*/ 619 h 796"/>
                <a:gd name="T106" fmla="*/ 94 w 290"/>
                <a:gd name="T107" fmla="*/ 640 h 796"/>
                <a:gd name="T108" fmla="*/ 101 w 290"/>
                <a:gd name="T109" fmla="*/ 652 h 796"/>
                <a:gd name="T110" fmla="*/ 111 w 290"/>
                <a:gd name="T111" fmla="*/ 673 h 796"/>
                <a:gd name="T112" fmla="*/ 130 w 290"/>
                <a:gd name="T113" fmla="*/ 699 h 796"/>
                <a:gd name="T114" fmla="*/ 132 w 290"/>
                <a:gd name="T115" fmla="*/ 716 h 796"/>
                <a:gd name="T116" fmla="*/ 165 w 290"/>
                <a:gd name="T117" fmla="*/ 725 h 796"/>
                <a:gd name="T118" fmla="*/ 139 w 290"/>
                <a:gd name="T119" fmla="*/ 725 h 796"/>
                <a:gd name="T120" fmla="*/ 165 w 290"/>
                <a:gd name="T121" fmla="*/ 744 h 796"/>
                <a:gd name="T122" fmla="*/ 167 w 290"/>
                <a:gd name="T123" fmla="*/ 747 h 796"/>
                <a:gd name="T124" fmla="*/ 182 w 290"/>
                <a:gd name="T125" fmla="*/ 75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796">
                  <a:moveTo>
                    <a:pt x="290" y="787"/>
                  </a:moveTo>
                  <a:lnTo>
                    <a:pt x="290" y="787"/>
                  </a:lnTo>
                  <a:lnTo>
                    <a:pt x="288" y="787"/>
                  </a:lnTo>
                  <a:lnTo>
                    <a:pt x="288" y="787"/>
                  </a:lnTo>
                  <a:lnTo>
                    <a:pt x="288" y="787"/>
                  </a:lnTo>
                  <a:lnTo>
                    <a:pt x="288" y="789"/>
                  </a:lnTo>
                  <a:lnTo>
                    <a:pt x="290" y="789"/>
                  </a:lnTo>
                  <a:lnTo>
                    <a:pt x="290" y="789"/>
                  </a:lnTo>
                  <a:lnTo>
                    <a:pt x="290" y="787"/>
                  </a:lnTo>
                  <a:lnTo>
                    <a:pt x="290" y="787"/>
                  </a:lnTo>
                  <a:lnTo>
                    <a:pt x="290" y="787"/>
                  </a:lnTo>
                  <a:close/>
                  <a:moveTo>
                    <a:pt x="276" y="789"/>
                  </a:moveTo>
                  <a:lnTo>
                    <a:pt x="278" y="789"/>
                  </a:lnTo>
                  <a:lnTo>
                    <a:pt x="278" y="789"/>
                  </a:lnTo>
                  <a:lnTo>
                    <a:pt x="281" y="787"/>
                  </a:lnTo>
                  <a:lnTo>
                    <a:pt x="281" y="787"/>
                  </a:lnTo>
                  <a:lnTo>
                    <a:pt x="281" y="787"/>
                  </a:lnTo>
                  <a:lnTo>
                    <a:pt x="281" y="785"/>
                  </a:lnTo>
                  <a:lnTo>
                    <a:pt x="278" y="785"/>
                  </a:lnTo>
                  <a:lnTo>
                    <a:pt x="276" y="782"/>
                  </a:lnTo>
                  <a:lnTo>
                    <a:pt x="273" y="782"/>
                  </a:lnTo>
                  <a:lnTo>
                    <a:pt x="266" y="782"/>
                  </a:lnTo>
                  <a:lnTo>
                    <a:pt x="262" y="782"/>
                  </a:lnTo>
                  <a:lnTo>
                    <a:pt x="259" y="782"/>
                  </a:lnTo>
                  <a:lnTo>
                    <a:pt x="262" y="785"/>
                  </a:lnTo>
                  <a:lnTo>
                    <a:pt x="264" y="787"/>
                  </a:lnTo>
                  <a:lnTo>
                    <a:pt x="266" y="787"/>
                  </a:lnTo>
                  <a:lnTo>
                    <a:pt x="266" y="787"/>
                  </a:lnTo>
                  <a:lnTo>
                    <a:pt x="271" y="789"/>
                  </a:lnTo>
                  <a:lnTo>
                    <a:pt x="271" y="789"/>
                  </a:lnTo>
                  <a:lnTo>
                    <a:pt x="271" y="787"/>
                  </a:lnTo>
                  <a:lnTo>
                    <a:pt x="273" y="787"/>
                  </a:lnTo>
                  <a:lnTo>
                    <a:pt x="273" y="787"/>
                  </a:lnTo>
                  <a:lnTo>
                    <a:pt x="273" y="787"/>
                  </a:lnTo>
                  <a:lnTo>
                    <a:pt x="276" y="787"/>
                  </a:lnTo>
                  <a:lnTo>
                    <a:pt x="276" y="787"/>
                  </a:lnTo>
                  <a:lnTo>
                    <a:pt x="276" y="787"/>
                  </a:lnTo>
                  <a:lnTo>
                    <a:pt x="276" y="789"/>
                  </a:lnTo>
                  <a:close/>
                  <a:moveTo>
                    <a:pt x="269" y="794"/>
                  </a:moveTo>
                  <a:lnTo>
                    <a:pt x="269" y="792"/>
                  </a:lnTo>
                  <a:lnTo>
                    <a:pt x="266" y="792"/>
                  </a:lnTo>
                  <a:lnTo>
                    <a:pt x="264" y="789"/>
                  </a:lnTo>
                  <a:lnTo>
                    <a:pt x="264" y="789"/>
                  </a:lnTo>
                  <a:lnTo>
                    <a:pt x="264" y="789"/>
                  </a:lnTo>
                  <a:lnTo>
                    <a:pt x="264" y="789"/>
                  </a:lnTo>
                  <a:lnTo>
                    <a:pt x="262" y="787"/>
                  </a:lnTo>
                  <a:lnTo>
                    <a:pt x="262" y="787"/>
                  </a:lnTo>
                  <a:lnTo>
                    <a:pt x="257" y="787"/>
                  </a:lnTo>
                  <a:lnTo>
                    <a:pt x="257" y="787"/>
                  </a:lnTo>
                  <a:lnTo>
                    <a:pt x="257" y="785"/>
                  </a:lnTo>
                  <a:lnTo>
                    <a:pt x="259" y="785"/>
                  </a:lnTo>
                  <a:lnTo>
                    <a:pt x="257" y="782"/>
                  </a:lnTo>
                  <a:lnTo>
                    <a:pt x="255" y="782"/>
                  </a:lnTo>
                  <a:lnTo>
                    <a:pt x="250" y="785"/>
                  </a:lnTo>
                  <a:lnTo>
                    <a:pt x="238" y="782"/>
                  </a:lnTo>
                  <a:lnTo>
                    <a:pt x="233" y="780"/>
                  </a:lnTo>
                  <a:lnTo>
                    <a:pt x="236" y="785"/>
                  </a:lnTo>
                  <a:lnTo>
                    <a:pt x="236" y="785"/>
                  </a:lnTo>
                  <a:lnTo>
                    <a:pt x="236" y="787"/>
                  </a:lnTo>
                  <a:lnTo>
                    <a:pt x="236" y="787"/>
                  </a:lnTo>
                  <a:lnTo>
                    <a:pt x="238" y="787"/>
                  </a:lnTo>
                  <a:lnTo>
                    <a:pt x="238" y="787"/>
                  </a:lnTo>
                  <a:lnTo>
                    <a:pt x="238" y="787"/>
                  </a:lnTo>
                  <a:lnTo>
                    <a:pt x="238" y="787"/>
                  </a:lnTo>
                  <a:lnTo>
                    <a:pt x="241" y="787"/>
                  </a:lnTo>
                  <a:lnTo>
                    <a:pt x="241" y="787"/>
                  </a:lnTo>
                  <a:lnTo>
                    <a:pt x="243" y="789"/>
                  </a:lnTo>
                  <a:lnTo>
                    <a:pt x="243" y="789"/>
                  </a:lnTo>
                  <a:lnTo>
                    <a:pt x="243" y="789"/>
                  </a:lnTo>
                  <a:lnTo>
                    <a:pt x="245" y="792"/>
                  </a:lnTo>
                  <a:lnTo>
                    <a:pt x="248" y="792"/>
                  </a:lnTo>
                  <a:lnTo>
                    <a:pt x="248" y="792"/>
                  </a:lnTo>
                  <a:lnTo>
                    <a:pt x="250" y="792"/>
                  </a:lnTo>
                  <a:lnTo>
                    <a:pt x="252" y="792"/>
                  </a:lnTo>
                  <a:lnTo>
                    <a:pt x="248" y="792"/>
                  </a:lnTo>
                  <a:lnTo>
                    <a:pt x="248" y="789"/>
                  </a:lnTo>
                  <a:lnTo>
                    <a:pt x="248" y="789"/>
                  </a:lnTo>
                  <a:lnTo>
                    <a:pt x="248" y="787"/>
                  </a:lnTo>
                  <a:lnTo>
                    <a:pt x="248" y="787"/>
                  </a:lnTo>
                  <a:lnTo>
                    <a:pt x="250" y="787"/>
                  </a:lnTo>
                  <a:lnTo>
                    <a:pt x="252" y="787"/>
                  </a:lnTo>
                  <a:lnTo>
                    <a:pt x="252" y="789"/>
                  </a:lnTo>
                  <a:lnTo>
                    <a:pt x="252" y="787"/>
                  </a:lnTo>
                  <a:lnTo>
                    <a:pt x="255" y="787"/>
                  </a:lnTo>
                  <a:lnTo>
                    <a:pt x="255" y="789"/>
                  </a:lnTo>
                  <a:lnTo>
                    <a:pt x="255" y="789"/>
                  </a:lnTo>
                  <a:lnTo>
                    <a:pt x="255" y="792"/>
                  </a:lnTo>
                  <a:lnTo>
                    <a:pt x="255" y="792"/>
                  </a:lnTo>
                  <a:lnTo>
                    <a:pt x="257" y="792"/>
                  </a:lnTo>
                  <a:lnTo>
                    <a:pt x="257" y="792"/>
                  </a:lnTo>
                  <a:lnTo>
                    <a:pt x="259" y="792"/>
                  </a:lnTo>
                  <a:lnTo>
                    <a:pt x="259" y="792"/>
                  </a:lnTo>
                  <a:lnTo>
                    <a:pt x="262" y="794"/>
                  </a:lnTo>
                  <a:lnTo>
                    <a:pt x="264" y="794"/>
                  </a:lnTo>
                  <a:lnTo>
                    <a:pt x="266" y="794"/>
                  </a:lnTo>
                  <a:lnTo>
                    <a:pt x="266" y="794"/>
                  </a:lnTo>
                  <a:lnTo>
                    <a:pt x="269" y="796"/>
                  </a:lnTo>
                  <a:lnTo>
                    <a:pt x="271" y="796"/>
                  </a:lnTo>
                  <a:lnTo>
                    <a:pt x="271" y="796"/>
                  </a:lnTo>
                  <a:lnTo>
                    <a:pt x="271" y="794"/>
                  </a:lnTo>
                  <a:lnTo>
                    <a:pt x="269" y="794"/>
                  </a:lnTo>
                  <a:close/>
                  <a:moveTo>
                    <a:pt x="226" y="782"/>
                  </a:moveTo>
                  <a:lnTo>
                    <a:pt x="224" y="782"/>
                  </a:lnTo>
                  <a:lnTo>
                    <a:pt x="224" y="782"/>
                  </a:lnTo>
                  <a:lnTo>
                    <a:pt x="222" y="782"/>
                  </a:lnTo>
                  <a:lnTo>
                    <a:pt x="222" y="782"/>
                  </a:lnTo>
                  <a:lnTo>
                    <a:pt x="219" y="782"/>
                  </a:lnTo>
                  <a:lnTo>
                    <a:pt x="219" y="782"/>
                  </a:lnTo>
                  <a:lnTo>
                    <a:pt x="217" y="780"/>
                  </a:lnTo>
                  <a:lnTo>
                    <a:pt x="215" y="780"/>
                  </a:lnTo>
                  <a:lnTo>
                    <a:pt x="215" y="780"/>
                  </a:lnTo>
                  <a:lnTo>
                    <a:pt x="210" y="780"/>
                  </a:lnTo>
                  <a:lnTo>
                    <a:pt x="210" y="780"/>
                  </a:lnTo>
                  <a:lnTo>
                    <a:pt x="210" y="780"/>
                  </a:lnTo>
                  <a:lnTo>
                    <a:pt x="210" y="782"/>
                  </a:lnTo>
                  <a:lnTo>
                    <a:pt x="212" y="782"/>
                  </a:lnTo>
                  <a:lnTo>
                    <a:pt x="212" y="782"/>
                  </a:lnTo>
                  <a:lnTo>
                    <a:pt x="212" y="782"/>
                  </a:lnTo>
                  <a:lnTo>
                    <a:pt x="212" y="782"/>
                  </a:lnTo>
                  <a:lnTo>
                    <a:pt x="212" y="780"/>
                  </a:lnTo>
                  <a:lnTo>
                    <a:pt x="215" y="782"/>
                  </a:lnTo>
                  <a:lnTo>
                    <a:pt x="215" y="782"/>
                  </a:lnTo>
                  <a:lnTo>
                    <a:pt x="219" y="782"/>
                  </a:lnTo>
                  <a:lnTo>
                    <a:pt x="219" y="782"/>
                  </a:lnTo>
                  <a:lnTo>
                    <a:pt x="219" y="785"/>
                  </a:lnTo>
                  <a:lnTo>
                    <a:pt x="219" y="785"/>
                  </a:lnTo>
                  <a:lnTo>
                    <a:pt x="222" y="785"/>
                  </a:lnTo>
                  <a:lnTo>
                    <a:pt x="224" y="785"/>
                  </a:lnTo>
                  <a:lnTo>
                    <a:pt x="224" y="785"/>
                  </a:lnTo>
                  <a:lnTo>
                    <a:pt x="224" y="785"/>
                  </a:lnTo>
                  <a:lnTo>
                    <a:pt x="226" y="785"/>
                  </a:lnTo>
                  <a:lnTo>
                    <a:pt x="226" y="785"/>
                  </a:lnTo>
                  <a:lnTo>
                    <a:pt x="226" y="787"/>
                  </a:lnTo>
                  <a:lnTo>
                    <a:pt x="226" y="787"/>
                  </a:lnTo>
                  <a:lnTo>
                    <a:pt x="229" y="787"/>
                  </a:lnTo>
                  <a:lnTo>
                    <a:pt x="229" y="787"/>
                  </a:lnTo>
                  <a:lnTo>
                    <a:pt x="231" y="785"/>
                  </a:lnTo>
                  <a:lnTo>
                    <a:pt x="231" y="785"/>
                  </a:lnTo>
                  <a:lnTo>
                    <a:pt x="226" y="782"/>
                  </a:lnTo>
                  <a:close/>
                  <a:moveTo>
                    <a:pt x="200" y="768"/>
                  </a:moveTo>
                  <a:lnTo>
                    <a:pt x="203" y="768"/>
                  </a:lnTo>
                  <a:lnTo>
                    <a:pt x="205" y="770"/>
                  </a:lnTo>
                  <a:lnTo>
                    <a:pt x="210" y="770"/>
                  </a:lnTo>
                  <a:lnTo>
                    <a:pt x="210" y="770"/>
                  </a:lnTo>
                  <a:lnTo>
                    <a:pt x="210" y="770"/>
                  </a:lnTo>
                  <a:lnTo>
                    <a:pt x="210" y="768"/>
                  </a:lnTo>
                  <a:lnTo>
                    <a:pt x="210" y="768"/>
                  </a:lnTo>
                  <a:lnTo>
                    <a:pt x="210" y="766"/>
                  </a:lnTo>
                  <a:lnTo>
                    <a:pt x="208" y="766"/>
                  </a:lnTo>
                  <a:lnTo>
                    <a:pt x="205" y="766"/>
                  </a:lnTo>
                  <a:lnTo>
                    <a:pt x="203" y="763"/>
                  </a:lnTo>
                  <a:lnTo>
                    <a:pt x="198" y="763"/>
                  </a:lnTo>
                  <a:lnTo>
                    <a:pt x="196" y="761"/>
                  </a:lnTo>
                  <a:lnTo>
                    <a:pt x="191" y="761"/>
                  </a:lnTo>
                  <a:lnTo>
                    <a:pt x="191" y="761"/>
                  </a:lnTo>
                  <a:lnTo>
                    <a:pt x="189" y="761"/>
                  </a:lnTo>
                  <a:lnTo>
                    <a:pt x="189" y="763"/>
                  </a:lnTo>
                  <a:lnTo>
                    <a:pt x="191" y="766"/>
                  </a:lnTo>
                  <a:lnTo>
                    <a:pt x="196" y="768"/>
                  </a:lnTo>
                  <a:lnTo>
                    <a:pt x="196" y="770"/>
                  </a:lnTo>
                  <a:lnTo>
                    <a:pt x="198" y="768"/>
                  </a:lnTo>
                  <a:lnTo>
                    <a:pt x="198" y="768"/>
                  </a:lnTo>
                  <a:lnTo>
                    <a:pt x="200" y="768"/>
                  </a:lnTo>
                  <a:lnTo>
                    <a:pt x="200" y="768"/>
                  </a:lnTo>
                  <a:close/>
                  <a:moveTo>
                    <a:pt x="186" y="759"/>
                  </a:moveTo>
                  <a:lnTo>
                    <a:pt x="184" y="759"/>
                  </a:lnTo>
                  <a:lnTo>
                    <a:pt x="184" y="756"/>
                  </a:lnTo>
                  <a:lnTo>
                    <a:pt x="182" y="756"/>
                  </a:lnTo>
                  <a:lnTo>
                    <a:pt x="179" y="754"/>
                  </a:lnTo>
                  <a:lnTo>
                    <a:pt x="177" y="754"/>
                  </a:lnTo>
                  <a:lnTo>
                    <a:pt x="175" y="754"/>
                  </a:lnTo>
                  <a:lnTo>
                    <a:pt x="175" y="754"/>
                  </a:lnTo>
                  <a:lnTo>
                    <a:pt x="175" y="754"/>
                  </a:lnTo>
                  <a:lnTo>
                    <a:pt x="172" y="754"/>
                  </a:lnTo>
                  <a:lnTo>
                    <a:pt x="172" y="751"/>
                  </a:lnTo>
                  <a:lnTo>
                    <a:pt x="170" y="751"/>
                  </a:lnTo>
                  <a:lnTo>
                    <a:pt x="170" y="751"/>
                  </a:lnTo>
                  <a:lnTo>
                    <a:pt x="170" y="751"/>
                  </a:lnTo>
                  <a:lnTo>
                    <a:pt x="170" y="751"/>
                  </a:lnTo>
                  <a:lnTo>
                    <a:pt x="167" y="751"/>
                  </a:lnTo>
                  <a:lnTo>
                    <a:pt x="170" y="751"/>
                  </a:lnTo>
                  <a:lnTo>
                    <a:pt x="170" y="754"/>
                  </a:lnTo>
                  <a:lnTo>
                    <a:pt x="165" y="751"/>
                  </a:lnTo>
                  <a:lnTo>
                    <a:pt x="163" y="751"/>
                  </a:lnTo>
                  <a:lnTo>
                    <a:pt x="160" y="751"/>
                  </a:lnTo>
                  <a:lnTo>
                    <a:pt x="158" y="754"/>
                  </a:lnTo>
                  <a:lnTo>
                    <a:pt x="163" y="754"/>
                  </a:lnTo>
                  <a:lnTo>
                    <a:pt x="163" y="756"/>
                  </a:lnTo>
                  <a:lnTo>
                    <a:pt x="165" y="759"/>
                  </a:lnTo>
                  <a:lnTo>
                    <a:pt x="167" y="759"/>
                  </a:lnTo>
                  <a:lnTo>
                    <a:pt x="167" y="759"/>
                  </a:lnTo>
                  <a:lnTo>
                    <a:pt x="167" y="759"/>
                  </a:lnTo>
                  <a:lnTo>
                    <a:pt x="170" y="759"/>
                  </a:lnTo>
                  <a:lnTo>
                    <a:pt x="170" y="761"/>
                  </a:lnTo>
                  <a:lnTo>
                    <a:pt x="170" y="761"/>
                  </a:lnTo>
                  <a:lnTo>
                    <a:pt x="172" y="761"/>
                  </a:lnTo>
                  <a:lnTo>
                    <a:pt x="172" y="763"/>
                  </a:lnTo>
                  <a:lnTo>
                    <a:pt x="175" y="763"/>
                  </a:lnTo>
                  <a:lnTo>
                    <a:pt x="175" y="763"/>
                  </a:lnTo>
                  <a:lnTo>
                    <a:pt x="175" y="763"/>
                  </a:lnTo>
                  <a:lnTo>
                    <a:pt x="175" y="761"/>
                  </a:lnTo>
                  <a:lnTo>
                    <a:pt x="175" y="761"/>
                  </a:lnTo>
                  <a:lnTo>
                    <a:pt x="175" y="761"/>
                  </a:lnTo>
                  <a:lnTo>
                    <a:pt x="175" y="761"/>
                  </a:lnTo>
                  <a:lnTo>
                    <a:pt x="177" y="761"/>
                  </a:lnTo>
                  <a:lnTo>
                    <a:pt x="177" y="761"/>
                  </a:lnTo>
                  <a:lnTo>
                    <a:pt x="179" y="761"/>
                  </a:lnTo>
                  <a:lnTo>
                    <a:pt x="179" y="763"/>
                  </a:lnTo>
                  <a:lnTo>
                    <a:pt x="179" y="763"/>
                  </a:lnTo>
                  <a:lnTo>
                    <a:pt x="177" y="766"/>
                  </a:lnTo>
                  <a:lnTo>
                    <a:pt x="179" y="766"/>
                  </a:lnTo>
                  <a:lnTo>
                    <a:pt x="179" y="766"/>
                  </a:lnTo>
                  <a:lnTo>
                    <a:pt x="179" y="766"/>
                  </a:lnTo>
                  <a:lnTo>
                    <a:pt x="179" y="766"/>
                  </a:lnTo>
                  <a:lnTo>
                    <a:pt x="182" y="766"/>
                  </a:lnTo>
                  <a:lnTo>
                    <a:pt x="182" y="766"/>
                  </a:lnTo>
                  <a:lnTo>
                    <a:pt x="184" y="766"/>
                  </a:lnTo>
                  <a:lnTo>
                    <a:pt x="184" y="763"/>
                  </a:lnTo>
                  <a:lnTo>
                    <a:pt x="186" y="763"/>
                  </a:lnTo>
                  <a:lnTo>
                    <a:pt x="186" y="763"/>
                  </a:lnTo>
                  <a:lnTo>
                    <a:pt x="186" y="761"/>
                  </a:lnTo>
                  <a:lnTo>
                    <a:pt x="186" y="761"/>
                  </a:lnTo>
                  <a:lnTo>
                    <a:pt x="186" y="759"/>
                  </a:lnTo>
                  <a:close/>
                  <a:moveTo>
                    <a:pt x="158" y="749"/>
                  </a:moveTo>
                  <a:lnTo>
                    <a:pt x="160" y="749"/>
                  </a:lnTo>
                  <a:lnTo>
                    <a:pt x="160" y="749"/>
                  </a:lnTo>
                  <a:lnTo>
                    <a:pt x="160" y="749"/>
                  </a:lnTo>
                  <a:lnTo>
                    <a:pt x="163" y="749"/>
                  </a:lnTo>
                  <a:lnTo>
                    <a:pt x="165" y="751"/>
                  </a:lnTo>
                  <a:lnTo>
                    <a:pt x="167" y="749"/>
                  </a:lnTo>
                  <a:lnTo>
                    <a:pt x="167" y="749"/>
                  </a:lnTo>
                  <a:lnTo>
                    <a:pt x="163" y="749"/>
                  </a:lnTo>
                  <a:lnTo>
                    <a:pt x="163" y="749"/>
                  </a:lnTo>
                  <a:lnTo>
                    <a:pt x="160" y="747"/>
                  </a:lnTo>
                  <a:lnTo>
                    <a:pt x="160" y="747"/>
                  </a:lnTo>
                  <a:lnTo>
                    <a:pt x="158" y="747"/>
                  </a:lnTo>
                  <a:lnTo>
                    <a:pt x="156" y="744"/>
                  </a:lnTo>
                  <a:lnTo>
                    <a:pt x="153" y="744"/>
                  </a:lnTo>
                  <a:lnTo>
                    <a:pt x="151" y="744"/>
                  </a:lnTo>
                  <a:lnTo>
                    <a:pt x="149" y="742"/>
                  </a:lnTo>
                  <a:lnTo>
                    <a:pt x="146" y="742"/>
                  </a:lnTo>
                  <a:lnTo>
                    <a:pt x="144" y="742"/>
                  </a:lnTo>
                  <a:lnTo>
                    <a:pt x="144" y="742"/>
                  </a:lnTo>
                  <a:lnTo>
                    <a:pt x="144" y="742"/>
                  </a:lnTo>
                  <a:lnTo>
                    <a:pt x="142" y="740"/>
                  </a:lnTo>
                  <a:lnTo>
                    <a:pt x="142" y="740"/>
                  </a:lnTo>
                  <a:lnTo>
                    <a:pt x="139" y="740"/>
                  </a:lnTo>
                  <a:lnTo>
                    <a:pt x="137" y="737"/>
                  </a:lnTo>
                  <a:lnTo>
                    <a:pt x="137" y="737"/>
                  </a:lnTo>
                  <a:lnTo>
                    <a:pt x="137" y="740"/>
                  </a:lnTo>
                  <a:lnTo>
                    <a:pt x="139" y="740"/>
                  </a:lnTo>
                  <a:lnTo>
                    <a:pt x="142" y="742"/>
                  </a:lnTo>
                  <a:lnTo>
                    <a:pt x="144" y="742"/>
                  </a:lnTo>
                  <a:lnTo>
                    <a:pt x="146" y="744"/>
                  </a:lnTo>
                  <a:lnTo>
                    <a:pt x="146" y="744"/>
                  </a:lnTo>
                  <a:lnTo>
                    <a:pt x="149" y="744"/>
                  </a:lnTo>
                  <a:lnTo>
                    <a:pt x="151" y="744"/>
                  </a:lnTo>
                  <a:lnTo>
                    <a:pt x="153" y="744"/>
                  </a:lnTo>
                  <a:lnTo>
                    <a:pt x="156" y="747"/>
                  </a:lnTo>
                  <a:lnTo>
                    <a:pt x="158" y="747"/>
                  </a:lnTo>
                  <a:lnTo>
                    <a:pt x="158" y="749"/>
                  </a:lnTo>
                  <a:close/>
                  <a:moveTo>
                    <a:pt x="236" y="777"/>
                  </a:moveTo>
                  <a:lnTo>
                    <a:pt x="238" y="780"/>
                  </a:lnTo>
                  <a:lnTo>
                    <a:pt x="241" y="780"/>
                  </a:lnTo>
                  <a:lnTo>
                    <a:pt x="248" y="782"/>
                  </a:lnTo>
                  <a:lnTo>
                    <a:pt x="250" y="780"/>
                  </a:lnTo>
                  <a:lnTo>
                    <a:pt x="250" y="780"/>
                  </a:lnTo>
                  <a:lnTo>
                    <a:pt x="252" y="780"/>
                  </a:lnTo>
                  <a:lnTo>
                    <a:pt x="250" y="775"/>
                  </a:lnTo>
                  <a:lnTo>
                    <a:pt x="248" y="770"/>
                  </a:lnTo>
                  <a:lnTo>
                    <a:pt x="245" y="763"/>
                  </a:lnTo>
                  <a:lnTo>
                    <a:pt x="243" y="759"/>
                  </a:lnTo>
                  <a:lnTo>
                    <a:pt x="241" y="754"/>
                  </a:lnTo>
                  <a:lnTo>
                    <a:pt x="238" y="749"/>
                  </a:lnTo>
                  <a:lnTo>
                    <a:pt x="233" y="742"/>
                  </a:lnTo>
                  <a:lnTo>
                    <a:pt x="231" y="737"/>
                  </a:lnTo>
                  <a:lnTo>
                    <a:pt x="231" y="735"/>
                  </a:lnTo>
                  <a:lnTo>
                    <a:pt x="229" y="735"/>
                  </a:lnTo>
                  <a:lnTo>
                    <a:pt x="229" y="735"/>
                  </a:lnTo>
                  <a:lnTo>
                    <a:pt x="224" y="737"/>
                  </a:lnTo>
                  <a:lnTo>
                    <a:pt x="224" y="737"/>
                  </a:lnTo>
                  <a:lnTo>
                    <a:pt x="217" y="733"/>
                  </a:lnTo>
                  <a:lnTo>
                    <a:pt x="217" y="733"/>
                  </a:lnTo>
                  <a:lnTo>
                    <a:pt x="215" y="735"/>
                  </a:lnTo>
                  <a:lnTo>
                    <a:pt x="215" y="735"/>
                  </a:lnTo>
                  <a:lnTo>
                    <a:pt x="215" y="737"/>
                  </a:lnTo>
                  <a:lnTo>
                    <a:pt x="212" y="740"/>
                  </a:lnTo>
                  <a:lnTo>
                    <a:pt x="212" y="740"/>
                  </a:lnTo>
                  <a:lnTo>
                    <a:pt x="212" y="740"/>
                  </a:lnTo>
                  <a:lnTo>
                    <a:pt x="210" y="740"/>
                  </a:lnTo>
                  <a:lnTo>
                    <a:pt x="208" y="737"/>
                  </a:lnTo>
                  <a:lnTo>
                    <a:pt x="205" y="737"/>
                  </a:lnTo>
                  <a:lnTo>
                    <a:pt x="205" y="737"/>
                  </a:lnTo>
                  <a:lnTo>
                    <a:pt x="208" y="740"/>
                  </a:lnTo>
                  <a:lnTo>
                    <a:pt x="208" y="740"/>
                  </a:lnTo>
                  <a:lnTo>
                    <a:pt x="210" y="742"/>
                  </a:lnTo>
                  <a:lnTo>
                    <a:pt x="210" y="742"/>
                  </a:lnTo>
                  <a:lnTo>
                    <a:pt x="210" y="742"/>
                  </a:lnTo>
                  <a:lnTo>
                    <a:pt x="210" y="742"/>
                  </a:lnTo>
                  <a:lnTo>
                    <a:pt x="210" y="742"/>
                  </a:lnTo>
                  <a:lnTo>
                    <a:pt x="210" y="744"/>
                  </a:lnTo>
                  <a:lnTo>
                    <a:pt x="208" y="742"/>
                  </a:lnTo>
                  <a:lnTo>
                    <a:pt x="208" y="744"/>
                  </a:lnTo>
                  <a:lnTo>
                    <a:pt x="208" y="744"/>
                  </a:lnTo>
                  <a:lnTo>
                    <a:pt x="208" y="747"/>
                  </a:lnTo>
                  <a:lnTo>
                    <a:pt x="208" y="747"/>
                  </a:lnTo>
                  <a:lnTo>
                    <a:pt x="210" y="749"/>
                  </a:lnTo>
                  <a:lnTo>
                    <a:pt x="212" y="751"/>
                  </a:lnTo>
                  <a:lnTo>
                    <a:pt x="215" y="751"/>
                  </a:lnTo>
                  <a:lnTo>
                    <a:pt x="217" y="751"/>
                  </a:lnTo>
                  <a:lnTo>
                    <a:pt x="219" y="749"/>
                  </a:lnTo>
                  <a:lnTo>
                    <a:pt x="219" y="749"/>
                  </a:lnTo>
                  <a:lnTo>
                    <a:pt x="222" y="749"/>
                  </a:lnTo>
                  <a:lnTo>
                    <a:pt x="224" y="749"/>
                  </a:lnTo>
                  <a:lnTo>
                    <a:pt x="226" y="751"/>
                  </a:lnTo>
                  <a:lnTo>
                    <a:pt x="226" y="751"/>
                  </a:lnTo>
                  <a:lnTo>
                    <a:pt x="229" y="754"/>
                  </a:lnTo>
                  <a:lnTo>
                    <a:pt x="229" y="754"/>
                  </a:lnTo>
                  <a:lnTo>
                    <a:pt x="224" y="756"/>
                  </a:lnTo>
                  <a:lnTo>
                    <a:pt x="222" y="756"/>
                  </a:lnTo>
                  <a:lnTo>
                    <a:pt x="219" y="759"/>
                  </a:lnTo>
                  <a:lnTo>
                    <a:pt x="219" y="759"/>
                  </a:lnTo>
                  <a:lnTo>
                    <a:pt x="219" y="761"/>
                  </a:lnTo>
                  <a:lnTo>
                    <a:pt x="222" y="763"/>
                  </a:lnTo>
                  <a:lnTo>
                    <a:pt x="224" y="766"/>
                  </a:lnTo>
                  <a:lnTo>
                    <a:pt x="241" y="770"/>
                  </a:lnTo>
                  <a:lnTo>
                    <a:pt x="243" y="770"/>
                  </a:lnTo>
                  <a:lnTo>
                    <a:pt x="243" y="773"/>
                  </a:lnTo>
                  <a:lnTo>
                    <a:pt x="243" y="773"/>
                  </a:lnTo>
                  <a:lnTo>
                    <a:pt x="243" y="773"/>
                  </a:lnTo>
                  <a:lnTo>
                    <a:pt x="241" y="773"/>
                  </a:lnTo>
                  <a:lnTo>
                    <a:pt x="241" y="775"/>
                  </a:lnTo>
                  <a:lnTo>
                    <a:pt x="241" y="775"/>
                  </a:lnTo>
                  <a:lnTo>
                    <a:pt x="241" y="775"/>
                  </a:lnTo>
                  <a:lnTo>
                    <a:pt x="238" y="773"/>
                  </a:lnTo>
                  <a:lnTo>
                    <a:pt x="238" y="773"/>
                  </a:lnTo>
                  <a:lnTo>
                    <a:pt x="236" y="770"/>
                  </a:lnTo>
                  <a:lnTo>
                    <a:pt x="233" y="770"/>
                  </a:lnTo>
                  <a:lnTo>
                    <a:pt x="231" y="770"/>
                  </a:lnTo>
                  <a:lnTo>
                    <a:pt x="229" y="770"/>
                  </a:lnTo>
                  <a:lnTo>
                    <a:pt x="229" y="770"/>
                  </a:lnTo>
                  <a:lnTo>
                    <a:pt x="226" y="770"/>
                  </a:lnTo>
                  <a:lnTo>
                    <a:pt x="224" y="770"/>
                  </a:lnTo>
                  <a:lnTo>
                    <a:pt x="224" y="770"/>
                  </a:lnTo>
                  <a:lnTo>
                    <a:pt x="222" y="768"/>
                  </a:lnTo>
                  <a:lnTo>
                    <a:pt x="219" y="766"/>
                  </a:lnTo>
                  <a:lnTo>
                    <a:pt x="217" y="766"/>
                  </a:lnTo>
                  <a:lnTo>
                    <a:pt x="215" y="763"/>
                  </a:lnTo>
                  <a:lnTo>
                    <a:pt x="217" y="763"/>
                  </a:lnTo>
                  <a:lnTo>
                    <a:pt x="217" y="763"/>
                  </a:lnTo>
                  <a:lnTo>
                    <a:pt x="215" y="761"/>
                  </a:lnTo>
                  <a:lnTo>
                    <a:pt x="212" y="756"/>
                  </a:lnTo>
                  <a:lnTo>
                    <a:pt x="210" y="756"/>
                  </a:lnTo>
                  <a:lnTo>
                    <a:pt x="210" y="759"/>
                  </a:lnTo>
                  <a:lnTo>
                    <a:pt x="212" y="759"/>
                  </a:lnTo>
                  <a:lnTo>
                    <a:pt x="208" y="761"/>
                  </a:lnTo>
                  <a:lnTo>
                    <a:pt x="210" y="763"/>
                  </a:lnTo>
                  <a:lnTo>
                    <a:pt x="210" y="766"/>
                  </a:lnTo>
                  <a:lnTo>
                    <a:pt x="215" y="768"/>
                  </a:lnTo>
                  <a:lnTo>
                    <a:pt x="217" y="768"/>
                  </a:lnTo>
                  <a:lnTo>
                    <a:pt x="217" y="770"/>
                  </a:lnTo>
                  <a:lnTo>
                    <a:pt x="219" y="770"/>
                  </a:lnTo>
                  <a:lnTo>
                    <a:pt x="224" y="773"/>
                  </a:lnTo>
                  <a:lnTo>
                    <a:pt x="224" y="773"/>
                  </a:lnTo>
                  <a:lnTo>
                    <a:pt x="222" y="773"/>
                  </a:lnTo>
                  <a:lnTo>
                    <a:pt x="219" y="773"/>
                  </a:lnTo>
                  <a:lnTo>
                    <a:pt x="217" y="773"/>
                  </a:lnTo>
                  <a:lnTo>
                    <a:pt x="217" y="770"/>
                  </a:lnTo>
                  <a:lnTo>
                    <a:pt x="217" y="770"/>
                  </a:lnTo>
                  <a:lnTo>
                    <a:pt x="215" y="770"/>
                  </a:lnTo>
                  <a:lnTo>
                    <a:pt x="212" y="770"/>
                  </a:lnTo>
                  <a:lnTo>
                    <a:pt x="212" y="770"/>
                  </a:lnTo>
                  <a:lnTo>
                    <a:pt x="212" y="770"/>
                  </a:lnTo>
                  <a:lnTo>
                    <a:pt x="212" y="773"/>
                  </a:lnTo>
                  <a:lnTo>
                    <a:pt x="212" y="773"/>
                  </a:lnTo>
                  <a:lnTo>
                    <a:pt x="210" y="773"/>
                  </a:lnTo>
                  <a:lnTo>
                    <a:pt x="205" y="770"/>
                  </a:lnTo>
                  <a:lnTo>
                    <a:pt x="205" y="770"/>
                  </a:lnTo>
                  <a:lnTo>
                    <a:pt x="205" y="773"/>
                  </a:lnTo>
                  <a:lnTo>
                    <a:pt x="205" y="773"/>
                  </a:lnTo>
                  <a:lnTo>
                    <a:pt x="203" y="773"/>
                  </a:lnTo>
                  <a:lnTo>
                    <a:pt x="200" y="773"/>
                  </a:lnTo>
                  <a:lnTo>
                    <a:pt x="200" y="773"/>
                  </a:lnTo>
                  <a:lnTo>
                    <a:pt x="200" y="773"/>
                  </a:lnTo>
                  <a:lnTo>
                    <a:pt x="198" y="773"/>
                  </a:lnTo>
                  <a:lnTo>
                    <a:pt x="198" y="773"/>
                  </a:lnTo>
                  <a:lnTo>
                    <a:pt x="200" y="775"/>
                  </a:lnTo>
                  <a:lnTo>
                    <a:pt x="200" y="775"/>
                  </a:lnTo>
                  <a:lnTo>
                    <a:pt x="208" y="775"/>
                  </a:lnTo>
                  <a:lnTo>
                    <a:pt x="212" y="777"/>
                  </a:lnTo>
                  <a:lnTo>
                    <a:pt x="217" y="777"/>
                  </a:lnTo>
                  <a:lnTo>
                    <a:pt x="219" y="777"/>
                  </a:lnTo>
                  <a:lnTo>
                    <a:pt x="224" y="780"/>
                  </a:lnTo>
                  <a:lnTo>
                    <a:pt x="226" y="777"/>
                  </a:lnTo>
                  <a:lnTo>
                    <a:pt x="226" y="777"/>
                  </a:lnTo>
                  <a:lnTo>
                    <a:pt x="229" y="780"/>
                  </a:lnTo>
                  <a:lnTo>
                    <a:pt x="229" y="780"/>
                  </a:lnTo>
                  <a:lnTo>
                    <a:pt x="231" y="780"/>
                  </a:lnTo>
                  <a:lnTo>
                    <a:pt x="233" y="780"/>
                  </a:lnTo>
                  <a:lnTo>
                    <a:pt x="233" y="777"/>
                  </a:lnTo>
                  <a:lnTo>
                    <a:pt x="236" y="777"/>
                  </a:lnTo>
                  <a:close/>
                  <a:moveTo>
                    <a:pt x="137" y="721"/>
                  </a:moveTo>
                  <a:lnTo>
                    <a:pt x="137" y="721"/>
                  </a:lnTo>
                  <a:lnTo>
                    <a:pt x="137" y="721"/>
                  </a:lnTo>
                  <a:lnTo>
                    <a:pt x="137" y="721"/>
                  </a:lnTo>
                  <a:lnTo>
                    <a:pt x="134" y="718"/>
                  </a:lnTo>
                  <a:lnTo>
                    <a:pt x="132" y="718"/>
                  </a:lnTo>
                  <a:lnTo>
                    <a:pt x="132" y="718"/>
                  </a:lnTo>
                  <a:lnTo>
                    <a:pt x="130" y="718"/>
                  </a:lnTo>
                  <a:lnTo>
                    <a:pt x="130" y="718"/>
                  </a:lnTo>
                  <a:lnTo>
                    <a:pt x="130" y="718"/>
                  </a:lnTo>
                  <a:lnTo>
                    <a:pt x="132" y="721"/>
                  </a:lnTo>
                  <a:lnTo>
                    <a:pt x="132" y="721"/>
                  </a:lnTo>
                  <a:lnTo>
                    <a:pt x="134" y="721"/>
                  </a:lnTo>
                  <a:lnTo>
                    <a:pt x="137" y="721"/>
                  </a:lnTo>
                  <a:lnTo>
                    <a:pt x="137" y="721"/>
                  </a:lnTo>
                  <a:close/>
                  <a:moveTo>
                    <a:pt x="132" y="723"/>
                  </a:moveTo>
                  <a:lnTo>
                    <a:pt x="130" y="723"/>
                  </a:lnTo>
                  <a:lnTo>
                    <a:pt x="127" y="721"/>
                  </a:lnTo>
                  <a:lnTo>
                    <a:pt x="125" y="721"/>
                  </a:lnTo>
                  <a:lnTo>
                    <a:pt x="125" y="718"/>
                  </a:lnTo>
                  <a:lnTo>
                    <a:pt x="123" y="716"/>
                  </a:lnTo>
                  <a:lnTo>
                    <a:pt x="123" y="716"/>
                  </a:lnTo>
                  <a:lnTo>
                    <a:pt x="123" y="718"/>
                  </a:lnTo>
                  <a:lnTo>
                    <a:pt x="120" y="718"/>
                  </a:lnTo>
                  <a:lnTo>
                    <a:pt x="120" y="718"/>
                  </a:lnTo>
                  <a:lnTo>
                    <a:pt x="123" y="721"/>
                  </a:lnTo>
                  <a:lnTo>
                    <a:pt x="125" y="723"/>
                  </a:lnTo>
                  <a:lnTo>
                    <a:pt x="127" y="725"/>
                  </a:lnTo>
                  <a:lnTo>
                    <a:pt x="130" y="728"/>
                  </a:lnTo>
                  <a:lnTo>
                    <a:pt x="132" y="728"/>
                  </a:lnTo>
                  <a:lnTo>
                    <a:pt x="130" y="725"/>
                  </a:lnTo>
                  <a:lnTo>
                    <a:pt x="132" y="723"/>
                  </a:lnTo>
                  <a:close/>
                  <a:moveTo>
                    <a:pt x="120" y="711"/>
                  </a:moveTo>
                  <a:lnTo>
                    <a:pt x="123" y="711"/>
                  </a:lnTo>
                  <a:lnTo>
                    <a:pt x="123" y="711"/>
                  </a:lnTo>
                  <a:lnTo>
                    <a:pt x="123" y="711"/>
                  </a:lnTo>
                  <a:lnTo>
                    <a:pt x="125" y="711"/>
                  </a:lnTo>
                  <a:lnTo>
                    <a:pt x="125" y="709"/>
                  </a:lnTo>
                  <a:lnTo>
                    <a:pt x="123" y="709"/>
                  </a:lnTo>
                  <a:lnTo>
                    <a:pt x="123" y="707"/>
                  </a:lnTo>
                  <a:lnTo>
                    <a:pt x="123" y="707"/>
                  </a:lnTo>
                  <a:lnTo>
                    <a:pt x="120" y="707"/>
                  </a:lnTo>
                  <a:lnTo>
                    <a:pt x="118" y="709"/>
                  </a:lnTo>
                  <a:lnTo>
                    <a:pt x="116" y="709"/>
                  </a:lnTo>
                  <a:lnTo>
                    <a:pt x="113" y="709"/>
                  </a:lnTo>
                  <a:lnTo>
                    <a:pt x="113" y="711"/>
                  </a:lnTo>
                  <a:lnTo>
                    <a:pt x="113" y="711"/>
                  </a:lnTo>
                  <a:lnTo>
                    <a:pt x="113" y="714"/>
                  </a:lnTo>
                  <a:lnTo>
                    <a:pt x="116" y="716"/>
                  </a:lnTo>
                  <a:lnTo>
                    <a:pt x="116" y="714"/>
                  </a:lnTo>
                  <a:lnTo>
                    <a:pt x="116" y="714"/>
                  </a:lnTo>
                  <a:lnTo>
                    <a:pt x="116" y="711"/>
                  </a:lnTo>
                  <a:lnTo>
                    <a:pt x="118" y="711"/>
                  </a:lnTo>
                  <a:lnTo>
                    <a:pt x="120" y="711"/>
                  </a:lnTo>
                  <a:lnTo>
                    <a:pt x="120" y="711"/>
                  </a:lnTo>
                  <a:close/>
                  <a:moveTo>
                    <a:pt x="104" y="692"/>
                  </a:moveTo>
                  <a:lnTo>
                    <a:pt x="101" y="692"/>
                  </a:lnTo>
                  <a:lnTo>
                    <a:pt x="101" y="692"/>
                  </a:lnTo>
                  <a:lnTo>
                    <a:pt x="101" y="695"/>
                  </a:lnTo>
                  <a:lnTo>
                    <a:pt x="101" y="695"/>
                  </a:lnTo>
                  <a:lnTo>
                    <a:pt x="104" y="697"/>
                  </a:lnTo>
                  <a:lnTo>
                    <a:pt x="104" y="697"/>
                  </a:lnTo>
                  <a:lnTo>
                    <a:pt x="104" y="697"/>
                  </a:lnTo>
                  <a:lnTo>
                    <a:pt x="106" y="697"/>
                  </a:lnTo>
                  <a:lnTo>
                    <a:pt x="106" y="697"/>
                  </a:lnTo>
                  <a:lnTo>
                    <a:pt x="104" y="695"/>
                  </a:lnTo>
                  <a:lnTo>
                    <a:pt x="106" y="695"/>
                  </a:lnTo>
                  <a:lnTo>
                    <a:pt x="106" y="695"/>
                  </a:lnTo>
                  <a:lnTo>
                    <a:pt x="106" y="692"/>
                  </a:lnTo>
                  <a:lnTo>
                    <a:pt x="106" y="692"/>
                  </a:lnTo>
                  <a:lnTo>
                    <a:pt x="104" y="692"/>
                  </a:lnTo>
                  <a:close/>
                  <a:moveTo>
                    <a:pt x="104" y="683"/>
                  </a:moveTo>
                  <a:lnTo>
                    <a:pt x="101" y="683"/>
                  </a:lnTo>
                  <a:lnTo>
                    <a:pt x="101" y="683"/>
                  </a:lnTo>
                  <a:lnTo>
                    <a:pt x="99" y="683"/>
                  </a:lnTo>
                  <a:lnTo>
                    <a:pt x="99" y="685"/>
                  </a:lnTo>
                  <a:lnTo>
                    <a:pt x="99" y="685"/>
                  </a:lnTo>
                  <a:lnTo>
                    <a:pt x="99" y="685"/>
                  </a:lnTo>
                  <a:lnTo>
                    <a:pt x="99" y="688"/>
                  </a:lnTo>
                  <a:lnTo>
                    <a:pt x="99" y="690"/>
                  </a:lnTo>
                  <a:lnTo>
                    <a:pt x="101" y="690"/>
                  </a:lnTo>
                  <a:lnTo>
                    <a:pt x="104" y="690"/>
                  </a:lnTo>
                  <a:lnTo>
                    <a:pt x="106" y="688"/>
                  </a:lnTo>
                  <a:lnTo>
                    <a:pt x="106" y="688"/>
                  </a:lnTo>
                  <a:lnTo>
                    <a:pt x="109" y="685"/>
                  </a:lnTo>
                  <a:lnTo>
                    <a:pt x="106" y="685"/>
                  </a:lnTo>
                  <a:lnTo>
                    <a:pt x="104" y="683"/>
                  </a:lnTo>
                  <a:close/>
                  <a:moveTo>
                    <a:pt x="92" y="659"/>
                  </a:moveTo>
                  <a:lnTo>
                    <a:pt x="90" y="659"/>
                  </a:lnTo>
                  <a:lnTo>
                    <a:pt x="90" y="657"/>
                  </a:lnTo>
                  <a:lnTo>
                    <a:pt x="87" y="657"/>
                  </a:lnTo>
                  <a:lnTo>
                    <a:pt x="87" y="657"/>
                  </a:lnTo>
                  <a:lnTo>
                    <a:pt x="85" y="659"/>
                  </a:lnTo>
                  <a:lnTo>
                    <a:pt x="83" y="659"/>
                  </a:lnTo>
                  <a:lnTo>
                    <a:pt x="83" y="659"/>
                  </a:lnTo>
                  <a:lnTo>
                    <a:pt x="83" y="659"/>
                  </a:lnTo>
                  <a:lnTo>
                    <a:pt x="83" y="662"/>
                  </a:lnTo>
                  <a:lnTo>
                    <a:pt x="85" y="662"/>
                  </a:lnTo>
                  <a:lnTo>
                    <a:pt x="85" y="662"/>
                  </a:lnTo>
                  <a:lnTo>
                    <a:pt x="85" y="662"/>
                  </a:lnTo>
                  <a:lnTo>
                    <a:pt x="87" y="664"/>
                  </a:lnTo>
                  <a:lnTo>
                    <a:pt x="85" y="664"/>
                  </a:lnTo>
                  <a:lnTo>
                    <a:pt x="85" y="666"/>
                  </a:lnTo>
                  <a:lnTo>
                    <a:pt x="87" y="666"/>
                  </a:lnTo>
                  <a:lnTo>
                    <a:pt x="87" y="666"/>
                  </a:lnTo>
                  <a:lnTo>
                    <a:pt x="90" y="664"/>
                  </a:lnTo>
                  <a:lnTo>
                    <a:pt x="90" y="664"/>
                  </a:lnTo>
                  <a:lnTo>
                    <a:pt x="92" y="659"/>
                  </a:lnTo>
                  <a:close/>
                  <a:moveTo>
                    <a:pt x="111" y="683"/>
                  </a:moveTo>
                  <a:lnTo>
                    <a:pt x="111" y="681"/>
                  </a:lnTo>
                  <a:lnTo>
                    <a:pt x="111" y="678"/>
                  </a:lnTo>
                  <a:lnTo>
                    <a:pt x="111" y="678"/>
                  </a:lnTo>
                  <a:lnTo>
                    <a:pt x="109" y="676"/>
                  </a:lnTo>
                  <a:lnTo>
                    <a:pt x="109" y="676"/>
                  </a:lnTo>
                  <a:lnTo>
                    <a:pt x="109" y="676"/>
                  </a:lnTo>
                  <a:lnTo>
                    <a:pt x="109" y="673"/>
                  </a:lnTo>
                  <a:lnTo>
                    <a:pt x="106" y="671"/>
                  </a:lnTo>
                  <a:lnTo>
                    <a:pt x="106" y="669"/>
                  </a:lnTo>
                  <a:lnTo>
                    <a:pt x="104" y="664"/>
                  </a:lnTo>
                  <a:lnTo>
                    <a:pt x="99" y="657"/>
                  </a:lnTo>
                  <a:lnTo>
                    <a:pt x="99" y="657"/>
                  </a:lnTo>
                  <a:lnTo>
                    <a:pt x="99" y="657"/>
                  </a:lnTo>
                  <a:lnTo>
                    <a:pt x="97" y="657"/>
                  </a:lnTo>
                  <a:lnTo>
                    <a:pt x="94" y="654"/>
                  </a:lnTo>
                  <a:lnTo>
                    <a:pt x="94" y="654"/>
                  </a:lnTo>
                  <a:lnTo>
                    <a:pt x="92" y="657"/>
                  </a:lnTo>
                  <a:lnTo>
                    <a:pt x="92" y="657"/>
                  </a:lnTo>
                  <a:lnTo>
                    <a:pt x="92" y="657"/>
                  </a:lnTo>
                  <a:lnTo>
                    <a:pt x="94" y="659"/>
                  </a:lnTo>
                  <a:lnTo>
                    <a:pt x="94" y="662"/>
                  </a:lnTo>
                  <a:lnTo>
                    <a:pt x="94" y="662"/>
                  </a:lnTo>
                  <a:lnTo>
                    <a:pt x="92" y="664"/>
                  </a:lnTo>
                  <a:lnTo>
                    <a:pt x="92" y="664"/>
                  </a:lnTo>
                  <a:lnTo>
                    <a:pt x="94" y="666"/>
                  </a:lnTo>
                  <a:lnTo>
                    <a:pt x="94" y="666"/>
                  </a:lnTo>
                  <a:lnTo>
                    <a:pt x="94" y="669"/>
                  </a:lnTo>
                  <a:lnTo>
                    <a:pt x="92" y="666"/>
                  </a:lnTo>
                  <a:lnTo>
                    <a:pt x="92" y="666"/>
                  </a:lnTo>
                  <a:lnTo>
                    <a:pt x="90" y="669"/>
                  </a:lnTo>
                  <a:lnTo>
                    <a:pt x="90" y="669"/>
                  </a:lnTo>
                  <a:lnTo>
                    <a:pt x="92" y="671"/>
                  </a:lnTo>
                  <a:lnTo>
                    <a:pt x="92" y="671"/>
                  </a:lnTo>
                  <a:lnTo>
                    <a:pt x="94" y="671"/>
                  </a:lnTo>
                  <a:lnTo>
                    <a:pt x="94" y="673"/>
                  </a:lnTo>
                  <a:lnTo>
                    <a:pt x="92" y="673"/>
                  </a:lnTo>
                  <a:lnTo>
                    <a:pt x="92" y="676"/>
                  </a:lnTo>
                  <a:lnTo>
                    <a:pt x="92" y="678"/>
                  </a:lnTo>
                  <a:lnTo>
                    <a:pt x="94" y="678"/>
                  </a:lnTo>
                  <a:lnTo>
                    <a:pt x="97" y="678"/>
                  </a:lnTo>
                  <a:lnTo>
                    <a:pt x="99" y="678"/>
                  </a:lnTo>
                  <a:lnTo>
                    <a:pt x="101" y="678"/>
                  </a:lnTo>
                  <a:lnTo>
                    <a:pt x="101" y="678"/>
                  </a:lnTo>
                  <a:lnTo>
                    <a:pt x="101" y="678"/>
                  </a:lnTo>
                  <a:lnTo>
                    <a:pt x="99" y="673"/>
                  </a:lnTo>
                  <a:lnTo>
                    <a:pt x="99" y="673"/>
                  </a:lnTo>
                  <a:lnTo>
                    <a:pt x="99" y="673"/>
                  </a:lnTo>
                  <a:lnTo>
                    <a:pt x="101" y="671"/>
                  </a:lnTo>
                  <a:lnTo>
                    <a:pt x="101" y="671"/>
                  </a:lnTo>
                  <a:lnTo>
                    <a:pt x="104" y="671"/>
                  </a:lnTo>
                  <a:lnTo>
                    <a:pt x="104" y="671"/>
                  </a:lnTo>
                  <a:lnTo>
                    <a:pt x="101" y="671"/>
                  </a:lnTo>
                  <a:lnTo>
                    <a:pt x="101" y="673"/>
                  </a:lnTo>
                  <a:lnTo>
                    <a:pt x="104" y="673"/>
                  </a:lnTo>
                  <a:lnTo>
                    <a:pt x="101" y="676"/>
                  </a:lnTo>
                  <a:lnTo>
                    <a:pt x="101" y="676"/>
                  </a:lnTo>
                  <a:lnTo>
                    <a:pt x="104" y="676"/>
                  </a:lnTo>
                  <a:lnTo>
                    <a:pt x="104" y="678"/>
                  </a:lnTo>
                  <a:lnTo>
                    <a:pt x="106" y="681"/>
                  </a:lnTo>
                  <a:lnTo>
                    <a:pt x="106" y="681"/>
                  </a:lnTo>
                  <a:lnTo>
                    <a:pt x="109" y="683"/>
                  </a:lnTo>
                  <a:lnTo>
                    <a:pt x="109" y="683"/>
                  </a:lnTo>
                  <a:lnTo>
                    <a:pt x="111" y="683"/>
                  </a:lnTo>
                  <a:lnTo>
                    <a:pt x="111" y="683"/>
                  </a:lnTo>
                  <a:close/>
                  <a:moveTo>
                    <a:pt x="85" y="657"/>
                  </a:moveTo>
                  <a:lnTo>
                    <a:pt x="87" y="654"/>
                  </a:lnTo>
                  <a:lnTo>
                    <a:pt x="87" y="654"/>
                  </a:lnTo>
                  <a:lnTo>
                    <a:pt x="85" y="650"/>
                  </a:lnTo>
                  <a:lnTo>
                    <a:pt x="83" y="645"/>
                  </a:lnTo>
                  <a:lnTo>
                    <a:pt x="80" y="643"/>
                  </a:lnTo>
                  <a:lnTo>
                    <a:pt x="78" y="640"/>
                  </a:lnTo>
                  <a:lnTo>
                    <a:pt x="76" y="643"/>
                  </a:lnTo>
                  <a:lnTo>
                    <a:pt x="76" y="643"/>
                  </a:lnTo>
                  <a:lnTo>
                    <a:pt x="78" y="645"/>
                  </a:lnTo>
                  <a:lnTo>
                    <a:pt x="78" y="645"/>
                  </a:lnTo>
                  <a:lnTo>
                    <a:pt x="80" y="647"/>
                  </a:lnTo>
                  <a:lnTo>
                    <a:pt x="80" y="652"/>
                  </a:lnTo>
                  <a:lnTo>
                    <a:pt x="83" y="657"/>
                  </a:lnTo>
                  <a:lnTo>
                    <a:pt x="83" y="657"/>
                  </a:lnTo>
                  <a:lnTo>
                    <a:pt x="85" y="657"/>
                  </a:lnTo>
                  <a:close/>
                  <a:moveTo>
                    <a:pt x="80" y="643"/>
                  </a:moveTo>
                  <a:lnTo>
                    <a:pt x="80" y="643"/>
                  </a:lnTo>
                  <a:lnTo>
                    <a:pt x="83" y="645"/>
                  </a:lnTo>
                  <a:lnTo>
                    <a:pt x="85" y="645"/>
                  </a:lnTo>
                  <a:lnTo>
                    <a:pt x="85" y="647"/>
                  </a:lnTo>
                  <a:lnTo>
                    <a:pt x="87" y="647"/>
                  </a:lnTo>
                  <a:lnTo>
                    <a:pt x="87" y="650"/>
                  </a:lnTo>
                  <a:lnTo>
                    <a:pt x="90" y="652"/>
                  </a:lnTo>
                  <a:lnTo>
                    <a:pt x="92" y="654"/>
                  </a:lnTo>
                  <a:lnTo>
                    <a:pt x="94" y="654"/>
                  </a:lnTo>
                  <a:lnTo>
                    <a:pt x="97" y="654"/>
                  </a:lnTo>
                  <a:lnTo>
                    <a:pt x="97" y="652"/>
                  </a:lnTo>
                  <a:lnTo>
                    <a:pt x="94" y="650"/>
                  </a:lnTo>
                  <a:lnTo>
                    <a:pt x="94" y="650"/>
                  </a:lnTo>
                  <a:lnTo>
                    <a:pt x="94" y="650"/>
                  </a:lnTo>
                  <a:lnTo>
                    <a:pt x="94" y="647"/>
                  </a:lnTo>
                  <a:lnTo>
                    <a:pt x="92" y="647"/>
                  </a:lnTo>
                  <a:lnTo>
                    <a:pt x="92" y="645"/>
                  </a:lnTo>
                  <a:lnTo>
                    <a:pt x="90" y="645"/>
                  </a:lnTo>
                  <a:lnTo>
                    <a:pt x="90" y="643"/>
                  </a:lnTo>
                  <a:lnTo>
                    <a:pt x="90" y="643"/>
                  </a:lnTo>
                  <a:lnTo>
                    <a:pt x="87" y="640"/>
                  </a:lnTo>
                  <a:lnTo>
                    <a:pt x="87" y="638"/>
                  </a:lnTo>
                  <a:lnTo>
                    <a:pt x="85" y="638"/>
                  </a:lnTo>
                  <a:lnTo>
                    <a:pt x="85" y="640"/>
                  </a:lnTo>
                  <a:lnTo>
                    <a:pt x="80" y="640"/>
                  </a:lnTo>
                  <a:lnTo>
                    <a:pt x="80" y="643"/>
                  </a:lnTo>
                  <a:close/>
                  <a:moveTo>
                    <a:pt x="83" y="636"/>
                  </a:moveTo>
                  <a:lnTo>
                    <a:pt x="80" y="636"/>
                  </a:lnTo>
                  <a:lnTo>
                    <a:pt x="78" y="636"/>
                  </a:lnTo>
                  <a:lnTo>
                    <a:pt x="78" y="636"/>
                  </a:lnTo>
                  <a:lnTo>
                    <a:pt x="80" y="638"/>
                  </a:lnTo>
                  <a:lnTo>
                    <a:pt x="80" y="638"/>
                  </a:lnTo>
                  <a:lnTo>
                    <a:pt x="80" y="638"/>
                  </a:lnTo>
                  <a:lnTo>
                    <a:pt x="83" y="638"/>
                  </a:lnTo>
                  <a:lnTo>
                    <a:pt x="83" y="638"/>
                  </a:lnTo>
                  <a:lnTo>
                    <a:pt x="85" y="636"/>
                  </a:lnTo>
                  <a:lnTo>
                    <a:pt x="83" y="636"/>
                  </a:lnTo>
                  <a:lnTo>
                    <a:pt x="83" y="636"/>
                  </a:lnTo>
                  <a:close/>
                  <a:moveTo>
                    <a:pt x="68" y="591"/>
                  </a:moveTo>
                  <a:lnTo>
                    <a:pt x="68" y="593"/>
                  </a:lnTo>
                  <a:lnTo>
                    <a:pt x="71" y="595"/>
                  </a:lnTo>
                  <a:lnTo>
                    <a:pt x="71" y="593"/>
                  </a:lnTo>
                  <a:lnTo>
                    <a:pt x="73" y="595"/>
                  </a:lnTo>
                  <a:lnTo>
                    <a:pt x="76" y="595"/>
                  </a:lnTo>
                  <a:lnTo>
                    <a:pt x="76" y="593"/>
                  </a:lnTo>
                  <a:lnTo>
                    <a:pt x="76" y="593"/>
                  </a:lnTo>
                  <a:lnTo>
                    <a:pt x="76" y="591"/>
                  </a:lnTo>
                  <a:lnTo>
                    <a:pt x="76" y="591"/>
                  </a:lnTo>
                  <a:lnTo>
                    <a:pt x="73" y="588"/>
                  </a:lnTo>
                  <a:lnTo>
                    <a:pt x="73" y="586"/>
                  </a:lnTo>
                  <a:lnTo>
                    <a:pt x="71" y="584"/>
                  </a:lnTo>
                  <a:lnTo>
                    <a:pt x="71" y="584"/>
                  </a:lnTo>
                  <a:lnTo>
                    <a:pt x="68" y="584"/>
                  </a:lnTo>
                  <a:lnTo>
                    <a:pt x="68" y="586"/>
                  </a:lnTo>
                  <a:lnTo>
                    <a:pt x="71" y="588"/>
                  </a:lnTo>
                  <a:lnTo>
                    <a:pt x="71" y="591"/>
                  </a:lnTo>
                  <a:lnTo>
                    <a:pt x="68" y="591"/>
                  </a:lnTo>
                  <a:close/>
                  <a:moveTo>
                    <a:pt x="54" y="574"/>
                  </a:moveTo>
                  <a:lnTo>
                    <a:pt x="54" y="574"/>
                  </a:lnTo>
                  <a:lnTo>
                    <a:pt x="54" y="574"/>
                  </a:lnTo>
                  <a:lnTo>
                    <a:pt x="54" y="574"/>
                  </a:lnTo>
                  <a:lnTo>
                    <a:pt x="57" y="576"/>
                  </a:lnTo>
                  <a:lnTo>
                    <a:pt x="57" y="576"/>
                  </a:lnTo>
                  <a:lnTo>
                    <a:pt x="57" y="574"/>
                  </a:lnTo>
                  <a:lnTo>
                    <a:pt x="57" y="574"/>
                  </a:lnTo>
                  <a:lnTo>
                    <a:pt x="57" y="574"/>
                  </a:lnTo>
                  <a:lnTo>
                    <a:pt x="54" y="574"/>
                  </a:lnTo>
                  <a:close/>
                  <a:moveTo>
                    <a:pt x="78" y="572"/>
                  </a:moveTo>
                  <a:lnTo>
                    <a:pt x="78" y="574"/>
                  </a:lnTo>
                  <a:lnTo>
                    <a:pt x="78" y="574"/>
                  </a:lnTo>
                  <a:lnTo>
                    <a:pt x="80" y="574"/>
                  </a:lnTo>
                  <a:lnTo>
                    <a:pt x="80" y="574"/>
                  </a:lnTo>
                  <a:lnTo>
                    <a:pt x="80" y="572"/>
                  </a:lnTo>
                  <a:lnTo>
                    <a:pt x="78" y="572"/>
                  </a:lnTo>
                  <a:lnTo>
                    <a:pt x="78" y="569"/>
                  </a:lnTo>
                  <a:lnTo>
                    <a:pt x="76" y="569"/>
                  </a:lnTo>
                  <a:lnTo>
                    <a:pt x="76" y="567"/>
                  </a:lnTo>
                  <a:lnTo>
                    <a:pt x="76" y="569"/>
                  </a:lnTo>
                  <a:lnTo>
                    <a:pt x="76" y="569"/>
                  </a:lnTo>
                  <a:lnTo>
                    <a:pt x="76" y="569"/>
                  </a:lnTo>
                  <a:lnTo>
                    <a:pt x="76" y="572"/>
                  </a:lnTo>
                  <a:lnTo>
                    <a:pt x="78" y="572"/>
                  </a:lnTo>
                  <a:close/>
                  <a:moveTo>
                    <a:pt x="83" y="569"/>
                  </a:moveTo>
                  <a:lnTo>
                    <a:pt x="80" y="569"/>
                  </a:lnTo>
                  <a:lnTo>
                    <a:pt x="83" y="572"/>
                  </a:lnTo>
                  <a:lnTo>
                    <a:pt x="83" y="572"/>
                  </a:lnTo>
                  <a:lnTo>
                    <a:pt x="85" y="574"/>
                  </a:lnTo>
                  <a:lnTo>
                    <a:pt x="87" y="574"/>
                  </a:lnTo>
                  <a:lnTo>
                    <a:pt x="90" y="574"/>
                  </a:lnTo>
                  <a:lnTo>
                    <a:pt x="92" y="572"/>
                  </a:lnTo>
                  <a:lnTo>
                    <a:pt x="92" y="569"/>
                  </a:lnTo>
                  <a:lnTo>
                    <a:pt x="92" y="569"/>
                  </a:lnTo>
                  <a:lnTo>
                    <a:pt x="92" y="567"/>
                  </a:lnTo>
                  <a:lnTo>
                    <a:pt x="90" y="567"/>
                  </a:lnTo>
                  <a:lnTo>
                    <a:pt x="85" y="565"/>
                  </a:lnTo>
                  <a:lnTo>
                    <a:pt x="83" y="565"/>
                  </a:lnTo>
                  <a:lnTo>
                    <a:pt x="83" y="565"/>
                  </a:lnTo>
                  <a:lnTo>
                    <a:pt x="83" y="565"/>
                  </a:lnTo>
                  <a:lnTo>
                    <a:pt x="83" y="567"/>
                  </a:lnTo>
                  <a:lnTo>
                    <a:pt x="83" y="567"/>
                  </a:lnTo>
                  <a:lnTo>
                    <a:pt x="83" y="567"/>
                  </a:lnTo>
                  <a:lnTo>
                    <a:pt x="83" y="569"/>
                  </a:lnTo>
                  <a:close/>
                  <a:moveTo>
                    <a:pt x="73" y="567"/>
                  </a:moveTo>
                  <a:lnTo>
                    <a:pt x="73" y="565"/>
                  </a:lnTo>
                  <a:lnTo>
                    <a:pt x="73" y="565"/>
                  </a:lnTo>
                  <a:lnTo>
                    <a:pt x="73" y="562"/>
                  </a:lnTo>
                  <a:lnTo>
                    <a:pt x="71" y="562"/>
                  </a:lnTo>
                  <a:lnTo>
                    <a:pt x="71" y="560"/>
                  </a:lnTo>
                  <a:lnTo>
                    <a:pt x="68" y="560"/>
                  </a:lnTo>
                  <a:lnTo>
                    <a:pt x="68" y="560"/>
                  </a:lnTo>
                  <a:lnTo>
                    <a:pt x="66" y="560"/>
                  </a:lnTo>
                  <a:lnTo>
                    <a:pt x="66" y="562"/>
                  </a:lnTo>
                  <a:lnTo>
                    <a:pt x="68" y="565"/>
                  </a:lnTo>
                  <a:lnTo>
                    <a:pt x="68" y="565"/>
                  </a:lnTo>
                  <a:lnTo>
                    <a:pt x="66" y="565"/>
                  </a:lnTo>
                  <a:lnTo>
                    <a:pt x="64" y="565"/>
                  </a:lnTo>
                  <a:lnTo>
                    <a:pt x="64" y="567"/>
                  </a:lnTo>
                  <a:lnTo>
                    <a:pt x="61" y="567"/>
                  </a:lnTo>
                  <a:lnTo>
                    <a:pt x="64" y="569"/>
                  </a:lnTo>
                  <a:lnTo>
                    <a:pt x="61" y="569"/>
                  </a:lnTo>
                  <a:lnTo>
                    <a:pt x="64" y="572"/>
                  </a:lnTo>
                  <a:lnTo>
                    <a:pt x="66" y="574"/>
                  </a:lnTo>
                  <a:lnTo>
                    <a:pt x="68" y="576"/>
                  </a:lnTo>
                  <a:lnTo>
                    <a:pt x="71" y="581"/>
                  </a:lnTo>
                  <a:lnTo>
                    <a:pt x="73" y="581"/>
                  </a:lnTo>
                  <a:lnTo>
                    <a:pt x="76" y="584"/>
                  </a:lnTo>
                  <a:lnTo>
                    <a:pt x="76" y="586"/>
                  </a:lnTo>
                  <a:lnTo>
                    <a:pt x="78" y="586"/>
                  </a:lnTo>
                  <a:lnTo>
                    <a:pt x="80" y="586"/>
                  </a:lnTo>
                  <a:lnTo>
                    <a:pt x="80" y="586"/>
                  </a:lnTo>
                  <a:lnTo>
                    <a:pt x="80" y="586"/>
                  </a:lnTo>
                  <a:lnTo>
                    <a:pt x="80" y="586"/>
                  </a:lnTo>
                  <a:lnTo>
                    <a:pt x="80" y="584"/>
                  </a:lnTo>
                  <a:lnTo>
                    <a:pt x="80" y="584"/>
                  </a:lnTo>
                  <a:lnTo>
                    <a:pt x="80" y="584"/>
                  </a:lnTo>
                  <a:lnTo>
                    <a:pt x="80" y="581"/>
                  </a:lnTo>
                  <a:lnTo>
                    <a:pt x="78" y="579"/>
                  </a:lnTo>
                  <a:lnTo>
                    <a:pt x="78" y="576"/>
                  </a:lnTo>
                  <a:lnTo>
                    <a:pt x="78" y="576"/>
                  </a:lnTo>
                  <a:lnTo>
                    <a:pt x="76" y="574"/>
                  </a:lnTo>
                  <a:lnTo>
                    <a:pt x="76" y="572"/>
                  </a:lnTo>
                  <a:lnTo>
                    <a:pt x="73" y="569"/>
                  </a:lnTo>
                  <a:lnTo>
                    <a:pt x="71" y="569"/>
                  </a:lnTo>
                  <a:lnTo>
                    <a:pt x="71" y="567"/>
                  </a:lnTo>
                  <a:lnTo>
                    <a:pt x="71" y="567"/>
                  </a:lnTo>
                  <a:lnTo>
                    <a:pt x="73" y="567"/>
                  </a:lnTo>
                  <a:lnTo>
                    <a:pt x="73" y="567"/>
                  </a:lnTo>
                  <a:close/>
                  <a:moveTo>
                    <a:pt x="68" y="553"/>
                  </a:moveTo>
                  <a:lnTo>
                    <a:pt x="66" y="553"/>
                  </a:lnTo>
                  <a:lnTo>
                    <a:pt x="66" y="553"/>
                  </a:lnTo>
                  <a:lnTo>
                    <a:pt x="64" y="553"/>
                  </a:lnTo>
                  <a:lnTo>
                    <a:pt x="64" y="555"/>
                  </a:lnTo>
                  <a:lnTo>
                    <a:pt x="64" y="555"/>
                  </a:lnTo>
                  <a:lnTo>
                    <a:pt x="66" y="555"/>
                  </a:lnTo>
                  <a:lnTo>
                    <a:pt x="66" y="555"/>
                  </a:lnTo>
                  <a:lnTo>
                    <a:pt x="66" y="555"/>
                  </a:lnTo>
                  <a:lnTo>
                    <a:pt x="68" y="555"/>
                  </a:lnTo>
                  <a:lnTo>
                    <a:pt x="68" y="555"/>
                  </a:lnTo>
                  <a:lnTo>
                    <a:pt x="68" y="553"/>
                  </a:lnTo>
                  <a:lnTo>
                    <a:pt x="68" y="553"/>
                  </a:lnTo>
                  <a:close/>
                  <a:moveTo>
                    <a:pt x="52" y="548"/>
                  </a:moveTo>
                  <a:lnTo>
                    <a:pt x="52" y="548"/>
                  </a:lnTo>
                  <a:lnTo>
                    <a:pt x="50" y="548"/>
                  </a:lnTo>
                  <a:lnTo>
                    <a:pt x="50" y="548"/>
                  </a:lnTo>
                  <a:lnTo>
                    <a:pt x="50" y="548"/>
                  </a:lnTo>
                  <a:lnTo>
                    <a:pt x="50" y="548"/>
                  </a:lnTo>
                  <a:lnTo>
                    <a:pt x="50" y="550"/>
                  </a:lnTo>
                  <a:lnTo>
                    <a:pt x="52" y="548"/>
                  </a:lnTo>
                  <a:lnTo>
                    <a:pt x="52" y="548"/>
                  </a:lnTo>
                  <a:lnTo>
                    <a:pt x="52" y="548"/>
                  </a:lnTo>
                  <a:close/>
                  <a:moveTo>
                    <a:pt x="64" y="543"/>
                  </a:moveTo>
                  <a:lnTo>
                    <a:pt x="66" y="543"/>
                  </a:lnTo>
                  <a:lnTo>
                    <a:pt x="66" y="543"/>
                  </a:lnTo>
                  <a:lnTo>
                    <a:pt x="64" y="541"/>
                  </a:lnTo>
                  <a:lnTo>
                    <a:pt x="66" y="539"/>
                  </a:lnTo>
                  <a:lnTo>
                    <a:pt x="66" y="539"/>
                  </a:lnTo>
                  <a:lnTo>
                    <a:pt x="66" y="536"/>
                  </a:lnTo>
                  <a:lnTo>
                    <a:pt x="66" y="536"/>
                  </a:lnTo>
                  <a:lnTo>
                    <a:pt x="66" y="534"/>
                  </a:lnTo>
                  <a:lnTo>
                    <a:pt x="64" y="532"/>
                  </a:lnTo>
                  <a:lnTo>
                    <a:pt x="61" y="532"/>
                  </a:lnTo>
                  <a:lnTo>
                    <a:pt x="59" y="529"/>
                  </a:lnTo>
                  <a:lnTo>
                    <a:pt x="59" y="529"/>
                  </a:lnTo>
                  <a:lnTo>
                    <a:pt x="59" y="527"/>
                  </a:lnTo>
                  <a:lnTo>
                    <a:pt x="61" y="527"/>
                  </a:lnTo>
                  <a:lnTo>
                    <a:pt x="61" y="527"/>
                  </a:lnTo>
                  <a:lnTo>
                    <a:pt x="61" y="527"/>
                  </a:lnTo>
                  <a:lnTo>
                    <a:pt x="64" y="527"/>
                  </a:lnTo>
                  <a:lnTo>
                    <a:pt x="61" y="524"/>
                  </a:lnTo>
                  <a:lnTo>
                    <a:pt x="61" y="522"/>
                  </a:lnTo>
                  <a:lnTo>
                    <a:pt x="61" y="522"/>
                  </a:lnTo>
                  <a:lnTo>
                    <a:pt x="61" y="520"/>
                  </a:lnTo>
                  <a:lnTo>
                    <a:pt x="61" y="520"/>
                  </a:lnTo>
                  <a:lnTo>
                    <a:pt x="59" y="517"/>
                  </a:lnTo>
                  <a:lnTo>
                    <a:pt x="59" y="515"/>
                  </a:lnTo>
                  <a:lnTo>
                    <a:pt x="57" y="515"/>
                  </a:lnTo>
                  <a:lnTo>
                    <a:pt x="54" y="513"/>
                  </a:lnTo>
                  <a:lnTo>
                    <a:pt x="47" y="513"/>
                  </a:lnTo>
                  <a:lnTo>
                    <a:pt x="47" y="513"/>
                  </a:lnTo>
                  <a:lnTo>
                    <a:pt x="50" y="513"/>
                  </a:lnTo>
                  <a:lnTo>
                    <a:pt x="50" y="515"/>
                  </a:lnTo>
                  <a:lnTo>
                    <a:pt x="50" y="517"/>
                  </a:lnTo>
                  <a:lnTo>
                    <a:pt x="50" y="517"/>
                  </a:lnTo>
                  <a:lnTo>
                    <a:pt x="50" y="517"/>
                  </a:lnTo>
                  <a:lnTo>
                    <a:pt x="50" y="520"/>
                  </a:lnTo>
                  <a:lnTo>
                    <a:pt x="50" y="522"/>
                  </a:lnTo>
                  <a:lnTo>
                    <a:pt x="50" y="522"/>
                  </a:lnTo>
                  <a:lnTo>
                    <a:pt x="50" y="524"/>
                  </a:lnTo>
                  <a:lnTo>
                    <a:pt x="50" y="524"/>
                  </a:lnTo>
                  <a:lnTo>
                    <a:pt x="50" y="527"/>
                  </a:lnTo>
                  <a:lnTo>
                    <a:pt x="52" y="529"/>
                  </a:lnTo>
                  <a:lnTo>
                    <a:pt x="54" y="534"/>
                  </a:lnTo>
                  <a:lnTo>
                    <a:pt x="54" y="539"/>
                  </a:lnTo>
                  <a:lnTo>
                    <a:pt x="54" y="541"/>
                  </a:lnTo>
                  <a:lnTo>
                    <a:pt x="54" y="541"/>
                  </a:lnTo>
                  <a:lnTo>
                    <a:pt x="54" y="541"/>
                  </a:lnTo>
                  <a:lnTo>
                    <a:pt x="57" y="543"/>
                  </a:lnTo>
                  <a:lnTo>
                    <a:pt x="59" y="543"/>
                  </a:lnTo>
                  <a:lnTo>
                    <a:pt x="61" y="543"/>
                  </a:lnTo>
                  <a:lnTo>
                    <a:pt x="64" y="543"/>
                  </a:lnTo>
                  <a:lnTo>
                    <a:pt x="64" y="543"/>
                  </a:lnTo>
                  <a:close/>
                  <a:moveTo>
                    <a:pt x="196" y="759"/>
                  </a:moveTo>
                  <a:lnTo>
                    <a:pt x="198" y="761"/>
                  </a:lnTo>
                  <a:lnTo>
                    <a:pt x="203" y="761"/>
                  </a:lnTo>
                  <a:lnTo>
                    <a:pt x="205" y="759"/>
                  </a:lnTo>
                  <a:lnTo>
                    <a:pt x="205" y="759"/>
                  </a:lnTo>
                  <a:lnTo>
                    <a:pt x="205" y="754"/>
                  </a:lnTo>
                  <a:lnTo>
                    <a:pt x="203" y="751"/>
                  </a:lnTo>
                  <a:lnTo>
                    <a:pt x="200" y="751"/>
                  </a:lnTo>
                  <a:lnTo>
                    <a:pt x="200" y="747"/>
                  </a:lnTo>
                  <a:lnTo>
                    <a:pt x="200" y="742"/>
                  </a:lnTo>
                  <a:lnTo>
                    <a:pt x="198" y="742"/>
                  </a:lnTo>
                  <a:lnTo>
                    <a:pt x="198" y="740"/>
                  </a:lnTo>
                  <a:lnTo>
                    <a:pt x="200" y="737"/>
                  </a:lnTo>
                  <a:lnTo>
                    <a:pt x="200" y="737"/>
                  </a:lnTo>
                  <a:lnTo>
                    <a:pt x="203" y="737"/>
                  </a:lnTo>
                  <a:lnTo>
                    <a:pt x="210" y="733"/>
                  </a:lnTo>
                  <a:lnTo>
                    <a:pt x="212" y="733"/>
                  </a:lnTo>
                  <a:lnTo>
                    <a:pt x="215" y="733"/>
                  </a:lnTo>
                  <a:lnTo>
                    <a:pt x="215" y="733"/>
                  </a:lnTo>
                  <a:lnTo>
                    <a:pt x="215" y="728"/>
                  </a:lnTo>
                  <a:lnTo>
                    <a:pt x="217" y="728"/>
                  </a:lnTo>
                  <a:lnTo>
                    <a:pt x="219" y="728"/>
                  </a:lnTo>
                  <a:lnTo>
                    <a:pt x="222" y="728"/>
                  </a:lnTo>
                  <a:lnTo>
                    <a:pt x="231" y="730"/>
                  </a:lnTo>
                  <a:lnTo>
                    <a:pt x="231" y="728"/>
                  </a:lnTo>
                  <a:lnTo>
                    <a:pt x="229" y="728"/>
                  </a:lnTo>
                  <a:lnTo>
                    <a:pt x="226" y="728"/>
                  </a:lnTo>
                  <a:lnTo>
                    <a:pt x="222" y="728"/>
                  </a:lnTo>
                  <a:lnTo>
                    <a:pt x="217" y="725"/>
                  </a:lnTo>
                  <a:lnTo>
                    <a:pt x="212" y="725"/>
                  </a:lnTo>
                  <a:lnTo>
                    <a:pt x="208" y="725"/>
                  </a:lnTo>
                  <a:lnTo>
                    <a:pt x="203" y="723"/>
                  </a:lnTo>
                  <a:lnTo>
                    <a:pt x="196" y="723"/>
                  </a:lnTo>
                  <a:lnTo>
                    <a:pt x="189" y="723"/>
                  </a:lnTo>
                  <a:lnTo>
                    <a:pt x="182" y="723"/>
                  </a:lnTo>
                  <a:lnTo>
                    <a:pt x="177" y="723"/>
                  </a:lnTo>
                  <a:lnTo>
                    <a:pt x="172" y="723"/>
                  </a:lnTo>
                  <a:lnTo>
                    <a:pt x="172" y="723"/>
                  </a:lnTo>
                  <a:lnTo>
                    <a:pt x="170" y="721"/>
                  </a:lnTo>
                  <a:lnTo>
                    <a:pt x="170" y="718"/>
                  </a:lnTo>
                  <a:lnTo>
                    <a:pt x="167" y="718"/>
                  </a:lnTo>
                  <a:lnTo>
                    <a:pt x="165" y="716"/>
                  </a:lnTo>
                  <a:lnTo>
                    <a:pt x="163" y="716"/>
                  </a:lnTo>
                  <a:lnTo>
                    <a:pt x="160" y="714"/>
                  </a:lnTo>
                  <a:lnTo>
                    <a:pt x="160" y="711"/>
                  </a:lnTo>
                  <a:lnTo>
                    <a:pt x="160" y="709"/>
                  </a:lnTo>
                  <a:lnTo>
                    <a:pt x="158" y="707"/>
                  </a:lnTo>
                  <a:lnTo>
                    <a:pt x="158" y="707"/>
                  </a:lnTo>
                  <a:lnTo>
                    <a:pt x="156" y="704"/>
                  </a:lnTo>
                  <a:lnTo>
                    <a:pt x="156" y="704"/>
                  </a:lnTo>
                  <a:lnTo>
                    <a:pt x="158" y="704"/>
                  </a:lnTo>
                  <a:lnTo>
                    <a:pt x="156" y="702"/>
                  </a:lnTo>
                  <a:lnTo>
                    <a:pt x="156" y="699"/>
                  </a:lnTo>
                  <a:lnTo>
                    <a:pt x="153" y="697"/>
                  </a:lnTo>
                  <a:lnTo>
                    <a:pt x="151" y="695"/>
                  </a:lnTo>
                  <a:lnTo>
                    <a:pt x="151" y="695"/>
                  </a:lnTo>
                  <a:lnTo>
                    <a:pt x="149" y="695"/>
                  </a:lnTo>
                  <a:lnTo>
                    <a:pt x="149" y="695"/>
                  </a:lnTo>
                  <a:lnTo>
                    <a:pt x="146" y="695"/>
                  </a:lnTo>
                  <a:lnTo>
                    <a:pt x="144" y="695"/>
                  </a:lnTo>
                  <a:lnTo>
                    <a:pt x="144" y="697"/>
                  </a:lnTo>
                  <a:lnTo>
                    <a:pt x="142" y="697"/>
                  </a:lnTo>
                  <a:lnTo>
                    <a:pt x="142" y="697"/>
                  </a:lnTo>
                  <a:lnTo>
                    <a:pt x="139" y="697"/>
                  </a:lnTo>
                  <a:lnTo>
                    <a:pt x="139" y="695"/>
                  </a:lnTo>
                  <a:lnTo>
                    <a:pt x="137" y="695"/>
                  </a:lnTo>
                  <a:lnTo>
                    <a:pt x="137" y="692"/>
                  </a:lnTo>
                  <a:lnTo>
                    <a:pt x="134" y="690"/>
                  </a:lnTo>
                  <a:lnTo>
                    <a:pt x="132" y="688"/>
                  </a:lnTo>
                  <a:lnTo>
                    <a:pt x="130" y="685"/>
                  </a:lnTo>
                  <a:lnTo>
                    <a:pt x="127" y="683"/>
                  </a:lnTo>
                  <a:lnTo>
                    <a:pt x="127" y="681"/>
                  </a:lnTo>
                  <a:lnTo>
                    <a:pt x="127" y="678"/>
                  </a:lnTo>
                  <a:lnTo>
                    <a:pt x="125" y="676"/>
                  </a:lnTo>
                  <a:lnTo>
                    <a:pt x="123" y="673"/>
                  </a:lnTo>
                  <a:lnTo>
                    <a:pt x="123" y="671"/>
                  </a:lnTo>
                  <a:lnTo>
                    <a:pt x="123" y="669"/>
                  </a:lnTo>
                  <a:lnTo>
                    <a:pt x="123" y="669"/>
                  </a:lnTo>
                  <a:lnTo>
                    <a:pt x="127" y="669"/>
                  </a:lnTo>
                  <a:lnTo>
                    <a:pt x="125" y="666"/>
                  </a:lnTo>
                  <a:lnTo>
                    <a:pt x="125" y="664"/>
                  </a:lnTo>
                  <a:lnTo>
                    <a:pt x="125" y="662"/>
                  </a:lnTo>
                  <a:lnTo>
                    <a:pt x="127" y="662"/>
                  </a:lnTo>
                  <a:lnTo>
                    <a:pt x="127" y="662"/>
                  </a:lnTo>
                  <a:lnTo>
                    <a:pt x="130" y="659"/>
                  </a:lnTo>
                  <a:lnTo>
                    <a:pt x="130" y="659"/>
                  </a:lnTo>
                  <a:lnTo>
                    <a:pt x="130" y="657"/>
                  </a:lnTo>
                  <a:lnTo>
                    <a:pt x="130" y="657"/>
                  </a:lnTo>
                  <a:lnTo>
                    <a:pt x="130" y="654"/>
                  </a:lnTo>
                  <a:lnTo>
                    <a:pt x="127" y="652"/>
                  </a:lnTo>
                  <a:lnTo>
                    <a:pt x="127" y="650"/>
                  </a:lnTo>
                  <a:lnTo>
                    <a:pt x="130" y="650"/>
                  </a:lnTo>
                  <a:lnTo>
                    <a:pt x="132" y="647"/>
                  </a:lnTo>
                  <a:lnTo>
                    <a:pt x="132" y="645"/>
                  </a:lnTo>
                  <a:lnTo>
                    <a:pt x="130" y="643"/>
                  </a:lnTo>
                  <a:lnTo>
                    <a:pt x="127" y="640"/>
                  </a:lnTo>
                  <a:lnTo>
                    <a:pt x="125" y="640"/>
                  </a:lnTo>
                  <a:lnTo>
                    <a:pt x="125" y="638"/>
                  </a:lnTo>
                  <a:lnTo>
                    <a:pt x="125" y="636"/>
                  </a:lnTo>
                  <a:lnTo>
                    <a:pt x="125" y="636"/>
                  </a:lnTo>
                  <a:lnTo>
                    <a:pt x="125" y="633"/>
                  </a:lnTo>
                  <a:lnTo>
                    <a:pt x="123" y="631"/>
                  </a:lnTo>
                  <a:lnTo>
                    <a:pt x="125" y="628"/>
                  </a:lnTo>
                  <a:lnTo>
                    <a:pt x="127" y="628"/>
                  </a:lnTo>
                  <a:lnTo>
                    <a:pt x="127" y="626"/>
                  </a:lnTo>
                  <a:lnTo>
                    <a:pt x="127" y="624"/>
                  </a:lnTo>
                  <a:lnTo>
                    <a:pt x="127" y="624"/>
                  </a:lnTo>
                  <a:lnTo>
                    <a:pt x="127" y="624"/>
                  </a:lnTo>
                  <a:lnTo>
                    <a:pt x="127" y="621"/>
                  </a:lnTo>
                  <a:lnTo>
                    <a:pt x="125" y="621"/>
                  </a:lnTo>
                  <a:lnTo>
                    <a:pt x="125" y="619"/>
                  </a:lnTo>
                  <a:lnTo>
                    <a:pt x="125" y="617"/>
                  </a:lnTo>
                  <a:lnTo>
                    <a:pt x="125" y="617"/>
                  </a:lnTo>
                  <a:lnTo>
                    <a:pt x="127" y="614"/>
                  </a:lnTo>
                  <a:lnTo>
                    <a:pt x="127" y="614"/>
                  </a:lnTo>
                  <a:lnTo>
                    <a:pt x="127" y="612"/>
                  </a:lnTo>
                  <a:lnTo>
                    <a:pt x="125" y="610"/>
                  </a:lnTo>
                  <a:lnTo>
                    <a:pt x="123" y="607"/>
                  </a:lnTo>
                  <a:lnTo>
                    <a:pt x="123" y="605"/>
                  </a:lnTo>
                  <a:lnTo>
                    <a:pt x="120" y="605"/>
                  </a:lnTo>
                  <a:lnTo>
                    <a:pt x="120" y="602"/>
                  </a:lnTo>
                  <a:lnTo>
                    <a:pt x="120" y="602"/>
                  </a:lnTo>
                  <a:lnTo>
                    <a:pt x="123" y="600"/>
                  </a:lnTo>
                  <a:lnTo>
                    <a:pt x="123" y="598"/>
                  </a:lnTo>
                  <a:lnTo>
                    <a:pt x="120" y="598"/>
                  </a:lnTo>
                  <a:lnTo>
                    <a:pt x="120" y="595"/>
                  </a:lnTo>
                  <a:lnTo>
                    <a:pt x="118" y="593"/>
                  </a:lnTo>
                  <a:lnTo>
                    <a:pt x="118" y="591"/>
                  </a:lnTo>
                  <a:lnTo>
                    <a:pt x="118" y="591"/>
                  </a:lnTo>
                  <a:lnTo>
                    <a:pt x="120" y="591"/>
                  </a:lnTo>
                  <a:lnTo>
                    <a:pt x="120" y="588"/>
                  </a:lnTo>
                  <a:lnTo>
                    <a:pt x="123" y="586"/>
                  </a:lnTo>
                  <a:lnTo>
                    <a:pt x="120" y="584"/>
                  </a:lnTo>
                  <a:lnTo>
                    <a:pt x="118" y="584"/>
                  </a:lnTo>
                  <a:lnTo>
                    <a:pt x="116" y="581"/>
                  </a:lnTo>
                  <a:lnTo>
                    <a:pt x="116" y="576"/>
                  </a:lnTo>
                  <a:lnTo>
                    <a:pt x="111" y="576"/>
                  </a:lnTo>
                  <a:lnTo>
                    <a:pt x="106" y="576"/>
                  </a:lnTo>
                  <a:lnTo>
                    <a:pt x="106" y="574"/>
                  </a:lnTo>
                  <a:lnTo>
                    <a:pt x="106" y="572"/>
                  </a:lnTo>
                  <a:lnTo>
                    <a:pt x="106" y="574"/>
                  </a:lnTo>
                  <a:lnTo>
                    <a:pt x="111" y="572"/>
                  </a:lnTo>
                  <a:lnTo>
                    <a:pt x="113" y="572"/>
                  </a:lnTo>
                  <a:lnTo>
                    <a:pt x="113" y="572"/>
                  </a:lnTo>
                  <a:lnTo>
                    <a:pt x="116" y="572"/>
                  </a:lnTo>
                  <a:lnTo>
                    <a:pt x="118" y="574"/>
                  </a:lnTo>
                  <a:lnTo>
                    <a:pt x="118" y="572"/>
                  </a:lnTo>
                  <a:lnTo>
                    <a:pt x="118" y="569"/>
                  </a:lnTo>
                  <a:lnTo>
                    <a:pt x="118" y="569"/>
                  </a:lnTo>
                  <a:lnTo>
                    <a:pt x="118" y="567"/>
                  </a:lnTo>
                  <a:lnTo>
                    <a:pt x="118" y="567"/>
                  </a:lnTo>
                  <a:lnTo>
                    <a:pt x="116" y="565"/>
                  </a:lnTo>
                  <a:lnTo>
                    <a:pt x="106" y="565"/>
                  </a:lnTo>
                  <a:lnTo>
                    <a:pt x="106" y="565"/>
                  </a:lnTo>
                  <a:lnTo>
                    <a:pt x="104" y="562"/>
                  </a:lnTo>
                  <a:lnTo>
                    <a:pt x="104" y="560"/>
                  </a:lnTo>
                  <a:lnTo>
                    <a:pt x="104" y="560"/>
                  </a:lnTo>
                  <a:lnTo>
                    <a:pt x="104" y="558"/>
                  </a:lnTo>
                  <a:lnTo>
                    <a:pt x="104" y="558"/>
                  </a:lnTo>
                  <a:lnTo>
                    <a:pt x="104" y="555"/>
                  </a:lnTo>
                  <a:lnTo>
                    <a:pt x="104" y="555"/>
                  </a:lnTo>
                  <a:lnTo>
                    <a:pt x="101" y="553"/>
                  </a:lnTo>
                  <a:lnTo>
                    <a:pt x="101" y="550"/>
                  </a:lnTo>
                  <a:lnTo>
                    <a:pt x="101" y="550"/>
                  </a:lnTo>
                  <a:lnTo>
                    <a:pt x="101" y="548"/>
                  </a:lnTo>
                  <a:lnTo>
                    <a:pt x="99" y="548"/>
                  </a:lnTo>
                  <a:lnTo>
                    <a:pt x="97" y="546"/>
                  </a:lnTo>
                  <a:lnTo>
                    <a:pt x="97" y="543"/>
                  </a:lnTo>
                  <a:lnTo>
                    <a:pt x="97" y="543"/>
                  </a:lnTo>
                  <a:lnTo>
                    <a:pt x="99" y="543"/>
                  </a:lnTo>
                  <a:lnTo>
                    <a:pt x="99" y="541"/>
                  </a:lnTo>
                  <a:lnTo>
                    <a:pt x="97" y="541"/>
                  </a:lnTo>
                  <a:lnTo>
                    <a:pt x="94" y="539"/>
                  </a:lnTo>
                  <a:lnTo>
                    <a:pt x="92" y="539"/>
                  </a:lnTo>
                  <a:lnTo>
                    <a:pt x="90" y="539"/>
                  </a:lnTo>
                  <a:lnTo>
                    <a:pt x="90" y="536"/>
                  </a:lnTo>
                  <a:lnTo>
                    <a:pt x="87" y="532"/>
                  </a:lnTo>
                  <a:lnTo>
                    <a:pt x="87" y="529"/>
                  </a:lnTo>
                  <a:lnTo>
                    <a:pt x="87" y="529"/>
                  </a:lnTo>
                  <a:lnTo>
                    <a:pt x="87" y="527"/>
                  </a:lnTo>
                  <a:lnTo>
                    <a:pt x="87" y="527"/>
                  </a:lnTo>
                  <a:lnTo>
                    <a:pt x="85" y="524"/>
                  </a:lnTo>
                  <a:lnTo>
                    <a:pt x="85" y="522"/>
                  </a:lnTo>
                  <a:lnTo>
                    <a:pt x="85" y="522"/>
                  </a:lnTo>
                  <a:lnTo>
                    <a:pt x="85" y="520"/>
                  </a:lnTo>
                  <a:lnTo>
                    <a:pt x="85" y="520"/>
                  </a:lnTo>
                  <a:lnTo>
                    <a:pt x="85" y="520"/>
                  </a:lnTo>
                  <a:lnTo>
                    <a:pt x="87" y="520"/>
                  </a:lnTo>
                  <a:lnTo>
                    <a:pt x="87" y="520"/>
                  </a:lnTo>
                  <a:lnTo>
                    <a:pt x="90" y="517"/>
                  </a:lnTo>
                  <a:lnTo>
                    <a:pt x="90" y="517"/>
                  </a:lnTo>
                  <a:lnTo>
                    <a:pt x="87" y="515"/>
                  </a:lnTo>
                  <a:lnTo>
                    <a:pt x="85" y="513"/>
                  </a:lnTo>
                  <a:lnTo>
                    <a:pt x="83" y="508"/>
                  </a:lnTo>
                  <a:lnTo>
                    <a:pt x="83" y="508"/>
                  </a:lnTo>
                  <a:lnTo>
                    <a:pt x="83" y="508"/>
                  </a:lnTo>
                  <a:lnTo>
                    <a:pt x="80" y="503"/>
                  </a:lnTo>
                  <a:lnTo>
                    <a:pt x="80" y="501"/>
                  </a:lnTo>
                  <a:lnTo>
                    <a:pt x="78" y="496"/>
                  </a:lnTo>
                  <a:lnTo>
                    <a:pt x="78" y="494"/>
                  </a:lnTo>
                  <a:lnTo>
                    <a:pt x="76" y="491"/>
                  </a:lnTo>
                  <a:lnTo>
                    <a:pt x="76" y="489"/>
                  </a:lnTo>
                  <a:lnTo>
                    <a:pt x="76" y="487"/>
                  </a:lnTo>
                  <a:lnTo>
                    <a:pt x="76" y="487"/>
                  </a:lnTo>
                  <a:lnTo>
                    <a:pt x="76" y="484"/>
                  </a:lnTo>
                  <a:lnTo>
                    <a:pt x="76" y="484"/>
                  </a:lnTo>
                  <a:lnTo>
                    <a:pt x="78" y="482"/>
                  </a:lnTo>
                  <a:lnTo>
                    <a:pt x="78" y="482"/>
                  </a:lnTo>
                  <a:lnTo>
                    <a:pt x="76" y="482"/>
                  </a:lnTo>
                  <a:lnTo>
                    <a:pt x="73" y="480"/>
                  </a:lnTo>
                  <a:lnTo>
                    <a:pt x="73" y="480"/>
                  </a:lnTo>
                  <a:lnTo>
                    <a:pt x="73" y="477"/>
                  </a:lnTo>
                  <a:lnTo>
                    <a:pt x="73" y="477"/>
                  </a:lnTo>
                  <a:lnTo>
                    <a:pt x="76" y="477"/>
                  </a:lnTo>
                  <a:lnTo>
                    <a:pt x="76" y="475"/>
                  </a:lnTo>
                  <a:lnTo>
                    <a:pt x="76" y="475"/>
                  </a:lnTo>
                  <a:lnTo>
                    <a:pt x="76" y="475"/>
                  </a:lnTo>
                  <a:lnTo>
                    <a:pt x="73" y="472"/>
                  </a:lnTo>
                  <a:lnTo>
                    <a:pt x="73" y="470"/>
                  </a:lnTo>
                  <a:lnTo>
                    <a:pt x="71" y="468"/>
                  </a:lnTo>
                  <a:lnTo>
                    <a:pt x="71" y="468"/>
                  </a:lnTo>
                  <a:lnTo>
                    <a:pt x="73" y="468"/>
                  </a:lnTo>
                  <a:lnTo>
                    <a:pt x="73" y="468"/>
                  </a:lnTo>
                  <a:lnTo>
                    <a:pt x="73" y="468"/>
                  </a:lnTo>
                  <a:lnTo>
                    <a:pt x="73" y="468"/>
                  </a:lnTo>
                  <a:lnTo>
                    <a:pt x="73" y="465"/>
                  </a:lnTo>
                  <a:lnTo>
                    <a:pt x="73" y="465"/>
                  </a:lnTo>
                  <a:lnTo>
                    <a:pt x="73" y="463"/>
                  </a:lnTo>
                  <a:lnTo>
                    <a:pt x="73" y="461"/>
                  </a:lnTo>
                  <a:lnTo>
                    <a:pt x="73" y="461"/>
                  </a:lnTo>
                  <a:lnTo>
                    <a:pt x="71" y="456"/>
                  </a:lnTo>
                  <a:lnTo>
                    <a:pt x="71" y="454"/>
                  </a:lnTo>
                  <a:lnTo>
                    <a:pt x="73" y="454"/>
                  </a:lnTo>
                  <a:lnTo>
                    <a:pt x="73" y="451"/>
                  </a:lnTo>
                  <a:lnTo>
                    <a:pt x="76" y="451"/>
                  </a:lnTo>
                  <a:lnTo>
                    <a:pt x="76" y="451"/>
                  </a:lnTo>
                  <a:lnTo>
                    <a:pt x="78" y="449"/>
                  </a:lnTo>
                  <a:lnTo>
                    <a:pt x="78" y="449"/>
                  </a:lnTo>
                  <a:lnTo>
                    <a:pt x="78" y="446"/>
                  </a:lnTo>
                  <a:lnTo>
                    <a:pt x="78" y="446"/>
                  </a:lnTo>
                  <a:lnTo>
                    <a:pt x="78" y="444"/>
                  </a:lnTo>
                  <a:lnTo>
                    <a:pt x="76" y="444"/>
                  </a:lnTo>
                  <a:lnTo>
                    <a:pt x="76" y="442"/>
                  </a:lnTo>
                  <a:lnTo>
                    <a:pt x="73" y="439"/>
                  </a:lnTo>
                  <a:lnTo>
                    <a:pt x="73" y="435"/>
                  </a:lnTo>
                  <a:lnTo>
                    <a:pt x="71" y="432"/>
                  </a:lnTo>
                  <a:lnTo>
                    <a:pt x="68" y="430"/>
                  </a:lnTo>
                  <a:lnTo>
                    <a:pt x="66" y="425"/>
                  </a:lnTo>
                  <a:lnTo>
                    <a:pt x="66" y="425"/>
                  </a:lnTo>
                  <a:lnTo>
                    <a:pt x="66" y="423"/>
                  </a:lnTo>
                  <a:lnTo>
                    <a:pt x="66" y="420"/>
                  </a:lnTo>
                  <a:lnTo>
                    <a:pt x="64" y="418"/>
                  </a:lnTo>
                  <a:lnTo>
                    <a:pt x="64" y="418"/>
                  </a:lnTo>
                  <a:lnTo>
                    <a:pt x="64" y="416"/>
                  </a:lnTo>
                  <a:lnTo>
                    <a:pt x="64" y="413"/>
                  </a:lnTo>
                  <a:lnTo>
                    <a:pt x="64" y="411"/>
                  </a:lnTo>
                  <a:lnTo>
                    <a:pt x="61" y="409"/>
                  </a:lnTo>
                  <a:lnTo>
                    <a:pt x="61" y="409"/>
                  </a:lnTo>
                  <a:lnTo>
                    <a:pt x="61" y="406"/>
                  </a:lnTo>
                  <a:lnTo>
                    <a:pt x="64" y="404"/>
                  </a:lnTo>
                  <a:lnTo>
                    <a:pt x="61" y="404"/>
                  </a:lnTo>
                  <a:lnTo>
                    <a:pt x="61" y="401"/>
                  </a:lnTo>
                  <a:lnTo>
                    <a:pt x="64" y="401"/>
                  </a:lnTo>
                  <a:lnTo>
                    <a:pt x="64" y="399"/>
                  </a:lnTo>
                  <a:lnTo>
                    <a:pt x="66" y="399"/>
                  </a:lnTo>
                  <a:lnTo>
                    <a:pt x="66" y="399"/>
                  </a:lnTo>
                  <a:lnTo>
                    <a:pt x="66" y="399"/>
                  </a:lnTo>
                  <a:lnTo>
                    <a:pt x="66" y="399"/>
                  </a:lnTo>
                  <a:lnTo>
                    <a:pt x="66" y="397"/>
                  </a:lnTo>
                  <a:lnTo>
                    <a:pt x="68" y="397"/>
                  </a:lnTo>
                  <a:lnTo>
                    <a:pt x="68" y="394"/>
                  </a:lnTo>
                  <a:lnTo>
                    <a:pt x="71" y="394"/>
                  </a:lnTo>
                  <a:lnTo>
                    <a:pt x="71" y="392"/>
                  </a:lnTo>
                  <a:lnTo>
                    <a:pt x="71" y="390"/>
                  </a:lnTo>
                  <a:lnTo>
                    <a:pt x="68" y="387"/>
                  </a:lnTo>
                  <a:lnTo>
                    <a:pt x="68" y="387"/>
                  </a:lnTo>
                  <a:lnTo>
                    <a:pt x="68" y="383"/>
                  </a:lnTo>
                  <a:lnTo>
                    <a:pt x="68" y="380"/>
                  </a:lnTo>
                  <a:lnTo>
                    <a:pt x="66" y="380"/>
                  </a:lnTo>
                  <a:lnTo>
                    <a:pt x="66" y="378"/>
                  </a:lnTo>
                  <a:lnTo>
                    <a:pt x="66" y="375"/>
                  </a:lnTo>
                  <a:lnTo>
                    <a:pt x="64" y="375"/>
                  </a:lnTo>
                  <a:lnTo>
                    <a:pt x="64" y="375"/>
                  </a:lnTo>
                  <a:lnTo>
                    <a:pt x="64" y="373"/>
                  </a:lnTo>
                  <a:lnTo>
                    <a:pt x="64" y="373"/>
                  </a:lnTo>
                  <a:lnTo>
                    <a:pt x="66" y="373"/>
                  </a:lnTo>
                  <a:lnTo>
                    <a:pt x="66" y="368"/>
                  </a:lnTo>
                  <a:lnTo>
                    <a:pt x="66" y="366"/>
                  </a:lnTo>
                  <a:lnTo>
                    <a:pt x="66" y="364"/>
                  </a:lnTo>
                  <a:lnTo>
                    <a:pt x="66" y="364"/>
                  </a:lnTo>
                  <a:lnTo>
                    <a:pt x="66" y="364"/>
                  </a:lnTo>
                  <a:lnTo>
                    <a:pt x="66" y="361"/>
                  </a:lnTo>
                  <a:lnTo>
                    <a:pt x="66" y="359"/>
                  </a:lnTo>
                  <a:lnTo>
                    <a:pt x="66" y="357"/>
                  </a:lnTo>
                  <a:lnTo>
                    <a:pt x="66" y="357"/>
                  </a:lnTo>
                  <a:lnTo>
                    <a:pt x="66" y="354"/>
                  </a:lnTo>
                  <a:lnTo>
                    <a:pt x="68" y="354"/>
                  </a:lnTo>
                  <a:lnTo>
                    <a:pt x="68" y="354"/>
                  </a:lnTo>
                  <a:lnTo>
                    <a:pt x="68" y="354"/>
                  </a:lnTo>
                  <a:lnTo>
                    <a:pt x="71" y="354"/>
                  </a:lnTo>
                  <a:lnTo>
                    <a:pt x="68" y="352"/>
                  </a:lnTo>
                  <a:lnTo>
                    <a:pt x="68" y="349"/>
                  </a:lnTo>
                  <a:lnTo>
                    <a:pt x="68" y="347"/>
                  </a:lnTo>
                  <a:lnTo>
                    <a:pt x="66" y="342"/>
                  </a:lnTo>
                  <a:lnTo>
                    <a:pt x="66" y="340"/>
                  </a:lnTo>
                  <a:lnTo>
                    <a:pt x="66" y="338"/>
                  </a:lnTo>
                  <a:lnTo>
                    <a:pt x="66" y="335"/>
                  </a:lnTo>
                  <a:lnTo>
                    <a:pt x="66" y="335"/>
                  </a:lnTo>
                  <a:lnTo>
                    <a:pt x="66" y="333"/>
                  </a:lnTo>
                  <a:lnTo>
                    <a:pt x="64" y="333"/>
                  </a:lnTo>
                  <a:lnTo>
                    <a:pt x="61" y="333"/>
                  </a:lnTo>
                  <a:lnTo>
                    <a:pt x="61" y="333"/>
                  </a:lnTo>
                  <a:lnTo>
                    <a:pt x="59" y="331"/>
                  </a:lnTo>
                  <a:lnTo>
                    <a:pt x="59" y="331"/>
                  </a:lnTo>
                  <a:lnTo>
                    <a:pt x="59" y="328"/>
                  </a:lnTo>
                  <a:lnTo>
                    <a:pt x="59" y="326"/>
                  </a:lnTo>
                  <a:lnTo>
                    <a:pt x="59" y="326"/>
                  </a:lnTo>
                  <a:lnTo>
                    <a:pt x="59" y="323"/>
                  </a:lnTo>
                  <a:lnTo>
                    <a:pt x="57" y="323"/>
                  </a:lnTo>
                  <a:lnTo>
                    <a:pt x="54" y="319"/>
                  </a:lnTo>
                  <a:lnTo>
                    <a:pt x="54" y="316"/>
                  </a:lnTo>
                  <a:lnTo>
                    <a:pt x="54" y="314"/>
                  </a:lnTo>
                  <a:lnTo>
                    <a:pt x="52" y="312"/>
                  </a:lnTo>
                  <a:lnTo>
                    <a:pt x="52" y="312"/>
                  </a:lnTo>
                  <a:lnTo>
                    <a:pt x="50" y="309"/>
                  </a:lnTo>
                  <a:lnTo>
                    <a:pt x="50" y="307"/>
                  </a:lnTo>
                  <a:lnTo>
                    <a:pt x="50" y="307"/>
                  </a:lnTo>
                  <a:lnTo>
                    <a:pt x="50" y="307"/>
                  </a:lnTo>
                  <a:lnTo>
                    <a:pt x="50" y="305"/>
                  </a:lnTo>
                  <a:lnTo>
                    <a:pt x="50" y="305"/>
                  </a:lnTo>
                  <a:lnTo>
                    <a:pt x="50" y="305"/>
                  </a:lnTo>
                  <a:lnTo>
                    <a:pt x="47" y="305"/>
                  </a:lnTo>
                  <a:lnTo>
                    <a:pt x="47" y="302"/>
                  </a:lnTo>
                  <a:lnTo>
                    <a:pt x="45" y="300"/>
                  </a:lnTo>
                  <a:lnTo>
                    <a:pt x="43" y="297"/>
                  </a:lnTo>
                  <a:lnTo>
                    <a:pt x="43" y="295"/>
                  </a:lnTo>
                  <a:lnTo>
                    <a:pt x="43" y="293"/>
                  </a:lnTo>
                  <a:lnTo>
                    <a:pt x="43" y="290"/>
                  </a:lnTo>
                  <a:lnTo>
                    <a:pt x="43" y="288"/>
                  </a:lnTo>
                  <a:lnTo>
                    <a:pt x="43" y="288"/>
                  </a:lnTo>
                  <a:lnTo>
                    <a:pt x="43" y="288"/>
                  </a:lnTo>
                  <a:lnTo>
                    <a:pt x="45" y="288"/>
                  </a:lnTo>
                  <a:lnTo>
                    <a:pt x="45" y="286"/>
                  </a:lnTo>
                  <a:lnTo>
                    <a:pt x="45" y="286"/>
                  </a:lnTo>
                  <a:lnTo>
                    <a:pt x="45" y="286"/>
                  </a:lnTo>
                  <a:lnTo>
                    <a:pt x="45" y="283"/>
                  </a:lnTo>
                  <a:lnTo>
                    <a:pt x="43" y="283"/>
                  </a:lnTo>
                  <a:lnTo>
                    <a:pt x="45" y="281"/>
                  </a:lnTo>
                  <a:lnTo>
                    <a:pt x="45" y="279"/>
                  </a:lnTo>
                  <a:lnTo>
                    <a:pt x="45" y="274"/>
                  </a:lnTo>
                  <a:lnTo>
                    <a:pt x="45" y="274"/>
                  </a:lnTo>
                  <a:lnTo>
                    <a:pt x="45" y="271"/>
                  </a:lnTo>
                  <a:lnTo>
                    <a:pt x="45" y="271"/>
                  </a:lnTo>
                  <a:lnTo>
                    <a:pt x="45" y="271"/>
                  </a:lnTo>
                  <a:lnTo>
                    <a:pt x="47" y="271"/>
                  </a:lnTo>
                  <a:lnTo>
                    <a:pt x="50" y="269"/>
                  </a:lnTo>
                  <a:lnTo>
                    <a:pt x="50" y="269"/>
                  </a:lnTo>
                  <a:lnTo>
                    <a:pt x="50" y="267"/>
                  </a:lnTo>
                  <a:lnTo>
                    <a:pt x="50" y="267"/>
                  </a:lnTo>
                  <a:lnTo>
                    <a:pt x="47" y="267"/>
                  </a:lnTo>
                  <a:lnTo>
                    <a:pt x="47" y="267"/>
                  </a:lnTo>
                  <a:lnTo>
                    <a:pt x="47" y="264"/>
                  </a:lnTo>
                  <a:lnTo>
                    <a:pt x="47" y="262"/>
                  </a:lnTo>
                  <a:lnTo>
                    <a:pt x="45" y="260"/>
                  </a:lnTo>
                  <a:lnTo>
                    <a:pt x="45" y="255"/>
                  </a:lnTo>
                  <a:lnTo>
                    <a:pt x="43" y="250"/>
                  </a:lnTo>
                  <a:lnTo>
                    <a:pt x="43" y="248"/>
                  </a:lnTo>
                  <a:lnTo>
                    <a:pt x="43" y="245"/>
                  </a:lnTo>
                  <a:lnTo>
                    <a:pt x="45" y="245"/>
                  </a:lnTo>
                  <a:lnTo>
                    <a:pt x="45" y="243"/>
                  </a:lnTo>
                  <a:lnTo>
                    <a:pt x="45" y="238"/>
                  </a:lnTo>
                  <a:lnTo>
                    <a:pt x="45" y="236"/>
                  </a:lnTo>
                  <a:lnTo>
                    <a:pt x="45" y="234"/>
                  </a:lnTo>
                  <a:lnTo>
                    <a:pt x="45" y="231"/>
                  </a:lnTo>
                  <a:lnTo>
                    <a:pt x="47" y="229"/>
                  </a:lnTo>
                  <a:lnTo>
                    <a:pt x="47" y="227"/>
                  </a:lnTo>
                  <a:lnTo>
                    <a:pt x="47" y="227"/>
                  </a:lnTo>
                  <a:lnTo>
                    <a:pt x="47" y="227"/>
                  </a:lnTo>
                  <a:lnTo>
                    <a:pt x="50" y="224"/>
                  </a:lnTo>
                  <a:lnTo>
                    <a:pt x="50" y="222"/>
                  </a:lnTo>
                  <a:lnTo>
                    <a:pt x="52" y="219"/>
                  </a:lnTo>
                  <a:lnTo>
                    <a:pt x="52" y="219"/>
                  </a:lnTo>
                  <a:lnTo>
                    <a:pt x="52" y="217"/>
                  </a:lnTo>
                  <a:lnTo>
                    <a:pt x="52" y="212"/>
                  </a:lnTo>
                  <a:lnTo>
                    <a:pt x="52" y="210"/>
                  </a:lnTo>
                  <a:lnTo>
                    <a:pt x="54" y="210"/>
                  </a:lnTo>
                  <a:lnTo>
                    <a:pt x="54" y="205"/>
                  </a:lnTo>
                  <a:lnTo>
                    <a:pt x="54" y="203"/>
                  </a:lnTo>
                  <a:lnTo>
                    <a:pt x="57" y="203"/>
                  </a:lnTo>
                  <a:lnTo>
                    <a:pt x="57" y="203"/>
                  </a:lnTo>
                  <a:lnTo>
                    <a:pt x="57" y="203"/>
                  </a:lnTo>
                  <a:lnTo>
                    <a:pt x="59" y="203"/>
                  </a:lnTo>
                  <a:lnTo>
                    <a:pt x="59" y="203"/>
                  </a:lnTo>
                  <a:lnTo>
                    <a:pt x="61" y="203"/>
                  </a:lnTo>
                  <a:lnTo>
                    <a:pt x="64" y="201"/>
                  </a:lnTo>
                  <a:lnTo>
                    <a:pt x="64" y="201"/>
                  </a:lnTo>
                  <a:lnTo>
                    <a:pt x="64" y="198"/>
                  </a:lnTo>
                  <a:lnTo>
                    <a:pt x="61" y="196"/>
                  </a:lnTo>
                  <a:lnTo>
                    <a:pt x="59" y="193"/>
                  </a:lnTo>
                  <a:lnTo>
                    <a:pt x="57" y="191"/>
                  </a:lnTo>
                  <a:lnTo>
                    <a:pt x="57" y="189"/>
                  </a:lnTo>
                  <a:lnTo>
                    <a:pt x="57" y="189"/>
                  </a:lnTo>
                  <a:lnTo>
                    <a:pt x="57" y="186"/>
                  </a:lnTo>
                  <a:lnTo>
                    <a:pt x="57" y="186"/>
                  </a:lnTo>
                  <a:lnTo>
                    <a:pt x="59" y="184"/>
                  </a:lnTo>
                  <a:lnTo>
                    <a:pt x="59" y="182"/>
                  </a:lnTo>
                  <a:lnTo>
                    <a:pt x="54" y="175"/>
                  </a:lnTo>
                  <a:lnTo>
                    <a:pt x="54" y="172"/>
                  </a:lnTo>
                  <a:lnTo>
                    <a:pt x="52" y="170"/>
                  </a:lnTo>
                  <a:lnTo>
                    <a:pt x="52" y="167"/>
                  </a:lnTo>
                  <a:lnTo>
                    <a:pt x="52" y="163"/>
                  </a:lnTo>
                  <a:lnTo>
                    <a:pt x="54" y="163"/>
                  </a:lnTo>
                  <a:lnTo>
                    <a:pt x="54" y="163"/>
                  </a:lnTo>
                  <a:lnTo>
                    <a:pt x="54" y="160"/>
                  </a:lnTo>
                  <a:lnTo>
                    <a:pt x="54" y="160"/>
                  </a:lnTo>
                  <a:lnTo>
                    <a:pt x="54" y="160"/>
                  </a:lnTo>
                  <a:lnTo>
                    <a:pt x="54" y="158"/>
                  </a:lnTo>
                  <a:lnTo>
                    <a:pt x="54" y="158"/>
                  </a:lnTo>
                  <a:lnTo>
                    <a:pt x="52" y="156"/>
                  </a:lnTo>
                  <a:lnTo>
                    <a:pt x="52" y="156"/>
                  </a:lnTo>
                  <a:lnTo>
                    <a:pt x="52" y="153"/>
                  </a:lnTo>
                  <a:lnTo>
                    <a:pt x="52" y="151"/>
                  </a:lnTo>
                  <a:lnTo>
                    <a:pt x="52" y="151"/>
                  </a:lnTo>
                  <a:lnTo>
                    <a:pt x="52" y="148"/>
                  </a:lnTo>
                  <a:lnTo>
                    <a:pt x="54" y="148"/>
                  </a:lnTo>
                  <a:lnTo>
                    <a:pt x="54" y="146"/>
                  </a:lnTo>
                  <a:lnTo>
                    <a:pt x="57" y="146"/>
                  </a:lnTo>
                  <a:lnTo>
                    <a:pt x="59" y="144"/>
                  </a:lnTo>
                  <a:lnTo>
                    <a:pt x="61" y="141"/>
                  </a:lnTo>
                  <a:lnTo>
                    <a:pt x="66" y="139"/>
                  </a:lnTo>
                  <a:lnTo>
                    <a:pt x="71" y="139"/>
                  </a:lnTo>
                  <a:lnTo>
                    <a:pt x="71" y="137"/>
                  </a:lnTo>
                  <a:lnTo>
                    <a:pt x="71" y="137"/>
                  </a:lnTo>
                  <a:lnTo>
                    <a:pt x="73" y="130"/>
                  </a:lnTo>
                  <a:lnTo>
                    <a:pt x="73" y="122"/>
                  </a:lnTo>
                  <a:lnTo>
                    <a:pt x="73" y="115"/>
                  </a:lnTo>
                  <a:lnTo>
                    <a:pt x="71" y="113"/>
                  </a:lnTo>
                  <a:lnTo>
                    <a:pt x="68" y="113"/>
                  </a:lnTo>
                  <a:lnTo>
                    <a:pt x="64" y="113"/>
                  </a:lnTo>
                  <a:lnTo>
                    <a:pt x="61" y="113"/>
                  </a:lnTo>
                  <a:lnTo>
                    <a:pt x="59" y="113"/>
                  </a:lnTo>
                  <a:lnTo>
                    <a:pt x="59" y="113"/>
                  </a:lnTo>
                  <a:lnTo>
                    <a:pt x="59" y="113"/>
                  </a:lnTo>
                  <a:lnTo>
                    <a:pt x="57" y="111"/>
                  </a:lnTo>
                  <a:lnTo>
                    <a:pt x="57" y="111"/>
                  </a:lnTo>
                  <a:lnTo>
                    <a:pt x="57" y="108"/>
                  </a:lnTo>
                  <a:lnTo>
                    <a:pt x="57" y="106"/>
                  </a:lnTo>
                  <a:lnTo>
                    <a:pt x="54" y="101"/>
                  </a:lnTo>
                  <a:lnTo>
                    <a:pt x="54" y="101"/>
                  </a:lnTo>
                  <a:lnTo>
                    <a:pt x="54" y="99"/>
                  </a:lnTo>
                  <a:lnTo>
                    <a:pt x="54" y="96"/>
                  </a:lnTo>
                  <a:lnTo>
                    <a:pt x="52" y="94"/>
                  </a:lnTo>
                  <a:lnTo>
                    <a:pt x="52" y="92"/>
                  </a:lnTo>
                  <a:lnTo>
                    <a:pt x="52" y="89"/>
                  </a:lnTo>
                  <a:lnTo>
                    <a:pt x="50" y="87"/>
                  </a:lnTo>
                  <a:lnTo>
                    <a:pt x="50" y="85"/>
                  </a:lnTo>
                  <a:lnTo>
                    <a:pt x="47" y="80"/>
                  </a:lnTo>
                  <a:lnTo>
                    <a:pt x="45" y="78"/>
                  </a:lnTo>
                  <a:lnTo>
                    <a:pt x="43" y="73"/>
                  </a:lnTo>
                  <a:lnTo>
                    <a:pt x="40" y="73"/>
                  </a:lnTo>
                  <a:lnTo>
                    <a:pt x="40" y="73"/>
                  </a:lnTo>
                  <a:lnTo>
                    <a:pt x="40" y="70"/>
                  </a:lnTo>
                  <a:lnTo>
                    <a:pt x="40" y="68"/>
                  </a:lnTo>
                  <a:lnTo>
                    <a:pt x="40" y="68"/>
                  </a:lnTo>
                  <a:lnTo>
                    <a:pt x="40" y="66"/>
                  </a:lnTo>
                  <a:lnTo>
                    <a:pt x="40" y="66"/>
                  </a:lnTo>
                  <a:lnTo>
                    <a:pt x="40" y="66"/>
                  </a:lnTo>
                  <a:lnTo>
                    <a:pt x="38" y="63"/>
                  </a:lnTo>
                  <a:lnTo>
                    <a:pt x="35" y="63"/>
                  </a:lnTo>
                  <a:lnTo>
                    <a:pt x="35" y="61"/>
                  </a:lnTo>
                  <a:lnTo>
                    <a:pt x="35" y="61"/>
                  </a:lnTo>
                  <a:lnTo>
                    <a:pt x="35" y="61"/>
                  </a:lnTo>
                  <a:lnTo>
                    <a:pt x="38" y="59"/>
                  </a:lnTo>
                  <a:lnTo>
                    <a:pt x="35" y="59"/>
                  </a:lnTo>
                  <a:lnTo>
                    <a:pt x="35" y="56"/>
                  </a:lnTo>
                  <a:lnTo>
                    <a:pt x="35" y="56"/>
                  </a:lnTo>
                  <a:lnTo>
                    <a:pt x="35" y="54"/>
                  </a:lnTo>
                  <a:lnTo>
                    <a:pt x="35" y="54"/>
                  </a:lnTo>
                  <a:lnTo>
                    <a:pt x="38" y="54"/>
                  </a:lnTo>
                  <a:lnTo>
                    <a:pt x="38" y="52"/>
                  </a:lnTo>
                  <a:lnTo>
                    <a:pt x="38" y="52"/>
                  </a:lnTo>
                  <a:lnTo>
                    <a:pt x="38" y="49"/>
                  </a:lnTo>
                  <a:lnTo>
                    <a:pt x="35" y="47"/>
                  </a:lnTo>
                  <a:lnTo>
                    <a:pt x="35" y="47"/>
                  </a:lnTo>
                  <a:lnTo>
                    <a:pt x="38" y="44"/>
                  </a:lnTo>
                  <a:lnTo>
                    <a:pt x="38" y="42"/>
                  </a:lnTo>
                  <a:lnTo>
                    <a:pt x="38" y="42"/>
                  </a:lnTo>
                  <a:lnTo>
                    <a:pt x="38" y="40"/>
                  </a:lnTo>
                  <a:lnTo>
                    <a:pt x="38" y="40"/>
                  </a:lnTo>
                  <a:lnTo>
                    <a:pt x="38" y="40"/>
                  </a:lnTo>
                  <a:lnTo>
                    <a:pt x="35" y="37"/>
                  </a:lnTo>
                  <a:lnTo>
                    <a:pt x="35" y="37"/>
                  </a:lnTo>
                  <a:lnTo>
                    <a:pt x="33" y="35"/>
                  </a:lnTo>
                  <a:lnTo>
                    <a:pt x="31" y="35"/>
                  </a:lnTo>
                  <a:lnTo>
                    <a:pt x="28" y="33"/>
                  </a:lnTo>
                  <a:lnTo>
                    <a:pt x="28" y="30"/>
                  </a:lnTo>
                  <a:lnTo>
                    <a:pt x="28" y="30"/>
                  </a:lnTo>
                  <a:lnTo>
                    <a:pt x="28" y="28"/>
                  </a:lnTo>
                  <a:lnTo>
                    <a:pt x="26" y="26"/>
                  </a:lnTo>
                  <a:lnTo>
                    <a:pt x="26" y="23"/>
                  </a:lnTo>
                  <a:lnTo>
                    <a:pt x="26" y="21"/>
                  </a:lnTo>
                  <a:lnTo>
                    <a:pt x="24" y="18"/>
                  </a:lnTo>
                  <a:lnTo>
                    <a:pt x="24" y="16"/>
                  </a:lnTo>
                  <a:lnTo>
                    <a:pt x="24" y="16"/>
                  </a:lnTo>
                  <a:lnTo>
                    <a:pt x="24" y="14"/>
                  </a:lnTo>
                  <a:lnTo>
                    <a:pt x="24" y="14"/>
                  </a:lnTo>
                  <a:lnTo>
                    <a:pt x="24" y="11"/>
                  </a:lnTo>
                  <a:lnTo>
                    <a:pt x="24" y="11"/>
                  </a:lnTo>
                  <a:lnTo>
                    <a:pt x="21" y="9"/>
                  </a:lnTo>
                  <a:lnTo>
                    <a:pt x="19" y="9"/>
                  </a:lnTo>
                  <a:lnTo>
                    <a:pt x="19" y="7"/>
                  </a:lnTo>
                  <a:lnTo>
                    <a:pt x="17" y="2"/>
                  </a:lnTo>
                  <a:lnTo>
                    <a:pt x="14" y="0"/>
                  </a:lnTo>
                  <a:lnTo>
                    <a:pt x="14" y="2"/>
                  </a:lnTo>
                  <a:lnTo>
                    <a:pt x="12" y="4"/>
                  </a:lnTo>
                  <a:lnTo>
                    <a:pt x="10" y="4"/>
                  </a:lnTo>
                  <a:lnTo>
                    <a:pt x="10" y="4"/>
                  </a:lnTo>
                  <a:lnTo>
                    <a:pt x="10" y="7"/>
                  </a:lnTo>
                  <a:lnTo>
                    <a:pt x="10" y="9"/>
                  </a:lnTo>
                  <a:lnTo>
                    <a:pt x="12" y="11"/>
                  </a:lnTo>
                  <a:lnTo>
                    <a:pt x="10" y="14"/>
                  </a:lnTo>
                  <a:lnTo>
                    <a:pt x="10" y="16"/>
                  </a:lnTo>
                  <a:lnTo>
                    <a:pt x="7" y="16"/>
                  </a:lnTo>
                  <a:lnTo>
                    <a:pt x="5" y="18"/>
                  </a:lnTo>
                  <a:lnTo>
                    <a:pt x="2" y="18"/>
                  </a:lnTo>
                  <a:lnTo>
                    <a:pt x="0" y="18"/>
                  </a:lnTo>
                  <a:lnTo>
                    <a:pt x="0" y="18"/>
                  </a:lnTo>
                  <a:lnTo>
                    <a:pt x="2" y="18"/>
                  </a:lnTo>
                  <a:lnTo>
                    <a:pt x="2" y="23"/>
                  </a:lnTo>
                  <a:lnTo>
                    <a:pt x="2" y="28"/>
                  </a:lnTo>
                  <a:lnTo>
                    <a:pt x="5" y="37"/>
                  </a:lnTo>
                  <a:lnTo>
                    <a:pt x="7" y="42"/>
                  </a:lnTo>
                  <a:lnTo>
                    <a:pt x="7" y="44"/>
                  </a:lnTo>
                  <a:lnTo>
                    <a:pt x="10" y="47"/>
                  </a:lnTo>
                  <a:lnTo>
                    <a:pt x="10" y="49"/>
                  </a:lnTo>
                  <a:lnTo>
                    <a:pt x="10" y="59"/>
                  </a:lnTo>
                  <a:lnTo>
                    <a:pt x="10" y="63"/>
                  </a:lnTo>
                  <a:lnTo>
                    <a:pt x="10" y="68"/>
                  </a:lnTo>
                  <a:lnTo>
                    <a:pt x="14" y="80"/>
                  </a:lnTo>
                  <a:lnTo>
                    <a:pt x="14" y="82"/>
                  </a:lnTo>
                  <a:lnTo>
                    <a:pt x="14" y="85"/>
                  </a:lnTo>
                  <a:lnTo>
                    <a:pt x="14" y="87"/>
                  </a:lnTo>
                  <a:lnTo>
                    <a:pt x="14" y="92"/>
                  </a:lnTo>
                  <a:lnTo>
                    <a:pt x="14" y="94"/>
                  </a:lnTo>
                  <a:lnTo>
                    <a:pt x="14" y="99"/>
                  </a:lnTo>
                  <a:lnTo>
                    <a:pt x="14" y="106"/>
                  </a:lnTo>
                  <a:lnTo>
                    <a:pt x="14" y="113"/>
                  </a:lnTo>
                  <a:lnTo>
                    <a:pt x="12" y="115"/>
                  </a:lnTo>
                  <a:lnTo>
                    <a:pt x="12" y="118"/>
                  </a:lnTo>
                  <a:lnTo>
                    <a:pt x="10" y="118"/>
                  </a:lnTo>
                  <a:lnTo>
                    <a:pt x="10" y="120"/>
                  </a:lnTo>
                  <a:lnTo>
                    <a:pt x="10" y="122"/>
                  </a:lnTo>
                  <a:lnTo>
                    <a:pt x="10" y="125"/>
                  </a:lnTo>
                  <a:lnTo>
                    <a:pt x="12" y="127"/>
                  </a:lnTo>
                  <a:lnTo>
                    <a:pt x="14" y="127"/>
                  </a:lnTo>
                  <a:lnTo>
                    <a:pt x="14" y="127"/>
                  </a:lnTo>
                  <a:lnTo>
                    <a:pt x="14" y="130"/>
                  </a:lnTo>
                  <a:lnTo>
                    <a:pt x="14" y="132"/>
                  </a:lnTo>
                  <a:lnTo>
                    <a:pt x="14" y="134"/>
                  </a:lnTo>
                  <a:lnTo>
                    <a:pt x="14" y="137"/>
                  </a:lnTo>
                  <a:lnTo>
                    <a:pt x="14" y="139"/>
                  </a:lnTo>
                  <a:lnTo>
                    <a:pt x="14" y="144"/>
                  </a:lnTo>
                  <a:lnTo>
                    <a:pt x="14" y="151"/>
                  </a:lnTo>
                  <a:lnTo>
                    <a:pt x="14" y="153"/>
                  </a:lnTo>
                  <a:lnTo>
                    <a:pt x="19" y="163"/>
                  </a:lnTo>
                  <a:lnTo>
                    <a:pt x="19" y="163"/>
                  </a:lnTo>
                  <a:lnTo>
                    <a:pt x="19" y="167"/>
                  </a:lnTo>
                  <a:lnTo>
                    <a:pt x="17" y="170"/>
                  </a:lnTo>
                  <a:lnTo>
                    <a:pt x="17" y="170"/>
                  </a:lnTo>
                  <a:lnTo>
                    <a:pt x="17" y="175"/>
                  </a:lnTo>
                  <a:lnTo>
                    <a:pt x="17" y="177"/>
                  </a:lnTo>
                  <a:lnTo>
                    <a:pt x="19" y="179"/>
                  </a:lnTo>
                  <a:lnTo>
                    <a:pt x="19" y="184"/>
                  </a:lnTo>
                  <a:lnTo>
                    <a:pt x="19" y="186"/>
                  </a:lnTo>
                  <a:lnTo>
                    <a:pt x="19" y="189"/>
                  </a:lnTo>
                  <a:lnTo>
                    <a:pt x="19" y="193"/>
                  </a:lnTo>
                  <a:lnTo>
                    <a:pt x="19" y="198"/>
                  </a:lnTo>
                  <a:lnTo>
                    <a:pt x="19" y="201"/>
                  </a:lnTo>
                  <a:lnTo>
                    <a:pt x="17" y="205"/>
                  </a:lnTo>
                  <a:lnTo>
                    <a:pt x="17" y="208"/>
                  </a:lnTo>
                  <a:lnTo>
                    <a:pt x="19" y="212"/>
                  </a:lnTo>
                  <a:lnTo>
                    <a:pt x="19" y="212"/>
                  </a:lnTo>
                  <a:lnTo>
                    <a:pt x="19" y="215"/>
                  </a:lnTo>
                  <a:lnTo>
                    <a:pt x="17" y="217"/>
                  </a:lnTo>
                  <a:lnTo>
                    <a:pt x="17" y="217"/>
                  </a:lnTo>
                  <a:lnTo>
                    <a:pt x="17" y="224"/>
                  </a:lnTo>
                  <a:lnTo>
                    <a:pt x="17" y="229"/>
                  </a:lnTo>
                  <a:lnTo>
                    <a:pt x="17" y="234"/>
                  </a:lnTo>
                  <a:lnTo>
                    <a:pt x="17" y="236"/>
                  </a:lnTo>
                  <a:lnTo>
                    <a:pt x="14" y="238"/>
                  </a:lnTo>
                  <a:lnTo>
                    <a:pt x="14" y="241"/>
                  </a:lnTo>
                  <a:lnTo>
                    <a:pt x="14" y="241"/>
                  </a:lnTo>
                  <a:lnTo>
                    <a:pt x="14" y="248"/>
                  </a:lnTo>
                  <a:lnTo>
                    <a:pt x="19" y="250"/>
                  </a:lnTo>
                  <a:lnTo>
                    <a:pt x="19" y="253"/>
                  </a:lnTo>
                  <a:lnTo>
                    <a:pt x="21" y="257"/>
                  </a:lnTo>
                  <a:lnTo>
                    <a:pt x="21" y="262"/>
                  </a:lnTo>
                  <a:lnTo>
                    <a:pt x="21" y="267"/>
                  </a:lnTo>
                  <a:lnTo>
                    <a:pt x="17" y="271"/>
                  </a:lnTo>
                  <a:lnTo>
                    <a:pt x="19" y="276"/>
                  </a:lnTo>
                  <a:lnTo>
                    <a:pt x="19" y="281"/>
                  </a:lnTo>
                  <a:lnTo>
                    <a:pt x="21" y="286"/>
                  </a:lnTo>
                  <a:lnTo>
                    <a:pt x="21" y="288"/>
                  </a:lnTo>
                  <a:lnTo>
                    <a:pt x="24" y="295"/>
                  </a:lnTo>
                  <a:lnTo>
                    <a:pt x="26" y="302"/>
                  </a:lnTo>
                  <a:lnTo>
                    <a:pt x="28" y="312"/>
                  </a:lnTo>
                  <a:lnTo>
                    <a:pt x="33" y="314"/>
                  </a:lnTo>
                  <a:lnTo>
                    <a:pt x="33" y="316"/>
                  </a:lnTo>
                  <a:lnTo>
                    <a:pt x="33" y="321"/>
                  </a:lnTo>
                  <a:lnTo>
                    <a:pt x="33" y="326"/>
                  </a:lnTo>
                  <a:lnTo>
                    <a:pt x="31" y="328"/>
                  </a:lnTo>
                  <a:lnTo>
                    <a:pt x="31" y="328"/>
                  </a:lnTo>
                  <a:lnTo>
                    <a:pt x="33" y="333"/>
                  </a:lnTo>
                  <a:lnTo>
                    <a:pt x="33" y="335"/>
                  </a:lnTo>
                  <a:lnTo>
                    <a:pt x="35" y="338"/>
                  </a:lnTo>
                  <a:lnTo>
                    <a:pt x="35" y="340"/>
                  </a:lnTo>
                  <a:lnTo>
                    <a:pt x="33" y="345"/>
                  </a:lnTo>
                  <a:lnTo>
                    <a:pt x="33" y="347"/>
                  </a:lnTo>
                  <a:lnTo>
                    <a:pt x="33" y="349"/>
                  </a:lnTo>
                  <a:lnTo>
                    <a:pt x="31" y="352"/>
                  </a:lnTo>
                  <a:lnTo>
                    <a:pt x="33" y="354"/>
                  </a:lnTo>
                  <a:lnTo>
                    <a:pt x="33" y="357"/>
                  </a:lnTo>
                  <a:lnTo>
                    <a:pt x="33" y="361"/>
                  </a:lnTo>
                  <a:lnTo>
                    <a:pt x="33" y="368"/>
                  </a:lnTo>
                  <a:lnTo>
                    <a:pt x="33" y="371"/>
                  </a:lnTo>
                  <a:lnTo>
                    <a:pt x="31" y="375"/>
                  </a:lnTo>
                  <a:lnTo>
                    <a:pt x="31" y="378"/>
                  </a:lnTo>
                  <a:lnTo>
                    <a:pt x="31" y="380"/>
                  </a:lnTo>
                  <a:lnTo>
                    <a:pt x="31" y="380"/>
                  </a:lnTo>
                  <a:lnTo>
                    <a:pt x="28" y="383"/>
                  </a:lnTo>
                  <a:lnTo>
                    <a:pt x="31" y="385"/>
                  </a:lnTo>
                  <a:lnTo>
                    <a:pt x="31" y="387"/>
                  </a:lnTo>
                  <a:lnTo>
                    <a:pt x="28" y="390"/>
                  </a:lnTo>
                  <a:lnTo>
                    <a:pt x="31" y="399"/>
                  </a:lnTo>
                  <a:lnTo>
                    <a:pt x="28" y="401"/>
                  </a:lnTo>
                  <a:lnTo>
                    <a:pt x="28" y="404"/>
                  </a:lnTo>
                  <a:lnTo>
                    <a:pt x="28" y="406"/>
                  </a:lnTo>
                  <a:lnTo>
                    <a:pt x="28" y="409"/>
                  </a:lnTo>
                  <a:lnTo>
                    <a:pt x="28" y="411"/>
                  </a:lnTo>
                  <a:lnTo>
                    <a:pt x="28" y="413"/>
                  </a:lnTo>
                  <a:lnTo>
                    <a:pt x="28" y="416"/>
                  </a:lnTo>
                  <a:lnTo>
                    <a:pt x="28" y="418"/>
                  </a:lnTo>
                  <a:lnTo>
                    <a:pt x="26" y="418"/>
                  </a:lnTo>
                  <a:lnTo>
                    <a:pt x="21" y="416"/>
                  </a:lnTo>
                  <a:lnTo>
                    <a:pt x="21" y="418"/>
                  </a:lnTo>
                  <a:lnTo>
                    <a:pt x="21" y="420"/>
                  </a:lnTo>
                  <a:lnTo>
                    <a:pt x="24" y="423"/>
                  </a:lnTo>
                  <a:lnTo>
                    <a:pt x="24" y="425"/>
                  </a:lnTo>
                  <a:lnTo>
                    <a:pt x="24" y="428"/>
                  </a:lnTo>
                  <a:lnTo>
                    <a:pt x="28" y="432"/>
                  </a:lnTo>
                  <a:lnTo>
                    <a:pt x="31" y="435"/>
                  </a:lnTo>
                  <a:lnTo>
                    <a:pt x="31" y="437"/>
                  </a:lnTo>
                  <a:lnTo>
                    <a:pt x="31" y="442"/>
                  </a:lnTo>
                  <a:lnTo>
                    <a:pt x="33" y="444"/>
                  </a:lnTo>
                  <a:lnTo>
                    <a:pt x="33" y="446"/>
                  </a:lnTo>
                  <a:lnTo>
                    <a:pt x="43" y="461"/>
                  </a:lnTo>
                  <a:lnTo>
                    <a:pt x="43" y="465"/>
                  </a:lnTo>
                  <a:lnTo>
                    <a:pt x="43" y="472"/>
                  </a:lnTo>
                  <a:lnTo>
                    <a:pt x="43" y="472"/>
                  </a:lnTo>
                  <a:lnTo>
                    <a:pt x="40" y="475"/>
                  </a:lnTo>
                  <a:lnTo>
                    <a:pt x="40" y="477"/>
                  </a:lnTo>
                  <a:lnTo>
                    <a:pt x="40" y="480"/>
                  </a:lnTo>
                  <a:lnTo>
                    <a:pt x="43" y="484"/>
                  </a:lnTo>
                  <a:lnTo>
                    <a:pt x="43" y="494"/>
                  </a:lnTo>
                  <a:lnTo>
                    <a:pt x="43" y="496"/>
                  </a:lnTo>
                  <a:lnTo>
                    <a:pt x="45" y="498"/>
                  </a:lnTo>
                  <a:lnTo>
                    <a:pt x="47" y="503"/>
                  </a:lnTo>
                  <a:lnTo>
                    <a:pt x="47" y="506"/>
                  </a:lnTo>
                  <a:lnTo>
                    <a:pt x="50" y="506"/>
                  </a:lnTo>
                  <a:lnTo>
                    <a:pt x="52" y="508"/>
                  </a:lnTo>
                  <a:lnTo>
                    <a:pt x="54" y="508"/>
                  </a:lnTo>
                  <a:lnTo>
                    <a:pt x="54" y="508"/>
                  </a:lnTo>
                  <a:lnTo>
                    <a:pt x="52" y="508"/>
                  </a:lnTo>
                  <a:lnTo>
                    <a:pt x="52" y="510"/>
                  </a:lnTo>
                  <a:lnTo>
                    <a:pt x="52" y="510"/>
                  </a:lnTo>
                  <a:lnTo>
                    <a:pt x="54" y="513"/>
                  </a:lnTo>
                  <a:lnTo>
                    <a:pt x="57" y="513"/>
                  </a:lnTo>
                  <a:lnTo>
                    <a:pt x="61" y="513"/>
                  </a:lnTo>
                  <a:lnTo>
                    <a:pt x="61" y="510"/>
                  </a:lnTo>
                  <a:lnTo>
                    <a:pt x="64" y="508"/>
                  </a:lnTo>
                  <a:lnTo>
                    <a:pt x="64" y="506"/>
                  </a:lnTo>
                  <a:lnTo>
                    <a:pt x="66" y="506"/>
                  </a:lnTo>
                  <a:lnTo>
                    <a:pt x="66" y="508"/>
                  </a:lnTo>
                  <a:lnTo>
                    <a:pt x="71" y="510"/>
                  </a:lnTo>
                  <a:lnTo>
                    <a:pt x="71" y="510"/>
                  </a:lnTo>
                  <a:lnTo>
                    <a:pt x="73" y="510"/>
                  </a:lnTo>
                  <a:lnTo>
                    <a:pt x="73" y="508"/>
                  </a:lnTo>
                  <a:lnTo>
                    <a:pt x="73" y="506"/>
                  </a:lnTo>
                  <a:lnTo>
                    <a:pt x="76" y="506"/>
                  </a:lnTo>
                  <a:lnTo>
                    <a:pt x="76" y="508"/>
                  </a:lnTo>
                  <a:lnTo>
                    <a:pt x="73" y="510"/>
                  </a:lnTo>
                  <a:lnTo>
                    <a:pt x="71" y="510"/>
                  </a:lnTo>
                  <a:lnTo>
                    <a:pt x="71" y="513"/>
                  </a:lnTo>
                  <a:lnTo>
                    <a:pt x="68" y="513"/>
                  </a:lnTo>
                  <a:lnTo>
                    <a:pt x="68" y="515"/>
                  </a:lnTo>
                  <a:lnTo>
                    <a:pt x="71" y="515"/>
                  </a:lnTo>
                  <a:lnTo>
                    <a:pt x="71" y="515"/>
                  </a:lnTo>
                  <a:lnTo>
                    <a:pt x="73" y="517"/>
                  </a:lnTo>
                  <a:lnTo>
                    <a:pt x="76" y="515"/>
                  </a:lnTo>
                  <a:lnTo>
                    <a:pt x="78" y="520"/>
                  </a:lnTo>
                  <a:lnTo>
                    <a:pt x="80" y="524"/>
                  </a:lnTo>
                  <a:lnTo>
                    <a:pt x="80" y="524"/>
                  </a:lnTo>
                  <a:lnTo>
                    <a:pt x="78" y="522"/>
                  </a:lnTo>
                  <a:lnTo>
                    <a:pt x="76" y="520"/>
                  </a:lnTo>
                  <a:lnTo>
                    <a:pt x="73" y="520"/>
                  </a:lnTo>
                  <a:lnTo>
                    <a:pt x="73" y="522"/>
                  </a:lnTo>
                  <a:lnTo>
                    <a:pt x="73" y="522"/>
                  </a:lnTo>
                  <a:lnTo>
                    <a:pt x="76" y="524"/>
                  </a:lnTo>
                  <a:lnTo>
                    <a:pt x="78" y="527"/>
                  </a:lnTo>
                  <a:lnTo>
                    <a:pt x="78" y="527"/>
                  </a:lnTo>
                  <a:lnTo>
                    <a:pt x="76" y="527"/>
                  </a:lnTo>
                  <a:lnTo>
                    <a:pt x="76" y="529"/>
                  </a:lnTo>
                  <a:lnTo>
                    <a:pt x="76" y="534"/>
                  </a:lnTo>
                  <a:lnTo>
                    <a:pt x="78" y="534"/>
                  </a:lnTo>
                  <a:lnTo>
                    <a:pt x="80" y="536"/>
                  </a:lnTo>
                  <a:lnTo>
                    <a:pt x="80" y="539"/>
                  </a:lnTo>
                  <a:lnTo>
                    <a:pt x="78" y="539"/>
                  </a:lnTo>
                  <a:lnTo>
                    <a:pt x="78" y="539"/>
                  </a:lnTo>
                  <a:lnTo>
                    <a:pt x="78" y="541"/>
                  </a:lnTo>
                  <a:lnTo>
                    <a:pt x="76" y="543"/>
                  </a:lnTo>
                  <a:lnTo>
                    <a:pt x="78" y="546"/>
                  </a:lnTo>
                  <a:lnTo>
                    <a:pt x="80" y="550"/>
                  </a:lnTo>
                  <a:lnTo>
                    <a:pt x="80" y="555"/>
                  </a:lnTo>
                  <a:lnTo>
                    <a:pt x="78" y="555"/>
                  </a:lnTo>
                  <a:lnTo>
                    <a:pt x="80" y="558"/>
                  </a:lnTo>
                  <a:lnTo>
                    <a:pt x="80" y="560"/>
                  </a:lnTo>
                  <a:lnTo>
                    <a:pt x="83" y="562"/>
                  </a:lnTo>
                  <a:lnTo>
                    <a:pt x="85" y="562"/>
                  </a:lnTo>
                  <a:lnTo>
                    <a:pt x="90" y="565"/>
                  </a:lnTo>
                  <a:lnTo>
                    <a:pt x="92" y="567"/>
                  </a:lnTo>
                  <a:lnTo>
                    <a:pt x="94" y="569"/>
                  </a:lnTo>
                  <a:lnTo>
                    <a:pt x="94" y="572"/>
                  </a:lnTo>
                  <a:lnTo>
                    <a:pt x="90" y="576"/>
                  </a:lnTo>
                  <a:lnTo>
                    <a:pt x="87" y="576"/>
                  </a:lnTo>
                  <a:lnTo>
                    <a:pt x="85" y="576"/>
                  </a:lnTo>
                  <a:lnTo>
                    <a:pt x="85" y="581"/>
                  </a:lnTo>
                  <a:lnTo>
                    <a:pt x="87" y="584"/>
                  </a:lnTo>
                  <a:lnTo>
                    <a:pt x="90" y="584"/>
                  </a:lnTo>
                  <a:lnTo>
                    <a:pt x="94" y="586"/>
                  </a:lnTo>
                  <a:lnTo>
                    <a:pt x="94" y="588"/>
                  </a:lnTo>
                  <a:lnTo>
                    <a:pt x="97" y="588"/>
                  </a:lnTo>
                  <a:lnTo>
                    <a:pt x="97" y="588"/>
                  </a:lnTo>
                  <a:lnTo>
                    <a:pt x="97" y="588"/>
                  </a:lnTo>
                  <a:lnTo>
                    <a:pt x="92" y="586"/>
                  </a:lnTo>
                  <a:lnTo>
                    <a:pt x="90" y="586"/>
                  </a:lnTo>
                  <a:lnTo>
                    <a:pt x="90" y="586"/>
                  </a:lnTo>
                  <a:lnTo>
                    <a:pt x="87" y="588"/>
                  </a:lnTo>
                  <a:lnTo>
                    <a:pt x="83" y="588"/>
                  </a:lnTo>
                  <a:lnTo>
                    <a:pt x="85" y="593"/>
                  </a:lnTo>
                  <a:lnTo>
                    <a:pt x="85" y="593"/>
                  </a:lnTo>
                  <a:lnTo>
                    <a:pt x="87" y="595"/>
                  </a:lnTo>
                  <a:lnTo>
                    <a:pt x="87" y="595"/>
                  </a:lnTo>
                  <a:lnTo>
                    <a:pt x="90" y="598"/>
                  </a:lnTo>
                  <a:lnTo>
                    <a:pt x="90" y="600"/>
                  </a:lnTo>
                  <a:lnTo>
                    <a:pt x="90" y="602"/>
                  </a:lnTo>
                  <a:lnTo>
                    <a:pt x="90" y="605"/>
                  </a:lnTo>
                  <a:lnTo>
                    <a:pt x="92" y="605"/>
                  </a:lnTo>
                  <a:lnTo>
                    <a:pt x="92" y="607"/>
                  </a:lnTo>
                  <a:lnTo>
                    <a:pt x="92" y="610"/>
                  </a:lnTo>
                  <a:lnTo>
                    <a:pt x="92" y="612"/>
                  </a:lnTo>
                  <a:lnTo>
                    <a:pt x="90" y="612"/>
                  </a:lnTo>
                  <a:lnTo>
                    <a:pt x="90" y="610"/>
                  </a:lnTo>
                  <a:lnTo>
                    <a:pt x="90" y="610"/>
                  </a:lnTo>
                  <a:lnTo>
                    <a:pt x="90" y="607"/>
                  </a:lnTo>
                  <a:lnTo>
                    <a:pt x="90" y="600"/>
                  </a:lnTo>
                  <a:lnTo>
                    <a:pt x="87" y="600"/>
                  </a:lnTo>
                  <a:lnTo>
                    <a:pt x="87" y="598"/>
                  </a:lnTo>
                  <a:lnTo>
                    <a:pt x="87" y="595"/>
                  </a:lnTo>
                  <a:lnTo>
                    <a:pt x="85" y="595"/>
                  </a:lnTo>
                  <a:lnTo>
                    <a:pt x="85" y="598"/>
                  </a:lnTo>
                  <a:lnTo>
                    <a:pt x="85" y="600"/>
                  </a:lnTo>
                  <a:lnTo>
                    <a:pt x="85" y="602"/>
                  </a:lnTo>
                  <a:lnTo>
                    <a:pt x="85" y="605"/>
                  </a:lnTo>
                  <a:lnTo>
                    <a:pt x="83" y="605"/>
                  </a:lnTo>
                  <a:lnTo>
                    <a:pt x="80" y="605"/>
                  </a:lnTo>
                  <a:lnTo>
                    <a:pt x="78" y="605"/>
                  </a:lnTo>
                  <a:lnTo>
                    <a:pt x="80" y="605"/>
                  </a:lnTo>
                  <a:lnTo>
                    <a:pt x="83" y="602"/>
                  </a:lnTo>
                  <a:lnTo>
                    <a:pt x="83" y="600"/>
                  </a:lnTo>
                  <a:lnTo>
                    <a:pt x="83" y="598"/>
                  </a:lnTo>
                  <a:lnTo>
                    <a:pt x="83" y="598"/>
                  </a:lnTo>
                  <a:lnTo>
                    <a:pt x="83" y="595"/>
                  </a:lnTo>
                  <a:lnTo>
                    <a:pt x="83" y="591"/>
                  </a:lnTo>
                  <a:lnTo>
                    <a:pt x="83" y="591"/>
                  </a:lnTo>
                  <a:lnTo>
                    <a:pt x="83" y="588"/>
                  </a:lnTo>
                  <a:lnTo>
                    <a:pt x="80" y="588"/>
                  </a:lnTo>
                  <a:lnTo>
                    <a:pt x="80" y="588"/>
                  </a:lnTo>
                  <a:lnTo>
                    <a:pt x="78" y="588"/>
                  </a:lnTo>
                  <a:lnTo>
                    <a:pt x="78" y="588"/>
                  </a:lnTo>
                  <a:lnTo>
                    <a:pt x="78" y="588"/>
                  </a:lnTo>
                  <a:lnTo>
                    <a:pt x="78" y="591"/>
                  </a:lnTo>
                  <a:lnTo>
                    <a:pt x="80" y="593"/>
                  </a:lnTo>
                  <a:lnTo>
                    <a:pt x="80" y="593"/>
                  </a:lnTo>
                  <a:lnTo>
                    <a:pt x="80" y="593"/>
                  </a:lnTo>
                  <a:lnTo>
                    <a:pt x="78" y="595"/>
                  </a:lnTo>
                  <a:lnTo>
                    <a:pt x="78" y="595"/>
                  </a:lnTo>
                  <a:lnTo>
                    <a:pt x="76" y="595"/>
                  </a:lnTo>
                  <a:lnTo>
                    <a:pt x="76" y="595"/>
                  </a:lnTo>
                  <a:lnTo>
                    <a:pt x="71" y="595"/>
                  </a:lnTo>
                  <a:lnTo>
                    <a:pt x="68" y="595"/>
                  </a:lnTo>
                  <a:lnTo>
                    <a:pt x="64" y="598"/>
                  </a:lnTo>
                  <a:lnTo>
                    <a:pt x="66" y="600"/>
                  </a:lnTo>
                  <a:lnTo>
                    <a:pt x="68" y="602"/>
                  </a:lnTo>
                  <a:lnTo>
                    <a:pt x="68" y="602"/>
                  </a:lnTo>
                  <a:lnTo>
                    <a:pt x="68" y="605"/>
                  </a:lnTo>
                  <a:lnTo>
                    <a:pt x="66" y="607"/>
                  </a:lnTo>
                  <a:lnTo>
                    <a:pt x="64" y="610"/>
                  </a:lnTo>
                  <a:lnTo>
                    <a:pt x="64" y="610"/>
                  </a:lnTo>
                  <a:lnTo>
                    <a:pt x="61" y="612"/>
                  </a:lnTo>
                  <a:lnTo>
                    <a:pt x="61" y="614"/>
                  </a:lnTo>
                  <a:lnTo>
                    <a:pt x="61" y="617"/>
                  </a:lnTo>
                  <a:lnTo>
                    <a:pt x="64" y="617"/>
                  </a:lnTo>
                  <a:lnTo>
                    <a:pt x="66" y="619"/>
                  </a:lnTo>
                  <a:lnTo>
                    <a:pt x="68" y="619"/>
                  </a:lnTo>
                  <a:lnTo>
                    <a:pt x="68" y="619"/>
                  </a:lnTo>
                  <a:lnTo>
                    <a:pt x="68" y="617"/>
                  </a:lnTo>
                  <a:lnTo>
                    <a:pt x="66" y="614"/>
                  </a:lnTo>
                  <a:lnTo>
                    <a:pt x="64" y="614"/>
                  </a:lnTo>
                  <a:lnTo>
                    <a:pt x="64" y="614"/>
                  </a:lnTo>
                  <a:lnTo>
                    <a:pt x="64" y="614"/>
                  </a:lnTo>
                  <a:lnTo>
                    <a:pt x="64" y="614"/>
                  </a:lnTo>
                  <a:lnTo>
                    <a:pt x="66" y="612"/>
                  </a:lnTo>
                  <a:lnTo>
                    <a:pt x="71" y="612"/>
                  </a:lnTo>
                  <a:lnTo>
                    <a:pt x="71" y="610"/>
                  </a:lnTo>
                  <a:lnTo>
                    <a:pt x="71" y="610"/>
                  </a:lnTo>
                  <a:lnTo>
                    <a:pt x="71" y="612"/>
                  </a:lnTo>
                  <a:lnTo>
                    <a:pt x="73" y="614"/>
                  </a:lnTo>
                  <a:lnTo>
                    <a:pt x="73" y="614"/>
                  </a:lnTo>
                  <a:lnTo>
                    <a:pt x="78" y="617"/>
                  </a:lnTo>
                  <a:lnTo>
                    <a:pt x="80" y="617"/>
                  </a:lnTo>
                  <a:lnTo>
                    <a:pt x="83" y="619"/>
                  </a:lnTo>
                  <a:lnTo>
                    <a:pt x="83" y="619"/>
                  </a:lnTo>
                  <a:lnTo>
                    <a:pt x="83" y="617"/>
                  </a:lnTo>
                  <a:lnTo>
                    <a:pt x="83" y="617"/>
                  </a:lnTo>
                  <a:lnTo>
                    <a:pt x="83" y="617"/>
                  </a:lnTo>
                  <a:lnTo>
                    <a:pt x="83" y="617"/>
                  </a:lnTo>
                  <a:lnTo>
                    <a:pt x="85" y="617"/>
                  </a:lnTo>
                  <a:lnTo>
                    <a:pt x="87" y="619"/>
                  </a:lnTo>
                  <a:lnTo>
                    <a:pt x="90" y="619"/>
                  </a:lnTo>
                  <a:lnTo>
                    <a:pt x="90" y="621"/>
                  </a:lnTo>
                  <a:lnTo>
                    <a:pt x="92" y="624"/>
                  </a:lnTo>
                  <a:lnTo>
                    <a:pt x="90" y="624"/>
                  </a:lnTo>
                  <a:lnTo>
                    <a:pt x="87" y="626"/>
                  </a:lnTo>
                  <a:lnTo>
                    <a:pt x="87" y="628"/>
                  </a:lnTo>
                  <a:lnTo>
                    <a:pt x="92" y="631"/>
                  </a:lnTo>
                  <a:lnTo>
                    <a:pt x="92" y="631"/>
                  </a:lnTo>
                  <a:lnTo>
                    <a:pt x="94" y="633"/>
                  </a:lnTo>
                  <a:lnTo>
                    <a:pt x="94" y="633"/>
                  </a:lnTo>
                  <a:lnTo>
                    <a:pt x="94" y="633"/>
                  </a:lnTo>
                  <a:lnTo>
                    <a:pt x="94" y="636"/>
                  </a:lnTo>
                  <a:lnTo>
                    <a:pt x="92" y="633"/>
                  </a:lnTo>
                  <a:lnTo>
                    <a:pt x="92" y="633"/>
                  </a:lnTo>
                  <a:lnTo>
                    <a:pt x="90" y="633"/>
                  </a:lnTo>
                  <a:lnTo>
                    <a:pt x="87" y="633"/>
                  </a:lnTo>
                  <a:lnTo>
                    <a:pt x="87" y="633"/>
                  </a:lnTo>
                  <a:lnTo>
                    <a:pt x="87" y="636"/>
                  </a:lnTo>
                  <a:lnTo>
                    <a:pt x="90" y="636"/>
                  </a:lnTo>
                  <a:lnTo>
                    <a:pt x="90" y="636"/>
                  </a:lnTo>
                  <a:lnTo>
                    <a:pt x="92" y="638"/>
                  </a:lnTo>
                  <a:lnTo>
                    <a:pt x="94" y="638"/>
                  </a:lnTo>
                  <a:lnTo>
                    <a:pt x="94" y="638"/>
                  </a:lnTo>
                  <a:lnTo>
                    <a:pt x="94" y="640"/>
                  </a:lnTo>
                  <a:lnTo>
                    <a:pt x="97" y="640"/>
                  </a:lnTo>
                  <a:lnTo>
                    <a:pt x="99" y="640"/>
                  </a:lnTo>
                  <a:lnTo>
                    <a:pt x="101" y="640"/>
                  </a:lnTo>
                  <a:lnTo>
                    <a:pt x="101" y="638"/>
                  </a:lnTo>
                  <a:lnTo>
                    <a:pt x="101" y="636"/>
                  </a:lnTo>
                  <a:lnTo>
                    <a:pt x="101" y="633"/>
                  </a:lnTo>
                  <a:lnTo>
                    <a:pt x="104" y="633"/>
                  </a:lnTo>
                  <a:lnTo>
                    <a:pt x="106" y="638"/>
                  </a:lnTo>
                  <a:lnTo>
                    <a:pt x="106" y="640"/>
                  </a:lnTo>
                  <a:lnTo>
                    <a:pt x="109" y="640"/>
                  </a:lnTo>
                  <a:lnTo>
                    <a:pt x="109" y="640"/>
                  </a:lnTo>
                  <a:lnTo>
                    <a:pt x="111" y="643"/>
                  </a:lnTo>
                  <a:lnTo>
                    <a:pt x="113" y="645"/>
                  </a:lnTo>
                  <a:lnTo>
                    <a:pt x="113" y="645"/>
                  </a:lnTo>
                  <a:lnTo>
                    <a:pt x="111" y="645"/>
                  </a:lnTo>
                  <a:lnTo>
                    <a:pt x="104" y="643"/>
                  </a:lnTo>
                  <a:lnTo>
                    <a:pt x="97" y="643"/>
                  </a:lnTo>
                  <a:lnTo>
                    <a:pt x="94" y="640"/>
                  </a:lnTo>
                  <a:lnTo>
                    <a:pt x="92" y="640"/>
                  </a:lnTo>
                  <a:lnTo>
                    <a:pt x="92" y="645"/>
                  </a:lnTo>
                  <a:lnTo>
                    <a:pt x="94" y="647"/>
                  </a:lnTo>
                  <a:lnTo>
                    <a:pt x="97" y="647"/>
                  </a:lnTo>
                  <a:lnTo>
                    <a:pt x="97" y="650"/>
                  </a:lnTo>
                  <a:lnTo>
                    <a:pt x="99" y="652"/>
                  </a:lnTo>
                  <a:lnTo>
                    <a:pt x="101" y="650"/>
                  </a:lnTo>
                  <a:lnTo>
                    <a:pt x="101" y="650"/>
                  </a:lnTo>
                  <a:lnTo>
                    <a:pt x="106" y="650"/>
                  </a:lnTo>
                  <a:lnTo>
                    <a:pt x="104" y="652"/>
                  </a:lnTo>
                  <a:lnTo>
                    <a:pt x="104" y="652"/>
                  </a:lnTo>
                  <a:lnTo>
                    <a:pt x="104" y="652"/>
                  </a:lnTo>
                  <a:lnTo>
                    <a:pt x="101" y="652"/>
                  </a:lnTo>
                  <a:lnTo>
                    <a:pt x="101" y="654"/>
                  </a:lnTo>
                  <a:lnTo>
                    <a:pt x="101" y="657"/>
                  </a:lnTo>
                  <a:lnTo>
                    <a:pt x="104" y="662"/>
                  </a:lnTo>
                  <a:lnTo>
                    <a:pt x="109" y="669"/>
                  </a:lnTo>
                  <a:lnTo>
                    <a:pt x="109" y="671"/>
                  </a:lnTo>
                  <a:lnTo>
                    <a:pt x="109" y="671"/>
                  </a:lnTo>
                  <a:lnTo>
                    <a:pt x="109" y="671"/>
                  </a:lnTo>
                  <a:lnTo>
                    <a:pt x="111" y="671"/>
                  </a:lnTo>
                  <a:lnTo>
                    <a:pt x="111" y="671"/>
                  </a:lnTo>
                  <a:lnTo>
                    <a:pt x="111" y="669"/>
                  </a:lnTo>
                  <a:lnTo>
                    <a:pt x="111" y="666"/>
                  </a:lnTo>
                  <a:lnTo>
                    <a:pt x="111" y="666"/>
                  </a:lnTo>
                  <a:lnTo>
                    <a:pt x="111" y="664"/>
                  </a:lnTo>
                  <a:lnTo>
                    <a:pt x="111" y="662"/>
                  </a:lnTo>
                  <a:lnTo>
                    <a:pt x="111" y="662"/>
                  </a:lnTo>
                  <a:lnTo>
                    <a:pt x="111" y="662"/>
                  </a:lnTo>
                  <a:lnTo>
                    <a:pt x="111" y="664"/>
                  </a:lnTo>
                  <a:lnTo>
                    <a:pt x="111" y="664"/>
                  </a:lnTo>
                  <a:lnTo>
                    <a:pt x="111" y="664"/>
                  </a:lnTo>
                  <a:lnTo>
                    <a:pt x="113" y="666"/>
                  </a:lnTo>
                  <a:lnTo>
                    <a:pt x="113" y="669"/>
                  </a:lnTo>
                  <a:lnTo>
                    <a:pt x="113" y="669"/>
                  </a:lnTo>
                  <a:lnTo>
                    <a:pt x="113" y="671"/>
                  </a:lnTo>
                  <a:lnTo>
                    <a:pt x="116" y="671"/>
                  </a:lnTo>
                  <a:lnTo>
                    <a:pt x="118" y="673"/>
                  </a:lnTo>
                  <a:lnTo>
                    <a:pt x="118" y="673"/>
                  </a:lnTo>
                  <a:lnTo>
                    <a:pt x="118" y="673"/>
                  </a:lnTo>
                  <a:lnTo>
                    <a:pt x="116" y="673"/>
                  </a:lnTo>
                  <a:lnTo>
                    <a:pt x="113" y="673"/>
                  </a:lnTo>
                  <a:lnTo>
                    <a:pt x="111" y="673"/>
                  </a:lnTo>
                  <a:lnTo>
                    <a:pt x="111" y="673"/>
                  </a:lnTo>
                  <a:lnTo>
                    <a:pt x="111" y="676"/>
                  </a:lnTo>
                  <a:lnTo>
                    <a:pt x="113" y="678"/>
                  </a:lnTo>
                  <a:lnTo>
                    <a:pt x="116" y="681"/>
                  </a:lnTo>
                  <a:lnTo>
                    <a:pt x="118" y="681"/>
                  </a:lnTo>
                  <a:lnTo>
                    <a:pt x="118" y="681"/>
                  </a:lnTo>
                  <a:lnTo>
                    <a:pt x="120" y="683"/>
                  </a:lnTo>
                  <a:lnTo>
                    <a:pt x="120" y="683"/>
                  </a:lnTo>
                  <a:lnTo>
                    <a:pt x="113" y="681"/>
                  </a:lnTo>
                  <a:lnTo>
                    <a:pt x="113" y="683"/>
                  </a:lnTo>
                  <a:lnTo>
                    <a:pt x="111" y="685"/>
                  </a:lnTo>
                  <a:lnTo>
                    <a:pt x="113" y="688"/>
                  </a:lnTo>
                  <a:lnTo>
                    <a:pt x="116" y="690"/>
                  </a:lnTo>
                  <a:lnTo>
                    <a:pt x="118" y="690"/>
                  </a:lnTo>
                  <a:lnTo>
                    <a:pt x="118" y="690"/>
                  </a:lnTo>
                  <a:lnTo>
                    <a:pt x="123" y="692"/>
                  </a:lnTo>
                  <a:lnTo>
                    <a:pt x="125" y="692"/>
                  </a:lnTo>
                  <a:lnTo>
                    <a:pt x="120" y="692"/>
                  </a:lnTo>
                  <a:lnTo>
                    <a:pt x="123" y="695"/>
                  </a:lnTo>
                  <a:lnTo>
                    <a:pt x="123" y="695"/>
                  </a:lnTo>
                  <a:lnTo>
                    <a:pt x="125" y="697"/>
                  </a:lnTo>
                  <a:lnTo>
                    <a:pt x="127" y="699"/>
                  </a:lnTo>
                  <a:lnTo>
                    <a:pt x="130" y="697"/>
                  </a:lnTo>
                  <a:lnTo>
                    <a:pt x="130" y="692"/>
                  </a:lnTo>
                  <a:lnTo>
                    <a:pt x="130" y="692"/>
                  </a:lnTo>
                  <a:lnTo>
                    <a:pt x="130" y="692"/>
                  </a:lnTo>
                  <a:lnTo>
                    <a:pt x="130" y="695"/>
                  </a:lnTo>
                  <a:lnTo>
                    <a:pt x="132" y="695"/>
                  </a:lnTo>
                  <a:lnTo>
                    <a:pt x="132" y="695"/>
                  </a:lnTo>
                  <a:lnTo>
                    <a:pt x="132" y="695"/>
                  </a:lnTo>
                  <a:lnTo>
                    <a:pt x="130" y="697"/>
                  </a:lnTo>
                  <a:lnTo>
                    <a:pt x="130" y="699"/>
                  </a:lnTo>
                  <a:lnTo>
                    <a:pt x="132" y="702"/>
                  </a:lnTo>
                  <a:lnTo>
                    <a:pt x="132" y="702"/>
                  </a:lnTo>
                  <a:lnTo>
                    <a:pt x="125" y="699"/>
                  </a:lnTo>
                  <a:lnTo>
                    <a:pt x="125" y="699"/>
                  </a:lnTo>
                  <a:lnTo>
                    <a:pt x="125" y="697"/>
                  </a:lnTo>
                  <a:lnTo>
                    <a:pt x="120" y="695"/>
                  </a:lnTo>
                  <a:lnTo>
                    <a:pt x="118" y="692"/>
                  </a:lnTo>
                  <a:lnTo>
                    <a:pt x="113" y="690"/>
                  </a:lnTo>
                  <a:lnTo>
                    <a:pt x="113" y="690"/>
                  </a:lnTo>
                  <a:lnTo>
                    <a:pt x="111" y="690"/>
                  </a:lnTo>
                  <a:lnTo>
                    <a:pt x="111" y="692"/>
                  </a:lnTo>
                  <a:lnTo>
                    <a:pt x="113" y="692"/>
                  </a:lnTo>
                  <a:lnTo>
                    <a:pt x="116" y="695"/>
                  </a:lnTo>
                  <a:lnTo>
                    <a:pt x="116" y="695"/>
                  </a:lnTo>
                  <a:lnTo>
                    <a:pt x="113" y="697"/>
                  </a:lnTo>
                  <a:lnTo>
                    <a:pt x="109" y="697"/>
                  </a:lnTo>
                  <a:lnTo>
                    <a:pt x="111" y="699"/>
                  </a:lnTo>
                  <a:lnTo>
                    <a:pt x="113" y="699"/>
                  </a:lnTo>
                  <a:lnTo>
                    <a:pt x="118" y="704"/>
                  </a:lnTo>
                  <a:lnTo>
                    <a:pt x="120" y="704"/>
                  </a:lnTo>
                  <a:lnTo>
                    <a:pt x="120" y="704"/>
                  </a:lnTo>
                  <a:lnTo>
                    <a:pt x="123" y="707"/>
                  </a:lnTo>
                  <a:lnTo>
                    <a:pt x="125" y="707"/>
                  </a:lnTo>
                  <a:lnTo>
                    <a:pt x="125" y="707"/>
                  </a:lnTo>
                  <a:lnTo>
                    <a:pt x="127" y="707"/>
                  </a:lnTo>
                  <a:lnTo>
                    <a:pt x="130" y="707"/>
                  </a:lnTo>
                  <a:lnTo>
                    <a:pt x="132" y="709"/>
                  </a:lnTo>
                  <a:lnTo>
                    <a:pt x="134" y="709"/>
                  </a:lnTo>
                  <a:lnTo>
                    <a:pt x="137" y="716"/>
                  </a:lnTo>
                  <a:lnTo>
                    <a:pt x="134" y="714"/>
                  </a:lnTo>
                  <a:lnTo>
                    <a:pt x="132" y="716"/>
                  </a:lnTo>
                  <a:lnTo>
                    <a:pt x="134" y="716"/>
                  </a:lnTo>
                  <a:lnTo>
                    <a:pt x="137" y="718"/>
                  </a:lnTo>
                  <a:lnTo>
                    <a:pt x="139" y="718"/>
                  </a:lnTo>
                  <a:lnTo>
                    <a:pt x="139" y="718"/>
                  </a:lnTo>
                  <a:lnTo>
                    <a:pt x="142" y="718"/>
                  </a:lnTo>
                  <a:lnTo>
                    <a:pt x="142" y="718"/>
                  </a:lnTo>
                  <a:lnTo>
                    <a:pt x="144" y="721"/>
                  </a:lnTo>
                  <a:lnTo>
                    <a:pt x="146" y="723"/>
                  </a:lnTo>
                  <a:lnTo>
                    <a:pt x="149" y="723"/>
                  </a:lnTo>
                  <a:lnTo>
                    <a:pt x="151" y="725"/>
                  </a:lnTo>
                  <a:lnTo>
                    <a:pt x="153" y="723"/>
                  </a:lnTo>
                  <a:lnTo>
                    <a:pt x="156" y="721"/>
                  </a:lnTo>
                  <a:lnTo>
                    <a:pt x="160" y="718"/>
                  </a:lnTo>
                  <a:lnTo>
                    <a:pt x="160" y="718"/>
                  </a:lnTo>
                  <a:lnTo>
                    <a:pt x="158" y="716"/>
                  </a:lnTo>
                  <a:lnTo>
                    <a:pt x="158" y="716"/>
                  </a:lnTo>
                  <a:lnTo>
                    <a:pt x="156" y="716"/>
                  </a:lnTo>
                  <a:lnTo>
                    <a:pt x="149" y="714"/>
                  </a:lnTo>
                  <a:lnTo>
                    <a:pt x="149" y="714"/>
                  </a:lnTo>
                  <a:lnTo>
                    <a:pt x="146" y="711"/>
                  </a:lnTo>
                  <a:lnTo>
                    <a:pt x="146" y="711"/>
                  </a:lnTo>
                  <a:lnTo>
                    <a:pt x="149" y="711"/>
                  </a:lnTo>
                  <a:lnTo>
                    <a:pt x="156" y="714"/>
                  </a:lnTo>
                  <a:lnTo>
                    <a:pt x="160" y="716"/>
                  </a:lnTo>
                  <a:lnTo>
                    <a:pt x="160" y="718"/>
                  </a:lnTo>
                  <a:lnTo>
                    <a:pt x="163" y="721"/>
                  </a:lnTo>
                  <a:lnTo>
                    <a:pt x="163" y="721"/>
                  </a:lnTo>
                  <a:lnTo>
                    <a:pt x="160" y="721"/>
                  </a:lnTo>
                  <a:lnTo>
                    <a:pt x="163" y="723"/>
                  </a:lnTo>
                  <a:lnTo>
                    <a:pt x="163" y="723"/>
                  </a:lnTo>
                  <a:lnTo>
                    <a:pt x="165" y="725"/>
                  </a:lnTo>
                  <a:lnTo>
                    <a:pt x="165" y="728"/>
                  </a:lnTo>
                  <a:lnTo>
                    <a:pt x="165" y="728"/>
                  </a:lnTo>
                  <a:lnTo>
                    <a:pt x="165" y="728"/>
                  </a:lnTo>
                  <a:lnTo>
                    <a:pt x="165" y="730"/>
                  </a:lnTo>
                  <a:lnTo>
                    <a:pt x="165" y="730"/>
                  </a:lnTo>
                  <a:lnTo>
                    <a:pt x="165" y="730"/>
                  </a:lnTo>
                  <a:lnTo>
                    <a:pt x="163" y="730"/>
                  </a:lnTo>
                  <a:lnTo>
                    <a:pt x="163" y="730"/>
                  </a:lnTo>
                  <a:lnTo>
                    <a:pt x="165" y="728"/>
                  </a:lnTo>
                  <a:lnTo>
                    <a:pt x="165" y="728"/>
                  </a:lnTo>
                  <a:lnTo>
                    <a:pt x="163" y="725"/>
                  </a:lnTo>
                  <a:lnTo>
                    <a:pt x="163" y="725"/>
                  </a:lnTo>
                  <a:lnTo>
                    <a:pt x="160" y="723"/>
                  </a:lnTo>
                  <a:lnTo>
                    <a:pt x="160" y="723"/>
                  </a:lnTo>
                  <a:lnTo>
                    <a:pt x="160" y="723"/>
                  </a:lnTo>
                  <a:lnTo>
                    <a:pt x="158" y="723"/>
                  </a:lnTo>
                  <a:lnTo>
                    <a:pt x="158" y="723"/>
                  </a:lnTo>
                  <a:lnTo>
                    <a:pt x="158" y="723"/>
                  </a:lnTo>
                  <a:lnTo>
                    <a:pt x="156" y="725"/>
                  </a:lnTo>
                  <a:lnTo>
                    <a:pt x="153" y="725"/>
                  </a:lnTo>
                  <a:lnTo>
                    <a:pt x="151" y="725"/>
                  </a:lnTo>
                  <a:lnTo>
                    <a:pt x="149" y="725"/>
                  </a:lnTo>
                  <a:lnTo>
                    <a:pt x="149" y="725"/>
                  </a:lnTo>
                  <a:lnTo>
                    <a:pt x="146" y="725"/>
                  </a:lnTo>
                  <a:lnTo>
                    <a:pt x="146" y="725"/>
                  </a:lnTo>
                  <a:lnTo>
                    <a:pt x="146" y="725"/>
                  </a:lnTo>
                  <a:lnTo>
                    <a:pt x="146" y="728"/>
                  </a:lnTo>
                  <a:lnTo>
                    <a:pt x="146" y="728"/>
                  </a:lnTo>
                  <a:lnTo>
                    <a:pt x="144" y="728"/>
                  </a:lnTo>
                  <a:lnTo>
                    <a:pt x="142" y="725"/>
                  </a:lnTo>
                  <a:lnTo>
                    <a:pt x="139" y="725"/>
                  </a:lnTo>
                  <a:lnTo>
                    <a:pt x="137" y="725"/>
                  </a:lnTo>
                  <a:lnTo>
                    <a:pt x="137" y="725"/>
                  </a:lnTo>
                  <a:lnTo>
                    <a:pt x="137" y="725"/>
                  </a:lnTo>
                  <a:lnTo>
                    <a:pt x="137" y="725"/>
                  </a:lnTo>
                  <a:lnTo>
                    <a:pt x="137" y="728"/>
                  </a:lnTo>
                  <a:lnTo>
                    <a:pt x="139" y="730"/>
                  </a:lnTo>
                  <a:lnTo>
                    <a:pt x="142" y="730"/>
                  </a:lnTo>
                  <a:lnTo>
                    <a:pt x="142" y="730"/>
                  </a:lnTo>
                  <a:lnTo>
                    <a:pt x="144" y="730"/>
                  </a:lnTo>
                  <a:lnTo>
                    <a:pt x="144" y="733"/>
                  </a:lnTo>
                  <a:lnTo>
                    <a:pt x="144" y="735"/>
                  </a:lnTo>
                  <a:lnTo>
                    <a:pt x="146" y="735"/>
                  </a:lnTo>
                  <a:lnTo>
                    <a:pt x="149" y="737"/>
                  </a:lnTo>
                  <a:lnTo>
                    <a:pt x="151" y="737"/>
                  </a:lnTo>
                  <a:lnTo>
                    <a:pt x="153" y="737"/>
                  </a:lnTo>
                  <a:lnTo>
                    <a:pt x="156" y="735"/>
                  </a:lnTo>
                  <a:lnTo>
                    <a:pt x="158" y="735"/>
                  </a:lnTo>
                  <a:lnTo>
                    <a:pt x="158" y="735"/>
                  </a:lnTo>
                  <a:lnTo>
                    <a:pt x="158" y="733"/>
                  </a:lnTo>
                  <a:lnTo>
                    <a:pt x="158" y="733"/>
                  </a:lnTo>
                  <a:lnTo>
                    <a:pt x="160" y="735"/>
                  </a:lnTo>
                  <a:lnTo>
                    <a:pt x="160" y="735"/>
                  </a:lnTo>
                  <a:lnTo>
                    <a:pt x="158" y="737"/>
                  </a:lnTo>
                  <a:lnTo>
                    <a:pt x="158" y="737"/>
                  </a:lnTo>
                  <a:lnTo>
                    <a:pt x="153" y="740"/>
                  </a:lnTo>
                  <a:lnTo>
                    <a:pt x="156" y="742"/>
                  </a:lnTo>
                  <a:lnTo>
                    <a:pt x="158" y="742"/>
                  </a:lnTo>
                  <a:lnTo>
                    <a:pt x="160" y="744"/>
                  </a:lnTo>
                  <a:lnTo>
                    <a:pt x="165" y="744"/>
                  </a:lnTo>
                  <a:lnTo>
                    <a:pt x="165" y="744"/>
                  </a:lnTo>
                  <a:lnTo>
                    <a:pt x="165" y="744"/>
                  </a:lnTo>
                  <a:lnTo>
                    <a:pt x="165" y="742"/>
                  </a:lnTo>
                  <a:lnTo>
                    <a:pt x="165" y="742"/>
                  </a:lnTo>
                  <a:lnTo>
                    <a:pt x="165" y="740"/>
                  </a:lnTo>
                  <a:lnTo>
                    <a:pt x="165" y="737"/>
                  </a:lnTo>
                  <a:lnTo>
                    <a:pt x="165" y="735"/>
                  </a:lnTo>
                  <a:lnTo>
                    <a:pt x="165" y="735"/>
                  </a:lnTo>
                  <a:lnTo>
                    <a:pt x="165" y="735"/>
                  </a:lnTo>
                  <a:lnTo>
                    <a:pt x="167" y="733"/>
                  </a:lnTo>
                  <a:lnTo>
                    <a:pt x="170" y="735"/>
                  </a:lnTo>
                  <a:lnTo>
                    <a:pt x="170" y="735"/>
                  </a:lnTo>
                  <a:lnTo>
                    <a:pt x="170" y="735"/>
                  </a:lnTo>
                  <a:lnTo>
                    <a:pt x="172" y="735"/>
                  </a:lnTo>
                  <a:lnTo>
                    <a:pt x="172" y="733"/>
                  </a:lnTo>
                  <a:lnTo>
                    <a:pt x="179" y="735"/>
                  </a:lnTo>
                  <a:lnTo>
                    <a:pt x="182" y="735"/>
                  </a:lnTo>
                  <a:lnTo>
                    <a:pt x="186" y="735"/>
                  </a:lnTo>
                  <a:lnTo>
                    <a:pt x="184" y="735"/>
                  </a:lnTo>
                  <a:lnTo>
                    <a:pt x="184" y="737"/>
                  </a:lnTo>
                  <a:lnTo>
                    <a:pt x="182" y="737"/>
                  </a:lnTo>
                  <a:lnTo>
                    <a:pt x="179" y="735"/>
                  </a:lnTo>
                  <a:lnTo>
                    <a:pt x="177" y="735"/>
                  </a:lnTo>
                  <a:lnTo>
                    <a:pt x="172" y="740"/>
                  </a:lnTo>
                  <a:lnTo>
                    <a:pt x="170" y="740"/>
                  </a:lnTo>
                  <a:lnTo>
                    <a:pt x="170" y="740"/>
                  </a:lnTo>
                  <a:lnTo>
                    <a:pt x="167" y="737"/>
                  </a:lnTo>
                  <a:lnTo>
                    <a:pt x="167" y="737"/>
                  </a:lnTo>
                  <a:lnTo>
                    <a:pt x="167" y="740"/>
                  </a:lnTo>
                  <a:lnTo>
                    <a:pt x="165" y="740"/>
                  </a:lnTo>
                  <a:lnTo>
                    <a:pt x="167" y="742"/>
                  </a:lnTo>
                  <a:lnTo>
                    <a:pt x="167" y="747"/>
                  </a:lnTo>
                  <a:lnTo>
                    <a:pt x="167" y="747"/>
                  </a:lnTo>
                  <a:lnTo>
                    <a:pt x="167" y="749"/>
                  </a:lnTo>
                  <a:lnTo>
                    <a:pt x="170" y="749"/>
                  </a:lnTo>
                  <a:lnTo>
                    <a:pt x="175" y="751"/>
                  </a:lnTo>
                  <a:lnTo>
                    <a:pt x="177" y="751"/>
                  </a:lnTo>
                  <a:lnTo>
                    <a:pt x="177" y="751"/>
                  </a:lnTo>
                  <a:lnTo>
                    <a:pt x="177" y="749"/>
                  </a:lnTo>
                  <a:lnTo>
                    <a:pt x="177" y="749"/>
                  </a:lnTo>
                  <a:lnTo>
                    <a:pt x="179" y="747"/>
                  </a:lnTo>
                  <a:lnTo>
                    <a:pt x="179" y="744"/>
                  </a:lnTo>
                  <a:lnTo>
                    <a:pt x="184" y="742"/>
                  </a:lnTo>
                  <a:lnTo>
                    <a:pt x="189" y="737"/>
                  </a:lnTo>
                  <a:lnTo>
                    <a:pt x="191" y="740"/>
                  </a:lnTo>
                  <a:lnTo>
                    <a:pt x="193" y="740"/>
                  </a:lnTo>
                  <a:lnTo>
                    <a:pt x="193" y="742"/>
                  </a:lnTo>
                  <a:lnTo>
                    <a:pt x="193" y="742"/>
                  </a:lnTo>
                  <a:lnTo>
                    <a:pt x="193" y="744"/>
                  </a:lnTo>
                  <a:lnTo>
                    <a:pt x="191" y="744"/>
                  </a:lnTo>
                  <a:lnTo>
                    <a:pt x="189" y="747"/>
                  </a:lnTo>
                  <a:lnTo>
                    <a:pt x="191" y="754"/>
                  </a:lnTo>
                  <a:lnTo>
                    <a:pt x="189" y="754"/>
                  </a:lnTo>
                  <a:lnTo>
                    <a:pt x="189" y="754"/>
                  </a:lnTo>
                  <a:lnTo>
                    <a:pt x="189" y="751"/>
                  </a:lnTo>
                  <a:lnTo>
                    <a:pt x="189" y="751"/>
                  </a:lnTo>
                  <a:lnTo>
                    <a:pt x="186" y="749"/>
                  </a:lnTo>
                  <a:lnTo>
                    <a:pt x="184" y="747"/>
                  </a:lnTo>
                  <a:lnTo>
                    <a:pt x="184" y="749"/>
                  </a:lnTo>
                  <a:lnTo>
                    <a:pt x="179" y="749"/>
                  </a:lnTo>
                  <a:lnTo>
                    <a:pt x="179" y="749"/>
                  </a:lnTo>
                  <a:lnTo>
                    <a:pt x="179" y="749"/>
                  </a:lnTo>
                  <a:lnTo>
                    <a:pt x="179" y="751"/>
                  </a:lnTo>
                  <a:lnTo>
                    <a:pt x="182" y="751"/>
                  </a:lnTo>
                  <a:lnTo>
                    <a:pt x="186" y="756"/>
                  </a:lnTo>
                  <a:lnTo>
                    <a:pt x="186" y="756"/>
                  </a:lnTo>
                  <a:lnTo>
                    <a:pt x="191" y="759"/>
                  </a:lnTo>
                  <a:lnTo>
                    <a:pt x="196" y="7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2" name="Freeform 368"/>
            <p:cNvSpPr>
              <a:spLocks/>
            </p:cNvSpPr>
            <p:nvPr userDrawn="1"/>
          </p:nvSpPr>
          <p:spPr bwMode="auto">
            <a:xfrm>
              <a:off x="3903" y="2313"/>
              <a:ext cx="193" cy="336"/>
            </a:xfrm>
            <a:custGeom>
              <a:avLst/>
              <a:gdLst>
                <a:gd name="T0" fmla="*/ 193 w 193"/>
                <a:gd name="T1" fmla="*/ 121 h 336"/>
                <a:gd name="T2" fmla="*/ 184 w 193"/>
                <a:gd name="T3" fmla="*/ 79 h 336"/>
                <a:gd name="T4" fmla="*/ 139 w 193"/>
                <a:gd name="T5" fmla="*/ 53 h 336"/>
                <a:gd name="T6" fmla="*/ 94 w 193"/>
                <a:gd name="T7" fmla="*/ 29 h 336"/>
                <a:gd name="T8" fmla="*/ 52 w 193"/>
                <a:gd name="T9" fmla="*/ 3 h 336"/>
                <a:gd name="T10" fmla="*/ 28 w 193"/>
                <a:gd name="T11" fmla="*/ 22 h 336"/>
                <a:gd name="T12" fmla="*/ 33 w 193"/>
                <a:gd name="T13" fmla="*/ 43 h 336"/>
                <a:gd name="T14" fmla="*/ 45 w 193"/>
                <a:gd name="T15" fmla="*/ 64 h 336"/>
                <a:gd name="T16" fmla="*/ 40 w 193"/>
                <a:gd name="T17" fmla="*/ 83 h 336"/>
                <a:gd name="T18" fmla="*/ 37 w 193"/>
                <a:gd name="T19" fmla="*/ 128 h 336"/>
                <a:gd name="T20" fmla="*/ 14 w 193"/>
                <a:gd name="T21" fmla="*/ 168 h 336"/>
                <a:gd name="T22" fmla="*/ 0 w 193"/>
                <a:gd name="T23" fmla="*/ 197 h 336"/>
                <a:gd name="T24" fmla="*/ 14 w 193"/>
                <a:gd name="T25" fmla="*/ 218 h 336"/>
                <a:gd name="T26" fmla="*/ 23 w 193"/>
                <a:gd name="T27" fmla="*/ 227 h 336"/>
                <a:gd name="T28" fmla="*/ 30 w 193"/>
                <a:gd name="T29" fmla="*/ 244 h 336"/>
                <a:gd name="T30" fmla="*/ 30 w 193"/>
                <a:gd name="T31" fmla="*/ 256 h 336"/>
                <a:gd name="T32" fmla="*/ 33 w 193"/>
                <a:gd name="T33" fmla="*/ 272 h 336"/>
                <a:gd name="T34" fmla="*/ 37 w 193"/>
                <a:gd name="T35" fmla="*/ 284 h 336"/>
                <a:gd name="T36" fmla="*/ 26 w 193"/>
                <a:gd name="T37" fmla="*/ 284 h 336"/>
                <a:gd name="T38" fmla="*/ 12 w 193"/>
                <a:gd name="T39" fmla="*/ 289 h 336"/>
                <a:gd name="T40" fmla="*/ 14 w 193"/>
                <a:gd name="T41" fmla="*/ 298 h 336"/>
                <a:gd name="T42" fmla="*/ 26 w 193"/>
                <a:gd name="T43" fmla="*/ 308 h 336"/>
                <a:gd name="T44" fmla="*/ 35 w 193"/>
                <a:gd name="T45" fmla="*/ 324 h 336"/>
                <a:gd name="T46" fmla="*/ 40 w 193"/>
                <a:gd name="T47" fmla="*/ 334 h 336"/>
                <a:gd name="T48" fmla="*/ 45 w 193"/>
                <a:gd name="T49" fmla="*/ 336 h 336"/>
                <a:gd name="T50" fmla="*/ 54 w 193"/>
                <a:gd name="T51" fmla="*/ 332 h 336"/>
                <a:gd name="T52" fmla="*/ 59 w 193"/>
                <a:gd name="T53" fmla="*/ 332 h 336"/>
                <a:gd name="T54" fmla="*/ 66 w 193"/>
                <a:gd name="T55" fmla="*/ 332 h 336"/>
                <a:gd name="T56" fmla="*/ 75 w 193"/>
                <a:gd name="T57" fmla="*/ 327 h 336"/>
                <a:gd name="T58" fmla="*/ 92 w 193"/>
                <a:gd name="T59" fmla="*/ 324 h 336"/>
                <a:gd name="T60" fmla="*/ 99 w 193"/>
                <a:gd name="T61" fmla="*/ 320 h 336"/>
                <a:gd name="T62" fmla="*/ 103 w 193"/>
                <a:gd name="T63" fmla="*/ 313 h 336"/>
                <a:gd name="T64" fmla="*/ 101 w 193"/>
                <a:gd name="T65" fmla="*/ 308 h 336"/>
                <a:gd name="T66" fmla="*/ 111 w 193"/>
                <a:gd name="T67" fmla="*/ 306 h 336"/>
                <a:gd name="T68" fmla="*/ 122 w 193"/>
                <a:gd name="T69" fmla="*/ 301 h 336"/>
                <a:gd name="T70" fmla="*/ 134 w 193"/>
                <a:gd name="T71" fmla="*/ 298 h 336"/>
                <a:gd name="T72" fmla="*/ 144 w 193"/>
                <a:gd name="T73" fmla="*/ 284 h 336"/>
                <a:gd name="T74" fmla="*/ 151 w 193"/>
                <a:gd name="T75" fmla="*/ 280 h 336"/>
                <a:gd name="T76" fmla="*/ 153 w 193"/>
                <a:gd name="T77" fmla="*/ 272 h 336"/>
                <a:gd name="T78" fmla="*/ 158 w 193"/>
                <a:gd name="T79" fmla="*/ 268 h 336"/>
                <a:gd name="T80" fmla="*/ 162 w 193"/>
                <a:gd name="T81" fmla="*/ 265 h 336"/>
                <a:gd name="T82" fmla="*/ 172 w 193"/>
                <a:gd name="T83" fmla="*/ 263 h 336"/>
                <a:gd name="T84" fmla="*/ 174 w 193"/>
                <a:gd name="T85" fmla="*/ 256 h 336"/>
                <a:gd name="T86" fmla="*/ 169 w 193"/>
                <a:gd name="T87" fmla="*/ 251 h 336"/>
                <a:gd name="T88" fmla="*/ 167 w 193"/>
                <a:gd name="T89" fmla="*/ 239 h 336"/>
                <a:gd name="T90" fmla="*/ 165 w 193"/>
                <a:gd name="T91" fmla="*/ 230 h 336"/>
                <a:gd name="T92" fmla="*/ 155 w 193"/>
                <a:gd name="T93" fmla="*/ 227 h 336"/>
                <a:gd name="T94" fmla="*/ 155 w 193"/>
                <a:gd name="T95" fmla="*/ 220 h 336"/>
                <a:gd name="T96" fmla="*/ 162 w 193"/>
                <a:gd name="T97" fmla="*/ 211 h 336"/>
                <a:gd name="T98" fmla="*/ 160 w 193"/>
                <a:gd name="T99" fmla="*/ 204 h 336"/>
                <a:gd name="T100" fmla="*/ 162 w 193"/>
                <a:gd name="T101" fmla="*/ 199 h 336"/>
                <a:gd name="T102" fmla="*/ 167 w 193"/>
                <a:gd name="T103" fmla="*/ 194 h 336"/>
                <a:gd name="T104" fmla="*/ 165 w 193"/>
                <a:gd name="T105" fmla="*/ 187 h 336"/>
                <a:gd name="T106" fmla="*/ 169 w 193"/>
                <a:gd name="T107" fmla="*/ 185 h 336"/>
                <a:gd name="T108" fmla="*/ 172 w 193"/>
                <a:gd name="T109" fmla="*/ 178 h 336"/>
                <a:gd name="T110" fmla="*/ 174 w 193"/>
                <a:gd name="T111" fmla="*/ 166 h 336"/>
                <a:gd name="T112" fmla="*/ 186 w 193"/>
                <a:gd name="T113" fmla="*/ 161 h 336"/>
                <a:gd name="T114" fmla="*/ 193 w 193"/>
                <a:gd name="T115" fmla="*/ 16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3" h="336">
                  <a:moveTo>
                    <a:pt x="193" y="159"/>
                  </a:moveTo>
                  <a:lnTo>
                    <a:pt x="193" y="149"/>
                  </a:lnTo>
                  <a:lnTo>
                    <a:pt x="193" y="140"/>
                  </a:lnTo>
                  <a:lnTo>
                    <a:pt x="193" y="131"/>
                  </a:lnTo>
                  <a:lnTo>
                    <a:pt x="193" y="121"/>
                  </a:lnTo>
                  <a:lnTo>
                    <a:pt x="193" y="112"/>
                  </a:lnTo>
                  <a:lnTo>
                    <a:pt x="193" y="102"/>
                  </a:lnTo>
                  <a:lnTo>
                    <a:pt x="191" y="93"/>
                  </a:lnTo>
                  <a:lnTo>
                    <a:pt x="191" y="83"/>
                  </a:lnTo>
                  <a:lnTo>
                    <a:pt x="184" y="79"/>
                  </a:lnTo>
                  <a:lnTo>
                    <a:pt x="174" y="74"/>
                  </a:lnTo>
                  <a:lnTo>
                    <a:pt x="165" y="69"/>
                  </a:lnTo>
                  <a:lnTo>
                    <a:pt x="155" y="64"/>
                  </a:lnTo>
                  <a:lnTo>
                    <a:pt x="148" y="57"/>
                  </a:lnTo>
                  <a:lnTo>
                    <a:pt x="139" y="53"/>
                  </a:lnTo>
                  <a:lnTo>
                    <a:pt x="129" y="48"/>
                  </a:lnTo>
                  <a:lnTo>
                    <a:pt x="120" y="43"/>
                  </a:lnTo>
                  <a:lnTo>
                    <a:pt x="113" y="38"/>
                  </a:lnTo>
                  <a:lnTo>
                    <a:pt x="103" y="34"/>
                  </a:lnTo>
                  <a:lnTo>
                    <a:pt x="94" y="29"/>
                  </a:lnTo>
                  <a:lnTo>
                    <a:pt x="87" y="24"/>
                  </a:lnTo>
                  <a:lnTo>
                    <a:pt x="78" y="19"/>
                  </a:lnTo>
                  <a:lnTo>
                    <a:pt x="68" y="12"/>
                  </a:lnTo>
                  <a:lnTo>
                    <a:pt x="59" y="8"/>
                  </a:lnTo>
                  <a:lnTo>
                    <a:pt x="52" y="3"/>
                  </a:lnTo>
                  <a:lnTo>
                    <a:pt x="45" y="0"/>
                  </a:lnTo>
                  <a:lnTo>
                    <a:pt x="37" y="3"/>
                  </a:lnTo>
                  <a:lnTo>
                    <a:pt x="33" y="5"/>
                  </a:lnTo>
                  <a:lnTo>
                    <a:pt x="26" y="10"/>
                  </a:lnTo>
                  <a:lnTo>
                    <a:pt x="28" y="22"/>
                  </a:lnTo>
                  <a:lnTo>
                    <a:pt x="30" y="31"/>
                  </a:lnTo>
                  <a:lnTo>
                    <a:pt x="30" y="38"/>
                  </a:lnTo>
                  <a:lnTo>
                    <a:pt x="30" y="41"/>
                  </a:lnTo>
                  <a:lnTo>
                    <a:pt x="30" y="41"/>
                  </a:lnTo>
                  <a:lnTo>
                    <a:pt x="33" y="43"/>
                  </a:lnTo>
                  <a:lnTo>
                    <a:pt x="37" y="53"/>
                  </a:lnTo>
                  <a:lnTo>
                    <a:pt x="37" y="55"/>
                  </a:lnTo>
                  <a:lnTo>
                    <a:pt x="37" y="57"/>
                  </a:lnTo>
                  <a:lnTo>
                    <a:pt x="40" y="57"/>
                  </a:lnTo>
                  <a:lnTo>
                    <a:pt x="45" y="64"/>
                  </a:lnTo>
                  <a:lnTo>
                    <a:pt x="45" y="64"/>
                  </a:lnTo>
                  <a:lnTo>
                    <a:pt x="45" y="67"/>
                  </a:lnTo>
                  <a:lnTo>
                    <a:pt x="42" y="74"/>
                  </a:lnTo>
                  <a:lnTo>
                    <a:pt x="40" y="74"/>
                  </a:lnTo>
                  <a:lnTo>
                    <a:pt x="40" y="83"/>
                  </a:lnTo>
                  <a:lnTo>
                    <a:pt x="40" y="90"/>
                  </a:lnTo>
                  <a:lnTo>
                    <a:pt x="40" y="97"/>
                  </a:lnTo>
                  <a:lnTo>
                    <a:pt x="37" y="107"/>
                  </a:lnTo>
                  <a:lnTo>
                    <a:pt x="37" y="116"/>
                  </a:lnTo>
                  <a:lnTo>
                    <a:pt x="37" y="128"/>
                  </a:lnTo>
                  <a:lnTo>
                    <a:pt x="37" y="138"/>
                  </a:lnTo>
                  <a:lnTo>
                    <a:pt x="33" y="145"/>
                  </a:lnTo>
                  <a:lnTo>
                    <a:pt x="23" y="154"/>
                  </a:lnTo>
                  <a:lnTo>
                    <a:pt x="16" y="161"/>
                  </a:lnTo>
                  <a:lnTo>
                    <a:pt x="14" y="168"/>
                  </a:lnTo>
                  <a:lnTo>
                    <a:pt x="7" y="178"/>
                  </a:lnTo>
                  <a:lnTo>
                    <a:pt x="2" y="185"/>
                  </a:lnTo>
                  <a:lnTo>
                    <a:pt x="0" y="190"/>
                  </a:lnTo>
                  <a:lnTo>
                    <a:pt x="0" y="192"/>
                  </a:lnTo>
                  <a:lnTo>
                    <a:pt x="0" y="197"/>
                  </a:lnTo>
                  <a:lnTo>
                    <a:pt x="2" y="206"/>
                  </a:lnTo>
                  <a:lnTo>
                    <a:pt x="4" y="211"/>
                  </a:lnTo>
                  <a:lnTo>
                    <a:pt x="9" y="216"/>
                  </a:lnTo>
                  <a:lnTo>
                    <a:pt x="12" y="218"/>
                  </a:lnTo>
                  <a:lnTo>
                    <a:pt x="14" y="218"/>
                  </a:lnTo>
                  <a:lnTo>
                    <a:pt x="19" y="220"/>
                  </a:lnTo>
                  <a:lnTo>
                    <a:pt x="19" y="220"/>
                  </a:lnTo>
                  <a:lnTo>
                    <a:pt x="19" y="225"/>
                  </a:lnTo>
                  <a:lnTo>
                    <a:pt x="21" y="225"/>
                  </a:lnTo>
                  <a:lnTo>
                    <a:pt x="23" y="227"/>
                  </a:lnTo>
                  <a:lnTo>
                    <a:pt x="26" y="230"/>
                  </a:lnTo>
                  <a:lnTo>
                    <a:pt x="26" y="235"/>
                  </a:lnTo>
                  <a:lnTo>
                    <a:pt x="28" y="239"/>
                  </a:lnTo>
                  <a:lnTo>
                    <a:pt x="28" y="239"/>
                  </a:lnTo>
                  <a:lnTo>
                    <a:pt x="30" y="244"/>
                  </a:lnTo>
                  <a:lnTo>
                    <a:pt x="30" y="244"/>
                  </a:lnTo>
                  <a:lnTo>
                    <a:pt x="30" y="246"/>
                  </a:lnTo>
                  <a:lnTo>
                    <a:pt x="30" y="249"/>
                  </a:lnTo>
                  <a:lnTo>
                    <a:pt x="30" y="251"/>
                  </a:lnTo>
                  <a:lnTo>
                    <a:pt x="30" y="256"/>
                  </a:lnTo>
                  <a:lnTo>
                    <a:pt x="28" y="256"/>
                  </a:lnTo>
                  <a:lnTo>
                    <a:pt x="28" y="261"/>
                  </a:lnTo>
                  <a:lnTo>
                    <a:pt x="30" y="265"/>
                  </a:lnTo>
                  <a:lnTo>
                    <a:pt x="30" y="270"/>
                  </a:lnTo>
                  <a:lnTo>
                    <a:pt x="33" y="272"/>
                  </a:lnTo>
                  <a:lnTo>
                    <a:pt x="33" y="277"/>
                  </a:lnTo>
                  <a:lnTo>
                    <a:pt x="35" y="280"/>
                  </a:lnTo>
                  <a:lnTo>
                    <a:pt x="37" y="282"/>
                  </a:lnTo>
                  <a:lnTo>
                    <a:pt x="40" y="284"/>
                  </a:lnTo>
                  <a:lnTo>
                    <a:pt x="37" y="284"/>
                  </a:lnTo>
                  <a:lnTo>
                    <a:pt x="35" y="284"/>
                  </a:lnTo>
                  <a:lnTo>
                    <a:pt x="33" y="284"/>
                  </a:lnTo>
                  <a:lnTo>
                    <a:pt x="30" y="284"/>
                  </a:lnTo>
                  <a:lnTo>
                    <a:pt x="30" y="284"/>
                  </a:lnTo>
                  <a:lnTo>
                    <a:pt x="26" y="284"/>
                  </a:lnTo>
                  <a:lnTo>
                    <a:pt x="21" y="284"/>
                  </a:lnTo>
                  <a:lnTo>
                    <a:pt x="16" y="284"/>
                  </a:lnTo>
                  <a:lnTo>
                    <a:pt x="14" y="284"/>
                  </a:lnTo>
                  <a:lnTo>
                    <a:pt x="12" y="287"/>
                  </a:lnTo>
                  <a:lnTo>
                    <a:pt x="12" y="289"/>
                  </a:lnTo>
                  <a:lnTo>
                    <a:pt x="9" y="291"/>
                  </a:lnTo>
                  <a:lnTo>
                    <a:pt x="9" y="291"/>
                  </a:lnTo>
                  <a:lnTo>
                    <a:pt x="12" y="294"/>
                  </a:lnTo>
                  <a:lnTo>
                    <a:pt x="14" y="296"/>
                  </a:lnTo>
                  <a:lnTo>
                    <a:pt x="14" y="298"/>
                  </a:lnTo>
                  <a:lnTo>
                    <a:pt x="16" y="301"/>
                  </a:lnTo>
                  <a:lnTo>
                    <a:pt x="21" y="303"/>
                  </a:lnTo>
                  <a:lnTo>
                    <a:pt x="23" y="308"/>
                  </a:lnTo>
                  <a:lnTo>
                    <a:pt x="23" y="308"/>
                  </a:lnTo>
                  <a:lnTo>
                    <a:pt x="26" y="308"/>
                  </a:lnTo>
                  <a:lnTo>
                    <a:pt x="26" y="308"/>
                  </a:lnTo>
                  <a:lnTo>
                    <a:pt x="28" y="310"/>
                  </a:lnTo>
                  <a:lnTo>
                    <a:pt x="30" y="315"/>
                  </a:lnTo>
                  <a:lnTo>
                    <a:pt x="33" y="320"/>
                  </a:lnTo>
                  <a:lnTo>
                    <a:pt x="35" y="324"/>
                  </a:lnTo>
                  <a:lnTo>
                    <a:pt x="37" y="329"/>
                  </a:lnTo>
                  <a:lnTo>
                    <a:pt x="37" y="329"/>
                  </a:lnTo>
                  <a:lnTo>
                    <a:pt x="40" y="329"/>
                  </a:lnTo>
                  <a:lnTo>
                    <a:pt x="40" y="332"/>
                  </a:lnTo>
                  <a:lnTo>
                    <a:pt x="40" y="334"/>
                  </a:lnTo>
                  <a:lnTo>
                    <a:pt x="37" y="334"/>
                  </a:lnTo>
                  <a:lnTo>
                    <a:pt x="37" y="336"/>
                  </a:lnTo>
                  <a:lnTo>
                    <a:pt x="40" y="336"/>
                  </a:lnTo>
                  <a:lnTo>
                    <a:pt x="42" y="336"/>
                  </a:lnTo>
                  <a:lnTo>
                    <a:pt x="45" y="336"/>
                  </a:lnTo>
                  <a:lnTo>
                    <a:pt x="47" y="336"/>
                  </a:lnTo>
                  <a:lnTo>
                    <a:pt x="47" y="334"/>
                  </a:lnTo>
                  <a:lnTo>
                    <a:pt x="52" y="334"/>
                  </a:lnTo>
                  <a:lnTo>
                    <a:pt x="54" y="332"/>
                  </a:lnTo>
                  <a:lnTo>
                    <a:pt x="54" y="332"/>
                  </a:lnTo>
                  <a:lnTo>
                    <a:pt x="56" y="329"/>
                  </a:lnTo>
                  <a:lnTo>
                    <a:pt x="56" y="329"/>
                  </a:lnTo>
                  <a:lnTo>
                    <a:pt x="56" y="329"/>
                  </a:lnTo>
                  <a:lnTo>
                    <a:pt x="56" y="329"/>
                  </a:lnTo>
                  <a:lnTo>
                    <a:pt x="59" y="332"/>
                  </a:lnTo>
                  <a:lnTo>
                    <a:pt x="59" y="334"/>
                  </a:lnTo>
                  <a:lnTo>
                    <a:pt x="61" y="336"/>
                  </a:lnTo>
                  <a:lnTo>
                    <a:pt x="61" y="336"/>
                  </a:lnTo>
                  <a:lnTo>
                    <a:pt x="63" y="334"/>
                  </a:lnTo>
                  <a:lnTo>
                    <a:pt x="66" y="332"/>
                  </a:lnTo>
                  <a:lnTo>
                    <a:pt x="68" y="332"/>
                  </a:lnTo>
                  <a:lnTo>
                    <a:pt x="70" y="329"/>
                  </a:lnTo>
                  <a:lnTo>
                    <a:pt x="73" y="329"/>
                  </a:lnTo>
                  <a:lnTo>
                    <a:pt x="73" y="329"/>
                  </a:lnTo>
                  <a:lnTo>
                    <a:pt x="75" y="327"/>
                  </a:lnTo>
                  <a:lnTo>
                    <a:pt x="78" y="327"/>
                  </a:lnTo>
                  <a:lnTo>
                    <a:pt x="80" y="327"/>
                  </a:lnTo>
                  <a:lnTo>
                    <a:pt x="82" y="327"/>
                  </a:lnTo>
                  <a:lnTo>
                    <a:pt x="89" y="324"/>
                  </a:lnTo>
                  <a:lnTo>
                    <a:pt x="92" y="324"/>
                  </a:lnTo>
                  <a:lnTo>
                    <a:pt x="94" y="324"/>
                  </a:lnTo>
                  <a:lnTo>
                    <a:pt x="94" y="324"/>
                  </a:lnTo>
                  <a:lnTo>
                    <a:pt x="96" y="322"/>
                  </a:lnTo>
                  <a:lnTo>
                    <a:pt x="96" y="322"/>
                  </a:lnTo>
                  <a:lnTo>
                    <a:pt x="99" y="320"/>
                  </a:lnTo>
                  <a:lnTo>
                    <a:pt x="101" y="317"/>
                  </a:lnTo>
                  <a:lnTo>
                    <a:pt x="103" y="315"/>
                  </a:lnTo>
                  <a:lnTo>
                    <a:pt x="103" y="313"/>
                  </a:lnTo>
                  <a:lnTo>
                    <a:pt x="103" y="313"/>
                  </a:lnTo>
                  <a:lnTo>
                    <a:pt x="103" y="313"/>
                  </a:lnTo>
                  <a:lnTo>
                    <a:pt x="103" y="313"/>
                  </a:lnTo>
                  <a:lnTo>
                    <a:pt x="103" y="310"/>
                  </a:lnTo>
                  <a:lnTo>
                    <a:pt x="101" y="308"/>
                  </a:lnTo>
                  <a:lnTo>
                    <a:pt x="101" y="308"/>
                  </a:lnTo>
                  <a:lnTo>
                    <a:pt x="101" y="308"/>
                  </a:lnTo>
                  <a:lnTo>
                    <a:pt x="101" y="308"/>
                  </a:lnTo>
                  <a:lnTo>
                    <a:pt x="101" y="306"/>
                  </a:lnTo>
                  <a:lnTo>
                    <a:pt x="103" y="306"/>
                  </a:lnTo>
                  <a:lnTo>
                    <a:pt x="106" y="306"/>
                  </a:lnTo>
                  <a:lnTo>
                    <a:pt x="111" y="306"/>
                  </a:lnTo>
                  <a:lnTo>
                    <a:pt x="113" y="303"/>
                  </a:lnTo>
                  <a:lnTo>
                    <a:pt x="115" y="303"/>
                  </a:lnTo>
                  <a:lnTo>
                    <a:pt x="118" y="303"/>
                  </a:lnTo>
                  <a:lnTo>
                    <a:pt x="120" y="303"/>
                  </a:lnTo>
                  <a:lnTo>
                    <a:pt x="122" y="301"/>
                  </a:lnTo>
                  <a:lnTo>
                    <a:pt x="127" y="303"/>
                  </a:lnTo>
                  <a:lnTo>
                    <a:pt x="132" y="298"/>
                  </a:lnTo>
                  <a:lnTo>
                    <a:pt x="132" y="298"/>
                  </a:lnTo>
                  <a:lnTo>
                    <a:pt x="134" y="298"/>
                  </a:lnTo>
                  <a:lnTo>
                    <a:pt x="134" y="298"/>
                  </a:lnTo>
                  <a:lnTo>
                    <a:pt x="136" y="296"/>
                  </a:lnTo>
                  <a:lnTo>
                    <a:pt x="136" y="294"/>
                  </a:lnTo>
                  <a:lnTo>
                    <a:pt x="139" y="291"/>
                  </a:lnTo>
                  <a:lnTo>
                    <a:pt x="139" y="289"/>
                  </a:lnTo>
                  <a:lnTo>
                    <a:pt x="144" y="284"/>
                  </a:lnTo>
                  <a:lnTo>
                    <a:pt x="146" y="284"/>
                  </a:lnTo>
                  <a:lnTo>
                    <a:pt x="146" y="284"/>
                  </a:lnTo>
                  <a:lnTo>
                    <a:pt x="148" y="280"/>
                  </a:lnTo>
                  <a:lnTo>
                    <a:pt x="148" y="280"/>
                  </a:lnTo>
                  <a:lnTo>
                    <a:pt x="151" y="280"/>
                  </a:lnTo>
                  <a:lnTo>
                    <a:pt x="151" y="280"/>
                  </a:lnTo>
                  <a:lnTo>
                    <a:pt x="153" y="277"/>
                  </a:lnTo>
                  <a:lnTo>
                    <a:pt x="153" y="275"/>
                  </a:lnTo>
                  <a:lnTo>
                    <a:pt x="153" y="275"/>
                  </a:lnTo>
                  <a:lnTo>
                    <a:pt x="153" y="272"/>
                  </a:lnTo>
                  <a:lnTo>
                    <a:pt x="153" y="272"/>
                  </a:lnTo>
                  <a:lnTo>
                    <a:pt x="153" y="270"/>
                  </a:lnTo>
                  <a:lnTo>
                    <a:pt x="153" y="270"/>
                  </a:lnTo>
                  <a:lnTo>
                    <a:pt x="158" y="268"/>
                  </a:lnTo>
                  <a:lnTo>
                    <a:pt x="158" y="268"/>
                  </a:lnTo>
                  <a:lnTo>
                    <a:pt x="158" y="265"/>
                  </a:lnTo>
                  <a:lnTo>
                    <a:pt x="160" y="265"/>
                  </a:lnTo>
                  <a:lnTo>
                    <a:pt x="160" y="265"/>
                  </a:lnTo>
                  <a:lnTo>
                    <a:pt x="162" y="265"/>
                  </a:lnTo>
                  <a:lnTo>
                    <a:pt x="162" y="265"/>
                  </a:lnTo>
                  <a:lnTo>
                    <a:pt x="165" y="263"/>
                  </a:lnTo>
                  <a:lnTo>
                    <a:pt x="167" y="263"/>
                  </a:lnTo>
                  <a:lnTo>
                    <a:pt x="169" y="263"/>
                  </a:lnTo>
                  <a:lnTo>
                    <a:pt x="172" y="263"/>
                  </a:lnTo>
                  <a:lnTo>
                    <a:pt x="172" y="263"/>
                  </a:lnTo>
                  <a:lnTo>
                    <a:pt x="174" y="265"/>
                  </a:lnTo>
                  <a:lnTo>
                    <a:pt x="174" y="263"/>
                  </a:lnTo>
                  <a:lnTo>
                    <a:pt x="174" y="258"/>
                  </a:lnTo>
                  <a:lnTo>
                    <a:pt x="174" y="256"/>
                  </a:lnTo>
                  <a:lnTo>
                    <a:pt x="174" y="256"/>
                  </a:lnTo>
                  <a:lnTo>
                    <a:pt x="174" y="253"/>
                  </a:lnTo>
                  <a:lnTo>
                    <a:pt x="172" y="253"/>
                  </a:lnTo>
                  <a:lnTo>
                    <a:pt x="172" y="253"/>
                  </a:lnTo>
                  <a:lnTo>
                    <a:pt x="169" y="253"/>
                  </a:lnTo>
                  <a:lnTo>
                    <a:pt x="169" y="251"/>
                  </a:lnTo>
                  <a:lnTo>
                    <a:pt x="169" y="251"/>
                  </a:lnTo>
                  <a:lnTo>
                    <a:pt x="167" y="249"/>
                  </a:lnTo>
                  <a:lnTo>
                    <a:pt x="167" y="242"/>
                  </a:lnTo>
                  <a:lnTo>
                    <a:pt x="167" y="242"/>
                  </a:lnTo>
                  <a:lnTo>
                    <a:pt x="167" y="239"/>
                  </a:lnTo>
                  <a:lnTo>
                    <a:pt x="167" y="239"/>
                  </a:lnTo>
                  <a:lnTo>
                    <a:pt x="167" y="239"/>
                  </a:lnTo>
                  <a:lnTo>
                    <a:pt x="165" y="235"/>
                  </a:lnTo>
                  <a:lnTo>
                    <a:pt x="165" y="232"/>
                  </a:lnTo>
                  <a:lnTo>
                    <a:pt x="165" y="230"/>
                  </a:lnTo>
                  <a:lnTo>
                    <a:pt x="165" y="227"/>
                  </a:lnTo>
                  <a:lnTo>
                    <a:pt x="162" y="227"/>
                  </a:lnTo>
                  <a:lnTo>
                    <a:pt x="160" y="227"/>
                  </a:lnTo>
                  <a:lnTo>
                    <a:pt x="158" y="227"/>
                  </a:lnTo>
                  <a:lnTo>
                    <a:pt x="155" y="227"/>
                  </a:lnTo>
                  <a:lnTo>
                    <a:pt x="155" y="227"/>
                  </a:lnTo>
                  <a:lnTo>
                    <a:pt x="155" y="225"/>
                  </a:lnTo>
                  <a:lnTo>
                    <a:pt x="153" y="225"/>
                  </a:lnTo>
                  <a:lnTo>
                    <a:pt x="155" y="223"/>
                  </a:lnTo>
                  <a:lnTo>
                    <a:pt x="155" y="220"/>
                  </a:lnTo>
                  <a:lnTo>
                    <a:pt x="158" y="218"/>
                  </a:lnTo>
                  <a:lnTo>
                    <a:pt x="160" y="216"/>
                  </a:lnTo>
                  <a:lnTo>
                    <a:pt x="160" y="216"/>
                  </a:lnTo>
                  <a:lnTo>
                    <a:pt x="162" y="213"/>
                  </a:lnTo>
                  <a:lnTo>
                    <a:pt x="162" y="211"/>
                  </a:lnTo>
                  <a:lnTo>
                    <a:pt x="162" y="211"/>
                  </a:lnTo>
                  <a:lnTo>
                    <a:pt x="160" y="209"/>
                  </a:lnTo>
                  <a:lnTo>
                    <a:pt x="160" y="206"/>
                  </a:lnTo>
                  <a:lnTo>
                    <a:pt x="160" y="204"/>
                  </a:lnTo>
                  <a:lnTo>
                    <a:pt x="160" y="204"/>
                  </a:lnTo>
                  <a:lnTo>
                    <a:pt x="160" y="201"/>
                  </a:lnTo>
                  <a:lnTo>
                    <a:pt x="160" y="201"/>
                  </a:lnTo>
                  <a:lnTo>
                    <a:pt x="162" y="199"/>
                  </a:lnTo>
                  <a:lnTo>
                    <a:pt x="162" y="199"/>
                  </a:lnTo>
                  <a:lnTo>
                    <a:pt x="162" y="199"/>
                  </a:lnTo>
                  <a:lnTo>
                    <a:pt x="165" y="199"/>
                  </a:lnTo>
                  <a:lnTo>
                    <a:pt x="167" y="197"/>
                  </a:lnTo>
                  <a:lnTo>
                    <a:pt x="167" y="197"/>
                  </a:lnTo>
                  <a:lnTo>
                    <a:pt x="167" y="194"/>
                  </a:lnTo>
                  <a:lnTo>
                    <a:pt x="167" y="194"/>
                  </a:lnTo>
                  <a:lnTo>
                    <a:pt x="165" y="192"/>
                  </a:lnTo>
                  <a:lnTo>
                    <a:pt x="165" y="192"/>
                  </a:lnTo>
                  <a:lnTo>
                    <a:pt x="165" y="190"/>
                  </a:lnTo>
                  <a:lnTo>
                    <a:pt x="165" y="190"/>
                  </a:lnTo>
                  <a:lnTo>
                    <a:pt x="165" y="187"/>
                  </a:lnTo>
                  <a:lnTo>
                    <a:pt x="165" y="187"/>
                  </a:lnTo>
                  <a:lnTo>
                    <a:pt x="165" y="185"/>
                  </a:lnTo>
                  <a:lnTo>
                    <a:pt x="167" y="185"/>
                  </a:lnTo>
                  <a:lnTo>
                    <a:pt x="169" y="185"/>
                  </a:lnTo>
                  <a:lnTo>
                    <a:pt x="169" y="185"/>
                  </a:lnTo>
                  <a:lnTo>
                    <a:pt x="169" y="183"/>
                  </a:lnTo>
                  <a:lnTo>
                    <a:pt x="169" y="180"/>
                  </a:lnTo>
                  <a:lnTo>
                    <a:pt x="169" y="180"/>
                  </a:lnTo>
                  <a:lnTo>
                    <a:pt x="172" y="178"/>
                  </a:lnTo>
                  <a:lnTo>
                    <a:pt x="172" y="178"/>
                  </a:lnTo>
                  <a:lnTo>
                    <a:pt x="172" y="175"/>
                  </a:lnTo>
                  <a:lnTo>
                    <a:pt x="174" y="175"/>
                  </a:lnTo>
                  <a:lnTo>
                    <a:pt x="174" y="173"/>
                  </a:lnTo>
                  <a:lnTo>
                    <a:pt x="174" y="171"/>
                  </a:lnTo>
                  <a:lnTo>
                    <a:pt x="174" y="166"/>
                  </a:lnTo>
                  <a:lnTo>
                    <a:pt x="174" y="166"/>
                  </a:lnTo>
                  <a:lnTo>
                    <a:pt x="177" y="164"/>
                  </a:lnTo>
                  <a:lnTo>
                    <a:pt x="179" y="164"/>
                  </a:lnTo>
                  <a:lnTo>
                    <a:pt x="184" y="164"/>
                  </a:lnTo>
                  <a:lnTo>
                    <a:pt x="186" y="161"/>
                  </a:lnTo>
                  <a:lnTo>
                    <a:pt x="188" y="161"/>
                  </a:lnTo>
                  <a:lnTo>
                    <a:pt x="193" y="164"/>
                  </a:lnTo>
                  <a:lnTo>
                    <a:pt x="193" y="164"/>
                  </a:lnTo>
                  <a:lnTo>
                    <a:pt x="193" y="164"/>
                  </a:lnTo>
                  <a:lnTo>
                    <a:pt x="193" y="161"/>
                  </a:lnTo>
                  <a:lnTo>
                    <a:pt x="193" y="1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369"/>
            <p:cNvSpPr>
              <a:spLocks/>
            </p:cNvSpPr>
            <p:nvPr userDrawn="1"/>
          </p:nvSpPr>
          <p:spPr bwMode="auto">
            <a:xfrm>
              <a:off x="3922" y="2576"/>
              <a:ext cx="240" cy="184"/>
            </a:xfrm>
            <a:custGeom>
              <a:avLst/>
              <a:gdLst>
                <a:gd name="T0" fmla="*/ 235 w 240"/>
                <a:gd name="T1" fmla="*/ 111 h 184"/>
                <a:gd name="T2" fmla="*/ 223 w 240"/>
                <a:gd name="T3" fmla="*/ 104 h 184"/>
                <a:gd name="T4" fmla="*/ 219 w 240"/>
                <a:gd name="T5" fmla="*/ 95 h 184"/>
                <a:gd name="T6" fmla="*/ 212 w 240"/>
                <a:gd name="T7" fmla="*/ 83 h 184"/>
                <a:gd name="T8" fmla="*/ 200 w 240"/>
                <a:gd name="T9" fmla="*/ 71 h 184"/>
                <a:gd name="T10" fmla="*/ 186 w 240"/>
                <a:gd name="T11" fmla="*/ 57 h 184"/>
                <a:gd name="T12" fmla="*/ 179 w 240"/>
                <a:gd name="T13" fmla="*/ 50 h 184"/>
                <a:gd name="T14" fmla="*/ 167 w 240"/>
                <a:gd name="T15" fmla="*/ 45 h 184"/>
                <a:gd name="T16" fmla="*/ 169 w 240"/>
                <a:gd name="T17" fmla="*/ 35 h 184"/>
                <a:gd name="T18" fmla="*/ 167 w 240"/>
                <a:gd name="T19" fmla="*/ 17 h 184"/>
                <a:gd name="T20" fmla="*/ 153 w 240"/>
                <a:gd name="T21" fmla="*/ 0 h 184"/>
                <a:gd name="T22" fmla="*/ 143 w 240"/>
                <a:gd name="T23" fmla="*/ 2 h 184"/>
                <a:gd name="T24" fmla="*/ 134 w 240"/>
                <a:gd name="T25" fmla="*/ 7 h 184"/>
                <a:gd name="T26" fmla="*/ 134 w 240"/>
                <a:gd name="T27" fmla="*/ 14 h 184"/>
                <a:gd name="T28" fmla="*/ 127 w 240"/>
                <a:gd name="T29" fmla="*/ 21 h 184"/>
                <a:gd name="T30" fmla="*/ 115 w 240"/>
                <a:gd name="T31" fmla="*/ 35 h 184"/>
                <a:gd name="T32" fmla="*/ 101 w 240"/>
                <a:gd name="T33" fmla="*/ 40 h 184"/>
                <a:gd name="T34" fmla="*/ 84 w 240"/>
                <a:gd name="T35" fmla="*/ 43 h 184"/>
                <a:gd name="T36" fmla="*/ 84 w 240"/>
                <a:gd name="T37" fmla="*/ 47 h 184"/>
                <a:gd name="T38" fmla="*/ 82 w 240"/>
                <a:gd name="T39" fmla="*/ 54 h 184"/>
                <a:gd name="T40" fmla="*/ 73 w 240"/>
                <a:gd name="T41" fmla="*/ 61 h 184"/>
                <a:gd name="T42" fmla="*/ 54 w 240"/>
                <a:gd name="T43" fmla="*/ 66 h 184"/>
                <a:gd name="T44" fmla="*/ 42 w 240"/>
                <a:gd name="T45" fmla="*/ 73 h 184"/>
                <a:gd name="T46" fmla="*/ 37 w 240"/>
                <a:gd name="T47" fmla="*/ 66 h 184"/>
                <a:gd name="T48" fmla="*/ 28 w 240"/>
                <a:gd name="T49" fmla="*/ 73 h 184"/>
                <a:gd name="T50" fmla="*/ 14 w 240"/>
                <a:gd name="T51" fmla="*/ 78 h 184"/>
                <a:gd name="T52" fmla="*/ 9 w 240"/>
                <a:gd name="T53" fmla="*/ 90 h 184"/>
                <a:gd name="T54" fmla="*/ 2 w 240"/>
                <a:gd name="T55" fmla="*/ 102 h 184"/>
                <a:gd name="T56" fmla="*/ 0 w 240"/>
                <a:gd name="T57" fmla="*/ 106 h 184"/>
                <a:gd name="T58" fmla="*/ 2 w 240"/>
                <a:gd name="T59" fmla="*/ 116 h 184"/>
                <a:gd name="T60" fmla="*/ 2 w 240"/>
                <a:gd name="T61" fmla="*/ 123 h 184"/>
                <a:gd name="T62" fmla="*/ 9 w 240"/>
                <a:gd name="T63" fmla="*/ 139 h 184"/>
                <a:gd name="T64" fmla="*/ 11 w 240"/>
                <a:gd name="T65" fmla="*/ 147 h 184"/>
                <a:gd name="T66" fmla="*/ 18 w 240"/>
                <a:gd name="T67" fmla="*/ 158 h 184"/>
                <a:gd name="T68" fmla="*/ 28 w 240"/>
                <a:gd name="T69" fmla="*/ 168 h 184"/>
                <a:gd name="T70" fmla="*/ 30 w 240"/>
                <a:gd name="T71" fmla="*/ 175 h 184"/>
                <a:gd name="T72" fmla="*/ 33 w 240"/>
                <a:gd name="T73" fmla="*/ 184 h 184"/>
                <a:gd name="T74" fmla="*/ 37 w 240"/>
                <a:gd name="T75" fmla="*/ 168 h 184"/>
                <a:gd name="T76" fmla="*/ 40 w 240"/>
                <a:gd name="T77" fmla="*/ 158 h 184"/>
                <a:gd name="T78" fmla="*/ 54 w 240"/>
                <a:gd name="T79" fmla="*/ 154 h 184"/>
                <a:gd name="T80" fmla="*/ 63 w 240"/>
                <a:gd name="T81" fmla="*/ 156 h 184"/>
                <a:gd name="T82" fmla="*/ 70 w 240"/>
                <a:gd name="T83" fmla="*/ 156 h 184"/>
                <a:gd name="T84" fmla="*/ 77 w 240"/>
                <a:gd name="T85" fmla="*/ 154 h 184"/>
                <a:gd name="T86" fmla="*/ 80 w 240"/>
                <a:gd name="T87" fmla="*/ 137 h 184"/>
                <a:gd name="T88" fmla="*/ 101 w 240"/>
                <a:gd name="T89" fmla="*/ 125 h 184"/>
                <a:gd name="T90" fmla="*/ 115 w 240"/>
                <a:gd name="T91" fmla="*/ 137 h 184"/>
                <a:gd name="T92" fmla="*/ 127 w 240"/>
                <a:gd name="T93" fmla="*/ 142 h 184"/>
                <a:gd name="T94" fmla="*/ 148 w 240"/>
                <a:gd name="T95" fmla="*/ 144 h 184"/>
                <a:gd name="T96" fmla="*/ 158 w 240"/>
                <a:gd name="T97" fmla="*/ 132 h 184"/>
                <a:gd name="T98" fmla="*/ 172 w 240"/>
                <a:gd name="T99" fmla="*/ 130 h 184"/>
                <a:gd name="T100" fmla="*/ 191 w 240"/>
                <a:gd name="T101" fmla="*/ 128 h 184"/>
                <a:gd name="T102" fmla="*/ 205 w 240"/>
                <a:gd name="T103" fmla="*/ 121 h 184"/>
                <a:gd name="T104" fmla="*/ 228 w 240"/>
                <a:gd name="T105" fmla="*/ 125 h 184"/>
                <a:gd name="T106" fmla="*/ 238 w 240"/>
                <a:gd name="T107"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0" h="184">
                  <a:moveTo>
                    <a:pt x="238" y="123"/>
                  </a:moveTo>
                  <a:lnTo>
                    <a:pt x="238" y="121"/>
                  </a:lnTo>
                  <a:lnTo>
                    <a:pt x="238" y="116"/>
                  </a:lnTo>
                  <a:lnTo>
                    <a:pt x="238" y="113"/>
                  </a:lnTo>
                  <a:lnTo>
                    <a:pt x="235" y="113"/>
                  </a:lnTo>
                  <a:lnTo>
                    <a:pt x="235" y="111"/>
                  </a:lnTo>
                  <a:lnTo>
                    <a:pt x="235" y="111"/>
                  </a:lnTo>
                  <a:lnTo>
                    <a:pt x="233" y="109"/>
                  </a:lnTo>
                  <a:lnTo>
                    <a:pt x="231" y="109"/>
                  </a:lnTo>
                  <a:lnTo>
                    <a:pt x="228" y="106"/>
                  </a:lnTo>
                  <a:lnTo>
                    <a:pt x="228" y="104"/>
                  </a:lnTo>
                  <a:lnTo>
                    <a:pt x="223" y="104"/>
                  </a:lnTo>
                  <a:lnTo>
                    <a:pt x="223" y="104"/>
                  </a:lnTo>
                  <a:lnTo>
                    <a:pt x="221" y="102"/>
                  </a:lnTo>
                  <a:lnTo>
                    <a:pt x="221" y="99"/>
                  </a:lnTo>
                  <a:lnTo>
                    <a:pt x="221" y="97"/>
                  </a:lnTo>
                  <a:lnTo>
                    <a:pt x="219" y="97"/>
                  </a:lnTo>
                  <a:lnTo>
                    <a:pt x="219" y="95"/>
                  </a:lnTo>
                  <a:lnTo>
                    <a:pt x="221" y="92"/>
                  </a:lnTo>
                  <a:lnTo>
                    <a:pt x="219" y="90"/>
                  </a:lnTo>
                  <a:lnTo>
                    <a:pt x="216" y="87"/>
                  </a:lnTo>
                  <a:lnTo>
                    <a:pt x="214" y="87"/>
                  </a:lnTo>
                  <a:lnTo>
                    <a:pt x="214" y="85"/>
                  </a:lnTo>
                  <a:lnTo>
                    <a:pt x="212" y="83"/>
                  </a:lnTo>
                  <a:lnTo>
                    <a:pt x="205" y="78"/>
                  </a:lnTo>
                  <a:lnTo>
                    <a:pt x="202" y="78"/>
                  </a:lnTo>
                  <a:lnTo>
                    <a:pt x="200" y="76"/>
                  </a:lnTo>
                  <a:lnTo>
                    <a:pt x="198" y="73"/>
                  </a:lnTo>
                  <a:lnTo>
                    <a:pt x="198" y="73"/>
                  </a:lnTo>
                  <a:lnTo>
                    <a:pt x="200" y="71"/>
                  </a:lnTo>
                  <a:lnTo>
                    <a:pt x="200" y="69"/>
                  </a:lnTo>
                  <a:lnTo>
                    <a:pt x="198" y="66"/>
                  </a:lnTo>
                  <a:lnTo>
                    <a:pt x="195" y="64"/>
                  </a:lnTo>
                  <a:lnTo>
                    <a:pt x="193" y="59"/>
                  </a:lnTo>
                  <a:lnTo>
                    <a:pt x="191" y="59"/>
                  </a:lnTo>
                  <a:lnTo>
                    <a:pt x="186" y="57"/>
                  </a:lnTo>
                  <a:lnTo>
                    <a:pt x="183" y="57"/>
                  </a:lnTo>
                  <a:lnTo>
                    <a:pt x="181" y="57"/>
                  </a:lnTo>
                  <a:lnTo>
                    <a:pt x="181" y="54"/>
                  </a:lnTo>
                  <a:lnTo>
                    <a:pt x="179" y="52"/>
                  </a:lnTo>
                  <a:lnTo>
                    <a:pt x="181" y="50"/>
                  </a:lnTo>
                  <a:lnTo>
                    <a:pt x="179" y="50"/>
                  </a:lnTo>
                  <a:lnTo>
                    <a:pt x="179" y="50"/>
                  </a:lnTo>
                  <a:lnTo>
                    <a:pt x="176" y="47"/>
                  </a:lnTo>
                  <a:lnTo>
                    <a:pt x="174" y="47"/>
                  </a:lnTo>
                  <a:lnTo>
                    <a:pt x="169" y="47"/>
                  </a:lnTo>
                  <a:lnTo>
                    <a:pt x="169" y="47"/>
                  </a:lnTo>
                  <a:lnTo>
                    <a:pt x="167" y="45"/>
                  </a:lnTo>
                  <a:lnTo>
                    <a:pt x="167" y="43"/>
                  </a:lnTo>
                  <a:lnTo>
                    <a:pt x="167" y="43"/>
                  </a:lnTo>
                  <a:lnTo>
                    <a:pt x="167" y="43"/>
                  </a:lnTo>
                  <a:lnTo>
                    <a:pt x="167" y="40"/>
                  </a:lnTo>
                  <a:lnTo>
                    <a:pt x="167" y="40"/>
                  </a:lnTo>
                  <a:lnTo>
                    <a:pt x="169" y="35"/>
                  </a:lnTo>
                  <a:lnTo>
                    <a:pt x="169" y="35"/>
                  </a:lnTo>
                  <a:lnTo>
                    <a:pt x="169" y="28"/>
                  </a:lnTo>
                  <a:lnTo>
                    <a:pt x="169" y="26"/>
                  </a:lnTo>
                  <a:lnTo>
                    <a:pt x="169" y="24"/>
                  </a:lnTo>
                  <a:lnTo>
                    <a:pt x="167" y="19"/>
                  </a:lnTo>
                  <a:lnTo>
                    <a:pt x="167" y="17"/>
                  </a:lnTo>
                  <a:lnTo>
                    <a:pt x="162" y="12"/>
                  </a:lnTo>
                  <a:lnTo>
                    <a:pt x="162" y="12"/>
                  </a:lnTo>
                  <a:lnTo>
                    <a:pt x="158" y="5"/>
                  </a:lnTo>
                  <a:lnTo>
                    <a:pt x="155" y="5"/>
                  </a:lnTo>
                  <a:lnTo>
                    <a:pt x="155" y="2"/>
                  </a:lnTo>
                  <a:lnTo>
                    <a:pt x="153" y="0"/>
                  </a:lnTo>
                  <a:lnTo>
                    <a:pt x="153" y="0"/>
                  </a:lnTo>
                  <a:lnTo>
                    <a:pt x="150" y="0"/>
                  </a:lnTo>
                  <a:lnTo>
                    <a:pt x="148" y="0"/>
                  </a:lnTo>
                  <a:lnTo>
                    <a:pt x="146" y="0"/>
                  </a:lnTo>
                  <a:lnTo>
                    <a:pt x="143" y="2"/>
                  </a:lnTo>
                  <a:lnTo>
                    <a:pt x="143" y="2"/>
                  </a:lnTo>
                  <a:lnTo>
                    <a:pt x="141" y="2"/>
                  </a:lnTo>
                  <a:lnTo>
                    <a:pt x="141" y="2"/>
                  </a:lnTo>
                  <a:lnTo>
                    <a:pt x="139" y="2"/>
                  </a:lnTo>
                  <a:lnTo>
                    <a:pt x="139" y="5"/>
                  </a:lnTo>
                  <a:lnTo>
                    <a:pt x="139" y="5"/>
                  </a:lnTo>
                  <a:lnTo>
                    <a:pt x="134" y="7"/>
                  </a:lnTo>
                  <a:lnTo>
                    <a:pt x="134" y="7"/>
                  </a:lnTo>
                  <a:lnTo>
                    <a:pt x="134" y="9"/>
                  </a:lnTo>
                  <a:lnTo>
                    <a:pt x="134" y="9"/>
                  </a:lnTo>
                  <a:lnTo>
                    <a:pt x="134" y="12"/>
                  </a:lnTo>
                  <a:lnTo>
                    <a:pt x="134" y="12"/>
                  </a:lnTo>
                  <a:lnTo>
                    <a:pt x="134" y="14"/>
                  </a:lnTo>
                  <a:lnTo>
                    <a:pt x="132" y="17"/>
                  </a:lnTo>
                  <a:lnTo>
                    <a:pt x="132" y="17"/>
                  </a:lnTo>
                  <a:lnTo>
                    <a:pt x="129" y="17"/>
                  </a:lnTo>
                  <a:lnTo>
                    <a:pt x="129" y="17"/>
                  </a:lnTo>
                  <a:lnTo>
                    <a:pt x="127" y="21"/>
                  </a:lnTo>
                  <a:lnTo>
                    <a:pt x="127" y="21"/>
                  </a:lnTo>
                  <a:lnTo>
                    <a:pt x="125" y="21"/>
                  </a:lnTo>
                  <a:lnTo>
                    <a:pt x="120" y="26"/>
                  </a:lnTo>
                  <a:lnTo>
                    <a:pt x="120" y="28"/>
                  </a:lnTo>
                  <a:lnTo>
                    <a:pt x="117" y="31"/>
                  </a:lnTo>
                  <a:lnTo>
                    <a:pt x="117" y="33"/>
                  </a:lnTo>
                  <a:lnTo>
                    <a:pt x="115" y="35"/>
                  </a:lnTo>
                  <a:lnTo>
                    <a:pt x="115" y="35"/>
                  </a:lnTo>
                  <a:lnTo>
                    <a:pt x="113" y="35"/>
                  </a:lnTo>
                  <a:lnTo>
                    <a:pt x="113" y="35"/>
                  </a:lnTo>
                  <a:lnTo>
                    <a:pt x="108" y="40"/>
                  </a:lnTo>
                  <a:lnTo>
                    <a:pt x="103" y="38"/>
                  </a:lnTo>
                  <a:lnTo>
                    <a:pt x="101" y="40"/>
                  </a:lnTo>
                  <a:lnTo>
                    <a:pt x="99" y="40"/>
                  </a:lnTo>
                  <a:lnTo>
                    <a:pt x="96" y="40"/>
                  </a:lnTo>
                  <a:lnTo>
                    <a:pt x="94" y="40"/>
                  </a:lnTo>
                  <a:lnTo>
                    <a:pt x="92" y="43"/>
                  </a:lnTo>
                  <a:lnTo>
                    <a:pt x="87" y="43"/>
                  </a:lnTo>
                  <a:lnTo>
                    <a:pt x="84" y="43"/>
                  </a:lnTo>
                  <a:lnTo>
                    <a:pt x="82" y="43"/>
                  </a:lnTo>
                  <a:lnTo>
                    <a:pt x="82" y="45"/>
                  </a:lnTo>
                  <a:lnTo>
                    <a:pt x="82" y="45"/>
                  </a:lnTo>
                  <a:lnTo>
                    <a:pt x="82" y="45"/>
                  </a:lnTo>
                  <a:lnTo>
                    <a:pt x="82" y="45"/>
                  </a:lnTo>
                  <a:lnTo>
                    <a:pt x="84" y="47"/>
                  </a:lnTo>
                  <a:lnTo>
                    <a:pt x="84" y="50"/>
                  </a:lnTo>
                  <a:lnTo>
                    <a:pt x="84" y="50"/>
                  </a:lnTo>
                  <a:lnTo>
                    <a:pt x="84" y="50"/>
                  </a:lnTo>
                  <a:lnTo>
                    <a:pt x="84" y="50"/>
                  </a:lnTo>
                  <a:lnTo>
                    <a:pt x="84" y="52"/>
                  </a:lnTo>
                  <a:lnTo>
                    <a:pt x="82" y="54"/>
                  </a:lnTo>
                  <a:lnTo>
                    <a:pt x="80" y="57"/>
                  </a:lnTo>
                  <a:lnTo>
                    <a:pt x="77" y="59"/>
                  </a:lnTo>
                  <a:lnTo>
                    <a:pt x="77" y="59"/>
                  </a:lnTo>
                  <a:lnTo>
                    <a:pt x="75" y="61"/>
                  </a:lnTo>
                  <a:lnTo>
                    <a:pt x="75" y="61"/>
                  </a:lnTo>
                  <a:lnTo>
                    <a:pt x="73" y="61"/>
                  </a:lnTo>
                  <a:lnTo>
                    <a:pt x="70" y="61"/>
                  </a:lnTo>
                  <a:lnTo>
                    <a:pt x="63" y="64"/>
                  </a:lnTo>
                  <a:lnTo>
                    <a:pt x="61" y="64"/>
                  </a:lnTo>
                  <a:lnTo>
                    <a:pt x="59" y="64"/>
                  </a:lnTo>
                  <a:lnTo>
                    <a:pt x="56" y="64"/>
                  </a:lnTo>
                  <a:lnTo>
                    <a:pt x="54" y="66"/>
                  </a:lnTo>
                  <a:lnTo>
                    <a:pt x="54" y="66"/>
                  </a:lnTo>
                  <a:lnTo>
                    <a:pt x="51" y="66"/>
                  </a:lnTo>
                  <a:lnTo>
                    <a:pt x="49" y="69"/>
                  </a:lnTo>
                  <a:lnTo>
                    <a:pt x="47" y="69"/>
                  </a:lnTo>
                  <a:lnTo>
                    <a:pt x="44" y="71"/>
                  </a:lnTo>
                  <a:lnTo>
                    <a:pt x="42" y="73"/>
                  </a:lnTo>
                  <a:lnTo>
                    <a:pt x="42" y="73"/>
                  </a:lnTo>
                  <a:lnTo>
                    <a:pt x="40" y="71"/>
                  </a:lnTo>
                  <a:lnTo>
                    <a:pt x="40" y="69"/>
                  </a:lnTo>
                  <a:lnTo>
                    <a:pt x="37" y="66"/>
                  </a:lnTo>
                  <a:lnTo>
                    <a:pt x="37" y="66"/>
                  </a:lnTo>
                  <a:lnTo>
                    <a:pt x="37" y="66"/>
                  </a:lnTo>
                  <a:lnTo>
                    <a:pt x="37" y="66"/>
                  </a:lnTo>
                  <a:lnTo>
                    <a:pt x="35" y="69"/>
                  </a:lnTo>
                  <a:lnTo>
                    <a:pt x="35" y="69"/>
                  </a:lnTo>
                  <a:lnTo>
                    <a:pt x="33" y="71"/>
                  </a:lnTo>
                  <a:lnTo>
                    <a:pt x="28" y="71"/>
                  </a:lnTo>
                  <a:lnTo>
                    <a:pt x="28" y="73"/>
                  </a:lnTo>
                  <a:lnTo>
                    <a:pt x="26" y="73"/>
                  </a:lnTo>
                  <a:lnTo>
                    <a:pt x="23" y="73"/>
                  </a:lnTo>
                  <a:lnTo>
                    <a:pt x="21" y="73"/>
                  </a:lnTo>
                  <a:lnTo>
                    <a:pt x="18" y="73"/>
                  </a:lnTo>
                  <a:lnTo>
                    <a:pt x="16" y="76"/>
                  </a:lnTo>
                  <a:lnTo>
                    <a:pt x="14" y="78"/>
                  </a:lnTo>
                  <a:lnTo>
                    <a:pt x="14" y="80"/>
                  </a:lnTo>
                  <a:lnTo>
                    <a:pt x="14" y="80"/>
                  </a:lnTo>
                  <a:lnTo>
                    <a:pt x="11" y="83"/>
                  </a:lnTo>
                  <a:lnTo>
                    <a:pt x="11" y="85"/>
                  </a:lnTo>
                  <a:lnTo>
                    <a:pt x="9" y="87"/>
                  </a:lnTo>
                  <a:lnTo>
                    <a:pt x="9" y="90"/>
                  </a:lnTo>
                  <a:lnTo>
                    <a:pt x="7" y="92"/>
                  </a:lnTo>
                  <a:lnTo>
                    <a:pt x="4" y="97"/>
                  </a:lnTo>
                  <a:lnTo>
                    <a:pt x="4" y="99"/>
                  </a:lnTo>
                  <a:lnTo>
                    <a:pt x="4" y="99"/>
                  </a:lnTo>
                  <a:lnTo>
                    <a:pt x="4" y="99"/>
                  </a:lnTo>
                  <a:lnTo>
                    <a:pt x="2" y="102"/>
                  </a:lnTo>
                  <a:lnTo>
                    <a:pt x="0" y="102"/>
                  </a:lnTo>
                  <a:lnTo>
                    <a:pt x="0" y="102"/>
                  </a:lnTo>
                  <a:lnTo>
                    <a:pt x="0" y="104"/>
                  </a:lnTo>
                  <a:lnTo>
                    <a:pt x="0" y="104"/>
                  </a:lnTo>
                  <a:lnTo>
                    <a:pt x="0" y="106"/>
                  </a:lnTo>
                  <a:lnTo>
                    <a:pt x="0" y="106"/>
                  </a:lnTo>
                  <a:lnTo>
                    <a:pt x="2" y="106"/>
                  </a:lnTo>
                  <a:lnTo>
                    <a:pt x="2" y="106"/>
                  </a:lnTo>
                  <a:lnTo>
                    <a:pt x="2" y="106"/>
                  </a:lnTo>
                  <a:lnTo>
                    <a:pt x="2" y="109"/>
                  </a:lnTo>
                  <a:lnTo>
                    <a:pt x="2" y="116"/>
                  </a:lnTo>
                  <a:lnTo>
                    <a:pt x="2" y="116"/>
                  </a:lnTo>
                  <a:lnTo>
                    <a:pt x="2" y="118"/>
                  </a:lnTo>
                  <a:lnTo>
                    <a:pt x="2" y="118"/>
                  </a:lnTo>
                  <a:lnTo>
                    <a:pt x="2" y="121"/>
                  </a:lnTo>
                  <a:lnTo>
                    <a:pt x="2" y="121"/>
                  </a:lnTo>
                  <a:lnTo>
                    <a:pt x="2" y="121"/>
                  </a:lnTo>
                  <a:lnTo>
                    <a:pt x="2" y="123"/>
                  </a:lnTo>
                  <a:lnTo>
                    <a:pt x="4" y="125"/>
                  </a:lnTo>
                  <a:lnTo>
                    <a:pt x="4" y="132"/>
                  </a:lnTo>
                  <a:lnTo>
                    <a:pt x="4" y="135"/>
                  </a:lnTo>
                  <a:lnTo>
                    <a:pt x="4" y="135"/>
                  </a:lnTo>
                  <a:lnTo>
                    <a:pt x="7" y="137"/>
                  </a:lnTo>
                  <a:lnTo>
                    <a:pt x="9" y="139"/>
                  </a:lnTo>
                  <a:lnTo>
                    <a:pt x="11" y="142"/>
                  </a:lnTo>
                  <a:lnTo>
                    <a:pt x="11" y="144"/>
                  </a:lnTo>
                  <a:lnTo>
                    <a:pt x="11" y="147"/>
                  </a:lnTo>
                  <a:lnTo>
                    <a:pt x="11" y="147"/>
                  </a:lnTo>
                  <a:lnTo>
                    <a:pt x="11" y="147"/>
                  </a:lnTo>
                  <a:lnTo>
                    <a:pt x="11" y="147"/>
                  </a:lnTo>
                  <a:lnTo>
                    <a:pt x="11" y="147"/>
                  </a:lnTo>
                  <a:lnTo>
                    <a:pt x="11" y="149"/>
                  </a:lnTo>
                  <a:lnTo>
                    <a:pt x="11" y="151"/>
                  </a:lnTo>
                  <a:lnTo>
                    <a:pt x="14" y="154"/>
                  </a:lnTo>
                  <a:lnTo>
                    <a:pt x="16" y="156"/>
                  </a:lnTo>
                  <a:lnTo>
                    <a:pt x="18" y="158"/>
                  </a:lnTo>
                  <a:lnTo>
                    <a:pt x="21" y="161"/>
                  </a:lnTo>
                  <a:lnTo>
                    <a:pt x="23" y="163"/>
                  </a:lnTo>
                  <a:lnTo>
                    <a:pt x="23" y="165"/>
                  </a:lnTo>
                  <a:lnTo>
                    <a:pt x="26" y="165"/>
                  </a:lnTo>
                  <a:lnTo>
                    <a:pt x="26" y="165"/>
                  </a:lnTo>
                  <a:lnTo>
                    <a:pt x="28" y="168"/>
                  </a:lnTo>
                  <a:lnTo>
                    <a:pt x="28" y="168"/>
                  </a:lnTo>
                  <a:lnTo>
                    <a:pt x="28" y="168"/>
                  </a:lnTo>
                  <a:lnTo>
                    <a:pt x="30" y="170"/>
                  </a:lnTo>
                  <a:lnTo>
                    <a:pt x="30" y="173"/>
                  </a:lnTo>
                  <a:lnTo>
                    <a:pt x="30" y="173"/>
                  </a:lnTo>
                  <a:lnTo>
                    <a:pt x="30" y="175"/>
                  </a:lnTo>
                  <a:lnTo>
                    <a:pt x="30" y="175"/>
                  </a:lnTo>
                  <a:lnTo>
                    <a:pt x="30" y="177"/>
                  </a:lnTo>
                  <a:lnTo>
                    <a:pt x="30" y="177"/>
                  </a:lnTo>
                  <a:lnTo>
                    <a:pt x="30" y="180"/>
                  </a:lnTo>
                  <a:lnTo>
                    <a:pt x="30" y="182"/>
                  </a:lnTo>
                  <a:lnTo>
                    <a:pt x="33" y="184"/>
                  </a:lnTo>
                  <a:lnTo>
                    <a:pt x="33" y="182"/>
                  </a:lnTo>
                  <a:lnTo>
                    <a:pt x="35" y="177"/>
                  </a:lnTo>
                  <a:lnTo>
                    <a:pt x="35" y="175"/>
                  </a:lnTo>
                  <a:lnTo>
                    <a:pt x="37" y="173"/>
                  </a:lnTo>
                  <a:lnTo>
                    <a:pt x="37" y="170"/>
                  </a:lnTo>
                  <a:lnTo>
                    <a:pt x="37" y="168"/>
                  </a:lnTo>
                  <a:lnTo>
                    <a:pt x="37" y="165"/>
                  </a:lnTo>
                  <a:lnTo>
                    <a:pt x="37" y="165"/>
                  </a:lnTo>
                  <a:lnTo>
                    <a:pt x="37" y="163"/>
                  </a:lnTo>
                  <a:lnTo>
                    <a:pt x="37" y="161"/>
                  </a:lnTo>
                  <a:lnTo>
                    <a:pt x="40" y="158"/>
                  </a:lnTo>
                  <a:lnTo>
                    <a:pt x="40" y="158"/>
                  </a:lnTo>
                  <a:lnTo>
                    <a:pt x="40" y="156"/>
                  </a:lnTo>
                  <a:lnTo>
                    <a:pt x="42" y="156"/>
                  </a:lnTo>
                  <a:lnTo>
                    <a:pt x="47" y="156"/>
                  </a:lnTo>
                  <a:lnTo>
                    <a:pt x="51" y="156"/>
                  </a:lnTo>
                  <a:lnTo>
                    <a:pt x="51" y="156"/>
                  </a:lnTo>
                  <a:lnTo>
                    <a:pt x="54" y="154"/>
                  </a:lnTo>
                  <a:lnTo>
                    <a:pt x="56" y="154"/>
                  </a:lnTo>
                  <a:lnTo>
                    <a:pt x="56" y="154"/>
                  </a:lnTo>
                  <a:lnTo>
                    <a:pt x="61" y="156"/>
                  </a:lnTo>
                  <a:lnTo>
                    <a:pt x="63" y="156"/>
                  </a:lnTo>
                  <a:lnTo>
                    <a:pt x="63" y="156"/>
                  </a:lnTo>
                  <a:lnTo>
                    <a:pt x="63" y="156"/>
                  </a:lnTo>
                  <a:lnTo>
                    <a:pt x="66" y="156"/>
                  </a:lnTo>
                  <a:lnTo>
                    <a:pt x="66" y="156"/>
                  </a:lnTo>
                  <a:lnTo>
                    <a:pt x="68" y="156"/>
                  </a:lnTo>
                  <a:lnTo>
                    <a:pt x="68" y="158"/>
                  </a:lnTo>
                  <a:lnTo>
                    <a:pt x="68" y="158"/>
                  </a:lnTo>
                  <a:lnTo>
                    <a:pt x="70" y="156"/>
                  </a:lnTo>
                  <a:lnTo>
                    <a:pt x="70" y="156"/>
                  </a:lnTo>
                  <a:lnTo>
                    <a:pt x="75" y="156"/>
                  </a:lnTo>
                  <a:lnTo>
                    <a:pt x="75" y="156"/>
                  </a:lnTo>
                  <a:lnTo>
                    <a:pt x="75" y="158"/>
                  </a:lnTo>
                  <a:lnTo>
                    <a:pt x="77" y="158"/>
                  </a:lnTo>
                  <a:lnTo>
                    <a:pt x="77" y="154"/>
                  </a:lnTo>
                  <a:lnTo>
                    <a:pt x="77" y="149"/>
                  </a:lnTo>
                  <a:lnTo>
                    <a:pt x="77" y="144"/>
                  </a:lnTo>
                  <a:lnTo>
                    <a:pt x="75" y="142"/>
                  </a:lnTo>
                  <a:lnTo>
                    <a:pt x="77" y="139"/>
                  </a:lnTo>
                  <a:lnTo>
                    <a:pt x="77" y="139"/>
                  </a:lnTo>
                  <a:lnTo>
                    <a:pt x="80" y="137"/>
                  </a:lnTo>
                  <a:lnTo>
                    <a:pt x="84" y="128"/>
                  </a:lnTo>
                  <a:lnTo>
                    <a:pt x="89" y="125"/>
                  </a:lnTo>
                  <a:lnTo>
                    <a:pt x="94" y="123"/>
                  </a:lnTo>
                  <a:lnTo>
                    <a:pt x="96" y="123"/>
                  </a:lnTo>
                  <a:lnTo>
                    <a:pt x="99" y="125"/>
                  </a:lnTo>
                  <a:lnTo>
                    <a:pt x="101" y="125"/>
                  </a:lnTo>
                  <a:lnTo>
                    <a:pt x="103" y="128"/>
                  </a:lnTo>
                  <a:lnTo>
                    <a:pt x="106" y="130"/>
                  </a:lnTo>
                  <a:lnTo>
                    <a:pt x="110" y="132"/>
                  </a:lnTo>
                  <a:lnTo>
                    <a:pt x="110" y="135"/>
                  </a:lnTo>
                  <a:lnTo>
                    <a:pt x="113" y="137"/>
                  </a:lnTo>
                  <a:lnTo>
                    <a:pt x="115" y="137"/>
                  </a:lnTo>
                  <a:lnTo>
                    <a:pt x="117" y="137"/>
                  </a:lnTo>
                  <a:lnTo>
                    <a:pt x="120" y="139"/>
                  </a:lnTo>
                  <a:lnTo>
                    <a:pt x="125" y="139"/>
                  </a:lnTo>
                  <a:lnTo>
                    <a:pt x="125" y="142"/>
                  </a:lnTo>
                  <a:lnTo>
                    <a:pt x="127" y="139"/>
                  </a:lnTo>
                  <a:lnTo>
                    <a:pt x="127" y="142"/>
                  </a:lnTo>
                  <a:lnTo>
                    <a:pt x="132" y="142"/>
                  </a:lnTo>
                  <a:lnTo>
                    <a:pt x="134" y="142"/>
                  </a:lnTo>
                  <a:lnTo>
                    <a:pt x="139" y="142"/>
                  </a:lnTo>
                  <a:lnTo>
                    <a:pt x="148" y="144"/>
                  </a:lnTo>
                  <a:lnTo>
                    <a:pt x="148" y="144"/>
                  </a:lnTo>
                  <a:lnTo>
                    <a:pt x="148" y="144"/>
                  </a:lnTo>
                  <a:lnTo>
                    <a:pt x="148" y="142"/>
                  </a:lnTo>
                  <a:lnTo>
                    <a:pt x="150" y="137"/>
                  </a:lnTo>
                  <a:lnTo>
                    <a:pt x="153" y="135"/>
                  </a:lnTo>
                  <a:lnTo>
                    <a:pt x="153" y="135"/>
                  </a:lnTo>
                  <a:lnTo>
                    <a:pt x="155" y="132"/>
                  </a:lnTo>
                  <a:lnTo>
                    <a:pt x="158" y="132"/>
                  </a:lnTo>
                  <a:lnTo>
                    <a:pt x="160" y="132"/>
                  </a:lnTo>
                  <a:lnTo>
                    <a:pt x="162" y="132"/>
                  </a:lnTo>
                  <a:lnTo>
                    <a:pt x="165" y="132"/>
                  </a:lnTo>
                  <a:lnTo>
                    <a:pt x="167" y="132"/>
                  </a:lnTo>
                  <a:lnTo>
                    <a:pt x="167" y="132"/>
                  </a:lnTo>
                  <a:lnTo>
                    <a:pt x="172" y="130"/>
                  </a:lnTo>
                  <a:lnTo>
                    <a:pt x="174" y="130"/>
                  </a:lnTo>
                  <a:lnTo>
                    <a:pt x="176" y="130"/>
                  </a:lnTo>
                  <a:lnTo>
                    <a:pt x="181" y="128"/>
                  </a:lnTo>
                  <a:lnTo>
                    <a:pt x="183" y="125"/>
                  </a:lnTo>
                  <a:lnTo>
                    <a:pt x="186" y="125"/>
                  </a:lnTo>
                  <a:lnTo>
                    <a:pt x="191" y="128"/>
                  </a:lnTo>
                  <a:lnTo>
                    <a:pt x="195" y="128"/>
                  </a:lnTo>
                  <a:lnTo>
                    <a:pt x="198" y="128"/>
                  </a:lnTo>
                  <a:lnTo>
                    <a:pt x="200" y="125"/>
                  </a:lnTo>
                  <a:lnTo>
                    <a:pt x="200" y="125"/>
                  </a:lnTo>
                  <a:lnTo>
                    <a:pt x="202" y="121"/>
                  </a:lnTo>
                  <a:lnTo>
                    <a:pt x="205" y="121"/>
                  </a:lnTo>
                  <a:lnTo>
                    <a:pt x="209" y="121"/>
                  </a:lnTo>
                  <a:lnTo>
                    <a:pt x="209" y="121"/>
                  </a:lnTo>
                  <a:lnTo>
                    <a:pt x="216" y="123"/>
                  </a:lnTo>
                  <a:lnTo>
                    <a:pt x="226" y="125"/>
                  </a:lnTo>
                  <a:lnTo>
                    <a:pt x="228" y="125"/>
                  </a:lnTo>
                  <a:lnTo>
                    <a:pt x="228" y="125"/>
                  </a:lnTo>
                  <a:lnTo>
                    <a:pt x="231" y="125"/>
                  </a:lnTo>
                  <a:lnTo>
                    <a:pt x="233" y="123"/>
                  </a:lnTo>
                  <a:lnTo>
                    <a:pt x="233" y="123"/>
                  </a:lnTo>
                  <a:lnTo>
                    <a:pt x="235" y="123"/>
                  </a:lnTo>
                  <a:lnTo>
                    <a:pt x="240" y="123"/>
                  </a:lnTo>
                  <a:lnTo>
                    <a:pt x="238" y="1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370"/>
            <p:cNvSpPr>
              <a:spLocks noEditPoints="1"/>
            </p:cNvSpPr>
            <p:nvPr userDrawn="1"/>
          </p:nvSpPr>
          <p:spPr bwMode="auto">
            <a:xfrm>
              <a:off x="1595" y="1167"/>
              <a:ext cx="1459" cy="756"/>
            </a:xfrm>
            <a:custGeom>
              <a:avLst/>
              <a:gdLst>
                <a:gd name="T0" fmla="*/ 618 w 1459"/>
                <a:gd name="T1" fmla="*/ 101 h 756"/>
                <a:gd name="T2" fmla="*/ 766 w 1459"/>
                <a:gd name="T3" fmla="*/ 120 h 756"/>
                <a:gd name="T4" fmla="*/ 611 w 1459"/>
                <a:gd name="T5" fmla="*/ 151 h 756"/>
                <a:gd name="T6" fmla="*/ 785 w 1459"/>
                <a:gd name="T7" fmla="*/ 144 h 756"/>
                <a:gd name="T8" fmla="*/ 3 w 1459"/>
                <a:gd name="T9" fmla="*/ 529 h 756"/>
                <a:gd name="T10" fmla="*/ 26 w 1459"/>
                <a:gd name="T11" fmla="*/ 574 h 756"/>
                <a:gd name="T12" fmla="*/ 10 w 1459"/>
                <a:gd name="T13" fmla="*/ 515 h 756"/>
                <a:gd name="T14" fmla="*/ 1009 w 1459"/>
                <a:gd name="T15" fmla="*/ 125 h 756"/>
                <a:gd name="T16" fmla="*/ 1012 w 1459"/>
                <a:gd name="T17" fmla="*/ 94 h 756"/>
                <a:gd name="T18" fmla="*/ 877 w 1459"/>
                <a:gd name="T19" fmla="*/ 153 h 756"/>
                <a:gd name="T20" fmla="*/ 1099 w 1459"/>
                <a:gd name="T21" fmla="*/ 156 h 756"/>
                <a:gd name="T22" fmla="*/ 1139 w 1459"/>
                <a:gd name="T23" fmla="*/ 49 h 756"/>
                <a:gd name="T24" fmla="*/ 1030 w 1459"/>
                <a:gd name="T25" fmla="*/ 94 h 756"/>
                <a:gd name="T26" fmla="*/ 790 w 1459"/>
                <a:gd name="T27" fmla="*/ 215 h 756"/>
                <a:gd name="T28" fmla="*/ 863 w 1459"/>
                <a:gd name="T29" fmla="*/ 158 h 756"/>
                <a:gd name="T30" fmla="*/ 710 w 1459"/>
                <a:gd name="T31" fmla="*/ 158 h 756"/>
                <a:gd name="T32" fmla="*/ 575 w 1459"/>
                <a:gd name="T33" fmla="*/ 224 h 756"/>
                <a:gd name="T34" fmla="*/ 752 w 1459"/>
                <a:gd name="T35" fmla="*/ 222 h 756"/>
                <a:gd name="T36" fmla="*/ 898 w 1459"/>
                <a:gd name="T37" fmla="*/ 101 h 756"/>
                <a:gd name="T38" fmla="*/ 896 w 1459"/>
                <a:gd name="T39" fmla="*/ 59 h 756"/>
                <a:gd name="T40" fmla="*/ 1146 w 1459"/>
                <a:gd name="T41" fmla="*/ 359 h 756"/>
                <a:gd name="T42" fmla="*/ 1075 w 1459"/>
                <a:gd name="T43" fmla="*/ 335 h 756"/>
                <a:gd name="T44" fmla="*/ 1193 w 1459"/>
                <a:gd name="T45" fmla="*/ 562 h 756"/>
                <a:gd name="T46" fmla="*/ 1188 w 1459"/>
                <a:gd name="T47" fmla="*/ 641 h 756"/>
                <a:gd name="T48" fmla="*/ 1440 w 1459"/>
                <a:gd name="T49" fmla="*/ 4 h 756"/>
                <a:gd name="T50" fmla="*/ 1108 w 1459"/>
                <a:gd name="T51" fmla="*/ 19 h 756"/>
                <a:gd name="T52" fmla="*/ 1148 w 1459"/>
                <a:gd name="T53" fmla="*/ 56 h 756"/>
                <a:gd name="T54" fmla="*/ 1165 w 1459"/>
                <a:gd name="T55" fmla="*/ 87 h 756"/>
                <a:gd name="T56" fmla="*/ 1389 w 1459"/>
                <a:gd name="T57" fmla="*/ 19 h 756"/>
                <a:gd name="T58" fmla="*/ 1186 w 1459"/>
                <a:gd name="T59" fmla="*/ 227 h 756"/>
                <a:gd name="T60" fmla="*/ 1176 w 1459"/>
                <a:gd name="T61" fmla="*/ 177 h 756"/>
                <a:gd name="T62" fmla="*/ 1059 w 1459"/>
                <a:gd name="T63" fmla="*/ 142 h 756"/>
                <a:gd name="T64" fmla="*/ 946 w 1459"/>
                <a:gd name="T65" fmla="*/ 201 h 756"/>
                <a:gd name="T66" fmla="*/ 1108 w 1459"/>
                <a:gd name="T67" fmla="*/ 236 h 756"/>
                <a:gd name="T68" fmla="*/ 1075 w 1459"/>
                <a:gd name="T69" fmla="*/ 324 h 756"/>
                <a:gd name="T70" fmla="*/ 1176 w 1459"/>
                <a:gd name="T71" fmla="*/ 305 h 756"/>
                <a:gd name="T72" fmla="*/ 1233 w 1459"/>
                <a:gd name="T73" fmla="*/ 276 h 756"/>
                <a:gd name="T74" fmla="*/ 1068 w 1459"/>
                <a:gd name="T75" fmla="*/ 681 h 756"/>
                <a:gd name="T76" fmla="*/ 1153 w 1459"/>
                <a:gd name="T77" fmla="*/ 487 h 756"/>
                <a:gd name="T78" fmla="*/ 1129 w 1459"/>
                <a:gd name="T79" fmla="*/ 395 h 756"/>
                <a:gd name="T80" fmla="*/ 1075 w 1459"/>
                <a:gd name="T81" fmla="*/ 376 h 756"/>
                <a:gd name="T82" fmla="*/ 929 w 1459"/>
                <a:gd name="T83" fmla="*/ 437 h 756"/>
                <a:gd name="T84" fmla="*/ 783 w 1459"/>
                <a:gd name="T85" fmla="*/ 482 h 756"/>
                <a:gd name="T86" fmla="*/ 795 w 1459"/>
                <a:gd name="T87" fmla="*/ 333 h 756"/>
                <a:gd name="T88" fmla="*/ 938 w 1459"/>
                <a:gd name="T89" fmla="*/ 274 h 756"/>
                <a:gd name="T90" fmla="*/ 927 w 1459"/>
                <a:gd name="T91" fmla="*/ 243 h 756"/>
                <a:gd name="T92" fmla="*/ 861 w 1459"/>
                <a:gd name="T93" fmla="*/ 177 h 756"/>
                <a:gd name="T94" fmla="*/ 804 w 1459"/>
                <a:gd name="T95" fmla="*/ 236 h 756"/>
                <a:gd name="T96" fmla="*/ 639 w 1459"/>
                <a:gd name="T97" fmla="*/ 241 h 756"/>
                <a:gd name="T98" fmla="*/ 444 w 1459"/>
                <a:gd name="T99" fmla="*/ 215 h 756"/>
                <a:gd name="T100" fmla="*/ 337 w 1459"/>
                <a:gd name="T101" fmla="*/ 210 h 756"/>
                <a:gd name="T102" fmla="*/ 81 w 1459"/>
                <a:gd name="T103" fmla="*/ 444 h 756"/>
                <a:gd name="T104" fmla="*/ 73 w 1459"/>
                <a:gd name="T105" fmla="*/ 546 h 756"/>
                <a:gd name="T106" fmla="*/ 88 w 1459"/>
                <a:gd name="T107" fmla="*/ 610 h 756"/>
                <a:gd name="T108" fmla="*/ 691 w 1459"/>
                <a:gd name="T109" fmla="*/ 636 h 756"/>
                <a:gd name="T110" fmla="*/ 743 w 1459"/>
                <a:gd name="T111" fmla="*/ 697 h 756"/>
                <a:gd name="T112" fmla="*/ 743 w 1459"/>
                <a:gd name="T113" fmla="*/ 730 h 756"/>
                <a:gd name="T114" fmla="*/ 990 w 1459"/>
                <a:gd name="T115" fmla="*/ 603 h 756"/>
                <a:gd name="T116" fmla="*/ 979 w 1459"/>
                <a:gd name="T117" fmla="*/ 688 h 756"/>
                <a:gd name="T118" fmla="*/ 1014 w 1459"/>
                <a:gd name="T119" fmla="*/ 650 h 756"/>
                <a:gd name="T120" fmla="*/ 1066 w 1459"/>
                <a:gd name="T121" fmla="*/ 667 h 756"/>
                <a:gd name="T122" fmla="*/ 875 w 1459"/>
                <a:gd name="T123" fmla="*/ 463 h 756"/>
                <a:gd name="T124" fmla="*/ 898 w 1459"/>
                <a:gd name="T125" fmla="*/ 28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9" h="756">
                  <a:moveTo>
                    <a:pt x="731" y="90"/>
                  </a:moveTo>
                  <a:lnTo>
                    <a:pt x="729" y="90"/>
                  </a:lnTo>
                  <a:lnTo>
                    <a:pt x="731" y="92"/>
                  </a:lnTo>
                  <a:lnTo>
                    <a:pt x="740" y="92"/>
                  </a:lnTo>
                  <a:lnTo>
                    <a:pt x="745" y="92"/>
                  </a:lnTo>
                  <a:lnTo>
                    <a:pt x="745" y="90"/>
                  </a:lnTo>
                  <a:lnTo>
                    <a:pt x="748" y="90"/>
                  </a:lnTo>
                  <a:lnTo>
                    <a:pt x="748" y="90"/>
                  </a:lnTo>
                  <a:lnTo>
                    <a:pt x="745" y="90"/>
                  </a:lnTo>
                  <a:lnTo>
                    <a:pt x="743" y="90"/>
                  </a:lnTo>
                  <a:lnTo>
                    <a:pt x="738" y="90"/>
                  </a:lnTo>
                  <a:lnTo>
                    <a:pt x="733" y="90"/>
                  </a:lnTo>
                  <a:lnTo>
                    <a:pt x="731" y="90"/>
                  </a:lnTo>
                  <a:close/>
                  <a:moveTo>
                    <a:pt x="627" y="248"/>
                  </a:moveTo>
                  <a:lnTo>
                    <a:pt x="627" y="246"/>
                  </a:lnTo>
                  <a:lnTo>
                    <a:pt x="627" y="248"/>
                  </a:lnTo>
                  <a:lnTo>
                    <a:pt x="625" y="248"/>
                  </a:lnTo>
                  <a:lnTo>
                    <a:pt x="625" y="248"/>
                  </a:lnTo>
                  <a:lnTo>
                    <a:pt x="623" y="250"/>
                  </a:lnTo>
                  <a:lnTo>
                    <a:pt x="623" y="250"/>
                  </a:lnTo>
                  <a:lnTo>
                    <a:pt x="623" y="253"/>
                  </a:lnTo>
                  <a:lnTo>
                    <a:pt x="623" y="253"/>
                  </a:lnTo>
                  <a:lnTo>
                    <a:pt x="623" y="253"/>
                  </a:lnTo>
                  <a:lnTo>
                    <a:pt x="625" y="250"/>
                  </a:lnTo>
                  <a:lnTo>
                    <a:pt x="627" y="250"/>
                  </a:lnTo>
                  <a:lnTo>
                    <a:pt x="627" y="250"/>
                  </a:lnTo>
                  <a:lnTo>
                    <a:pt x="627" y="250"/>
                  </a:lnTo>
                  <a:lnTo>
                    <a:pt x="627" y="248"/>
                  </a:lnTo>
                  <a:lnTo>
                    <a:pt x="627" y="248"/>
                  </a:lnTo>
                  <a:lnTo>
                    <a:pt x="627" y="248"/>
                  </a:lnTo>
                  <a:close/>
                  <a:moveTo>
                    <a:pt x="616" y="101"/>
                  </a:moveTo>
                  <a:lnTo>
                    <a:pt x="616" y="101"/>
                  </a:lnTo>
                  <a:lnTo>
                    <a:pt x="616" y="104"/>
                  </a:lnTo>
                  <a:lnTo>
                    <a:pt x="616" y="104"/>
                  </a:lnTo>
                  <a:lnTo>
                    <a:pt x="616" y="104"/>
                  </a:lnTo>
                  <a:lnTo>
                    <a:pt x="616" y="104"/>
                  </a:lnTo>
                  <a:lnTo>
                    <a:pt x="618" y="104"/>
                  </a:lnTo>
                  <a:lnTo>
                    <a:pt x="623" y="104"/>
                  </a:lnTo>
                  <a:lnTo>
                    <a:pt x="625" y="101"/>
                  </a:lnTo>
                  <a:lnTo>
                    <a:pt x="627" y="104"/>
                  </a:lnTo>
                  <a:lnTo>
                    <a:pt x="630" y="104"/>
                  </a:lnTo>
                  <a:lnTo>
                    <a:pt x="630" y="104"/>
                  </a:lnTo>
                  <a:lnTo>
                    <a:pt x="632" y="104"/>
                  </a:lnTo>
                  <a:lnTo>
                    <a:pt x="634" y="104"/>
                  </a:lnTo>
                  <a:lnTo>
                    <a:pt x="639" y="101"/>
                  </a:lnTo>
                  <a:lnTo>
                    <a:pt x="641" y="99"/>
                  </a:lnTo>
                  <a:lnTo>
                    <a:pt x="641" y="99"/>
                  </a:lnTo>
                  <a:lnTo>
                    <a:pt x="641" y="101"/>
                  </a:lnTo>
                  <a:lnTo>
                    <a:pt x="641" y="101"/>
                  </a:lnTo>
                  <a:lnTo>
                    <a:pt x="639" y="101"/>
                  </a:lnTo>
                  <a:lnTo>
                    <a:pt x="641" y="104"/>
                  </a:lnTo>
                  <a:lnTo>
                    <a:pt x="639" y="104"/>
                  </a:lnTo>
                  <a:lnTo>
                    <a:pt x="639" y="106"/>
                  </a:lnTo>
                  <a:lnTo>
                    <a:pt x="637" y="106"/>
                  </a:lnTo>
                  <a:lnTo>
                    <a:pt x="639" y="106"/>
                  </a:lnTo>
                  <a:lnTo>
                    <a:pt x="641" y="106"/>
                  </a:lnTo>
                  <a:lnTo>
                    <a:pt x="644" y="106"/>
                  </a:lnTo>
                  <a:lnTo>
                    <a:pt x="649" y="104"/>
                  </a:lnTo>
                  <a:lnTo>
                    <a:pt x="651" y="104"/>
                  </a:lnTo>
                  <a:lnTo>
                    <a:pt x="651" y="104"/>
                  </a:lnTo>
                  <a:lnTo>
                    <a:pt x="653" y="104"/>
                  </a:lnTo>
                  <a:lnTo>
                    <a:pt x="653" y="104"/>
                  </a:lnTo>
                  <a:lnTo>
                    <a:pt x="653" y="101"/>
                  </a:lnTo>
                  <a:lnTo>
                    <a:pt x="653" y="101"/>
                  </a:lnTo>
                  <a:lnTo>
                    <a:pt x="653" y="101"/>
                  </a:lnTo>
                  <a:lnTo>
                    <a:pt x="653" y="101"/>
                  </a:lnTo>
                  <a:lnTo>
                    <a:pt x="656" y="101"/>
                  </a:lnTo>
                  <a:lnTo>
                    <a:pt x="656" y="99"/>
                  </a:lnTo>
                  <a:lnTo>
                    <a:pt x="658" y="99"/>
                  </a:lnTo>
                  <a:lnTo>
                    <a:pt x="658" y="99"/>
                  </a:lnTo>
                  <a:lnTo>
                    <a:pt x="660" y="97"/>
                  </a:lnTo>
                  <a:lnTo>
                    <a:pt x="660" y="97"/>
                  </a:lnTo>
                  <a:lnTo>
                    <a:pt x="660" y="97"/>
                  </a:lnTo>
                  <a:lnTo>
                    <a:pt x="660" y="99"/>
                  </a:lnTo>
                  <a:lnTo>
                    <a:pt x="660" y="99"/>
                  </a:lnTo>
                  <a:lnTo>
                    <a:pt x="660" y="101"/>
                  </a:lnTo>
                  <a:lnTo>
                    <a:pt x="660" y="101"/>
                  </a:lnTo>
                  <a:lnTo>
                    <a:pt x="660" y="101"/>
                  </a:lnTo>
                  <a:lnTo>
                    <a:pt x="663" y="101"/>
                  </a:lnTo>
                  <a:lnTo>
                    <a:pt x="665" y="101"/>
                  </a:lnTo>
                  <a:lnTo>
                    <a:pt x="667" y="99"/>
                  </a:lnTo>
                  <a:lnTo>
                    <a:pt x="667" y="99"/>
                  </a:lnTo>
                  <a:lnTo>
                    <a:pt x="672" y="97"/>
                  </a:lnTo>
                  <a:lnTo>
                    <a:pt x="672" y="97"/>
                  </a:lnTo>
                  <a:lnTo>
                    <a:pt x="674" y="97"/>
                  </a:lnTo>
                  <a:lnTo>
                    <a:pt x="674" y="97"/>
                  </a:lnTo>
                  <a:lnTo>
                    <a:pt x="674" y="94"/>
                  </a:lnTo>
                  <a:lnTo>
                    <a:pt x="674" y="94"/>
                  </a:lnTo>
                  <a:lnTo>
                    <a:pt x="677" y="94"/>
                  </a:lnTo>
                  <a:lnTo>
                    <a:pt x="677" y="94"/>
                  </a:lnTo>
                  <a:lnTo>
                    <a:pt x="679" y="94"/>
                  </a:lnTo>
                  <a:lnTo>
                    <a:pt x="682" y="94"/>
                  </a:lnTo>
                  <a:lnTo>
                    <a:pt x="684" y="92"/>
                  </a:lnTo>
                  <a:lnTo>
                    <a:pt x="684" y="92"/>
                  </a:lnTo>
                  <a:lnTo>
                    <a:pt x="686" y="92"/>
                  </a:lnTo>
                  <a:lnTo>
                    <a:pt x="689" y="92"/>
                  </a:lnTo>
                  <a:lnTo>
                    <a:pt x="691" y="90"/>
                  </a:lnTo>
                  <a:lnTo>
                    <a:pt x="693" y="90"/>
                  </a:lnTo>
                  <a:lnTo>
                    <a:pt x="693" y="90"/>
                  </a:lnTo>
                  <a:lnTo>
                    <a:pt x="693" y="90"/>
                  </a:lnTo>
                  <a:lnTo>
                    <a:pt x="693" y="92"/>
                  </a:lnTo>
                  <a:lnTo>
                    <a:pt x="689" y="92"/>
                  </a:lnTo>
                  <a:lnTo>
                    <a:pt x="686" y="94"/>
                  </a:lnTo>
                  <a:lnTo>
                    <a:pt x="684" y="94"/>
                  </a:lnTo>
                  <a:lnTo>
                    <a:pt x="682" y="97"/>
                  </a:lnTo>
                  <a:lnTo>
                    <a:pt x="682" y="97"/>
                  </a:lnTo>
                  <a:lnTo>
                    <a:pt x="682" y="97"/>
                  </a:lnTo>
                  <a:lnTo>
                    <a:pt x="684" y="99"/>
                  </a:lnTo>
                  <a:lnTo>
                    <a:pt x="684" y="99"/>
                  </a:lnTo>
                  <a:lnTo>
                    <a:pt x="686" y="99"/>
                  </a:lnTo>
                  <a:lnTo>
                    <a:pt x="689" y="99"/>
                  </a:lnTo>
                  <a:lnTo>
                    <a:pt x="689" y="99"/>
                  </a:lnTo>
                  <a:lnTo>
                    <a:pt x="691" y="97"/>
                  </a:lnTo>
                  <a:lnTo>
                    <a:pt x="693" y="97"/>
                  </a:lnTo>
                  <a:lnTo>
                    <a:pt x="693" y="97"/>
                  </a:lnTo>
                  <a:lnTo>
                    <a:pt x="696" y="94"/>
                  </a:lnTo>
                  <a:lnTo>
                    <a:pt x="696" y="94"/>
                  </a:lnTo>
                  <a:lnTo>
                    <a:pt x="698" y="94"/>
                  </a:lnTo>
                  <a:lnTo>
                    <a:pt x="705" y="94"/>
                  </a:lnTo>
                  <a:lnTo>
                    <a:pt x="707" y="94"/>
                  </a:lnTo>
                  <a:lnTo>
                    <a:pt x="712" y="92"/>
                  </a:lnTo>
                  <a:lnTo>
                    <a:pt x="712" y="92"/>
                  </a:lnTo>
                  <a:lnTo>
                    <a:pt x="715" y="92"/>
                  </a:lnTo>
                  <a:lnTo>
                    <a:pt x="715" y="92"/>
                  </a:lnTo>
                  <a:lnTo>
                    <a:pt x="715" y="90"/>
                  </a:lnTo>
                  <a:lnTo>
                    <a:pt x="715" y="90"/>
                  </a:lnTo>
                  <a:lnTo>
                    <a:pt x="715" y="90"/>
                  </a:lnTo>
                  <a:lnTo>
                    <a:pt x="717" y="87"/>
                  </a:lnTo>
                  <a:lnTo>
                    <a:pt x="717" y="87"/>
                  </a:lnTo>
                  <a:lnTo>
                    <a:pt x="719" y="90"/>
                  </a:lnTo>
                  <a:lnTo>
                    <a:pt x="722" y="87"/>
                  </a:lnTo>
                  <a:lnTo>
                    <a:pt x="722" y="87"/>
                  </a:lnTo>
                  <a:lnTo>
                    <a:pt x="722" y="87"/>
                  </a:lnTo>
                  <a:lnTo>
                    <a:pt x="719" y="85"/>
                  </a:lnTo>
                  <a:lnTo>
                    <a:pt x="719" y="85"/>
                  </a:lnTo>
                  <a:lnTo>
                    <a:pt x="722" y="85"/>
                  </a:lnTo>
                  <a:lnTo>
                    <a:pt x="731" y="82"/>
                  </a:lnTo>
                  <a:lnTo>
                    <a:pt x="733" y="82"/>
                  </a:lnTo>
                  <a:lnTo>
                    <a:pt x="736" y="82"/>
                  </a:lnTo>
                  <a:lnTo>
                    <a:pt x="736" y="82"/>
                  </a:lnTo>
                  <a:lnTo>
                    <a:pt x="736" y="80"/>
                  </a:lnTo>
                  <a:lnTo>
                    <a:pt x="731" y="80"/>
                  </a:lnTo>
                  <a:lnTo>
                    <a:pt x="731" y="78"/>
                  </a:lnTo>
                  <a:lnTo>
                    <a:pt x="729" y="78"/>
                  </a:lnTo>
                  <a:lnTo>
                    <a:pt x="729" y="78"/>
                  </a:lnTo>
                  <a:lnTo>
                    <a:pt x="724" y="78"/>
                  </a:lnTo>
                  <a:lnTo>
                    <a:pt x="722" y="80"/>
                  </a:lnTo>
                  <a:lnTo>
                    <a:pt x="719" y="80"/>
                  </a:lnTo>
                  <a:lnTo>
                    <a:pt x="719" y="80"/>
                  </a:lnTo>
                  <a:lnTo>
                    <a:pt x="719" y="80"/>
                  </a:lnTo>
                  <a:lnTo>
                    <a:pt x="722" y="80"/>
                  </a:lnTo>
                  <a:lnTo>
                    <a:pt x="722" y="80"/>
                  </a:lnTo>
                  <a:lnTo>
                    <a:pt x="719" y="82"/>
                  </a:lnTo>
                  <a:lnTo>
                    <a:pt x="719" y="82"/>
                  </a:lnTo>
                  <a:lnTo>
                    <a:pt x="717" y="82"/>
                  </a:lnTo>
                  <a:lnTo>
                    <a:pt x="717" y="80"/>
                  </a:lnTo>
                  <a:lnTo>
                    <a:pt x="715" y="82"/>
                  </a:lnTo>
                  <a:lnTo>
                    <a:pt x="712" y="82"/>
                  </a:lnTo>
                  <a:lnTo>
                    <a:pt x="712" y="82"/>
                  </a:lnTo>
                  <a:lnTo>
                    <a:pt x="705" y="80"/>
                  </a:lnTo>
                  <a:lnTo>
                    <a:pt x="696" y="82"/>
                  </a:lnTo>
                  <a:lnTo>
                    <a:pt x="691" y="82"/>
                  </a:lnTo>
                  <a:lnTo>
                    <a:pt x="686" y="82"/>
                  </a:lnTo>
                  <a:lnTo>
                    <a:pt x="684" y="85"/>
                  </a:lnTo>
                  <a:lnTo>
                    <a:pt x="677" y="85"/>
                  </a:lnTo>
                  <a:lnTo>
                    <a:pt x="667" y="87"/>
                  </a:lnTo>
                  <a:lnTo>
                    <a:pt x="665" y="90"/>
                  </a:lnTo>
                  <a:lnTo>
                    <a:pt x="665" y="90"/>
                  </a:lnTo>
                  <a:lnTo>
                    <a:pt x="663" y="90"/>
                  </a:lnTo>
                  <a:lnTo>
                    <a:pt x="660" y="90"/>
                  </a:lnTo>
                  <a:lnTo>
                    <a:pt x="653" y="92"/>
                  </a:lnTo>
                  <a:lnTo>
                    <a:pt x="651" y="92"/>
                  </a:lnTo>
                  <a:lnTo>
                    <a:pt x="649" y="92"/>
                  </a:lnTo>
                  <a:lnTo>
                    <a:pt x="639" y="97"/>
                  </a:lnTo>
                  <a:lnTo>
                    <a:pt x="639" y="97"/>
                  </a:lnTo>
                  <a:lnTo>
                    <a:pt x="627" y="97"/>
                  </a:lnTo>
                  <a:lnTo>
                    <a:pt x="627" y="97"/>
                  </a:lnTo>
                  <a:lnTo>
                    <a:pt x="625" y="97"/>
                  </a:lnTo>
                  <a:lnTo>
                    <a:pt x="618" y="99"/>
                  </a:lnTo>
                  <a:lnTo>
                    <a:pt x="616" y="101"/>
                  </a:lnTo>
                  <a:lnTo>
                    <a:pt x="616" y="101"/>
                  </a:lnTo>
                  <a:lnTo>
                    <a:pt x="618" y="101"/>
                  </a:lnTo>
                  <a:lnTo>
                    <a:pt x="618" y="101"/>
                  </a:lnTo>
                  <a:lnTo>
                    <a:pt x="620" y="101"/>
                  </a:lnTo>
                  <a:lnTo>
                    <a:pt x="618" y="101"/>
                  </a:lnTo>
                  <a:lnTo>
                    <a:pt x="618" y="101"/>
                  </a:lnTo>
                  <a:lnTo>
                    <a:pt x="618" y="101"/>
                  </a:lnTo>
                  <a:lnTo>
                    <a:pt x="618" y="101"/>
                  </a:lnTo>
                  <a:lnTo>
                    <a:pt x="618" y="101"/>
                  </a:lnTo>
                  <a:lnTo>
                    <a:pt x="616" y="101"/>
                  </a:lnTo>
                  <a:close/>
                  <a:moveTo>
                    <a:pt x="743" y="106"/>
                  </a:moveTo>
                  <a:lnTo>
                    <a:pt x="740" y="106"/>
                  </a:lnTo>
                  <a:lnTo>
                    <a:pt x="740" y="106"/>
                  </a:lnTo>
                  <a:lnTo>
                    <a:pt x="743" y="106"/>
                  </a:lnTo>
                  <a:lnTo>
                    <a:pt x="745" y="104"/>
                  </a:lnTo>
                  <a:lnTo>
                    <a:pt x="745" y="104"/>
                  </a:lnTo>
                  <a:lnTo>
                    <a:pt x="743" y="101"/>
                  </a:lnTo>
                  <a:lnTo>
                    <a:pt x="743" y="99"/>
                  </a:lnTo>
                  <a:lnTo>
                    <a:pt x="740" y="99"/>
                  </a:lnTo>
                  <a:lnTo>
                    <a:pt x="738" y="99"/>
                  </a:lnTo>
                  <a:lnTo>
                    <a:pt x="736" y="99"/>
                  </a:lnTo>
                  <a:lnTo>
                    <a:pt x="729" y="99"/>
                  </a:lnTo>
                  <a:lnTo>
                    <a:pt x="726" y="99"/>
                  </a:lnTo>
                  <a:lnTo>
                    <a:pt x="726" y="99"/>
                  </a:lnTo>
                  <a:lnTo>
                    <a:pt x="729" y="97"/>
                  </a:lnTo>
                  <a:lnTo>
                    <a:pt x="729" y="97"/>
                  </a:lnTo>
                  <a:lnTo>
                    <a:pt x="729" y="97"/>
                  </a:lnTo>
                  <a:lnTo>
                    <a:pt x="729" y="97"/>
                  </a:lnTo>
                  <a:lnTo>
                    <a:pt x="729" y="97"/>
                  </a:lnTo>
                  <a:lnTo>
                    <a:pt x="729" y="94"/>
                  </a:lnTo>
                  <a:lnTo>
                    <a:pt x="726" y="94"/>
                  </a:lnTo>
                  <a:lnTo>
                    <a:pt x="724" y="94"/>
                  </a:lnTo>
                  <a:lnTo>
                    <a:pt x="722" y="94"/>
                  </a:lnTo>
                  <a:lnTo>
                    <a:pt x="712" y="97"/>
                  </a:lnTo>
                  <a:lnTo>
                    <a:pt x="707" y="97"/>
                  </a:lnTo>
                  <a:lnTo>
                    <a:pt x="707" y="97"/>
                  </a:lnTo>
                  <a:lnTo>
                    <a:pt x="705" y="99"/>
                  </a:lnTo>
                  <a:lnTo>
                    <a:pt x="705" y="99"/>
                  </a:lnTo>
                  <a:lnTo>
                    <a:pt x="705" y="99"/>
                  </a:lnTo>
                  <a:lnTo>
                    <a:pt x="707" y="99"/>
                  </a:lnTo>
                  <a:lnTo>
                    <a:pt x="715" y="99"/>
                  </a:lnTo>
                  <a:lnTo>
                    <a:pt x="715" y="99"/>
                  </a:lnTo>
                  <a:lnTo>
                    <a:pt x="715" y="101"/>
                  </a:lnTo>
                  <a:lnTo>
                    <a:pt x="715" y="101"/>
                  </a:lnTo>
                  <a:lnTo>
                    <a:pt x="703" y="99"/>
                  </a:lnTo>
                  <a:lnTo>
                    <a:pt x="700" y="99"/>
                  </a:lnTo>
                  <a:lnTo>
                    <a:pt x="698" y="99"/>
                  </a:lnTo>
                  <a:lnTo>
                    <a:pt x="693" y="101"/>
                  </a:lnTo>
                  <a:lnTo>
                    <a:pt x="691" y="101"/>
                  </a:lnTo>
                  <a:lnTo>
                    <a:pt x="691" y="101"/>
                  </a:lnTo>
                  <a:lnTo>
                    <a:pt x="691" y="104"/>
                  </a:lnTo>
                  <a:lnTo>
                    <a:pt x="689" y="104"/>
                  </a:lnTo>
                  <a:lnTo>
                    <a:pt x="686" y="104"/>
                  </a:lnTo>
                  <a:lnTo>
                    <a:pt x="686" y="104"/>
                  </a:lnTo>
                  <a:lnTo>
                    <a:pt x="689" y="104"/>
                  </a:lnTo>
                  <a:lnTo>
                    <a:pt x="689" y="106"/>
                  </a:lnTo>
                  <a:lnTo>
                    <a:pt x="698" y="104"/>
                  </a:lnTo>
                  <a:lnTo>
                    <a:pt x="707" y="104"/>
                  </a:lnTo>
                  <a:lnTo>
                    <a:pt x="703" y="106"/>
                  </a:lnTo>
                  <a:lnTo>
                    <a:pt x="698" y="106"/>
                  </a:lnTo>
                  <a:lnTo>
                    <a:pt x="696" y="106"/>
                  </a:lnTo>
                  <a:lnTo>
                    <a:pt x="686" y="106"/>
                  </a:lnTo>
                  <a:lnTo>
                    <a:pt x="682" y="106"/>
                  </a:lnTo>
                  <a:lnTo>
                    <a:pt x="679" y="106"/>
                  </a:lnTo>
                  <a:lnTo>
                    <a:pt x="677" y="108"/>
                  </a:lnTo>
                  <a:lnTo>
                    <a:pt x="674" y="108"/>
                  </a:lnTo>
                  <a:lnTo>
                    <a:pt x="672" y="108"/>
                  </a:lnTo>
                  <a:lnTo>
                    <a:pt x="674" y="108"/>
                  </a:lnTo>
                  <a:lnTo>
                    <a:pt x="682" y="111"/>
                  </a:lnTo>
                  <a:lnTo>
                    <a:pt x="686" y="108"/>
                  </a:lnTo>
                  <a:lnTo>
                    <a:pt x="700" y="108"/>
                  </a:lnTo>
                  <a:lnTo>
                    <a:pt x="700" y="108"/>
                  </a:lnTo>
                  <a:lnTo>
                    <a:pt x="700" y="108"/>
                  </a:lnTo>
                  <a:lnTo>
                    <a:pt x="698" y="108"/>
                  </a:lnTo>
                  <a:lnTo>
                    <a:pt x="696" y="108"/>
                  </a:lnTo>
                  <a:lnTo>
                    <a:pt x="684" y="111"/>
                  </a:lnTo>
                  <a:lnTo>
                    <a:pt x="682" y="111"/>
                  </a:lnTo>
                  <a:lnTo>
                    <a:pt x="672" y="111"/>
                  </a:lnTo>
                  <a:lnTo>
                    <a:pt x="670" y="111"/>
                  </a:lnTo>
                  <a:lnTo>
                    <a:pt x="667" y="111"/>
                  </a:lnTo>
                  <a:lnTo>
                    <a:pt x="667" y="113"/>
                  </a:lnTo>
                  <a:lnTo>
                    <a:pt x="665" y="113"/>
                  </a:lnTo>
                  <a:lnTo>
                    <a:pt x="663" y="113"/>
                  </a:lnTo>
                  <a:lnTo>
                    <a:pt x="660" y="113"/>
                  </a:lnTo>
                  <a:lnTo>
                    <a:pt x="660" y="116"/>
                  </a:lnTo>
                  <a:lnTo>
                    <a:pt x="658" y="116"/>
                  </a:lnTo>
                  <a:lnTo>
                    <a:pt x="658" y="116"/>
                  </a:lnTo>
                  <a:lnTo>
                    <a:pt x="658" y="116"/>
                  </a:lnTo>
                  <a:lnTo>
                    <a:pt x="663" y="118"/>
                  </a:lnTo>
                  <a:lnTo>
                    <a:pt x="665" y="118"/>
                  </a:lnTo>
                  <a:lnTo>
                    <a:pt x="670" y="116"/>
                  </a:lnTo>
                  <a:lnTo>
                    <a:pt x="672" y="118"/>
                  </a:lnTo>
                  <a:lnTo>
                    <a:pt x="674" y="120"/>
                  </a:lnTo>
                  <a:lnTo>
                    <a:pt x="677" y="120"/>
                  </a:lnTo>
                  <a:lnTo>
                    <a:pt x="677" y="120"/>
                  </a:lnTo>
                  <a:lnTo>
                    <a:pt x="679" y="118"/>
                  </a:lnTo>
                  <a:lnTo>
                    <a:pt x="679" y="118"/>
                  </a:lnTo>
                  <a:lnTo>
                    <a:pt x="682" y="118"/>
                  </a:lnTo>
                  <a:lnTo>
                    <a:pt x="682" y="118"/>
                  </a:lnTo>
                  <a:lnTo>
                    <a:pt x="684" y="118"/>
                  </a:lnTo>
                  <a:lnTo>
                    <a:pt x="684" y="118"/>
                  </a:lnTo>
                  <a:lnTo>
                    <a:pt x="684" y="118"/>
                  </a:lnTo>
                  <a:lnTo>
                    <a:pt x="684" y="120"/>
                  </a:lnTo>
                  <a:lnTo>
                    <a:pt x="684" y="120"/>
                  </a:lnTo>
                  <a:lnTo>
                    <a:pt x="684" y="120"/>
                  </a:lnTo>
                  <a:lnTo>
                    <a:pt x="686" y="120"/>
                  </a:lnTo>
                  <a:lnTo>
                    <a:pt x="693" y="118"/>
                  </a:lnTo>
                  <a:lnTo>
                    <a:pt x="696" y="118"/>
                  </a:lnTo>
                  <a:lnTo>
                    <a:pt x="698" y="116"/>
                  </a:lnTo>
                  <a:lnTo>
                    <a:pt x="698" y="116"/>
                  </a:lnTo>
                  <a:lnTo>
                    <a:pt x="698" y="116"/>
                  </a:lnTo>
                  <a:lnTo>
                    <a:pt x="698" y="116"/>
                  </a:lnTo>
                  <a:lnTo>
                    <a:pt x="698" y="116"/>
                  </a:lnTo>
                  <a:lnTo>
                    <a:pt x="700" y="116"/>
                  </a:lnTo>
                  <a:lnTo>
                    <a:pt x="700" y="116"/>
                  </a:lnTo>
                  <a:lnTo>
                    <a:pt x="703" y="116"/>
                  </a:lnTo>
                  <a:lnTo>
                    <a:pt x="705" y="113"/>
                  </a:lnTo>
                  <a:lnTo>
                    <a:pt x="707" y="113"/>
                  </a:lnTo>
                  <a:lnTo>
                    <a:pt x="707" y="113"/>
                  </a:lnTo>
                  <a:lnTo>
                    <a:pt x="707" y="113"/>
                  </a:lnTo>
                  <a:lnTo>
                    <a:pt x="707" y="113"/>
                  </a:lnTo>
                  <a:lnTo>
                    <a:pt x="707" y="113"/>
                  </a:lnTo>
                  <a:lnTo>
                    <a:pt x="712" y="113"/>
                  </a:lnTo>
                  <a:lnTo>
                    <a:pt x="715" y="113"/>
                  </a:lnTo>
                  <a:lnTo>
                    <a:pt x="712" y="113"/>
                  </a:lnTo>
                  <a:lnTo>
                    <a:pt x="707" y="113"/>
                  </a:lnTo>
                  <a:lnTo>
                    <a:pt x="707" y="116"/>
                  </a:lnTo>
                  <a:lnTo>
                    <a:pt x="705" y="116"/>
                  </a:lnTo>
                  <a:lnTo>
                    <a:pt x="705" y="116"/>
                  </a:lnTo>
                  <a:lnTo>
                    <a:pt x="703" y="116"/>
                  </a:lnTo>
                  <a:lnTo>
                    <a:pt x="703" y="118"/>
                  </a:lnTo>
                  <a:lnTo>
                    <a:pt x="703" y="118"/>
                  </a:lnTo>
                  <a:lnTo>
                    <a:pt x="703" y="118"/>
                  </a:lnTo>
                  <a:lnTo>
                    <a:pt x="703" y="118"/>
                  </a:lnTo>
                  <a:lnTo>
                    <a:pt x="707" y="118"/>
                  </a:lnTo>
                  <a:lnTo>
                    <a:pt x="712" y="118"/>
                  </a:lnTo>
                  <a:lnTo>
                    <a:pt x="715" y="118"/>
                  </a:lnTo>
                  <a:lnTo>
                    <a:pt x="717" y="118"/>
                  </a:lnTo>
                  <a:lnTo>
                    <a:pt x="719" y="116"/>
                  </a:lnTo>
                  <a:lnTo>
                    <a:pt x="719" y="116"/>
                  </a:lnTo>
                  <a:lnTo>
                    <a:pt x="719" y="116"/>
                  </a:lnTo>
                  <a:lnTo>
                    <a:pt x="722" y="116"/>
                  </a:lnTo>
                  <a:lnTo>
                    <a:pt x="722" y="118"/>
                  </a:lnTo>
                  <a:lnTo>
                    <a:pt x="724" y="118"/>
                  </a:lnTo>
                  <a:lnTo>
                    <a:pt x="726" y="118"/>
                  </a:lnTo>
                  <a:lnTo>
                    <a:pt x="729" y="116"/>
                  </a:lnTo>
                  <a:lnTo>
                    <a:pt x="731" y="116"/>
                  </a:lnTo>
                  <a:lnTo>
                    <a:pt x="733" y="116"/>
                  </a:lnTo>
                  <a:lnTo>
                    <a:pt x="738" y="116"/>
                  </a:lnTo>
                  <a:lnTo>
                    <a:pt x="740" y="116"/>
                  </a:lnTo>
                  <a:lnTo>
                    <a:pt x="740" y="116"/>
                  </a:lnTo>
                  <a:lnTo>
                    <a:pt x="738" y="116"/>
                  </a:lnTo>
                  <a:lnTo>
                    <a:pt x="736" y="118"/>
                  </a:lnTo>
                  <a:lnTo>
                    <a:pt x="731" y="118"/>
                  </a:lnTo>
                  <a:lnTo>
                    <a:pt x="726" y="118"/>
                  </a:lnTo>
                  <a:lnTo>
                    <a:pt x="726" y="120"/>
                  </a:lnTo>
                  <a:lnTo>
                    <a:pt x="724" y="120"/>
                  </a:lnTo>
                  <a:lnTo>
                    <a:pt x="722" y="120"/>
                  </a:lnTo>
                  <a:lnTo>
                    <a:pt x="715" y="120"/>
                  </a:lnTo>
                  <a:lnTo>
                    <a:pt x="712" y="120"/>
                  </a:lnTo>
                  <a:lnTo>
                    <a:pt x="703" y="120"/>
                  </a:lnTo>
                  <a:lnTo>
                    <a:pt x="696" y="123"/>
                  </a:lnTo>
                  <a:lnTo>
                    <a:pt x="691" y="123"/>
                  </a:lnTo>
                  <a:lnTo>
                    <a:pt x="686" y="125"/>
                  </a:lnTo>
                  <a:lnTo>
                    <a:pt x="686" y="125"/>
                  </a:lnTo>
                  <a:lnTo>
                    <a:pt x="686" y="125"/>
                  </a:lnTo>
                  <a:lnTo>
                    <a:pt x="686" y="127"/>
                  </a:lnTo>
                  <a:lnTo>
                    <a:pt x="689" y="127"/>
                  </a:lnTo>
                  <a:lnTo>
                    <a:pt x="689" y="127"/>
                  </a:lnTo>
                  <a:lnTo>
                    <a:pt x="691" y="130"/>
                  </a:lnTo>
                  <a:lnTo>
                    <a:pt x="696" y="130"/>
                  </a:lnTo>
                  <a:lnTo>
                    <a:pt x="703" y="130"/>
                  </a:lnTo>
                  <a:lnTo>
                    <a:pt x="715" y="127"/>
                  </a:lnTo>
                  <a:lnTo>
                    <a:pt x="722" y="127"/>
                  </a:lnTo>
                  <a:lnTo>
                    <a:pt x="729" y="125"/>
                  </a:lnTo>
                  <a:lnTo>
                    <a:pt x="731" y="125"/>
                  </a:lnTo>
                  <a:lnTo>
                    <a:pt x="733" y="123"/>
                  </a:lnTo>
                  <a:lnTo>
                    <a:pt x="736" y="123"/>
                  </a:lnTo>
                  <a:lnTo>
                    <a:pt x="738" y="123"/>
                  </a:lnTo>
                  <a:lnTo>
                    <a:pt x="743" y="123"/>
                  </a:lnTo>
                  <a:lnTo>
                    <a:pt x="752" y="120"/>
                  </a:lnTo>
                  <a:lnTo>
                    <a:pt x="759" y="120"/>
                  </a:lnTo>
                  <a:lnTo>
                    <a:pt x="764" y="118"/>
                  </a:lnTo>
                  <a:lnTo>
                    <a:pt x="766" y="118"/>
                  </a:lnTo>
                  <a:lnTo>
                    <a:pt x="766" y="118"/>
                  </a:lnTo>
                  <a:lnTo>
                    <a:pt x="764" y="120"/>
                  </a:lnTo>
                  <a:lnTo>
                    <a:pt x="764" y="120"/>
                  </a:lnTo>
                  <a:lnTo>
                    <a:pt x="764" y="120"/>
                  </a:lnTo>
                  <a:lnTo>
                    <a:pt x="766" y="120"/>
                  </a:lnTo>
                  <a:lnTo>
                    <a:pt x="766" y="120"/>
                  </a:lnTo>
                  <a:lnTo>
                    <a:pt x="769" y="120"/>
                  </a:lnTo>
                  <a:lnTo>
                    <a:pt x="771" y="120"/>
                  </a:lnTo>
                  <a:lnTo>
                    <a:pt x="776" y="120"/>
                  </a:lnTo>
                  <a:lnTo>
                    <a:pt x="778" y="120"/>
                  </a:lnTo>
                  <a:lnTo>
                    <a:pt x="783" y="120"/>
                  </a:lnTo>
                  <a:lnTo>
                    <a:pt x="783" y="120"/>
                  </a:lnTo>
                  <a:lnTo>
                    <a:pt x="785" y="120"/>
                  </a:lnTo>
                  <a:lnTo>
                    <a:pt x="790" y="120"/>
                  </a:lnTo>
                  <a:lnTo>
                    <a:pt x="799" y="118"/>
                  </a:lnTo>
                  <a:lnTo>
                    <a:pt x="802" y="118"/>
                  </a:lnTo>
                  <a:lnTo>
                    <a:pt x="804" y="116"/>
                  </a:lnTo>
                  <a:lnTo>
                    <a:pt x="811" y="113"/>
                  </a:lnTo>
                  <a:lnTo>
                    <a:pt x="814" y="111"/>
                  </a:lnTo>
                  <a:lnTo>
                    <a:pt x="818" y="108"/>
                  </a:lnTo>
                  <a:lnTo>
                    <a:pt x="821" y="108"/>
                  </a:lnTo>
                  <a:lnTo>
                    <a:pt x="821" y="106"/>
                  </a:lnTo>
                  <a:lnTo>
                    <a:pt x="823" y="106"/>
                  </a:lnTo>
                  <a:lnTo>
                    <a:pt x="823" y="104"/>
                  </a:lnTo>
                  <a:lnTo>
                    <a:pt x="823" y="104"/>
                  </a:lnTo>
                  <a:lnTo>
                    <a:pt x="823" y="104"/>
                  </a:lnTo>
                  <a:lnTo>
                    <a:pt x="821" y="104"/>
                  </a:lnTo>
                  <a:lnTo>
                    <a:pt x="816" y="101"/>
                  </a:lnTo>
                  <a:lnTo>
                    <a:pt x="814" y="101"/>
                  </a:lnTo>
                  <a:lnTo>
                    <a:pt x="811" y="104"/>
                  </a:lnTo>
                  <a:lnTo>
                    <a:pt x="809" y="104"/>
                  </a:lnTo>
                  <a:lnTo>
                    <a:pt x="809" y="104"/>
                  </a:lnTo>
                  <a:lnTo>
                    <a:pt x="806" y="104"/>
                  </a:lnTo>
                  <a:lnTo>
                    <a:pt x="806" y="106"/>
                  </a:lnTo>
                  <a:lnTo>
                    <a:pt x="806" y="106"/>
                  </a:lnTo>
                  <a:lnTo>
                    <a:pt x="806" y="106"/>
                  </a:lnTo>
                  <a:lnTo>
                    <a:pt x="806" y="106"/>
                  </a:lnTo>
                  <a:lnTo>
                    <a:pt x="804" y="106"/>
                  </a:lnTo>
                  <a:lnTo>
                    <a:pt x="802" y="106"/>
                  </a:lnTo>
                  <a:lnTo>
                    <a:pt x="802" y="108"/>
                  </a:lnTo>
                  <a:lnTo>
                    <a:pt x="802" y="108"/>
                  </a:lnTo>
                  <a:lnTo>
                    <a:pt x="802" y="106"/>
                  </a:lnTo>
                  <a:lnTo>
                    <a:pt x="804" y="106"/>
                  </a:lnTo>
                  <a:lnTo>
                    <a:pt x="804" y="106"/>
                  </a:lnTo>
                  <a:lnTo>
                    <a:pt x="804" y="106"/>
                  </a:lnTo>
                  <a:lnTo>
                    <a:pt x="802" y="104"/>
                  </a:lnTo>
                  <a:lnTo>
                    <a:pt x="799" y="104"/>
                  </a:lnTo>
                  <a:lnTo>
                    <a:pt x="799" y="104"/>
                  </a:lnTo>
                  <a:lnTo>
                    <a:pt x="797" y="106"/>
                  </a:lnTo>
                  <a:lnTo>
                    <a:pt x="792" y="106"/>
                  </a:lnTo>
                  <a:lnTo>
                    <a:pt x="790" y="106"/>
                  </a:lnTo>
                  <a:lnTo>
                    <a:pt x="790" y="106"/>
                  </a:lnTo>
                  <a:lnTo>
                    <a:pt x="792" y="106"/>
                  </a:lnTo>
                  <a:lnTo>
                    <a:pt x="797" y="104"/>
                  </a:lnTo>
                  <a:lnTo>
                    <a:pt x="797" y="104"/>
                  </a:lnTo>
                  <a:lnTo>
                    <a:pt x="797" y="104"/>
                  </a:lnTo>
                  <a:lnTo>
                    <a:pt x="799" y="104"/>
                  </a:lnTo>
                  <a:lnTo>
                    <a:pt x="799" y="101"/>
                  </a:lnTo>
                  <a:lnTo>
                    <a:pt x="797" y="101"/>
                  </a:lnTo>
                  <a:lnTo>
                    <a:pt x="797" y="101"/>
                  </a:lnTo>
                  <a:lnTo>
                    <a:pt x="795" y="101"/>
                  </a:lnTo>
                  <a:lnTo>
                    <a:pt x="792" y="101"/>
                  </a:lnTo>
                  <a:lnTo>
                    <a:pt x="792" y="101"/>
                  </a:lnTo>
                  <a:lnTo>
                    <a:pt x="792" y="101"/>
                  </a:lnTo>
                  <a:lnTo>
                    <a:pt x="792" y="101"/>
                  </a:lnTo>
                  <a:lnTo>
                    <a:pt x="795" y="101"/>
                  </a:lnTo>
                  <a:lnTo>
                    <a:pt x="797" y="99"/>
                  </a:lnTo>
                  <a:lnTo>
                    <a:pt x="799" y="99"/>
                  </a:lnTo>
                  <a:lnTo>
                    <a:pt x="799" y="97"/>
                  </a:lnTo>
                  <a:lnTo>
                    <a:pt x="799" y="97"/>
                  </a:lnTo>
                  <a:lnTo>
                    <a:pt x="799" y="97"/>
                  </a:lnTo>
                  <a:lnTo>
                    <a:pt x="799" y="97"/>
                  </a:lnTo>
                  <a:lnTo>
                    <a:pt x="799" y="94"/>
                  </a:lnTo>
                  <a:lnTo>
                    <a:pt x="799" y="94"/>
                  </a:lnTo>
                  <a:lnTo>
                    <a:pt x="802" y="94"/>
                  </a:lnTo>
                  <a:lnTo>
                    <a:pt x="802" y="94"/>
                  </a:lnTo>
                  <a:lnTo>
                    <a:pt x="802" y="92"/>
                  </a:lnTo>
                  <a:lnTo>
                    <a:pt x="804" y="92"/>
                  </a:lnTo>
                  <a:lnTo>
                    <a:pt x="806" y="92"/>
                  </a:lnTo>
                  <a:lnTo>
                    <a:pt x="806" y="92"/>
                  </a:lnTo>
                  <a:lnTo>
                    <a:pt x="806" y="92"/>
                  </a:lnTo>
                  <a:lnTo>
                    <a:pt x="806" y="92"/>
                  </a:lnTo>
                  <a:lnTo>
                    <a:pt x="804" y="90"/>
                  </a:lnTo>
                  <a:lnTo>
                    <a:pt x="799" y="90"/>
                  </a:lnTo>
                  <a:lnTo>
                    <a:pt x="799" y="90"/>
                  </a:lnTo>
                  <a:lnTo>
                    <a:pt x="797" y="92"/>
                  </a:lnTo>
                  <a:lnTo>
                    <a:pt x="792" y="92"/>
                  </a:lnTo>
                  <a:lnTo>
                    <a:pt x="785" y="94"/>
                  </a:lnTo>
                  <a:lnTo>
                    <a:pt x="783" y="94"/>
                  </a:lnTo>
                  <a:lnTo>
                    <a:pt x="776" y="97"/>
                  </a:lnTo>
                  <a:lnTo>
                    <a:pt x="776" y="97"/>
                  </a:lnTo>
                  <a:lnTo>
                    <a:pt x="776" y="97"/>
                  </a:lnTo>
                  <a:lnTo>
                    <a:pt x="773" y="97"/>
                  </a:lnTo>
                  <a:lnTo>
                    <a:pt x="773" y="99"/>
                  </a:lnTo>
                  <a:lnTo>
                    <a:pt x="773" y="99"/>
                  </a:lnTo>
                  <a:lnTo>
                    <a:pt x="776" y="99"/>
                  </a:lnTo>
                  <a:lnTo>
                    <a:pt x="778" y="99"/>
                  </a:lnTo>
                  <a:lnTo>
                    <a:pt x="781" y="101"/>
                  </a:lnTo>
                  <a:lnTo>
                    <a:pt x="781" y="101"/>
                  </a:lnTo>
                  <a:lnTo>
                    <a:pt x="778" y="101"/>
                  </a:lnTo>
                  <a:lnTo>
                    <a:pt x="778" y="101"/>
                  </a:lnTo>
                  <a:lnTo>
                    <a:pt x="778" y="104"/>
                  </a:lnTo>
                  <a:lnTo>
                    <a:pt x="771" y="104"/>
                  </a:lnTo>
                  <a:lnTo>
                    <a:pt x="769" y="106"/>
                  </a:lnTo>
                  <a:lnTo>
                    <a:pt x="776" y="108"/>
                  </a:lnTo>
                  <a:lnTo>
                    <a:pt x="776" y="108"/>
                  </a:lnTo>
                  <a:lnTo>
                    <a:pt x="776" y="108"/>
                  </a:lnTo>
                  <a:lnTo>
                    <a:pt x="773" y="111"/>
                  </a:lnTo>
                  <a:lnTo>
                    <a:pt x="773" y="111"/>
                  </a:lnTo>
                  <a:lnTo>
                    <a:pt x="771" y="111"/>
                  </a:lnTo>
                  <a:lnTo>
                    <a:pt x="771" y="111"/>
                  </a:lnTo>
                  <a:lnTo>
                    <a:pt x="755" y="111"/>
                  </a:lnTo>
                  <a:lnTo>
                    <a:pt x="752" y="111"/>
                  </a:lnTo>
                  <a:lnTo>
                    <a:pt x="750" y="111"/>
                  </a:lnTo>
                  <a:lnTo>
                    <a:pt x="748" y="111"/>
                  </a:lnTo>
                  <a:lnTo>
                    <a:pt x="745" y="111"/>
                  </a:lnTo>
                  <a:lnTo>
                    <a:pt x="745" y="108"/>
                  </a:lnTo>
                  <a:lnTo>
                    <a:pt x="745" y="108"/>
                  </a:lnTo>
                  <a:lnTo>
                    <a:pt x="748" y="106"/>
                  </a:lnTo>
                  <a:lnTo>
                    <a:pt x="748" y="106"/>
                  </a:lnTo>
                  <a:lnTo>
                    <a:pt x="748" y="106"/>
                  </a:lnTo>
                  <a:lnTo>
                    <a:pt x="745" y="106"/>
                  </a:lnTo>
                  <a:lnTo>
                    <a:pt x="743" y="106"/>
                  </a:lnTo>
                  <a:close/>
                  <a:moveTo>
                    <a:pt x="632" y="104"/>
                  </a:moveTo>
                  <a:lnTo>
                    <a:pt x="632" y="104"/>
                  </a:lnTo>
                  <a:lnTo>
                    <a:pt x="632" y="106"/>
                  </a:lnTo>
                  <a:lnTo>
                    <a:pt x="630" y="106"/>
                  </a:lnTo>
                  <a:lnTo>
                    <a:pt x="627" y="106"/>
                  </a:lnTo>
                  <a:lnTo>
                    <a:pt x="625" y="106"/>
                  </a:lnTo>
                  <a:lnTo>
                    <a:pt x="627" y="106"/>
                  </a:lnTo>
                  <a:lnTo>
                    <a:pt x="627" y="106"/>
                  </a:lnTo>
                  <a:lnTo>
                    <a:pt x="630" y="106"/>
                  </a:lnTo>
                  <a:lnTo>
                    <a:pt x="630" y="106"/>
                  </a:lnTo>
                  <a:lnTo>
                    <a:pt x="632" y="106"/>
                  </a:lnTo>
                  <a:lnTo>
                    <a:pt x="632" y="106"/>
                  </a:lnTo>
                  <a:lnTo>
                    <a:pt x="634" y="104"/>
                  </a:lnTo>
                  <a:lnTo>
                    <a:pt x="634" y="104"/>
                  </a:lnTo>
                  <a:lnTo>
                    <a:pt x="634" y="104"/>
                  </a:lnTo>
                  <a:lnTo>
                    <a:pt x="632" y="104"/>
                  </a:lnTo>
                  <a:lnTo>
                    <a:pt x="632" y="104"/>
                  </a:lnTo>
                  <a:close/>
                  <a:moveTo>
                    <a:pt x="246" y="213"/>
                  </a:moveTo>
                  <a:lnTo>
                    <a:pt x="248" y="213"/>
                  </a:lnTo>
                  <a:lnTo>
                    <a:pt x="250" y="213"/>
                  </a:lnTo>
                  <a:lnTo>
                    <a:pt x="250" y="213"/>
                  </a:lnTo>
                  <a:lnTo>
                    <a:pt x="248" y="210"/>
                  </a:lnTo>
                  <a:lnTo>
                    <a:pt x="248" y="210"/>
                  </a:lnTo>
                  <a:lnTo>
                    <a:pt x="246" y="213"/>
                  </a:lnTo>
                  <a:lnTo>
                    <a:pt x="246" y="213"/>
                  </a:lnTo>
                  <a:lnTo>
                    <a:pt x="246" y="213"/>
                  </a:lnTo>
                  <a:close/>
                  <a:moveTo>
                    <a:pt x="484" y="170"/>
                  </a:moveTo>
                  <a:lnTo>
                    <a:pt x="486" y="170"/>
                  </a:lnTo>
                  <a:lnTo>
                    <a:pt x="486" y="172"/>
                  </a:lnTo>
                  <a:lnTo>
                    <a:pt x="488" y="172"/>
                  </a:lnTo>
                  <a:lnTo>
                    <a:pt x="495" y="175"/>
                  </a:lnTo>
                  <a:lnTo>
                    <a:pt x="495" y="177"/>
                  </a:lnTo>
                  <a:lnTo>
                    <a:pt x="495" y="177"/>
                  </a:lnTo>
                  <a:lnTo>
                    <a:pt x="495" y="179"/>
                  </a:lnTo>
                  <a:lnTo>
                    <a:pt x="495" y="179"/>
                  </a:lnTo>
                  <a:lnTo>
                    <a:pt x="493" y="184"/>
                  </a:lnTo>
                  <a:lnTo>
                    <a:pt x="493" y="184"/>
                  </a:lnTo>
                  <a:lnTo>
                    <a:pt x="493" y="184"/>
                  </a:lnTo>
                  <a:lnTo>
                    <a:pt x="493" y="187"/>
                  </a:lnTo>
                  <a:lnTo>
                    <a:pt x="495" y="187"/>
                  </a:lnTo>
                  <a:lnTo>
                    <a:pt x="498" y="187"/>
                  </a:lnTo>
                  <a:lnTo>
                    <a:pt x="500" y="184"/>
                  </a:lnTo>
                  <a:lnTo>
                    <a:pt x="502" y="184"/>
                  </a:lnTo>
                  <a:lnTo>
                    <a:pt x="510" y="182"/>
                  </a:lnTo>
                  <a:lnTo>
                    <a:pt x="519" y="179"/>
                  </a:lnTo>
                  <a:lnTo>
                    <a:pt x="521" y="179"/>
                  </a:lnTo>
                  <a:lnTo>
                    <a:pt x="521" y="179"/>
                  </a:lnTo>
                  <a:lnTo>
                    <a:pt x="521" y="179"/>
                  </a:lnTo>
                  <a:lnTo>
                    <a:pt x="521" y="179"/>
                  </a:lnTo>
                  <a:lnTo>
                    <a:pt x="526" y="179"/>
                  </a:lnTo>
                  <a:lnTo>
                    <a:pt x="531" y="179"/>
                  </a:lnTo>
                  <a:lnTo>
                    <a:pt x="535" y="179"/>
                  </a:lnTo>
                  <a:lnTo>
                    <a:pt x="538" y="177"/>
                  </a:lnTo>
                  <a:lnTo>
                    <a:pt x="540" y="177"/>
                  </a:lnTo>
                  <a:lnTo>
                    <a:pt x="540" y="177"/>
                  </a:lnTo>
                  <a:lnTo>
                    <a:pt x="547" y="172"/>
                  </a:lnTo>
                  <a:lnTo>
                    <a:pt x="550" y="170"/>
                  </a:lnTo>
                  <a:lnTo>
                    <a:pt x="554" y="168"/>
                  </a:lnTo>
                  <a:lnTo>
                    <a:pt x="557" y="165"/>
                  </a:lnTo>
                  <a:lnTo>
                    <a:pt x="559" y="165"/>
                  </a:lnTo>
                  <a:lnTo>
                    <a:pt x="564" y="165"/>
                  </a:lnTo>
                  <a:lnTo>
                    <a:pt x="568" y="165"/>
                  </a:lnTo>
                  <a:lnTo>
                    <a:pt x="571" y="163"/>
                  </a:lnTo>
                  <a:lnTo>
                    <a:pt x="578" y="161"/>
                  </a:lnTo>
                  <a:lnTo>
                    <a:pt x="580" y="158"/>
                  </a:lnTo>
                  <a:lnTo>
                    <a:pt x="583" y="158"/>
                  </a:lnTo>
                  <a:lnTo>
                    <a:pt x="599" y="153"/>
                  </a:lnTo>
                  <a:lnTo>
                    <a:pt x="611" y="151"/>
                  </a:lnTo>
                  <a:lnTo>
                    <a:pt x="616" y="151"/>
                  </a:lnTo>
                  <a:lnTo>
                    <a:pt x="627" y="149"/>
                  </a:lnTo>
                  <a:lnTo>
                    <a:pt x="632" y="149"/>
                  </a:lnTo>
                  <a:lnTo>
                    <a:pt x="634" y="146"/>
                  </a:lnTo>
                  <a:lnTo>
                    <a:pt x="644" y="146"/>
                  </a:lnTo>
                  <a:lnTo>
                    <a:pt x="644" y="146"/>
                  </a:lnTo>
                  <a:lnTo>
                    <a:pt x="646" y="144"/>
                  </a:lnTo>
                  <a:lnTo>
                    <a:pt x="646" y="144"/>
                  </a:lnTo>
                  <a:lnTo>
                    <a:pt x="646" y="144"/>
                  </a:lnTo>
                  <a:lnTo>
                    <a:pt x="649" y="144"/>
                  </a:lnTo>
                  <a:lnTo>
                    <a:pt x="649" y="142"/>
                  </a:lnTo>
                  <a:lnTo>
                    <a:pt x="646" y="142"/>
                  </a:lnTo>
                  <a:lnTo>
                    <a:pt x="644" y="139"/>
                  </a:lnTo>
                  <a:lnTo>
                    <a:pt x="641" y="135"/>
                  </a:lnTo>
                  <a:lnTo>
                    <a:pt x="639" y="135"/>
                  </a:lnTo>
                  <a:lnTo>
                    <a:pt x="639" y="132"/>
                  </a:lnTo>
                  <a:lnTo>
                    <a:pt x="637" y="132"/>
                  </a:lnTo>
                  <a:lnTo>
                    <a:pt x="634" y="132"/>
                  </a:lnTo>
                  <a:lnTo>
                    <a:pt x="632" y="132"/>
                  </a:lnTo>
                  <a:lnTo>
                    <a:pt x="627" y="132"/>
                  </a:lnTo>
                  <a:lnTo>
                    <a:pt x="623" y="132"/>
                  </a:lnTo>
                  <a:lnTo>
                    <a:pt x="623" y="132"/>
                  </a:lnTo>
                  <a:lnTo>
                    <a:pt x="620" y="132"/>
                  </a:lnTo>
                  <a:lnTo>
                    <a:pt x="613" y="135"/>
                  </a:lnTo>
                  <a:lnTo>
                    <a:pt x="611" y="135"/>
                  </a:lnTo>
                  <a:lnTo>
                    <a:pt x="611" y="137"/>
                  </a:lnTo>
                  <a:lnTo>
                    <a:pt x="611" y="135"/>
                  </a:lnTo>
                  <a:lnTo>
                    <a:pt x="613" y="135"/>
                  </a:lnTo>
                  <a:lnTo>
                    <a:pt x="613" y="132"/>
                  </a:lnTo>
                  <a:lnTo>
                    <a:pt x="613" y="132"/>
                  </a:lnTo>
                  <a:lnTo>
                    <a:pt x="613" y="132"/>
                  </a:lnTo>
                  <a:lnTo>
                    <a:pt x="613" y="132"/>
                  </a:lnTo>
                  <a:lnTo>
                    <a:pt x="611" y="132"/>
                  </a:lnTo>
                  <a:lnTo>
                    <a:pt x="606" y="135"/>
                  </a:lnTo>
                  <a:lnTo>
                    <a:pt x="606" y="135"/>
                  </a:lnTo>
                  <a:lnTo>
                    <a:pt x="606" y="135"/>
                  </a:lnTo>
                  <a:lnTo>
                    <a:pt x="606" y="135"/>
                  </a:lnTo>
                  <a:lnTo>
                    <a:pt x="611" y="132"/>
                  </a:lnTo>
                  <a:lnTo>
                    <a:pt x="606" y="132"/>
                  </a:lnTo>
                  <a:lnTo>
                    <a:pt x="601" y="130"/>
                  </a:lnTo>
                  <a:lnTo>
                    <a:pt x="597" y="130"/>
                  </a:lnTo>
                  <a:lnTo>
                    <a:pt x="597" y="127"/>
                  </a:lnTo>
                  <a:lnTo>
                    <a:pt x="594" y="127"/>
                  </a:lnTo>
                  <a:lnTo>
                    <a:pt x="592" y="127"/>
                  </a:lnTo>
                  <a:lnTo>
                    <a:pt x="590" y="127"/>
                  </a:lnTo>
                  <a:lnTo>
                    <a:pt x="578" y="127"/>
                  </a:lnTo>
                  <a:lnTo>
                    <a:pt x="566" y="130"/>
                  </a:lnTo>
                  <a:lnTo>
                    <a:pt x="547" y="130"/>
                  </a:lnTo>
                  <a:lnTo>
                    <a:pt x="547" y="130"/>
                  </a:lnTo>
                  <a:lnTo>
                    <a:pt x="547" y="130"/>
                  </a:lnTo>
                  <a:lnTo>
                    <a:pt x="547" y="132"/>
                  </a:lnTo>
                  <a:lnTo>
                    <a:pt x="547" y="132"/>
                  </a:lnTo>
                  <a:lnTo>
                    <a:pt x="545" y="137"/>
                  </a:lnTo>
                  <a:lnTo>
                    <a:pt x="542" y="137"/>
                  </a:lnTo>
                  <a:lnTo>
                    <a:pt x="545" y="139"/>
                  </a:lnTo>
                  <a:lnTo>
                    <a:pt x="545" y="139"/>
                  </a:lnTo>
                  <a:lnTo>
                    <a:pt x="545" y="139"/>
                  </a:lnTo>
                  <a:lnTo>
                    <a:pt x="545" y="139"/>
                  </a:lnTo>
                  <a:lnTo>
                    <a:pt x="540" y="142"/>
                  </a:lnTo>
                  <a:lnTo>
                    <a:pt x="535" y="144"/>
                  </a:lnTo>
                  <a:lnTo>
                    <a:pt x="528" y="146"/>
                  </a:lnTo>
                  <a:lnTo>
                    <a:pt x="524" y="149"/>
                  </a:lnTo>
                  <a:lnTo>
                    <a:pt x="521" y="149"/>
                  </a:lnTo>
                  <a:lnTo>
                    <a:pt x="517" y="151"/>
                  </a:lnTo>
                  <a:lnTo>
                    <a:pt x="517" y="151"/>
                  </a:lnTo>
                  <a:lnTo>
                    <a:pt x="517" y="151"/>
                  </a:lnTo>
                  <a:lnTo>
                    <a:pt x="517" y="153"/>
                  </a:lnTo>
                  <a:lnTo>
                    <a:pt x="517" y="153"/>
                  </a:lnTo>
                  <a:lnTo>
                    <a:pt x="517" y="153"/>
                  </a:lnTo>
                  <a:lnTo>
                    <a:pt x="517" y="153"/>
                  </a:lnTo>
                  <a:lnTo>
                    <a:pt x="517" y="153"/>
                  </a:lnTo>
                  <a:lnTo>
                    <a:pt x="517" y="153"/>
                  </a:lnTo>
                  <a:lnTo>
                    <a:pt x="517" y="153"/>
                  </a:lnTo>
                  <a:lnTo>
                    <a:pt x="510" y="156"/>
                  </a:lnTo>
                  <a:lnTo>
                    <a:pt x="510" y="156"/>
                  </a:lnTo>
                  <a:lnTo>
                    <a:pt x="507" y="156"/>
                  </a:lnTo>
                  <a:lnTo>
                    <a:pt x="507" y="156"/>
                  </a:lnTo>
                  <a:lnTo>
                    <a:pt x="505" y="158"/>
                  </a:lnTo>
                  <a:lnTo>
                    <a:pt x="502" y="158"/>
                  </a:lnTo>
                  <a:lnTo>
                    <a:pt x="502" y="161"/>
                  </a:lnTo>
                  <a:lnTo>
                    <a:pt x="502" y="161"/>
                  </a:lnTo>
                  <a:lnTo>
                    <a:pt x="502" y="161"/>
                  </a:lnTo>
                  <a:lnTo>
                    <a:pt x="500" y="161"/>
                  </a:lnTo>
                  <a:lnTo>
                    <a:pt x="498" y="161"/>
                  </a:lnTo>
                  <a:lnTo>
                    <a:pt x="495" y="163"/>
                  </a:lnTo>
                  <a:lnTo>
                    <a:pt x="493" y="163"/>
                  </a:lnTo>
                  <a:lnTo>
                    <a:pt x="493" y="163"/>
                  </a:lnTo>
                  <a:lnTo>
                    <a:pt x="491" y="165"/>
                  </a:lnTo>
                  <a:lnTo>
                    <a:pt x="488" y="165"/>
                  </a:lnTo>
                  <a:lnTo>
                    <a:pt x="486" y="165"/>
                  </a:lnTo>
                  <a:lnTo>
                    <a:pt x="486" y="165"/>
                  </a:lnTo>
                  <a:lnTo>
                    <a:pt x="486" y="165"/>
                  </a:lnTo>
                  <a:lnTo>
                    <a:pt x="486" y="168"/>
                  </a:lnTo>
                  <a:lnTo>
                    <a:pt x="486" y="168"/>
                  </a:lnTo>
                  <a:lnTo>
                    <a:pt x="481" y="168"/>
                  </a:lnTo>
                  <a:lnTo>
                    <a:pt x="481" y="168"/>
                  </a:lnTo>
                  <a:lnTo>
                    <a:pt x="481" y="168"/>
                  </a:lnTo>
                  <a:lnTo>
                    <a:pt x="481" y="170"/>
                  </a:lnTo>
                  <a:lnTo>
                    <a:pt x="479" y="170"/>
                  </a:lnTo>
                  <a:lnTo>
                    <a:pt x="477" y="170"/>
                  </a:lnTo>
                  <a:lnTo>
                    <a:pt x="477" y="170"/>
                  </a:lnTo>
                  <a:lnTo>
                    <a:pt x="479" y="170"/>
                  </a:lnTo>
                  <a:lnTo>
                    <a:pt x="484" y="170"/>
                  </a:lnTo>
                  <a:close/>
                  <a:moveTo>
                    <a:pt x="769" y="78"/>
                  </a:moveTo>
                  <a:lnTo>
                    <a:pt x="769" y="78"/>
                  </a:lnTo>
                  <a:lnTo>
                    <a:pt x="769" y="78"/>
                  </a:lnTo>
                  <a:lnTo>
                    <a:pt x="769" y="78"/>
                  </a:lnTo>
                  <a:lnTo>
                    <a:pt x="769" y="80"/>
                  </a:lnTo>
                  <a:lnTo>
                    <a:pt x="771" y="80"/>
                  </a:lnTo>
                  <a:lnTo>
                    <a:pt x="773" y="80"/>
                  </a:lnTo>
                  <a:lnTo>
                    <a:pt x="776" y="82"/>
                  </a:lnTo>
                  <a:lnTo>
                    <a:pt x="778" y="82"/>
                  </a:lnTo>
                  <a:lnTo>
                    <a:pt x="790" y="80"/>
                  </a:lnTo>
                  <a:lnTo>
                    <a:pt x="790" y="80"/>
                  </a:lnTo>
                  <a:lnTo>
                    <a:pt x="792" y="80"/>
                  </a:lnTo>
                  <a:lnTo>
                    <a:pt x="797" y="80"/>
                  </a:lnTo>
                  <a:lnTo>
                    <a:pt x="802" y="80"/>
                  </a:lnTo>
                  <a:lnTo>
                    <a:pt x="804" y="78"/>
                  </a:lnTo>
                  <a:lnTo>
                    <a:pt x="806" y="78"/>
                  </a:lnTo>
                  <a:lnTo>
                    <a:pt x="806" y="78"/>
                  </a:lnTo>
                  <a:lnTo>
                    <a:pt x="809" y="75"/>
                  </a:lnTo>
                  <a:lnTo>
                    <a:pt x="809" y="75"/>
                  </a:lnTo>
                  <a:lnTo>
                    <a:pt x="809" y="75"/>
                  </a:lnTo>
                  <a:lnTo>
                    <a:pt x="809" y="75"/>
                  </a:lnTo>
                  <a:lnTo>
                    <a:pt x="809" y="75"/>
                  </a:lnTo>
                  <a:lnTo>
                    <a:pt x="804" y="75"/>
                  </a:lnTo>
                  <a:lnTo>
                    <a:pt x="802" y="75"/>
                  </a:lnTo>
                  <a:lnTo>
                    <a:pt x="802" y="73"/>
                  </a:lnTo>
                  <a:lnTo>
                    <a:pt x="804" y="73"/>
                  </a:lnTo>
                  <a:lnTo>
                    <a:pt x="804" y="73"/>
                  </a:lnTo>
                  <a:lnTo>
                    <a:pt x="814" y="73"/>
                  </a:lnTo>
                  <a:lnTo>
                    <a:pt x="818" y="73"/>
                  </a:lnTo>
                  <a:lnTo>
                    <a:pt x="821" y="71"/>
                  </a:lnTo>
                  <a:lnTo>
                    <a:pt x="823" y="71"/>
                  </a:lnTo>
                  <a:lnTo>
                    <a:pt x="823" y="71"/>
                  </a:lnTo>
                  <a:lnTo>
                    <a:pt x="823" y="71"/>
                  </a:lnTo>
                  <a:lnTo>
                    <a:pt x="814" y="71"/>
                  </a:lnTo>
                  <a:lnTo>
                    <a:pt x="811" y="71"/>
                  </a:lnTo>
                  <a:lnTo>
                    <a:pt x="809" y="71"/>
                  </a:lnTo>
                  <a:lnTo>
                    <a:pt x="804" y="71"/>
                  </a:lnTo>
                  <a:lnTo>
                    <a:pt x="790" y="71"/>
                  </a:lnTo>
                  <a:lnTo>
                    <a:pt x="783" y="73"/>
                  </a:lnTo>
                  <a:lnTo>
                    <a:pt x="778" y="73"/>
                  </a:lnTo>
                  <a:lnTo>
                    <a:pt x="778" y="73"/>
                  </a:lnTo>
                  <a:lnTo>
                    <a:pt x="776" y="73"/>
                  </a:lnTo>
                  <a:lnTo>
                    <a:pt x="776" y="73"/>
                  </a:lnTo>
                  <a:lnTo>
                    <a:pt x="773" y="73"/>
                  </a:lnTo>
                  <a:lnTo>
                    <a:pt x="773" y="73"/>
                  </a:lnTo>
                  <a:lnTo>
                    <a:pt x="773" y="75"/>
                  </a:lnTo>
                  <a:lnTo>
                    <a:pt x="771" y="75"/>
                  </a:lnTo>
                  <a:lnTo>
                    <a:pt x="771" y="75"/>
                  </a:lnTo>
                  <a:lnTo>
                    <a:pt x="771" y="78"/>
                  </a:lnTo>
                  <a:lnTo>
                    <a:pt x="771" y="78"/>
                  </a:lnTo>
                  <a:lnTo>
                    <a:pt x="769" y="78"/>
                  </a:lnTo>
                  <a:lnTo>
                    <a:pt x="769" y="78"/>
                  </a:lnTo>
                  <a:close/>
                  <a:moveTo>
                    <a:pt x="658" y="111"/>
                  </a:moveTo>
                  <a:lnTo>
                    <a:pt x="660" y="108"/>
                  </a:lnTo>
                  <a:lnTo>
                    <a:pt x="667" y="106"/>
                  </a:lnTo>
                  <a:lnTo>
                    <a:pt x="674" y="104"/>
                  </a:lnTo>
                  <a:lnTo>
                    <a:pt x="674" y="104"/>
                  </a:lnTo>
                  <a:lnTo>
                    <a:pt x="679" y="101"/>
                  </a:lnTo>
                  <a:lnTo>
                    <a:pt x="679" y="101"/>
                  </a:lnTo>
                  <a:lnTo>
                    <a:pt x="679" y="101"/>
                  </a:lnTo>
                  <a:lnTo>
                    <a:pt x="677" y="101"/>
                  </a:lnTo>
                  <a:lnTo>
                    <a:pt x="674" y="101"/>
                  </a:lnTo>
                  <a:lnTo>
                    <a:pt x="670" y="104"/>
                  </a:lnTo>
                  <a:lnTo>
                    <a:pt x="665" y="104"/>
                  </a:lnTo>
                  <a:lnTo>
                    <a:pt x="663" y="104"/>
                  </a:lnTo>
                  <a:lnTo>
                    <a:pt x="653" y="106"/>
                  </a:lnTo>
                  <a:lnTo>
                    <a:pt x="649" y="108"/>
                  </a:lnTo>
                  <a:lnTo>
                    <a:pt x="646" y="108"/>
                  </a:lnTo>
                  <a:lnTo>
                    <a:pt x="646" y="108"/>
                  </a:lnTo>
                  <a:lnTo>
                    <a:pt x="644" y="108"/>
                  </a:lnTo>
                  <a:lnTo>
                    <a:pt x="646" y="111"/>
                  </a:lnTo>
                  <a:lnTo>
                    <a:pt x="649" y="111"/>
                  </a:lnTo>
                  <a:lnTo>
                    <a:pt x="651" y="111"/>
                  </a:lnTo>
                  <a:lnTo>
                    <a:pt x="653" y="111"/>
                  </a:lnTo>
                  <a:lnTo>
                    <a:pt x="658" y="111"/>
                  </a:lnTo>
                  <a:close/>
                  <a:moveTo>
                    <a:pt x="771" y="151"/>
                  </a:moveTo>
                  <a:lnTo>
                    <a:pt x="771" y="151"/>
                  </a:lnTo>
                  <a:lnTo>
                    <a:pt x="776" y="151"/>
                  </a:lnTo>
                  <a:lnTo>
                    <a:pt x="781" y="149"/>
                  </a:lnTo>
                  <a:lnTo>
                    <a:pt x="783" y="146"/>
                  </a:lnTo>
                  <a:lnTo>
                    <a:pt x="785" y="144"/>
                  </a:lnTo>
                  <a:lnTo>
                    <a:pt x="785" y="144"/>
                  </a:lnTo>
                  <a:lnTo>
                    <a:pt x="785" y="144"/>
                  </a:lnTo>
                  <a:lnTo>
                    <a:pt x="785" y="142"/>
                  </a:lnTo>
                  <a:lnTo>
                    <a:pt x="785" y="142"/>
                  </a:lnTo>
                  <a:lnTo>
                    <a:pt x="785" y="142"/>
                  </a:lnTo>
                  <a:lnTo>
                    <a:pt x="783" y="139"/>
                  </a:lnTo>
                  <a:lnTo>
                    <a:pt x="781" y="139"/>
                  </a:lnTo>
                  <a:lnTo>
                    <a:pt x="778" y="139"/>
                  </a:lnTo>
                  <a:lnTo>
                    <a:pt x="766" y="142"/>
                  </a:lnTo>
                  <a:lnTo>
                    <a:pt x="762" y="142"/>
                  </a:lnTo>
                  <a:lnTo>
                    <a:pt x="762" y="142"/>
                  </a:lnTo>
                  <a:lnTo>
                    <a:pt x="757" y="142"/>
                  </a:lnTo>
                  <a:lnTo>
                    <a:pt x="755" y="144"/>
                  </a:lnTo>
                  <a:lnTo>
                    <a:pt x="755" y="144"/>
                  </a:lnTo>
                  <a:lnTo>
                    <a:pt x="757" y="144"/>
                  </a:lnTo>
                  <a:lnTo>
                    <a:pt x="757" y="146"/>
                  </a:lnTo>
                  <a:lnTo>
                    <a:pt x="759" y="149"/>
                  </a:lnTo>
                  <a:lnTo>
                    <a:pt x="759" y="149"/>
                  </a:lnTo>
                  <a:lnTo>
                    <a:pt x="759" y="149"/>
                  </a:lnTo>
                  <a:lnTo>
                    <a:pt x="762" y="151"/>
                  </a:lnTo>
                  <a:lnTo>
                    <a:pt x="762" y="153"/>
                  </a:lnTo>
                  <a:lnTo>
                    <a:pt x="762" y="153"/>
                  </a:lnTo>
                  <a:lnTo>
                    <a:pt x="764" y="153"/>
                  </a:lnTo>
                  <a:lnTo>
                    <a:pt x="764" y="153"/>
                  </a:lnTo>
                  <a:lnTo>
                    <a:pt x="766" y="153"/>
                  </a:lnTo>
                  <a:lnTo>
                    <a:pt x="769" y="153"/>
                  </a:lnTo>
                  <a:lnTo>
                    <a:pt x="771" y="151"/>
                  </a:lnTo>
                  <a:close/>
                  <a:moveTo>
                    <a:pt x="616" y="241"/>
                  </a:moveTo>
                  <a:lnTo>
                    <a:pt x="618" y="241"/>
                  </a:lnTo>
                  <a:lnTo>
                    <a:pt x="618" y="241"/>
                  </a:lnTo>
                  <a:lnTo>
                    <a:pt x="618" y="239"/>
                  </a:lnTo>
                  <a:lnTo>
                    <a:pt x="618" y="239"/>
                  </a:lnTo>
                  <a:lnTo>
                    <a:pt x="616" y="239"/>
                  </a:lnTo>
                  <a:lnTo>
                    <a:pt x="616" y="241"/>
                  </a:lnTo>
                  <a:close/>
                  <a:moveTo>
                    <a:pt x="618" y="241"/>
                  </a:moveTo>
                  <a:lnTo>
                    <a:pt x="618" y="241"/>
                  </a:lnTo>
                  <a:lnTo>
                    <a:pt x="618" y="241"/>
                  </a:lnTo>
                  <a:lnTo>
                    <a:pt x="618" y="241"/>
                  </a:lnTo>
                  <a:lnTo>
                    <a:pt x="620" y="243"/>
                  </a:lnTo>
                  <a:lnTo>
                    <a:pt x="620" y="243"/>
                  </a:lnTo>
                  <a:lnTo>
                    <a:pt x="620" y="243"/>
                  </a:lnTo>
                  <a:lnTo>
                    <a:pt x="623" y="241"/>
                  </a:lnTo>
                  <a:lnTo>
                    <a:pt x="623" y="241"/>
                  </a:lnTo>
                  <a:lnTo>
                    <a:pt x="620" y="241"/>
                  </a:lnTo>
                  <a:lnTo>
                    <a:pt x="618" y="241"/>
                  </a:lnTo>
                  <a:close/>
                  <a:moveTo>
                    <a:pt x="788" y="66"/>
                  </a:moveTo>
                  <a:lnTo>
                    <a:pt x="795" y="66"/>
                  </a:lnTo>
                  <a:lnTo>
                    <a:pt x="802" y="66"/>
                  </a:lnTo>
                  <a:lnTo>
                    <a:pt x="804" y="66"/>
                  </a:lnTo>
                  <a:lnTo>
                    <a:pt x="806" y="66"/>
                  </a:lnTo>
                  <a:lnTo>
                    <a:pt x="806" y="66"/>
                  </a:lnTo>
                  <a:lnTo>
                    <a:pt x="809" y="66"/>
                  </a:lnTo>
                  <a:lnTo>
                    <a:pt x="811" y="66"/>
                  </a:lnTo>
                  <a:lnTo>
                    <a:pt x="814" y="66"/>
                  </a:lnTo>
                  <a:lnTo>
                    <a:pt x="814" y="66"/>
                  </a:lnTo>
                  <a:lnTo>
                    <a:pt x="816" y="66"/>
                  </a:lnTo>
                  <a:lnTo>
                    <a:pt x="816" y="66"/>
                  </a:lnTo>
                  <a:lnTo>
                    <a:pt x="818" y="66"/>
                  </a:lnTo>
                  <a:lnTo>
                    <a:pt x="821" y="66"/>
                  </a:lnTo>
                  <a:lnTo>
                    <a:pt x="825" y="66"/>
                  </a:lnTo>
                  <a:lnTo>
                    <a:pt x="828" y="66"/>
                  </a:lnTo>
                  <a:lnTo>
                    <a:pt x="830" y="66"/>
                  </a:lnTo>
                  <a:lnTo>
                    <a:pt x="832" y="66"/>
                  </a:lnTo>
                  <a:lnTo>
                    <a:pt x="835" y="66"/>
                  </a:lnTo>
                  <a:lnTo>
                    <a:pt x="835" y="66"/>
                  </a:lnTo>
                  <a:lnTo>
                    <a:pt x="835" y="64"/>
                  </a:lnTo>
                  <a:lnTo>
                    <a:pt x="837" y="64"/>
                  </a:lnTo>
                  <a:lnTo>
                    <a:pt x="837" y="64"/>
                  </a:lnTo>
                  <a:lnTo>
                    <a:pt x="837" y="61"/>
                  </a:lnTo>
                  <a:lnTo>
                    <a:pt x="837" y="61"/>
                  </a:lnTo>
                  <a:lnTo>
                    <a:pt x="835" y="61"/>
                  </a:lnTo>
                  <a:lnTo>
                    <a:pt x="835" y="61"/>
                  </a:lnTo>
                  <a:lnTo>
                    <a:pt x="835" y="61"/>
                  </a:lnTo>
                  <a:lnTo>
                    <a:pt x="832" y="61"/>
                  </a:lnTo>
                  <a:lnTo>
                    <a:pt x="830" y="59"/>
                  </a:lnTo>
                  <a:lnTo>
                    <a:pt x="828" y="59"/>
                  </a:lnTo>
                  <a:lnTo>
                    <a:pt x="825" y="61"/>
                  </a:lnTo>
                  <a:lnTo>
                    <a:pt x="821" y="61"/>
                  </a:lnTo>
                  <a:lnTo>
                    <a:pt x="816" y="61"/>
                  </a:lnTo>
                  <a:lnTo>
                    <a:pt x="814" y="61"/>
                  </a:lnTo>
                  <a:lnTo>
                    <a:pt x="811" y="64"/>
                  </a:lnTo>
                  <a:lnTo>
                    <a:pt x="804" y="64"/>
                  </a:lnTo>
                  <a:lnTo>
                    <a:pt x="797" y="64"/>
                  </a:lnTo>
                  <a:lnTo>
                    <a:pt x="795" y="64"/>
                  </a:lnTo>
                  <a:lnTo>
                    <a:pt x="790" y="66"/>
                  </a:lnTo>
                  <a:lnTo>
                    <a:pt x="788" y="66"/>
                  </a:lnTo>
                  <a:lnTo>
                    <a:pt x="785" y="66"/>
                  </a:lnTo>
                  <a:lnTo>
                    <a:pt x="785" y="66"/>
                  </a:lnTo>
                  <a:lnTo>
                    <a:pt x="785" y="66"/>
                  </a:lnTo>
                  <a:lnTo>
                    <a:pt x="788" y="66"/>
                  </a:lnTo>
                  <a:close/>
                  <a:moveTo>
                    <a:pt x="5" y="546"/>
                  </a:moveTo>
                  <a:lnTo>
                    <a:pt x="5" y="546"/>
                  </a:lnTo>
                  <a:lnTo>
                    <a:pt x="3" y="548"/>
                  </a:lnTo>
                  <a:lnTo>
                    <a:pt x="3" y="548"/>
                  </a:lnTo>
                  <a:lnTo>
                    <a:pt x="3" y="548"/>
                  </a:lnTo>
                  <a:lnTo>
                    <a:pt x="3" y="548"/>
                  </a:lnTo>
                  <a:lnTo>
                    <a:pt x="5" y="546"/>
                  </a:lnTo>
                  <a:lnTo>
                    <a:pt x="5" y="546"/>
                  </a:lnTo>
                  <a:lnTo>
                    <a:pt x="5" y="546"/>
                  </a:lnTo>
                  <a:close/>
                  <a:moveTo>
                    <a:pt x="783" y="194"/>
                  </a:moveTo>
                  <a:lnTo>
                    <a:pt x="783" y="194"/>
                  </a:lnTo>
                  <a:lnTo>
                    <a:pt x="781" y="194"/>
                  </a:lnTo>
                  <a:lnTo>
                    <a:pt x="781" y="194"/>
                  </a:lnTo>
                  <a:lnTo>
                    <a:pt x="781" y="196"/>
                  </a:lnTo>
                  <a:lnTo>
                    <a:pt x="781" y="196"/>
                  </a:lnTo>
                  <a:lnTo>
                    <a:pt x="781" y="196"/>
                  </a:lnTo>
                  <a:lnTo>
                    <a:pt x="783" y="196"/>
                  </a:lnTo>
                  <a:lnTo>
                    <a:pt x="783" y="196"/>
                  </a:lnTo>
                  <a:lnTo>
                    <a:pt x="785" y="196"/>
                  </a:lnTo>
                  <a:lnTo>
                    <a:pt x="785" y="196"/>
                  </a:lnTo>
                  <a:lnTo>
                    <a:pt x="785" y="194"/>
                  </a:lnTo>
                  <a:lnTo>
                    <a:pt x="785" y="194"/>
                  </a:lnTo>
                  <a:lnTo>
                    <a:pt x="785" y="194"/>
                  </a:lnTo>
                  <a:lnTo>
                    <a:pt x="783" y="194"/>
                  </a:lnTo>
                  <a:close/>
                  <a:moveTo>
                    <a:pt x="832" y="113"/>
                  </a:moveTo>
                  <a:lnTo>
                    <a:pt x="832" y="113"/>
                  </a:lnTo>
                  <a:lnTo>
                    <a:pt x="832" y="113"/>
                  </a:lnTo>
                  <a:lnTo>
                    <a:pt x="830" y="113"/>
                  </a:lnTo>
                  <a:lnTo>
                    <a:pt x="828" y="113"/>
                  </a:lnTo>
                  <a:lnTo>
                    <a:pt x="825" y="113"/>
                  </a:lnTo>
                  <a:lnTo>
                    <a:pt x="823" y="113"/>
                  </a:lnTo>
                  <a:lnTo>
                    <a:pt x="821" y="113"/>
                  </a:lnTo>
                  <a:lnTo>
                    <a:pt x="818" y="116"/>
                  </a:lnTo>
                  <a:lnTo>
                    <a:pt x="816" y="116"/>
                  </a:lnTo>
                  <a:lnTo>
                    <a:pt x="816" y="116"/>
                  </a:lnTo>
                  <a:lnTo>
                    <a:pt x="816" y="118"/>
                  </a:lnTo>
                  <a:lnTo>
                    <a:pt x="816" y="118"/>
                  </a:lnTo>
                  <a:lnTo>
                    <a:pt x="816" y="118"/>
                  </a:lnTo>
                  <a:lnTo>
                    <a:pt x="821" y="118"/>
                  </a:lnTo>
                  <a:lnTo>
                    <a:pt x="823" y="118"/>
                  </a:lnTo>
                  <a:lnTo>
                    <a:pt x="828" y="118"/>
                  </a:lnTo>
                  <a:lnTo>
                    <a:pt x="830" y="118"/>
                  </a:lnTo>
                  <a:lnTo>
                    <a:pt x="830" y="118"/>
                  </a:lnTo>
                  <a:lnTo>
                    <a:pt x="830" y="116"/>
                  </a:lnTo>
                  <a:lnTo>
                    <a:pt x="832" y="116"/>
                  </a:lnTo>
                  <a:lnTo>
                    <a:pt x="832" y="116"/>
                  </a:lnTo>
                  <a:lnTo>
                    <a:pt x="832" y="116"/>
                  </a:lnTo>
                  <a:lnTo>
                    <a:pt x="832" y="116"/>
                  </a:lnTo>
                  <a:lnTo>
                    <a:pt x="832" y="113"/>
                  </a:lnTo>
                  <a:close/>
                  <a:moveTo>
                    <a:pt x="759" y="75"/>
                  </a:moveTo>
                  <a:lnTo>
                    <a:pt x="762" y="75"/>
                  </a:lnTo>
                  <a:lnTo>
                    <a:pt x="766" y="75"/>
                  </a:lnTo>
                  <a:lnTo>
                    <a:pt x="766" y="75"/>
                  </a:lnTo>
                  <a:lnTo>
                    <a:pt x="769" y="73"/>
                  </a:lnTo>
                  <a:lnTo>
                    <a:pt x="769" y="73"/>
                  </a:lnTo>
                  <a:lnTo>
                    <a:pt x="769" y="73"/>
                  </a:lnTo>
                  <a:lnTo>
                    <a:pt x="771" y="73"/>
                  </a:lnTo>
                  <a:lnTo>
                    <a:pt x="769" y="73"/>
                  </a:lnTo>
                  <a:lnTo>
                    <a:pt x="769" y="73"/>
                  </a:lnTo>
                  <a:lnTo>
                    <a:pt x="769" y="71"/>
                  </a:lnTo>
                  <a:lnTo>
                    <a:pt x="766" y="71"/>
                  </a:lnTo>
                  <a:lnTo>
                    <a:pt x="766" y="71"/>
                  </a:lnTo>
                  <a:lnTo>
                    <a:pt x="766" y="71"/>
                  </a:lnTo>
                  <a:lnTo>
                    <a:pt x="766" y="71"/>
                  </a:lnTo>
                  <a:lnTo>
                    <a:pt x="766" y="71"/>
                  </a:lnTo>
                  <a:lnTo>
                    <a:pt x="764" y="71"/>
                  </a:lnTo>
                  <a:lnTo>
                    <a:pt x="762" y="71"/>
                  </a:lnTo>
                  <a:lnTo>
                    <a:pt x="759" y="71"/>
                  </a:lnTo>
                  <a:lnTo>
                    <a:pt x="759" y="71"/>
                  </a:lnTo>
                  <a:lnTo>
                    <a:pt x="757" y="71"/>
                  </a:lnTo>
                  <a:lnTo>
                    <a:pt x="755" y="73"/>
                  </a:lnTo>
                  <a:lnTo>
                    <a:pt x="757" y="75"/>
                  </a:lnTo>
                  <a:lnTo>
                    <a:pt x="759" y="75"/>
                  </a:lnTo>
                  <a:close/>
                  <a:moveTo>
                    <a:pt x="52" y="527"/>
                  </a:moveTo>
                  <a:lnTo>
                    <a:pt x="52" y="527"/>
                  </a:lnTo>
                  <a:lnTo>
                    <a:pt x="55" y="522"/>
                  </a:lnTo>
                  <a:lnTo>
                    <a:pt x="55" y="522"/>
                  </a:lnTo>
                  <a:lnTo>
                    <a:pt x="55" y="522"/>
                  </a:lnTo>
                  <a:lnTo>
                    <a:pt x="55" y="522"/>
                  </a:lnTo>
                  <a:lnTo>
                    <a:pt x="55" y="522"/>
                  </a:lnTo>
                  <a:lnTo>
                    <a:pt x="52" y="525"/>
                  </a:lnTo>
                  <a:lnTo>
                    <a:pt x="50" y="525"/>
                  </a:lnTo>
                  <a:lnTo>
                    <a:pt x="50" y="525"/>
                  </a:lnTo>
                  <a:lnTo>
                    <a:pt x="50" y="527"/>
                  </a:lnTo>
                  <a:lnTo>
                    <a:pt x="50" y="527"/>
                  </a:lnTo>
                  <a:lnTo>
                    <a:pt x="52" y="527"/>
                  </a:lnTo>
                  <a:close/>
                  <a:moveTo>
                    <a:pt x="12" y="525"/>
                  </a:moveTo>
                  <a:lnTo>
                    <a:pt x="10" y="525"/>
                  </a:lnTo>
                  <a:lnTo>
                    <a:pt x="8" y="525"/>
                  </a:lnTo>
                  <a:lnTo>
                    <a:pt x="5" y="525"/>
                  </a:lnTo>
                  <a:lnTo>
                    <a:pt x="3" y="525"/>
                  </a:lnTo>
                  <a:lnTo>
                    <a:pt x="0" y="525"/>
                  </a:lnTo>
                  <a:lnTo>
                    <a:pt x="0" y="525"/>
                  </a:lnTo>
                  <a:lnTo>
                    <a:pt x="0" y="527"/>
                  </a:lnTo>
                  <a:lnTo>
                    <a:pt x="0" y="527"/>
                  </a:lnTo>
                  <a:lnTo>
                    <a:pt x="3" y="529"/>
                  </a:lnTo>
                  <a:lnTo>
                    <a:pt x="3" y="529"/>
                  </a:lnTo>
                  <a:lnTo>
                    <a:pt x="0" y="529"/>
                  </a:lnTo>
                  <a:lnTo>
                    <a:pt x="0" y="529"/>
                  </a:lnTo>
                  <a:lnTo>
                    <a:pt x="0" y="529"/>
                  </a:lnTo>
                  <a:lnTo>
                    <a:pt x="0" y="532"/>
                  </a:lnTo>
                  <a:lnTo>
                    <a:pt x="0" y="532"/>
                  </a:lnTo>
                  <a:lnTo>
                    <a:pt x="0" y="534"/>
                  </a:lnTo>
                  <a:lnTo>
                    <a:pt x="0" y="536"/>
                  </a:lnTo>
                  <a:lnTo>
                    <a:pt x="3" y="539"/>
                  </a:lnTo>
                  <a:lnTo>
                    <a:pt x="3" y="541"/>
                  </a:lnTo>
                  <a:lnTo>
                    <a:pt x="3" y="541"/>
                  </a:lnTo>
                  <a:lnTo>
                    <a:pt x="3" y="544"/>
                  </a:lnTo>
                  <a:lnTo>
                    <a:pt x="3" y="546"/>
                  </a:lnTo>
                  <a:lnTo>
                    <a:pt x="5" y="544"/>
                  </a:lnTo>
                  <a:lnTo>
                    <a:pt x="8" y="544"/>
                  </a:lnTo>
                  <a:lnTo>
                    <a:pt x="5" y="544"/>
                  </a:lnTo>
                  <a:lnTo>
                    <a:pt x="5" y="544"/>
                  </a:lnTo>
                  <a:lnTo>
                    <a:pt x="5" y="541"/>
                  </a:lnTo>
                  <a:lnTo>
                    <a:pt x="8" y="541"/>
                  </a:lnTo>
                  <a:lnTo>
                    <a:pt x="8" y="541"/>
                  </a:lnTo>
                  <a:lnTo>
                    <a:pt x="8" y="539"/>
                  </a:lnTo>
                  <a:lnTo>
                    <a:pt x="5" y="541"/>
                  </a:lnTo>
                  <a:lnTo>
                    <a:pt x="5" y="541"/>
                  </a:lnTo>
                  <a:lnTo>
                    <a:pt x="5" y="539"/>
                  </a:lnTo>
                  <a:lnTo>
                    <a:pt x="5" y="536"/>
                  </a:lnTo>
                  <a:lnTo>
                    <a:pt x="5" y="536"/>
                  </a:lnTo>
                  <a:lnTo>
                    <a:pt x="10" y="534"/>
                  </a:lnTo>
                  <a:lnTo>
                    <a:pt x="8" y="534"/>
                  </a:lnTo>
                  <a:lnTo>
                    <a:pt x="5" y="534"/>
                  </a:lnTo>
                  <a:lnTo>
                    <a:pt x="5" y="532"/>
                  </a:lnTo>
                  <a:lnTo>
                    <a:pt x="5" y="532"/>
                  </a:lnTo>
                  <a:lnTo>
                    <a:pt x="5" y="532"/>
                  </a:lnTo>
                  <a:lnTo>
                    <a:pt x="5" y="529"/>
                  </a:lnTo>
                  <a:lnTo>
                    <a:pt x="5" y="529"/>
                  </a:lnTo>
                  <a:lnTo>
                    <a:pt x="8" y="532"/>
                  </a:lnTo>
                  <a:lnTo>
                    <a:pt x="10" y="529"/>
                  </a:lnTo>
                  <a:lnTo>
                    <a:pt x="12" y="527"/>
                  </a:lnTo>
                  <a:lnTo>
                    <a:pt x="12" y="527"/>
                  </a:lnTo>
                  <a:lnTo>
                    <a:pt x="12" y="525"/>
                  </a:lnTo>
                  <a:lnTo>
                    <a:pt x="12" y="525"/>
                  </a:lnTo>
                  <a:lnTo>
                    <a:pt x="12" y="525"/>
                  </a:lnTo>
                  <a:close/>
                  <a:moveTo>
                    <a:pt x="45" y="532"/>
                  </a:moveTo>
                  <a:lnTo>
                    <a:pt x="45" y="532"/>
                  </a:lnTo>
                  <a:lnTo>
                    <a:pt x="45" y="532"/>
                  </a:lnTo>
                  <a:lnTo>
                    <a:pt x="45" y="534"/>
                  </a:lnTo>
                  <a:lnTo>
                    <a:pt x="45" y="534"/>
                  </a:lnTo>
                  <a:lnTo>
                    <a:pt x="43" y="536"/>
                  </a:lnTo>
                  <a:lnTo>
                    <a:pt x="45" y="536"/>
                  </a:lnTo>
                  <a:lnTo>
                    <a:pt x="45" y="539"/>
                  </a:lnTo>
                  <a:lnTo>
                    <a:pt x="45" y="539"/>
                  </a:lnTo>
                  <a:lnTo>
                    <a:pt x="48" y="536"/>
                  </a:lnTo>
                  <a:lnTo>
                    <a:pt x="48" y="534"/>
                  </a:lnTo>
                  <a:lnTo>
                    <a:pt x="48" y="532"/>
                  </a:lnTo>
                  <a:lnTo>
                    <a:pt x="45" y="532"/>
                  </a:lnTo>
                  <a:close/>
                  <a:moveTo>
                    <a:pt x="55" y="536"/>
                  </a:moveTo>
                  <a:lnTo>
                    <a:pt x="55" y="539"/>
                  </a:lnTo>
                  <a:lnTo>
                    <a:pt x="52" y="539"/>
                  </a:lnTo>
                  <a:lnTo>
                    <a:pt x="52" y="539"/>
                  </a:lnTo>
                  <a:lnTo>
                    <a:pt x="52" y="541"/>
                  </a:lnTo>
                  <a:lnTo>
                    <a:pt x="52" y="541"/>
                  </a:lnTo>
                  <a:lnTo>
                    <a:pt x="55" y="539"/>
                  </a:lnTo>
                  <a:lnTo>
                    <a:pt x="55" y="539"/>
                  </a:lnTo>
                  <a:lnTo>
                    <a:pt x="57" y="536"/>
                  </a:lnTo>
                  <a:lnTo>
                    <a:pt x="62" y="534"/>
                  </a:lnTo>
                  <a:lnTo>
                    <a:pt x="62" y="532"/>
                  </a:lnTo>
                  <a:lnTo>
                    <a:pt x="59" y="532"/>
                  </a:lnTo>
                  <a:lnTo>
                    <a:pt x="57" y="534"/>
                  </a:lnTo>
                  <a:lnTo>
                    <a:pt x="55" y="536"/>
                  </a:lnTo>
                  <a:close/>
                  <a:moveTo>
                    <a:pt x="48" y="525"/>
                  </a:moveTo>
                  <a:lnTo>
                    <a:pt x="48" y="525"/>
                  </a:lnTo>
                  <a:lnTo>
                    <a:pt x="48" y="525"/>
                  </a:lnTo>
                  <a:lnTo>
                    <a:pt x="48" y="527"/>
                  </a:lnTo>
                  <a:lnTo>
                    <a:pt x="48" y="527"/>
                  </a:lnTo>
                  <a:lnTo>
                    <a:pt x="48" y="529"/>
                  </a:lnTo>
                  <a:lnTo>
                    <a:pt x="48" y="529"/>
                  </a:lnTo>
                  <a:lnTo>
                    <a:pt x="48" y="529"/>
                  </a:lnTo>
                  <a:lnTo>
                    <a:pt x="48" y="527"/>
                  </a:lnTo>
                  <a:lnTo>
                    <a:pt x="50" y="525"/>
                  </a:lnTo>
                  <a:lnTo>
                    <a:pt x="50" y="525"/>
                  </a:lnTo>
                  <a:lnTo>
                    <a:pt x="48" y="525"/>
                  </a:lnTo>
                  <a:close/>
                  <a:moveTo>
                    <a:pt x="71" y="581"/>
                  </a:moveTo>
                  <a:lnTo>
                    <a:pt x="69" y="581"/>
                  </a:lnTo>
                  <a:lnTo>
                    <a:pt x="69" y="581"/>
                  </a:lnTo>
                  <a:lnTo>
                    <a:pt x="66" y="584"/>
                  </a:lnTo>
                  <a:lnTo>
                    <a:pt x="66" y="586"/>
                  </a:lnTo>
                  <a:lnTo>
                    <a:pt x="66" y="588"/>
                  </a:lnTo>
                  <a:lnTo>
                    <a:pt x="66" y="588"/>
                  </a:lnTo>
                  <a:lnTo>
                    <a:pt x="69" y="586"/>
                  </a:lnTo>
                  <a:lnTo>
                    <a:pt x="69" y="584"/>
                  </a:lnTo>
                  <a:lnTo>
                    <a:pt x="71" y="584"/>
                  </a:lnTo>
                  <a:lnTo>
                    <a:pt x="71" y="584"/>
                  </a:lnTo>
                  <a:lnTo>
                    <a:pt x="71" y="581"/>
                  </a:lnTo>
                  <a:lnTo>
                    <a:pt x="71" y="581"/>
                  </a:lnTo>
                  <a:lnTo>
                    <a:pt x="71" y="581"/>
                  </a:lnTo>
                  <a:close/>
                  <a:moveTo>
                    <a:pt x="71" y="586"/>
                  </a:moveTo>
                  <a:lnTo>
                    <a:pt x="71" y="586"/>
                  </a:lnTo>
                  <a:lnTo>
                    <a:pt x="69" y="586"/>
                  </a:lnTo>
                  <a:lnTo>
                    <a:pt x="69" y="588"/>
                  </a:lnTo>
                  <a:lnTo>
                    <a:pt x="69" y="588"/>
                  </a:lnTo>
                  <a:lnTo>
                    <a:pt x="71" y="588"/>
                  </a:lnTo>
                  <a:lnTo>
                    <a:pt x="71" y="588"/>
                  </a:lnTo>
                  <a:lnTo>
                    <a:pt x="71" y="586"/>
                  </a:lnTo>
                  <a:lnTo>
                    <a:pt x="71" y="586"/>
                  </a:lnTo>
                  <a:lnTo>
                    <a:pt x="71" y="584"/>
                  </a:lnTo>
                  <a:lnTo>
                    <a:pt x="71" y="586"/>
                  </a:lnTo>
                  <a:close/>
                  <a:moveTo>
                    <a:pt x="69" y="593"/>
                  </a:moveTo>
                  <a:lnTo>
                    <a:pt x="69" y="596"/>
                  </a:lnTo>
                  <a:lnTo>
                    <a:pt x="71" y="596"/>
                  </a:lnTo>
                  <a:lnTo>
                    <a:pt x="71" y="596"/>
                  </a:lnTo>
                  <a:lnTo>
                    <a:pt x="71" y="598"/>
                  </a:lnTo>
                  <a:lnTo>
                    <a:pt x="71" y="598"/>
                  </a:lnTo>
                  <a:lnTo>
                    <a:pt x="73" y="600"/>
                  </a:lnTo>
                  <a:lnTo>
                    <a:pt x="73" y="598"/>
                  </a:lnTo>
                  <a:lnTo>
                    <a:pt x="73" y="596"/>
                  </a:lnTo>
                  <a:lnTo>
                    <a:pt x="73" y="596"/>
                  </a:lnTo>
                  <a:lnTo>
                    <a:pt x="71" y="593"/>
                  </a:lnTo>
                  <a:lnTo>
                    <a:pt x="71" y="593"/>
                  </a:lnTo>
                  <a:lnTo>
                    <a:pt x="69" y="593"/>
                  </a:lnTo>
                  <a:close/>
                  <a:moveTo>
                    <a:pt x="43" y="555"/>
                  </a:moveTo>
                  <a:lnTo>
                    <a:pt x="43" y="555"/>
                  </a:lnTo>
                  <a:lnTo>
                    <a:pt x="43" y="558"/>
                  </a:lnTo>
                  <a:lnTo>
                    <a:pt x="43" y="560"/>
                  </a:lnTo>
                  <a:lnTo>
                    <a:pt x="43" y="560"/>
                  </a:lnTo>
                  <a:lnTo>
                    <a:pt x="43" y="560"/>
                  </a:lnTo>
                  <a:lnTo>
                    <a:pt x="45" y="560"/>
                  </a:lnTo>
                  <a:lnTo>
                    <a:pt x="45" y="558"/>
                  </a:lnTo>
                  <a:lnTo>
                    <a:pt x="45" y="558"/>
                  </a:lnTo>
                  <a:lnTo>
                    <a:pt x="48" y="555"/>
                  </a:lnTo>
                  <a:lnTo>
                    <a:pt x="48" y="555"/>
                  </a:lnTo>
                  <a:lnTo>
                    <a:pt x="48" y="555"/>
                  </a:lnTo>
                  <a:lnTo>
                    <a:pt x="48" y="555"/>
                  </a:lnTo>
                  <a:lnTo>
                    <a:pt x="45" y="555"/>
                  </a:lnTo>
                  <a:lnTo>
                    <a:pt x="43" y="555"/>
                  </a:lnTo>
                  <a:close/>
                  <a:moveTo>
                    <a:pt x="36" y="598"/>
                  </a:moveTo>
                  <a:lnTo>
                    <a:pt x="36" y="598"/>
                  </a:lnTo>
                  <a:lnTo>
                    <a:pt x="36" y="596"/>
                  </a:lnTo>
                  <a:lnTo>
                    <a:pt x="38" y="596"/>
                  </a:lnTo>
                  <a:lnTo>
                    <a:pt x="38" y="593"/>
                  </a:lnTo>
                  <a:lnTo>
                    <a:pt x="38" y="593"/>
                  </a:lnTo>
                  <a:lnTo>
                    <a:pt x="36" y="591"/>
                  </a:lnTo>
                  <a:lnTo>
                    <a:pt x="33" y="593"/>
                  </a:lnTo>
                  <a:lnTo>
                    <a:pt x="33" y="593"/>
                  </a:lnTo>
                  <a:lnTo>
                    <a:pt x="33" y="593"/>
                  </a:lnTo>
                  <a:lnTo>
                    <a:pt x="33" y="596"/>
                  </a:lnTo>
                  <a:lnTo>
                    <a:pt x="31" y="596"/>
                  </a:lnTo>
                  <a:lnTo>
                    <a:pt x="31" y="596"/>
                  </a:lnTo>
                  <a:lnTo>
                    <a:pt x="33" y="596"/>
                  </a:lnTo>
                  <a:lnTo>
                    <a:pt x="33" y="598"/>
                  </a:lnTo>
                  <a:lnTo>
                    <a:pt x="33" y="598"/>
                  </a:lnTo>
                  <a:lnTo>
                    <a:pt x="36" y="598"/>
                  </a:lnTo>
                  <a:close/>
                  <a:moveTo>
                    <a:pt x="73" y="617"/>
                  </a:moveTo>
                  <a:lnTo>
                    <a:pt x="73" y="617"/>
                  </a:lnTo>
                  <a:lnTo>
                    <a:pt x="71" y="619"/>
                  </a:lnTo>
                  <a:lnTo>
                    <a:pt x="71" y="619"/>
                  </a:lnTo>
                  <a:lnTo>
                    <a:pt x="73" y="614"/>
                  </a:lnTo>
                  <a:lnTo>
                    <a:pt x="71" y="610"/>
                  </a:lnTo>
                  <a:lnTo>
                    <a:pt x="73" y="607"/>
                  </a:lnTo>
                  <a:lnTo>
                    <a:pt x="73" y="607"/>
                  </a:lnTo>
                  <a:lnTo>
                    <a:pt x="73" y="607"/>
                  </a:lnTo>
                  <a:lnTo>
                    <a:pt x="71" y="605"/>
                  </a:lnTo>
                  <a:lnTo>
                    <a:pt x="71" y="603"/>
                  </a:lnTo>
                  <a:lnTo>
                    <a:pt x="66" y="603"/>
                  </a:lnTo>
                  <a:lnTo>
                    <a:pt x="64" y="600"/>
                  </a:lnTo>
                  <a:lnTo>
                    <a:pt x="64" y="598"/>
                  </a:lnTo>
                  <a:lnTo>
                    <a:pt x="64" y="596"/>
                  </a:lnTo>
                  <a:lnTo>
                    <a:pt x="64" y="596"/>
                  </a:lnTo>
                  <a:lnTo>
                    <a:pt x="64" y="596"/>
                  </a:lnTo>
                  <a:lnTo>
                    <a:pt x="64" y="596"/>
                  </a:lnTo>
                  <a:lnTo>
                    <a:pt x="64" y="593"/>
                  </a:lnTo>
                  <a:lnTo>
                    <a:pt x="64" y="588"/>
                  </a:lnTo>
                  <a:lnTo>
                    <a:pt x="64" y="586"/>
                  </a:lnTo>
                  <a:lnTo>
                    <a:pt x="64" y="584"/>
                  </a:lnTo>
                  <a:lnTo>
                    <a:pt x="64" y="584"/>
                  </a:lnTo>
                  <a:lnTo>
                    <a:pt x="64" y="581"/>
                  </a:lnTo>
                  <a:lnTo>
                    <a:pt x="64" y="581"/>
                  </a:lnTo>
                  <a:lnTo>
                    <a:pt x="59" y="581"/>
                  </a:lnTo>
                  <a:lnTo>
                    <a:pt x="55" y="579"/>
                  </a:lnTo>
                  <a:lnTo>
                    <a:pt x="48" y="579"/>
                  </a:lnTo>
                  <a:lnTo>
                    <a:pt x="43" y="577"/>
                  </a:lnTo>
                  <a:lnTo>
                    <a:pt x="38" y="572"/>
                  </a:lnTo>
                  <a:lnTo>
                    <a:pt x="33" y="572"/>
                  </a:lnTo>
                  <a:lnTo>
                    <a:pt x="31" y="572"/>
                  </a:lnTo>
                  <a:lnTo>
                    <a:pt x="29" y="572"/>
                  </a:lnTo>
                  <a:lnTo>
                    <a:pt x="26" y="572"/>
                  </a:lnTo>
                  <a:lnTo>
                    <a:pt x="26" y="574"/>
                  </a:lnTo>
                  <a:lnTo>
                    <a:pt x="24" y="574"/>
                  </a:lnTo>
                  <a:lnTo>
                    <a:pt x="24" y="577"/>
                  </a:lnTo>
                  <a:lnTo>
                    <a:pt x="26" y="579"/>
                  </a:lnTo>
                  <a:lnTo>
                    <a:pt x="26" y="579"/>
                  </a:lnTo>
                  <a:lnTo>
                    <a:pt x="29" y="579"/>
                  </a:lnTo>
                  <a:lnTo>
                    <a:pt x="29" y="579"/>
                  </a:lnTo>
                  <a:lnTo>
                    <a:pt x="31" y="579"/>
                  </a:lnTo>
                  <a:lnTo>
                    <a:pt x="33" y="577"/>
                  </a:lnTo>
                  <a:lnTo>
                    <a:pt x="33" y="577"/>
                  </a:lnTo>
                  <a:lnTo>
                    <a:pt x="36" y="577"/>
                  </a:lnTo>
                  <a:lnTo>
                    <a:pt x="38" y="577"/>
                  </a:lnTo>
                  <a:lnTo>
                    <a:pt x="36" y="579"/>
                  </a:lnTo>
                  <a:lnTo>
                    <a:pt x="36" y="579"/>
                  </a:lnTo>
                  <a:lnTo>
                    <a:pt x="33" y="581"/>
                  </a:lnTo>
                  <a:lnTo>
                    <a:pt x="33" y="581"/>
                  </a:lnTo>
                  <a:lnTo>
                    <a:pt x="33" y="579"/>
                  </a:lnTo>
                  <a:lnTo>
                    <a:pt x="33" y="579"/>
                  </a:lnTo>
                  <a:lnTo>
                    <a:pt x="29" y="579"/>
                  </a:lnTo>
                  <a:lnTo>
                    <a:pt x="29" y="579"/>
                  </a:lnTo>
                  <a:lnTo>
                    <a:pt x="29" y="579"/>
                  </a:lnTo>
                  <a:lnTo>
                    <a:pt x="26" y="581"/>
                  </a:lnTo>
                  <a:lnTo>
                    <a:pt x="26" y="584"/>
                  </a:lnTo>
                  <a:lnTo>
                    <a:pt x="26" y="584"/>
                  </a:lnTo>
                  <a:lnTo>
                    <a:pt x="26" y="584"/>
                  </a:lnTo>
                  <a:lnTo>
                    <a:pt x="26" y="586"/>
                  </a:lnTo>
                  <a:lnTo>
                    <a:pt x="24" y="586"/>
                  </a:lnTo>
                  <a:lnTo>
                    <a:pt x="24" y="586"/>
                  </a:lnTo>
                  <a:lnTo>
                    <a:pt x="24" y="586"/>
                  </a:lnTo>
                  <a:lnTo>
                    <a:pt x="24" y="586"/>
                  </a:lnTo>
                  <a:lnTo>
                    <a:pt x="26" y="586"/>
                  </a:lnTo>
                  <a:lnTo>
                    <a:pt x="31" y="586"/>
                  </a:lnTo>
                  <a:lnTo>
                    <a:pt x="31" y="586"/>
                  </a:lnTo>
                  <a:lnTo>
                    <a:pt x="31" y="588"/>
                  </a:lnTo>
                  <a:lnTo>
                    <a:pt x="31" y="588"/>
                  </a:lnTo>
                  <a:lnTo>
                    <a:pt x="31" y="588"/>
                  </a:lnTo>
                  <a:lnTo>
                    <a:pt x="33" y="588"/>
                  </a:lnTo>
                  <a:lnTo>
                    <a:pt x="33" y="586"/>
                  </a:lnTo>
                  <a:lnTo>
                    <a:pt x="33" y="586"/>
                  </a:lnTo>
                  <a:lnTo>
                    <a:pt x="33" y="586"/>
                  </a:lnTo>
                  <a:lnTo>
                    <a:pt x="33" y="586"/>
                  </a:lnTo>
                  <a:lnTo>
                    <a:pt x="33" y="588"/>
                  </a:lnTo>
                  <a:lnTo>
                    <a:pt x="33" y="588"/>
                  </a:lnTo>
                  <a:lnTo>
                    <a:pt x="31" y="588"/>
                  </a:lnTo>
                  <a:lnTo>
                    <a:pt x="31" y="591"/>
                  </a:lnTo>
                  <a:lnTo>
                    <a:pt x="31" y="591"/>
                  </a:lnTo>
                  <a:lnTo>
                    <a:pt x="31" y="591"/>
                  </a:lnTo>
                  <a:lnTo>
                    <a:pt x="33" y="591"/>
                  </a:lnTo>
                  <a:lnTo>
                    <a:pt x="33" y="591"/>
                  </a:lnTo>
                  <a:lnTo>
                    <a:pt x="36" y="591"/>
                  </a:lnTo>
                  <a:lnTo>
                    <a:pt x="36" y="591"/>
                  </a:lnTo>
                  <a:lnTo>
                    <a:pt x="36" y="591"/>
                  </a:lnTo>
                  <a:lnTo>
                    <a:pt x="36" y="591"/>
                  </a:lnTo>
                  <a:lnTo>
                    <a:pt x="38" y="591"/>
                  </a:lnTo>
                  <a:lnTo>
                    <a:pt x="38" y="591"/>
                  </a:lnTo>
                  <a:lnTo>
                    <a:pt x="38" y="593"/>
                  </a:lnTo>
                  <a:lnTo>
                    <a:pt x="38" y="596"/>
                  </a:lnTo>
                  <a:lnTo>
                    <a:pt x="38" y="596"/>
                  </a:lnTo>
                  <a:lnTo>
                    <a:pt x="40" y="596"/>
                  </a:lnTo>
                  <a:lnTo>
                    <a:pt x="40" y="596"/>
                  </a:lnTo>
                  <a:lnTo>
                    <a:pt x="40" y="596"/>
                  </a:lnTo>
                  <a:lnTo>
                    <a:pt x="45" y="596"/>
                  </a:lnTo>
                  <a:lnTo>
                    <a:pt x="43" y="596"/>
                  </a:lnTo>
                  <a:lnTo>
                    <a:pt x="38" y="598"/>
                  </a:lnTo>
                  <a:lnTo>
                    <a:pt x="36" y="598"/>
                  </a:lnTo>
                  <a:lnTo>
                    <a:pt x="36" y="598"/>
                  </a:lnTo>
                  <a:lnTo>
                    <a:pt x="36" y="598"/>
                  </a:lnTo>
                  <a:lnTo>
                    <a:pt x="33" y="600"/>
                  </a:lnTo>
                  <a:lnTo>
                    <a:pt x="33" y="603"/>
                  </a:lnTo>
                  <a:lnTo>
                    <a:pt x="33" y="603"/>
                  </a:lnTo>
                  <a:lnTo>
                    <a:pt x="36" y="600"/>
                  </a:lnTo>
                  <a:lnTo>
                    <a:pt x="36" y="600"/>
                  </a:lnTo>
                  <a:lnTo>
                    <a:pt x="38" y="603"/>
                  </a:lnTo>
                  <a:lnTo>
                    <a:pt x="38" y="603"/>
                  </a:lnTo>
                  <a:lnTo>
                    <a:pt x="38" y="600"/>
                  </a:lnTo>
                  <a:lnTo>
                    <a:pt x="38" y="600"/>
                  </a:lnTo>
                  <a:lnTo>
                    <a:pt x="40" y="600"/>
                  </a:lnTo>
                  <a:lnTo>
                    <a:pt x="40" y="600"/>
                  </a:lnTo>
                  <a:lnTo>
                    <a:pt x="40" y="600"/>
                  </a:lnTo>
                  <a:lnTo>
                    <a:pt x="40" y="603"/>
                  </a:lnTo>
                  <a:lnTo>
                    <a:pt x="40" y="603"/>
                  </a:lnTo>
                  <a:lnTo>
                    <a:pt x="43" y="603"/>
                  </a:lnTo>
                  <a:lnTo>
                    <a:pt x="43" y="603"/>
                  </a:lnTo>
                  <a:lnTo>
                    <a:pt x="40" y="605"/>
                  </a:lnTo>
                  <a:lnTo>
                    <a:pt x="40" y="605"/>
                  </a:lnTo>
                  <a:lnTo>
                    <a:pt x="40" y="605"/>
                  </a:lnTo>
                  <a:lnTo>
                    <a:pt x="43" y="605"/>
                  </a:lnTo>
                  <a:lnTo>
                    <a:pt x="43" y="605"/>
                  </a:lnTo>
                  <a:lnTo>
                    <a:pt x="43" y="605"/>
                  </a:lnTo>
                  <a:lnTo>
                    <a:pt x="45" y="605"/>
                  </a:lnTo>
                  <a:lnTo>
                    <a:pt x="45" y="605"/>
                  </a:lnTo>
                  <a:lnTo>
                    <a:pt x="45" y="605"/>
                  </a:lnTo>
                  <a:lnTo>
                    <a:pt x="43" y="607"/>
                  </a:lnTo>
                  <a:lnTo>
                    <a:pt x="40" y="607"/>
                  </a:lnTo>
                  <a:lnTo>
                    <a:pt x="40" y="607"/>
                  </a:lnTo>
                  <a:lnTo>
                    <a:pt x="43" y="610"/>
                  </a:lnTo>
                  <a:lnTo>
                    <a:pt x="43" y="610"/>
                  </a:lnTo>
                  <a:lnTo>
                    <a:pt x="43" y="612"/>
                  </a:lnTo>
                  <a:lnTo>
                    <a:pt x="45" y="612"/>
                  </a:lnTo>
                  <a:lnTo>
                    <a:pt x="48" y="610"/>
                  </a:lnTo>
                  <a:lnTo>
                    <a:pt x="50" y="610"/>
                  </a:lnTo>
                  <a:lnTo>
                    <a:pt x="55" y="610"/>
                  </a:lnTo>
                  <a:lnTo>
                    <a:pt x="55" y="610"/>
                  </a:lnTo>
                  <a:lnTo>
                    <a:pt x="57" y="607"/>
                  </a:lnTo>
                  <a:lnTo>
                    <a:pt x="57" y="607"/>
                  </a:lnTo>
                  <a:lnTo>
                    <a:pt x="59" y="605"/>
                  </a:lnTo>
                  <a:lnTo>
                    <a:pt x="59" y="605"/>
                  </a:lnTo>
                  <a:lnTo>
                    <a:pt x="57" y="607"/>
                  </a:lnTo>
                  <a:lnTo>
                    <a:pt x="57" y="607"/>
                  </a:lnTo>
                  <a:lnTo>
                    <a:pt x="55" y="610"/>
                  </a:lnTo>
                  <a:lnTo>
                    <a:pt x="52" y="610"/>
                  </a:lnTo>
                  <a:lnTo>
                    <a:pt x="48" y="614"/>
                  </a:lnTo>
                  <a:lnTo>
                    <a:pt x="48" y="614"/>
                  </a:lnTo>
                  <a:lnTo>
                    <a:pt x="48" y="614"/>
                  </a:lnTo>
                  <a:lnTo>
                    <a:pt x="48" y="617"/>
                  </a:lnTo>
                  <a:lnTo>
                    <a:pt x="50" y="617"/>
                  </a:lnTo>
                  <a:lnTo>
                    <a:pt x="52" y="619"/>
                  </a:lnTo>
                  <a:lnTo>
                    <a:pt x="55" y="619"/>
                  </a:lnTo>
                  <a:lnTo>
                    <a:pt x="59" y="622"/>
                  </a:lnTo>
                  <a:lnTo>
                    <a:pt x="62" y="622"/>
                  </a:lnTo>
                  <a:lnTo>
                    <a:pt x="66" y="624"/>
                  </a:lnTo>
                  <a:lnTo>
                    <a:pt x="66" y="624"/>
                  </a:lnTo>
                  <a:lnTo>
                    <a:pt x="66" y="624"/>
                  </a:lnTo>
                  <a:lnTo>
                    <a:pt x="69" y="622"/>
                  </a:lnTo>
                  <a:lnTo>
                    <a:pt x="69" y="622"/>
                  </a:lnTo>
                  <a:lnTo>
                    <a:pt x="71" y="622"/>
                  </a:lnTo>
                  <a:lnTo>
                    <a:pt x="71" y="622"/>
                  </a:lnTo>
                  <a:lnTo>
                    <a:pt x="73" y="622"/>
                  </a:lnTo>
                  <a:lnTo>
                    <a:pt x="73" y="617"/>
                  </a:lnTo>
                  <a:lnTo>
                    <a:pt x="73" y="617"/>
                  </a:lnTo>
                  <a:lnTo>
                    <a:pt x="73" y="617"/>
                  </a:lnTo>
                  <a:lnTo>
                    <a:pt x="73" y="617"/>
                  </a:lnTo>
                  <a:close/>
                  <a:moveTo>
                    <a:pt x="38" y="603"/>
                  </a:moveTo>
                  <a:lnTo>
                    <a:pt x="38" y="603"/>
                  </a:lnTo>
                  <a:lnTo>
                    <a:pt x="38" y="603"/>
                  </a:lnTo>
                  <a:lnTo>
                    <a:pt x="38" y="605"/>
                  </a:lnTo>
                  <a:lnTo>
                    <a:pt x="38" y="605"/>
                  </a:lnTo>
                  <a:lnTo>
                    <a:pt x="40" y="603"/>
                  </a:lnTo>
                  <a:lnTo>
                    <a:pt x="40" y="603"/>
                  </a:lnTo>
                  <a:lnTo>
                    <a:pt x="38" y="603"/>
                  </a:lnTo>
                  <a:close/>
                  <a:moveTo>
                    <a:pt x="48" y="534"/>
                  </a:moveTo>
                  <a:lnTo>
                    <a:pt x="50" y="534"/>
                  </a:lnTo>
                  <a:lnTo>
                    <a:pt x="50" y="534"/>
                  </a:lnTo>
                  <a:lnTo>
                    <a:pt x="52" y="534"/>
                  </a:lnTo>
                  <a:lnTo>
                    <a:pt x="52" y="534"/>
                  </a:lnTo>
                  <a:lnTo>
                    <a:pt x="50" y="536"/>
                  </a:lnTo>
                  <a:lnTo>
                    <a:pt x="50" y="536"/>
                  </a:lnTo>
                  <a:lnTo>
                    <a:pt x="48" y="539"/>
                  </a:lnTo>
                  <a:lnTo>
                    <a:pt x="45" y="541"/>
                  </a:lnTo>
                  <a:lnTo>
                    <a:pt x="45" y="544"/>
                  </a:lnTo>
                  <a:lnTo>
                    <a:pt x="48" y="541"/>
                  </a:lnTo>
                  <a:lnTo>
                    <a:pt x="50" y="539"/>
                  </a:lnTo>
                  <a:lnTo>
                    <a:pt x="52" y="539"/>
                  </a:lnTo>
                  <a:lnTo>
                    <a:pt x="55" y="536"/>
                  </a:lnTo>
                  <a:lnTo>
                    <a:pt x="59" y="529"/>
                  </a:lnTo>
                  <a:lnTo>
                    <a:pt x="62" y="527"/>
                  </a:lnTo>
                  <a:lnTo>
                    <a:pt x="59" y="525"/>
                  </a:lnTo>
                  <a:lnTo>
                    <a:pt x="59" y="525"/>
                  </a:lnTo>
                  <a:lnTo>
                    <a:pt x="59" y="522"/>
                  </a:lnTo>
                  <a:lnTo>
                    <a:pt x="57" y="522"/>
                  </a:lnTo>
                  <a:lnTo>
                    <a:pt x="57" y="525"/>
                  </a:lnTo>
                  <a:lnTo>
                    <a:pt x="55" y="525"/>
                  </a:lnTo>
                  <a:lnTo>
                    <a:pt x="52" y="527"/>
                  </a:lnTo>
                  <a:lnTo>
                    <a:pt x="50" y="527"/>
                  </a:lnTo>
                  <a:lnTo>
                    <a:pt x="50" y="529"/>
                  </a:lnTo>
                  <a:lnTo>
                    <a:pt x="50" y="529"/>
                  </a:lnTo>
                  <a:lnTo>
                    <a:pt x="50" y="532"/>
                  </a:lnTo>
                  <a:lnTo>
                    <a:pt x="50" y="532"/>
                  </a:lnTo>
                  <a:lnTo>
                    <a:pt x="48" y="534"/>
                  </a:lnTo>
                  <a:close/>
                  <a:moveTo>
                    <a:pt x="29" y="508"/>
                  </a:moveTo>
                  <a:lnTo>
                    <a:pt x="29" y="508"/>
                  </a:lnTo>
                  <a:lnTo>
                    <a:pt x="31" y="506"/>
                  </a:lnTo>
                  <a:lnTo>
                    <a:pt x="31" y="506"/>
                  </a:lnTo>
                  <a:lnTo>
                    <a:pt x="29" y="506"/>
                  </a:lnTo>
                  <a:lnTo>
                    <a:pt x="26" y="508"/>
                  </a:lnTo>
                  <a:lnTo>
                    <a:pt x="22" y="508"/>
                  </a:lnTo>
                  <a:lnTo>
                    <a:pt x="22" y="508"/>
                  </a:lnTo>
                  <a:lnTo>
                    <a:pt x="19" y="510"/>
                  </a:lnTo>
                  <a:lnTo>
                    <a:pt x="19" y="510"/>
                  </a:lnTo>
                  <a:lnTo>
                    <a:pt x="17" y="513"/>
                  </a:lnTo>
                  <a:lnTo>
                    <a:pt x="17" y="515"/>
                  </a:lnTo>
                  <a:lnTo>
                    <a:pt x="15" y="515"/>
                  </a:lnTo>
                  <a:lnTo>
                    <a:pt x="10" y="515"/>
                  </a:lnTo>
                  <a:lnTo>
                    <a:pt x="10" y="515"/>
                  </a:lnTo>
                  <a:lnTo>
                    <a:pt x="10" y="515"/>
                  </a:lnTo>
                  <a:lnTo>
                    <a:pt x="10" y="515"/>
                  </a:lnTo>
                  <a:lnTo>
                    <a:pt x="10" y="515"/>
                  </a:lnTo>
                  <a:lnTo>
                    <a:pt x="17" y="513"/>
                  </a:lnTo>
                  <a:lnTo>
                    <a:pt x="19" y="510"/>
                  </a:lnTo>
                  <a:lnTo>
                    <a:pt x="19" y="510"/>
                  </a:lnTo>
                  <a:lnTo>
                    <a:pt x="19" y="508"/>
                  </a:lnTo>
                  <a:lnTo>
                    <a:pt x="22" y="508"/>
                  </a:lnTo>
                  <a:lnTo>
                    <a:pt x="22" y="506"/>
                  </a:lnTo>
                  <a:lnTo>
                    <a:pt x="22" y="506"/>
                  </a:lnTo>
                  <a:lnTo>
                    <a:pt x="19" y="506"/>
                  </a:lnTo>
                  <a:lnTo>
                    <a:pt x="17" y="508"/>
                  </a:lnTo>
                  <a:lnTo>
                    <a:pt x="17" y="506"/>
                  </a:lnTo>
                  <a:lnTo>
                    <a:pt x="12" y="506"/>
                  </a:lnTo>
                  <a:lnTo>
                    <a:pt x="12" y="506"/>
                  </a:lnTo>
                  <a:lnTo>
                    <a:pt x="10" y="506"/>
                  </a:lnTo>
                  <a:lnTo>
                    <a:pt x="10" y="506"/>
                  </a:lnTo>
                  <a:lnTo>
                    <a:pt x="8" y="508"/>
                  </a:lnTo>
                  <a:lnTo>
                    <a:pt x="5" y="510"/>
                  </a:lnTo>
                  <a:lnTo>
                    <a:pt x="3" y="510"/>
                  </a:lnTo>
                  <a:lnTo>
                    <a:pt x="3" y="513"/>
                  </a:lnTo>
                  <a:lnTo>
                    <a:pt x="3" y="515"/>
                  </a:lnTo>
                  <a:lnTo>
                    <a:pt x="3" y="515"/>
                  </a:lnTo>
                  <a:lnTo>
                    <a:pt x="3" y="518"/>
                  </a:lnTo>
                  <a:lnTo>
                    <a:pt x="3" y="518"/>
                  </a:lnTo>
                  <a:lnTo>
                    <a:pt x="3" y="520"/>
                  </a:lnTo>
                  <a:lnTo>
                    <a:pt x="5" y="522"/>
                  </a:lnTo>
                  <a:lnTo>
                    <a:pt x="5" y="522"/>
                  </a:lnTo>
                  <a:lnTo>
                    <a:pt x="5" y="522"/>
                  </a:lnTo>
                  <a:lnTo>
                    <a:pt x="3" y="522"/>
                  </a:lnTo>
                  <a:lnTo>
                    <a:pt x="3" y="520"/>
                  </a:lnTo>
                  <a:lnTo>
                    <a:pt x="0" y="520"/>
                  </a:lnTo>
                  <a:lnTo>
                    <a:pt x="0" y="522"/>
                  </a:lnTo>
                  <a:lnTo>
                    <a:pt x="0" y="522"/>
                  </a:lnTo>
                  <a:lnTo>
                    <a:pt x="0" y="525"/>
                  </a:lnTo>
                  <a:lnTo>
                    <a:pt x="3" y="525"/>
                  </a:lnTo>
                  <a:lnTo>
                    <a:pt x="10" y="522"/>
                  </a:lnTo>
                  <a:lnTo>
                    <a:pt x="12" y="522"/>
                  </a:lnTo>
                  <a:lnTo>
                    <a:pt x="15" y="520"/>
                  </a:lnTo>
                  <a:lnTo>
                    <a:pt x="17" y="518"/>
                  </a:lnTo>
                  <a:lnTo>
                    <a:pt x="19" y="515"/>
                  </a:lnTo>
                  <a:lnTo>
                    <a:pt x="24" y="510"/>
                  </a:lnTo>
                  <a:lnTo>
                    <a:pt x="29" y="508"/>
                  </a:lnTo>
                  <a:close/>
                  <a:moveTo>
                    <a:pt x="38" y="518"/>
                  </a:moveTo>
                  <a:lnTo>
                    <a:pt x="40" y="518"/>
                  </a:lnTo>
                  <a:lnTo>
                    <a:pt x="40" y="520"/>
                  </a:lnTo>
                  <a:lnTo>
                    <a:pt x="40" y="522"/>
                  </a:lnTo>
                  <a:lnTo>
                    <a:pt x="40" y="525"/>
                  </a:lnTo>
                  <a:lnTo>
                    <a:pt x="43" y="525"/>
                  </a:lnTo>
                  <a:lnTo>
                    <a:pt x="43" y="525"/>
                  </a:lnTo>
                  <a:lnTo>
                    <a:pt x="45" y="525"/>
                  </a:lnTo>
                  <a:lnTo>
                    <a:pt x="45" y="522"/>
                  </a:lnTo>
                  <a:lnTo>
                    <a:pt x="45" y="520"/>
                  </a:lnTo>
                  <a:lnTo>
                    <a:pt x="45" y="518"/>
                  </a:lnTo>
                  <a:lnTo>
                    <a:pt x="45" y="518"/>
                  </a:lnTo>
                  <a:lnTo>
                    <a:pt x="43" y="515"/>
                  </a:lnTo>
                  <a:lnTo>
                    <a:pt x="40" y="515"/>
                  </a:lnTo>
                  <a:lnTo>
                    <a:pt x="38" y="518"/>
                  </a:lnTo>
                  <a:close/>
                  <a:moveTo>
                    <a:pt x="45" y="508"/>
                  </a:moveTo>
                  <a:lnTo>
                    <a:pt x="43" y="510"/>
                  </a:lnTo>
                  <a:lnTo>
                    <a:pt x="43" y="510"/>
                  </a:lnTo>
                  <a:lnTo>
                    <a:pt x="43" y="510"/>
                  </a:lnTo>
                  <a:lnTo>
                    <a:pt x="43" y="510"/>
                  </a:lnTo>
                  <a:lnTo>
                    <a:pt x="43" y="510"/>
                  </a:lnTo>
                  <a:lnTo>
                    <a:pt x="43" y="510"/>
                  </a:lnTo>
                  <a:lnTo>
                    <a:pt x="43" y="510"/>
                  </a:lnTo>
                  <a:lnTo>
                    <a:pt x="43" y="510"/>
                  </a:lnTo>
                  <a:lnTo>
                    <a:pt x="43" y="510"/>
                  </a:lnTo>
                  <a:lnTo>
                    <a:pt x="45" y="510"/>
                  </a:lnTo>
                  <a:lnTo>
                    <a:pt x="45" y="510"/>
                  </a:lnTo>
                  <a:lnTo>
                    <a:pt x="45" y="510"/>
                  </a:lnTo>
                  <a:lnTo>
                    <a:pt x="45" y="510"/>
                  </a:lnTo>
                  <a:lnTo>
                    <a:pt x="45" y="510"/>
                  </a:lnTo>
                  <a:lnTo>
                    <a:pt x="45" y="510"/>
                  </a:lnTo>
                  <a:lnTo>
                    <a:pt x="48" y="510"/>
                  </a:lnTo>
                  <a:lnTo>
                    <a:pt x="50" y="510"/>
                  </a:lnTo>
                  <a:lnTo>
                    <a:pt x="50" y="508"/>
                  </a:lnTo>
                  <a:lnTo>
                    <a:pt x="52" y="508"/>
                  </a:lnTo>
                  <a:lnTo>
                    <a:pt x="50" y="508"/>
                  </a:lnTo>
                  <a:lnTo>
                    <a:pt x="50" y="506"/>
                  </a:lnTo>
                  <a:lnTo>
                    <a:pt x="50" y="506"/>
                  </a:lnTo>
                  <a:lnTo>
                    <a:pt x="50" y="506"/>
                  </a:lnTo>
                  <a:lnTo>
                    <a:pt x="45" y="508"/>
                  </a:lnTo>
                  <a:close/>
                  <a:moveTo>
                    <a:pt x="953" y="87"/>
                  </a:moveTo>
                  <a:lnTo>
                    <a:pt x="953" y="87"/>
                  </a:lnTo>
                  <a:lnTo>
                    <a:pt x="953" y="90"/>
                  </a:lnTo>
                  <a:lnTo>
                    <a:pt x="953" y="90"/>
                  </a:lnTo>
                  <a:lnTo>
                    <a:pt x="955" y="90"/>
                  </a:lnTo>
                  <a:lnTo>
                    <a:pt x="955" y="90"/>
                  </a:lnTo>
                  <a:lnTo>
                    <a:pt x="953" y="90"/>
                  </a:lnTo>
                  <a:lnTo>
                    <a:pt x="953" y="90"/>
                  </a:lnTo>
                  <a:lnTo>
                    <a:pt x="950" y="90"/>
                  </a:lnTo>
                  <a:lnTo>
                    <a:pt x="948" y="90"/>
                  </a:lnTo>
                  <a:lnTo>
                    <a:pt x="948" y="90"/>
                  </a:lnTo>
                  <a:lnTo>
                    <a:pt x="948" y="92"/>
                  </a:lnTo>
                  <a:lnTo>
                    <a:pt x="948" y="92"/>
                  </a:lnTo>
                  <a:lnTo>
                    <a:pt x="948" y="92"/>
                  </a:lnTo>
                  <a:lnTo>
                    <a:pt x="950" y="92"/>
                  </a:lnTo>
                  <a:lnTo>
                    <a:pt x="955" y="94"/>
                  </a:lnTo>
                  <a:lnTo>
                    <a:pt x="957" y="94"/>
                  </a:lnTo>
                  <a:lnTo>
                    <a:pt x="960" y="94"/>
                  </a:lnTo>
                  <a:lnTo>
                    <a:pt x="957" y="94"/>
                  </a:lnTo>
                  <a:lnTo>
                    <a:pt x="957" y="94"/>
                  </a:lnTo>
                  <a:lnTo>
                    <a:pt x="953" y="94"/>
                  </a:lnTo>
                  <a:lnTo>
                    <a:pt x="953" y="94"/>
                  </a:lnTo>
                  <a:lnTo>
                    <a:pt x="953" y="97"/>
                  </a:lnTo>
                  <a:lnTo>
                    <a:pt x="953" y="97"/>
                  </a:lnTo>
                  <a:lnTo>
                    <a:pt x="957" y="97"/>
                  </a:lnTo>
                  <a:lnTo>
                    <a:pt x="957" y="99"/>
                  </a:lnTo>
                  <a:lnTo>
                    <a:pt x="960" y="99"/>
                  </a:lnTo>
                  <a:lnTo>
                    <a:pt x="964" y="99"/>
                  </a:lnTo>
                  <a:lnTo>
                    <a:pt x="967" y="99"/>
                  </a:lnTo>
                  <a:lnTo>
                    <a:pt x="969" y="99"/>
                  </a:lnTo>
                  <a:lnTo>
                    <a:pt x="974" y="99"/>
                  </a:lnTo>
                  <a:lnTo>
                    <a:pt x="976" y="99"/>
                  </a:lnTo>
                  <a:lnTo>
                    <a:pt x="979" y="99"/>
                  </a:lnTo>
                  <a:lnTo>
                    <a:pt x="979" y="99"/>
                  </a:lnTo>
                  <a:lnTo>
                    <a:pt x="983" y="97"/>
                  </a:lnTo>
                  <a:lnTo>
                    <a:pt x="986" y="97"/>
                  </a:lnTo>
                  <a:lnTo>
                    <a:pt x="986" y="97"/>
                  </a:lnTo>
                  <a:lnTo>
                    <a:pt x="986" y="99"/>
                  </a:lnTo>
                  <a:lnTo>
                    <a:pt x="986" y="101"/>
                  </a:lnTo>
                  <a:lnTo>
                    <a:pt x="986" y="104"/>
                  </a:lnTo>
                  <a:lnTo>
                    <a:pt x="988" y="104"/>
                  </a:lnTo>
                  <a:lnTo>
                    <a:pt x="988" y="106"/>
                  </a:lnTo>
                  <a:lnTo>
                    <a:pt x="986" y="106"/>
                  </a:lnTo>
                  <a:lnTo>
                    <a:pt x="986" y="108"/>
                  </a:lnTo>
                  <a:lnTo>
                    <a:pt x="986" y="108"/>
                  </a:lnTo>
                  <a:lnTo>
                    <a:pt x="983" y="108"/>
                  </a:lnTo>
                  <a:lnTo>
                    <a:pt x="983" y="108"/>
                  </a:lnTo>
                  <a:lnTo>
                    <a:pt x="979" y="111"/>
                  </a:lnTo>
                  <a:lnTo>
                    <a:pt x="976" y="113"/>
                  </a:lnTo>
                  <a:lnTo>
                    <a:pt x="976" y="113"/>
                  </a:lnTo>
                  <a:lnTo>
                    <a:pt x="974" y="113"/>
                  </a:lnTo>
                  <a:lnTo>
                    <a:pt x="974" y="116"/>
                  </a:lnTo>
                  <a:lnTo>
                    <a:pt x="974" y="116"/>
                  </a:lnTo>
                  <a:lnTo>
                    <a:pt x="974" y="116"/>
                  </a:lnTo>
                  <a:lnTo>
                    <a:pt x="974" y="116"/>
                  </a:lnTo>
                  <a:lnTo>
                    <a:pt x="974" y="118"/>
                  </a:lnTo>
                  <a:lnTo>
                    <a:pt x="974" y="118"/>
                  </a:lnTo>
                  <a:lnTo>
                    <a:pt x="971" y="118"/>
                  </a:lnTo>
                  <a:lnTo>
                    <a:pt x="971" y="118"/>
                  </a:lnTo>
                  <a:lnTo>
                    <a:pt x="971" y="120"/>
                  </a:lnTo>
                  <a:lnTo>
                    <a:pt x="969" y="123"/>
                  </a:lnTo>
                  <a:lnTo>
                    <a:pt x="969" y="123"/>
                  </a:lnTo>
                  <a:lnTo>
                    <a:pt x="971" y="125"/>
                  </a:lnTo>
                  <a:lnTo>
                    <a:pt x="971" y="125"/>
                  </a:lnTo>
                  <a:lnTo>
                    <a:pt x="974" y="125"/>
                  </a:lnTo>
                  <a:lnTo>
                    <a:pt x="976" y="125"/>
                  </a:lnTo>
                  <a:lnTo>
                    <a:pt x="976" y="125"/>
                  </a:lnTo>
                  <a:lnTo>
                    <a:pt x="979" y="125"/>
                  </a:lnTo>
                  <a:lnTo>
                    <a:pt x="979" y="125"/>
                  </a:lnTo>
                  <a:lnTo>
                    <a:pt x="979" y="123"/>
                  </a:lnTo>
                  <a:lnTo>
                    <a:pt x="983" y="123"/>
                  </a:lnTo>
                  <a:lnTo>
                    <a:pt x="983" y="123"/>
                  </a:lnTo>
                  <a:lnTo>
                    <a:pt x="981" y="123"/>
                  </a:lnTo>
                  <a:lnTo>
                    <a:pt x="981" y="125"/>
                  </a:lnTo>
                  <a:lnTo>
                    <a:pt x="983" y="125"/>
                  </a:lnTo>
                  <a:lnTo>
                    <a:pt x="983" y="125"/>
                  </a:lnTo>
                  <a:lnTo>
                    <a:pt x="986" y="125"/>
                  </a:lnTo>
                  <a:lnTo>
                    <a:pt x="990" y="127"/>
                  </a:lnTo>
                  <a:lnTo>
                    <a:pt x="993" y="127"/>
                  </a:lnTo>
                  <a:lnTo>
                    <a:pt x="995" y="127"/>
                  </a:lnTo>
                  <a:lnTo>
                    <a:pt x="997" y="127"/>
                  </a:lnTo>
                  <a:lnTo>
                    <a:pt x="1000" y="125"/>
                  </a:lnTo>
                  <a:lnTo>
                    <a:pt x="1002" y="125"/>
                  </a:lnTo>
                  <a:lnTo>
                    <a:pt x="1002" y="125"/>
                  </a:lnTo>
                  <a:lnTo>
                    <a:pt x="1002" y="125"/>
                  </a:lnTo>
                  <a:lnTo>
                    <a:pt x="1002" y="123"/>
                  </a:lnTo>
                  <a:lnTo>
                    <a:pt x="1004" y="123"/>
                  </a:lnTo>
                  <a:lnTo>
                    <a:pt x="1004" y="123"/>
                  </a:lnTo>
                  <a:lnTo>
                    <a:pt x="1004" y="123"/>
                  </a:lnTo>
                  <a:lnTo>
                    <a:pt x="1007" y="123"/>
                  </a:lnTo>
                  <a:lnTo>
                    <a:pt x="1007" y="123"/>
                  </a:lnTo>
                  <a:lnTo>
                    <a:pt x="1007" y="123"/>
                  </a:lnTo>
                  <a:lnTo>
                    <a:pt x="1007" y="123"/>
                  </a:lnTo>
                  <a:lnTo>
                    <a:pt x="1007" y="125"/>
                  </a:lnTo>
                  <a:lnTo>
                    <a:pt x="1007" y="125"/>
                  </a:lnTo>
                  <a:lnTo>
                    <a:pt x="1009" y="125"/>
                  </a:lnTo>
                  <a:lnTo>
                    <a:pt x="1012" y="123"/>
                  </a:lnTo>
                  <a:lnTo>
                    <a:pt x="1014" y="123"/>
                  </a:lnTo>
                  <a:lnTo>
                    <a:pt x="1014" y="123"/>
                  </a:lnTo>
                  <a:lnTo>
                    <a:pt x="1014" y="123"/>
                  </a:lnTo>
                  <a:lnTo>
                    <a:pt x="1014" y="123"/>
                  </a:lnTo>
                  <a:lnTo>
                    <a:pt x="1014" y="123"/>
                  </a:lnTo>
                  <a:lnTo>
                    <a:pt x="1012" y="125"/>
                  </a:lnTo>
                  <a:lnTo>
                    <a:pt x="1009" y="125"/>
                  </a:lnTo>
                  <a:lnTo>
                    <a:pt x="1009" y="127"/>
                  </a:lnTo>
                  <a:lnTo>
                    <a:pt x="1007" y="127"/>
                  </a:lnTo>
                  <a:lnTo>
                    <a:pt x="1009" y="127"/>
                  </a:lnTo>
                  <a:lnTo>
                    <a:pt x="1009" y="127"/>
                  </a:lnTo>
                  <a:lnTo>
                    <a:pt x="1014" y="127"/>
                  </a:lnTo>
                  <a:lnTo>
                    <a:pt x="1019" y="127"/>
                  </a:lnTo>
                  <a:lnTo>
                    <a:pt x="1023" y="127"/>
                  </a:lnTo>
                  <a:lnTo>
                    <a:pt x="1026" y="127"/>
                  </a:lnTo>
                  <a:lnTo>
                    <a:pt x="1030" y="127"/>
                  </a:lnTo>
                  <a:lnTo>
                    <a:pt x="1030" y="127"/>
                  </a:lnTo>
                  <a:lnTo>
                    <a:pt x="1030" y="127"/>
                  </a:lnTo>
                  <a:lnTo>
                    <a:pt x="1033" y="127"/>
                  </a:lnTo>
                  <a:lnTo>
                    <a:pt x="1035" y="127"/>
                  </a:lnTo>
                  <a:lnTo>
                    <a:pt x="1037" y="127"/>
                  </a:lnTo>
                  <a:lnTo>
                    <a:pt x="1040" y="127"/>
                  </a:lnTo>
                  <a:lnTo>
                    <a:pt x="1040" y="127"/>
                  </a:lnTo>
                  <a:lnTo>
                    <a:pt x="1042" y="127"/>
                  </a:lnTo>
                  <a:lnTo>
                    <a:pt x="1047" y="127"/>
                  </a:lnTo>
                  <a:lnTo>
                    <a:pt x="1047" y="127"/>
                  </a:lnTo>
                  <a:lnTo>
                    <a:pt x="1047" y="127"/>
                  </a:lnTo>
                  <a:lnTo>
                    <a:pt x="1047" y="125"/>
                  </a:lnTo>
                  <a:lnTo>
                    <a:pt x="1049" y="125"/>
                  </a:lnTo>
                  <a:lnTo>
                    <a:pt x="1049" y="127"/>
                  </a:lnTo>
                  <a:lnTo>
                    <a:pt x="1049" y="127"/>
                  </a:lnTo>
                  <a:lnTo>
                    <a:pt x="1052" y="127"/>
                  </a:lnTo>
                  <a:lnTo>
                    <a:pt x="1052" y="127"/>
                  </a:lnTo>
                  <a:lnTo>
                    <a:pt x="1054" y="125"/>
                  </a:lnTo>
                  <a:lnTo>
                    <a:pt x="1054" y="125"/>
                  </a:lnTo>
                  <a:lnTo>
                    <a:pt x="1054" y="127"/>
                  </a:lnTo>
                  <a:lnTo>
                    <a:pt x="1054" y="127"/>
                  </a:lnTo>
                  <a:lnTo>
                    <a:pt x="1056" y="127"/>
                  </a:lnTo>
                  <a:lnTo>
                    <a:pt x="1059" y="127"/>
                  </a:lnTo>
                  <a:lnTo>
                    <a:pt x="1061" y="127"/>
                  </a:lnTo>
                  <a:lnTo>
                    <a:pt x="1068" y="127"/>
                  </a:lnTo>
                  <a:lnTo>
                    <a:pt x="1070" y="127"/>
                  </a:lnTo>
                  <a:lnTo>
                    <a:pt x="1073" y="127"/>
                  </a:lnTo>
                  <a:lnTo>
                    <a:pt x="1075" y="125"/>
                  </a:lnTo>
                  <a:lnTo>
                    <a:pt x="1075" y="125"/>
                  </a:lnTo>
                  <a:lnTo>
                    <a:pt x="1077" y="123"/>
                  </a:lnTo>
                  <a:lnTo>
                    <a:pt x="1077" y="123"/>
                  </a:lnTo>
                  <a:lnTo>
                    <a:pt x="1077" y="123"/>
                  </a:lnTo>
                  <a:lnTo>
                    <a:pt x="1077" y="123"/>
                  </a:lnTo>
                  <a:lnTo>
                    <a:pt x="1077" y="120"/>
                  </a:lnTo>
                  <a:lnTo>
                    <a:pt x="1077" y="120"/>
                  </a:lnTo>
                  <a:lnTo>
                    <a:pt x="1077" y="120"/>
                  </a:lnTo>
                  <a:lnTo>
                    <a:pt x="1080" y="123"/>
                  </a:lnTo>
                  <a:lnTo>
                    <a:pt x="1080" y="123"/>
                  </a:lnTo>
                  <a:lnTo>
                    <a:pt x="1082" y="123"/>
                  </a:lnTo>
                  <a:lnTo>
                    <a:pt x="1080" y="123"/>
                  </a:lnTo>
                  <a:lnTo>
                    <a:pt x="1080" y="123"/>
                  </a:lnTo>
                  <a:lnTo>
                    <a:pt x="1080" y="125"/>
                  </a:lnTo>
                  <a:lnTo>
                    <a:pt x="1080" y="125"/>
                  </a:lnTo>
                  <a:lnTo>
                    <a:pt x="1080" y="127"/>
                  </a:lnTo>
                  <a:lnTo>
                    <a:pt x="1080" y="127"/>
                  </a:lnTo>
                  <a:lnTo>
                    <a:pt x="1082" y="127"/>
                  </a:lnTo>
                  <a:lnTo>
                    <a:pt x="1082" y="127"/>
                  </a:lnTo>
                  <a:lnTo>
                    <a:pt x="1085" y="127"/>
                  </a:lnTo>
                  <a:lnTo>
                    <a:pt x="1089" y="127"/>
                  </a:lnTo>
                  <a:lnTo>
                    <a:pt x="1089" y="127"/>
                  </a:lnTo>
                  <a:lnTo>
                    <a:pt x="1092" y="127"/>
                  </a:lnTo>
                  <a:lnTo>
                    <a:pt x="1094" y="127"/>
                  </a:lnTo>
                  <a:lnTo>
                    <a:pt x="1099" y="127"/>
                  </a:lnTo>
                  <a:lnTo>
                    <a:pt x="1101" y="127"/>
                  </a:lnTo>
                  <a:lnTo>
                    <a:pt x="1113" y="127"/>
                  </a:lnTo>
                  <a:lnTo>
                    <a:pt x="1113" y="127"/>
                  </a:lnTo>
                  <a:lnTo>
                    <a:pt x="1115" y="125"/>
                  </a:lnTo>
                  <a:lnTo>
                    <a:pt x="1115" y="125"/>
                  </a:lnTo>
                  <a:lnTo>
                    <a:pt x="1118" y="123"/>
                  </a:lnTo>
                  <a:lnTo>
                    <a:pt x="1118" y="123"/>
                  </a:lnTo>
                  <a:lnTo>
                    <a:pt x="1118" y="123"/>
                  </a:lnTo>
                  <a:lnTo>
                    <a:pt x="1118" y="123"/>
                  </a:lnTo>
                  <a:lnTo>
                    <a:pt x="1118" y="120"/>
                  </a:lnTo>
                  <a:lnTo>
                    <a:pt x="1118" y="120"/>
                  </a:lnTo>
                  <a:lnTo>
                    <a:pt x="1118" y="120"/>
                  </a:lnTo>
                  <a:lnTo>
                    <a:pt x="1120" y="120"/>
                  </a:lnTo>
                  <a:lnTo>
                    <a:pt x="1122" y="123"/>
                  </a:lnTo>
                  <a:lnTo>
                    <a:pt x="1127" y="120"/>
                  </a:lnTo>
                  <a:lnTo>
                    <a:pt x="1129" y="120"/>
                  </a:lnTo>
                  <a:lnTo>
                    <a:pt x="1129" y="120"/>
                  </a:lnTo>
                  <a:lnTo>
                    <a:pt x="1129" y="120"/>
                  </a:lnTo>
                  <a:lnTo>
                    <a:pt x="1127" y="118"/>
                  </a:lnTo>
                  <a:lnTo>
                    <a:pt x="1127" y="118"/>
                  </a:lnTo>
                  <a:lnTo>
                    <a:pt x="1122" y="120"/>
                  </a:lnTo>
                  <a:lnTo>
                    <a:pt x="1122" y="120"/>
                  </a:lnTo>
                  <a:lnTo>
                    <a:pt x="1120" y="120"/>
                  </a:lnTo>
                  <a:lnTo>
                    <a:pt x="1120" y="118"/>
                  </a:lnTo>
                  <a:lnTo>
                    <a:pt x="1120" y="118"/>
                  </a:lnTo>
                  <a:lnTo>
                    <a:pt x="1125" y="118"/>
                  </a:lnTo>
                  <a:lnTo>
                    <a:pt x="1132" y="116"/>
                  </a:lnTo>
                  <a:lnTo>
                    <a:pt x="1134" y="116"/>
                  </a:lnTo>
                  <a:lnTo>
                    <a:pt x="1134" y="116"/>
                  </a:lnTo>
                  <a:lnTo>
                    <a:pt x="1134" y="113"/>
                  </a:lnTo>
                  <a:lnTo>
                    <a:pt x="1134" y="111"/>
                  </a:lnTo>
                  <a:lnTo>
                    <a:pt x="1134" y="111"/>
                  </a:lnTo>
                  <a:lnTo>
                    <a:pt x="1129" y="111"/>
                  </a:lnTo>
                  <a:lnTo>
                    <a:pt x="1127" y="111"/>
                  </a:lnTo>
                  <a:lnTo>
                    <a:pt x="1127" y="111"/>
                  </a:lnTo>
                  <a:lnTo>
                    <a:pt x="1132" y="111"/>
                  </a:lnTo>
                  <a:lnTo>
                    <a:pt x="1132" y="111"/>
                  </a:lnTo>
                  <a:lnTo>
                    <a:pt x="1132" y="111"/>
                  </a:lnTo>
                  <a:lnTo>
                    <a:pt x="1129" y="108"/>
                  </a:lnTo>
                  <a:lnTo>
                    <a:pt x="1127" y="108"/>
                  </a:lnTo>
                  <a:lnTo>
                    <a:pt x="1122" y="108"/>
                  </a:lnTo>
                  <a:lnTo>
                    <a:pt x="1120" y="108"/>
                  </a:lnTo>
                  <a:lnTo>
                    <a:pt x="1120" y="108"/>
                  </a:lnTo>
                  <a:lnTo>
                    <a:pt x="1120" y="108"/>
                  </a:lnTo>
                  <a:lnTo>
                    <a:pt x="1122" y="108"/>
                  </a:lnTo>
                  <a:lnTo>
                    <a:pt x="1120" y="106"/>
                  </a:lnTo>
                  <a:lnTo>
                    <a:pt x="1115" y="106"/>
                  </a:lnTo>
                  <a:lnTo>
                    <a:pt x="1110" y="106"/>
                  </a:lnTo>
                  <a:lnTo>
                    <a:pt x="1108" y="106"/>
                  </a:lnTo>
                  <a:lnTo>
                    <a:pt x="1106" y="106"/>
                  </a:lnTo>
                  <a:lnTo>
                    <a:pt x="1099" y="106"/>
                  </a:lnTo>
                  <a:lnTo>
                    <a:pt x="1096" y="106"/>
                  </a:lnTo>
                  <a:lnTo>
                    <a:pt x="1092" y="106"/>
                  </a:lnTo>
                  <a:lnTo>
                    <a:pt x="1089" y="106"/>
                  </a:lnTo>
                  <a:lnTo>
                    <a:pt x="1087" y="106"/>
                  </a:lnTo>
                  <a:lnTo>
                    <a:pt x="1085" y="106"/>
                  </a:lnTo>
                  <a:lnTo>
                    <a:pt x="1077" y="108"/>
                  </a:lnTo>
                  <a:lnTo>
                    <a:pt x="1075" y="108"/>
                  </a:lnTo>
                  <a:lnTo>
                    <a:pt x="1073" y="108"/>
                  </a:lnTo>
                  <a:lnTo>
                    <a:pt x="1066" y="111"/>
                  </a:lnTo>
                  <a:lnTo>
                    <a:pt x="1063" y="111"/>
                  </a:lnTo>
                  <a:lnTo>
                    <a:pt x="1059" y="111"/>
                  </a:lnTo>
                  <a:lnTo>
                    <a:pt x="1056" y="111"/>
                  </a:lnTo>
                  <a:lnTo>
                    <a:pt x="1056" y="113"/>
                  </a:lnTo>
                  <a:lnTo>
                    <a:pt x="1056" y="113"/>
                  </a:lnTo>
                  <a:lnTo>
                    <a:pt x="1052" y="113"/>
                  </a:lnTo>
                  <a:lnTo>
                    <a:pt x="1052" y="113"/>
                  </a:lnTo>
                  <a:lnTo>
                    <a:pt x="1049" y="111"/>
                  </a:lnTo>
                  <a:lnTo>
                    <a:pt x="1047" y="111"/>
                  </a:lnTo>
                  <a:lnTo>
                    <a:pt x="1044" y="108"/>
                  </a:lnTo>
                  <a:lnTo>
                    <a:pt x="1042" y="111"/>
                  </a:lnTo>
                  <a:lnTo>
                    <a:pt x="1037" y="111"/>
                  </a:lnTo>
                  <a:lnTo>
                    <a:pt x="1037" y="111"/>
                  </a:lnTo>
                  <a:lnTo>
                    <a:pt x="1037" y="111"/>
                  </a:lnTo>
                  <a:lnTo>
                    <a:pt x="1037" y="111"/>
                  </a:lnTo>
                  <a:lnTo>
                    <a:pt x="1030" y="111"/>
                  </a:lnTo>
                  <a:lnTo>
                    <a:pt x="1028" y="108"/>
                  </a:lnTo>
                  <a:lnTo>
                    <a:pt x="1028" y="108"/>
                  </a:lnTo>
                  <a:lnTo>
                    <a:pt x="1026" y="108"/>
                  </a:lnTo>
                  <a:lnTo>
                    <a:pt x="1026" y="108"/>
                  </a:lnTo>
                  <a:lnTo>
                    <a:pt x="1023" y="108"/>
                  </a:lnTo>
                  <a:lnTo>
                    <a:pt x="1023" y="111"/>
                  </a:lnTo>
                  <a:lnTo>
                    <a:pt x="1023" y="111"/>
                  </a:lnTo>
                  <a:lnTo>
                    <a:pt x="1023" y="111"/>
                  </a:lnTo>
                  <a:lnTo>
                    <a:pt x="1021" y="111"/>
                  </a:lnTo>
                  <a:lnTo>
                    <a:pt x="1021" y="111"/>
                  </a:lnTo>
                  <a:lnTo>
                    <a:pt x="1021" y="111"/>
                  </a:lnTo>
                  <a:lnTo>
                    <a:pt x="1019" y="111"/>
                  </a:lnTo>
                  <a:lnTo>
                    <a:pt x="1016" y="111"/>
                  </a:lnTo>
                  <a:lnTo>
                    <a:pt x="1014" y="111"/>
                  </a:lnTo>
                  <a:lnTo>
                    <a:pt x="1014" y="111"/>
                  </a:lnTo>
                  <a:lnTo>
                    <a:pt x="1019" y="108"/>
                  </a:lnTo>
                  <a:lnTo>
                    <a:pt x="1021" y="108"/>
                  </a:lnTo>
                  <a:lnTo>
                    <a:pt x="1021" y="106"/>
                  </a:lnTo>
                  <a:lnTo>
                    <a:pt x="1023" y="106"/>
                  </a:lnTo>
                  <a:lnTo>
                    <a:pt x="1021" y="106"/>
                  </a:lnTo>
                  <a:lnTo>
                    <a:pt x="1021" y="106"/>
                  </a:lnTo>
                  <a:lnTo>
                    <a:pt x="1019" y="106"/>
                  </a:lnTo>
                  <a:lnTo>
                    <a:pt x="1019" y="106"/>
                  </a:lnTo>
                  <a:lnTo>
                    <a:pt x="1019" y="104"/>
                  </a:lnTo>
                  <a:lnTo>
                    <a:pt x="1019" y="104"/>
                  </a:lnTo>
                  <a:lnTo>
                    <a:pt x="1016" y="104"/>
                  </a:lnTo>
                  <a:lnTo>
                    <a:pt x="1016" y="101"/>
                  </a:lnTo>
                  <a:lnTo>
                    <a:pt x="1014" y="101"/>
                  </a:lnTo>
                  <a:lnTo>
                    <a:pt x="1009" y="101"/>
                  </a:lnTo>
                  <a:lnTo>
                    <a:pt x="1009" y="101"/>
                  </a:lnTo>
                  <a:lnTo>
                    <a:pt x="1007" y="101"/>
                  </a:lnTo>
                  <a:lnTo>
                    <a:pt x="1004" y="101"/>
                  </a:lnTo>
                  <a:lnTo>
                    <a:pt x="1004" y="99"/>
                  </a:lnTo>
                  <a:lnTo>
                    <a:pt x="1007" y="99"/>
                  </a:lnTo>
                  <a:lnTo>
                    <a:pt x="1012" y="99"/>
                  </a:lnTo>
                  <a:lnTo>
                    <a:pt x="1016" y="101"/>
                  </a:lnTo>
                  <a:lnTo>
                    <a:pt x="1028" y="99"/>
                  </a:lnTo>
                  <a:lnTo>
                    <a:pt x="1030" y="99"/>
                  </a:lnTo>
                  <a:lnTo>
                    <a:pt x="1030" y="99"/>
                  </a:lnTo>
                  <a:lnTo>
                    <a:pt x="1030" y="99"/>
                  </a:lnTo>
                  <a:lnTo>
                    <a:pt x="1033" y="99"/>
                  </a:lnTo>
                  <a:lnTo>
                    <a:pt x="1014" y="97"/>
                  </a:lnTo>
                  <a:lnTo>
                    <a:pt x="1009" y="97"/>
                  </a:lnTo>
                  <a:lnTo>
                    <a:pt x="1009" y="97"/>
                  </a:lnTo>
                  <a:lnTo>
                    <a:pt x="1009" y="94"/>
                  </a:lnTo>
                  <a:lnTo>
                    <a:pt x="1009" y="94"/>
                  </a:lnTo>
                  <a:lnTo>
                    <a:pt x="1012" y="94"/>
                  </a:lnTo>
                  <a:lnTo>
                    <a:pt x="1012" y="94"/>
                  </a:lnTo>
                  <a:lnTo>
                    <a:pt x="1016" y="94"/>
                  </a:lnTo>
                  <a:lnTo>
                    <a:pt x="1019" y="97"/>
                  </a:lnTo>
                  <a:lnTo>
                    <a:pt x="1021" y="94"/>
                  </a:lnTo>
                  <a:lnTo>
                    <a:pt x="1021" y="94"/>
                  </a:lnTo>
                  <a:lnTo>
                    <a:pt x="1021" y="94"/>
                  </a:lnTo>
                  <a:lnTo>
                    <a:pt x="1019" y="94"/>
                  </a:lnTo>
                  <a:lnTo>
                    <a:pt x="1016" y="92"/>
                  </a:lnTo>
                  <a:lnTo>
                    <a:pt x="1014" y="92"/>
                  </a:lnTo>
                  <a:lnTo>
                    <a:pt x="1012" y="92"/>
                  </a:lnTo>
                  <a:lnTo>
                    <a:pt x="1009" y="92"/>
                  </a:lnTo>
                  <a:lnTo>
                    <a:pt x="1000" y="92"/>
                  </a:lnTo>
                  <a:lnTo>
                    <a:pt x="995" y="94"/>
                  </a:lnTo>
                  <a:lnTo>
                    <a:pt x="993" y="92"/>
                  </a:lnTo>
                  <a:lnTo>
                    <a:pt x="983" y="94"/>
                  </a:lnTo>
                  <a:lnTo>
                    <a:pt x="983" y="97"/>
                  </a:lnTo>
                  <a:lnTo>
                    <a:pt x="983" y="94"/>
                  </a:lnTo>
                  <a:lnTo>
                    <a:pt x="986" y="94"/>
                  </a:lnTo>
                  <a:lnTo>
                    <a:pt x="988" y="94"/>
                  </a:lnTo>
                  <a:lnTo>
                    <a:pt x="990" y="92"/>
                  </a:lnTo>
                  <a:lnTo>
                    <a:pt x="990" y="92"/>
                  </a:lnTo>
                  <a:lnTo>
                    <a:pt x="990" y="92"/>
                  </a:lnTo>
                  <a:lnTo>
                    <a:pt x="993" y="92"/>
                  </a:lnTo>
                  <a:lnTo>
                    <a:pt x="993" y="92"/>
                  </a:lnTo>
                  <a:lnTo>
                    <a:pt x="993" y="90"/>
                  </a:lnTo>
                  <a:lnTo>
                    <a:pt x="993" y="90"/>
                  </a:lnTo>
                  <a:lnTo>
                    <a:pt x="990" y="90"/>
                  </a:lnTo>
                  <a:lnTo>
                    <a:pt x="990" y="90"/>
                  </a:lnTo>
                  <a:lnTo>
                    <a:pt x="988" y="87"/>
                  </a:lnTo>
                  <a:lnTo>
                    <a:pt x="988" y="87"/>
                  </a:lnTo>
                  <a:lnTo>
                    <a:pt x="986" y="90"/>
                  </a:lnTo>
                  <a:lnTo>
                    <a:pt x="983" y="87"/>
                  </a:lnTo>
                  <a:lnTo>
                    <a:pt x="979" y="87"/>
                  </a:lnTo>
                  <a:lnTo>
                    <a:pt x="974" y="87"/>
                  </a:lnTo>
                  <a:lnTo>
                    <a:pt x="969" y="85"/>
                  </a:lnTo>
                  <a:lnTo>
                    <a:pt x="967" y="85"/>
                  </a:lnTo>
                  <a:lnTo>
                    <a:pt x="964" y="87"/>
                  </a:lnTo>
                  <a:lnTo>
                    <a:pt x="960" y="87"/>
                  </a:lnTo>
                  <a:lnTo>
                    <a:pt x="957" y="87"/>
                  </a:lnTo>
                  <a:lnTo>
                    <a:pt x="955" y="87"/>
                  </a:lnTo>
                  <a:lnTo>
                    <a:pt x="953" y="87"/>
                  </a:lnTo>
                  <a:lnTo>
                    <a:pt x="953" y="87"/>
                  </a:lnTo>
                  <a:close/>
                  <a:moveTo>
                    <a:pt x="953" y="149"/>
                  </a:moveTo>
                  <a:lnTo>
                    <a:pt x="955" y="146"/>
                  </a:lnTo>
                  <a:lnTo>
                    <a:pt x="957" y="144"/>
                  </a:lnTo>
                  <a:lnTo>
                    <a:pt x="960" y="144"/>
                  </a:lnTo>
                  <a:lnTo>
                    <a:pt x="960" y="144"/>
                  </a:lnTo>
                  <a:lnTo>
                    <a:pt x="962" y="144"/>
                  </a:lnTo>
                  <a:lnTo>
                    <a:pt x="967" y="142"/>
                  </a:lnTo>
                  <a:lnTo>
                    <a:pt x="969" y="139"/>
                  </a:lnTo>
                  <a:lnTo>
                    <a:pt x="971" y="139"/>
                  </a:lnTo>
                  <a:lnTo>
                    <a:pt x="974" y="139"/>
                  </a:lnTo>
                  <a:lnTo>
                    <a:pt x="971" y="137"/>
                  </a:lnTo>
                  <a:lnTo>
                    <a:pt x="971" y="137"/>
                  </a:lnTo>
                  <a:lnTo>
                    <a:pt x="967" y="137"/>
                  </a:lnTo>
                  <a:lnTo>
                    <a:pt x="960" y="135"/>
                  </a:lnTo>
                  <a:lnTo>
                    <a:pt x="957" y="137"/>
                  </a:lnTo>
                  <a:lnTo>
                    <a:pt x="950" y="137"/>
                  </a:lnTo>
                  <a:lnTo>
                    <a:pt x="950" y="137"/>
                  </a:lnTo>
                  <a:lnTo>
                    <a:pt x="950" y="135"/>
                  </a:lnTo>
                  <a:lnTo>
                    <a:pt x="948" y="135"/>
                  </a:lnTo>
                  <a:lnTo>
                    <a:pt x="948" y="135"/>
                  </a:lnTo>
                  <a:lnTo>
                    <a:pt x="943" y="135"/>
                  </a:lnTo>
                  <a:lnTo>
                    <a:pt x="941" y="132"/>
                  </a:lnTo>
                  <a:lnTo>
                    <a:pt x="938" y="132"/>
                  </a:lnTo>
                  <a:lnTo>
                    <a:pt x="934" y="135"/>
                  </a:lnTo>
                  <a:lnTo>
                    <a:pt x="931" y="135"/>
                  </a:lnTo>
                  <a:lnTo>
                    <a:pt x="924" y="135"/>
                  </a:lnTo>
                  <a:lnTo>
                    <a:pt x="922" y="135"/>
                  </a:lnTo>
                  <a:lnTo>
                    <a:pt x="917" y="135"/>
                  </a:lnTo>
                  <a:lnTo>
                    <a:pt x="917" y="135"/>
                  </a:lnTo>
                  <a:lnTo>
                    <a:pt x="915" y="137"/>
                  </a:lnTo>
                  <a:lnTo>
                    <a:pt x="915" y="137"/>
                  </a:lnTo>
                  <a:lnTo>
                    <a:pt x="913" y="137"/>
                  </a:lnTo>
                  <a:lnTo>
                    <a:pt x="913" y="137"/>
                  </a:lnTo>
                  <a:lnTo>
                    <a:pt x="913" y="137"/>
                  </a:lnTo>
                  <a:lnTo>
                    <a:pt x="913" y="139"/>
                  </a:lnTo>
                  <a:lnTo>
                    <a:pt x="913" y="142"/>
                  </a:lnTo>
                  <a:lnTo>
                    <a:pt x="913" y="142"/>
                  </a:lnTo>
                  <a:lnTo>
                    <a:pt x="915" y="142"/>
                  </a:lnTo>
                  <a:lnTo>
                    <a:pt x="915" y="142"/>
                  </a:lnTo>
                  <a:lnTo>
                    <a:pt x="913" y="142"/>
                  </a:lnTo>
                  <a:lnTo>
                    <a:pt x="910" y="142"/>
                  </a:lnTo>
                  <a:lnTo>
                    <a:pt x="908" y="139"/>
                  </a:lnTo>
                  <a:lnTo>
                    <a:pt x="905" y="139"/>
                  </a:lnTo>
                  <a:lnTo>
                    <a:pt x="903" y="142"/>
                  </a:lnTo>
                  <a:lnTo>
                    <a:pt x="903" y="142"/>
                  </a:lnTo>
                  <a:lnTo>
                    <a:pt x="903" y="142"/>
                  </a:lnTo>
                  <a:lnTo>
                    <a:pt x="901" y="142"/>
                  </a:lnTo>
                  <a:lnTo>
                    <a:pt x="901" y="144"/>
                  </a:lnTo>
                  <a:lnTo>
                    <a:pt x="896" y="146"/>
                  </a:lnTo>
                  <a:lnTo>
                    <a:pt x="894" y="151"/>
                  </a:lnTo>
                  <a:lnTo>
                    <a:pt x="894" y="151"/>
                  </a:lnTo>
                  <a:lnTo>
                    <a:pt x="891" y="153"/>
                  </a:lnTo>
                  <a:lnTo>
                    <a:pt x="889" y="153"/>
                  </a:lnTo>
                  <a:lnTo>
                    <a:pt x="889" y="156"/>
                  </a:lnTo>
                  <a:lnTo>
                    <a:pt x="887" y="156"/>
                  </a:lnTo>
                  <a:lnTo>
                    <a:pt x="887" y="156"/>
                  </a:lnTo>
                  <a:lnTo>
                    <a:pt x="887" y="161"/>
                  </a:lnTo>
                  <a:lnTo>
                    <a:pt x="884" y="163"/>
                  </a:lnTo>
                  <a:lnTo>
                    <a:pt x="882" y="168"/>
                  </a:lnTo>
                  <a:lnTo>
                    <a:pt x="877" y="170"/>
                  </a:lnTo>
                  <a:lnTo>
                    <a:pt x="880" y="170"/>
                  </a:lnTo>
                  <a:lnTo>
                    <a:pt x="887" y="170"/>
                  </a:lnTo>
                  <a:lnTo>
                    <a:pt x="887" y="170"/>
                  </a:lnTo>
                  <a:lnTo>
                    <a:pt x="891" y="170"/>
                  </a:lnTo>
                  <a:lnTo>
                    <a:pt x="894" y="170"/>
                  </a:lnTo>
                  <a:lnTo>
                    <a:pt x="896" y="168"/>
                  </a:lnTo>
                  <a:lnTo>
                    <a:pt x="898" y="165"/>
                  </a:lnTo>
                  <a:lnTo>
                    <a:pt x="905" y="163"/>
                  </a:lnTo>
                  <a:lnTo>
                    <a:pt x="908" y="163"/>
                  </a:lnTo>
                  <a:lnTo>
                    <a:pt x="908" y="161"/>
                  </a:lnTo>
                  <a:lnTo>
                    <a:pt x="908" y="161"/>
                  </a:lnTo>
                  <a:lnTo>
                    <a:pt x="908" y="161"/>
                  </a:lnTo>
                  <a:lnTo>
                    <a:pt x="908" y="158"/>
                  </a:lnTo>
                  <a:lnTo>
                    <a:pt x="908" y="158"/>
                  </a:lnTo>
                  <a:lnTo>
                    <a:pt x="905" y="158"/>
                  </a:lnTo>
                  <a:lnTo>
                    <a:pt x="903" y="158"/>
                  </a:lnTo>
                  <a:lnTo>
                    <a:pt x="913" y="156"/>
                  </a:lnTo>
                  <a:lnTo>
                    <a:pt x="915" y="156"/>
                  </a:lnTo>
                  <a:lnTo>
                    <a:pt x="927" y="158"/>
                  </a:lnTo>
                  <a:lnTo>
                    <a:pt x="929" y="158"/>
                  </a:lnTo>
                  <a:lnTo>
                    <a:pt x="931" y="158"/>
                  </a:lnTo>
                  <a:lnTo>
                    <a:pt x="936" y="156"/>
                  </a:lnTo>
                  <a:lnTo>
                    <a:pt x="938" y="153"/>
                  </a:lnTo>
                  <a:lnTo>
                    <a:pt x="943" y="153"/>
                  </a:lnTo>
                  <a:lnTo>
                    <a:pt x="946" y="151"/>
                  </a:lnTo>
                  <a:lnTo>
                    <a:pt x="948" y="149"/>
                  </a:lnTo>
                  <a:lnTo>
                    <a:pt x="948" y="149"/>
                  </a:lnTo>
                  <a:lnTo>
                    <a:pt x="946" y="149"/>
                  </a:lnTo>
                  <a:lnTo>
                    <a:pt x="950" y="149"/>
                  </a:lnTo>
                  <a:lnTo>
                    <a:pt x="953" y="149"/>
                  </a:lnTo>
                  <a:close/>
                  <a:moveTo>
                    <a:pt x="898" y="215"/>
                  </a:moveTo>
                  <a:lnTo>
                    <a:pt x="898" y="215"/>
                  </a:lnTo>
                  <a:lnTo>
                    <a:pt x="896" y="215"/>
                  </a:lnTo>
                  <a:lnTo>
                    <a:pt x="896" y="215"/>
                  </a:lnTo>
                  <a:lnTo>
                    <a:pt x="896" y="217"/>
                  </a:lnTo>
                  <a:lnTo>
                    <a:pt x="896" y="217"/>
                  </a:lnTo>
                  <a:lnTo>
                    <a:pt x="896" y="217"/>
                  </a:lnTo>
                  <a:lnTo>
                    <a:pt x="896" y="217"/>
                  </a:lnTo>
                  <a:lnTo>
                    <a:pt x="898" y="217"/>
                  </a:lnTo>
                  <a:lnTo>
                    <a:pt x="901" y="215"/>
                  </a:lnTo>
                  <a:lnTo>
                    <a:pt x="901" y="215"/>
                  </a:lnTo>
                  <a:lnTo>
                    <a:pt x="901" y="215"/>
                  </a:lnTo>
                  <a:lnTo>
                    <a:pt x="901" y="215"/>
                  </a:lnTo>
                  <a:lnTo>
                    <a:pt x="898" y="215"/>
                  </a:lnTo>
                  <a:close/>
                  <a:moveTo>
                    <a:pt x="922" y="243"/>
                  </a:moveTo>
                  <a:lnTo>
                    <a:pt x="922" y="243"/>
                  </a:lnTo>
                  <a:lnTo>
                    <a:pt x="922" y="243"/>
                  </a:lnTo>
                  <a:lnTo>
                    <a:pt x="922" y="243"/>
                  </a:lnTo>
                  <a:lnTo>
                    <a:pt x="922" y="246"/>
                  </a:lnTo>
                  <a:lnTo>
                    <a:pt x="924" y="246"/>
                  </a:lnTo>
                  <a:lnTo>
                    <a:pt x="924" y="246"/>
                  </a:lnTo>
                  <a:lnTo>
                    <a:pt x="924" y="246"/>
                  </a:lnTo>
                  <a:lnTo>
                    <a:pt x="927" y="243"/>
                  </a:lnTo>
                  <a:lnTo>
                    <a:pt x="927" y="243"/>
                  </a:lnTo>
                  <a:lnTo>
                    <a:pt x="929" y="243"/>
                  </a:lnTo>
                  <a:lnTo>
                    <a:pt x="929" y="241"/>
                  </a:lnTo>
                  <a:lnTo>
                    <a:pt x="931" y="241"/>
                  </a:lnTo>
                  <a:lnTo>
                    <a:pt x="931" y="239"/>
                  </a:lnTo>
                  <a:lnTo>
                    <a:pt x="931" y="239"/>
                  </a:lnTo>
                  <a:lnTo>
                    <a:pt x="934" y="236"/>
                  </a:lnTo>
                  <a:lnTo>
                    <a:pt x="934" y="236"/>
                  </a:lnTo>
                  <a:lnTo>
                    <a:pt x="934" y="236"/>
                  </a:lnTo>
                  <a:lnTo>
                    <a:pt x="931" y="234"/>
                  </a:lnTo>
                  <a:lnTo>
                    <a:pt x="929" y="236"/>
                  </a:lnTo>
                  <a:lnTo>
                    <a:pt x="927" y="236"/>
                  </a:lnTo>
                  <a:lnTo>
                    <a:pt x="927" y="239"/>
                  </a:lnTo>
                  <a:lnTo>
                    <a:pt x="924" y="239"/>
                  </a:lnTo>
                  <a:lnTo>
                    <a:pt x="924" y="239"/>
                  </a:lnTo>
                  <a:lnTo>
                    <a:pt x="924" y="239"/>
                  </a:lnTo>
                  <a:lnTo>
                    <a:pt x="924" y="241"/>
                  </a:lnTo>
                  <a:lnTo>
                    <a:pt x="922" y="241"/>
                  </a:lnTo>
                  <a:lnTo>
                    <a:pt x="922" y="243"/>
                  </a:lnTo>
                  <a:close/>
                  <a:moveTo>
                    <a:pt x="877" y="149"/>
                  </a:moveTo>
                  <a:lnTo>
                    <a:pt x="875" y="151"/>
                  </a:lnTo>
                  <a:lnTo>
                    <a:pt x="875" y="151"/>
                  </a:lnTo>
                  <a:lnTo>
                    <a:pt x="872" y="151"/>
                  </a:lnTo>
                  <a:lnTo>
                    <a:pt x="872" y="151"/>
                  </a:lnTo>
                  <a:lnTo>
                    <a:pt x="870" y="153"/>
                  </a:lnTo>
                  <a:lnTo>
                    <a:pt x="872" y="153"/>
                  </a:lnTo>
                  <a:lnTo>
                    <a:pt x="875" y="153"/>
                  </a:lnTo>
                  <a:lnTo>
                    <a:pt x="875" y="153"/>
                  </a:lnTo>
                  <a:lnTo>
                    <a:pt x="875" y="153"/>
                  </a:lnTo>
                  <a:lnTo>
                    <a:pt x="877" y="153"/>
                  </a:lnTo>
                  <a:lnTo>
                    <a:pt x="877" y="151"/>
                  </a:lnTo>
                  <a:lnTo>
                    <a:pt x="880" y="151"/>
                  </a:lnTo>
                  <a:lnTo>
                    <a:pt x="880" y="151"/>
                  </a:lnTo>
                  <a:lnTo>
                    <a:pt x="877" y="151"/>
                  </a:lnTo>
                  <a:lnTo>
                    <a:pt x="877" y="151"/>
                  </a:lnTo>
                  <a:lnTo>
                    <a:pt x="877" y="151"/>
                  </a:lnTo>
                  <a:lnTo>
                    <a:pt x="877" y="149"/>
                  </a:lnTo>
                  <a:close/>
                  <a:moveTo>
                    <a:pt x="957" y="106"/>
                  </a:moveTo>
                  <a:lnTo>
                    <a:pt x="960" y="106"/>
                  </a:lnTo>
                  <a:lnTo>
                    <a:pt x="960" y="106"/>
                  </a:lnTo>
                  <a:lnTo>
                    <a:pt x="960" y="106"/>
                  </a:lnTo>
                  <a:lnTo>
                    <a:pt x="960" y="106"/>
                  </a:lnTo>
                  <a:lnTo>
                    <a:pt x="960" y="104"/>
                  </a:lnTo>
                  <a:lnTo>
                    <a:pt x="960" y="104"/>
                  </a:lnTo>
                  <a:lnTo>
                    <a:pt x="962" y="104"/>
                  </a:lnTo>
                  <a:lnTo>
                    <a:pt x="962" y="104"/>
                  </a:lnTo>
                  <a:lnTo>
                    <a:pt x="962" y="104"/>
                  </a:lnTo>
                  <a:lnTo>
                    <a:pt x="957" y="104"/>
                  </a:lnTo>
                  <a:lnTo>
                    <a:pt x="957" y="104"/>
                  </a:lnTo>
                  <a:lnTo>
                    <a:pt x="955" y="104"/>
                  </a:lnTo>
                  <a:lnTo>
                    <a:pt x="955" y="104"/>
                  </a:lnTo>
                  <a:lnTo>
                    <a:pt x="955" y="104"/>
                  </a:lnTo>
                  <a:lnTo>
                    <a:pt x="955" y="104"/>
                  </a:lnTo>
                  <a:lnTo>
                    <a:pt x="955" y="106"/>
                  </a:lnTo>
                  <a:lnTo>
                    <a:pt x="955" y="106"/>
                  </a:lnTo>
                  <a:lnTo>
                    <a:pt x="955" y="106"/>
                  </a:lnTo>
                  <a:lnTo>
                    <a:pt x="955" y="106"/>
                  </a:lnTo>
                  <a:lnTo>
                    <a:pt x="955" y="106"/>
                  </a:lnTo>
                  <a:lnTo>
                    <a:pt x="957" y="106"/>
                  </a:lnTo>
                  <a:close/>
                  <a:moveTo>
                    <a:pt x="920" y="125"/>
                  </a:moveTo>
                  <a:lnTo>
                    <a:pt x="920" y="125"/>
                  </a:lnTo>
                  <a:lnTo>
                    <a:pt x="917" y="125"/>
                  </a:lnTo>
                  <a:lnTo>
                    <a:pt x="917" y="127"/>
                  </a:lnTo>
                  <a:lnTo>
                    <a:pt x="917" y="127"/>
                  </a:lnTo>
                  <a:lnTo>
                    <a:pt x="917" y="127"/>
                  </a:lnTo>
                  <a:lnTo>
                    <a:pt x="920" y="127"/>
                  </a:lnTo>
                  <a:lnTo>
                    <a:pt x="922" y="127"/>
                  </a:lnTo>
                  <a:lnTo>
                    <a:pt x="922" y="127"/>
                  </a:lnTo>
                  <a:lnTo>
                    <a:pt x="922" y="127"/>
                  </a:lnTo>
                  <a:lnTo>
                    <a:pt x="924" y="127"/>
                  </a:lnTo>
                  <a:lnTo>
                    <a:pt x="922" y="127"/>
                  </a:lnTo>
                  <a:lnTo>
                    <a:pt x="922" y="125"/>
                  </a:lnTo>
                  <a:lnTo>
                    <a:pt x="920" y="125"/>
                  </a:lnTo>
                  <a:close/>
                  <a:moveTo>
                    <a:pt x="917" y="118"/>
                  </a:moveTo>
                  <a:lnTo>
                    <a:pt x="917" y="118"/>
                  </a:lnTo>
                  <a:lnTo>
                    <a:pt x="915" y="120"/>
                  </a:lnTo>
                  <a:lnTo>
                    <a:pt x="915" y="120"/>
                  </a:lnTo>
                  <a:lnTo>
                    <a:pt x="917" y="120"/>
                  </a:lnTo>
                  <a:lnTo>
                    <a:pt x="917" y="120"/>
                  </a:lnTo>
                  <a:lnTo>
                    <a:pt x="917" y="120"/>
                  </a:lnTo>
                  <a:lnTo>
                    <a:pt x="917" y="120"/>
                  </a:lnTo>
                  <a:lnTo>
                    <a:pt x="917" y="120"/>
                  </a:lnTo>
                  <a:lnTo>
                    <a:pt x="920" y="120"/>
                  </a:lnTo>
                  <a:lnTo>
                    <a:pt x="920" y="120"/>
                  </a:lnTo>
                  <a:lnTo>
                    <a:pt x="922" y="123"/>
                  </a:lnTo>
                  <a:lnTo>
                    <a:pt x="927" y="123"/>
                  </a:lnTo>
                  <a:lnTo>
                    <a:pt x="929" y="123"/>
                  </a:lnTo>
                  <a:lnTo>
                    <a:pt x="931" y="125"/>
                  </a:lnTo>
                  <a:lnTo>
                    <a:pt x="931" y="125"/>
                  </a:lnTo>
                  <a:lnTo>
                    <a:pt x="931" y="125"/>
                  </a:lnTo>
                  <a:lnTo>
                    <a:pt x="934" y="125"/>
                  </a:lnTo>
                  <a:lnTo>
                    <a:pt x="938" y="125"/>
                  </a:lnTo>
                  <a:lnTo>
                    <a:pt x="941" y="125"/>
                  </a:lnTo>
                  <a:lnTo>
                    <a:pt x="946" y="125"/>
                  </a:lnTo>
                  <a:lnTo>
                    <a:pt x="948" y="125"/>
                  </a:lnTo>
                  <a:lnTo>
                    <a:pt x="948" y="125"/>
                  </a:lnTo>
                  <a:lnTo>
                    <a:pt x="948" y="125"/>
                  </a:lnTo>
                  <a:lnTo>
                    <a:pt x="950" y="123"/>
                  </a:lnTo>
                  <a:lnTo>
                    <a:pt x="950" y="123"/>
                  </a:lnTo>
                  <a:lnTo>
                    <a:pt x="950" y="123"/>
                  </a:lnTo>
                  <a:lnTo>
                    <a:pt x="953" y="123"/>
                  </a:lnTo>
                  <a:lnTo>
                    <a:pt x="953" y="120"/>
                  </a:lnTo>
                  <a:lnTo>
                    <a:pt x="953" y="120"/>
                  </a:lnTo>
                  <a:lnTo>
                    <a:pt x="955" y="118"/>
                  </a:lnTo>
                  <a:lnTo>
                    <a:pt x="955" y="118"/>
                  </a:lnTo>
                  <a:lnTo>
                    <a:pt x="955" y="118"/>
                  </a:lnTo>
                  <a:lnTo>
                    <a:pt x="957" y="118"/>
                  </a:lnTo>
                  <a:lnTo>
                    <a:pt x="957" y="116"/>
                  </a:lnTo>
                  <a:lnTo>
                    <a:pt x="957" y="116"/>
                  </a:lnTo>
                  <a:lnTo>
                    <a:pt x="957" y="113"/>
                  </a:lnTo>
                  <a:lnTo>
                    <a:pt x="957" y="113"/>
                  </a:lnTo>
                  <a:lnTo>
                    <a:pt x="955" y="111"/>
                  </a:lnTo>
                  <a:lnTo>
                    <a:pt x="955" y="108"/>
                  </a:lnTo>
                  <a:lnTo>
                    <a:pt x="953" y="108"/>
                  </a:lnTo>
                  <a:lnTo>
                    <a:pt x="950" y="108"/>
                  </a:lnTo>
                  <a:lnTo>
                    <a:pt x="948" y="108"/>
                  </a:lnTo>
                  <a:lnTo>
                    <a:pt x="938" y="111"/>
                  </a:lnTo>
                  <a:lnTo>
                    <a:pt x="934" y="111"/>
                  </a:lnTo>
                  <a:lnTo>
                    <a:pt x="931" y="113"/>
                  </a:lnTo>
                  <a:lnTo>
                    <a:pt x="929" y="113"/>
                  </a:lnTo>
                  <a:lnTo>
                    <a:pt x="927" y="116"/>
                  </a:lnTo>
                  <a:lnTo>
                    <a:pt x="927" y="116"/>
                  </a:lnTo>
                  <a:lnTo>
                    <a:pt x="924" y="116"/>
                  </a:lnTo>
                  <a:lnTo>
                    <a:pt x="922" y="116"/>
                  </a:lnTo>
                  <a:lnTo>
                    <a:pt x="917" y="118"/>
                  </a:lnTo>
                  <a:lnTo>
                    <a:pt x="917" y="118"/>
                  </a:lnTo>
                  <a:close/>
                  <a:moveTo>
                    <a:pt x="922" y="113"/>
                  </a:moveTo>
                  <a:lnTo>
                    <a:pt x="922" y="113"/>
                  </a:lnTo>
                  <a:lnTo>
                    <a:pt x="924" y="113"/>
                  </a:lnTo>
                  <a:lnTo>
                    <a:pt x="927" y="111"/>
                  </a:lnTo>
                  <a:lnTo>
                    <a:pt x="929" y="111"/>
                  </a:lnTo>
                  <a:lnTo>
                    <a:pt x="929" y="111"/>
                  </a:lnTo>
                  <a:lnTo>
                    <a:pt x="931" y="111"/>
                  </a:lnTo>
                  <a:lnTo>
                    <a:pt x="931" y="111"/>
                  </a:lnTo>
                  <a:lnTo>
                    <a:pt x="934" y="111"/>
                  </a:lnTo>
                  <a:lnTo>
                    <a:pt x="934" y="111"/>
                  </a:lnTo>
                  <a:lnTo>
                    <a:pt x="934" y="111"/>
                  </a:lnTo>
                  <a:lnTo>
                    <a:pt x="934" y="108"/>
                  </a:lnTo>
                  <a:lnTo>
                    <a:pt x="931" y="108"/>
                  </a:lnTo>
                  <a:lnTo>
                    <a:pt x="931" y="108"/>
                  </a:lnTo>
                  <a:lnTo>
                    <a:pt x="931" y="108"/>
                  </a:lnTo>
                  <a:lnTo>
                    <a:pt x="929" y="108"/>
                  </a:lnTo>
                  <a:lnTo>
                    <a:pt x="929" y="111"/>
                  </a:lnTo>
                  <a:lnTo>
                    <a:pt x="922" y="111"/>
                  </a:lnTo>
                  <a:lnTo>
                    <a:pt x="922" y="111"/>
                  </a:lnTo>
                  <a:lnTo>
                    <a:pt x="920" y="111"/>
                  </a:lnTo>
                  <a:lnTo>
                    <a:pt x="920" y="113"/>
                  </a:lnTo>
                  <a:lnTo>
                    <a:pt x="920" y="113"/>
                  </a:lnTo>
                  <a:lnTo>
                    <a:pt x="920" y="113"/>
                  </a:lnTo>
                  <a:lnTo>
                    <a:pt x="922" y="113"/>
                  </a:lnTo>
                  <a:close/>
                  <a:moveTo>
                    <a:pt x="995" y="75"/>
                  </a:moveTo>
                  <a:lnTo>
                    <a:pt x="993" y="75"/>
                  </a:lnTo>
                  <a:lnTo>
                    <a:pt x="988" y="75"/>
                  </a:lnTo>
                  <a:lnTo>
                    <a:pt x="986" y="75"/>
                  </a:lnTo>
                  <a:lnTo>
                    <a:pt x="983" y="75"/>
                  </a:lnTo>
                  <a:lnTo>
                    <a:pt x="976" y="75"/>
                  </a:lnTo>
                  <a:lnTo>
                    <a:pt x="976" y="75"/>
                  </a:lnTo>
                  <a:lnTo>
                    <a:pt x="974" y="75"/>
                  </a:lnTo>
                  <a:lnTo>
                    <a:pt x="974" y="78"/>
                  </a:lnTo>
                  <a:lnTo>
                    <a:pt x="974" y="78"/>
                  </a:lnTo>
                  <a:lnTo>
                    <a:pt x="974" y="80"/>
                  </a:lnTo>
                  <a:lnTo>
                    <a:pt x="974" y="80"/>
                  </a:lnTo>
                  <a:lnTo>
                    <a:pt x="993" y="80"/>
                  </a:lnTo>
                  <a:lnTo>
                    <a:pt x="1000" y="80"/>
                  </a:lnTo>
                  <a:lnTo>
                    <a:pt x="1000" y="80"/>
                  </a:lnTo>
                  <a:lnTo>
                    <a:pt x="1002" y="80"/>
                  </a:lnTo>
                  <a:lnTo>
                    <a:pt x="1004" y="80"/>
                  </a:lnTo>
                  <a:lnTo>
                    <a:pt x="1009" y="78"/>
                  </a:lnTo>
                  <a:lnTo>
                    <a:pt x="1012" y="75"/>
                  </a:lnTo>
                  <a:lnTo>
                    <a:pt x="1012" y="75"/>
                  </a:lnTo>
                  <a:lnTo>
                    <a:pt x="1012" y="75"/>
                  </a:lnTo>
                  <a:lnTo>
                    <a:pt x="1009" y="75"/>
                  </a:lnTo>
                  <a:lnTo>
                    <a:pt x="1009" y="75"/>
                  </a:lnTo>
                  <a:lnTo>
                    <a:pt x="1002" y="75"/>
                  </a:lnTo>
                  <a:lnTo>
                    <a:pt x="995" y="75"/>
                  </a:lnTo>
                  <a:close/>
                  <a:moveTo>
                    <a:pt x="1139" y="149"/>
                  </a:moveTo>
                  <a:lnTo>
                    <a:pt x="1136" y="149"/>
                  </a:lnTo>
                  <a:lnTo>
                    <a:pt x="1134" y="146"/>
                  </a:lnTo>
                  <a:lnTo>
                    <a:pt x="1134" y="146"/>
                  </a:lnTo>
                  <a:lnTo>
                    <a:pt x="1134" y="146"/>
                  </a:lnTo>
                  <a:lnTo>
                    <a:pt x="1134" y="144"/>
                  </a:lnTo>
                  <a:lnTo>
                    <a:pt x="1134" y="144"/>
                  </a:lnTo>
                  <a:lnTo>
                    <a:pt x="1127" y="142"/>
                  </a:lnTo>
                  <a:lnTo>
                    <a:pt x="1122" y="142"/>
                  </a:lnTo>
                  <a:lnTo>
                    <a:pt x="1108" y="142"/>
                  </a:lnTo>
                  <a:lnTo>
                    <a:pt x="1108" y="142"/>
                  </a:lnTo>
                  <a:lnTo>
                    <a:pt x="1103" y="142"/>
                  </a:lnTo>
                  <a:lnTo>
                    <a:pt x="1101" y="142"/>
                  </a:lnTo>
                  <a:lnTo>
                    <a:pt x="1099" y="139"/>
                  </a:lnTo>
                  <a:lnTo>
                    <a:pt x="1096" y="139"/>
                  </a:lnTo>
                  <a:lnTo>
                    <a:pt x="1094" y="139"/>
                  </a:lnTo>
                  <a:lnTo>
                    <a:pt x="1092" y="139"/>
                  </a:lnTo>
                  <a:lnTo>
                    <a:pt x="1092" y="142"/>
                  </a:lnTo>
                  <a:lnTo>
                    <a:pt x="1092" y="142"/>
                  </a:lnTo>
                  <a:lnTo>
                    <a:pt x="1089" y="144"/>
                  </a:lnTo>
                  <a:lnTo>
                    <a:pt x="1089" y="144"/>
                  </a:lnTo>
                  <a:lnTo>
                    <a:pt x="1089" y="144"/>
                  </a:lnTo>
                  <a:lnTo>
                    <a:pt x="1089" y="144"/>
                  </a:lnTo>
                  <a:lnTo>
                    <a:pt x="1089" y="144"/>
                  </a:lnTo>
                  <a:lnTo>
                    <a:pt x="1087" y="146"/>
                  </a:lnTo>
                  <a:lnTo>
                    <a:pt x="1087" y="146"/>
                  </a:lnTo>
                  <a:lnTo>
                    <a:pt x="1087" y="146"/>
                  </a:lnTo>
                  <a:lnTo>
                    <a:pt x="1087" y="149"/>
                  </a:lnTo>
                  <a:lnTo>
                    <a:pt x="1087" y="149"/>
                  </a:lnTo>
                  <a:lnTo>
                    <a:pt x="1092" y="149"/>
                  </a:lnTo>
                  <a:lnTo>
                    <a:pt x="1092" y="149"/>
                  </a:lnTo>
                  <a:lnTo>
                    <a:pt x="1092" y="151"/>
                  </a:lnTo>
                  <a:lnTo>
                    <a:pt x="1092" y="151"/>
                  </a:lnTo>
                  <a:lnTo>
                    <a:pt x="1089" y="153"/>
                  </a:lnTo>
                  <a:lnTo>
                    <a:pt x="1089" y="156"/>
                  </a:lnTo>
                  <a:lnTo>
                    <a:pt x="1089" y="156"/>
                  </a:lnTo>
                  <a:lnTo>
                    <a:pt x="1092" y="156"/>
                  </a:lnTo>
                  <a:lnTo>
                    <a:pt x="1094" y="158"/>
                  </a:lnTo>
                  <a:lnTo>
                    <a:pt x="1096" y="158"/>
                  </a:lnTo>
                  <a:lnTo>
                    <a:pt x="1099" y="156"/>
                  </a:lnTo>
                  <a:lnTo>
                    <a:pt x="1108" y="156"/>
                  </a:lnTo>
                  <a:lnTo>
                    <a:pt x="1110" y="156"/>
                  </a:lnTo>
                  <a:lnTo>
                    <a:pt x="1118" y="156"/>
                  </a:lnTo>
                  <a:lnTo>
                    <a:pt x="1127" y="156"/>
                  </a:lnTo>
                  <a:lnTo>
                    <a:pt x="1134" y="156"/>
                  </a:lnTo>
                  <a:lnTo>
                    <a:pt x="1139" y="156"/>
                  </a:lnTo>
                  <a:lnTo>
                    <a:pt x="1139" y="156"/>
                  </a:lnTo>
                  <a:lnTo>
                    <a:pt x="1139" y="153"/>
                  </a:lnTo>
                  <a:lnTo>
                    <a:pt x="1139" y="153"/>
                  </a:lnTo>
                  <a:lnTo>
                    <a:pt x="1139" y="153"/>
                  </a:lnTo>
                  <a:lnTo>
                    <a:pt x="1141" y="151"/>
                  </a:lnTo>
                  <a:lnTo>
                    <a:pt x="1139" y="151"/>
                  </a:lnTo>
                  <a:lnTo>
                    <a:pt x="1139" y="151"/>
                  </a:lnTo>
                  <a:lnTo>
                    <a:pt x="1139" y="151"/>
                  </a:lnTo>
                  <a:lnTo>
                    <a:pt x="1139" y="149"/>
                  </a:lnTo>
                  <a:lnTo>
                    <a:pt x="1139" y="149"/>
                  </a:lnTo>
                  <a:close/>
                  <a:moveTo>
                    <a:pt x="1040" y="82"/>
                  </a:moveTo>
                  <a:lnTo>
                    <a:pt x="1044" y="82"/>
                  </a:lnTo>
                  <a:lnTo>
                    <a:pt x="1044" y="82"/>
                  </a:lnTo>
                  <a:lnTo>
                    <a:pt x="1047" y="82"/>
                  </a:lnTo>
                  <a:lnTo>
                    <a:pt x="1047" y="82"/>
                  </a:lnTo>
                  <a:lnTo>
                    <a:pt x="1047" y="80"/>
                  </a:lnTo>
                  <a:lnTo>
                    <a:pt x="1049" y="80"/>
                  </a:lnTo>
                  <a:lnTo>
                    <a:pt x="1047" y="80"/>
                  </a:lnTo>
                  <a:lnTo>
                    <a:pt x="1047" y="78"/>
                  </a:lnTo>
                  <a:lnTo>
                    <a:pt x="1044" y="78"/>
                  </a:lnTo>
                  <a:lnTo>
                    <a:pt x="1042" y="78"/>
                  </a:lnTo>
                  <a:lnTo>
                    <a:pt x="1040" y="78"/>
                  </a:lnTo>
                  <a:lnTo>
                    <a:pt x="1037" y="78"/>
                  </a:lnTo>
                  <a:lnTo>
                    <a:pt x="1035" y="78"/>
                  </a:lnTo>
                  <a:lnTo>
                    <a:pt x="1035" y="78"/>
                  </a:lnTo>
                  <a:lnTo>
                    <a:pt x="1033" y="78"/>
                  </a:lnTo>
                  <a:lnTo>
                    <a:pt x="1033" y="80"/>
                  </a:lnTo>
                  <a:lnTo>
                    <a:pt x="1030" y="80"/>
                  </a:lnTo>
                  <a:lnTo>
                    <a:pt x="1030" y="80"/>
                  </a:lnTo>
                  <a:lnTo>
                    <a:pt x="1030" y="82"/>
                  </a:lnTo>
                  <a:lnTo>
                    <a:pt x="1037" y="82"/>
                  </a:lnTo>
                  <a:lnTo>
                    <a:pt x="1040" y="82"/>
                  </a:lnTo>
                  <a:close/>
                  <a:moveTo>
                    <a:pt x="1037" y="47"/>
                  </a:moveTo>
                  <a:lnTo>
                    <a:pt x="1026" y="47"/>
                  </a:lnTo>
                  <a:lnTo>
                    <a:pt x="1021" y="47"/>
                  </a:lnTo>
                  <a:lnTo>
                    <a:pt x="1021" y="49"/>
                  </a:lnTo>
                  <a:lnTo>
                    <a:pt x="1016" y="49"/>
                  </a:lnTo>
                  <a:lnTo>
                    <a:pt x="1019" y="49"/>
                  </a:lnTo>
                  <a:lnTo>
                    <a:pt x="1021" y="52"/>
                  </a:lnTo>
                  <a:lnTo>
                    <a:pt x="1021" y="52"/>
                  </a:lnTo>
                  <a:lnTo>
                    <a:pt x="1023" y="52"/>
                  </a:lnTo>
                  <a:lnTo>
                    <a:pt x="1026" y="52"/>
                  </a:lnTo>
                  <a:lnTo>
                    <a:pt x="1033" y="49"/>
                  </a:lnTo>
                  <a:lnTo>
                    <a:pt x="1033" y="49"/>
                  </a:lnTo>
                  <a:lnTo>
                    <a:pt x="1035" y="49"/>
                  </a:lnTo>
                  <a:lnTo>
                    <a:pt x="1037" y="49"/>
                  </a:lnTo>
                  <a:lnTo>
                    <a:pt x="1037" y="49"/>
                  </a:lnTo>
                  <a:lnTo>
                    <a:pt x="1035" y="52"/>
                  </a:lnTo>
                  <a:lnTo>
                    <a:pt x="1035" y="52"/>
                  </a:lnTo>
                  <a:lnTo>
                    <a:pt x="1035" y="52"/>
                  </a:lnTo>
                  <a:lnTo>
                    <a:pt x="1035" y="52"/>
                  </a:lnTo>
                  <a:lnTo>
                    <a:pt x="1035" y="52"/>
                  </a:lnTo>
                  <a:lnTo>
                    <a:pt x="1042" y="52"/>
                  </a:lnTo>
                  <a:lnTo>
                    <a:pt x="1044" y="52"/>
                  </a:lnTo>
                  <a:lnTo>
                    <a:pt x="1049" y="49"/>
                  </a:lnTo>
                  <a:lnTo>
                    <a:pt x="1052" y="49"/>
                  </a:lnTo>
                  <a:lnTo>
                    <a:pt x="1054" y="49"/>
                  </a:lnTo>
                  <a:lnTo>
                    <a:pt x="1056" y="49"/>
                  </a:lnTo>
                  <a:lnTo>
                    <a:pt x="1056" y="49"/>
                  </a:lnTo>
                  <a:lnTo>
                    <a:pt x="1063" y="52"/>
                  </a:lnTo>
                  <a:lnTo>
                    <a:pt x="1068" y="49"/>
                  </a:lnTo>
                  <a:lnTo>
                    <a:pt x="1068" y="52"/>
                  </a:lnTo>
                  <a:lnTo>
                    <a:pt x="1061" y="52"/>
                  </a:lnTo>
                  <a:lnTo>
                    <a:pt x="1052" y="52"/>
                  </a:lnTo>
                  <a:lnTo>
                    <a:pt x="1049" y="54"/>
                  </a:lnTo>
                  <a:lnTo>
                    <a:pt x="1047" y="54"/>
                  </a:lnTo>
                  <a:lnTo>
                    <a:pt x="1042" y="54"/>
                  </a:lnTo>
                  <a:lnTo>
                    <a:pt x="1040" y="54"/>
                  </a:lnTo>
                  <a:lnTo>
                    <a:pt x="1030" y="56"/>
                  </a:lnTo>
                  <a:lnTo>
                    <a:pt x="1028" y="56"/>
                  </a:lnTo>
                  <a:lnTo>
                    <a:pt x="1026" y="56"/>
                  </a:lnTo>
                  <a:lnTo>
                    <a:pt x="1026" y="56"/>
                  </a:lnTo>
                  <a:lnTo>
                    <a:pt x="1026" y="56"/>
                  </a:lnTo>
                  <a:lnTo>
                    <a:pt x="1028" y="59"/>
                  </a:lnTo>
                  <a:lnTo>
                    <a:pt x="1033" y="59"/>
                  </a:lnTo>
                  <a:lnTo>
                    <a:pt x="1035" y="59"/>
                  </a:lnTo>
                  <a:lnTo>
                    <a:pt x="1033" y="59"/>
                  </a:lnTo>
                  <a:lnTo>
                    <a:pt x="1030" y="59"/>
                  </a:lnTo>
                  <a:lnTo>
                    <a:pt x="1028" y="59"/>
                  </a:lnTo>
                  <a:lnTo>
                    <a:pt x="1028" y="59"/>
                  </a:lnTo>
                  <a:lnTo>
                    <a:pt x="1028" y="61"/>
                  </a:lnTo>
                  <a:lnTo>
                    <a:pt x="1028" y="61"/>
                  </a:lnTo>
                  <a:lnTo>
                    <a:pt x="1030" y="61"/>
                  </a:lnTo>
                  <a:lnTo>
                    <a:pt x="1030" y="61"/>
                  </a:lnTo>
                  <a:lnTo>
                    <a:pt x="1033" y="61"/>
                  </a:lnTo>
                  <a:lnTo>
                    <a:pt x="1035" y="61"/>
                  </a:lnTo>
                  <a:lnTo>
                    <a:pt x="1044" y="64"/>
                  </a:lnTo>
                  <a:lnTo>
                    <a:pt x="1044" y="64"/>
                  </a:lnTo>
                  <a:lnTo>
                    <a:pt x="1040" y="64"/>
                  </a:lnTo>
                  <a:lnTo>
                    <a:pt x="1033" y="64"/>
                  </a:lnTo>
                  <a:lnTo>
                    <a:pt x="1030" y="64"/>
                  </a:lnTo>
                  <a:lnTo>
                    <a:pt x="1030" y="64"/>
                  </a:lnTo>
                  <a:lnTo>
                    <a:pt x="1033" y="66"/>
                  </a:lnTo>
                  <a:lnTo>
                    <a:pt x="1035" y="66"/>
                  </a:lnTo>
                  <a:lnTo>
                    <a:pt x="1037" y="68"/>
                  </a:lnTo>
                  <a:lnTo>
                    <a:pt x="1042" y="68"/>
                  </a:lnTo>
                  <a:lnTo>
                    <a:pt x="1049" y="68"/>
                  </a:lnTo>
                  <a:lnTo>
                    <a:pt x="1052" y="68"/>
                  </a:lnTo>
                  <a:lnTo>
                    <a:pt x="1054" y="68"/>
                  </a:lnTo>
                  <a:lnTo>
                    <a:pt x="1056" y="68"/>
                  </a:lnTo>
                  <a:lnTo>
                    <a:pt x="1056" y="68"/>
                  </a:lnTo>
                  <a:lnTo>
                    <a:pt x="1056" y="68"/>
                  </a:lnTo>
                  <a:lnTo>
                    <a:pt x="1056" y="68"/>
                  </a:lnTo>
                  <a:lnTo>
                    <a:pt x="1054" y="66"/>
                  </a:lnTo>
                  <a:lnTo>
                    <a:pt x="1054" y="66"/>
                  </a:lnTo>
                  <a:lnTo>
                    <a:pt x="1056" y="66"/>
                  </a:lnTo>
                  <a:lnTo>
                    <a:pt x="1059" y="66"/>
                  </a:lnTo>
                  <a:lnTo>
                    <a:pt x="1061" y="66"/>
                  </a:lnTo>
                  <a:lnTo>
                    <a:pt x="1061" y="66"/>
                  </a:lnTo>
                  <a:lnTo>
                    <a:pt x="1061" y="68"/>
                  </a:lnTo>
                  <a:lnTo>
                    <a:pt x="1063" y="68"/>
                  </a:lnTo>
                  <a:lnTo>
                    <a:pt x="1063" y="68"/>
                  </a:lnTo>
                  <a:lnTo>
                    <a:pt x="1063" y="68"/>
                  </a:lnTo>
                  <a:lnTo>
                    <a:pt x="1066" y="68"/>
                  </a:lnTo>
                  <a:lnTo>
                    <a:pt x="1066" y="68"/>
                  </a:lnTo>
                  <a:lnTo>
                    <a:pt x="1066" y="68"/>
                  </a:lnTo>
                  <a:lnTo>
                    <a:pt x="1066" y="66"/>
                  </a:lnTo>
                  <a:lnTo>
                    <a:pt x="1066" y="66"/>
                  </a:lnTo>
                  <a:lnTo>
                    <a:pt x="1066" y="64"/>
                  </a:lnTo>
                  <a:lnTo>
                    <a:pt x="1066" y="64"/>
                  </a:lnTo>
                  <a:lnTo>
                    <a:pt x="1068" y="61"/>
                  </a:lnTo>
                  <a:lnTo>
                    <a:pt x="1068" y="61"/>
                  </a:lnTo>
                  <a:lnTo>
                    <a:pt x="1068" y="64"/>
                  </a:lnTo>
                  <a:lnTo>
                    <a:pt x="1068" y="64"/>
                  </a:lnTo>
                  <a:lnTo>
                    <a:pt x="1070" y="66"/>
                  </a:lnTo>
                  <a:lnTo>
                    <a:pt x="1070" y="68"/>
                  </a:lnTo>
                  <a:lnTo>
                    <a:pt x="1073" y="68"/>
                  </a:lnTo>
                  <a:lnTo>
                    <a:pt x="1073" y="68"/>
                  </a:lnTo>
                  <a:lnTo>
                    <a:pt x="1075" y="68"/>
                  </a:lnTo>
                  <a:lnTo>
                    <a:pt x="1075" y="68"/>
                  </a:lnTo>
                  <a:lnTo>
                    <a:pt x="1080" y="66"/>
                  </a:lnTo>
                  <a:lnTo>
                    <a:pt x="1080" y="66"/>
                  </a:lnTo>
                  <a:lnTo>
                    <a:pt x="1082" y="64"/>
                  </a:lnTo>
                  <a:lnTo>
                    <a:pt x="1082" y="64"/>
                  </a:lnTo>
                  <a:lnTo>
                    <a:pt x="1082" y="61"/>
                  </a:lnTo>
                  <a:lnTo>
                    <a:pt x="1082" y="61"/>
                  </a:lnTo>
                  <a:lnTo>
                    <a:pt x="1085" y="61"/>
                  </a:lnTo>
                  <a:lnTo>
                    <a:pt x="1087" y="64"/>
                  </a:lnTo>
                  <a:lnTo>
                    <a:pt x="1087" y="64"/>
                  </a:lnTo>
                  <a:lnTo>
                    <a:pt x="1089" y="64"/>
                  </a:lnTo>
                  <a:lnTo>
                    <a:pt x="1092" y="64"/>
                  </a:lnTo>
                  <a:lnTo>
                    <a:pt x="1092" y="64"/>
                  </a:lnTo>
                  <a:lnTo>
                    <a:pt x="1092" y="61"/>
                  </a:lnTo>
                  <a:lnTo>
                    <a:pt x="1092" y="61"/>
                  </a:lnTo>
                  <a:lnTo>
                    <a:pt x="1092" y="61"/>
                  </a:lnTo>
                  <a:lnTo>
                    <a:pt x="1089" y="61"/>
                  </a:lnTo>
                  <a:lnTo>
                    <a:pt x="1089" y="61"/>
                  </a:lnTo>
                  <a:lnTo>
                    <a:pt x="1092" y="61"/>
                  </a:lnTo>
                  <a:lnTo>
                    <a:pt x="1092" y="59"/>
                  </a:lnTo>
                  <a:lnTo>
                    <a:pt x="1094" y="59"/>
                  </a:lnTo>
                  <a:lnTo>
                    <a:pt x="1096" y="56"/>
                  </a:lnTo>
                  <a:lnTo>
                    <a:pt x="1099" y="56"/>
                  </a:lnTo>
                  <a:lnTo>
                    <a:pt x="1099" y="56"/>
                  </a:lnTo>
                  <a:lnTo>
                    <a:pt x="1101" y="56"/>
                  </a:lnTo>
                  <a:lnTo>
                    <a:pt x="1103" y="56"/>
                  </a:lnTo>
                  <a:lnTo>
                    <a:pt x="1101" y="56"/>
                  </a:lnTo>
                  <a:lnTo>
                    <a:pt x="1099" y="56"/>
                  </a:lnTo>
                  <a:lnTo>
                    <a:pt x="1099" y="56"/>
                  </a:lnTo>
                  <a:lnTo>
                    <a:pt x="1099" y="59"/>
                  </a:lnTo>
                  <a:lnTo>
                    <a:pt x="1096" y="59"/>
                  </a:lnTo>
                  <a:lnTo>
                    <a:pt x="1096" y="59"/>
                  </a:lnTo>
                  <a:lnTo>
                    <a:pt x="1096" y="61"/>
                  </a:lnTo>
                  <a:lnTo>
                    <a:pt x="1099" y="61"/>
                  </a:lnTo>
                  <a:lnTo>
                    <a:pt x="1101" y="61"/>
                  </a:lnTo>
                  <a:lnTo>
                    <a:pt x="1106" y="59"/>
                  </a:lnTo>
                  <a:lnTo>
                    <a:pt x="1108" y="59"/>
                  </a:lnTo>
                  <a:lnTo>
                    <a:pt x="1108" y="56"/>
                  </a:lnTo>
                  <a:lnTo>
                    <a:pt x="1110" y="56"/>
                  </a:lnTo>
                  <a:lnTo>
                    <a:pt x="1113" y="56"/>
                  </a:lnTo>
                  <a:lnTo>
                    <a:pt x="1113" y="56"/>
                  </a:lnTo>
                  <a:lnTo>
                    <a:pt x="1115" y="56"/>
                  </a:lnTo>
                  <a:lnTo>
                    <a:pt x="1118" y="56"/>
                  </a:lnTo>
                  <a:lnTo>
                    <a:pt x="1125" y="54"/>
                  </a:lnTo>
                  <a:lnTo>
                    <a:pt x="1134" y="54"/>
                  </a:lnTo>
                  <a:lnTo>
                    <a:pt x="1136" y="52"/>
                  </a:lnTo>
                  <a:lnTo>
                    <a:pt x="1139" y="52"/>
                  </a:lnTo>
                  <a:lnTo>
                    <a:pt x="1141" y="52"/>
                  </a:lnTo>
                  <a:lnTo>
                    <a:pt x="1139" y="49"/>
                  </a:lnTo>
                  <a:lnTo>
                    <a:pt x="1139" y="49"/>
                  </a:lnTo>
                  <a:lnTo>
                    <a:pt x="1139" y="47"/>
                  </a:lnTo>
                  <a:lnTo>
                    <a:pt x="1139" y="47"/>
                  </a:lnTo>
                  <a:lnTo>
                    <a:pt x="1136" y="47"/>
                  </a:lnTo>
                  <a:lnTo>
                    <a:pt x="1136" y="47"/>
                  </a:lnTo>
                  <a:lnTo>
                    <a:pt x="1132" y="49"/>
                  </a:lnTo>
                  <a:lnTo>
                    <a:pt x="1132" y="49"/>
                  </a:lnTo>
                  <a:lnTo>
                    <a:pt x="1132" y="47"/>
                  </a:lnTo>
                  <a:lnTo>
                    <a:pt x="1132" y="47"/>
                  </a:lnTo>
                  <a:lnTo>
                    <a:pt x="1132" y="47"/>
                  </a:lnTo>
                  <a:lnTo>
                    <a:pt x="1132" y="47"/>
                  </a:lnTo>
                  <a:lnTo>
                    <a:pt x="1127" y="47"/>
                  </a:lnTo>
                  <a:lnTo>
                    <a:pt x="1125" y="47"/>
                  </a:lnTo>
                  <a:lnTo>
                    <a:pt x="1122" y="47"/>
                  </a:lnTo>
                  <a:lnTo>
                    <a:pt x="1120" y="47"/>
                  </a:lnTo>
                  <a:lnTo>
                    <a:pt x="1120" y="47"/>
                  </a:lnTo>
                  <a:lnTo>
                    <a:pt x="1120" y="47"/>
                  </a:lnTo>
                  <a:lnTo>
                    <a:pt x="1122" y="47"/>
                  </a:lnTo>
                  <a:lnTo>
                    <a:pt x="1127" y="45"/>
                  </a:lnTo>
                  <a:lnTo>
                    <a:pt x="1129" y="42"/>
                  </a:lnTo>
                  <a:lnTo>
                    <a:pt x="1129" y="42"/>
                  </a:lnTo>
                  <a:lnTo>
                    <a:pt x="1129" y="40"/>
                  </a:lnTo>
                  <a:lnTo>
                    <a:pt x="1127" y="40"/>
                  </a:lnTo>
                  <a:lnTo>
                    <a:pt x="1125" y="40"/>
                  </a:lnTo>
                  <a:lnTo>
                    <a:pt x="1122" y="40"/>
                  </a:lnTo>
                  <a:lnTo>
                    <a:pt x="1122" y="40"/>
                  </a:lnTo>
                  <a:lnTo>
                    <a:pt x="1122" y="40"/>
                  </a:lnTo>
                  <a:lnTo>
                    <a:pt x="1127" y="40"/>
                  </a:lnTo>
                  <a:lnTo>
                    <a:pt x="1127" y="38"/>
                  </a:lnTo>
                  <a:lnTo>
                    <a:pt x="1129" y="38"/>
                  </a:lnTo>
                  <a:lnTo>
                    <a:pt x="1129" y="38"/>
                  </a:lnTo>
                  <a:lnTo>
                    <a:pt x="1129" y="35"/>
                  </a:lnTo>
                  <a:lnTo>
                    <a:pt x="1127" y="35"/>
                  </a:lnTo>
                  <a:lnTo>
                    <a:pt x="1125" y="35"/>
                  </a:lnTo>
                  <a:lnTo>
                    <a:pt x="1122" y="35"/>
                  </a:lnTo>
                  <a:lnTo>
                    <a:pt x="1120" y="35"/>
                  </a:lnTo>
                  <a:lnTo>
                    <a:pt x="1118" y="35"/>
                  </a:lnTo>
                  <a:lnTo>
                    <a:pt x="1118" y="38"/>
                  </a:lnTo>
                  <a:lnTo>
                    <a:pt x="1118" y="38"/>
                  </a:lnTo>
                  <a:lnTo>
                    <a:pt x="1118" y="38"/>
                  </a:lnTo>
                  <a:lnTo>
                    <a:pt x="1118" y="38"/>
                  </a:lnTo>
                  <a:lnTo>
                    <a:pt x="1120" y="40"/>
                  </a:lnTo>
                  <a:lnTo>
                    <a:pt x="1120" y="40"/>
                  </a:lnTo>
                  <a:lnTo>
                    <a:pt x="1118" y="40"/>
                  </a:lnTo>
                  <a:lnTo>
                    <a:pt x="1118" y="40"/>
                  </a:lnTo>
                  <a:lnTo>
                    <a:pt x="1115" y="40"/>
                  </a:lnTo>
                  <a:lnTo>
                    <a:pt x="1113" y="40"/>
                  </a:lnTo>
                  <a:lnTo>
                    <a:pt x="1110" y="38"/>
                  </a:lnTo>
                  <a:lnTo>
                    <a:pt x="1110" y="38"/>
                  </a:lnTo>
                  <a:lnTo>
                    <a:pt x="1110" y="38"/>
                  </a:lnTo>
                  <a:lnTo>
                    <a:pt x="1113" y="35"/>
                  </a:lnTo>
                  <a:lnTo>
                    <a:pt x="1113" y="35"/>
                  </a:lnTo>
                  <a:lnTo>
                    <a:pt x="1113" y="35"/>
                  </a:lnTo>
                  <a:lnTo>
                    <a:pt x="1113" y="35"/>
                  </a:lnTo>
                  <a:lnTo>
                    <a:pt x="1115" y="35"/>
                  </a:lnTo>
                  <a:lnTo>
                    <a:pt x="1115" y="35"/>
                  </a:lnTo>
                  <a:lnTo>
                    <a:pt x="1115" y="35"/>
                  </a:lnTo>
                  <a:lnTo>
                    <a:pt x="1115" y="35"/>
                  </a:lnTo>
                  <a:lnTo>
                    <a:pt x="1113" y="33"/>
                  </a:lnTo>
                  <a:lnTo>
                    <a:pt x="1110" y="33"/>
                  </a:lnTo>
                  <a:lnTo>
                    <a:pt x="1110" y="33"/>
                  </a:lnTo>
                  <a:lnTo>
                    <a:pt x="1108" y="35"/>
                  </a:lnTo>
                  <a:lnTo>
                    <a:pt x="1106" y="35"/>
                  </a:lnTo>
                  <a:lnTo>
                    <a:pt x="1103" y="33"/>
                  </a:lnTo>
                  <a:lnTo>
                    <a:pt x="1101" y="33"/>
                  </a:lnTo>
                  <a:lnTo>
                    <a:pt x="1099" y="33"/>
                  </a:lnTo>
                  <a:lnTo>
                    <a:pt x="1101" y="33"/>
                  </a:lnTo>
                  <a:lnTo>
                    <a:pt x="1101" y="33"/>
                  </a:lnTo>
                  <a:lnTo>
                    <a:pt x="1101" y="33"/>
                  </a:lnTo>
                  <a:lnTo>
                    <a:pt x="1099" y="30"/>
                  </a:lnTo>
                  <a:lnTo>
                    <a:pt x="1099" y="30"/>
                  </a:lnTo>
                  <a:lnTo>
                    <a:pt x="1096" y="26"/>
                  </a:lnTo>
                  <a:lnTo>
                    <a:pt x="1096" y="26"/>
                  </a:lnTo>
                  <a:lnTo>
                    <a:pt x="1096" y="26"/>
                  </a:lnTo>
                  <a:lnTo>
                    <a:pt x="1094" y="23"/>
                  </a:lnTo>
                  <a:lnTo>
                    <a:pt x="1094" y="23"/>
                  </a:lnTo>
                  <a:lnTo>
                    <a:pt x="1087" y="23"/>
                  </a:lnTo>
                  <a:lnTo>
                    <a:pt x="1085" y="23"/>
                  </a:lnTo>
                  <a:lnTo>
                    <a:pt x="1080" y="23"/>
                  </a:lnTo>
                  <a:lnTo>
                    <a:pt x="1075" y="23"/>
                  </a:lnTo>
                  <a:lnTo>
                    <a:pt x="1075" y="23"/>
                  </a:lnTo>
                  <a:lnTo>
                    <a:pt x="1073" y="23"/>
                  </a:lnTo>
                  <a:lnTo>
                    <a:pt x="1073" y="23"/>
                  </a:lnTo>
                  <a:lnTo>
                    <a:pt x="1073" y="23"/>
                  </a:lnTo>
                  <a:lnTo>
                    <a:pt x="1073" y="23"/>
                  </a:lnTo>
                  <a:lnTo>
                    <a:pt x="1073" y="23"/>
                  </a:lnTo>
                  <a:lnTo>
                    <a:pt x="1073" y="23"/>
                  </a:lnTo>
                  <a:lnTo>
                    <a:pt x="1075" y="26"/>
                  </a:lnTo>
                  <a:lnTo>
                    <a:pt x="1080" y="26"/>
                  </a:lnTo>
                  <a:lnTo>
                    <a:pt x="1082" y="26"/>
                  </a:lnTo>
                  <a:lnTo>
                    <a:pt x="1082" y="26"/>
                  </a:lnTo>
                  <a:lnTo>
                    <a:pt x="1080" y="26"/>
                  </a:lnTo>
                  <a:lnTo>
                    <a:pt x="1080" y="26"/>
                  </a:lnTo>
                  <a:lnTo>
                    <a:pt x="1077" y="26"/>
                  </a:lnTo>
                  <a:lnTo>
                    <a:pt x="1077" y="26"/>
                  </a:lnTo>
                  <a:lnTo>
                    <a:pt x="1073" y="26"/>
                  </a:lnTo>
                  <a:lnTo>
                    <a:pt x="1068" y="26"/>
                  </a:lnTo>
                  <a:lnTo>
                    <a:pt x="1063" y="28"/>
                  </a:lnTo>
                  <a:lnTo>
                    <a:pt x="1059" y="26"/>
                  </a:lnTo>
                  <a:lnTo>
                    <a:pt x="1056" y="28"/>
                  </a:lnTo>
                  <a:lnTo>
                    <a:pt x="1049" y="30"/>
                  </a:lnTo>
                  <a:lnTo>
                    <a:pt x="1049" y="30"/>
                  </a:lnTo>
                  <a:lnTo>
                    <a:pt x="1052" y="30"/>
                  </a:lnTo>
                  <a:lnTo>
                    <a:pt x="1056" y="30"/>
                  </a:lnTo>
                  <a:lnTo>
                    <a:pt x="1056" y="33"/>
                  </a:lnTo>
                  <a:lnTo>
                    <a:pt x="1059" y="33"/>
                  </a:lnTo>
                  <a:lnTo>
                    <a:pt x="1061" y="33"/>
                  </a:lnTo>
                  <a:lnTo>
                    <a:pt x="1061" y="33"/>
                  </a:lnTo>
                  <a:lnTo>
                    <a:pt x="1056" y="33"/>
                  </a:lnTo>
                  <a:lnTo>
                    <a:pt x="1052" y="33"/>
                  </a:lnTo>
                  <a:lnTo>
                    <a:pt x="1052" y="33"/>
                  </a:lnTo>
                  <a:lnTo>
                    <a:pt x="1052" y="33"/>
                  </a:lnTo>
                  <a:lnTo>
                    <a:pt x="1049" y="33"/>
                  </a:lnTo>
                  <a:lnTo>
                    <a:pt x="1047" y="33"/>
                  </a:lnTo>
                  <a:lnTo>
                    <a:pt x="1044" y="30"/>
                  </a:lnTo>
                  <a:lnTo>
                    <a:pt x="1042" y="30"/>
                  </a:lnTo>
                  <a:lnTo>
                    <a:pt x="1040" y="33"/>
                  </a:lnTo>
                  <a:lnTo>
                    <a:pt x="1035" y="33"/>
                  </a:lnTo>
                  <a:lnTo>
                    <a:pt x="1037" y="35"/>
                  </a:lnTo>
                  <a:lnTo>
                    <a:pt x="1040" y="35"/>
                  </a:lnTo>
                  <a:lnTo>
                    <a:pt x="1040" y="35"/>
                  </a:lnTo>
                  <a:lnTo>
                    <a:pt x="1037" y="35"/>
                  </a:lnTo>
                  <a:lnTo>
                    <a:pt x="1035" y="35"/>
                  </a:lnTo>
                  <a:lnTo>
                    <a:pt x="1033" y="35"/>
                  </a:lnTo>
                  <a:lnTo>
                    <a:pt x="1030" y="38"/>
                  </a:lnTo>
                  <a:lnTo>
                    <a:pt x="1028" y="38"/>
                  </a:lnTo>
                  <a:lnTo>
                    <a:pt x="1028" y="38"/>
                  </a:lnTo>
                  <a:lnTo>
                    <a:pt x="1028" y="38"/>
                  </a:lnTo>
                  <a:lnTo>
                    <a:pt x="1028" y="38"/>
                  </a:lnTo>
                  <a:lnTo>
                    <a:pt x="1028" y="38"/>
                  </a:lnTo>
                  <a:lnTo>
                    <a:pt x="1030" y="38"/>
                  </a:lnTo>
                  <a:lnTo>
                    <a:pt x="1033" y="38"/>
                  </a:lnTo>
                  <a:lnTo>
                    <a:pt x="1035" y="38"/>
                  </a:lnTo>
                  <a:lnTo>
                    <a:pt x="1035" y="40"/>
                  </a:lnTo>
                  <a:lnTo>
                    <a:pt x="1037" y="40"/>
                  </a:lnTo>
                  <a:lnTo>
                    <a:pt x="1047" y="38"/>
                  </a:lnTo>
                  <a:lnTo>
                    <a:pt x="1049" y="38"/>
                  </a:lnTo>
                  <a:lnTo>
                    <a:pt x="1049" y="40"/>
                  </a:lnTo>
                  <a:lnTo>
                    <a:pt x="1044" y="40"/>
                  </a:lnTo>
                  <a:lnTo>
                    <a:pt x="1044" y="40"/>
                  </a:lnTo>
                  <a:lnTo>
                    <a:pt x="1044" y="40"/>
                  </a:lnTo>
                  <a:lnTo>
                    <a:pt x="1044" y="40"/>
                  </a:lnTo>
                  <a:lnTo>
                    <a:pt x="1044" y="40"/>
                  </a:lnTo>
                  <a:lnTo>
                    <a:pt x="1042" y="40"/>
                  </a:lnTo>
                  <a:lnTo>
                    <a:pt x="1035" y="40"/>
                  </a:lnTo>
                  <a:lnTo>
                    <a:pt x="1030" y="40"/>
                  </a:lnTo>
                  <a:lnTo>
                    <a:pt x="1021" y="40"/>
                  </a:lnTo>
                  <a:lnTo>
                    <a:pt x="1019" y="40"/>
                  </a:lnTo>
                  <a:lnTo>
                    <a:pt x="1019" y="42"/>
                  </a:lnTo>
                  <a:lnTo>
                    <a:pt x="1019" y="42"/>
                  </a:lnTo>
                  <a:lnTo>
                    <a:pt x="1019" y="45"/>
                  </a:lnTo>
                  <a:lnTo>
                    <a:pt x="1021" y="45"/>
                  </a:lnTo>
                  <a:lnTo>
                    <a:pt x="1021" y="47"/>
                  </a:lnTo>
                  <a:lnTo>
                    <a:pt x="1023" y="47"/>
                  </a:lnTo>
                  <a:lnTo>
                    <a:pt x="1023" y="47"/>
                  </a:lnTo>
                  <a:lnTo>
                    <a:pt x="1028" y="47"/>
                  </a:lnTo>
                  <a:lnTo>
                    <a:pt x="1030" y="47"/>
                  </a:lnTo>
                  <a:lnTo>
                    <a:pt x="1037" y="45"/>
                  </a:lnTo>
                  <a:lnTo>
                    <a:pt x="1040" y="45"/>
                  </a:lnTo>
                  <a:lnTo>
                    <a:pt x="1037" y="47"/>
                  </a:lnTo>
                  <a:lnTo>
                    <a:pt x="1037" y="47"/>
                  </a:lnTo>
                  <a:close/>
                  <a:moveTo>
                    <a:pt x="1030" y="94"/>
                  </a:moveTo>
                  <a:lnTo>
                    <a:pt x="1030" y="92"/>
                  </a:lnTo>
                  <a:lnTo>
                    <a:pt x="1033" y="92"/>
                  </a:lnTo>
                  <a:lnTo>
                    <a:pt x="1035" y="92"/>
                  </a:lnTo>
                  <a:lnTo>
                    <a:pt x="1035" y="92"/>
                  </a:lnTo>
                  <a:lnTo>
                    <a:pt x="1035" y="92"/>
                  </a:lnTo>
                  <a:lnTo>
                    <a:pt x="1035" y="90"/>
                  </a:lnTo>
                  <a:lnTo>
                    <a:pt x="1035" y="90"/>
                  </a:lnTo>
                  <a:lnTo>
                    <a:pt x="1033" y="90"/>
                  </a:lnTo>
                  <a:lnTo>
                    <a:pt x="1030" y="90"/>
                  </a:lnTo>
                  <a:lnTo>
                    <a:pt x="1028" y="90"/>
                  </a:lnTo>
                  <a:lnTo>
                    <a:pt x="1026" y="90"/>
                  </a:lnTo>
                  <a:lnTo>
                    <a:pt x="1026" y="92"/>
                  </a:lnTo>
                  <a:lnTo>
                    <a:pt x="1023" y="92"/>
                  </a:lnTo>
                  <a:lnTo>
                    <a:pt x="1023" y="92"/>
                  </a:lnTo>
                  <a:lnTo>
                    <a:pt x="1026" y="94"/>
                  </a:lnTo>
                  <a:lnTo>
                    <a:pt x="1026" y="94"/>
                  </a:lnTo>
                  <a:lnTo>
                    <a:pt x="1026" y="94"/>
                  </a:lnTo>
                  <a:lnTo>
                    <a:pt x="1026" y="94"/>
                  </a:lnTo>
                  <a:lnTo>
                    <a:pt x="1028" y="94"/>
                  </a:lnTo>
                  <a:lnTo>
                    <a:pt x="1030" y="94"/>
                  </a:lnTo>
                  <a:lnTo>
                    <a:pt x="1030" y="94"/>
                  </a:lnTo>
                  <a:lnTo>
                    <a:pt x="1030" y="94"/>
                  </a:lnTo>
                  <a:lnTo>
                    <a:pt x="1030" y="94"/>
                  </a:lnTo>
                  <a:lnTo>
                    <a:pt x="1030" y="94"/>
                  </a:lnTo>
                  <a:lnTo>
                    <a:pt x="1030" y="94"/>
                  </a:lnTo>
                  <a:close/>
                  <a:moveTo>
                    <a:pt x="969" y="73"/>
                  </a:moveTo>
                  <a:lnTo>
                    <a:pt x="971" y="73"/>
                  </a:lnTo>
                  <a:lnTo>
                    <a:pt x="969" y="73"/>
                  </a:lnTo>
                  <a:lnTo>
                    <a:pt x="969" y="73"/>
                  </a:lnTo>
                  <a:lnTo>
                    <a:pt x="969" y="73"/>
                  </a:lnTo>
                  <a:lnTo>
                    <a:pt x="969" y="75"/>
                  </a:lnTo>
                  <a:lnTo>
                    <a:pt x="971" y="73"/>
                  </a:lnTo>
                  <a:lnTo>
                    <a:pt x="974" y="73"/>
                  </a:lnTo>
                  <a:lnTo>
                    <a:pt x="976" y="73"/>
                  </a:lnTo>
                  <a:lnTo>
                    <a:pt x="981" y="73"/>
                  </a:lnTo>
                  <a:lnTo>
                    <a:pt x="988" y="73"/>
                  </a:lnTo>
                  <a:lnTo>
                    <a:pt x="990" y="71"/>
                  </a:lnTo>
                  <a:lnTo>
                    <a:pt x="990" y="71"/>
                  </a:lnTo>
                  <a:lnTo>
                    <a:pt x="993" y="71"/>
                  </a:lnTo>
                  <a:lnTo>
                    <a:pt x="995" y="71"/>
                  </a:lnTo>
                  <a:lnTo>
                    <a:pt x="1000" y="71"/>
                  </a:lnTo>
                  <a:lnTo>
                    <a:pt x="1000" y="71"/>
                  </a:lnTo>
                  <a:lnTo>
                    <a:pt x="1000" y="68"/>
                  </a:lnTo>
                  <a:lnTo>
                    <a:pt x="1000" y="68"/>
                  </a:lnTo>
                  <a:lnTo>
                    <a:pt x="997" y="68"/>
                  </a:lnTo>
                  <a:lnTo>
                    <a:pt x="1000" y="68"/>
                  </a:lnTo>
                  <a:lnTo>
                    <a:pt x="1002" y="66"/>
                  </a:lnTo>
                  <a:lnTo>
                    <a:pt x="1004" y="66"/>
                  </a:lnTo>
                  <a:lnTo>
                    <a:pt x="1004" y="66"/>
                  </a:lnTo>
                  <a:lnTo>
                    <a:pt x="1004" y="66"/>
                  </a:lnTo>
                  <a:lnTo>
                    <a:pt x="1004" y="64"/>
                  </a:lnTo>
                  <a:lnTo>
                    <a:pt x="1002" y="64"/>
                  </a:lnTo>
                  <a:lnTo>
                    <a:pt x="1000" y="64"/>
                  </a:lnTo>
                  <a:lnTo>
                    <a:pt x="995" y="64"/>
                  </a:lnTo>
                  <a:lnTo>
                    <a:pt x="993" y="64"/>
                  </a:lnTo>
                  <a:lnTo>
                    <a:pt x="993" y="64"/>
                  </a:lnTo>
                  <a:lnTo>
                    <a:pt x="993" y="64"/>
                  </a:lnTo>
                  <a:lnTo>
                    <a:pt x="993" y="61"/>
                  </a:lnTo>
                  <a:lnTo>
                    <a:pt x="993" y="61"/>
                  </a:lnTo>
                  <a:lnTo>
                    <a:pt x="993" y="61"/>
                  </a:lnTo>
                  <a:lnTo>
                    <a:pt x="988" y="61"/>
                  </a:lnTo>
                  <a:lnTo>
                    <a:pt x="986" y="59"/>
                  </a:lnTo>
                  <a:lnTo>
                    <a:pt x="986" y="59"/>
                  </a:lnTo>
                  <a:lnTo>
                    <a:pt x="983" y="59"/>
                  </a:lnTo>
                  <a:lnTo>
                    <a:pt x="976" y="59"/>
                  </a:lnTo>
                  <a:lnTo>
                    <a:pt x="976" y="59"/>
                  </a:lnTo>
                  <a:lnTo>
                    <a:pt x="974" y="59"/>
                  </a:lnTo>
                  <a:lnTo>
                    <a:pt x="971" y="59"/>
                  </a:lnTo>
                  <a:lnTo>
                    <a:pt x="971" y="61"/>
                  </a:lnTo>
                  <a:lnTo>
                    <a:pt x="971" y="61"/>
                  </a:lnTo>
                  <a:lnTo>
                    <a:pt x="971" y="64"/>
                  </a:lnTo>
                  <a:lnTo>
                    <a:pt x="967" y="64"/>
                  </a:lnTo>
                  <a:lnTo>
                    <a:pt x="967" y="64"/>
                  </a:lnTo>
                  <a:lnTo>
                    <a:pt x="967" y="64"/>
                  </a:lnTo>
                  <a:lnTo>
                    <a:pt x="967" y="64"/>
                  </a:lnTo>
                  <a:lnTo>
                    <a:pt x="967" y="64"/>
                  </a:lnTo>
                  <a:lnTo>
                    <a:pt x="967" y="66"/>
                  </a:lnTo>
                  <a:lnTo>
                    <a:pt x="969" y="66"/>
                  </a:lnTo>
                  <a:lnTo>
                    <a:pt x="967" y="66"/>
                  </a:lnTo>
                  <a:lnTo>
                    <a:pt x="969" y="68"/>
                  </a:lnTo>
                  <a:lnTo>
                    <a:pt x="967" y="68"/>
                  </a:lnTo>
                  <a:lnTo>
                    <a:pt x="974" y="68"/>
                  </a:lnTo>
                  <a:lnTo>
                    <a:pt x="976" y="68"/>
                  </a:lnTo>
                  <a:lnTo>
                    <a:pt x="976" y="68"/>
                  </a:lnTo>
                  <a:lnTo>
                    <a:pt x="976" y="68"/>
                  </a:lnTo>
                  <a:lnTo>
                    <a:pt x="974" y="68"/>
                  </a:lnTo>
                  <a:lnTo>
                    <a:pt x="971" y="71"/>
                  </a:lnTo>
                  <a:lnTo>
                    <a:pt x="967" y="71"/>
                  </a:lnTo>
                  <a:lnTo>
                    <a:pt x="967" y="71"/>
                  </a:lnTo>
                  <a:lnTo>
                    <a:pt x="967" y="71"/>
                  </a:lnTo>
                  <a:lnTo>
                    <a:pt x="967" y="71"/>
                  </a:lnTo>
                  <a:lnTo>
                    <a:pt x="969" y="73"/>
                  </a:lnTo>
                  <a:close/>
                  <a:moveTo>
                    <a:pt x="979" y="42"/>
                  </a:moveTo>
                  <a:lnTo>
                    <a:pt x="983" y="42"/>
                  </a:lnTo>
                  <a:lnTo>
                    <a:pt x="983" y="45"/>
                  </a:lnTo>
                  <a:lnTo>
                    <a:pt x="983" y="45"/>
                  </a:lnTo>
                  <a:lnTo>
                    <a:pt x="983" y="45"/>
                  </a:lnTo>
                  <a:lnTo>
                    <a:pt x="983" y="45"/>
                  </a:lnTo>
                  <a:lnTo>
                    <a:pt x="986" y="45"/>
                  </a:lnTo>
                  <a:lnTo>
                    <a:pt x="988" y="45"/>
                  </a:lnTo>
                  <a:lnTo>
                    <a:pt x="988" y="45"/>
                  </a:lnTo>
                  <a:lnTo>
                    <a:pt x="990" y="45"/>
                  </a:lnTo>
                  <a:lnTo>
                    <a:pt x="990" y="45"/>
                  </a:lnTo>
                  <a:lnTo>
                    <a:pt x="993" y="42"/>
                  </a:lnTo>
                  <a:lnTo>
                    <a:pt x="995" y="40"/>
                  </a:lnTo>
                  <a:lnTo>
                    <a:pt x="995" y="40"/>
                  </a:lnTo>
                  <a:lnTo>
                    <a:pt x="993" y="40"/>
                  </a:lnTo>
                  <a:lnTo>
                    <a:pt x="993" y="40"/>
                  </a:lnTo>
                  <a:lnTo>
                    <a:pt x="990" y="40"/>
                  </a:lnTo>
                  <a:lnTo>
                    <a:pt x="986" y="40"/>
                  </a:lnTo>
                  <a:lnTo>
                    <a:pt x="986" y="40"/>
                  </a:lnTo>
                  <a:lnTo>
                    <a:pt x="981" y="40"/>
                  </a:lnTo>
                  <a:lnTo>
                    <a:pt x="981" y="40"/>
                  </a:lnTo>
                  <a:lnTo>
                    <a:pt x="979" y="40"/>
                  </a:lnTo>
                  <a:lnTo>
                    <a:pt x="979" y="42"/>
                  </a:lnTo>
                  <a:lnTo>
                    <a:pt x="976" y="42"/>
                  </a:lnTo>
                  <a:lnTo>
                    <a:pt x="976" y="42"/>
                  </a:lnTo>
                  <a:lnTo>
                    <a:pt x="979" y="42"/>
                  </a:lnTo>
                  <a:lnTo>
                    <a:pt x="979" y="42"/>
                  </a:lnTo>
                  <a:close/>
                  <a:moveTo>
                    <a:pt x="905" y="75"/>
                  </a:moveTo>
                  <a:lnTo>
                    <a:pt x="908" y="75"/>
                  </a:lnTo>
                  <a:lnTo>
                    <a:pt x="910" y="75"/>
                  </a:lnTo>
                  <a:lnTo>
                    <a:pt x="913" y="75"/>
                  </a:lnTo>
                  <a:lnTo>
                    <a:pt x="915" y="75"/>
                  </a:lnTo>
                  <a:lnTo>
                    <a:pt x="920" y="75"/>
                  </a:lnTo>
                  <a:lnTo>
                    <a:pt x="920" y="75"/>
                  </a:lnTo>
                  <a:lnTo>
                    <a:pt x="920" y="75"/>
                  </a:lnTo>
                  <a:lnTo>
                    <a:pt x="920" y="73"/>
                  </a:lnTo>
                  <a:lnTo>
                    <a:pt x="920" y="73"/>
                  </a:lnTo>
                  <a:lnTo>
                    <a:pt x="917" y="73"/>
                  </a:lnTo>
                  <a:lnTo>
                    <a:pt x="915" y="73"/>
                  </a:lnTo>
                  <a:lnTo>
                    <a:pt x="913" y="73"/>
                  </a:lnTo>
                  <a:lnTo>
                    <a:pt x="908" y="73"/>
                  </a:lnTo>
                  <a:lnTo>
                    <a:pt x="905" y="73"/>
                  </a:lnTo>
                  <a:lnTo>
                    <a:pt x="905" y="73"/>
                  </a:lnTo>
                  <a:lnTo>
                    <a:pt x="903" y="73"/>
                  </a:lnTo>
                  <a:lnTo>
                    <a:pt x="903" y="75"/>
                  </a:lnTo>
                  <a:lnTo>
                    <a:pt x="903" y="75"/>
                  </a:lnTo>
                  <a:lnTo>
                    <a:pt x="905" y="75"/>
                  </a:lnTo>
                  <a:close/>
                  <a:moveTo>
                    <a:pt x="781" y="227"/>
                  </a:moveTo>
                  <a:lnTo>
                    <a:pt x="781" y="227"/>
                  </a:lnTo>
                  <a:lnTo>
                    <a:pt x="781" y="227"/>
                  </a:lnTo>
                  <a:lnTo>
                    <a:pt x="785" y="229"/>
                  </a:lnTo>
                  <a:lnTo>
                    <a:pt x="788" y="229"/>
                  </a:lnTo>
                  <a:lnTo>
                    <a:pt x="788" y="231"/>
                  </a:lnTo>
                  <a:lnTo>
                    <a:pt x="790" y="231"/>
                  </a:lnTo>
                  <a:lnTo>
                    <a:pt x="795" y="231"/>
                  </a:lnTo>
                  <a:lnTo>
                    <a:pt x="799" y="231"/>
                  </a:lnTo>
                  <a:lnTo>
                    <a:pt x="802" y="231"/>
                  </a:lnTo>
                  <a:lnTo>
                    <a:pt x="804" y="231"/>
                  </a:lnTo>
                  <a:lnTo>
                    <a:pt x="809" y="229"/>
                  </a:lnTo>
                  <a:lnTo>
                    <a:pt x="811" y="229"/>
                  </a:lnTo>
                  <a:lnTo>
                    <a:pt x="814" y="229"/>
                  </a:lnTo>
                  <a:lnTo>
                    <a:pt x="816" y="227"/>
                  </a:lnTo>
                  <a:lnTo>
                    <a:pt x="816" y="227"/>
                  </a:lnTo>
                  <a:lnTo>
                    <a:pt x="818" y="227"/>
                  </a:lnTo>
                  <a:lnTo>
                    <a:pt x="821" y="227"/>
                  </a:lnTo>
                  <a:lnTo>
                    <a:pt x="823" y="227"/>
                  </a:lnTo>
                  <a:lnTo>
                    <a:pt x="823" y="224"/>
                  </a:lnTo>
                  <a:lnTo>
                    <a:pt x="823" y="224"/>
                  </a:lnTo>
                  <a:lnTo>
                    <a:pt x="823" y="224"/>
                  </a:lnTo>
                  <a:lnTo>
                    <a:pt x="821" y="224"/>
                  </a:lnTo>
                  <a:lnTo>
                    <a:pt x="818" y="224"/>
                  </a:lnTo>
                  <a:lnTo>
                    <a:pt x="818" y="224"/>
                  </a:lnTo>
                  <a:lnTo>
                    <a:pt x="818" y="224"/>
                  </a:lnTo>
                  <a:lnTo>
                    <a:pt x="816" y="222"/>
                  </a:lnTo>
                  <a:lnTo>
                    <a:pt x="818" y="220"/>
                  </a:lnTo>
                  <a:lnTo>
                    <a:pt x="818" y="217"/>
                  </a:lnTo>
                  <a:lnTo>
                    <a:pt x="818" y="217"/>
                  </a:lnTo>
                  <a:lnTo>
                    <a:pt x="814" y="215"/>
                  </a:lnTo>
                  <a:lnTo>
                    <a:pt x="814" y="213"/>
                  </a:lnTo>
                  <a:lnTo>
                    <a:pt x="811" y="213"/>
                  </a:lnTo>
                  <a:lnTo>
                    <a:pt x="811" y="213"/>
                  </a:lnTo>
                  <a:lnTo>
                    <a:pt x="811" y="210"/>
                  </a:lnTo>
                  <a:lnTo>
                    <a:pt x="811" y="210"/>
                  </a:lnTo>
                  <a:lnTo>
                    <a:pt x="809" y="210"/>
                  </a:lnTo>
                  <a:lnTo>
                    <a:pt x="809" y="210"/>
                  </a:lnTo>
                  <a:lnTo>
                    <a:pt x="806" y="210"/>
                  </a:lnTo>
                  <a:lnTo>
                    <a:pt x="806" y="210"/>
                  </a:lnTo>
                  <a:lnTo>
                    <a:pt x="806" y="210"/>
                  </a:lnTo>
                  <a:lnTo>
                    <a:pt x="809" y="210"/>
                  </a:lnTo>
                  <a:lnTo>
                    <a:pt x="809" y="210"/>
                  </a:lnTo>
                  <a:lnTo>
                    <a:pt x="809" y="210"/>
                  </a:lnTo>
                  <a:lnTo>
                    <a:pt x="809" y="210"/>
                  </a:lnTo>
                  <a:lnTo>
                    <a:pt x="809" y="208"/>
                  </a:lnTo>
                  <a:lnTo>
                    <a:pt x="806" y="208"/>
                  </a:lnTo>
                  <a:lnTo>
                    <a:pt x="806" y="208"/>
                  </a:lnTo>
                  <a:lnTo>
                    <a:pt x="804" y="208"/>
                  </a:lnTo>
                  <a:lnTo>
                    <a:pt x="802" y="208"/>
                  </a:lnTo>
                  <a:lnTo>
                    <a:pt x="799" y="208"/>
                  </a:lnTo>
                  <a:lnTo>
                    <a:pt x="799" y="208"/>
                  </a:lnTo>
                  <a:lnTo>
                    <a:pt x="797" y="210"/>
                  </a:lnTo>
                  <a:lnTo>
                    <a:pt x="797" y="210"/>
                  </a:lnTo>
                  <a:lnTo>
                    <a:pt x="797" y="210"/>
                  </a:lnTo>
                  <a:lnTo>
                    <a:pt x="795" y="210"/>
                  </a:lnTo>
                  <a:lnTo>
                    <a:pt x="795" y="213"/>
                  </a:lnTo>
                  <a:lnTo>
                    <a:pt x="797" y="215"/>
                  </a:lnTo>
                  <a:lnTo>
                    <a:pt x="795" y="215"/>
                  </a:lnTo>
                  <a:lnTo>
                    <a:pt x="795" y="215"/>
                  </a:lnTo>
                  <a:lnTo>
                    <a:pt x="792" y="213"/>
                  </a:lnTo>
                  <a:lnTo>
                    <a:pt x="792" y="213"/>
                  </a:lnTo>
                  <a:lnTo>
                    <a:pt x="792" y="213"/>
                  </a:lnTo>
                  <a:lnTo>
                    <a:pt x="790" y="213"/>
                  </a:lnTo>
                  <a:lnTo>
                    <a:pt x="790" y="213"/>
                  </a:lnTo>
                  <a:lnTo>
                    <a:pt x="790" y="213"/>
                  </a:lnTo>
                  <a:lnTo>
                    <a:pt x="790" y="215"/>
                  </a:lnTo>
                  <a:lnTo>
                    <a:pt x="790" y="215"/>
                  </a:lnTo>
                  <a:lnTo>
                    <a:pt x="790" y="215"/>
                  </a:lnTo>
                  <a:lnTo>
                    <a:pt x="790" y="215"/>
                  </a:lnTo>
                  <a:lnTo>
                    <a:pt x="790" y="215"/>
                  </a:lnTo>
                  <a:lnTo>
                    <a:pt x="790" y="217"/>
                  </a:lnTo>
                  <a:lnTo>
                    <a:pt x="788" y="217"/>
                  </a:lnTo>
                  <a:lnTo>
                    <a:pt x="788" y="217"/>
                  </a:lnTo>
                  <a:lnTo>
                    <a:pt x="783" y="220"/>
                  </a:lnTo>
                  <a:lnTo>
                    <a:pt x="781" y="220"/>
                  </a:lnTo>
                  <a:lnTo>
                    <a:pt x="776" y="220"/>
                  </a:lnTo>
                  <a:lnTo>
                    <a:pt x="771" y="220"/>
                  </a:lnTo>
                  <a:lnTo>
                    <a:pt x="771" y="220"/>
                  </a:lnTo>
                  <a:lnTo>
                    <a:pt x="769" y="222"/>
                  </a:lnTo>
                  <a:lnTo>
                    <a:pt x="769" y="222"/>
                  </a:lnTo>
                  <a:lnTo>
                    <a:pt x="769" y="222"/>
                  </a:lnTo>
                  <a:lnTo>
                    <a:pt x="769" y="224"/>
                  </a:lnTo>
                  <a:lnTo>
                    <a:pt x="769" y="224"/>
                  </a:lnTo>
                  <a:lnTo>
                    <a:pt x="769" y="224"/>
                  </a:lnTo>
                  <a:lnTo>
                    <a:pt x="771" y="224"/>
                  </a:lnTo>
                  <a:lnTo>
                    <a:pt x="771" y="224"/>
                  </a:lnTo>
                  <a:lnTo>
                    <a:pt x="773" y="224"/>
                  </a:lnTo>
                  <a:lnTo>
                    <a:pt x="773" y="224"/>
                  </a:lnTo>
                  <a:lnTo>
                    <a:pt x="776" y="224"/>
                  </a:lnTo>
                  <a:lnTo>
                    <a:pt x="776" y="224"/>
                  </a:lnTo>
                  <a:lnTo>
                    <a:pt x="776" y="224"/>
                  </a:lnTo>
                  <a:lnTo>
                    <a:pt x="776" y="224"/>
                  </a:lnTo>
                  <a:lnTo>
                    <a:pt x="776" y="224"/>
                  </a:lnTo>
                  <a:lnTo>
                    <a:pt x="776" y="224"/>
                  </a:lnTo>
                  <a:lnTo>
                    <a:pt x="776" y="227"/>
                  </a:lnTo>
                  <a:lnTo>
                    <a:pt x="776" y="227"/>
                  </a:lnTo>
                  <a:lnTo>
                    <a:pt x="778" y="227"/>
                  </a:lnTo>
                  <a:lnTo>
                    <a:pt x="781" y="227"/>
                  </a:lnTo>
                  <a:lnTo>
                    <a:pt x="781" y="224"/>
                  </a:lnTo>
                  <a:lnTo>
                    <a:pt x="783" y="224"/>
                  </a:lnTo>
                  <a:lnTo>
                    <a:pt x="783" y="224"/>
                  </a:lnTo>
                  <a:lnTo>
                    <a:pt x="783" y="227"/>
                  </a:lnTo>
                  <a:lnTo>
                    <a:pt x="781" y="227"/>
                  </a:lnTo>
                  <a:close/>
                  <a:moveTo>
                    <a:pt x="835" y="139"/>
                  </a:moveTo>
                  <a:lnTo>
                    <a:pt x="835" y="142"/>
                  </a:lnTo>
                  <a:lnTo>
                    <a:pt x="835" y="142"/>
                  </a:lnTo>
                  <a:lnTo>
                    <a:pt x="835" y="142"/>
                  </a:lnTo>
                  <a:lnTo>
                    <a:pt x="835" y="142"/>
                  </a:lnTo>
                  <a:lnTo>
                    <a:pt x="837" y="144"/>
                  </a:lnTo>
                  <a:lnTo>
                    <a:pt x="837" y="144"/>
                  </a:lnTo>
                  <a:lnTo>
                    <a:pt x="837" y="144"/>
                  </a:lnTo>
                  <a:lnTo>
                    <a:pt x="837" y="144"/>
                  </a:lnTo>
                  <a:lnTo>
                    <a:pt x="835" y="146"/>
                  </a:lnTo>
                  <a:lnTo>
                    <a:pt x="835" y="144"/>
                  </a:lnTo>
                  <a:lnTo>
                    <a:pt x="835" y="144"/>
                  </a:lnTo>
                  <a:lnTo>
                    <a:pt x="832" y="142"/>
                  </a:lnTo>
                  <a:lnTo>
                    <a:pt x="830" y="144"/>
                  </a:lnTo>
                  <a:lnTo>
                    <a:pt x="828" y="144"/>
                  </a:lnTo>
                  <a:lnTo>
                    <a:pt x="825" y="144"/>
                  </a:lnTo>
                  <a:lnTo>
                    <a:pt x="823" y="144"/>
                  </a:lnTo>
                  <a:lnTo>
                    <a:pt x="823" y="144"/>
                  </a:lnTo>
                  <a:lnTo>
                    <a:pt x="823" y="146"/>
                  </a:lnTo>
                  <a:lnTo>
                    <a:pt x="823" y="146"/>
                  </a:lnTo>
                  <a:lnTo>
                    <a:pt x="828" y="149"/>
                  </a:lnTo>
                  <a:lnTo>
                    <a:pt x="830" y="149"/>
                  </a:lnTo>
                  <a:lnTo>
                    <a:pt x="832" y="149"/>
                  </a:lnTo>
                  <a:lnTo>
                    <a:pt x="832" y="149"/>
                  </a:lnTo>
                  <a:lnTo>
                    <a:pt x="835" y="146"/>
                  </a:lnTo>
                  <a:lnTo>
                    <a:pt x="837" y="146"/>
                  </a:lnTo>
                  <a:lnTo>
                    <a:pt x="837" y="149"/>
                  </a:lnTo>
                  <a:lnTo>
                    <a:pt x="839" y="149"/>
                  </a:lnTo>
                  <a:lnTo>
                    <a:pt x="837" y="149"/>
                  </a:lnTo>
                  <a:lnTo>
                    <a:pt x="837" y="149"/>
                  </a:lnTo>
                  <a:lnTo>
                    <a:pt x="835" y="149"/>
                  </a:lnTo>
                  <a:lnTo>
                    <a:pt x="835" y="149"/>
                  </a:lnTo>
                  <a:lnTo>
                    <a:pt x="832" y="149"/>
                  </a:lnTo>
                  <a:lnTo>
                    <a:pt x="832" y="149"/>
                  </a:lnTo>
                  <a:lnTo>
                    <a:pt x="830" y="149"/>
                  </a:lnTo>
                  <a:lnTo>
                    <a:pt x="830" y="151"/>
                  </a:lnTo>
                  <a:lnTo>
                    <a:pt x="830" y="151"/>
                  </a:lnTo>
                  <a:lnTo>
                    <a:pt x="830" y="151"/>
                  </a:lnTo>
                  <a:lnTo>
                    <a:pt x="832" y="151"/>
                  </a:lnTo>
                  <a:lnTo>
                    <a:pt x="832" y="151"/>
                  </a:lnTo>
                  <a:lnTo>
                    <a:pt x="832" y="151"/>
                  </a:lnTo>
                  <a:lnTo>
                    <a:pt x="832" y="151"/>
                  </a:lnTo>
                  <a:lnTo>
                    <a:pt x="832" y="153"/>
                  </a:lnTo>
                  <a:lnTo>
                    <a:pt x="832" y="153"/>
                  </a:lnTo>
                  <a:lnTo>
                    <a:pt x="830" y="153"/>
                  </a:lnTo>
                  <a:lnTo>
                    <a:pt x="830" y="156"/>
                  </a:lnTo>
                  <a:lnTo>
                    <a:pt x="830" y="153"/>
                  </a:lnTo>
                  <a:lnTo>
                    <a:pt x="828" y="153"/>
                  </a:lnTo>
                  <a:lnTo>
                    <a:pt x="828" y="153"/>
                  </a:lnTo>
                  <a:lnTo>
                    <a:pt x="825" y="156"/>
                  </a:lnTo>
                  <a:lnTo>
                    <a:pt x="823" y="156"/>
                  </a:lnTo>
                  <a:lnTo>
                    <a:pt x="823" y="156"/>
                  </a:lnTo>
                  <a:lnTo>
                    <a:pt x="816" y="158"/>
                  </a:lnTo>
                  <a:lnTo>
                    <a:pt x="814" y="158"/>
                  </a:lnTo>
                  <a:lnTo>
                    <a:pt x="811" y="158"/>
                  </a:lnTo>
                  <a:lnTo>
                    <a:pt x="811" y="158"/>
                  </a:lnTo>
                  <a:lnTo>
                    <a:pt x="811" y="156"/>
                  </a:lnTo>
                  <a:lnTo>
                    <a:pt x="811" y="156"/>
                  </a:lnTo>
                  <a:lnTo>
                    <a:pt x="811" y="153"/>
                  </a:lnTo>
                  <a:lnTo>
                    <a:pt x="811" y="153"/>
                  </a:lnTo>
                  <a:lnTo>
                    <a:pt x="811" y="153"/>
                  </a:lnTo>
                  <a:lnTo>
                    <a:pt x="811" y="153"/>
                  </a:lnTo>
                  <a:lnTo>
                    <a:pt x="811" y="151"/>
                  </a:lnTo>
                  <a:lnTo>
                    <a:pt x="809" y="151"/>
                  </a:lnTo>
                  <a:lnTo>
                    <a:pt x="806" y="151"/>
                  </a:lnTo>
                  <a:lnTo>
                    <a:pt x="804" y="151"/>
                  </a:lnTo>
                  <a:lnTo>
                    <a:pt x="802" y="153"/>
                  </a:lnTo>
                  <a:lnTo>
                    <a:pt x="799" y="153"/>
                  </a:lnTo>
                  <a:lnTo>
                    <a:pt x="797" y="153"/>
                  </a:lnTo>
                  <a:lnTo>
                    <a:pt x="797" y="156"/>
                  </a:lnTo>
                  <a:lnTo>
                    <a:pt x="795" y="156"/>
                  </a:lnTo>
                  <a:lnTo>
                    <a:pt x="795" y="156"/>
                  </a:lnTo>
                  <a:lnTo>
                    <a:pt x="795" y="158"/>
                  </a:lnTo>
                  <a:lnTo>
                    <a:pt x="795" y="161"/>
                  </a:lnTo>
                  <a:lnTo>
                    <a:pt x="799" y="161"/>
                  </a:lnTo>
                  <a:lnTo>
                    <a:pt x="799" y="163"/>
                  </a:lnTo>
                  <a:lnTo>
                    <a:pt x="799" y="163"/>
                  </a:lnTo>
                  <a:lnTo>
                    <a:pt x="799" y="163"/>
                  </a:lnTo>
                  <a:lnTo>
                    <a:pt x="799" y="165"/>
                  </a:lnTo>
                  <a:lnTo>
                    <a:pt x="799" y="165"/>
                  </a:lnTo>
                  <a:lnTo>
                    <a:pt x="802" y="165"/>
                  </a:lnTo>
                  <a:lnTo>
                    <a:pt x="804" y="165"/>
                  </a:lnTo>
                  <a:lnTo>
                    <a:pt x="804" y="165"/>
                  </a:lnTo>
                  <a:lnTo>
                    <a:pt x="804" y="165"/>
                  </a:lnTo>
                  <a:lnTo>
                    <a:pt x="806" y="165"/>
                  </a:lnTo>
                  <a:lnTo>
                    <a:pt x="806" y="165"/>
                  </a:lnTo>
                  <a:lnTo>
                    <a:pt x="806" y="165"/>
                  </a:lnTo>
                  <a:lnTo>
                    <a:pt x="809" y="168"/>
                  </a:lnTo>
                  <a:lnTo>
                    <a:pt x="809" y="168"/>
                  </a:lnTo>
                  <a:lnTo>
                    <a:pt x="811" y="168"/>
                  </a:lnTo>
                  <a:lnTo>
                    <a:pt x="811" y="170"/>
                  </a:lnTo>
                  <a:lnTo>
                    <a:pt x="811" y="172"/>
                  </a:lnTo>
                  <a:lnTo>
                    <a:pt x="814" y="175"/>
                  </a:lnTo>
                  <a:lnTo>
                    <a:pt x="814" y="177"/>
                  </a:lnTo>
                  <a:lnTo>
                    <a:pt x="816" y="177"/>
                  </a:lnTo>
                  <a:lnTo>
                    <a:pt x="814" y="179"/>
                  </a:lnTo>
                  <a:lnTo>
                    <a:pt x="814" y="179"/>
                  </a:lnTo>
                  <a:lnTo>
                    <a:pt x="814" y="182"/>
                  </a:lnTo>
                  <a:lnTo>
                    <a:pt x="816" y="182"/>
                  </a:lnTo>
                  <a:lnTo>
                    <a:pt x="818" y="182"/>
                  </a:lnTo>
                  <a:lnTo>
                    <a:pt x="818" y="182"/>
                  </a:lnTo>
                  <a:lnTo>
                    <a:pt x="821" y="182"/>
                  </a:lnTo>
                  <a:lnTo>
                    <a:pt x="823" y="182"/>
                  </a:lnTo>
                  <a:lnTo>
                    <a:pt x="823" y="182"/>
                  </a:lnTo>
                  <a:lnTo>
                    <a:pt x="828" y="179"/>
                  </a:lnTo>
                  <a:lnTo>
                    <a:pt x="830" y="179"/>
                  </a:lnTo>
                  <a:lnTo>
                    <a:pt x="830" y="179"/>
                  </a:lnTo>
                  <a:lnTo>
                    <a:pt x="830" y="177"/>
                  </a:lnTo>
                  <a:lnTo>
                    <a:pt x="830" y="175"/>
                  </a:lnTo>
                  <a:lnTo>
                    <a:pt x="830" y="175"/>
                  </a:lnTo>
                  <a:lnTo>
                    <a:pt x="832" y="172"/>
                  </a:lnTo>
                  <a:lnTo>
                    <a:pt x="835" y="172"/>
                  </a:lnTo>
                  <a:lnTo>
                    <a:pt x="835" y="172"/>
                  </a:lnTo>
                  <a:lnTo>
                    <a:pt x="835" y="172"/>
                  </a:lnTo>
                  <a:lnTo>
                    <a:pt x="832" y="172"/>
                  </a:lnTo>
                  <a:lnTo>
                    <a:pt x="832" y="175"/>
                  </a:lnTo>
                  <a:lnTo>
                    <a:pt x="832" y="175"/>
                  </a:lnTo>
                  <a:lnTo>
                    <a:pt x="832" y="175"/>
                  </a:lnTo>
                  <a:lnTo>
                    <a:pt x="832" y="175"/>
                  </a:lnTo>
                  <a:lnTo>
                    <a:pt x="839" y="177"/>
                  </a:lnTo>
                  <a:lnTo>
                    <a:pt x="842" y="177"/>
                  </a:lnTo>
                  <a:lnTo>
                    <a:pt x="847" y="175"/>
                  </a:lnTo>
                  <a:lnTo>
                    <a:pt x="847" y="175"/>
                  </a:lnTo>
                  <a:lnTo>
                    <a:pt x="849" y="175"/>
                  </a:lnTo>
                  <a:lnTo>
                    <a:pt x="851" y="172"/>
                  </a:lnTo>
                  <a:lnTo>
                    <a:pt x="856" y="172"/>
                  </a:lnTo>
                  <a:lnTo>
                    <a:pt x="858" y="170"/>
                  </a:lnTo>
                  <a:lnTo>
                    <a:pt x="858" y="170"/>
                  </a:lnTo>
                  <a:lnTo>
                    <a:pt x="858" y="170"/>
                  </a:lnTo>
                  <a:lnTo>
                    <a:pt x="858" y="170"/>
                  </a:lnTo>
                  <a:lnTo>
                    <a:pt x="861" y="168"/>
                  </a:lnTo>
                  <a:lnTo>
                    <a:pt x="863" y="168"/>
                  </a:lnTo>
                  <a:lnTo>
                    <a:pt x="863" y="165"/>
                  </a:lnTo>
                  <a:lnTo>
                    <a:pt x="863" y="165"/>
                  </a:lnTo>
                  <a:lnTo>
                    <a:pt x="863" y="165"/>
                  </a:lnTo>
                  <a:lnTo>
                    <a:pt x="863" y="165"/>
                  </a:lnTo>
                  <a:lnTo>
                    <a:pt x="863" y="165"/>
                  </a:lnTo>
                  <a:lnTo>
                    <a:pt x="863" y="165"/>
                  </a:lnTo>
                  <a:lnTo>
                    <a:pt x="865" y="165"/>
                  </a:lnTo>
                  <a:lnTo>
                    <a:pt x="868" y="163"/>
                  </a:lnTo>
                  <a:lnTo>
                    <a:pt x="868" y="163"/>
                  </a:lnTo>
                  <a:lnTo>
                    <a:pt x="870" y="161"/>
                  </a:lnTo>
                  <a:lnTo>
                    <a:pt x="872" y="161"/>
                  </a:lnTo>
                  <a:lnTo>
                    <a:pt x="872" y="158"/>
                  </a:lnTo>
                  <a:lnTo>
                    <a:pt x="872" y="158"/>
                  </a:lnTo>
                  <a:lnTo>
                    <a:pt x="872" y="158"/>
                  </a:lnTo>
                  <a:lnTo>
                    <a:pt x="872" y="158"/>
                  </a:lnTo>
                  <a:lnTo>
                    <a:pt x="868" y="158"/>
                  </a:lnTo>
                  <a:lnTo>
                    <a:pt x="865" y="158"/>
                  </a:lnTo>
                  <a:lnTo>
                    <a:pt x="863" y="158"/>
                  </a:lnTo>
                  <a:lnTo>
                    <a:pt x="863" y="158"/>
                  </a:lnTo>
                  <a:lnTo>
                    <a:pt x="865" y="158"/>
                  </a:lnTo>
                  <a:lnTo>
                    <a:pt x="865" y="158"/>
                  </a:lnTo>
                  <a:lnTo>
                    <a:pt x="868" y="156"/>
                  </a:lnTo>
                  <a:lnTo>
                    <a:pt x="865" y="156"/>
                  </a:lnTo>
                  <a:lnTo>
                    <a:pt x="865" y="156"/>
                  </a:lnTo>
                  <a:lnTo>
                    <a:pt x="865" y="156"/>
                  </a:lnTo>
                  <a:lnTo>
                    <a:pt x="865" y="153"/>
                  </a:lnTo>
                  <a:lnTo>
                    <a:pt x="868" y="153"/>
                  </a:lnTo>
                  <a:lnTo>
                    <a:pt x="868" y="153"/>
                  </a:lnTo>
                  <a:lnTo>
                    <a:pt x="865" y="153"/>
                  </a:lnTo>
                  <a:lnTo>
                    <a:pt x="865" y="153"/>
                  </a:lnTo>
                  <a:lnTo>
                    <a:pt x="863" y="153"/>
                  </a:lnTo>
                  <a:lnTo>
                    <a:pt x="861" y="153"/>
                  </a:lnTo>
                  <a:lnTo>
                    <a:pt x="858" y="153"/>
                  </a:lnTo>
                  <a:lnTo>
                    <a:pt x="856" y="153"/>
                  </a:lnTo>
                  <a:lnTo>
                    <a:pt x="854" y="153"/>
                  </a:lnTo>
                  <a:lnTo>
                    <a:pt x="854" y="153"/>
                  </a:lnTo>
                  <a:lnTo>
                    <a:pt x="854" y="153"/>
                  </a:lnTo>
                  <a:lnTo>
                    <a:pt x="854" y="153"/>
                  </a:lnTo>
                  <a:lnTo>
                    <a:pt x="854" y="153"/>
                  </a:lnTo>
                  <a:lnTo>
                    <a:pt x="856" y="151"/>
                  </a:lnTo>
                  <a:lnTo>
                    <a:pt x="858" y="151"/>
                  </a:lnTo>
                  <a:lnTo>
                    <a:pt x="868" y="149"/>
                  </a:lnTo>
                  <a:lnTo>
                    <a:pt x="872" y="146"/>
                  </a:lnTo>
                  <a:lnTo>
                    <a:pt x="877" y="146"/>
                  </a:lnTo>
                  <a:lnTo>
                    <a:pt x="877" y="146"/>
                  </a:lnTo>
                  <a:lnTo>
                    <a:pt x="877" y="144"/>
                  </a:lnTo>
                  <a:lnTo>
                    <a:pt x="877" y="144"/>
                  </a:lnTo>
                  <a:lnTo>
                    <a:pt x="875" y="144"/>
                  </a:lnTo>
                  <a:lnTo>
                    <a:pt x="875" y="144"/>
                  </a:lnTo>
                  <a:lnTo>
                    <a:pt x="872" y="144"/>
                  </a:lnTo>
                  <a:lnTo>
                    <a:pt x="872" y="144"/>
                  </a:lnTo>
                  <a:lnTo>
                    <a:pt x="875" y="144"/>
                  </a:lnTo>
                  <a:lnTo>
                    <a:pt x="875" y="144"/>
                  </a:lnTo>
                  <a:lnTo>
                    <a:pt x="875" y="144"/>
                  </a:lnTo>
                  <a:lnTo>
                    <a:pt x="877" y="144"/>
                  </a:lnTo>
                  <a:lnTo>
                    <a:pt x="880" y="144"/>
                  </a:lnTo>
                  <a:lnTo>
                    <a:pt x="882" y="144"/>
                  </a:lnTo>
                  <a:lnTo>
                    <a:pt x="882" y="142"/>
                  </a:lnTo>
                  <a:lnTo>
                    <a:pt x="884" y="142"/>
                  </a:lnTo>
                  <a:lnTo>
                    <a:pt x="884" y="142"/>
                  </a:lnTo>
                  <a:lnTo>
                    <a:pt x="884" y="142"/>
                  </a:lnTo>
                  <a:lnTo>
                    <a:pt x="887" y="139"/>
                  </a:lnTo>
                  <a:lnTo>
                    <a:pt x="887" y="139"/>
                  </a:lnTo>
                  <a:lnTo>
                    <a:pt x="884" y="139"/>
                  </a:lnTo>
                  <a:lnTo>
                    <a:pt x="884" y="139"/>
                  </a:lnTo>
                  <a:lnTo>
                    <a:pt x="882" y="137"/>
                  </a:lnTo>
                  <a:lnTo>
                    <a:pt x="880" y="137"/>
                  </a:lnTo>
                  <a:lnTo>
                    <a:pt x="877" y="137"/>
                  </a:lnTo>
                  <a:lnTo>
                    <a:pt x="877" y="139"/>
                  </a:lnTo>
                  <a:lnTo>
                    <a:pt x="872" y="139"/>
                  </a:lnTo>
                  <a:lnTo>
                    <a:pt x="868" y="139"/>
                  </a:lnTo>
                  <a:lnTo>
                    <a:pt x="863" y="139"/>
                  </a:lnTo>
                  <a:lnTo>
                    <a:pt x="861" y="139"/>
                  </a:lnTo>
                  <a:lnTo>
                    <a:pt x="858" y="142"/>
                  </a:lnTo>
                  <a:lnTo>
                    <a:pt x="851" y="137"/>
                  </a:lnTo>
                  <a:lnTo>
                    <a:pt x="849" y="137"/>
                  </a:lnTo>
                  <a:lnTo>
                    <a:pt x="849" y="137"/>
                  </a:lnTo>
                  <a:lnTo>
                    <a:pt x="847" y="139"/>
                  </a:lnTo>
                  <a:lnTo>
                    <a:pt x="849" y="139"/>
                  </a:lnTo>
                  <a:lnTo>
                    <a:pt x="849" y="139"/>
                  </a:lnTo>
                  <a:lnTo>
                    <a:pt x="851" y="139"/>
                  </a:lnTo>
                  <a:lnTo>
                    <a:pt x="851" y="139"/>
                  </a:lnTo>
                  <a:lnTo>
                    <a:pt x="849" y="139"/>
                  </a:lnTo>
                  <a:lnTo>
                    <a:pt x="847" y="139"/>
                  </a:lnTo>
                  <a:lnTo>
                    <a:pt x="844" y="139"/>
                  </a:lnTo>
                  <a:lnTo>
                    <a:pt x="837" y="139"/>
                  </a:lnTo>
                  <a:lnTo>
                    <a:pt x="837" y="139"/>
                  </a:lnTo>
                  <a:lnTo>
                    <a:pt x="835" y="139"/>
                  </a:lnTo>
                  <a:close/>
                  <a:moveTo>
                    <a:pt x="764" y="208"/>
                  </a:moveTo>
                  <a:lnTo>
                    <a:pt x="766" y="203"/>
                  </a:lnTo>
                  <a:lnTo>
                    <a:pt x="766" y="203"/>
                  </a:lnTo>
                  <a:lnTo>
                    <a:pt x="766" y="203"/>
                  </a:lnTo>
                  <a:lnTo>
                    <a:pt x="766" y="203"/>
                  </a:lnTo>
                  <a:lnTo>
                    <a:pt x="766" y="203"/>
                  </a:lnTo>
                  <a:lnTo>
                    <a:pt x="762" y="203"/>
                  </a:lnTo>
                  <a:lnTo>
                    <a:pt x="762" y="201"/>
                  </a:lnTo>
                  <a:lnTo>
                    <a:pt x="762" y="201"/>
                  </a:lnTo>
                  <a:lnTo>
                    <a:pt x="762" y="201"/>
                  </a:lnTo>
                  <a:lnTo>
                    <a:pt x="762" y="201"/>
                  </a:lnTo>
                  <a:lnTo>
                    <a:pt x="762" y="201"/>
                  </a:lnTo>
                  <a:lnTo>
                    <a:pt x="759" y="201"/>
                  </a:lnTo>
                  <a:lnTo>
                    <a:pt x="757" y="201"/>
                  </a:lnTo>
                  <a:lnTo>
                    <a:pt x="755" y="198"/>
                  </a:lnTo>
                  <a:lnTo>
                    <a:pt x="752" y="196"/>
                  </a:lnTo>
                  <a:lnTo>
                    <a:pt x="752" y="196"/>
                  </a:lnTo>
                  <a:lnTo>
                    <a:pt x="750" y="194"/>
                  </a:lnTo>
                  <a:lnTo>
                    <a:pt x="750" y="194"/>
                  </a:lnTo>
                  <a:lnTo>
                    <a:pt x="750" y="194"/>
                  </a:lnTo>
                  <a:lnTo>
                    <a:pt x="750" y="196"/>
                  </a:lnTo>
                  <a:lnTo>
                    <a:pt x="748" y="196"/>
                  </a:lnTo>
                  <a:lnTo>
                    <a:pt x="748" y="196"/>
                  </a:lnTo>
                  <a:lnTo>
                    <a:pt x="748" y="196"/>
                  </a:lnTo>
                  <a:lnTo>
                    <a:pt x="748" y="196"/>
                  </a:lnTo>
                  <a:lnTo>
                    <a:pt x="748" y="196"/>
                  </a:lnTo>
                  <a:lnTo>
                    <a:pt x="745" y="194"/>
                  </a:lnTo>
                  <a:lnTo>
                    <a:pt x="743" y="194"/>
                  </a:lnTo>
                  <a:lnTo>
                    <a:pt x="740" y="191"/>
                  </a:lnTo>
                  <a:lnTo>
                    <a:pt x="740" y="191"/>
                  </a:lnTo>
                  <a:lnTo>
                    <a:pt x="740" y="189"/>
                  </a:lnTo>
                  <a:lnTo>
                    <a:pt x="738" y="187"/>
                  </a:lnTo>
                  <a:lnTo>
                    <a:pt x="738" y="187"/>
                  </a:lnTo>
                  <a:lnTo>
                    <a:pt x="738" y="184"/>
                  </a:lnTo>
                  <a:lnTo>
                    <a:pt x="743" y="182"/>
                  </a:lnTo>
                  <a:lnTo>
                    <a:pt x="745" y="182"/>
                  </a:lnTo>
                  <a:lnTo>
                    <a:pt x="745" y="182"/>
                  </a:lnTo>
                  <a:lnTo>
                    <a:pt x="748" y="179"/>
                  </a:lnTo>
                  <a:lnTo>
                    <a:pt x="748" y="179"/>
                  </a:lnTo>
                  <a:lnTo>
                    <a:pt x="748" y="179"/>
                  </a:lnTo>
                  <a:lnTo>
                    <a:pt x="748" y="179"/>
                  </a:lnTo>
                  <a:lnTo>
                    <a:pt x="750" y="177"/>
                  </a:lnTo>
                  <a:lnTo>
                    <a:pt x="750" y="175"/>
                  </a:lnTo>
                  <a:lnTo>
                    <a:pt x="750" y="172"/>
                  </a:lnTo>
                  <a:lnTo>
                    <a:pt x="750" y="172"/>
                  </a:lnTo>
                  <a:lnTo>
                    <a:pt x="752" y="170"/>
                  </a:lnTo>
                  <a:lnTo>
                    <a:pt x="755" y="163"/>
                  </a:lnTo>
                  <a:lnTo>
                    <a:pt x="755" y="163"/>
                  </a:lnTo>
                  <a:lnTo>
                    <a:pt x="757" y="161"/>
                  </a:lnTo>
                  <a:lnTo>
                    <a:pt x="757" y="158"/>
                  </a:lnTo>
                  <a:lnTo>
                    <a:pt x="759" y="158"/>
                  </a:lnTo>
                  <a:lnTo>
                    <a:pt x="759" y="158"/>
                  </a:lnTo>
                  <a:lnTo>
                    <a:pt x="759" y="158"/>
                  </a:lnTo>
                  <a:lnTo>
                    <a:pt x="759" y="156"/>
                  </a:lnTo>
                  <a:lnTo>
                    <a:pt x="759" y="156"/>
                  </a:lnTo>
                  <a:lnTo>
                    <a:pt x="759" y="156"/>
                  </a:lnTo>
                  <a:lnTo>
                    <a:pt x="759" y="153"/>
                  </a:lnTo>
                  <a:lnTo>
                    <a:pt x="759" y="153"/>
                  </a:lnTo>
                  <a:lnTo>
                    <a:pt x="757" y="151"/>
                  </a:lnTo>
                  <a:lnTo>
                    <a:pt x="755" y="149"/>
                  </a:lnTo>
                  <a:lnTo>
                    <a:pt x="752" y="149"/>
                  </a:lnTo>
                  <a:lnTo>
                    <a:pt x="750" y="149"/>
                  </a:lnTo>
                  <a:lnTo>
                    <a:pt x="748" y="149"/>
                  </a:lnTo>
                  <a:lnTo>
                    <a:pt x="748" y="149"/>
                  </a:lnTo>
                  <a:lnTo>
                    <a:pt x="745" y="149"/>
                  </a:lnTo>
                  <a:lnTo>
                    <a:pt x="743" y="149"/>
                  </a:lnTo>
                  <a:lnTo>
                    <a:pt x="740" y="146"/>
                  </a:lnTo>
                  <a:lnTo>
                    <a:pt x="738" y="146"/>
                  </a:lnTo>
                  <a:lnTo>
                    <a:pt x="736" y="149"/>
                  </a:lnTo>
                  <a:lnTo>
                    <a:pt x="736" y="149"/>
                  </a:lnTo>
                  <a:lnTo>
                    <a:pt x="736" y="149"/>
                  </a:lnTo>
                  <a:lnTo>
                    <a:pt x="736" y="149"/>
                  </a:lnTo>
                  <a:lnTo>
                    <a:pt x="736" y="149"/>
                  </a:lnTo>
                  <a:lnTo>
                    <a:pt x="733" y="149"/>
                  </a:lnTo>
                  <a:lnTo>
                    <a:pt x="731" y="149"/>
                  </a:lnTo>
                  <a:lnTo>
                    <a:pt x="731" y="151"/>
                  </a:lnTo>
                  <a:lnTo>
                    <a:pt x="731" y="151"/>
                  </a:lnTo>
                  <a:lnTo>
                    <a:pt x="724" y="158"/>
                  </a:lnTo>
                  <a:lnTo>
                    <a:pt x="724" y="161"/>
                  </a:lnTo>
                  <a:lnTo>
                    <a:pt x="724" y="161"/>
                  </a:lnTo>
                  <a:lnTo>
                    <a:pt x="722" y="161"/>
                  </a:lnTo>
                  <a:lnTo>
                    <a:pt x="722" y="161"/>
                  </a:lnTo>
                  <a:lnTo>
                    <a:pt x="722" y="163"/>
                  </a:lnTo>
                  <a:lnTo>
                    <a:pt x="722" y="163"/>
                  </a:lnTo>
                  <a:lnTo>
                    <a:pt x="719" y="163"/>
                  </a:lnTo>
                  <a:lnTo>
                    <a:pt x="719" y="165"/>
                  </a:lnTo>
                  <a:lnTo>
                    <a:pt x="717" y="168"/>
                  </a:lnTo>
                  <a:lnTo>
                    <a:pt x="717" y="170"/>
                  </a:lnTo>
                  <a:lnTo>
                    <a:pt x="717" y="172"/>
                  </a:lnTo>
                  <a:lnTo>
                    <a:pt x="717" y="172"/>
                  </a:lnTo>
                  <a:lnTo>
                    <a:pt x="717" y="172"/>
                  </a:lnTo>
                  <a:lnTo>
                    <a:pt x="717" y="172"/>
                  </a:lnTo>
                  <a:lnTo>
                    <a:pt x="717" y="172"/>
                  </a:lnTo>
                  <a:lnTo>
                    <a:pt x="717" y="172"/>
                  </a:lnTo>
                  <a:lnTo>
                    <a:pt x="710" y="175"/>
                  </a:lnTo>
                  <a:lnTo>
                    <a:pt x="707" y="175"/>
                  </a:lnTo>
                  <a:lnTo>
                    <a:pt x="707" y="177"/>
                  </a:lnTo>
                  <a:lnTo>
                    <a:pt x="705" y="177"/>
                  </a:lnTo>
                  <a:lnTo>
                    <a:pt x="705" y="177"/>
                  </a:lnTo>
                  <a:lnTo>
                    <a:pt x="705" y="175"/>
                  </a:lnTo>
                  <a:lnTo>
                    <a:pt x="703" y="175"/>
                  </a:lnTo>
                  <a:lnTo>
                    <a:pt x="703" y="175"/>
                  </a:lnTo>
                  <a:lnTo>
                    <a:pt x="703" y="175"/>
                  </a:lnTo>
                  <a:lnTo>
                    <a:pt x="705" y="172"/>
                  </a:lnTo>
                  <a:lnTo>
                    <a:pt x="707" y="168"/>
                  </a:lnTo>
                  <a:lnTo>
                    <a:pt x="710" y="165"/>
                  </a:lnTo>
                  <a:lnTo>
                    <a:pt x="710" y="163"/>
                  </a:lnTo>
                  <a:lnTo>
                    <a:pt x="712" y="161"/>
                  </a:lnTo>
                  <a:lnTo>
                    <a:pt x="712" y="161"/>
                  </a:lnTo>
                  <a:lnTo>
                    <a:pt x="712" y="161"/>
                  </a:lnTo>
                  <a:lnTo>
                    <a:pt x="710" y="161"/>
                  </a:lnTo>
                  <a:lnTo>
                    <a:pt x="710" y="161"/>
                  </a:lnTo>
                  <a:lnTo>
                    <a:pt x="710" y="158"/>
                  </a:lnTo>
                  <a:lnTo>
                    <a:pt x="712" y="158"/>
                  </a:lnTo>
                  <a:lnTo>
                    <a:pt x="712" y="158"/>
                  </a:lnTo>
                  <a:lnTo>
                    <a:pt x="710" y="158"/>
                  </a:lnTo>
                  <a:lnTo>
                    <a:pt x="710" y="158"/>
                  </a:lnTo>
                  <a:lnTo>
                    <a:pt x="710" y="156"/>
                  </a:lnTo>
                  <a:lnTo>
                    <a:pt x="707" y="156"/>
                  </a:lnTo>
                  <a:lnTo>
                    <a:pt x="707" y="156"/>
                  </a:lnTo>
                  <a:lnTo>
                    <a:pt x="705" y="153"/>
                  </a:lnTo>
                  <a:lnTo>
                    <a:pt x="703" y="153"/>
                  </a:lnTo>
                  <a:lnTo>
                    <a:pt x="698" y="153"/>
                  </a:lnTo>
                  <a:lnTo>
                    <a:pt x="696" y="153"/>
                  </a:lnTo>
                  <a:lnTo>
                    <a:pt x="696" y="153"/>
                  </a:lnTo>
                  <a:lnTo>
                    <a:pt x="696" y="156"/>
                  </a:lnTo>
                  <a:lnTo>
                    <a:pt x="698" y="156"/>
                  </a:lnTo>
                  <a:lnTo>
                    <a:pt x="698" y="156"/>
                  </a:lnTo>
                  <a:lnTo>
                    <a:pt x="696" y="158"/>
                  </a:lnTo>
                  <a:lnTo>
                    <a:pt x="696" y="158"/>
                  </a:lnTo>
                  <a:lnTo>
                    <a:pt x="691" y="158"/>
                  </a:lnTo>
                  <a:lnTo>
                    <a:pt x="691" y="161"/>
                  </a:lnTo>
                  <a:lnTo>
                    <a:pt x="686" y="161"/>
                  </a:lnTo>
                  <a:lnTo>
                    <a:pt x="682" y="163"/>
                  </a:lnTo>
                  <a:lnTo>
                    <a:pt x="677" y="163"/>
                  </a:lnTo>
                  <a:lnTo>
                    <a:pt x="677" y="163"/>
                  </a:lnTo>
                  <a:lnTo>
                    <a:pt x="674" y="163"/>
                  </a:lnTo>
                  <a:lnTo>
                    <a:pt x="677" y="163"/>
                  </a:lnTo>
                  <a:lnTo>
                    <a:pt x="677" y="163"/>
                  </a:lnTo>
                  <a:lnTo>
                    <a:pt x="677" y="163"/>
                  </a:lnTo>
                  <a:lnTo>
                    <a:pt x="677" y="163"/>
                  </a:lnTo>
                  <a:lnTo>
                    <a:pt x="677" y="163"/>
                  </a:lnTo>
                  <a:lnTo>
                    <a:pt x="677" y="163"/>
                  </a:lnTo>
                  <a:lnTo>
                    <a:pt x="674" y="163"/>
                  </a:lnTo>
                  <a:lnTo>
                    <a:pt x="672" y="163"/>
                  </a:lnTo>
                  <a:lnTo>
                    <a:pt x="670" y="165"/>
                  </a:lnTo>
                  <a:lnTo>
                    <a:pt x="670" y="165"/>
                  </a:lnTo>
                  <a:lnTo>
                    <a:pt x="667" y="163"/>
                  </a:lnTo>
                  <a:lnTo>
                    <a:pt x="670" y="163"/>
                  </a:lnTo>
                  <a:lnTo>
                    <a:pt x="672" y="163"/>
                  </a:lnTo>
                  <a:lnTo>
                    <a:pt x="679" y="161"/>
                  </a:lnTo>
                  <a:lnTo>
                    <a:pt x="682" y="158"/>
                  </a:lnTo>
                  <a:lnTo>
                    <a:pt x="684" y="158"/>
                  </a:lnTo>
                  <a:lnTo>
                    <a:pt x="682" y="156"/>
                  </a:lnTo>
                  <a:lnTo>
                    <a:pt x="677" y="156"/>
                  </a:lnTo>
                  <a:lnTo>
                    <a:pt x="672" y="153"/>
                  </a:lnTo>
                  <a:lnTo>
                    <a:pt x="670" y="153"/>
                  </a:lnTo>
                  <a:lnTo>
                    <a:pt x="665" y="153"/>
                  </a:lnTo>
                  <a:lnTo>
                    <a:pt x="663" y="153"/>
                  </a:lnTo>
                  <a:lnTo>
                    <a:pt x="663" y="153"/>
                  </a:lnTo>
                  <a:lnTo>
                    <a:pt x="658" y="156"/>
                  </a:lnTo>
                  <a:lnTo>
                    <a:pt x="656" y="156"/>
                  </a:lnTo>
                  <a:lnTo>
                    <a:pt x="656" y="158"/>
                  </a:lnTo>
                  <a:lnTo>
                    <a:pt x="653" y="158"/>
                  </a:lnTo>
                  <a:lnTo>
                    <a:pt x="653" y="158"/>
                  </a:lnTo>
                  <a:lnTo>
                    <a:pt x="651" y="158"/>
                  </a:lnTo>
                  <a:lnTo>
                    <a:pt x="651" y="158"/>
                  </a:lnTo>
                  <a:lnTo>
                    <a:pt x="651" y="158"/>
                  </a:lnTo>
                  <a:lnTo>
                    <a:pt x="646" y="158"/>
                  </a:lnTo>
                  <a:lnTo>
                    <a:pt x="644" y="158"/>
                  </a:lnTo>
                  <a:lnTo>
                    <a:pt x="641" y="161"/>
                  </a:lnTo>
                  <a:lnTo>
                    <a:pt x="639" y="161"/>
                  </a:lnTo>
                  <a:lnTo>
                    <a:pt x="639" y="161"/>
                  </a:lnTo>
                  <a:lnTo>
                    <a:pt x="639" y="158"/>
                  </a:lnTo>
                  <a:lnTo>
                    <a:pt x="644" y="158"/>
                  </a:lnTo>
                  <a:lnTo>
                    <a:pt x="646" y="156"/>
                  </a:lnTo>
                  <a:lnTo>
                    <a:pt x="649" y="156"/>
                  </a:lnTo>
                  <a:lnTo>
                    <a:pt x="651" y="153"/>
                  </a:lnTo>
                  <a:lnTo>
                    <a:pt x="651" y="153"/>
                  </a:lnTo>
                  <a:lnTo>
                    <a:pt x="653" y="153"/>
                  </a:lnTo>
                  <a:lnTo>
                    <a:pt x="653" y="151"/>
                  </a:lnTo>
                  <a:lnTo>
                    <a:pt x="656" y="149"/>
                  </a:lnTo>
                  <a:lnTo>
                    <a:pt x="658" y="149"/>
                  </a:lnTo>
                  <a:lnTo>
                    <a:pt x="658" y="149"/>
                  </a:lnTo>
                  <a:lnTo>
                    <a:pt x="658" y="149"/>
                  </a:lnTo>
                  <a:lnTo>
                    <a:pt x="656" y="146"/>
                  </a:lnTo>
                  <a:lnTo>
                    <a:pt x="653" y="146"/>
                  </a:lnTo>
                  <a:lnTo>
                    <a:pt x="639" y="149"/>
                  </a:lnTo>
                  <a:lnTo>
                    <a:pt x="623" y="151"/>
                  </a:lnTo>
                  <a:lnTo>
                    <a:pt x="616" y="153"/>
                  </a:lnTo>
                  <a:lnTo>
                    <a:pt x="611" y="153"/>
                  </a:lnTo>
                  <a:lnTo>
                    <a:pt x="604" y="156"/>
                  </a:lnTo>
                  <a:lnTo>
                    <a:pt x="592" y="158"/>
                  </a:lnTo>
                  <a:lnTo>
                    <a:pt x="587" y="161"/>
                  </a:lnTo>
                  <a:lnTo>
                    <a:pt x="585" y="163"/>
                  </a:lnTo>
                  <a:lnTo>
                    <a:pt x="583" y="163"/>
                  </a:lnTo>
                  <a:lnTo>
                    <a:pt x="583" y="163"/>
                  </a:lnTo>
                  <a:lnTo>
                    <a:pt x="583" y="163"/>
                  </a:lnTo>
                  <a:lnTo>
                    <a:pt x="585" y="165"/>
                  </a:lnTo>
                  <a:lnTo>
                    <a:pt x="585" y="165"/>
                  </a:lnTo>
                  <a:lnTo>
                    <a:pt x="583" y="165"/>
                  </a:lnTo>
                  <a:lnTo>
                    <a:pt x="580" y="165"/>
                  </a:lnTo>
                  <a:lnTo>
                    <a:pt x="575" y="168"/>
                  </a:lnTo>
                  <a:lnTo>
                    <a:pt x="568" y="170"/>
                  </a:lnTo>
                  <a:lnTo>
                    <a:pt x="568" y="170"/>
                  </a:lnTo>
                  <a:lnTo>
                    <a:pt x="566" y="172"/>
                  </a:lnTo>
                  <a:lnTo>
                    <a:pt x="564" y="172"/>
                  </a:lnTo>
                  <a:lnTo>
                    <a:pt x="561" y="175"/>
                  </a:lnTo>
                  <a:lnTo>
                    <a:pt x="561" y="175"/>
                  </a:lnTo>
                  <a:lnTo>
                    <a:pt x="561" y="175"/>
                  </a:lnTo>
                  <a:lnTo>
                    <a:pt x="566" y="177"/>
                  </a:lnTo>
                  <a:lnTo>
                    <a:pt x="568" y="177"/>
                  </a:lnTo>
                  <a:lnTo>
                    <a:pt x="575" y="175"/>
                  </a:lnTo>
                  <a:lnTo>
                    <a:pt x="575" y="175"/>
                  </a:lnTo>
                  <a:lnTo>
                    <a:pt x="573" y="177"/>
                  </a:lnTo>
                  <a:lnTo>
                    <a:pt x="568" y="177"/>
                  </a:lnTo>
                  <a:lnTo>
                    <a:pt x="566" y="179"/>
                  </a:lnTo>
                  <a:lnTo>
                    <a:pt x="566" y="179"/>
                  </a:lnTo>
                  <a:lnTo>
                    <a:pt x="566" y="179"/>
                  </a:lnTo>
                  <a:lnTo>
                    <a:pt x="568" y="179"/>
                  </a:lnTo>
                  <a:lnTo>
                    <a:pt x="571" y="179"/>
                  </a:lnTo>
                  <a:lnTo>
                    <a:pt x="578" y="179"/>
                  </a:lnTo>
                  <a:lnTo>
                    <a:pt x="585" y="179"/>
                  </a:lnTo>
                  <a:lnTo>
                    <a:pt x="601" y="177"/>
                  </a:lnTo>
                  <a:lnTo>
                    <a:pt x="606" y="179"/>
                  </a:lnTo>
                  <a:lnTo>
                    <a:pt x="606" y="179"/>
                  </a:lnTo>
                  <a:lnTo>
                    <a:pt x="604" y="179"/>
                  </a:lnTo>
                  <a:lnTo>
                    <a:pt x="601" y="179"/>
                  </a:lnTo>
                  <a:lnTo>
                    <a:pt x="599" y="179"/>
                  </a:lnTo>
                  <a:lnTo>
                    <a:pt x="597" y="179"/>
                  </a:lnTo>
                  <a:lnTo>
                    <a:pt x="594" y="179"/>
                  </a:lnTo>
                  <a:lnTo>
                    <a:pt x="594" y="179"/>
                  </a:lnTo>
                  <a:lnTo>
                    <a:pt x="594" y="179"/>
                  </a:lnTo>
                  <a:lnTo>
                    <a:pt x="594" y="179"/>
                  </a:lnTo>
                  <a:lnTo>
                    <a:pt x="592" y="182"/>
                  </a:lnTo>
                  <a:lnTo>
                    <a:pt x="590" y="182"/>
                  </a:lnTo>
                  <a:lnTo>
                    <a:pt x="587" y="182"/>
                  </a:lnTo>
                  <a:lnTo>
                    <a:pt x="580" y="182"/>
                  </a:lnTo>
                  <a:lnTo>
                    <a:pt x="573" y="184"/>
                  </a:lnTo>
                  <a:lnTo>
                    <a:pt x="566" y="184"/>
                  </a:lnTo>
                  <a:lnTo>
                    <a:pt x="564" y="184"/>
                  </a:lnTo>
                  <a:lnTo>
                    <a:pt x="557" y="187"/>
                  </a:lnTo>
                  <a:lnTo>
                    <a:pt x="554" y="187"/>
                  </a:lnTo>
                  <a:lnTo>
                    <a:pt x="554" y="189"/>
                  </a:lnTo>
                  <a:lnTo>
                    <a:pt x="554" y="189"/>
                  </a:lnTo>
                  <a:lnTo>
                    <a:pt x="557" y="194"/>
                  </a:lnTo>
                  <a:lnTo>
                    <a:pt x="564" y="194"/>
                  </a:lnTo>
                  <a:lnTo>
                    <a:pt x="573" y="194"/>
                  </a:lnTo>
                  <a:lnTo>
                    <a:pt x="575" y="194"/>
                  </a:lnTo>
                  <a:lnTo>
                    <a:pt x="575" y="194"/>
                  </a:lnTo>
                  <a:lnTo>
                    <a:pt x="578" y="194"/>
                  </a:lnTo>
                  <a:lnTo>
                    <a:pt x="587" y="194"/>
                  </a:lnTo>
                  <a:lnTo>
                    <a:pt x="594" y="194"/>
                  </a:lnTo>
                  <a:lnTo>
                    <a:pt x="597" y="194"/>
                  </a:lnTo>
                  <a:lnTo>
                    <a:pt x="601" y="194"/>
                  </a:lnTo>
                  <a:lnTo>
                    <a:pt x="601" y="194"/>
                  </a:lnTo>
                  <a:lnTo>
                    <a:pt x="606" y="194"/>
                  </a:lnTo>
                  <a:lnTo>
                    <a:pt x="608" y="194"/>
                  </a:lnTo>
                  <a:lnTo>
                    <a:pt x="613" y="194"/>
                  </a:lnTo>
                  <a:lnTo>
                    <a:pt x="616" y="194"/>
                  </a:lnTo>
                  <a:lnTo>
                    <a:pt x="625" y="196"/>
                  </a:lnTo>
                  <a:lnTo>
                    <a:pt x="630" y="198"/>
                  </a:lnTo>
                  <a:lnTo>
                    <a:pt x="630" y="198"/>
                  </a:lnTo>
                  <a:lnTo>
                    <a:pt x="627" y="201"/>
                  </a:lnTo>
                  <a:lnTo>
                    <a:pt x="627" y="201"/>
                  </a:lnTo>
                  <a:lnTo>
                    <a:pt x="623" y="201"/>
                  </a:lnTo>
                  <a:lnTo>
                    <a:pt x="620" y="201"/>
                  </a:lnTo>
                  <a:lnTo>
                    <a:pt x="616" y="201"/>
                  </a:lnTo>
                  <a:lnTo>
                    <a:pt x="616" y="201"/>
                  </a:lnTo>
                  <a:lnTo>
                    <a:pt x="608" y="201"/>
                  </a:lnTo>
                  <a:lnTo>
                    <a:pt x="601" y="201"/>
                  </a:lnTo>
                  <a:lnTo>
                    <a:pt x="599" y="201"/>
                  </a:lnTo>
                  <a:lnTo>
                    <a:pt x="597" y="198"/>
                  </a:lnTo>
                  <a:lnTo>
                    <a:pt x="590" y="198"/>
                  </a:lnTo>
                  <a:lnTo>
                    <a:pt x="578" y="201"/>
                  </a:lnTo>
                  <a:lnTo>
                    <a:pt x="561" y="201"/>
                  </a:lnTo>
                  <a:lnTo>
                    <a:pt x="552" y="203"/>
                  </a:lnTo>
                  <a:lnTo>
                    <a:pt x="552" y="203"/>
                  </a:lnTo>
                  <a:lnTo>
                    <a:pt x="550" y="203"/>
                  </a:lnTo>
                  <a:lnTo>
                    <a:pt x="550" y="205"/>
                  </a:lnTo>
                  <a:lnTo>
                    <a:pt x="547" y="208"/>
                  </a:lnTo>
                  <a:lnTo>
                    <a:pt x="547" y="208"/>
                  </a:lnTo>
                  <a:lnTo>
                    <a:pt x="547" y="208"/>
                  </a:lnTo>
                  <a:lnTo>
                    <a:pt x="547" y="210"/>
                  </a:lnTo>
                  <a:lnTo>
                    <a:pt x="547" y="213"/>
                  </a:lnTo>
                  <a:lnTo>
                    <a:pt x="547" y="213"/>
                  </a:lnTo>
                  <a:lnTo>
                    <a:pt x="547" y="215"/>
                  </a:lnTo>
                  <a:lnTo>
                    <a:pt x="547" y="215"/>
                  </a:lnTo>
                  <a:lnTo>
                    <a:pt x="547" y="215"/>
                  </a:lnTo>
                  <a:lnTo>
                    <a:pt x="552" y="217"/>
                  </a:lnTo>
                  <a:lnTo>
                    <a:pt x="554" y="217"/>
                  </a:lnTo>
                  <a:lnTo>
                    <a:pt x="557" y="217"/>
                  </a:lnTo>
                  <a:lnTo>
                    <a:pt x="561" y="217"/>
                  </a:lnTo>
                  <a:lnTo>
                    <a:pt x="568" y="217"/>
                  </a:lnTo>
                  <a:lnTo>
                    <a:pt x="573" y="217"/>
                  </a:lnTo>
                  <a:lnTo>
                    <a:pt x="575" y="217"/>
                  </a:lnTo>
                  <a:lnTo>
                    <a:pt x="580" y="220"/>
                  </a:lnTo>
                  <a:lnTo>
                    <a:pt x="580" y="220"/>
                  </a:lnTo>
                  <a:lnTo>
                    <a:pt x="578" y="222"/>
                  </a:lnTo>
                  <a:lnTo>
                    <a:pt x="578" y="222"/>
                  </a:lnTo>
                  <a:lnTo>
                    <a:pt x="575" y="224"/>
                  </a:lnTo>
                  <a:lnTo>
                    <a:pt x="573" y="227"/>
                  </a:lnTo>
                  <a:lnTo>
                    <a:pt x="573" y="229"/>
                  </a:lnTo>
                  <a:lnTo>
                    <a:pt x="573" y="231"/>
                  </a:lnTo>
                  <a:lnTo>
                    <a:pt x="575" y="231"/>
                  </a:lnTo>
                  <a:lnTo>
                    <a:pt x="575" y="231"/>
                  </a:lnTo>
                  <a:lnTo>
                    <a:pt x="578" y="231"/>
                  </a:lnTo>
                  <a:lnTo>
                    <a:pt x="580" y="231"/>
                  </a:lnTo>
                  <a:lnTo>
                    <a:pt x="587" y="231"/>
                  </a:lnTo>
                  <a:lnTo>
                    <a:pt x="597" y="231"/>
                  </a:lnTo>
                  <a:lnTo>
                    <a:pt x="599" y="231"/>
                  </a:lnTo>
                  <a:lnTo>
                    <a:pt x="604" y="229"/>
                  </a:lnTo>
                  <a:lnTo>
                    <a:pt x="606" y="229"/>
                  </a:lnTo>
                  <a:lnTo>
                    <a:pt x="606" y="229"/>
                  </a:lnTo>
                  <a:lnTo>
                    <a:pt x="613" y="229"/>
                  </a:lnTo>
                  <a:lnTo>
                    <a:pt x="620" y="229"/>
                  </a:lnTo>
                  <a:lnTo>
                    <a:pt x="627" y="229"/>
                  </a:lnTo>
                  <a:lnTo>
                    <a:pt x="637" y="227"/>
                  </a:lnTo>
                  <a:lnTo>
                    <a:pt x="641" y="224"/>
                  </a:lnTo>
                  <a:lnTo>
                    <a:pt x="644" y="224"/>
                  </a:lnTo>
                  <a:lnTo>
                    <a:pt x="649" y="224"/>
                  </a:lnTo>
                  <a:lnTo>
                    <a:pt x="656" y="224"/>
                  </a:lnTo>
                  <a:lnTo>
                    <a:pt x="660" y="222"/>
                  </a:lnTo>
                  <a:lnTo>
                    <a:pt x="663" y="222"/>
                  </a:lnTo>
                  <a:lnTo>
                    <a:pt x="667" y="220"/>
                  </a:lnTo>
                  <a:lnTo>
                    <a:pt x="670" y="220"/>
                  </a:lnTo>
                  <a:lnTo>
                    <a:pt x="674" y="217"/>
                  </a:lnTo>
                  <a:lnTo>
                    <a:pt x="677" y="215"/>
                  </a:lnTo>
                  <a:lnTo>
                    <a:pt x="679" y="215"/>
                  </a:lnTo>
                  <a:lnTo>
                    <a:pt x="682" y="215"/>
                  </a:lnTo>
                  <a:lnTo>
                    <a:pt x="682" y="215"/>
                  </a:lnTo>
                  <a:lnTo>
                    <a:pt x="684" y="215"/>
                  </a:lnTo>
                  <a:lnTo>
                    <a:pt x="682" y="217"/>
                  </a:lnTo>
                  <a:lnTo>
                    <a:pt x="682" y="217"/>
                  </a:lnTo>
                  <a:lnTo>
                    <a:pt x="682" y="217"/>
                  </a:lnTo>
                  <a:lnTo>
                    <a:pt x="679" y="217"/>
                  </a:lnTo>
                  <a:lnTo>
                    <a:pt x="682" y="220"/>
                  </a:lnTo>
                  <a:lnTo>
                    <a:pt x="682" y="220"/>
                  </a:lnTo>
                  <a:lnTo>
                    <a:pt x="684" y="220"/>
                  </a:lnTo>
                  <a:lnTo>
                    <a:pt x="686" y="220"/>
                  </a:lnTo>
                  <a:lnTo>
                    <a:pt x="689" y="220"/>
                  </a:lnTo>
                  <a:lnTo>
                    <a:pt x="693" y="220"/>
                  </a:lnTo>
                  <a:lnTo>
                    <a:pt x="696" y="222"/>
                  </a:lnTo>
                  <a:lnTo>
                    <a:pt x="696" y="222"/>
                  </a:lnTo>
                  <a:lnTo>
                    <a:pt x="696" y="222"/>
                  </a:lnTo>
                  <a:lnTo>
                    <a:pt x="691" y="222"/>
                  </a:lnTo>
                  <a:lnTo>
                    <a:pt x="691" y="224"/>
                  </a:lnTo>
                  <a:lnTo>
                    <a:pt x="691" y="224"/>
                  </a:lnTo>
                  <a:lnTo>
                    <a:pt x="698" y="224"/>
                  </a:lnTo>
                  <a:lnTo>
                    <a:pt x="700" y="224"/>
                  </a:lnTo>
                  <a:lnTo>
                    <a:pt x="703" y="224"/>
                  </a:lnTo>
                  <a:lnTo>
                    <a:pt x="705" y="224"/>
                  </a:lnTo>
                  <a:lnTo>
                    <a:pt x="707" y="224"/>
                  </a:lnTo>
                  <a:lnTo>
                    <a:pt x="712" y="227"/>
                  </a:lnTo>
                  <a:lnTo>
                    <a:pt x="717" y="224"/>
                  </a:lnTo>
                  <a:lnTo>
                    <a:pt x="719" y="227"/>
                  </a:lnTo>
                  <a:lnTo>
                    <a:pt x="722" y="224"/>
                  </a:lnTo>
                  <a:lnTo>
                    <a:pt x="722" y="224"/>
                  </a:lnTo>
                  <a:lnTo>
                    <a:pt x="726" y="224"/>
                  </a:lnTo>
                  <a:lnTo>
                    <a:pt x="729" y="224"/>
                  </a:lnTo>
                  <a:lnTo>
                    <a:pt x="736" y="222"/>
                  </a:lnTo>
                  <a:lnTo>
                    <a:pt x="738" y="222"/>
                  </a:lnTo>
                  <a:lnTo>
                    <a:pt x="740" y="220"/>
                  </a:lnTo>
                  <a:lnTo>
                    <a:pt x="740" y="220"/>
                  </a:lnTo>
                  <a:lnTo>
                    <a:pt x="740" y="220"/>
                  </a:lnTo>
                  <a:lnTo>
                    <a:pt x="740" y="217"/>
                  </a:lnTo>
                  <a:lnTo>
                    <a:pt x="740" y="217"/>
                  </a:lnTo>
                  <a:lnTo>
                    <a:pt x="738" y="217"/>
                  </a:lnTo>
                  <a:lnTo>
                    <a:pt x="738" y="217"/>
                  </a:lnTo>
                  <a:lnTo>
                    <a:pt x="738" y="217"/>
                  </a:lnTo>
                  <a:lnTo>
                    <a:pt x="738" y="217"/>
                  </a:lnTo>
                  <a:lnTo>
                    <a:pt x="740" y="217"/>
                  </a:lnTo>
                  <a:lnTo>
                    <a:pt x="740" y="215"/>
                  </a:lnTo>
                  <a:lnTo>
                    <a:pt x="743" y="215"/>
                  </a:lnTo>
                  <a:lnTo>
                    <a:pt x="743" y="215"/>
                  </a:lnTo>
                  <a:lnTo>
                    <a:pt x="743" y="215"/>
                  </a:lnTo>
                  <a:lnTo>
                    <a:pt x="740" y="215"/>
                  </a:lnTo>
                  <a:lnTo>
                    <a:pt x="738" y="215"/>
                  </a:lnTo>
                  <a:lnTo>
                    <a:pt x="736" y="215"/>
                  </a:lnTo>
                  <a:lnTo>
                    <a:pt x="731" y="215"/>
                  </a:lnTo>
                  <a:lnTo>
                    <a:pt x="729" y="217"/>
                  </a:lnTo>
                  <a:lnTo>
                    <a:pt x="724" y="220"/>
                  </a:lnTo>
                  <a:lnTo>
                    <a:pt x="724" y="220"/>
                  </a:lnTo>
                  <a:lnTo>
                    <a:pt x="724" y="217"/>
                  </a:lnTo>
                  <a:lnTo>
                    <a:pt x="726" y="215"/>
                  </a:lnTo>
                  <a:lnTo>
                    <a:pt x="729" y="215"/>
                  </a:lnTo>
                  <a:lnTo>
                    <a:pt x="729" y="215"/>
                  </a:lnTo>
                  <a:lnTo>
                    <a:pt x="729" y="215"/>
                  </a:lnTo>
                  <a:lnTo>
                    <a:pt x="729" y="215"/>
                  </a:lnTo>
                  <a:lnTo>
                    <a:pt x="729" y="213"/>
                  </a:lnTo>
                  <a:lnTo>
                    <a:pt x="726" y="213"/>
                  </a:lnTo>
                  <a:lnTo>
                    <a:pt x="726" y="213"/>
                  </a:lnTo>
                  <a:lnTo>
                    <a:pt x="726" y="210"/>
                  </a:lnTo>
                  <a:lnTo>
                    <a:pt x="726" y="210"/>
                  </a:lnTo>
                  <a:lnTo>
                    <a:pt x="729" y="210"/>
                  </a:lnTo>
                  <a:lnTo>
                    <a:pt x="729" y="210"/>
                  </a:lnTo>
                  <a:lnTo>
                    <a:pt x="731" y="213"/>
                  </a:lnTo>
                  <a:lnTo>
                    <a:pt x="733" y="213"/>
                  </a:lnTo>
                  <a:lnTo>
                    <a:pt x="733" y="213"/>
                  </a:lnTo>
                  <a:lnTo>
                    <a:pt x="736" y="213"/>
                  </a:lnTo>
                  <a:lnTo>
                    <a:pt x="738" y="213"/>
                  </a:lnTo>
                  <a:lnTo>
                    <a:pt x="738" y="213"/>
                  </a:lnTo>
                  <a:lnTo>
                    <a:pt x="738" y="213"/>
                  </a:lnTo>
                  <a:lnTo>
                    <a:pt x="738" y="210"/>
                  </a:lnTo>
                  <a:lnTo>
                    <a:pt x="740" y="210"/>
                  </a:lnTo>
                  <a:lnTo>
                    <a:pt x="740" y="210"/>
                  </a:lnTo>
                  <a:lnTo>
                    <a:pt x="740" y="208"/>
                  </a:lnTo>
                  <a:lnTo>
                    <a:pt x="745" y="208"/>
                  </a:lnTo>
                  <a:lnTo>
                    <a:pt x="748" y="208"/>
                  </a:lnTo>
                  <a:lnTo>
                    <a:pt x="748" y="208"/>
                  </a:lnTo>
                  <a:lnTo>
                    <a:pt x="748" y="208"/>
                  </a:lnTo>
                  <a:lnTo>
                    <a:pt x="750" y="210"/>
                  </a:lnTo>
                  <a:lnTo>
                    <a:pt x="750" y="210"/>
                  </a:lnTo>
                  <a:lnTo>
                    <a:pt x="752" y="210"/>
                  </a:lnTo>
                  <a:lnTo>
                    <a:pt x="752" y="210"/>
                  </a:lnTo>
                  <a:lnTo>
                    <a:pt x="755" y="210"/>
                  </a:lnTo>
                  <a:lnTo>
                    <a:pt x="757" y="208"/>
                  </a:lnTo>
                  <a:lnTo>
                    <a:pt x="757" y="208"/>
                  </a:lnTo>
                  <a:lnTo>
                    <a:pt x="757" y="208"/>
                  </a:lnTo>
                  <a:lnTo>
                    <a:pt x="757" y="210"/>
                  </a:lnTo>
                  <a:lnTo>
                    <a:pt x="757" y="210"/>
                  </a:lnTo>
                  <a:lnTo>
                    <a:pt x="757" y="210"/>
                  </a:lnTo>
                  <a:lnTo>
                    <a:pt x="759" y="210"/>
                  </a:lnTo>
                  <a:lnTo>
                    <a:pt x="759" y="210"/>
                  </a:lnTo>
                  <a:lnTo>
                    <a:pt x="762" y="210"/>
                  </a:lnTo>
                  <a:lnTo>
                    <a:pt x="764" y="208"/>
                  </a:lnTo>
                  <a:lnTo>
                    <a:pt x="764" y="208"/>
                  </a:lnTo>
                  <a:close/>
                  <a:moveTo>
                    <a:pt x="828" y="215"/>
                  </a:moveTo>
                  <a:lnTo>
                    <a:pt x="828" y="215"/>
                  </a:lnTo>
                  <a:lnTo>
                    <a:pt x="828" y="215"/>
                  </a:lnTo>
                  <a:lnTo>
                    <a:pt x="825" y="217"/>
                  </a:lnTo>
                  <a:lnTo>
                    <a:pt x="825" y="217"/>
                  </a:lnTo>
                  <a:lnTo>
                    <a:pt x="828" y="217"/>
                  </a:lnTo>
                  <a:lnTo>
                    <a:pt x="828" y="217"/>
                  </a:lnTo>
                  <a:lnTo>
                    <a:pt x="830" y="215"/>
                  </a:lnTo>
                  <a:lnTo>
                    <a:pt x="830" y="215"/>
                  </a:lnTo>
                  <a:lnTo>
                    <a:pt x="832" y="215"/>
                  </a:lnTo>
                  <a:lnTo>
                    <a:pt x="832" y="213"/>
                  </a:lnTo>
                  <a:lnTo>
                    <a:pt x="832" y="213"/>
                  </a:lnTo>
                  <a:lnTo>
                    <a:pt x="832" y="213"/>
                  </a:lnTo>
                  <a:lnTo>
                    <a:pt x="830" y="210"/>
                  </a:lnTo>
                  <a:lnTo>
                    <a:pt x="830" y="210"/>
                  </a:lnTo>
                  <a:lnTo>
                    <a:pt x="828" y="213"/>
                  </a:lnTo>
                  <a:lnTo>
                    <a:pt x="825" y="213"/>
                  </a:lnTo>
                  <a:lnTo>
                    <a:pt x="825" y="213"/>
                  </a:lnTo>
                  <a:lnTo>
                    <a:pt x="823" y="215"/>
                  </a:lnTo>
                  <a:lnTo>
                    <a:pt x="823" y="215"/>
                  </a:lnTo>
                  <a:lnTo>
                    <a:pt x="823" y="215"/>
                  </a:lnTo>
                  <a:lnTo>
                    <a:pt x="823" y="215"/>
                  </a:lnTo>
                  <a:lnTo>
                    <a:pt x="823" y="217"/>
                  </a:lnTo>
                  <a:lnTo>
                    <a:pt x="825" y="215"/>
                  </a:lnTo>
                  <a:lnTo>
                    <a:pt x="825" y="215"/>
                  </a:lnTo>
                  <a:lnTo>
                    <a:pt x="828" y="213"/>
                  </a:lnTo>
                  <a:lnTo>
                    <a:pt x="828" y="213"/>
                  </a:lnTo>
                  <a:lnTo>
                    <a:pt x="828" y="213"/>
                  </a:lnTo>
                  <a:lnTo>
                    <a:pt x="828" y="213"/>
                  </a:lnTo>
                  <a:lnTo>
                    <a:pt x="830" y="213"/>
                  </a:lnTo>
                  <a:lnTo>
                    <a:pt x="828" y="213"/>
                  </a:lnTo>
                  <a:lnTo>
                    <a:pt x="828" y="215"/>
                  </a:lnTo>
                  <a:close/>
                  <a:moveTo>
                    <a:pt x="762" y="220"/>
                  </a:moveTo>
                  <a:lnTo>
                    <a:pt x="759" y="222"/>
                  </a:lnTo>
                  <a:lnTo>
                    <a:pt x="759" y="222"/>
                  </a:lnTo>
                  <a:lnTo>
                    <a:pt x="759" y="222"/>
                  </a:lnTo>
                  <a:lnTo>
                    <a:pt x="759" y="222"/>
                  </a:lnTo>
                  <a:lnTo>
                    <a:pt x="759" y="222"/>
                  </a:lnTo>
                  <a:lnTo>
                    <a:pt x="762" y="224"/>
                  </a:lnTo>
                  <a:lnTo>
                    <a:pt x="762" y="222"/>
                  </a:lnTo>
                  <a:lnTo>
                    <a:pt x="762" y="222"/>
                  </a:lnTo>
                  <a:lnTo>
                    <a:pt x="762" y="222"/>
                  </a:lnTo>
                  <a:lnTo>
                    <a:pt x="762" y="220"/>
                  </a:lnTo>
                  <a:lnTo>
                    <a:pt x="762" y="220"/>
                  </a:lnTo>
                  <a:lnTo>
                    <a:pt x="762" y="220"/>
                  </a:lnTo>
                  <a:close/>
                  <a:moveTo>
                    <a:pt x="752" y="227"/>
                  </a:moveTo>
                  <a:lnTo>
                    <a:pt x="752" y="227"/>
                  </a:lnTo>
                  <a:lnTo>
                    <a:pt x="755" y="227"/>
                  </a:lnTo>
                  <a:lnTo>
                    <a:pt x="755" y="227"/>
                  </a:lnTo>
                  <a:lnTo>
                    <a:pt x="755" y="227"/>
                  </a:lnTo>
                  <a:lnTo>
                    <a:pt x="757" y="224"/>
                  </a:lnTo>
                  <a:lnTo>
                    <a:pt x="757" y="224"/>
                  </a:lnTo>
                  <a:lnTo>
                    <a:pt x="757" y="224"/>
                  </a:lnTo>
                  <a:lnTo>
                    <a:pt x="757" y="222"/>
                  </a:lnTo>
                  <a:lnTo>
                    <a:pt x="757" y="222"/>
                  </a:lnTo>
                  <a:lnTo>
                    <a:pt x="755" y="222"/>
                  </a:lnTo>
                  <a:lnTo>
                    <a:pt x="755" y="222"/>
                  </a:lnTo>
                  <a:lnTo>
                    <a:pt x="755" y="222"/>
                  </a:lnTo>
                  <a:lnTo>
                    <a:pt x="752" y="222"/>
                  </a:lnTo>
                  <a:lnTo>
                    <a:pt x="752" y="222"/>
                  </a:lnTo>
                  <a:lnTo>
                    <a:pt x="752" y="224"/>
                  </a:lnTo>
                  <a:lnTo>
                    <a:pt x="750" y="224"/>
                  </a:lnTo>
                  <a:lnTo>
                    <a:pt x="750" y="227"/>
                  </a:lnTo>
                  <a:lnTo>
                    <a:pt x="750" y="227"/>
                  </a:lnTo>
                  <a:lnTo>
                    <a:pt x="750" y="227"/>
                  </a:lnTo>
                  <a:lnTo>
                    <a:pt x="750" y="227"/>
                  </a:lnTo>
                  <a:lnTo>
                    <a:pt x="752" y="227"/>
                  </a:lnTo>
                  <a:lnTo>
                    <a:pt x="752" y="227"/>
                  </a:lnTo>
                  <a:lnTo>
                    <a:pt x="752" y="227"/>
                  </a:lnTo>
                  <a:lnTo>
                    <a:pt x="752" y="227"/>
                  </a:lnTo>
                  <a:lnTo>
                    <a:pt x="752" y="227"/>
                  </a:lnTo>
                  <a:close/>
                  <a:moveTo>
                    <a:pt x="729" y="227"/>
                  </a:moveTo>
                  <a:lnTo>
                    <a:pt x="729" y="227"/>
                  </a:lnTo>
                  <a:lnTo>
                    <a:pt x="726" y="227"/>
                  </a:lnTo>
                  <a:lnTo>
                    <a:pt x="724" y="229"/>
                  </a:lnTo>
                  <a:lnTo>
                    <a:pt x="726" y="229"/>
                  </a:lnTo>
                  <a:lnTo>
                    <a:pt x="729" y="229"/>
                  </a:lnTo>
                  <a:lnTo>
                    <a:pt x="729" y="229"/>
                  </a:lnTo>
                  <a:lnTo>
                    <a:pt x="729" y="229"/>
                  </a:lnTo>
                  <a:lnTo>
                    <a:pt x="731" y="229"/>
                  </a:lnTo>
                  <a:lnTo>
                    <a:pt x="733" y="229"/>
                  </a:lnTo>
                  <a:lnTo>
                    <a:pt x="733" y="227"/>
                  </a:lnTo>
                  <a:lnTo>
                    <a:pt x="733" y="227"/>
                  </a:lnTo>
                  <a:lnTo>
                    <a:pt x="733" y="227"/>
                  </a:lnTo>
                  <a:lnTo>
                    <a:pt x="733" y="227"/>
                  </a:lnTo>
                  <a:lnTo>
                    <a:pt x="731" y="224"/>
                  </a:lnTo>
                  <a:lnTo>
                    <a:pt x="729" y="227"/>
                  </a:lnTo>
                  <a:close/>
                  <a:moveTo>
                    <a:pt x="752" y="215"/>
                  </a:moveTo>
                  <a:lnTo>
                    <a:pt x="752" y="215"/>
                  </a:lnTo>
                  <a:lnTo>
                    <a:pt x="752" y="215"/>
                  </a:lnTo>
                  <a:lnTo>
                    <a:pt x="755" y="215"/>
                  </a:lnTo>
                  <a:lnTo>
                    <a:pt x="755" y="215"/>
                  </a:lnTo>
                  <a:lnTo>
                    <a:pt x="755" y="215"/>
                  </a:lnTo>
                  <a:lnTo>
                    <a:pt x="757" y="215"/>
                  </a:lnTo>
                  <a:lnTo>
                    <a:pt x="757" y="213"/>
                  </a:lnTo>
                  <a:lnTo>
                    <a:pt x="757" y="213"/>
                  </a:lnTo>
                  <a:lnTo>
                    <a:pt x="755" y="213"/>
                  </a:lnTo>
                  <a:lnTo>
                    <a:pt x="755" y="213"/>
                  </a:lnTo>
                  <a:lnTo>
                    <a:pt x="752" y="213"/>
                  </a:lnTo>
                  <a:lnTo>
                    <a:pt x="752" y="213"/>
                  </a:lnTo>
                  <a:lnTo>
                    <a:pt x="752" y="213"/>
                  </a:lnTo>
                  <a:lnTo>
                    <a:pt x="755" y="213"/>
                  </a:lnTo>
                  <a:lnTo>
                    <a:pt x="755" y="215"/>
                  </a:lnTo>
                  <a:lnTo>
                    <a:pt x="755" y="215"/>
                  </a:lnTo>
                  <a:lnTo>
                    <a:pt x="752" y="215"/>
                  </a:lnTo>
                  <a:lnTo>
                    <a:pt x="752" y="215"/>
                  </a:lnTo>
                  <a:lnTo>
                    <a:pt x="752" y="215"/>
                  </a:lnTo>
                  <a:lnTo>
                    <a:pt x="752" y="215"/>
                  </a:lnTo>
                  <a:close/>
                  <a:moveTo>
                    <a:pt x="689" y="229"/>
                  </a:moveTo>
                  <a:lnTo>
                    <a:pt x="686" y="229"/>
                  </a:lnTo>
                  <a:lnTo>
                    <a:pt x="686" y="231"/>
                  </a:lnTo>
                  <a:lnTo>
                    <a:pt x="686" y="231"/>
                  </a:lnTo>
                  <a:lnTo>
                    <a:pt x="686" y="231"/>
                  </a:lnTo>
                  <a:lnTo>
                    <a:pt x="686" y="231"/>
                  </a:lnTo>
                  <a:lnTo>
                    <a:pt x="689" y="234"/>
                  </a:lnTo>
                  <a:lnTo>
                    <a:pt x="689" y="234"/>
                  </a:lnTo>
                  <a:lnTo>
                    <a:pt x="691" y="234"/>
                  </a:lnTo>
                  <a:lnTo>
                    <a:pt x="691" y="231"/>
                  </a:lnTo>
                  <a:lnTo>
                    <a:pt x="691" y="231"/>
                  </a:lnTo>
                  <a:lnTo>
                    <a:pt x="693" y="231"/>
                  </a:lnTo>
                  <a:lnTo>
                    <a:pt x="693" y="231"/>
                  </a:lnTo>
                  <a:lnTo>
                    <a:pt x="691" y="229"/>
                  </a:lnTo>
                  <a:lnTo>
                    <a:pt x="691" y="229"/>
                  </a:lnTo>
                  <a:lnTo>
                    <a:pt x="689" y="229"/>
                  </a:lnTo>
                  <a:close/>
                  <a:moveTo>
                    <a:pt x="865" y="106"/>
                  </a:moveTo>
                  <a:lnTo>
                    <a:pt x="861" y="106"/>
                  </a:lnTo>
                  <a:lnTo>
                    <a:pt x="861" y="106"/>
                  </a:lnTo>
                  <a:lnTo>
                    <a:pt x="858" y="108"/>
                  </a:lnTo>
                  <a:lnTo>
                    <a:pt x="851" y="108"/>
                  </a:lnTo>
                  <a:lnTo>
                    <a:pt x="851" y="108"/>
                  </a:lnTo>
                  <a:lnTo>
                    <a:pt x="851" y="111"/>
                  </a:lnTo>
                  <a:lnTo>
                    <a:pt x="851" y="111"/>
                  </a:lnTo>
                  <a:lnTo>
                    <a:pt x="851" y="111"/>
                  </a:lnTo>
                  <a:lnTo>
                    <a:pt x="868" y="108"/>
                  </a:lnTo>
                  <a:lnTo>
                    <a:pt x="870" y="111"/>
                  </a:lnTo>
                  <a:lnTo>
                    <a:pt x="875" y="108"/>
                  </a:lnTo>
                  <a:lnTo>
                    <a:pt x="889" y="108"/>
                  </a:lnTo>
                  <a:lnTo>
                    <a:pt x="898" y="108"/>
                  </a:lnTo>
                  <a:lnTo>
                    <a:pt x="896" y="108"/>
                  </a:lnTo>
                  <a:lnTo>
                    <a:pt x="891" y="108"/>
                  </a:lnTo>
                  <a:lnTo>
                    <a:pt x="889" y="108"/>
                  </a:lnTo>
                  <a:lnTo>
                    <a:pt x="889" y="108"/>
                  </a:lnTo>
                  <a:lnTo>
                    <a:pt x="884" y="111"/>
                  </a:lnTo>
                  <a:lnTo>
                    <a:pt x="880" y="111"/>
                  </a:lnTo>
                  <a:lnTo>
                    <a:pt x="872" y="113"/>
                  </a:lnTo>
                  <a:lnTo>
                    <a:pt x="872" y="113"/>
                  </a:lnTo>
                  <a:lnTo>
                    <a:pt x="870" y="113"/>
                  </a:lnTo>
                  <a:lnTo>
                    <a:pt x="872" y="113"/>
                  </a:lnTo>
                  <a:lnTo>
                    <a:pt x="875" y="116"/>
                  </a:lnTo>
                  <a:lnTo>
                    <a:pt x="877" y="116"/>
                  </a:lnTo>
                  <a:lnTo>
                    <a:pt x="875" y="116"/>
                  </a:lnTo>
                  <a:lnTo>
                    <a:pt x="872" y="116"/>
                  </a:lnTo>
                  <a:lnTo>
                    <a:pt x="870" y="116"/>
                  </a:lnTo>
                  <a:lnTo>
                    <a:pt x="870" y="118"/>
                  </a:lnTo>
                  <a:lnTo>
                    <a:pt x="870" y="118"/>
                  </a:lnTo>
                  <a:lnTo>
                    <a:pt x="870" y="120"/>
                  </a:lnTo>
                  <a:lnTo>
                    <a:pt x="875" y="120"/>
                  </a:lnTo>
                  <a:lnTo>
                    <a:pt x="877" y="120"/>
                  </a:lnTo>
                  <a:lnTo>
                    <a:pt x="882" y="118"/>
                  </a:lnTo>
                  <a:lnTo>
                    <a:pt x="882" y="118"/>
                  </a:lnTo>
                  <a:lnTo>
                    <a:pt x="882" y="118"/>
                  </a:lnTo>
                  <a:lnTo>
                    <a:pt x="884" y="120"/>
                  </a:lnTo>
                  <a:lnTo>
                    <a:pt x="887" y="118"/>
                  </a:lnTo>
                  <a:lnTo>
                    <a:pt x="889" y="118"/>
                  </a:lnTo>
                  <a:lnTo>
                    <a:pt x="889" y="120"/>
                  </a:lnTo>
                  <a:lnTo>
                    <a:pt x="891" y="120"/>
                  </a:lnTo>
                  <a:lnTo>
                    <a:pt x="896" y="118"/>
                  </a:lnTo>
                  <a:lnTo>
                    <a:pt x="896" y="118"/>
                  </a:lnTo>
                  <a:lnTo>
                    <a:pt x="898" y="118"/>
                  </a:lnTo>
                  <a:lnTo>
                    <a:pt x="901" y="118"/>
                  </a:lnTo>
                  <a:lnTo>
                    <a:pt x="901" y="118"/>
                  </a:lnTo>
                  <a:lnTo>
                    <a:pt x="901" y="118"/>
                  </a:lnTo>
                  <a:lnTo>
                    <a:pt x="901" y="116"/>
                  </a:lnTo>
                  <a:lnTo>
                    <a:pt x="901" y="116"/>
                  </a:lnTo>
                  <a:lnTo>
                    <a:pt x="901" y="116"/>
                  </a:lnTo>
                  <a:lnTo>
                    <a:pt x="901" y="118"/>
                  </a:lnTo>
                  <a:lnTo>
                    <a:pt x="903" y="118"/>
                  </a:lnTo>
                  <a:lnTo>
                    <a:pt x="903" y="118"/>
                  </a:lnTo>
                  <a:lnTo>
                    <a:pt x="905" y="118"/>
                  </a:lnTo>
                  <a:lnTo>
                    <a:pt x="905" y="118"/>
                  </a:lnTo>
                  <a:lnTo>
                    <a:pt x="905" y="116"/>
                  </a:lnTo>
                  <a:lnTo>
                    <a:pt x="905" y="116"/>
                  </a:lnTo>
                  <a:lnTo>
                    <a:pt x="908" y="113"/>
                  </a:lnTo>
                  <a:lnTo>
                    <a:pt x="913" y="111"/>
                  </a:lnTo>
                  <a:lnTo>
                    <a:pt x="915" y="111"/>
                  </a:lnTo>
                  <a:lnTo>
                    <a:pt x="915" y="113"/>
                  </a:lnTo>
                  <a:lnTo>
                    <a:pt x="915" y="113"/>
                  </a:lnTo>
                  <a:lnTo>
                    <a:pt x="917" y="111"/>
                  </a:lnTo>
                  <a:lnTo>
                    <a:pt x="920" y="108"/>
                  </a:lnTo>
                  <a:lnTo>
                    <a:pt x="920" y="108"/>
                  </a:lnTo>
                  <a:lnTo>
                    <a:pt x="915" y="106"/>
                  </a:lnTo>
                  <a:lnTo>
                    <a:pt x="915" y="106"/>
                  </a:lnTo>
                  <a:lnTo>
                    <a:pt x="917" y="106"/>
                  </a:lnTo>
                  <a:lnTo>
                    <a:pt x="920" y="106"/>
                  </a:lnTo>
                  <a:lnTo>
                    <a:pt x="920" y="106"/>
                  </a:lnTo>
                  <a:lnTo>
                    <a:pt x="922" y="104"/>
                  </a:lnTo>
                  <a:lnTo>
                    <a:pt x="922" y="104"/>
                  </a:lnTo>
                  <a:lnTo>
                    <a:pt x="924" y="101"/>
                  </a:lnTo>
                  <a:lnTo>
                    <a:pt x="927" y="101"/>
                  </a:lnTo>
                  <a:lnTo>
                    <a:pt x="927" y="101"/>
                  </a:lnTo>
                  <a:lnTo>
                    <a:pt x="929" y="99"/>
                  </a:lnTo>
                  <a:lnTo>
                    <a:pt x="929" y="99"/>
                  </a:lnTo>
                  <a:lnTo>
                    <a:pt x="929" y="99"/>
                  </a:lnTo>
                  <a:lnTo>
                    <a:pt x="929" y="97"/>
                  </a:lnTo>
                  <a:lnTo>
                    <a:pt x="929" y="97"/>
                  </a:lnTo>
                  <a:lnTo>
                    <a:pt x="929" y="97"/>
                  </a:lnTo>
                  <a:lnTo>
                    <a:pt x="931" y="97"/>
                  </a:lnTo>
                  <a:lnTo>
                    <a:pt x="931" y="94"/>
                  </a:lnTo>
                  <a:lnTo>
                    <a:pt x="931" y="94"/>
                  </a:lnTo>
                  <a:lnTo>
                    <a:pt x="931" y="94"/>
                  </a:lnTo>
                  <a:lnTo>
                    <a:pt x="929" y="94"/>
                  </a:lnTo>
                  <a:lnTo>
                    <a:pt x="927" y="94"/>
                  </a:lnTo>
                  <a:lnTo>
                    <a:pt x="927" y="94"/>
                  </a:lnTo>
                  <a:lnTo>
                    <a:pt x="927" y="92"/>
                  </a:lnTo>
                  <a:lnTo>
                    <a:pt x="924" y="92"/>
                  </a:lnTo>
                  <a:lnTo>
                    <a:pt x="920" y="92"/>
                  </a:lnTo>
                  <a:lnTo>
                    <a:pt x="920" y="92"/>
                  </a:lnTo>
                  <a:lnTo>
                    <a:pt x="917" y="94"/>
                  </a:lnTo>
                  <a:lnTo>
                    <a:pt x="917" y="97"/>
                  </a:lnTo>
                  <a:lnTo>
                    <a:pt x="913" y="97"/>
                  </a:lnTo>
                  <a:lnTo>
                    <a:pt x="913" y="94"/>
                  </a:lnTo>
                  <a:lnTo>
                    <a:pt x="910" y="92"/>
                  </a:lnTo>
                  <a:lnTo>
                    <a:pt x="910" y="92"/>
                  </a:lnTo>
                  <a:lnTo>
                    <a:pt x="905" y="92"/>
                  </a:lnTo>
                  <a:lnTo>
                    <a:pt x="903" y="92"/>
                  </a:lnTo>
                  <a:lnTo>
                    <a:pt x="898" y="94"/>
                  </a:lnTo>
                  <a:lnTo>
                    <a:pt x="894" y="94"/>
                  </a:lnTo>
                  <a:lnTo>
                    <a:pt x="894" y="94"/>
                  </a:lnTo>
                  <a:lnTo>
                    <a:pt x="894" y="97"/>
                  </a:lnTo>
                  <a:lnTo>
                    <a:pt x="894" y="97"/>
                  </a:lnTo>
                  <a:lnTo>
                    <a:pt x="894" y="97"/>
                  </a:lnTo>
                  <a:lnTo>
                    <a:pt x="898" y="97"/>
                  </a:lnTo>
                  <a:lnTo>
                    <a:pt x="901" y="97"/>
                  </a:lnTo>
                  <a:lnTo>
                    <a:pt x="901" y="99"/>
                  </a:lnTo>
                  <a:lnTo>
                    <a:pt x="901" y="99"/>
                  </a:lnTo>
                  <a:lnTo>
                    <a:pt x="898" y="99"/>
                  </a:lnTo>
                  <a:lnTo>
                    <a:pt x="896" y="99"/>
                  </a:lnTo>
                  <a:lnTo>
                    <a:pt x="894" y="99"/>
                  </a:lnTo>
                  <a:lnTo>
                    <a:pt x="894" y="99"/>
                  </a:lnTo>
                  <a:lnTo>
                    <a:pt x="896" y="99"/>
                  </a:lnTo>
                  <a:lnTo>
                    <a:pt x="898" y="99"/>
                  </a:lnTo>
                  <a:lnTo>
                    <a:pt x="898" y="101"/>
                  </a:lnTo>
                  <a:lnTo>
                    <a:pt x="903" y="101"/>
                  </a:lnTo>
                  <a:lnTo>
                    <a:pt x="898" y="101"/>
                  </a:lnTo>
                  <a:lnTo>
                    <a:pt x="896" y="101"/>
                  </a:lnTo>
                  <a:lnTo>
                    <a:pt x="896" y="101"/>
                  </a:lnTo>
                  <a:lnTo>
                    <a:pt x="894" y="101"/>
                  </a:lnTo>
                  <a:lnTo>
                    <a:pt x="894" y="101"/>
                  </a:lnTo>
                  <a:lnTo>
                    <a:pt x="894" y="101"/>
                  </a:lnTo>
                  <a:lnTo>
                    <a:pt x="896" y="104"/>
                  </a:lnTo>
                  <a:lnTo>
                    <a:pt x="896" y="104"/>
                  </a:lnTo>
                  <a:lnTo>
                    <a:pt x="896" y="104"/>
                  </a:lnTo>
                  <a:lnTo>
                    <a:pt x="894" y="104"/>
                  </a:lnTo>
                  <a:lnTo>
                    <a:pt x="891" y="104"/>
                  </a:lnTo>
                  <a:lnTo>
                    <a:pt x="891" y="104"/>
                  </a:lnTo>
                  <a:lnTo>
                    <a:pt x="891" y="104"/>
                  </a:lnTo>
                  <a:lnTo>
                    <a:pt x="887" y="99"/>
                  </a:lnTo>
                  <a:lnTo>
                    <a:pt x="887" y="99"/>
                  </a:lnTo>
                  <a:lnTo>
                    <a:pt x="887" y="99"/>
                  </a:lnTo>
                  <a:lnTo>
                    <a:pt x="887" y="99"/>
                  </a:lnTo>
                  <a:lnTo>
                    <a:pt x="887" y="97"/>
                  </a:lnTo>
                  <a:lnTo>
                    <a:pt x="887" y="97"/>
                  </a:lnTo>
                  <a:lnTo>
                    <a:pt x="884" y="97"/>
                  </a:lnTo>
                  <a:lnTo>
                    <a:pt x="882" y="97"/>
                  </a:lnTo>
                  <a:lnTo>
                    <a:pt x="882" y="97"/>
                  </a:lnTo>
                  <a:lnTo>
                    <a:pt x="880" y="97"/>
                  </a:lnTo>
                  <a:lnTo>
                    <a:pt x="877" y="97"/>
                  </a:lnTo>
                  <a:lnTo>
                    <a:pt x="875" y="97"/>
                  </a:lnTo>
                  <a:lnTo>
                    <a:pt x="872" y="99"/>
                  </a:lnTo>
                  <a:lnTo>
                    <a:pt x="875" y="99"/>
                  </a:lnTo>
                  <a:lnTo>
                    <a:pt x="875" y="99"/>
                  </a:lnTo>
                  <a:lnTo>
                    <a:pt x="880" y="99"/>
                  </a:lnTo>
                  <a:lnTo>
                    <a:pt x="880" y="99"/>
                  </a:lnTo>
                  <a:lnTo>
                    <a:pt x="875" y="101"/>
                  </a:lnTo>
                  <a:lnTo>
                    <a:pt x="872" y="101"/>
                  </a:lnTo>
                  <a:lnTo>
                    <a:pt x="872" y="101"/>
                  </a:lnTo>
                  <a:lnTo>
                    <a:pt x="872" y="101"/>
                  </a:lnTo>
                  <a:lnTo>
                    <a:pt x="872" y="104"/>
                  </a:lnTo>
                  <a:lnTo>
                    <a:pt x="875" y="104"/>
                  </a:lnTo>
                  <a:lnTo>
                    <a:pt x="875" y="104"/>
                  </a:lnTo>
                  <a:lnTo>
                    <a:pt x="872" y="104"/>
                  </a:lnTo>
                  <a:lnTo>
                    <a:pt x="872" y="104"/>
                  </a:lnTo>
                  <a:lnTo>
                    <a:pt x="872" y="106"/>
                  </a:lnTo>
                  <a:lnTo>
                    <a:pt x="872" y="106"/>
                  </a:lnTo>
                  <a:lnTo>
                    <a:pt x="872" y="106"/>
                  </a:lnTo>
                  <a:lnTo>
                    <a:pt x="877" y="106"/>
                  </a:lnTo>
                  <a:lnTo>
                    <a:pt x="877" y="106"/>
                  </a:lnTo>
                  <a:lnTo>
                    <a:pt x="875" y="106"/>
                  </a:lnTo>
                  <a:lnTo>
                    <a:pt x="872" y="106"/>
                  </a:lnTo>
                  <a:lnTo>
                    <a:pt x="872" y="106"/>
                  </a:lnTo>
                  <a:lnTo>
                    <a:pt x="870" y="106"/>
                  </a:lnTo>
                  <a:lnTo>
                    <a:pt x="868" y="104"/>
                  </a:lnTo>
                  <a:lnTo>
                    <a:pt x="865" y="106"/>
                  </a:lnTo>
                  <a:close/>
                  <a:moveTo>
                    <a:pt x="891" y="94"/>
                  </a:moveTo>
                  <a:lnTo>
                    <a:pt x="898" y="92"/>
                  </a:lnTo>
                  <a:lnTo>
                    <a:pt x="905" y="92"/>
                  </a:lnTo>
                  <a:lnTo>
                    <a:pt x="903" y="92"/>
                  </a:lnTo>
                  <a:lnTo>
                    <a:pt x="903" y="92"/>
                  </a:lnTo>
                  <a:lnTo>
                    <a:pt x="898" y="92"/>
                  </a:lnTo>
                  <a:lnTo>
                    <a:pt x="898" y="92"/>
                  </a:lnTo>
                  <a:lnTo>
                    <a:pt x="894" y="92"/>
                  </a:lnTo>
                  <a:lnTo>
                    <a:pt x="889" y="92"/>
                  </a:lnTo>
                  <a:lnTo>
                    <a:pt x="887" y="94"/>
                  </a:lnTo>
                  <a:lnTo>
                    <a:pt x="887" y="94"/>
                  </a:lnTo>
                  <a:lnTo>
                    <a:pt x="887" y="94"/>
                  </a:lnTo>
                  <a:lnTo>
                    <a:pt x="891" y="94"/>
                  </a:lnTo>
                  <a:close/>
                  <a:moveTo>
                    <a:pt x="847" y="101"/>
                  </a:moveTo>
                  <a:lnTo>
                    <a:pt x="847" y="101"/>
                  </a:lnTo>
                  <a:lnTo>
                    <a:pt x="844" y="104"/>
                  </a:lnTo>
                  <a:lnTo>
                    <a:pt x="844" y="104"/>
                  </a:lnTo>
                  <a:lnTo>
                    <a:pt x="854" y="104"/>
                  </a:lnTo>
                  <a:lnTo>
                    <a:pt x="854" y="104"/>
                  </a:lnTo>
                  <a:lnTo>
                    <a:pt x="849" y="106"/>
                  </a:lnTo>
                  <a:lnTo>
                    <a:pt x="849" y="106"/>
                  </a:lnTo>
                  <a:lnTo>
                    <a:pt x="851" y="106"/>
                  </a:lnTo>
                  <a:lnTo>
                    <a:pt x="858" y="106"/>
                  </a:lnTo>
                  <a:lnTo>
                    <a:pt x="858" y="106"/>
                  </a:lnTo>
                  <a:lnTo>
                    <a:pt x="861" y="106"/>
                  </a:lnTo>
                  <a:lnTo>
                    <a:pt x="863" y="104"/>
                  </a:lnTo>
                  <a:lnTo>
                    <a:pt x="868" y="104"/>
                  </a:lnTo>
                  <a:lnTo>
                    <a:pt x="868" y="104"/>
                  </a:lnTo>
                  <a:lnTo>
                    <a:pt x="868" y="104"/>
                  </a:lnTo>
                  <a:lnTo>
                    <a:pt x="865" y="104"/>
                  </a:lnTo>
                  <a:lnTo>
                    <a:pt x="865" y="101"/>
                  </a:lnTo>
                  <a:lnTo>
                    <a:pt x="865" y="101"/>
                  </a:lnTo>
                  <a:lnTo>
                    <a:pt x="868" y="99"/>
                  </a:lnTo>
                  <a:lnTo>
                    <a:pt x="868" y="99"/>
                  </a:lnTo>
                  <a:lnTo>
                    <a:pt x="868" y="99"/>
                  </a:lnTo>
                  <a:lnTo>
                    <a:pt x="863" y="99"/>
                  </a:lnTo>
                  <a:lnTo>
                    <a:pt x="856" y="99"/>
                  </a:lnTo>
                  <a:lnTo>
                    <a:pt x="849" y="99"/>
                  </a:lnTo>
                  <a:lnTo>
                    <a:pt x="844" y="99"/>
                  </a:lnTo>
                  <a:lnTo>
                    <a:pt x="842" y="101"/>
                  </a:lnTo>
                  <a:lnTo>
                    <a:pt x="842" y="101"/>
                  </a:lnTo>
                  <a:lnTo>
                    <a:pt x="847" y="101"/>
                  </a:lnTo>
                  <a:close/>
                  <a:moveTo>
                    <a:pt x="889" y="66"/>
                  </a:moveTo>
                  <a:lnTo>
                    <a:pt x="891" y="68"/>
                  </a:lnTo>
                  <a:lnTo>
                    <a:pt x="896" y="68"/>
                  </a:lnTo>
                  <a:lnTo>
                    <a:pt x="901" y="66"/>
                  </a:lnTo>
                  <a:lnTo>
                    <a:pt x="913" y="66"/>
                  </a:lnTo>
                  <a:lnTo>
                    <a:pt x="910" y="66"/>
                  </a:lnTo>
                  <a:lnTo>
                    <a:pt x="910" y="66"/>
                  </a:lnTo>
                  <a:lnTo>
                    <a:pt x="910" y="66"/>
                  </a:lnTo>
                  <a:lnTo>
                    <a:pt x="910" y="68"/>
                  </a:lnTo>
                  <a:lnTo>
                    <a:pt x="910" y="68"/>
                  </a:lnTo>
                  <a:lnTo>
                    <a:pt x="915" y="66"/>
                  </a:lnTo>
                  <a:lnTo>
                    <a:pt x="917" y="66"/>
                  </a:lnTo>
                  <a:lnTo>
                    <a:pt x="920" y="68"/>
                  </a:lnTo>
                  <a:lnTo>
                    <a:pt x="927" y="68"/>
                  </a:lnTo>
                  <a:lnTo>
                    <a:pt x="929" y="68"/>
                  </a:lnTo>
                  <a:lnTo>
                    <a:pt x="929" y="68"/>
                  </a:lnTo>
                  <a:lnTo>
                    <a:pt x="929" y="71"/>
                  </a:lnTo>
                  <a:lnTo>
                    <a:pt x="929" y="71"/>
                  </a:lnTo>
                  <a:lnTo>
                    <a:pt x="927" y="71"/>
                  </a:lnTo>
                  <a:lnTo>
                    <a:pt x="927" y="71"/>
                  </a:lnTo>
                  <a:lnTo>
                    <a:pt x="927" y="73"/>
                  </a:lnTo>
                  <a:lnTo>
                    <a:pt x="927" y="73"/>
                  </a:lnTo>
                  <a:lnTo>
                    <a:pt x="929" y="73"/>
                  </a:lnTo>
                  <a:lnTo>
                    <a:pt x="934" y="75"/>
                  </a:lnTo>
                  <a:lnTo>
                    <a:pt x="936" y="73"/>
                  </a:lnTo>
                  <a:lnTo>
                    <a:pt x="941" y="73"/>
                  </a:lnTo>
                  <a:lnTo>
                    <a:pt x="943" y="73"/>
                  </a:lnTo>
                  <a:lnTo>
                    <a:pt x="946" y="73"/>
                  </a:lnTo>
                  <a:lnTo>
                    <a:pt x="948" y="71"/>
                  </a:lnTo>
                  <a:lnTo>
                    <a:pt x="948" y="71"/>
                  </a:lnTo>
                  <a:lnTo>
                    <a:pt x="948" y="71"/>
                  </a:lnTo>
                  <a:lnTo>
                    <a:pt x="950" y="71"/>
                  </a:lnTo>
                  <a:lnTo>
                    <a:pt x="950" y="68"/>
                  </a:lnTo>
                  <a:lnTo>
                    <a:pt x="948" y="66"/>
                  </a:lnTo>
                  <a:lnTo>
                    <a:pt x="946" y="66"/>
                  </a:lnTo>
                  <a:lnTo>
                    <a:pt x="946" y="66"/>
                  </a:lnTo>
                  <a:lnTo>
                    <a:pt x="948" y="66"/>
                  </a:lnTo>
                  <a:lnTo>
                    <a:pt x="948" y="66"/>
                  </a:lnTo>
                  <a:lnTo>
                    <a:pt x="948" y="64"/>
                  </a:lnTo>
                  <a:lnTo>
                    <a:pt x="948" y="64"/>
                  </a:lnTo>
                  <a:lnTo>
                    <a:pt x="950" y="64"/>
                  </a:lnTo>
                  <a:lnTo>
                    <a:pt x="953" y="64"/>
                  </a:lnTo>
                  <a:lnTo>
                    <a:pt x="955" y="64"/>
                  </a:lnTo>
                  <a:lnTo>
                    <a:pt x="955" y="61"/>
                  </a:lnTo>
                  <a:lnTo>
                    <a:pt x="953" y="61"/>
                  </a:lnTo>
                  <a:lnTo>
                    <a:pt x="953" y="61"/>
                  </a:lnTo>
                  <a:lnTo>
                    <a:pt x="950" y="59"/>
                  </a:lnTo>
                  <a:lnTo>
                    <a:pt x="943" y="59"/>
                  </a:lnTo>
                  <a:lnTo>
                    <a:pt x="941" y="59"/>
                  </a:lnTo>
                  <a:lnTo>
                    <a:pt x="941" y="59"/>
                  </a:lnTo>
                  <a:lnTo>
                    <a:pt x="943" y="59"/>
                  </a:lnTo>
                  <a:lnTo>
                    <a:pt x="946" y="56"/>
                  </a:lnTo>
                  <a:lnTo>
                    <a:pt x="946" y="56"/>
                  </a:lnTo>
                  <a:lnTo>
                    <a:pt x="946" y="56"/>
                  </a:lnTo>
                  <a:lnTo>
                    <a:pt x="946" y="56"/>
                  </a:lnTo>
                  <a:lnTo>
                    <a:pt x="943" y="56"/>
                  </a:lnTo>
                  <a:lnTo>
                    <a:pt x="941" y="54"/>
                  </a:lnTo>
                  <a:lnTo>
                    <a:pt x="938" y="54"/>
                  </a:lnTo>
                  <a:lnTo>
                    <a:pt x="936" y="54"/>
                  </a:lnTo>
                  <a:lnTo>
                    <a:pt x="934" y="56"/>
                  </a:lnTo>
                  <a:lnTo>
                    <a:pt x="931" y="56"/>
                  </a:lnTo>
                  <a:lnTo>
                    <a:pt x="929" y="56"/>
                  </a:lnTo>
                  <a:lnTo>
                    <a:pt x="929" y="56"/>
                  </a:lnTo>
                  <a:lnTo>
                    <a:pt x="927" y="56"/>
                  </a:lnTo>
                  <a:lnTo>
                    <a:pt x="924" y="59"/>
                  </a:lnTo>
                  <a:lnTo>
                    <a:pt x="927" y="56"/>
                  </a:lnTo>
                  <a:lnTo>
                    <a:pt x="927" y="56"/>
                  </a:lnTo>
                  <a:lnTo>
                    <a:pt x="927" y="56"/>
                  </a:lnTo>
                  <a:lnTo>
                    <a:pt x="927" y="56"/>
                  </a:lnTo>
                  <a:lnTo>
                    <a:pt x="927" y="56"/>
                  </a:lnTo>
                  <a:lnTo>
                    <a:pt x="929" y="56"/>
                  </a:lnTo>
                  <a:lnTo>
                    <a:pt x="929" y="54"/>
                  </a:lnTo>
                  <a:lnTo>
                    <a:pt x="929" y="54"/>
                  </a:lnTo>
                  <a:lnTo>
                    <a:pt x="929" y="54"/>
                  </a:lnTo>
                  <a:lnTo>
                    <a:pt x="929" y="52"/>
                  </a:lnTo>
                  <a:lnTo>
                    <a:pt x="927" y="52"/>
                  </a:lnTo>
                  <a:lnTo>
                    <a:pt x="924" y="52"/>
                  </a:lnTo>
                  <a:lnTo>
                    <a:pt x="922" y="52"/>
                  </a:lnTo>
                  <a:lnTo>
                    <a:pt x="920" y="52"/>
                  </a:lnTo>
                  <a:lnTo>
                    <a:pt x="908" y="52"/>
                  </a:lnTo>
                  <a:lnTo>
                    <a:pt x="903" y="52"/>
                  </a:lnTo>
                  <a:lnTo>
                    <a:pt x="901" y="52"/>
                  </a:lnTo>
                  <a:lnTo>
                    <a:pt x="898" y="52"/>
                  </a:lnTo>
                  <a:lnTo>
                    <a:pt x="896" y="54"/>
                  </a:lnTo>
                  <a:lnTo>
                    <a:pt x="896" y="54"/>
                  </a:lnTo>
                  <a:lnTo>
                    <a:pt x="894" y="54"/>
                  </a:lnTo>
                  <a:lnTo>
                    <a:pt x="894" y="56"/>
                  </a:lnTo>
                  <a:lnTo>
                    <a:pt x="896" y="56"/>
                  </a:lnTo>
                  <a:lnTo>
                    <a:pt x="903" y="56"/>
                  </a:lnTo>
                  <a:lnTo>
                    <a:pt x="903" y="56"/>
                  </a:lnTo>
                  <a:lnTo>
                    <a:pt x="903" y="56"/>
                  </a:lnTo>
                  <a:lnTo>
                    <a:pt x="898" y="59"/>
                  </a:lnTo>
                  <a:lnTo>
                    <a:pt x="896" y="59"/>
                  </a:lnTo>
                  <a:lnTo>
                    <a:pt x="896" y="59"/>
                  </a:lnTo>
                  <a:lnTo>
                    <a:pt x="896" y="59"/>
                  </a:lnTo>
                  <a:lnTo>
                    <a:pt x="898" y="59"/>
                  </a:lnTo>
                  <a:lnTo>
                    <a:pt x="898" y="59"/>
                  </a:lnTo>
                  <a:lnTo>
                    <a:pt x="905" y="56"/>
                  </a:lnTo>
                  <a:lnTo>
                    <a:pt x="910" y="56"/>
                  </a:lnTo>
                  <a:lnTo>
                    <a:pt x="910" y="56"/>
                  </a:lnTo>
                  <a:lnTo>
                    <a:pt x="910" y="56"/>
                  </a:lnTo>
                  <a:lnTo>
                    <a:pt x="910" y="56"/>
                  </a:lnTo>
                  <a:lnTo>
                    <a:pt x="910" y="56"/>
                  </a:lnTo>
                  <a:lnTo>
                    <a:pt x="905" y="59"/>
                  </a:lnTo>
                  <a:lnTo>
                    <a:pt x="905" y="59"/>
                  </a:lnTo>
                  <a:lnTo>
                    <a:pt x="905" y="59"/>
                  </a:lnTo>
                  <a:lnTo>
                    <a:pt x="905" y="59"/>
                  </a:lnTo>
                  <a:lnTo>
                    <a:pt x="913" y="59"/>
                  </a:lnTo>
                  <a:lnTo>
                    <a:pt x="913" y="59"/>
                  </a:lnTo>
                  <a:lnTo>
                    <a:pt x="913" y="59"/>
                  </a:lnTo>
                  <a:lnTo>
                    <a:pt x="910" y="61"/>
                  </a:lnTo>
                  <a:lnTo>
                    <a:pt x="905" y="61"/>
                  </a:lnTo>
                  <a:lnTo>
                    <a:pt x="903" y="61"/>
                  </a:lnTo>
                  <a:lnTo>
                    <a:pt x="908" y="61"/>
                  </a:lnTo>
                  <a:lnTo>
                    <a:pt x="908" y="61"/>
                  </a:lnTo>
                  <a:lnTo>
                    <a:pt x="905" y="64"/>
                  </a:lnTo>
                  <a:lnTo>
                    <a:pt x="903" y="64"/>
                  </a:lnTo>
                  <a:lnTo>
                    <a:pt x="898" y="64"/>
                  </a:lnTo>
                  <a:lnTo>
                    <a:pt x="894" y="64"/>
                  </a:lnTo>
                  <a:lnTo>
                    <a:pt x="891" y="64"/>
                  </a:lnTo>
                  <a:lnTo>
                    <a:pt x="891" y="64"/>
                  </a:lnTo>
                  <a:lnTo>
                    <a:pt x="889" y="64"/>
                  </a:lnTo>
                  <a:lnTo>
                    <a:pt x="887" y="64"/>
                  </a:lnTo>
                  <a:lnTo>
                    <a:pt x="887" y="66"/>
                  </a:lnTo>
                  <a:lnTo>
                    <a:pt x="887" y="66"/>
                  </a:lnTo>
                  <a:lnTo>
                    <a:pt x="889" y="66"/>
                  </a:lnTo>
                  <a:close/>
                  <a:moveTo>
                    <a:pt x="908" y="68"/>
                  </a:moveTo>
                  <a:lnTo>
                    <a:pt x="908" y="68"/>
                  </a:lnTo>
                  <a:lnTo>
                    <a:pt x="908" y="66"/>
                  </a:lnTo>
                  <a:lnTo>
                    <a:pt x="908" y="68"/>
                  </a:lnTo>
                  <a:lnTo>
                    <a:pt x="905" y="68"/>
                  </a:lnTo>
                  <a:lnTo>
                    <a:pt x="901" y="68"/>
                  </a:lnTo>
                  <a:lnTo>
                    <a:pt x="901" y="68"/>
                  </a:lnTo>
                  <a:lnTo>
                    <a:pt x="901" y="68"/>
                  </a:lnTo>
                  <a:lnTo>
                    <a:pt x="901" y="68"/>
                  </a:lnTo>
                  <a:lnTo>
                    <a:pt x="903" y="68"/>
                  </a:lnTo>
                  <a:lnTo>
                    <a:pt x="903" y="68"/>
                  </a:lnTo>
                  <a:lnTo>
                    <a:pt x="908" y="68"/>
                  </a:lnTo>
                  <a:close/>
                  <a:moveTo>
                    <a:pt x="880" y="135"/>
                  </a:moveTo>
                  <a:lnTo>
                    <a:pt x="872" y="135"/>
                  </a:lnTo>
                  <a:lnTo>
                    <a:pt x="868" y="135"/>
                  </a:lnTo>
                  <a:lnTo>
                    <a:pt x="868" y="137"/>
                  </a:lnTo>
                  <a:lnTo>
                    <a:pt x="865" y="137"/>
                  </a:lnTo>
                  <a:lnTo>
                    <a:pt x="865" y="137"/>
                  </a:lnTo>
                  <a:lnTo>
                    <a:pt x="863" y="137"/>
                  </a:lnTo>
                  <a:lnTo>
                    <a:pt x="861" y="137"/>
                  </a:lnTo>
                  <a:lnTo>
                    <a:pt x="858" y="137"/>
                  </a:lnTo>
                  <a:lnTo>
                    <a:pt x="858" y="137"/>
                  </a:lnTo>
                  <a:lnTo>
                    <a:pt x="858" y="137"/>
                  </a:lnTo>
                  <a:lnTo>
                    <a:pt x="858" y="139"/>
                  </a:lnTo>
                  <a:lnTo>
                    <a:pt x="863" y="139"/>
                  </a:lnTo>
                  <a:lnTo>
                    <a:pt x="865" y="139"/>
                  </a:lnTo>
                  <a:lnTo>
                    <a:pt x="865" y="139"/>
                  </a:lnTo>
                  <a:lnTo>
                    <a:pt x="868" y="139"/>
                  </a:lnTo>
                  <a:lnTo>
                    <a:pt x="868" y="139"/>
                  </a:lnTo>
                  <a:lnTo>
                    <a:pt x="872" y="139"/>
                  </a:lnTo>
                  <a:lnTo>
                    <a:pt x="875" y="137"/>
                  </a:lnTo>
                  <a:lnTo>
                    <a:pt x="880" y="137"/>
                  </a:lnTo>
                  <a:lnTo>
                    <a:pt x="882" y="137"/>
                  </a:lnTo>
                  <a:lnTo>
                    <a:pt x="884" y="135"/>
                  </a:lnTo>
                  <a:lnTo>
                    <a:pt x="884" y="135"/>
                  </a:lnTo>
                  <a:lnTo>
                    <a:pt x="884" y="135"/>
                  </a:lnTo>
                  <a:lnTo>
                    <a:pt x="884" y="135"/>
                  </a:lnTo>
                  <a:lnTo>
                    <a:pt x="884" y="135"/>
                  </a:lnTo>
                  <a:lnTo>
                    <a:pt x="880" y="135"/>
                  </a:lnTo>
                  <a:close/>
                  <a:moveTo>
                    <a:pt x="858" y="97"/>
                  </a:moveTo>
                  <a:lnTo>
                    <a:pt x="861" y="97"/>
                  </a:lnTo>
                  <a:lnTo>
                    <a:pt x="863" y="97"/>
                  </a:lnTo>
                  <a:lnTo>
                    <a:pt x="865" y="97"/>
                  </a:lnTo>
                  <a:lnTo>
                    <a:pt x="865" y="97"/>
                  </a:lnTo>
                  <a:lnTo>
                    <a:pt x="865" y="97"/>
                  </a:lnTo>
                  <a:lnTo>
                    <a:pt x="865" y="94"/>
                  </a:lnTo>
                  <a:lnTo>
                    <a:pt x="861" y="94"/>
                  </a:lnTo>
                  <a:lnTo>
                    <a:pt x="861" y="94"/>
                  </a:lnTo>
                  <a:lnTo>
                    <a:pt x="861" y="94"/>
                  </a:lnTo>
                  <a:lnTo>
                    <a:pt x="861" y="94"/>
                  </a:lnTo>
                  <a:lnTo>
                    <a:pt x="858" y="94"/>
                  </a:lnTo>
                  <a:lnTo>
                    <a:pt x="856" y="94"/>
                  </a:lnTo>
                  <a:lnTo>
                    <a:pt x="858" y="92"/>
                  </a:lnTo>
                  <a:lnTo>
                    <a:pt x="858" y="92"/>
                  </a:lnTo>
                  <a:lnTo>
                    <a:pt x="858" y="92"/>
                  </a:lnTo>
                  <a:lnTo>
                    <a:pt x="858" y="92"/>
                  </a:lnTo>
                  <a:lnTo>
                    <a:pt x="856" y="92"/>
                  </a:lnTo>
                  <a:lnTo>
                    <a:pt x="851" y="92"/>
                  </a:lnTo>
                  <a:lnTo>
                    <a:pt x="851" y="94"/>
                  </a:lnTo>
                  <a:lnTo>
                    <a:pt x="849" y="94"/>
                  </a:lnTo>
                  <a:lnTo>
                    <a:pt x="849" y="94"/>
                  </a:lnTo>
                  <a:lnTo>
                    <a:pt x="849" y="94"/>
                  </a:lnTo>
                  <a:lnTo>
                    <a:pt x="847" y="97"/>
                  </a:lnTo>
                  <a:lnTo>
                    <a:pt x="847" y="97"/>
                  </a:lnTo>
                  <a:lnTo>
                    <a:pt x="849" y="97"/>
                  </a:lnTo>
                  <a:lnTo>
                    <a:pt x="858" y="97"/>
                  </a:lnTo>
                  <a:close/>
                  <a:moveTo>
                    <a:pt x="858" y="85"/>
                  </a:moveTo>
                  <a:lnTo>
                    <a:pt x="861" y="85"/>
                  </a:lnTo>
                  <a:lnTo>
                    <a:pt x="863" y="85"/>
                  </a:lnTo>
                  <a:lnTo>
                    <a:pt x="863" y="85"/>
                  </a:lnTo>
                  <a:lnTo>
                    <a:pt x="865" y="82"/>
                  </a:lnTo>
                  <a:lnTo>
                    <a:pt x="865" y="82"/>
                  </a:lnTo>
                  <a:lnTo>
                    <a:pt x="868" y="82"/>
                  </a:lnTo>
                  <a:lnTo>
                    <a:pt x="868" y="82"/>
                  </a:lnTo>
                  <a:lnTo>
                    <a:pt x="865" y="80"/>
                  </a:lnTo>
                  <a:lnTo>
                    <a:pt x="865" y="80"/>
                  </a:lnTo>
                  <a:lnTo>
                    <a:pt x="865" y="80"/>
                  </a:lnTo>
                  <a:lnTo>
                    <a:pt x="865" y="80"/>
                  </a:lnTo>
                  <a:lnTo>
                    <a:pt x="865" y="78"/>
                  </a:lnTo>
                  <a:lnTo>
                    <a:pt x="865" y="78"/>
                  </a:lnTo>
                  <a:lnTo>
                    <a:pt x="865" y="75"/>
                  </a:lnTo>
                  <a:lnTo>
                    <a:pt x="863" y="75"/>
                  </a:lnTo>
                  <a:lnTo>
                    <a:pt x="861" y="75"/>
                  </a:lnTo>
                  <a:lnTo>
                    <a:pt x="858" y="75"/>
                  </a:lnTo>
                  <a:lnTo>
                    <a:pt x="858" y="75"/>
                  </a:lnTo>
                  <a:lnTo>
                    <a:pt x="858" y="78"/>
                  </a:lnTo>
                  <a:lnTo>
                    <a:pt x="856" y="78"/>
                  </a:lnTo>
                  <a:lnTo>
                    <a:pt x="858" y="78"/>
                  </a:lnTo>
                  <a:lnTo>
                    <a:pt x="856" y="80"/>
                  </a:lnTo>
                  <a:lnTo>
                    <a:pt x="856" y="82"/>
                  </a:lnTo>
                  <a:lnTo>
                    <a:pt x="856" y="82"/>
                  </a:lnTo>
                  <a:lnTo>
                    <a:pt x="856" y="85"/>
                  </a:lnTo>
                  <a:lnTo>
                    <a:pt x="858" y="85"/>
                  </a:lnTo>
                  <a:close/>
                  <a:moveTo>
                    <a:pt x="917" y="338"/>
                  </a:moveTo>
                  <a:lnTo>
                    <a:pt x="920" y="338"/>
                  </a:lnTo>
                  <a:lnTo>
                    <a:pt x="920" y="335"/>
                  </a:lnTo>
                  <a:lnTo>
                    <a:pt x="920" y="335"/>
                  </a:lnTo>
                  <a:lnTo>
                    <a:pt x="922" y="333"/>
                  </a:lnTo>
                  <a:lnTo>
                    <a:pt x="920" y="333"/>
                  </a:lnTo>
                  <a:lnTo>
                    <a:pt x="920" y="333"/>
                  </a:lnTo>
                  <a:lnTo>
                    <a:pt x="920" y="333"/>
                  </a:lnTo>
                  <a:lnTo>
                    <a:pt x="917" y="333"/>
                  </a:lnTo>
                  <a:lnTo>
                    <a:pt x="915" y="333"/>
                  </a:lnTo>
                  <a:lnTo>
                    <a:pt x="910" y="333"/>
                  </a:lnTo>
                  <a:lnTo>
                    <a:pt x="905" y="335"/>
                  </a:lnTo>
                  <a:lnTo>
                    <a:pt x="905" y="335"/>
                  </a:lnTo>
                  <a:lnTo>
                    <a:pt x="903" y="335"/>
                  </a:lnTo>
                  <a:lnTo>
                    <a:pt x="901" y="333"/>
                  </a:lnTo>
                  <a:lnTo>
                    <a:pt x="901" y="335"/>
                  </a:lnTo>
                  <a:lnTo>
                    <a:pt x="891" y="340"/>
                  </a:lnTo>
                  <a:lnTo>
                    <a:pt x="887" y="343"/>
                  </a:lnTo>
                  <a:lnTo>
                    <a:pt x="887" y="343"/>
                  </a:lnTo>
                  <a:lnTo>
                    <a:pt x="887" y="343"/>
                  </a:lnTo>
                  <a:lnTo>
                    <a:pt x="887" y="345"/>
                  </a:lnTo>
                  <a:lnTo>
                    <a:pt x="887" y="345"/>
                  </a:lnTo>
                  <a:lnTo>
                    <a:pt x="887" y="347"/>
                  </a:lnTo>
                  <a:lnTo>
                    <a:pt x="884" y="347"/>
                  </a:lnTo>
                  <a:lnTo>
                    <a:pt x="884" y="350"/>
                  </a:lnTo>
                  <a:lnTo>
                    <a:pt x="891" y="347"/>
                  </a:lnTo>
                  <a:lnTo>
                    <a:pt x="894" y="347"/>
                  </a:lnTo>
                  <a:lnTo>
                    <a:pt x="894" y="347"/>
                  </a:lnTo>
                  <a:lnTo>
                    <a:pt x="896" y="347"/>
                  </a:lnTo>
                  <a:lnTo>
                    <a:pt x="896" y="347"/>
                  </a:lnTo>
                  <a:lnTo>
                    <a:pt x="905" y="345"/>
                  </a:lnTo>
                  <a:lnTo>
                    <a:pt x="908" y="343"/>
                  </a:lnTo>
                  <a:lnTo>
                    <a:pt x="910" y="343"/>
                  </a:lnTo>
                  <a:lnTo>
                    <a:pt x="915" y="340"/>
                  </a:lnTo>
                  <a:lnTo>
                    <a:pt x="917" y="338"/>
                  </a:lnTo>
                  <a:close/>
                  <a:moveTo>
                    <a:pt x="1143" y="380"/>
                  </a:moveTo>
                  <a:lnTo>
                    <a:pt x="1141" y="380"/>
                  </a:lnTo>
                  <a:lnTo>
                    <a:pt x="1141" y="380"/>
                  </a:lnTo>
                  <a:lnTo>
                    <a:pt x="1141" y="383"/>
                  </a:lnTo>
                  <a:lnTo>
                    <a:pt x="1141" y="383"/>
                  </a:lnTo>
                  <a:lnTo>
                    <a:pt x="1143" y="383"/>
                  </a:lnTo>
                  <a:lnTo>
                    <a:pt x="1146" y="385"/>
                  </a:lnTo>
                  <a:lnTo>
                    <a:pt x="1146" y="383"/>
                  </a:lnTo>
                  <a:lnTo>
                    <a:pt x="1146" y="383"/>
                  </a:lnTo>
                  <a:lnTo>
                    <a:pt x="1146" y="380"/>
                  </a:lnTo>
                  <a:lnTo>
                    <a:pt x="1143" y="380"/>
                  </a:lnTo>
                  <a:lnTo>
                    <a:pt x="1143" y="380"/>
                  </a:lnTo>
                  <a:close/>
                  <a:moveTo>
                    <a:pt x="1155" y="437"/>
                  </a:moveTo>
                  <a:lnTo>
                    <a:pt x="1155" y="437"/>
                  </a:lnTo>
                  <a:lnTo>
                    <a:pt x="1155" y="437"/>
                  </a:lnTo>
                  <a:lnTo>
                    <a:pt x="1155" y="437"/>
                  </a:lnTo>
                  <a:lnTo>
                    <a:pt x="1153" y="437"/>
                  </a:lnTo>
                  <a:lnTo>
                    <a:pt x="1153" y="437"/>
                  </a:lnTo>
                  <a:lnTo>
                    <a:pt x="1153" y="440"/>
                  </a:lnTo>
                  <a:lnTo>
                    <a:pt x="1155" y="440"/>
                  </a:lnTo>
                  <a:lnTo>
                    <a:pt x="1158" y="440"/>
                  </a:lnTo>
                  <a:lnTo>
                    <a:pt x="1158" y="440"/>
                  </a:lnTo>
                  <a:lnTo>
                    <a:pt x="1158" y="437"/>
                  </a:lnTo>
                  <a:lnTo>
                    <a:pt x="1155" y="437"/>
                  </a:lnTo>
                  <a:close/>
                  <a:moveTo>
                    <a:pt x="1146" y="359"/>
                  </a:moveTo>
                  <a:lnTo>
                    <a:pt x="1146" y="359"/>
                  </a:lnTo>
                  <a:lnTo>
                    <a:pt x="1146" y="359"/>
                  </a:lnTo>
                  <a:lnTo>
                    <a:pt x="1146" y="359"/>
                  </a:lnTo>
                  <a:lnTo>
                    <a:pt x="1148" y="361"/>
                  </a:lnTo>
                  <a:lnTo>
                    <a:pt x="1148" y="361"/>
                  </a:lnTo>
                  <a:lnTo>
                    <a:pt x="1151" y="364"/>
                  </a:lnTo>
                  <a:lnTo>
                    <a:pt x="1151" y="364"/>
                  </a:lnTo>
                  <a:lnTo>
                    <a:pt x="1151" y="364"/>
                  </a:lnTo>
                  <a:lnTo>
                    <a:pt x="1151" y="364"/>
                  </a:lnTo>
                  <a:lnTo>
                    <a:pt x="1153" y="364"/>
                  </a:lnTo>
                  <a:lnTo>
                    <a:pt x="1153" y="361"/>
                  </a:lnTo>
                  <a:lnTo>
                    <a:pt x="1155" y="361"/>
                  </a:lnTo>
                  <a:lnTo>
                    <a:pt x="1155" y="361"/>
                  </a:lnTo>
                  <a:lnTo>
                    <a:pt x="1155" y="359"/>
                  </a:lnTo>
                  <a:lnTo>
                    <a:pt x="1155" y="359"/>
                  </a:lnTo>
                  <a:lnTo>
                    <a:pt x="1155" y="359"/>
                  </a:lnTo>
                  <a:lnTo>
                    <a:pt x="1153" y="357"/>
                  </a:lnTo>
                  <a:lnTo>
                    <a:pt x="1151" y="357"/>
                  </a:lnTo>
                  <a:lnTo>
                    <a:pt x="1146" y="359"/>
                  </a:lnTo>
                  <a:close/>
                  <a:moveTo>
                    <a:pt x="938" y="279"/>
                  </a:moveTo>
                  <a:lnTo>
                    <a:pt x="938" y="279"/>
                  </a:lnTo>
                  <a:lnTo>
                    <a:pt x="936" y="276"/>
                  </a:lnTo>
                  <a:lnTo>
                    <a:pt x="936" y="276"/>
                  </a:lnTo>
                  <a:lnTo>
                    <a:pt x="934" y="276"/>
                  </a:lnTo>
                  <a:lnTo>
                    <a:pt x="931" y="274"/>
                  </a:lnTo>
                  <a:lnTo>
                    <a:pt x="929" y="274"/>
                  </a:lnTo>
                  <a:lnTo>
                    <a:pt x="929" y="274"/>
                  </a:lnTo>
                  <a:lnTo>
                    <a:pt x="929" y="276"/>
                  </a:lnTo>
                  <a:lnTo>
                    <a:pt x="929" y="276"/>
                  </a:lnTo>
                  <a:lnTo>
                    <a:pt x="931" y="276"/>
                  </a:lnTo>
                  <a:lnTo>
                    <a:pt x="931" y="276"/>
                  </a:lnTo>
                  <a:lnTo>
                    <a:pt x="931" y="279"/>
                  </a:lnTo>
                  <a:lnTo>
                    <a:pt x="931" y="279"/>
                  </a:lnTo>
                  <a:lnTo>
                    <a:pt x="931" y="279"/>
                  </a:lnTo>
                  <a:lnTo>
                    <a:pt x="929" y="281"/>
                  </a:lnTo>
                  <a:lnTo>
                    <a:pt x="931" y="281"/>
                  </a:lnTo>
                  <a:lnTo>
                    <a:pt x="931" y="281"/>
                  </a:lnTo>
                  <a:lnTo>
                    <a:pt x="934" y="281"/>
                  </a:lnTo>
                  <a:lnTo>
                    <a:pt x="934" y="281"/>
                  </a:lnTo>
                  <a:lnTo>
                    <a:pt x="936" y="281"/>
                  </a:lnTo>
                  <a:lnTo>
                    <a:pt x="934" y="281"/>
                  </a:lnTo>
                  <a:lnTo>
                    <a:pt x="934" y="283"/>
                  </a:lnTo>
                  <a:lnTo>
                    <a:pt x="934" y="283"/>
                  </a:lnTo>
                  <a:lnTo>
                    <a:pt x="934" y="283"/>
                  </a:lnTo>
                  <a:lnTo>
                    <a:pt x="936" y="283"/>
                  </a:lnTo>
                  <a:lnTo>
                    <a:pt x="936" y="283"/>
                  </a:lnTo>
                  <a:lnTo>
                    <a:pt x="936" y="283"/>
                  </a:lnTo>
                  <a:lnTo>
                    <a:pt x="936" y="283"/>
                  </a:lnTo>
                  <a:lnTo>
                    <a:pt x="936" y="283"/>
                  </a:lnTo>
                  <a:lnTo>
                    <a:pt x="936" y="283"/>
                  </a:lnTo>
                  <a:lnTo>
                    <a:pt x="936" y="283"/>
                  </a:lnTo>
                  <a:lnTo>
                    <a:pt x="938" y="283"/>
                  </a:lnTo>
                  <a:lnTo>
                    <a:pt x="938" y="283"/>
                  </a:lnTo>
                  <a:lnTo>
                    <a:pt x="941" y="283"/>
                  </a:lnTo>
                  <a:lnTo>
                    <a:pt x="941" y="283"/>
                  </a:lnTo>
                  <a:lnTo>
                    <a:pt x="941" y="281"/>
                  </a:lnTo>
                  <a:lnTo>
                    <a:pt x="941" y="281"/>
                  </a:lnTo>
                  <a:lnTo>
                    <a:pt x="938" y="281"/>
                  </a:lnTo>
                  <a:lnTo>
                    <a:pt x="936" y="281"/>
                  </a:lnTo>
                  <a:lnTo>
                    <a:pt x="936" y="281"/>
                  </a:lnTo>
                  <a:lnTo>
                    <a:pt x="936" y="279"/>
                  </a:lnTo>
                  <a:lnTo>
                    <a:pt x="936" y="279"/>
                  </a:lnTo>
                  <a:lnTo>
                    <a:pt x="938" y="279"/>
                  </a:lnTo>
                  <a:close/>
                  <a:moveTo>
                    <a:pt x="1162" y="343"/>
                  </a:moveTo>
                  <a:lnTo>
                    <a:pt x="1160" y="343"/>
                  </a:lnTo>
                  <a:lnTo>
                    <a:pt x="1162" y="343"/>
                  </a:lnTo>
                  <a:lnTo>
                    <a:pt x="1162" y="345"/>
                  </a:lnTo>
                  <a:lnTo>
                    <a:pt x="1165" y="345"/>
                  </a:lnTo>
                  <a:lnTo>
                    <a:pt x="1167" y="345"/>
                  </a:lnTo>
                  <a:lnTo>
                    <a:pt x="1167" y="345"/>
                  </a:lnTo>
                  <a:lnTo>
                    <a:pt x="1169" y="343"/>
                  </a:lnTo>
                  <a:lnTo>
                    <a:pt x="1169" y="343"/>
                  </a:lnTo>
                  <a:lnTo>
                    <a:pt x="1169" y="340"/>
                  </a:lnTo>
                  <a:lnTo>
                    <a:pt x="1167" y="340"/>
                  </a:lnTo>
                  <a:lnTo>
                    <a:pt x="1165" y="340"/>
                  </a:lnTo>
                  <a:lnTo>
                    <a:pt x="1165" y="340"/>
                  </a:lnTo>
                  <a:lnTo>
                    <a:pt x="1162" y="343"/>
                  </a:lnTo>
                  <a:lnTo>
                    <a:pt x="1162" y="343"/>
                  </a:lnTo>
                  <a:lnTo>
                    <a:pt x="1162" y="343"/>
                  </a:lnTo>
                  <a:lnTo>
                    <a:pt x="1162" y="343"/>
                  </a:lnTo>
                  <a:close/>
                  <a:moveTo>
                    <a:pt x="1153" y="466"/>
                  </a:moveTo>
                  <a:lnTo>
                    <a:pt x="1153" y="466"/>
                  </a:lnTo>
                  <a:lnTo>
                    <a:pt x="1153" y="466"/>
                  </a:lnTo>
                  <a:lnTo>
                    <a:pt x="1151" y="468"/>
                  </a:lnTo>
                  <a:lnTo>
                    <a:pt x="1151" y="468"/>
                  </a:lnTo>
                  <a:lnTo>
                    <a:pt x="1153" y="468"/>
                  </a:lnTo>
                  <a:lnTo>
                    <a:pt x="1155" y="468"/>
                  </a:lnTo>
                  <a:lnTo>
                    <a:pt x="1155" y="468"/>
                  </a:lnTo>
                  <a:lnTo>
                    <a:pt x="1155" y="468"/>
                  </a:lnTo>
                  <a:lnTo>
                    <a:pt x="1155" y="466"/>
                  </a:lnTo>
                  <a:lnTo>
                    <a:pt x="1155" y="466"/>
                  </a:lnTo>
                  <a:lnTo>
                    <a:pt x="1153" y="466"/>
                  </a:lnTo>
                  <a:close/>
                  <a:moveTo>
                    <a:pt x="1089" y="385"/>
                  </a:moveTo>
                  <a:lnTo>
                    <a:pt x="1092" y="385"/>
                  </a:lnTo>
                  <a:lnTo>
                    <a:pt x="1094" y="383"/>
                  </a:lnTo>
                  <a:lnTo>
                    <a:pt x="1096" y="383"/>
                  </a:lnTo>
                  <a:lnTo>
                    <a:pt x="1096" y="380"/>
                  </a:lnTo>
                  <a:lnTo>
                    <a:pt x="1096" y="380"/>
                  </a:lnTo>
                  <a:lnTo>
                    <a:pt x="1096" y="380"/>
                  </a:lnTo>
                  <a:lnTo>
                    <a:pt x="1096" y="378"/>
                  </a:lnTo>
                  <a:lnTo>
                    <a:pt x="1094" y="378"/>
                  </a:lnTo>
                  <a:lnTo>
                    <a:pt x="1094" y="380"/>
                  </a:lnTo>
                  <a:lnTo>
                    <a:pt x="1092" y="380"/>
                  </a:lnTo>
                  <a:lnTo>
                    <a:pt x="1089" y="383"/>
                  </a:lnTo>
                  <a:lnTo>
                    <a:pt x="1087" y="385"/>
                  </a:lnTo>
                  <a:lnTo>
                    <a:pt x="1087" y="385"/>
                  </a:lnTo>
                  <a:lnTo>
                    <a:pt x="1087" y="385"/>
                  </a:lnTo>
                  <a:lnTo>
                    <a:pt x="1089" y="385"/>
                  </a:lnTo>
                  <a:close/>
                  <a:moveTo>
                    <a:pt x="821" y="548"/>
                  </a:moveTo>
                  <a:lnTo>
                    <a:pt x="821" y="548"/>
                  </a:lnTo>
                  <a:lnTo>
                    <a:pt x="823" y="551"/>
                  </a:lnTo>
                  <a:lnTo>
                    <a:pt x="823" y="551"/>
                  </a:lnTo>
                  <a:lnTo>
                    <a:pt x="825" y="551"/>
                  </a:lnTo>
                  <a:lnTo>
                    <a:pt x="825" y="548"/>
                  </a:lnTo>
                  <a:lnTo>
                    <a:pt x="825" y="548"/>
                  </a:lnTo>
                  <a:lnTo>
                    <a:pt x="825" y="548"/>
                  </a:lnTo>
                  <a:lnTo>
                    <a:pt x="828" y="548"/>
                  </a:lnTo>
                  <a:lnTo>
                    <a:pt x="828" y="546"/>
                  </a:lnTo>
                  <a:lnTo>
                    <a:pt x="828" y="546"/>
                  </a:lnTo>
                  <a:lnTo>
                    <a:pt x="821" y="548"/>
                  </a:lnTo>
                  <a:close/>
                  <a:moveTo>
                    <a:pt x="830" y="522"/>
                  </a:moveTo>
                  <a:lnTo>
                    <a:pt x="830" y="522"/>
                  </a:lnTo>
                  <a:lnTo>
                    <a:pt x="830" y="522"/>
                  </a:lnTo>
                  <a:lnTo>
                    <a:pt x="830" y="522"/>
                  </a:lnTo>
                  <a:lnTo>
                    <a:pt x="830" y="522"/>
                  </a:lnTo>
                  <a:lnTo>
                    <a:pt x="830" y="522"/>
                  </a:lnTo>
                  <a:lnTo>
                    <a:pt x="830" y="522"/>
                  </a:lnTo>
                  <a:lnTo>
                    <a:pt x="830" y="520"/>
                  </a:lnTo>
                  <a:lnTo>
                    <a:pt x="830" y="522"/>
                  </a:lnTo>
                  <a:close/>
                  <a:moveTo>
                    <a:pt x="743" y="354"/>
                  </a:moveTo>
                  <a:lnTo>
                    <a:pt x="743" y="354"/>
                  </a:lnTo>
                  <a:lnTo>
                    <a:pt x="745" y="354"/>
                  </a:lnTo>
                  <a:lnTo>
                    <a:pt x="745" y="354"/>
                  </a:lnTo>
                  <a:lnTo>
                    <a:pt x="745" y="354"/>
                  </a:lnTo>
                  <a:lnTo>
                    <a:pt x="745" y="354"/>
                  </a:lnTo>
                  <a:lnTo>
                    <a:pt x="745" y="352"/>
                  </a:lnTo>
                  <a:lnTo>
                    <a:pt x="743" y="354"/>
                  </a:lnTo>
                  <a:close/>
                  <a:moveTo>
                    <a:pt x="1061" y="406"/>
                  </a:moveTo>
                  <a:lnTo>
                    <a:pt x="1061" y="406"/>
                  </a:lnTo>
                  <a:lnTo>
                    <a:pt x="1059" y="406"/>
                  </a:lnTo>
                  <a:lnTo>
                    <a:pt x="1059" y="409"/>
                  </a:lnTo>
                  <a:lnTo>
                    <a:pt x="1059" y="409"/>
                  </a:lnTo>
                  <a:lnTo>
                    <a:pt x="1059" y="411"/>
                  </a:lnTo>
                  <a:lnTo>
                    <a:pt x="1059" y="411"/>
                  </a:lnTo>
                  <a:lnTo>
                    <a:pt x="1059" y="409"/>
                  </a:lnTo>
                  <a:lnTo>
                    <a:pt x="1059" y="411"/>
                  </a:lnTo>
                  <a:lnTo>
                    <a:pt x="1061" y="409"/>
                  </a:lnTo>
                  <a:lnTo>
                    <a:pt x="1061" y="409"/>
                  </a:lnTo>
                  <a:lnTo>
                    <a:pt x="1061" y="409"/>
                  </a:lnTo>
                  <a:lnTo>
                    <a:pt x="1061" y="409"/>
                  </a:lnTo>
                  <a:lnTo>
                    <a:pt x="1061" y="406"/>
                  </a:lnTo>
                  <a:close/>
                  <a:moveTo>
                    <a:pt x="811" y="525"/>
                  </a:moveTo>
                  <a:lnTo>
                    <a:pt x="809" y="525"/>
                  </a:lnTo>
                  <a:lnTo>
                    <a:pt x="799" y="525"/>
                  </a:lnTo>
                  <a:lnTo>
                    <a:pt x="799" y="525"/>
                  </a:lnTo>
                  <a:lnTo>
                    <a:pt x="797" y="525"/>
                  </a:lnTo>
                  <a:lnTo>
                    <a:pt x="795" y="527"/>
                  </a:lnTo>
                  <a:lnTo>
                    <a:pt x="795" y="527"/>
                  </a:lnTo>
                  <a:lnTo>
                    <a:pt x="797" y="529"/>
                  </a:lnTo>
                  <a:lnTo>
                    <a:pt x="804" y="532"/>
                  </a:lnTo>
                  <a:lnTo>
                    <a:pt x="806" y="532"/>
                  </a:lnTo>
                  <a:lnTo>
                    <a:pt x="809" y="534"/>
                  </a:lnTo>
                  <a:lnTo>
                    <a:pt x="811" y="534"/>
                  </a:lnTo>
                  <a:lnTo>
                    <a:pt x="811" y="534"/>
                  </a:lnTo>
                  <a:lnTo>
                    <a:pt x="814" y="532"/>
                  </a:lnTo>
                  <a:lnTo>
                    <a:pt x="814" y="532"/>
                  </a:lnTo>
                  <a:lnTo>
                    <a:pt x="814" y="529"/>
                  </a:lnTo>
                  <a:lnTo>
                    <a:pt x="814" y="527"/>
                  </a:lnTo>
                  <a:lnTo>
                    <a:pt x="811" y="525"/>
                  </a:lnTo>
                  <a:close/>
                  <a:moveTo>
                    <a:pt x="1077" y="340"/>
                  </a:moveTo>
                  <a:lnTo>
                    <a:pt x="1080" y="340"/>
                  </a:lnTo>
                  <a:lnTo>
                    <a:pt x="1082" y="340"/>
                  </a:lnTo>
                  <a:lnTo>
                    <a:pt x="1082" y="340"/>
                  </a:lnTo>
                  <a:lnTo>
                    <a:pt x="1085" y="340"/>
                  </a:lnTo>
                  <a:lnTo>
                    <a:pt x="1085" y="340"/>
                  </a:lnTo>
                  <a:lnTo>
                    <a:pt x="1085" y="340"/>
                  </a:lnTo>
                  <a:lnTo>
                    <a:pt x="1085" y="340"/>
                  </a:lnTo>
                  <a:lnTo>
                    <a:pt x="1085" y="340"/>
                  </a:lnTo>
                  <a:lnTo>
                    <a:pt x="1085" y="338"/>
                  </a:lnTo>
                  <a:lnTo>
                    <a:pt x="1082" y="335"/>
                  </a:lnTo>
                  <a:lnTo>
                    <a:pt x="1080" y="335"/>
                  </a:lnTo>
                  <a:lnTo>
                    <a:pt x="1077" y="335"/>
                  </a:lnTo>
                  <a:lnTo>
                    <a:pt x="1077" y="335"/>
                  </a:lnTo>
                  <a:lnTo>
                    <a:pt x="1075" y="335"/>
                  </a:lnTo>
                  <a:lnTo>
                    <a:pt x="1075" y="335"/>
                  </a:lnTo>
                  <a:lnTo>
                    <a:pt x="1077" y="338"/>
                  </a:lnTo>
                  <a:lnTo>
                    <a:pt x="1077" y="338"/>
                  </a:lnTo>
                  <a:lnTo>
                    <a:pt x="1077" y="340"/>
                  </a:lnTo>
                  <a:lnTo>
                    <a:pt x="1077" y="340"/>
                  </a:lnTo>
                  <a:close/>
                  <a:moveTo>
                    <a:pt x="1155" y="354"/>
                  </a:moveTo>
                  <a:lnTo>
                    <a:pt x="1153" y="354"/>
                  </a:lnTo>
                  <a:lnTo>
                    <a:pt x="1153" y="354"/>
                  </a:lnTo>
                  <a:lnTo>
                    <a:pt x="1153" y="352"/>
                  </a:lnTo>
                  <a:lnTo>
                    <a:pt x="1153" y="352"/>
                  </a:lnTo>
                  <a:lnTo>
                    <a:pt x="1153" y="352"/>
                  </a:lnTo>
                  <a:lnTo>
                    <a:pt x="1151" y="352"/>
                  </a:lnTo>
                  <a:lnTo>
                    <a:pt x="1151" y="354"/>
                  </a:lnTo>
                  <a:lnTo>
                    <a:pt x="1151" y="354"/>
                  </a:lnTo>
                  <a:lnTo>
                    <a:pt x="1151" y="354"/>
                  </a:lnTo>
                  <a:lnTo>
                    <a:pt x="1153" y="357"/>
                  </a:lnTo>
                  <a:lnTo>
                    <a:pt x="1153" y="357"/>
                  </a:lnTo>
                  <a:lnTo>
                    <a:pt x="1155" y="357"/>
                  </a:lnTo>
                  <a:lnTo>
                    <a:pt x="1155" y="357"/>
                  </a:lnTo>
                  <a:lnTo>
                    <a:pt x="1155" y="354"/>
                  </a:lnTo>
                  <a:lnTo>
                    <a:pt x="1155" y="354"/>
                  </a:lnTo>
                  <a:lnTo>
                    <a:pt x="1155" y="354"/>
                  </a:lnTo>
                  <a:lnTo>
                    <a:pt x="1155" y="354"/>
                  </a:lnTo>
                  <a:lnTo>
                    <a:pt x="1155" y="354"/>
                  </a:lnTo>
                  <a:close/>
                  <a:moveTo>
                    <a:pt x="1219" y="617"/>
                  </a:moveTo>
                  <a:lnTo>
                    <a:pt x="1219" y="617"/>
                  </a:lnTo>
                  <a:lnTo>
                    <a:pt x="1217" y="619"/>
                  </a:lnTo>
                  <a:lnTo>
                    <a:pt x="1214" y="619"/>
                  </a:lnTo>
                  <a:lnTo>
                    <a:pt x="1214" y="619"/>
                  </a:lnTo>
                  <a:lnTo>
                    <a:pt x="1212" y="619"/>
                  </a:lnTo>
                  <a:lnTo>
                    <a:pt x="1209" y="622"/>
                  </a:lnTo>
                  <a:lnTo>
                    <a:pt x="1209" y="619"/>
                  </a:lnTo>
                  <a:lnTo>
                    <a:pt x="1207" y="619"/>
                  </a:lnTo>
                  <a:lnTo>
                    <a:pt x="1205" y="622"/>
                  </a:lnTo>
                  <a:lnTo>
                    <a:pt x="1205" y="622"/>
                  </a:lnTo>
                  <a:lnTo>
                    <a:pt x="1202" y="622"/>
                  </a:lnTo>
                  <a:lnTo>
                    <a:pt x="1200" y="622"/>
                  </a:lnTo>
                  <a:lnTo>
                    <a:pt x="1200" y="622"/>
                  </a:lnTo>
                  <a:lnTo>
                    <a:pt x="1200" y="622"/>
                  </a:lnTo>
                  <a:lnTo>
                    <a:pt x="1205" y="622"/>
                  </a:lnTo>
                  <a:lnTo>
                    <a:pt x="1207" y="619"/>
                  </a:lnTo>
                  <a:lnTo>
                    <a:pt x="1207" y="619"/>
                  </a:lnTo>
                  <a:lnTo>
                    <a:pt x="1209" y="617"/>
                  </a:lnTo>
                  <a:lnTo>
                    <a:pt x="1209" y="617"/>
                  </a:lnTo>
                  <a:lnTo>
                    <a:pt x="1207" y="617"/>
                  </a:lnTo>
                  <a:lnTo>
                    <a:pt x="1205" y="617"/>
                  </a:lnTo>
                  <a:lnTo>
                    <a:pt x="1205" y="617"/>
                  </a:lnTo>
                  <a:lnTo>
                    <a:pt x="1205" y="614"/>
                  </a:lnTo>
                  <a:lnTo>
                    <a:pt x="1205" y="614"/>
                  </a:lnTo>
                  <a:lnTo>
                    <a:pt x="1207" y="614"/>
                  </a:lnTo>
                  <a:lnTo>
                    <a:pt x="1207" y="614"/>
                  </a:lnTo>
                  <a:lnTo>
                    <a:pt x="1207" y="614"/>
                  </a:lnTo>
                  <a:lnTo>
                    <a:pt x="1205" y="614"/>
                  </a:lnTo>
                  <a:lnTo>
                    <a:pt x="1202" y="614"/>
                  </a:lnTo>
                  <a:lnTo>
                    <a:pt x="1202" y="614"/>
                  </a:lnTo>
                  <a:lnTo>
                    <a:pt x="1207" y="612"/>
                  </a:lnTo>
                  <a:lnTo>
                    <a:pt x="1207" y="612"/>
                  </a:lnTo>
                  <a:lnTo>
                    <a:pt x="1209" y="610"/>
                  </a:lnTo>
                  <a:lnTo>
                    <a:pt x="1209" y="610"/>
                  </a:lnTo>
                  <a:lnTo>
                    <a:pt x="1209" y="610"/>
                  </a:lnTo>
                  <a:lnTo>
                    <a:pt x="1212" y="607"/>
                  </a:lnTo>
                  <a:lnTo>
                    <a:pt x="1214" y="607"/>
                  </a:lnTo>
                  <a:lnTo>
                    <a:pt x="1214" y="605"/>
                  </a:lnTo>
                  <a:lnTo>
                    <a:pt x="1214" y="605"/>
                  </a:lnTo>
                  <a:lnTo>
                    <a:pt x="1214" y="603"/>
                  </a:lnTo>
                  <a:lnTo>
                    <a:pt x="1212" y="603"/>
                  </a:lnTo>
                  <a:lnTo>
                    <a:pt x="1212" y="600"/>
                  </a:lnTo>
                  <a:lnTo>
                    <a:pt x="1209" y="600"/>
                  </a:lnTo>
                  <a:lnTo>
                    <a:pt x="1205" y="600"/>
                  </a:lnTo>
                  <a:lnTo>
                    <a:pt x="1205" y="600"/>
                  </a:lnTo>
                  <a:lnTo>
                    <a:pt x="1202" y="600"/>
                  </a:lnTo>
                  <a:lnTo>
                    <a:pt x="1202" y="603"/>
                  </a:lnTo>
                  <a:lnTo>
                    <a:pt x="1202" y="603"/>
                  </a:lnTo>
                  <a:lnTo>
                    <a:pt x="1200" y="603"/>
                  </a:lnTo>
                  <a:lnTo>
                    <a:pt x="1202" y="603"/>
                  </a:lnTo>
                  <a:lnTo>
                    <a:pt x="1202" y="600"/>
                  </a:lnTo>
                  <a:lnTo>
                    <a:pt x="1202" y="598"/>
                  </a:lnTo>
                  <a:lnTo>
                    <a:pt x="1202" y="598"/>
                  </a:lnTo>
                  <a:lnTo>
                    <a:pt x="1200" y="600"/>
                  </a:lnTo>
                  <a:lnTo>
                    <a:pt x="1198" y="600"/>
                  </a:lnTo>
                  <a:lnTo>
                    <a:pt x="1198" y="603"/>
                  </a:lnTo>
                  <a:lnTo>
                    <a:pt x="1195" y="603"/>
                  </a:lnTo>
                  <a:lnTo>
                    <a:pt x="1195" y="603"/>
                  </a:lnTo>
                  <a:lnTo>
                    <a:pt x="1193" y="603"/>
                  </a:lnTo>
                  <a:lnTo>
                    <a:pt x="1193" y="605"/>
                  </a:lnTo>
                  <a:lnTo>
                    <a:pt x="1191" y="605"/>
                  </a:lnTo>
                  <a:lnTo>
                    <a:pt x="1193" y="603"/>
                  </a:lnTo>
                  <a:lnTo>
                    <a:pt x="1191" y="603"/>
                  </a:lnTo>
                  <a:lnTo>
                    <a:pt x="1191" y="603"/>
                  </a:lnTo>
                  <a:lnTo>
                    <a:pt x="1188" y="605"/>
                  </a:lnTo>
                  <a:lnTo>
                    <a:pt x="1188" y="605"/>
                  </a:lnTo>
                  <a:lnTo>
                    <a:pt x="1188" y="605"/>
                  </a:lnTo>
                  <a:lnTo>
                    <a:pt x="1186" y="607"/>
                  </a:lnTo>
                  <a:lnTo>
                    <a:pt x="1186" y="607"/>
                  </a:lnTo>
                  <a:lnTo>
                    <a:pt x="1186" y="607"/>
                  </a:lnTo>
                  <a:lnTo>
                    <a:pt x="1186" y="607"/>
                  </a:lnTo>
                  <a:lnTo>
                    <a:pt x="1186" y="607"/>
                  </a:lnTo>
                  <a:lnTo>
                    <a:pt x="1186" y="607"/>
                  </a:lnTo>
                  <a:lnTo>
                    <a:pt x="1188" y="605"/>
                  </a:lnTo>
                  <a:lnTo>
                    <a:pt x="1188" y="603"/>
                  </a:lnTo>
                  <a:lnTo>
                    <a:pt x="1191" y="600"/>
                  </a:lnTo>
                  <a:lnTo>
                    <a:pt x="1191" y="600"/>
                  </a:lnTo>
                  <a:lnTo>
                    <a:pt x="1191" y="600"/>
                  </a:lnTo>
                  <a:lnTo>
                    <a:pt x="1191" y="598"/>
                  </a:lnTo>
                  <a:lnTo>
                    <a:pt x="1188" y="600"/>
                  </a:lnTo>
                  <a:lnTo>
                    <a:pt x="1188" y="600"/>
                  </a:lnTo>
                  <a:lnTo>
                    <a:pt x="1188" y="603"/>
                  </a:lnTo>
                  <a:lnTo>
                    <a:pt x="1186" y="603"/>
                  </a:lnTo>
                  <a:lnTo>
                    <a:pt x="1186" y="603"/>
                  </a:lnTo>
                  <a:lnTo>
                    <a:pt x="1188" y="600"/>
                  </a:lnTo>
                  <a:lnTo>
                    <a:pt x="1188" y="600"/>
                  </a:lnTo>
                  <a:lnTo>
                    <a:pt x="1188" y="600"/>
                  </a:lnTo>
                  <a:lnTo>
                    <a:pt x="1186" y="600"/>
                  </a:lnTo>
                  <a:lnTo>
                    <a:pt x="1181" y="600"/>
                  </a:lnTo>
                  <a:lnTo>
                    <a:pt x="1181" y="600"/>
                  </a:lnTo>
                  <a:lnTo>
                    <a:pt x="1176" y="600"/>
                  </a:lnTo>
                  <a:lnTo>
                    <a:pt x="1176" y="600"/>
                  </a:lnTo>
                  <a:lnTo>
                    <a:pt x="1179" y="598"/>
                  </a:lnTo>
                  <a:lnTo>
                    <a:pt x="1181" y="596"/>
                  </a:lnTo>
                  <a:lnTo>
                    <a:pt x="1181" y="596"/>
                  </a:lnTo>
                  <a:lnTo>
                    <a:pt x="1181" y="596"/>
                  </a:lnTo>
                  <a:lnTo>
                    <a:pt x="1179" y="596"/>
                  </a:lnTo>
                  <a:lnTo>
                    <a:pt x="1179" y="596"/>
                  </a:lnTo>
                  <a:lnTo>
                    <a:pt x="1176" y="598"/>
                  </a:lnTo>
                  <a:lnTo>
                    <a:pt x="1176" y="598"/>
                  </a:lnTo>
                  <a:lnTo>
                    <a:pt x="1179" y="596"/>
                  </a:lnTo>
                  <a:lnTo>
                    <a:pt x="1184" y="593"/>
                  </a:lnTo>
                  <a:lnTo>
                    <a:pt x="1186" y="591"/>
                  </a:lnTo>
                  <a:lnTo>
                    <a:pt x="1188" y="591"/>
                  </a:lnTo>
                  <a:lnTo>
                    <a:pt x="1188" y="588"/>
                  </a:lnTo>
                  <a:lnTo>
                    <a:pt x="1188" y="588"/>
                  </a:lnTo>
                  <a:lnTo>
                    <a:pt x="1186" y="591"/>
                  </a:lnTo>
                  <a:lnTo>
                    <a:pt x="1184" y="591"/>
                  </a:lnTo>
                  <a:lnTo>
                    <a:pt x="1184" y="588"/>
                  </a:lnTo>
                  <a:lnTo>
                    <a:pt x="1184" y="588"/>
                  </a:lnTo>
                  <a:lnTo>
                    <a:pt x="1179" y="588"/>
                  </a:lnTo>
                  <a:lnTo>
                    <a:pt x="1179" y="591"/>
                  </a:lnTo>
                  <a:lnTo>
                    <a:pt x="1179" y="591"/>
                  </a:lnTo>
                  <a:lnTo>
                    <a:pt x="1179" y="588"/>
                  </a:lnTo>
                  <a:lnTo>
                    <a:pt x="1179" y="588"/>
                  </a:lnTo>
                  <a:lnTo>
                    <a:pt x="1179" y="586"/>
                  </a:lnTo>
                  <a:lnTo>
                    <a:pt x="1179" y="586"/>
                  </a:lnTo>
                  <a:lnTo>
                    <a:pt x="1179" y="588"/>
                  </a:lnTo>
                  <a:lnTo>
                    <a:pt x="1176" y="588"/>
                  </a:lnTo>
                  <a:lnTo>
                    <a:pt x="1174" y="591"/>
                  </a:lnTo>
                  <a:lnTo>
                    <a:pt x="1174" y="591"/>
                  </a:lnTo>
                  <a:lnTo>
                    <a:pt x="1172" y="591"/>
                  </a:lnTo>
                  <a:lnTo>
                    <a:pt x="1169" y="593"/>
                  </a:lnTo>
                  <a:lnTo>
                    <a:pt x="1167" y="596"/>
                  </a:lnTo>
                  <a:lnTo>
                    <a:pt x="1165" y="598"/>
                  </a:lnTo>
                  <a:lnTo>
                    <a:pt x="1165" y="596"/>
                  </a:lnTo>
                  <a:lnTo>
                    <a:pt x="1167" y="596"/>
                  </a:lnTo>
                  <a:lnTo>
                    <a:pt x="1165" y="596"/>
                  </a:lnTo>
                  <a:lnTo>
                    <a:pt x="1165" y="593"/>
                  </a:lnTo>
                  <a:lnTo>
                    <a:pt x="1167" y="593"/>
                  </a:lnTo>
                  <a:lnTo>
                    <a:pt x="1167" y="593"/>
                  </a:lnTo>
                  <a:lnTo>
                    <a:pt x="1167" y="591"/>
                  </a:lnTo>
                  <a:lnTo>
                    <a:pt x="1169" y="591"/>
                  </a:lnTo>
                  <a:lnTo>
                    <a:pt x="1169" y="591"/>
                  </a:lnTo>
                  <a:lnTo>
                    <a:pt x="1169" y="588"/>
                  </a:lnTo>
                  <a:lnTo>
                    <a:pt x="1169" y="588"/>
                  </a:lnTo>
                  <a:lnTo>
                    <a:pt x="1174" y="586"/>
                  </a:lnTo>
                  <a:lnTo>
                    <a:pt x="1176" y="584"/>
                  </a:lnTo>
                  <a:lnTo>
                    <a:pt x="1176" y="581"/>
                  </a:lnTo>
                  <a:lnTo>
                    <a:pt x="1176" y="581"/>
                  </a:lnTo>
                  <a:lnTo>
                    <a:pt x="1179" y="581"/>
                  </a:lnTo>
                  <a:lnTo>
                    <a:pt x="1184" y="577"/>
                  </a:lnTo>
                  <a:lnTo>
                    <a:pt x="1184" y="577"/>
                  </a:lnTo>
                  <a:lnTo>
                    <a:pt x="1186" y="574"/>
                  </a:lnTo>
                  <a:lnTo>
                    <a:pt x="1186" y="574"/>
                  </a:lnTo>
                  <a:lnTo>
                    <a:pt x="1186" y="574"/>
                  </a:lnTo>
                  <a:lnTo>
                    <a:pt x="1188" y="572"/>
                  </a:lnTo>
                  <a:lnTo>
                    <a:pt x="1191" y="572"/>
                  </a:lnTo>
                  <a:lnTo>
                    <a:pt x="1193" y="567"/>
                  </a:lnTo>
                  <a:lnTo>
                    <a:pt x="1193" y="567"/>
                  </a:lnTo>
                  <a:lnTo>
                    <a:pt x="1193" y="567"/>
                  </a:lnTo>
                  <a:lnTo>
                    <a:pt x="1193" y="565"/>
                  </a:lnTo>
                  <a:lnTo>
                    <a:pt x="1193" y="565"/>
                  </a:lnTo>
                  <a:lnTo>
                    <a:pt x="1193" y="565"/>
                  </a:lnTo>
                  <a:lnTo>
                    <a:pt x="1193" y="565"/>
                  </a:lnTo>
                  <a:lnTo>
                    <a:pt x="1191" y="565"/>
                  </a:lnTo>
                  <a:lnTo>
                    <a:pt x="1191" y="565"/>
                  </a:lnTo>
                  <a:lnTo>
                    <a:pt x="1191" y="565"/>
                  </a:lnTo>
                  <a:lnTo>
                    <a:pt x="1191" y="562"/>
                  </a:lnTo>
                  <a:lnTo>
                    <a:pt x="1191" y="562"/>
                  </a:lnTo>
                  <a:lnTo>
                    <a:pt x="1193" y="562"/>
                  </a:lnTo>
                  <a:lnTo>
                    <a:pt x="1195" y="562"/>
                  </a:lnTo>
                  <a:lnTo>
                    <a:pt x="1198" y="560"/>
                  </a:lnTo>
                  <a:lnTo>
                    <a:pt x="1198" y="560"/>
                  </a:lnTo>
                  <a:lnTo>
                    <a:pt x="1200" y="560"/>
                  </a:lnTo>
                  <a:lnTo>
                    <a:pt x="1202" y="558"/>
                  </a:lnTo>
                  <a:lnTo>
                    <a:pt x="1202" y="558"/>
                  </a:lnTo>
                  <a:lnTo>
                    <a:pt x="1202" y="558"/>
                  </a:lnTo>
                  <a:lnTo>
                    <a:pt x="1202" y="558"/>
                  </a:lnTo>
                  <a:lnTo>
                    <a:pt x="1198" y="558"/>
                  </a:lnTo>
                  <a:lnTo>
                    <a:pt x="1198" y="558"/>
                  </a:lnTo>
                  <a:lnTo>
                    <a:pt x="1198" y="558"/>
                  </a:lnTo>
                  <a:lnTo>
                    <a:pt x="1198" y="560"/>
                  </a:lnTo>
                  <a:lnTo>
                    <a:pt x="1195" y="558"/>
                  </a:lnTo>
                  <a:lnTo>
                    <a:pt x="1195" y="558"/>
                  </a:lnTo>
                  <a:lnTo>
                    <a:pt x="1193" y="558"/>
                  </a:lnTo>
                  <a:lnTo>
                    <a:pt x="1188" y="560"/>
                  </a:lnTo>
                  <a:lnTo>
                    <a:pt x="1184" y="560"/>
                  </a:lnTo>
                  <a:lnTo>
                    <a:pt x="1181" y="562"/>
                  </a:lnTo>
                  <a:lnTo>
                    <a:pt x="1181" y="562"/>
                  </a:lnTo>
                  <a:lnTo>
                    <a:pt x="1179" y="562"/>
                  </a:lnTo>
                  <a:lnTo>
                    <a:pt x="1176" y="565"/>
                  </a:lnTo>
                  <a:lnTo>
                    <a:pt x="1176" y="567"/>
                  </a:lnTo>
                  <a:lnTo>
                    <a:pt x="1174" y="567"/>
                  </a:lnTo>
                  <a:lnTo>
                    <a:pt x="1172" y="570"/>
                  </a:lnTo>
                  <a:lnTo>
                    <a:pt x="1172" y="570"/>
                  </a:lnTo>
                  <a:lnTo>
                    <a:pt x="1172" y="570"/>
                  </a:lnTo>
                  <a:lnTo>
                    <a:pt x="1172" y="570"/>
                  </a:lnTo>
                  <a:lnTo>
                    <a:pt x="1172" y="572"/>
                  </a:lnTo>
                  <a:lnTo>
                    <a:pt x="1169" y="574"/>
                  </a:lnTo>
                  <a:lnTo>
                    <a:pt x="1167" y="574"/>
                  </a:lnTo>
                  <a:lnTo>
                    <a:pt x="1167" y="574"/>
                  </a:lnTo>
                  <a:lnTo>
                    <a:pt x="1165" y="574"/>
                  </a:lnTo>
                  <a:lnTo>
                    <a:pt x="1165" y="577"/>
                  </a:lnTo>
                  <a:lnTo>
                    <a:pt x="1165" y="577"/>
                  </a:lnTo>
                  <a:lnTo>
                    <a:pt x="1167" y="577"/>
                  </a:lnTo>
                  <a:lnTo>
                    <a:pt x="1167" y="577"/>
                  </a:lnTo>
                  <a:lnTo>
                    <a:pt x="1165" y="577"/>
                  </a:lnTo>
                  <a:lnTo>
                    <a:pt x="1165" y="577"/>
                  </a:lnTo>
                  <a:lnTo>
                    <a:pt x="1162" y="579"/>
                  </a:lnTo>
                  <a:lnTo>
                    <a:pt x="1160" y="579"/>
                  </a:lnTo>
                  <a:lnTo>
                    <a:pt x="1158" y="586"/>
                  </a:lnTo>
                  <a:lnTo>
                    <a:pt x="1153" y="588"/>
                  </a:lnTo>
                  <a:lnTo>
                    <a:pt x="1148" y="596"/>
                  </a:lnTo>
                  <a:lnTo>
                    <a:pt x="1148" y="596"/>
                  </a:lnTo>
                  <a:lnTo>
                    <a:pt x="1148" y="598"/>
                  </a:lnTo>
                  <a:lnTo>
                    <a:pt x="1148" y="600"/>
                  </a:lnTo>
                  <a:lnTo>
                    <a:pt x="1148" y="600"/>
                  </a:lnTo>
                  <a:lnTo>
                    <a:pt x="1148" y="600"/>
                  </a:lnTo>
                  <a:lnTo>
                    <a:pt x="1146" y="598"/>
                  </a:lnTo>
                  <a:lnTo>
                    <a:pt x="1146" y="598"/>
                  </a:lnTo>
                  <a:lnTo>
                    <a:pt x="1143" y="600"/>
                  </a:lnTo>
                  <a:lnTo>
                    <a:pt x="1141" y="600"/>
                  </a:lnTo>
                  <a:lnTo>
                    <a:pt x="1141" y="603"/>
                  </a:lnTo>
                  <a:lnTo>
                    <a:pt x="1141" y="603"/>
                  </a:lnTo>
                  <a:lnTo>
                    <a:pt x="1141" y="605"/>
                  </a:lnTo>
                  <a:lnTo>
                    <a:pt x="1141" y="605"/>
                  </a:lnTo>
                  <a:lnTo>
                    <a:pt x="1143" y="605"/>
                  </a:lnTo>
                  <a:lnTo>
                    <a:pt x="1143" y="605"/>
                  </a:lnTo>
                  <a:lnTo>
                    <a:pt x="1141" y="605"/>
                  </a:lnTo>
                  <a:lnTo>
                    <a:pt x="1141" y="607"/>
                  </a:lnTo>
                  <a:lnTo>
                    <a:pt x="1141" y="610"/>
                  </a:lnTo>
                  <a:lnTo>
                    <a:pt x="1141" y="610"/>
                  </a:lnTo>
                  <a:lnTo>
                    <a:pt x="1141" y="610"/>
                  </a:lnTo>
                  <a:lnTo>
                    <a:pt x="1141" y="610"/>
                  </a:lnTo>
                  <a:lnTo>
                    <a:pt x="1141" y="610"/>
                  </a:lnTo>
                  <a:lnTo>
                    <a:pt x="1139" y="607"/>
                  </a:lnTo>
                  <a:lnTo>
                    <a:pt x="1136" y="607"/>
                  </a:lnTo>
                  <a:lnTo>
                    <a:pt x="1136" y="607"/>
                  </a:lnTo>
                  <a:lnTo>
                    <a:pt x="1136" y="607"/>
                  </a:lnTo>
                  <a:lnTo>
                    <a:pt x="1134" y="610"/>
                  </a:lnTo>
                  <a:lnTo>
                    <a:pt x="1132" y="612"/>
                  </a:lnTo>
                  <a:lnTo>
                    <a:pt x="1129" y="614"/>
                  </a:lnTo>
                  <a:lnTo>
                    <a:pt x="1127" y="617"/>
                  </a:lnTo>
                  <a:lnTo>
                    <a:pt x="1127" y="619"/>
                  </a:lnTo>
                  <a:lnTo>
                    <a:pt x="1125" y="617"/>
                  </a:lnTo>
                  <a:lnTo>
                    <a:pt x="1125" y="617"/>
                  </a:lnTo>
                  <a:lnTo>
                    <a:pt x="1125" y="617"/>
                  </a:lnTo>
                  <a:lnTo>
                    <a:pt x="1125" y="617"/>
                  </a:lnTo>
                  <a:lnTo>
                    <a:pt x="1127" y="614"/>
                  </a:lnTo>
                  <a:lnTo>
                    <a:pt x="1125" y="614"/>
                  </a:lnTo>
                  <a:lnTo>
                    <a:pt x="1120" y="617"/>
                  </a:lnTo>
                  <a:lnTo>
                    <a:pt x="1120" y="619"/>
                  </a:lnTo>
                  <a:lnTo>
                    <a:pt x="1118" y="619"/>
                  </a:lnTo>
                  <a:lnTo>
                    <a:pt x="1122" y="619"/>
                  </a:lnTo>
                  <a:lnTo>
                    <a:pt x="1127" y="619"/>
                  </a:lnTo>
                  <a:lnTo>
                    <a:pt x="1127" y="619"/>
                  </a:lnTo>
                  <a:lnTo>
                    <a:pt x="1129" y="619"/>
                  </a:lnTo>
                  <a:lnTo>
                    <a:pt x="1132" y="619"/>
                  </a:lnTo>
                  <a:lnTo>
                    <a:pt x="1132" y="619"/>
                  </a:lnTo>
                  <a:lnTo>
                    <a:pt x="1129" y="622"/>
                  </a:lnTo>
                  <a:lnTo>
                    <a:pt x="1127" y="622"/>
                  </a:lnTo>
                  <a:lnTo>
                    <a:pt x="1125" y="624"/>
                  </a:lnTo>
                  <a:lnTo>
                    <a:pt x="1120" y="626"/>
                  </a:lnTo>
                  <a:lnTo>
                    <a:pt x="1113" y="631"/>
                  </a:lnTo>
                  <a:lnTo>
                    <a:pt x="1110" y="631"/>
                  </a:lnTo>
                  <a:lnTo>
                    <a:pt x="1110" y="633"/>
                  </a:lnTo>
                  <a:lnTo>
                    <a:pt x="1110" y="633"/>
                  </a:lnTo>
                  <a:lnTo>
                    <a:pt x="1110" y="636"/>
                  </a:lnTo>
                  <a:lnTo>
                    <a:pt x="1110" y="638"/>
                  </a:lnTo>
                  <a:lnTo>
                    <a:pt x="1110" y="638"/>
                  </a:lnTo>
                  <a:lnTo>
                    <a:pt x="1113" y="641"/>
                  </a:lnTo>
                  <a:lnTo>
                    <a:pt x="1115" y="638"/>
                  </a:lnTo>
                  <a:lnTo>
                    <a:pt x="1120" y="638"/>
                  </a:lnTo>
                  <a:lnTo>
                    <a:pt x="1122" y="638"/>
                  </a:lnTo>
                  <a:lnTo>
                    <a:pt x="1125" y="638"/>
                  </a:lnTo>
                  <a:lnTo>
                    <a:pt x="1127" y="636"/>
                  </a:lnTo>
                  <a:lnTo>
                    <a:pt x="1127" y="636"/>
                  </a:lnTo>
                  <a:lnTo>
                    <a:pt x="1127" y="638"/>
                  </a:lnTo>
                  <a:lnTo>
                    <a:pt x="1127" y="638"/>
                  </a:lnTo>
                  <a:lnTo>
                    <a:pt x="1132" y="638"/>
                  </a:lnTo>
                  <a:lnTo>
                    <a:pt x="1134" y="638"/>
                  </a:lnTo>
                  <a:lnTo>
                    <a:pt x="1136" y="638"/>
                  </a:lnTo>
                  <a:lnTo>
                    <a:pt x="1139" y="638"/>
                  </a:lnTo>
                  <a:lnTo>
                    <a:pt x="1148" y="638"/>
                  </a:lnTo>
                  <a:lnTo>
                    <a:pt x="1151" y="641"/>
                  </a:lnTo>
                  <a:lnTo>
                    <a:pt x="1153" y="638"/>
                  </a:lnTo>
                  <a:lnTo>
                    <a:pt x="1155" y="638"/>
                  </a:lnTo>
                  <a:lnTo>
                    <a:pt x="1158" y="638"/>
                  </a:lnTo>
                  <a:lnTo>
                    <a:pt x="1160" y="638"/>
                  </a:lnTo>
                  <a:lnTo>
                    <a:pt x="1160" y="638"/>
                  </a:lnTo>
                  <a:lnTo>
                    <a:pt x="1162" y="636"/>
                  </a:lnTo>
                  <a:lnTo>
                    <a:pt x="1162" y="636"/>
                  </a:lnTo>
                  <a:lnTo>
                    <a:pt x="1162" y="636"/>
                  </a:lnTo>
                  <a:lnTo>
                    <a:pt x="1165" y="636"/>
                  </a:lnTo>
                  <a:lnTo>
                    <a:pt x="1167" y="636"/>
                  </a:lnTo>
                  <a:lnTo>
                    <a:pt x="1167" y="633"/>
                  </a:lnTo>
                  <a:lnTo>
                    <a:pt x="1167" y="636"/>
                  </a:lnTo>
                  <a:lnTo>
                    <a:pt x="1165" y="638"/>
                  </a:lnTo>
                  <a:lnTo>
                    <a:pt x="1162" y="641"/>
                  </a:lnTo>
                  <a:lnTo>
                    <a:pt x="1160" y="641"/>
                  </a:lnTo>
                  <a:lnTo>
                    <a:pt x="1162" y="641"/>
                  </a:lnTo>
                  <a:lnTo>
                    <a:pt x="1165" y="641"/>
                  </a:lnTo>
                  <a:lnTo>
                    <a:pt x="1167" y="641"/>
                  </a:lnTo>
                  <a:lnTo>
                    <a:pt x="1167" y="641"/>
                  </a:lnTo>
                  <a:lnTo>
                    <a:pt x="1169" y="641"/>
                  </a:lnTo>
                  <a:lnTo>
                    <a:pt x="1172" y="641"/>
                  </a:lnTo>
                  <a:lnTo>
                    <a:pt x="1172" y="641"/>
                  </a:lnTo>
                  <a:lnTo>
                    <a:pt x="1172" y="641"/>
                  </a:lnTo>
                  <a:lnTo>
                    <a:pt x="1172" y="641"/>
                  </a:lnTo>
                  <a:lnTo>
                    <a:pt x="1174" y="638"/>
                  </a:lnTo>
                  <a:lnTo>
                    <a:pt x="1174" y="638"/>
                  </a:lnTo>
                  <a:lnTo>
                    <a:pt x="1176" y="638"/>
                  </a:lnTo>
                  <a:lnTo>
                    <a:pt x="1179" y="638"/>
                  </a:lnTo>
                  <a:lnTo>
                    <a:pt x="1179" y="638"/>
                  </a:lnTo>
                  <a:lnTo>
                    <a:pt x="1181" y="638"/>
                  </a:lnTo>
                  <a:lnTo>
                    <a:pt x="1181" y="638"/>
                  </a:lnTo>
                  <a:lnTo>
                    <a:pt x="1184" y="638"/>
                  </a:lnTo>
                  <a:lnTo>
                    <a:pt x="1184" y="638"/>
                  </a:lnTo>
                  <a:lnTo>
                    <a:pt x="1181" y="641"/>
                  </a:lnTo>
                  <a:lnTo>
                    <a:pt x="1179" y="641"/>
                  </a:lnTo>
                  <a:lnTo>
                    <a:pt x="1176" y="643"/>
                  </a:lnTo>
                  <a:lnTo>
                    <a:pt x="1172" y="645"/>
                  </a:lnTo>
                  <a:lnTo>
                    <a:pt x="1172" y="648"/>
                  </a:lnTo>
                  <a:lnTo>
                    <a:pt x="1169" y="648"/>
                  </a:lnTo>
                  <a:lnTo>
                    <a:pt x="1167" y="648"/>
                  </a:lnTo>
                  <a:lnTo>
                    <a:pt x="1165" y="650"/>
                  </a:lnTo>
                  <a:lnTo>
                    <a:pt x="1162" y="650"/>
                  </a:lnTo>
                  <a:lnTo>
                    <a:pt x="1160" y="650"/>
                  </a:lnTo>
                  <a:lnTo>
                    <a:pt x="1160" y="652"/>
                  </a:lnTo>
                  <a:lnTo>
                    <a:pt x="1160" y="652"/>
                  </a:lnTo>
                  <a:lnTo>
                    <a:pt x="1160" y="652"/>
                  </a:lnTo>
                  <a:lnTo>
                    <a:pt x="1160" y="652"/>
                  </a:lnTo>
                  <a:lnTo>
                    <a:pt x="1160" y="655"/>
                  </a:lnTo>
                  <a:lnTo>
                    <a:pt x="1162" y="655"/>
                  </a:lnTo>
                  <a:lnTo>
                    <a:pt x="1165" y="655"/>
                  </a:lnTo>
                  <a:lnTo>
                    <a:pt x="1167" y="652"/>
                  </a:lnTo>
                  <a:lnTo>
                    <a:pt x="1167" y="652"/>
                  </a:lnTo>
                  <a:lnTo>
                    <a:pt x="1169" y="652"/>
                  </a:lnTo>
                  <a:lnTo>
                    <a:pt x="1169" y="652"/>
                  </a:lnTo>
                  <a:lnTo>
                    <a:pt x="1172" y="652"/>
                  </a:lnTo>
                  <a:lnTo>
                    <a:pt x="1174" y="650"/>
                  </a:lnTo>
                  <a:lnTo>
                    <a:pt x="1174" y="650"/>
                  </a:lnTo>
                  <a:lnTo>
                    <a:pt x="1176" y="648"/>
                  </a:lnTo>
                  <a:lnTo>
                    <a:pt x="1181" y="643"/>
                  </a:lnTo>
                  <a:lnTo>
                    <a:pt x="1181" y="643"/>
                  </a:lnTo>
                  <a:lnTo>
                    <a:pt x="1184" y="643"/>
                  </a:lnTo>
                  <a:lnTo>
                    <a:pt x="1184" y="643"/>
                  </a:lnTo>
                  <a:lnTo>
                    <a:pt x="1186" y="641"/>
                  </a:lnTo>
                  <a:lnTo>
                    <a:pt x="1188" y="641"/>
                  </a:lnTo>
                  <a:lnTo>
                    <a:pt x="1188" y="641"/>
                  </a:lnTo>
                  <a:lnTo>
                    <a:pt x="1186" y="643"/>
                  </a:lnTo>
                  <a:lnTo>
                    <a:pt x="1186" y="643"/>
                  </a:lnTo>
                  <a:lnTo>
                    <a:pt x="1188" y="643"/>
                  </a:lnTo>
                  <a:lnTo>
                    <a:pt x="1188" y="643"/>
                  </a:lnTo>
                  <a:lnTo>
                    <a:pt x="1188" y="641"/>
                  </a:lnTo>
                  <a:lnTo>
                    <a:pt x="1191" y="641"/>
                  </a:lnTo>
                  <a:lnTo>
                    <a:pt x="1193" y="636"/>
                  </a:lnTo>
                  <a:lnTo>
                    <a:pt x="1195" y="633"/>
                  </a:lnTo>
                  <a:lnTo>
                    <a:pt x="1195" y="633"/>
                  </a:lnTo>
                  <a:lnTo>
                    <a:pt x="1198" y="633"/>
                  </a:lnTo>
                  <a:lnTo>
                    <a:pt x="1198" y="636"/>
                  </a:lnTo>
                  <a:lnTo>
                    <a:pt x="1198" y="638"/>
                  </a:lnTo>
                  <a:lnTo>
                    <a:pt x="1198" y="641"/>
                  </a:lnTo>
                  <a:lnTo>
                    <a:pt x="1198" y="641"/>
                  </a:lnTo>
                  <a:lnTo>
                    <a:pt x="1198" y="643"/>
                  </a:lnTo>
                  <a:lnTo>
                    <a:pt x="1198" y="643"/>
                  </a:lnTo>
                  <a:lnTo>
                    <a:pt x="1195" y="645"/>
                  </a:lnTo>
                  <a:lnTo>
                    <a:pt x="1191" y="650"/>
                  </a:lnTo>
                  <a:lnTo>
                    <a:pt x="1191" y="652"/>
                  </a:lnTo>
                  <a:lnTo>
                    <a:pt x="1188" y="652"/>
                  </a:lnTo>
                  <a:lnTo>
                    <a:pt x="1188" y="655"/>
                  </a:lnTo>
                  <a:lnTo>
                    <a:pt x="1188" y="655"/>
                  </a:lnTo>
                  <a:lnTo>
                    <a:pt x="1191" y="655"/>
                  </a:lnTo>
                  <a:lnTo>
                    <a:pt x="1191" y="655"/>
                  </a:lnTo>
                  <a:lnTo>
                    <a:pt x="1191" y="655"/>
                  </a:lnTo>
                  <a:lnTo>
                    <a:pt x="1195" y="652"/>
                  </a:lnTo>
                  <a:lnTo>
                    <a:pt x="1195" y="650"/>
                  </a:lnTo>
                  <a:lnTo>
                    <a:pt x="1198" y="650"/>
                  </a:lnTo>
                  <a:lnTo>
                    <a:pt x="1200" y="648"/>
                  </a:lnTo>
                  <a:lnTo>
                    <a:pt x="1200" y="648"/>
                  </a:lnTo>
                  <a:lnTo>
                    <a:pt x="1200" y="648"/>
                  </a:lnTo>
                  <a:lnTo>
                    <a:pt x="1200" y="650"/>
                  </a:lnTo>
                  <a:lnTo>
                    <a:pt x="1198" y="650"/>
                  </a:lnTo>
                  <a:lnTo>
                    <a:pt x="1200" y="652"/>
                  </a:lnTo>
                  <a:lnTo>
                    <a:pt x="1198" y="652"/>
                  </a:lnTo>
                  <a:lnTo>
                    <a:pt x="1198" y="657"/>
                  </a:lnTo>
                  <a:lnTo>
                    <a:pt x="1198" y="659"/>
                  </a:lnTo>
                  <a:lnTo>
                    <a:pt x="1198" y="659"/>
                  </a:lnTo>
                  <a:lnTo>
                    <a:pt x="1198" y="659"/>
                  </a:lnTo>
                  <a:lnTo>
                    <a:pt x="1200" y="657"/>
                  </a:lnTo>
                  <a:lnTo>
                    <a:pt x="1202" y="657"/>
                  </a:lnTo>
                  <a:lnTo>
                    <a:pt x="1202" y="657"/>
                  </a:lnTo>
                  <a:lnTo>
                    <a:pt x="1202" y="657"/>
                  </a:lnTo>
                  <a:lnTo>
                    <a:pt x="1202" y="657"/>
                  </a:lnTo>
                  <a:lnTo>
                    <a:pt x="1205" y="659"/>
                  </a:lnTo>
                  <a:lnTo>
                    <a:pt x="1205" y="657"/>
                  </a:lnTo>
                  <a:lnTo>
                    <a:pt x="1205" y="657"/>
                  </a:lnTo>
                  <a:lnTo>
                    <a:pt x="1207" y="657"/>
                  </a:lnTo>
                  <a:lnTo>
                    <a:pt x="1207" y="655"/>
                  </a:lnTo>
                  <a:lnTo>
                    <a:pt x="1209" y="652"/>
                  </a:lnTo>
                  <a:lnTo>
                    <a:pt x="1212" y="650"/>
                  </a:lnTo>
                  <a:lnTo>
                    <a:pt x="1212" y="650"/>
                  </a:lnTo>
                  <a:lnTo>
                    <a:pt x="1212" y="650"/>
                  </a:lnTo>
                  <a:lnTo>
                    <a:pt x="1217" y="643"/>
                  </a:lnTo>
                  <a:lnTo>
                    <a:pt x="1217" y="641"/>
                  </a:lnTo>
                  <a:lnTo>
                    <a:pt x="1219" y="641"/>
                  </a:lnTo>
                  <a:lnTo>
                    <a:pt x="1219" y="638"/>
                  </a:lnTo>
                  <a:lnTo>
                    <a:pt x="1219" y="636"/>
                  </a:lnTo>
                  <a:lnTo>
                    <a:pt x="1219" y="636"/>
                  </a:lnTo>
                  <a:lnTo>
                    <a:pt x="1219" y="636"/>
                  </a:lnTo>
                  <a:lnTo>
                    <a:pt x="1217" y="636"/>
                  </a:lnTo>
                  <a:lnTo>
                    <a:pt x="1217" y="636"/>
                  </a:lnTo>
                  <a:lnTo>
                    <a:pt x="1214" y="638"/>
                  </a:lnTo>
                  <a:lnTo>
                    <a:pt x="1214" y="641"/>
                  </a:lnTo>
                  <a:lnTo>
                    <a:pt x="1212" y="641"/>
                  </a:lnTo>
                  <a:lnTo>
                    <a:pt x="1209" y="643"/>
                  </a:lnTo>
                  <a:lnTo>
                    <a:pt x="1209" y="641"/>
                  </a:lnTo>
                  <a:lnTo>
                    <a:pt x="1209" y="641"/>
                  </a:lnTo>
                  <a:lnTo>
                    <a:pt x="1209" y="638"/>
                  </a:lnTo>
                  <a:lnTo>
                    <a:pt x="1212" y="636"/>
                  </a:lnTo>
                  <a:lnTo>
                    <a:pt x="1212" y="633"/>
                  </a:lnTo>
                  <a:lnTo>
                    <a:pt x="1217" y="631"/>
                  </a:lnTo>
                  <a:lnTo>
                    <a:pt x="1217" y="631"/>
                  </a:lnTo>
                  <a:lnTo>
                    <a:pt x="1219" y="629"/>
                  </a:lnTo>
                  <a:lnTo>
                    <a:pt x="1219" y="629"/>
                  </a:lnTo>
                  <a:lnTo>
                    <a:pt x="1219" y="629"/>
                  </a:lnTo>
                  <a:lnTo>
                    <a:pt x="1219" y="626"/>
                  </a:lnTo>
                  <a:lnTo>
                    <a:pt x="1214" y="629"/>
                  </a:lnTo>
                  <a:lnTo>
                    <a:pt x="1212" y="631"/>
                  </a:lnTo>
                  <a:lnTo>
                    <a:pt x="1205" y="636"/>
                  </a:lnTo>
                  <a:lnTo>
                    <a:pt x="1202" y="638"/>
                  </a:lnTo>
                  <a:lnTo>
                    <a:pt x="1202" y="638"/>
                  </a:lnTo>
                  <a:lnTo>
                    <a:pt x="1200" y="638"/>
                  </a:lnTo>
                  <a:lnTo>
                    <a:pt x="1200" y="638"/>
                  </a:lnTo>
                  <a:lnTo>
                    <a:pt x="1200" y="636"/>
                  </a:lnTo>
                  <a:lnTo>
                    <a:pt x="1200" y="636"/>
                  </a:lnTo>
                  <a:lnTo>
                    <a:pt x="1200" y="636"/>
                  </a:lnTo>
                  <a:lnTo>
                    <a:pt x="1205" y="631"/>
                  </a:lnTo>
                  <a:lnTo>
                    <a:pt x="1205" y="631"/>
                  </a:lnTo>
                  <a:lnTo>
                    <a:pt x="1205" y="631"/>
                  </a:lnTo>
                  <a:lnTo>
                    <a:pt x="1205" y="631"/>
                  </a:lnTo>
                  <a:lnTo>
                    <a:pt x="1202" y="631"/>
                  </a:lnTo>
                  <a:lnTo>
                    <a:pt x="1202" y="631"/>
                  </a:lnTo>
                  <a:lnTo>
                    <a:pt x="1202" y="629"/>
                  </a:lnTo>
                  <a:lnTo>
                    <a:pt x="1205" y="629"/>
                  </a:lnTo>
                  <a:lnTo>
                    <a:pt x="1205" y="629"/>
                  </a:lnTo>
                  <a:lnTo>
                    <a:pt x="1207" y="629"/>
                  </a:lnTo>
                  <a:lnTo>
                    <a:pt x="1207" y="629"/>
                  </a:lnTo>
                  <a:lnTo>
                    <a:pt x="1207" y="626"/>
                  </a:lnTo>
                  <a:lnTo>
                    <a:pt x="1207" y="626"/>
                  </a:lnTo>
                  <a:lnTo>
                    <a:pt x="1209" y="626"/>
                  </a:lnTo>
                  <a:lnTo>
                    <a:pt x="1212" y="624"/>
                  </a:lnTo>
                  <a:lnTo>
                    <a:pt x="1212" y="624"/>
                  </a:lnTo>
                  <a:lnTo>
                    <a:pt x="1214" y="624"/>
                  </a:lnTo>
                  <a:lnTo>
                    <a:pt x="1214" y="624"/>
                  </a:lnTo>
                  <a:lnTo>
                    <a:pt x="1214" y="622"/>
                  </a:lnTo>
                  <a:lnTo>
                    <a:pt x="1217" y="622"/>
                  </a:lnTo>
                  <a:lnTo>
                    <a:pt x="1219" y="622"/>
                  </a:lnTo>
                  <a:lnTo>
                    <a:pt x="1219" y="619"/>
                  </a:lnTo>
                  <a:lnTo>
                    <a:pt x="1219" y="619"/>
                  </a:lnTo>
                  <a:lnTo>
                    <a:pt x="1219" y="617"/>
                  </a:lnTo>
                  <a:lnTo>
                    <a:pt x="1219" y="617"/>
                  </a:lnTo>
                  <a:lnTo>
                    <a:pt x="1219" y="617"/>
                  </a:lnTo>
                  <a:close/>
                  <a:moveTo>
                    <a:pt x="1094" y="229"/>
                  </a:moveTo>
                  <a:lnTo>
                    <a:pt x="1094" y="227"/>
                  </a:lnTo>
                  <a:lnTo>
                    <a:pt x="1092" y="229"/>
                  </a:lnTo>
                  <a:lnTo>
                    <a:pt x="1089" y="229"/>
                  </a:lnTo>
                  <a:lnTo>
                    <a:pt x="1089" y="229"/>
                  </a:lnTo>
                  <a:lnTo>
                    <a:pt x="1089" y="231"/>
                  </a:lnTo>
                  <a:lnTo>
                    <a:pt x="1087" y="231"/>
                  </a:lnTo>
                  <a:lnTo>
                    <a:pt x="1089" y="231"/>
                  </a:lnTo>
                  <a:lnTo>
                    <a:pt x="1092" y="234"/>
                  </a:lnTo>
                  <a:lnTo>
                    <a:pt x="1092" y="234"/>
                  </a:lnTo>
                  <a:lnTo>
                    <a:pt x="1092" y="234"/>
                  </a:lnTo>
                  <a:lnTo>
                    <a:pt x="1094" y="234"/>
                  </a:lnTo>
                  <a:lnTo>
                    <a:pt x="1094" y="234"/>
                  </a:lnTo>
                  <a:lnTo>
                    <a:pt x="1094" y="234"/>
                  </a:lnTo>
                  <a:lnTo>
                    <a:pt x="1094" y="234"/>
                  </a:lnTo>
                  <a:lnTo>
                    <a:pt x="1094" y="231"/>
                  </a:lnTo>
                  <a:lnTo>
                    <a:pt x="1096" y="231"/>
                  </a:lnTo>
                  <a:lnTo>
                    <a:pt x="1096" y="231"/>
                  </a:lnTo>
                  <a:lnTo>
                    <a:pt x="1096" y="231"/>
                  </a:lnTo>
                  <a:lnTo>
                    <a:pt x="1096" y="229"/>
                  </a:lnTo>
                  <a:lnTo>
                    <a:pt x="1094" y="229"/>
                  </a:lnTo>
                  <a:close/>
                  <a:moveTo>
                    <a:pt x="1092" y="239"/>
                  </a:moveTo>
                  <a:lnTo>
                    <a:pt x="1089" y="241"/>
                  </a:lnTo>
                  <a:lnTo>
                    <a:pt x="1089" y="241"/>
                  </a:lnTo>
                  <a:lnTo>
                    <a:pt x="1089" y="241"/>
                  </a:lnTo>
                  <a:lnTo>
                    <a:pt x="1089" y="243"/>
                  </a:lnTo>
                  <a:lnTo>
                    <a:pt x="1092" y="243"/>
                  </a:lnTo>
                  <a:lnTo>
                    <a:pt x="1092" y="243"/>
                  </a:lnTo>
                  <a:lnTo>
                    <a:pt x="1096" y="243"/>
                  </a:lnTo>
                  <a:lnTo>
                    <a:pt x="1103" y="243"/>
                  </a:lnTo>
                  <a:lnTo>
                    <a:pt x="1106" y="243"/>
                  </a:lnTo>
                  <a:lnTo>
                    <a:pt x="1106" y="243"/>
                  </a:lnTo>
                  <a:lnTo>
                    <a:pt x="1106" y="243"/>
                  </a:lnTo>
                  <a:lnTo>
                    <a:pt x="1108" y="241"/>
                  </a:lnTo>
                  <a:lnTo>
                    <a:pt x="1108" y="241"/>
                  </a:lnTo>
                  <a:lnTo>
                    <a:pt x="1108" y="241"/>
                  </a:lnTo>
                  <a:lnTo>
                    <a:pt x="1106" y="241"/>
                  </a:lnTo>
                  <a:lnTo>
                    <a:pt x="1101" y="241"/>
                  </a:lnTo>
                  <a:lnTo>
                    <a:pt x="1099" y="239"/>
                  </a:lnTo>
                  <a:lnTo>
                    <a:pt x="1096" y="239"/>
                  </a:lnTo>
                  <a:lnTo>
                    <a:pt x="1092" y="239"/>
                  </a:lnTo>
                  <a:lnTo>
                    <a:pt x="1092" y="239"/>
                  </a:lnTo>
                  <a:close/>
                  <a:moveTo>
                    <a:pt x="1066" y="210"/>
                  </a:moveTo>
                  <a:lnTo>
                    <a:pt x="1066" y="210"/>
                  </a:lnTo>
                  <a:lnTo>
                    <a:pt x="1066" y="210"/>
                  </a:lnTo>
                  <a:lnTo>
                    <a:pt x="1066" y="210"/>
                  </a:lnTo>
                  <a:lnTo>
                    <a:pt x="1063" y="210"/>
                  </a:lnTo>
                  <a:lnTo>
                    <a:pt x="1063" y="210"/>
                  </a:lnTo>
                  <a:lnTo>
                    <a:pt x="1061" y="210"/>
                  </a:lnTo>
                  <a:lnTo>
                    <a:pt x="1056" y="213"/>
                  </a:lnTo>
                  <a:lnTo>
                    <a:pt x="1054" y="215"/>
                  </a:lnTo>
                  <a:lnTo>
                    <a:pt x="1056" y="215"/>
                  </a:lnTo>
                  <a:lnTo>
                    <a:pt x="1056" y="213"/>
                  </a:lnTo>
                  <a:lnTo>
                    <a:pt x="1059" y="213"/>
                  </a:lnTo>
                  <a:lnTo>
                    <a:pt x="1061" y="213"/>
                  </a:lnTo>
                  <a:lnTo>
                    <a:pt x="1063" y="213"/>
                  </a:lnTo>
                  <a:lnTo>
                    <a:pt x="1068" y="213"/>
                  </a:lnTo>
                  <a:lnTo>
                    <a:pt x="1068" y="210"/>
                  </a:lnTo>
                  <a:lnTo>
                    <a:pt x="1068" y="210"/>
                  </a:lnTo>
                  <a:lnTo>
                    <a:pt x="1068" y="210"/>
                  </a:lnTo>
                  <a:lnTo>
                    <a:pt x="1068" y="210"/>
                  </a:lnTo>
                  <a:lnTo>
                    <a:pt x="1066" y="210"/>
                  </a:lnTo>
                  <a:close/>
                  <a:moveTo>
                    <a:pt x="1459" y="9"/>
                  </a:moveTo>
                  <a:lnTo>
                    <a:pt x="1459" y="9"/>
                  </a:lnTo>
                  <a:lnTo>
                    <a:pt x="1459" y="9"/>
                  </a:lnTo>
                  <a:lnTo>
                    <a:pt x="1457" y="7"/>
                  </a:lnTo>
                  <a:lnTo>
                    <a:pt x="1448" y="7"/>
                  </a:lnTo>
                  <a:lnTo>
                    <a:pt x="1438" y="9"/>
                  </a:lnTo>
                  <a:lnTo>
                    <a:pt x="1438" y="9"/>
                  </a:lnTo>
                  <a:lnTo>
                    <a:pt x="1443" y="7"/>
                  </a:lnTo>
                  <a:lnTo>
                    <a:pt x="1443" y="7"/>
                  </a:lnTo>
                  <a:lnTo>
                    <a:pt x="1440" y="7"/>
                  </a:lnTo>
                  <a:lnTo>
                    <a:pt x="1438" y="4"/>
                  </a:lnTo>
                  <a:lnTo>
                    <a:pt x="1438" y="4"/>
                  </a:lnTo>
                  <a:lnTo>
                    <a:pt x="1438" y="4"/>
                  </a:lnTo>
                  <a:lnTo>
                    <a:pt x="1440" y="4"/>
                  </a:lnTo>
                  <a:lnTo>
                    <a:pt x="1440" y="4"/>
                  </a:lnTo>
                  <a:lnTo>
                    <a:pt x="1440" y="4"/>
                  </a:lnTo>
                  <a:lnTo>
                    <a:pt x="1440" y="4"/>
                  </a:lnTo>
                  <a:lnTo>
                    <a:pt x="1436" y="4"/>
                  </a:lnTo>
                  <a:lnTo>
                    <a:pt x="1433" y="4"/>
                  </a:lnTo>
                  <a:lnTo>
                    <a:pt x="1431" y="4"/>
                  </a:lnTo>
                  <a:lnTo>
                    <a:pt x="1429" y="4"/>
                  </a:lnTo>
                  <a:lnTo>
                    <a:pt x="1429" y="4"/>
                  </a:lnTo>
                  <a:lnTo>
                    <a:pt x="1429" y="2"/>
                  </a:lnTo>
                  <a:lnTo>
                    <a:pt x="1426" y="2"/>
                  </a:lnTo>
                  <a:lnTo>
                    <a:pt x="1426" y="2"/>
                  </a:lnTo>
                  <a:lnTo>
                    <a:pt x="1424" y="2"/>
                  </a:lnTo>
                  <a:lnTo>
                    <a:pt x="1424" y="2"/>
                  </a:lnTo>
                  <a:lnTo>
                    <a:pt x="1422" y="4"/>
                  </a:lnTo>
                  <a:lnTo>
                    <a:pt x="1422" y="4"/>
                  </a:lnTo>
                  <a:lnTo>
                    <a:pt x="1419" y="4"/>
                  </a:lnTo>
                  <a:lnTo>
                    <a:pt x="1419" y="4"/>
                  </a:lnTo>
                  <a:lnTo>
                    <a:pt x="1417" y="4"/>
                  </a:lnTo>
                  <a:lnTo>
                    <a:pt x="1412" y="4"/>
                  </a:lnTo>
                  <a:lnTo>
                    <a:pt x="1405" y="4"/>
                  </a:lnTo>
                  <a:lnTo>
                    <a:pt x="1403" y="4"/>
                  </a:lnTo>
                  <a:lnTo>
                    <a:pt x="1400" y="4"/>
                  </a:lnTo>
                  <a:lnTo>
                    <a:pt x="1396" y="7"/>
                  </a:lnTo>
                  <a:lnTo>
                    <a:pt x="1393" y="7"/>
                  </a:lnTo>
                  <a:lnTo>
                    <a:pt x="1386" y="7"/>
                  </a:lnTo>
                  <a:lnTo>
                    <a:pt x="1384" y="7"/>
                  </a:lnTo>
                  <a:lnTo>
                    <a:pt x="1386" y="4"/>
                  </a:lnTo>
                  <a:lnTo>
                    <a:pt x="1405" y="4"/>
                  </a:lnTo>
                  <a:lnTo>
                    <a:pt x="1407" y="4"/>
                  </a:lnTo>
                  <a:lnTo>
                    <a:pt x="1410" y="2"/>
                  </a:lnTo>
                  <a:lnTo>
                    <a:pt x="1410" y="2"/>
                  </a:lnTo>
                  <a:lnTo>
                    <a:pt x="1410" y="2"/>
                  </a:lnTo>
                  <a:lnTo>
                    <a:pt x="1400" y="2"/>
                  </a:lnTo>
                  <a:lnTo>
                    <a:pt x="1398" y="2"/>
                  </a:lnTo>
                  <a:lnTo>
                    <a:pt x="1393" y="2"/>
                  </a:lnTo>
                  <a:lnTo>
                    <a:pt x="1393" y="2"/>
                  </a:lnTo>
                  <a:lnTo>
                    <a:pt x="1391" y="2"/>
                  </a:lnTo>
                  <a:lnTo>
                    <a:pt x="1386" y="2"/>
                  </a:lnTo>
                  <a:lnTo>
                    <a:pt x="1379" y="2"/>
                  </a:lnTo>
                  <a:lnTo>
                    <a:pt x="1377" y="2"/>
                  </a:lnTo>
                  <a:lnTo>
                    <a:pt x="1377" y="0"/>
                  </a:lnTo>
                  <a:lnTo>
                    <a:pt x="1374" y="0"/>
                  </a:lnTo>
                  <a:lnTo>
                    <a:pt x="1374" y="0"/>
                  </a:lnTo>
                  <a:lnTo>
                    <a:pt x="1365" y="0"/>
                  </a:lnTo>
                  <a:lnTo>
                    <a:pt x="1363" y="0"/>
                  </a:lnTo>
                  <a:lnTo>
                    <a:pt x="1358" y="2"/>
                  </a:lnTo>
                  <a:lnTo>
                    <a:pt x="1358" y="2"/>
                  </a:lnTo>
                  <a:lnTo>
                    <a:pt x="1358" y="2"/>
                  </a:lnTo>
                  <a:lnTo>
                    <a:pt x="1360" y="2"/>
                  </a:lnTo>
                  <a:lnTo>
                    <a:pt x="1360" y="2"/>
                  </a:lnTo>
                  <a:lnTo>
                    <a:pt x="1358" y="2"/>
                  </a:lnTo>
                  <a:lnTo>
                    <a:pt x="1356" y="2"/>
                  </a:lnTo>
                  <a:lnTo>
                    <a:pt x="1351" y="0"/>
                  </a:lnTo>
                  <a:lnTo>
                    <a:pt x="1351" y="0"/>
                  </a:lnTo>
                  <a:lnTo>
                    <a:pt x="1341" y="0"/>
                  </a:lnTo>
                  <a:lnTo>
                    <a:pt x="1337" y="2"/>
                  </a:lnTo>
                  <a:lnTo>
                    <a:pt x="1334" y="2"/>
                  </a:lnTo>
                  <a:lnTo>
                    <a:pt x="1334" y="2"/>
                  </a:lnTo>
                  <a:lnTo>
                    <a:pt x="1332" y="2"/>
                  </a:lnTo>
                  <a:lnTo>
                    <a:pt x="1334" y="4"/>
                  </a:lnTo>
                  <a:lnTo>
                    <a:pt x="1339" y="4"/>
                  </a:lnTo>
                  <a:lnTo>
                    <a:pt x="1339" y="4"/>
                  </a:lnTo>
                  <a:lnTo>
                    <a:pt x="1332" y="4"/>
                  </a:lnTo>
                  <a:lnTo>
                    <a:pt x="1330" y="4"/>
                  </a:lnTo>
                  <a:lnTo>
                    <a:pt x="1327" y="2"/>
                  </a:lnTo>
                  <a:lnTo>
                    <a:pt x="1327" y="2"/>
                  </a:lnTo>
                  <a:lnTo>
                    <a:pt x="1325" y="2"/>
                  </a:lnTo>
                  <a:lnTo>
                    <a:pt x="1325" y="2"/>
                  </a:lnTo>
                  <a:lnTo>
                    <a:pt x="1311" y="2"/>
                  </a:lnTo>
                  <a:lnTo>
                    <a:pt x="1294" y="2"/>
                  </a:lnTo>
                  <a:lnTo>
                    <a:pt x="1294" y="2"/>
                  </a:lnTo>
                  <a:lnTo>
                    <a:pt x="1294" y="2"/>
                  </a:lnTo>
                  <a:lnTo>
                    <a:pt x="1299" y="4"/>
                  </a:lnTo>
                  <a:lnTo>
                    <a:pt x="1301" y="4"/>
                  </a:lnTo>
                  <a:lnTo>
                    <a:pt x="1301" y="4"/>
                  </a:lnTo>
                  <a:lnTo>
                    <a:pt x="1304" y="7"/>
                  </a:lnTo>
                  <a:lnTo>
                    <a:pt x="1304" y="7"/>
                  </a:lnTo>
                  <a:lnTo>
                    <a:pt x="1301" y="7"/>
                  </a:lnTo>
                  <a:lnTo>
                    <a:pt x="1299" y="7"/>
                  </a:lnTo>
                  <a:lnTo>
                    <a:pt x="1297" y="7"/>
                  </a:lnTo>
                  <a:lnTo>
                    <a:pt x="1297" y="7"/>
                  </a:lnTo>
                  <a:lnTo>
                    <a:pt x="1297" y="7"/>
                  </a:lnTo>
                  <a:lnTo>
                    <a:pt x="1297" y="7"/>
                  </a:lnTo>
                  <a:lnTo>
                    <a:pt x="1290" y="4"/>
                  </a:lnTo>
                  <a:lnTo>
                    <a:pt x="1287" y="2"/>
                  </a:lnTo>
                  <a:lnTo>
                    <a:pt x="1287" y="2"/>
                  </a:lnTo>
                  <a:lnTo>
                    <a:pt x="1283" y="2"/>
                  </a:lnTo>
                  <a:lnTo>
                    <a:pt x="1278" y="2"/>
                  </a:lnTo>
                  <a:lnTo>
                    <a:pt x="1271" y="2"/>
                  </a:lnTo>
                  <a:lnTo>
                    <a:pt x="1264" y="2"/>
                  </a:lnTo>
                  <a:lnTo>
                    <a:pt x="1259" y="2"/>
                  </a:lnTo>
                  <a:lnTo>
                    <a:pt x="1259" y="2"/>
                  </a:lnTo>
                  <a:lnTo>
                    <a:pt x="1261" y="4"/>
                  </a:lnTo>
                  <a:lnTo>
                    <a:pt x="1261" y="4"/>
                  </a:lnTo>
                  <a:lnTo>
                    <a:pt x="1264" y="4"/>
                  </a:lnTo>
                  <a:lnTo>
                    <a:pt x="1266" y="4"/>
                  </a:lnTo>
                  <a:lnTo>
                    <a:pt x="1271" y="4"/>
                  </a:lnTo>
                  <a:lnTo>
                    <a:pt x="1271" y="4"/>
                  </a:lnTo>
                  <a:lnTo>
                    <a:pt x="1268" y="4"/>
                  </a:lnTo>
                  <a:lnTo>
                    <a:pt x="1257" y="4"/>
                  </a:lnTo>
                  <a:lnTo>
                    <a:pt x="1252" y="4"/>
                  </a:lnTo>
                  <a:lnTo>
                    <a:pt x="1247" y="4"/>
                  </a:lnTo>
                  <a:lnTo>
                    <a:pt x="1245" y="4"/>
                  </a:lnTo>
                  <a:lnTo>
                    <a:pt x="1245" y="4"/>
                  </a:lnTo>
                  <a:lnTo>
                    <a:pt x="1245" y="4"/>
                  </a:lnTo>
                  <a:lnTo>
                    <a:pt x="1247" y="7"/>
                  </a:lnTo>
                  <a:lnTo>
                    <a:pt x="1245" y="7"/>
                  </a:lnTo>
                  <a:lnTo>
                    <a:pt x="1242" y="7"/>
                  </a:lnTo>
                  <a:lnTo>
                    <a:pt x="1240" y="7"/>
                  </a:lnTo>
                  <a:lnTo>
                    <a:pt x="1238" y="7"/>
                  </a:lnTo>
                  <a:lnTo>
                    <a:pt x="1233" y="7"/>
                  </a:lnTo>
                  <a:lnTo>
                    <a:pt x="1233" y="7"/>
                  </a:lnTo>
                  <a:lnTo>
                    <a:pt x="1233" y="7"/>
                  </a:lnTo>
                  <a:lnTo>
                    <a:pt x="1235" y="7"/>
                  </a:lnTo>
                  <a:lnTo>
                    <a:pt x="1235" y="7"/>
                  </a:lnTo>
                  <a:lnTo>
                    <a:pt x="1231" y="7"/>
                  </a:lnTo>
                  <a:lnTo>
                    <a:pt x="1228" y="9"/>
                  </a:lnTo>
                  <a:lnTo>
                    <a:pt x="1226" y="9"/>
                  </a:lnTo>
                  <a:lnTo>
                    <a:pt x="1226" y="9"/>
                  </a:lnTo>
                  <a:lnTo>
                    <a:pt x="1226" y="9"/>
                  </a:lnTo>
                  <a:lnTo>
                    <a:pt x="1228" y="12"/>
                  </a:lnTo>
                  <a:lnTo>
                    <a:pt x="1233" y="12"/>
                  </a:lnTo>
                  <a:lnTo>
                    <a:pt x="1245" y="14"/>
                  </a:lnTo>
                  <a:lnTo>
                    <a:pt x="1250" y="14"/>
                  </a:lnTo>
                  <a:lnTo>
                    <a:pt x="1250" y="16"/>
                  </a:lnTo>
                  <a:lnTo>
                    <a:pt x="1250" y="16"/>
                  </a:lnTo>
                  <a:lnTo>
                    <a:pt x="1247" y="16"/>
                  </a:lnTo>
                  <a:lnTo>
                    <a:pt x="1245" y="14"/>
                  </a:lnTo>
                  <a:lnTo>
                    <a:pt x="1242" y="14"/>
                  </a:lnTo>
                  <a:lnTo>
                    <a:pt x="1240" y="14"/>
                  </a:lnTo>
                  <a:lnTo>
                    <a:pt x="1231" y="12"/>
                  </a:lnTo>
                  <a:lnTo>
                    <a:pt x="1224" y="12"/>
                  </a:lnTo>
                  <a:lnTo>
                    <a:pt x="1221" y="12"/>
                  </a:lnTo>
                  <a:lnTo>
                    <a:pt x="1221" y="12"/>
                  </a:lnTo>
                  <a:lnTo>
                    <a:pt x="1219" y="12"/>
                  </a:lnTo>
                  <a:lnTo>
                    <a:pt x="1219" y="12"/>
                  </a:lnTo>
                  <a:lnTo>
                    <a:pt x="1219" y="12"/>
                  </a:lnTo>
                  <a:lnTo>
                    <a:pt x="1221" y="14"/>
                  </a:lnTo>
                  <a:lnTo>
                    <a:pt x="1221" y="14"/>
                  </a:lnTo>
                  <a:lnTo>
                    <a:pt x="1217" y="14"/>
                  </a:lnTo>
                  <a:lnTo>
                    <a:pt x="1217" y="14"/>
                  </a:lnTo>
                  <a:lnTo>
                    <a:pt x="1214" y="12"/>
                  </a:lnTo>
                  <a:lnTo>
                    <a:pt x="1214" y="12"/>
                  </a:lnTo>
                  <a:lnTo>
                    <a:pt x="1212" y="9"/>
                  </a:lnTo>
                  <a:lnTo>
                    <a:pt x="1209" y="9"/>
                  </a:lnTo>
                  <a:lnTo>
                    <a:pt x="1202" y="9"/>
                  </a:lnTo>
                  <a:lnTo>
                    <a:pt x="1202" y="9"/>
                  </a:lnTo>
                  <a:lnTo>
                    <a:pt x="1200" y="9"/>
                  </a:lnTo>
                  <a:lnTo>
                    <a:pt x="1200" y="9"/>
                  </a:lnTo>
                  <a:lnTo>
                    <a:pt x="1193" y="9"/>
                  </a:lnTo>
                  <a:lnTo>
                    <a:pt x="1191" y="9"/>
                  </a:lnTo>
                  <a:lnTo>
                    <a:pt x="1186" y="12"/>
                  </a:lnTo>
                  <a:lnTo>
                    <a:pt x="1184" y="12"/>
                  </a:lnTo>
                  <a:lnTo>
                    <a:pt x="1181" y="12"/>
                  </a:lnTo>
                  <a:lnTo>
                    <a:pt x="1176" y="12"/>
                  </a:lnTo>
                  <a:lnTo>
                    <a:pt x="1176" y="12"/>
                  </a:lnTo>
                  <a:lnTo>
                    <a:pt x="1188" y="14"/>
                  </a:lnTo>
                  <a:lnTo>
                    <a:pt x="1188" y="14"/>
                  </a:lnTo>
                  <a:lnTo>
                    <a:pt x="1188" y="14"/>
                  </a:lnTo>
                  <a:lnTo>
                    <a:pt x="1188" y="14"/>
                  </a:lnTo>
                  <a:lnTo>
                    <a:pt x="1186" y="14"/>
                  </a:lnTo>
                  <a:lnTo>
                    <a:pt x="1184" y="14"/>
                  </a:lnTo>
                  <a:lnTo>
                    <a:pt x="1181" y="14"/>
                  </a:lnTo>
                  <a:lnTo>
                    <a:pt x="1179" y="14"/>
                  </a:lnTo>
                  <a:lnTo>
                    <a:pt x="1176" y="14"/>
                  </a:lnTo>
                  <a:lnTo>
                    <a:pt x="1174" y="14"/>
                  </a:lnTo>
                  <a:lnTo>
                    <a:pt x="1172" y="14"/>
                  </a:lnTo>
                  <a:lnTo>
                    <a:pt x="1169" y="14"/>
                  </a:lnTo>
                  <a:lnTo>
                    <a:pt x="1167" y="14"/>
                  </a:lnTo>
                  <a:lnTo>
                    <a:pt x="1167" y="14"/>
                  </a:lnTo>
                  <a:lnTo>
                    <a:pt x="1165" y="14"/>
                  </a:lnTo>
                  <a:lnTo>
                    <a:pt x="1165" y="14"/>
                  </a:lnTo>
                  <a:lnTo>
                    <a:pt x="1162" y="14"/>
                  </a:lnTo>
                  <a:lnTo>
                    <a:pt x="1158" y="14"/>
                  </a:lnTo>
                  <a:lnTo>
                    <a:pt x="1151" y="14"/>
                  </a:lnTo>
                  <a:lnTo>
                    <a:pt x="1146" y="14"/>
                  </a:lnTo>
                  <a:lnTo>
                    <a:pt x="1143" y="14"/>
                  </a:lnTo>
                  <a:lnTo>
                    <a:pt x="1139" y="16"/>
                  </a:lnTo>
                  <a:lnTo>
                    <a:pt x="1136" y="16"/>
                  </a:lnTo>
                  <a:lnTo>
                    <a:pt x="1129" y="16"/>
                  </a:lnTo>
                  <a:lnTo>
                    <a:pt x="1127" y="16"/>
                  </a:lnTo>
                  <a:lnTo>
                    <a:pt x="1120" y="16"/>
                  </a:lnTo>
                  <a:lnTo>
                    <a:pt x="1115" y="16"/>
                  </a:lnTo>
                  <a:lnTo>
                    <a:pt x="1113" y="19"/>
                  </a:lnTo>
                  <a:lnTo>
                    <a:pt x="1110" y="19"/>
                  </a:lnTo>
                  <a:lnTo>
                    <a:pt x="1108" y="19"/>
                  </a:lnTo>
                  <a:lnTo>
                    <a:pt x="1110" y="19"/>
                  </a:lnTo>
                  <a:lnTo>
                    <a:pt x="1110" y="19"/>
                  </a:lnTo>
                  <a:lnTo>
                    <a:pt x="1113" y="19"/>
                  </a:lnTo>
                  <a:lnTo>
                    <a:pt x="1118" y="19"/>
                  </a:lnTo>
                  <a:lnTo>
                    <a:pt x="1120" y="19"/>
                  </a:lnTo>
                  <a:lnTo>
                    <a:pt x="1122" y="19"/>
                  </a:lnTo>
                  <a:lnTo>
                    <a:pt x="1122" y="19"/>
                  </a:lnTo>
                  <a:lnTo>
                    <a:pt x="1129" y="19"/>
                  </a:lnTo>
                  <a:lnTo>
                    <a:pt x="1129" y="19"/>
                  </a:lnTo>
                  <a:lnTo>
                    <a:pt x="1118" y="21"/>
                  </a:lnTo>
                  <a:lnTo>
                    <a:pt x="1115" y="21"/>
                  </a:lnTo>
                  <a:lnTo>
                    <a:pt x="1118" y="21"/>
                  </a:lnTo>
                  <a:lnTo>
                    <a:pt x="1120" y="21"/>
                  </a:lnTo>
                  <a:lnTo>
                    <a:pt x="1136" y="21"/>
                  </a:lnTo>
                  <a:lnTo>
                    <a:pt x="1143" y="21"/>
                  </a:lnTo>
                  <a:lnTo>
                    <a:pt x="1146" y="21"/>
                  </a:lnTo>
                  <a:lnTo>
                    <a:pt x="1153" y="21"/>
                  </a:lnTo>
                  <a:lnTo>
                    <a:pt x="1151" y="21"/>
                  </a:lnTo>
                  <a:lnTo>
                    <a:pt x="1146" y="21"/>
                  </a:lnTo>
                  <a:lnTo>
                    <a:pt x="1141" y="21"/>
                  </a:lnTo>
                  <a:lnTo>
                    <a:pt x="1136" y="21"/>
                  </a:lnTo>
                  <a:lnTo>
                    <a:pt x="1129" y="23"/>
                  </a:lnTo>
                  <a:lnTo>
                    <a:pt x="1125" y="23"/>
                  </a:lnTo>
                  <a:lnTo>
                    <a:pt x="1125" y="23"/>
                  </a:lnTo>
                  <a:lnTo>
                    <a:pt x="1129" y="23"/>
                  </a:lnTo>
                  <a:lnTo>
                    <a:pt x="1127" y="23"/>
                  </a:lnTo>
                  <a:lnTo>
                    <a:pt x="1125" y="23"/>
                  </a:lnTo>
                  <a:lnTo>
                    <a:pt x="1120" y="26"/>
                  </a:lnTo>
                  <a:lnTo>
                    <a:pt x="1118" y="26"/>
                  </a:lnTo>
                  <a:lnTo>
                    <a:pt x="1118" y="26"/>
                  </a:lnTo>
                  <a:lnTo>
                    <a:pt x="1120" y="28"/>
                  </a:lnTo>
                  <a:lnTo>
                    <a:pt x="1122" y="28"/>
                  </a:lnTo>
                  <a:lnTo>
                    <a:pt x="1129" y="26"/>
                  </a:lnTo>
                  <a:lnTo>
                    <a:pt x="1148" y="26"/>
                  </a:lnTo>
                  <a:lnTo>
                    <a:pt x="1155" y="26"/>
                  </a:lnTo>
                  <a:lnTo>
                    <a:pt x="1167" y="23"/>
                  </a:lnTo>
                  <a:lnTo>
                    <a:pt x="1172" y="23"/>
                  </a:lnTo>
                  <a:lnTo>
                    <a:pt x="1174" y="23"/>
                  </a:lnTo>
                  <a:lnTo>
                    <a:pt x="1176" y="23"/>
                  </a:lnTo>
                  <a:lnTo>
                    <a:pt x="1176" y="23"/>
                  </a:lnTo>
                  <a:lnTo>
                    <a:pt x="1165" y="26"/>
                  </a:lnTo>
                  <a:lnTo>
                    <a:pt x="1155" y="28"/>
                  </a:lnTo>
                  <a:lnTo>
                    <a:pt x="1151" y="28"/>
                  </a:lnTo>
                  <a:lnTo>
                    <a:pt x="1143" y="28"/>
                  </a:lnTo>
                  <a:lnTo>
                    <a:pt x="1134" y="28"/>
                  </a:lnTo>
                  <a:lnTo>
                    <a:pt x="1122" y="28"/>
                  </a:lnTo>
                  <a:lnTo>
                    <a:pt x="1122" y="28"/>
                  </a:lnTo>
                  <a:lnTo>
                    <a:pt x="1122" y="28"/>
                  </a:lnTo>
                  <a:lnTo>
                    <a:pt x="1122" y="30"/>
                  </a:lnTo>
                  <a:lnTo>
                    <a:pt x="1122" y="30"/>
                  </a:lnTo>
                  <a:lnTo>
                    <a:pt x="1125" y="30"/>
                  </a:lnTo>
                  <a:lnTo>
                    <a:pt x="1127" y="30"/>
                  </a:lnTo>
                  <a:lnTo>
                    <a:pt x="1129" y="30"/>
                  </a:lnTo>
                  <a:lnTo>
                    <a:pt x="1132" y="33"/>
                  </a:lnTo>
                  <a:lnTo>
                    <a:pt x="1134" y="33"/>
                  </a:lnTo>
                  <a:lnTo>
                    <a:pt x="1139" y="33"/>
                  </a:lnTo>
                  <a:lnTo>
                    <a:pt x="1143" y="30"/>
                  </a:lnTo>
                  <a:lnTo>
                    <a:pt x="1158" y="28"/>
                  </a:lnTo>
                  <a:lnTo>
                    <a:pt x="1160" y="28"/>
                  </a:lnTo>
                  <a:lnTo>
                    <a:pt x="1165" y="28"/>
                  </a:lnTo>
                  <a:lnTo>
                    <a:pt x="1179" y="26"/>
                  </a:lnTo>
                  <a:lnTo>
                    <a:pt x="1193" y="26"/>
                  </a:lnTo>
                  <a:lnTo>
                    <a:pt x="1193" y="26"/>
                  </a:lnTo>
                  <a:lnTo>
                    <a:pt x="1176" y="26"/>
                  </a:lnTo>
                  <a:lnTo>
                    <a:pt x="1169" y="28"/>
                  </a:lnTo>
                  <a:lnTo>
                    <a:pt x="1162" y="28"/>
                  </a:lnTo>
                  <a:lnTo>
                    <a:pt x="1153" y="30"/>
                  </a:lnTo>
                  <a:lnTo>
                    <a:pt x="1151" y="30"/>
                  </a:lnTo>
                  <a:lnTo>
                    <a:pt x="1148" y="33"/>
                  </a:lnTo>
                  <a:lnTo>
                    <a:pt x="1146" y="33"/>
                  </a:lnTo>
                  <a:lnTo>
                    <a:pt x="1146" y="33"/>
                  </a:lnTo>
                  <a:lnTo>
                    <a:pt x="1151" y="33"/>
                  </a:lnTo>
                  <a:lnTo>
                    <a:pt x="1151" y="33"/>
                  </a:lnTo>
                  <a:lnTo>
                    <a:pt x="1155" y="33"/>
                  </a:lnTo>
                  <a:lnTo>
                    <a:pt x="1160" y="33"/>
                  </a:lnTo>
                  <a:lnTo>
                    <a:pt x="1162" y="35"/>
                  </a:lnTo>
                  <a:lnTo>
                    <a:pt x="1169" y="33"/>
                  </a:lnTo>
                  <a:lnTo>
                    <a:pt x="1172" y="33"/>
                  </a:lnTo>
                  <a:lnTo>
                    <a:pt x="1174" y="33"/>
                  </a:lnTo>
                  <a:lnTo>
                    <a:pt x="1176" y="33"/>
                  </a:lnTo>
                  <a:lnTo>
                    <a:pt x="1181" y="33"/>
                  </a:lnTo>
                  <a:lnTo>
                    <a:pt x="1186" y="30"/>
                  </a:lnTo>
                  <a:lnTo>
                    <a:pt x="1193" y="30"/>
                  </a:lnTo>
                  <a:lnTo>
                    <a:pt x="1195" y="30"/>
                  </a:lnTo>
                  <a:lnTo>
                    <a:pt x="1200" y="30"/>
                  </a:lnTo>
                  <a:lnTo>
                    <a:pt x="1198" y="30"/>
                  </a:lnTo>
                  <a:lnTo>
                    <a:pt x="1191" y="33"/>
                  </a:lnTo>
                  <a:lnTo>
                    <a:pt x="1188" y="33"/>
                  </a:lnTo>
                  <a:lnTo>
                    <a:pt x="1191" y="33"/>
                  </a:lnTo>
                  <a:lnTo>
                    <a:pt x="1193" y="33"/>
                  </a:lnTo>
                  <a:lnTo>
                    <a:pt x="1205" y="33"/>
                  </a:lnTo>
                  <a:lnTo>
                    <a:pt x="1207" y="33"/>
                  </a:lnTo>
                  <a:lnTo>
                    <a:pt x="1212" y="33"/>
                  </a:lnTo>
                  <a:lnTo>
                    <a:pt x="1224" y="30"/>
                  </a:lnTo>
                  <a:lnTo>
                    <a:pt x="1228" y="30"/>
                  </a:lnTo>
                  <a:lnTo>
                    <a:pt x="1231" y="28"/>
                  </a:lnTo>
                  <a:lnTo>
                    <a:pt x="1233" y="28"/>
                  </a:lnTo>
                  <a:lnTo>
                    <a:pt x="1233" y="28"/>
                  </a:lnTo>
                  <a:lnTo>
                    <a:pt x="1235" y="28"/>
                  </a:lnTo>
                  <a:lnTo>
                    <a:pt x="1238" y="26"/>
                  </a:lnTo>
                  <a:lnTo>
                    <a:pt x="1240" y="26"/>
                  </a:lnTo>
                  <a:lnTo>
                    <a:pt x="1240" y="26"/>
                  </a:lnTo>
                  <a:lnTo>
                    <a:pt x="1242" y="26"/>
                  </a:lnTo>
                  <a:lnTo>
                    <a:pt x="1245" y="26"/>
                  </a:lnTo>
                  <a:lnTo>
                    <a:pt x="1252" y="23"/>
                  </a:lnTo>
                  <a:lnTo>
                    <a:pt x="1257" y="23"/>
                  </a:lnTo>
                  <a:lnTo>
                    <a:pt x="1271" y="21"/>
                  </a:lnTo>
                  <a:lnTo>
                    <a:pt x="1268" y="23"/>
                  </a:lnTo>
                  <a:lnTo>
                    <a:pt x="1261" y="23"/>
                  </a:lnTo>
                  <a:lnTo>
                    <a:pt x="1252" y="26"/>
                  </a:lnTo>
                  <a:lnTo>
                    <a:pt x="1247" y="26"/>
                  </a:lnTo>
                  <a:lnTo>
                    <a:pt x="1245" y="26"/>
                  </a:lnTo>
                  <a:lnTo>
                    <a:pt x="1242" y="28"/>
                  </a:lnTo>
                  <a:lnTo>
                    <a:pt x="1242" y="28"/>
                  </a:lnTo>
                  <a:lnTo>
                    <a:pt x="1245" y="28"/>
                  </a:lnTo>
                  <a:lnTo>
                    <a:pt x="1250" y="28"/>
                  </a:lnTo>
                  <a:lnTo>
                    <a:pt x="1257" y="28"/>
                  </a:lnTo>
                  <a:lnTo>
                    <a:pt x="1259" y="28"/>
                  </a:lnTo>
                  <a:lnTo>
                    <a:pt x="1261" y="28"/>
                  </a:lnTo>
                  <a:lnTo>
                    <a:pt x="1261" y="30"/>
                  </a:lnTo>
                  <a:lnTo>
                    <a:pt x="1259" y="30"/>
                  </a:lnTo>
                  <a:lnTo>
                    <a:pt x="1254" y="30"/>
                  </a:lnTo>
                  <a:lnTo>
                    <a:pt x="1242" y="30"/>
                  </a:lnTo>
                  <a:lnTo>
                    <a:pt x="1226" y="33"/>
                  </a:lnTo>
                  <a:lnTo>
                    <a:pt x="1226" y="33"/>
                  </a:lnTo>
                  <a:lnTo>
                    <a:pt x="1219" y="33"/>
                  </a:lnTo>
                  <a:lnTo>
                    <a:pt x="1207" y="35"/>
                  </a:lnTo>
                  <a:lnTo>
                    <a:pt x="1188" y="35"/>
                  </a:lnTo>
                  <a:lnTo>
                    <a:pt x="1186" y="38"/>
                  </a:lnTo>
                  <a:lnTo>
                    <a:pt x="1184" y="38"/>
                  </a:lnTo>
                  <a:lnTo>
                    <a:pt x="1181" y="38"/>
                  </a:lnTo>
                  <a:lnTo>
                    <a:pt x="1184" y="40"/>
                  </a:lnTo>
                  <a:lnTo>
                    <a:pt x="1186" y="40"/>
                  </a:lnTo>
                  <a:lnTo>
                    <a:pt x="1188" y="42"/>
                  </a:lnTo>
                  <a:lnTo>
                    <a:pt x="1191" y="42"/>
                  </a:lnTo>
                  <a:lnTo>
                    <a:pt x="1191" y="45"/>
                  </a:lnTo>
                  <a:lnTo>
                    <a:pt x="1193" y="45"/>
                  </a:lnTo>
                  <a:lnTo>
                    <a:pt x="1193" y="47"/>
                  </a:lnTo>
                  <a:lnTo>
                    <a:pt x="1198" y="47"/>
                  </a:lnTo>
                  <a:lnTo>
                    <a:pt x="1202" y="47"/>
                  </a:lnTo>
                  <a:lnTo>
                    <a:pt x="1205" y="47"/>
                  </a:lnTo>
                  <a:lnTo>
                    <a:pt x="1202" y="47"/>
                  </a:lnTo>
                  <a:lnTo>
                    <a:pt x="1198" y="47"/>
                  </a:lnTo>
                  <a:lnTo>
                    <a:pt x="1195" y="47"/>
                  </a:lnTo>
                  <a:lnTo>
                    <a:pt x="1193" y="47"/>
                  </a:lnTo>
                  <a:lnTo>
                    <a:pt x="1188" y="47"/>
                  </a:lnTo>
                  <a:lnTo>
                    <a:pt x="1186" y="47"/>
                  </a:lnTo>
                  <a:lnTo>
                    <a:pt x="1184" y="45"/>
                  </a:lnTo>
                  <a:lnTo>
                    <a:pt x="1184" y="45"/>
                  </a:lnTo>
                  <a:lnTo>
                    <a:pt x="1181" y="42"/>
                  </a:lnTo>
                  <a:lnTo>
                    <a:pt x="1181" y="42"/>
                  </a:lnTo>
                  <a:lnTo>
                    <a:pt x="1176" y="40"/>
                  </a:lnTo>
                  <a:lnTo>
                    <a:pt x="1174" y="40"/>
                  </a:lnTo>
                  <a:lnTo>
                    <a:pt x="1172" y="38"/>
                  </a:lnTo>
                  <a:lnTo>
                    <a:pt x="1169" y="38"/>
                  </a:lnTo>
                  <a:lnTo>
                    <a:pt x="1162" y="38"/>
                  </a:lnTo>
                  <a:lnTo>
                    <a:pt x="1158" y="38"/>
                  </a:lnTo>
                  <a:lnTo>
                    <a:pt x="1143" y="38"/>
                  </a:lnTo>
                  <a:lnTo>
                    <a:pt x="1141" y="38"/>
                  </a:lnTo>
                  <a:lnTo>
                    <a:pt x="1136" y="40"/>
                  </a:lnTo>
                  <a:lnTo>
                    <a:pt x="1136" y="42"/>
                  </a:lnTo>
                  <a:lnTo>
                    <a:pt x="1134" y="45"/>
                  </a:lnTo>
                  <a:lnTo>
                    <a:pt x="1136" y="45"/>
                  </a:lnTo>
                  <a:lnTo>
                    <a:pt x="1136" y="45"/>
                  </a:lnTo>
                  <a:lnTo>
                    <a:pt x="1141" y="47"/>
                  </a:lnTo>
                  <a:lnTo>
                    <a:pt x="1143" y="47"/>
                  </a:lnTo>
                  <a:lnTo>
                    <a:pt x="1146" y="47"/>
                  </a:lnTo>
                  <a:lnTo>
                    <a:pt x="1146" y="49"/>
                  </a:lnTo>
                  <a:lnTo>
                    <a:pt x="1148" y="49"/>
                  </a:lnTo>
                  <a:lnTo>
                    <a:pt x="1148" y="52"/>
                  </a:lnTo>
                  <a:lnTo>
                    <a:pt x="1148" y="52"/>
                  </a:lnTo>
                  <a:lnTo>
                    <a:pt x="1151" y="54"/>
                  </a:lnTo>
                  <a:lnTo>
                    <a:pt x="1153" y="54"/>
                  </a:lnTo>
                  <a:lnTo>
                    <a:pt x="1153" y="54"/>
                  </a:lnTo>
                  <a:lnTo>
                    <a:pt x="1151" y="54"/>
                  </a:lnTo>
                  <a:lnTo>
                    <a:pt x="1148" y="54"/>
                  </a:lnTo>
                  <a:lnTo>
                    <a:pt x="1146" y="54"/>
                  </a:lnTo>
                  <a:lnTo>
                    <a:pt x="1143" y="54"/>
                  </a:lnTo>
                  <a:lnTo>
                    <a:pt x="1141" y="54"/>
                  </a:lnTo>
                  <a:lnTo>
                    <a:pt x="1141" y="54"/>
                  </a:lnTo>
                  <a:lnTo>
                    <a:pt x="1141" y="56"/>
                  </a:lnTo>
                  <a:lnTo>
                    <a:pt x="1141" y="56"/>
                  </a:lnTo>
                  <a:lnTo>
                    <a:pt x="1141" y="56"/>
                  </a:lnTo>
                  <a:lnTo>
                    <a:pt x="1143" y="56"/>
                  </a:lnTo>
                  <a:lnTo>
                    <a:pt x="1148" y="56"/>
                  </a:lnTo>
                  <a:lnTo>
                    <a:pt x="1155" y="56"/>
                  </a:lnTo>
                  <a:lnTo>
                    <a:pt x="1160" y="56"/>
                  </a:lnTo>
                  <a:lnTo>
                    <a:pt x="1162" y="56"/>
                  </a:lnTo>
                  <a:lnTo>
                    <a:pt x="1165" y="56"/>
                  </a:lnTo>
                  <a:lnTo>
                    <a:pt x="1169" y="56"/>
                  </a:lnTo>
                  <a:lnTo>
                    <a:pt x="1172" y="56"/>
                  </a:lnTo>
                  <a:lnTo>
                    <a:pt x="1172" y="56"/>
                  </a:lnTo>
                  <a:lnTo>
                    <a:pt x="1172" y="56"/>
                  </a:lnTo>
                  <a:lnTo>
                    <a:pt x="1169" y="56"/>
                  </a:lnTo>
                  <a:lnTo>
                    <a:pt x="1165" y="59"/>
                  </a:lnTo>
                  <a:lnTo>
                    <a:pt x="1165" y="59"/>
                  </a:lnTo>
                  <a:lnTo>
                    <a:pt x="1162" y="59"/>
                  </a:lnTo>
                  <a:lnTo>
                    <a:pt x="1155" y="59"/>
                  </a:lnTo>
                  <a:lnTo>
                    <a:pt x="1153" y="59"/>
                  </a:lnTo>
                  <a:lnTo>
                    <a:pt x="1151" y="59"/>
                  </a:lnTo>
                  <a:lnTo>
                    <a:pt x="1151" y="59"/>
                  </a:lnTo>
                  <a:lnTo>
                    <a:pt x="1148" y="59"/>
                  </a:lnTo>
                  <a:lnTo>
                    <a:pt x="1143" y="59"/>
                  </a:lnTo>
                  <a:lnTo>
                    <a:pt x="1134" y="59"/>
                  </a:lnTo>
                  <a:lnTo>
                    <a:pt x="1134" y="56"/>
                  </a:lnTo>
                  <a:lnTo>
                    <a:pt x="1129" y="56"/>
                  </a:lnTo>
                  <a:lnTo>
                    <a:pt x="1125" y="59"/>
                  </a:lnTo>
                  <a:lnTo>
                    <a:pt x="1118" y="59"/>
                  </a:lnTo>
                  <a:lnTo>
                    <a:pt x="1108" y="59"/>
                  </a:lnTo>
                  <a:lnTo>
                    <a:pt x="1106" y="61"/>
                  </a:lnTo>
                  <a:lnTo>
                    <a:pt x="1101" y="64"/>
                  </a:lnTo>
                  <a:lnTo>
                    <a:pt x="1096" y="64"/>
                  </a:lnTo>
                  <a:lnTo>
                    <a:pt x="1094" y="66"/>
                  </a:lnTo>
                  <a:lnTo>
                    <a:pt x="1092" y="66"/>
                  </a:lnTo>
                  <a:lnTo>
                    <a:pt x="1089" y="68"/>
                  </a:lnTo>
                  <a:lnTo>
                    <a:pt x="1089" y="68"/>
                  </a:lnTo>
                  <a:lnTo>
                    <a:pt x="1096" y="68"/>
                  </a:lnTo>
                  <a:lnTo>
                    <a:pt x="1099" y="68"/>
                  </a:lnTo>
                  <a:lnTo>
                    <a:pt x="1103" y="68"/>
                  </a:lnTo>
                  <a:lnTo>
                    <a:pt x="1108" y="66"/>
                  </a:lnTo>
                  <a:lnTo>
                    <a:pt x="1110" y="66"/>
                  </a:lnTo>
                  <a:lnTo>
                    <a:pt x="1106" y="68"/>
                  </a:lnTo>
                  <a:lnTo>
                    <a:pt x="1103" y="71"/>
                  </a:lnTo>
                  <a:lnTo>
                    <a:pt x="1110" y="71"/>
                  </a:lnTo>
                  <a:lnTo>
                    <a:pt x="1113" y="68"/>
                  </a:lnTo>
                  <a:lnTo>
                    <a:pt x="1115" y="68"/>
                  </a:lnTo>
                  <a:lnTo>
                    <a:pt x="1122" y="66"/>
                  </a:lnTo>
                  <a:lnTo>
                    <a:pt x="1129" y="64"/>
                  </a:lnTo>
                  <a:lnTo>
                    <a:pt x="1122" y="68"/>
                  </a:lnTo>
                  <a:lnTo>
                    <a:pt x="1127" y="68"/>
                  </a:lnTo>
                  <a:lnTo>
                    <a:pt x="1127" y="68"/>
                  </a:lnTo>
                  <a:lnTo>
                    <a:pt x="1129" y="68"/>
                  </a:lnTo>
                  <a:lnTo>
                    <a:pt x="1125" y="68"/>
                  </a:lnTo>
                  <a:lnTo>
                    <a:pt x="1125" y="68"/>
                  </a:lnTo>
                  <a:lnTo>
                    <a:pt x="1118" y="71"/>
                  </a:lnTo>
                  <a:lnTo>
                    <a:pt x="1113" y="71"/>
                  </a:lnTo>
                  <a:lnTo>
                    <a:pt x="1108" y="73"/>
                  </a:lnTo>
                  <a:lnTo>
                    <a:pt x="1108" y="75"/>
                  </a:lnTo>
                  <a:lnTo>
                    <a:pt x="1103" y="78"/>
                  </a:lnTo>
                  <a:lnTo>
                    <a:pt x="1106" y="78"/>
                  </a:lnTo>
                  <a:lnTo>
                    <a:pt x="1108" y="80"/>
                  </a:lnTo>
                  <a:lnTo>
                    <a:pt x="1113" y="78"/>
                  </a:lnTo>
                  <a:lnTo>
                    <a:pt x="1118" y="78"/>
                  </a:lnTo>
                  <a:lnTo>
                    <a:pt x="1120" y="78"/>
                  </a:lnTo>
                  <a:lnTo>
                    <a:pt x="1122" y="78"/>
                  </a:lnTo>
                  <a:lnTo>
                    <a:pt x="1127" y="78"/>
                  </a:lnTo>
                  <a:lnTo>
                    <a:pt x="1129" y="75"/>
                  </a:lnTo>
                  <a:lnTo>
                    <a:pt x="1143" y="73"/>
                  </a:lnTo>
                  <a:lnTo>
                    <a:pt x="1143" y="71"/>
                  </a:lnTo>
                  <a:lnTo>
                    <a:pt x="1143" y="73"/>
                  </a:lnTo>
                  <a:lnTo>
                    <a:pt x="1141" y="73"/>
                  </a:lnTo>
                  <a:lnTo>
                    <a:pt x="1141" y="73"/>
                  </a:lnTo>
                  <a:lnTo>
                    <a:pt x="1136" y="75"/>
                  </a:lnTo>
                  <a:lnTo>
                    <a:pt x="1129" y="78"/>
                  </a:lnTo>
                  <a:lnTo>
                    <a:pt x="1125" y="78"/>
                  </a:lnTo>
                  <a:lnTo>
                    <a:pt x="1125" y="80"/>
                  </a:lnTo>
                  <a:lnTo>
                    <a:pt x="1122" y="80"/>
                  </a:lnTo>
                  <a:lnTo>
                    <a:pt x="1120" y="80"/>
                  </a:lnTo>
                  <a:lnTo>
                    <a:pt x="1118" y="80"/>
                  </a:lnTo>
                  <a:lnTo>
                    <a:pt x="1110" y="80"/>
                  </a:lnTo>
                  <a:lnTo>
                    <a:pt x="1108" y="80"/>
                  </a:lnTo>
                  <a:lnTo>
                    <a:pt x="1106" y="80"/>
                  </a:lnTo>
                  <a:lnTo>
                    <a:pt x="1099" y="80"/>
                  </a:lnTo>
                  <a:lnTo>
                    <a:pt x="1099" y="78"/>
                  </a:lnTo>
                  <a:lnTo>
                    <a:pt x="1099" y="78"/>
                  </a:lnTo>
                  <a:lnTo>
                    <a:pt x="1096" y="75"/>
                  </a:lnTo>
                  <a:lnTo>
                    <a:pt x="1096" y="75"/>
                  </a:lnTo>
                  <a:lnTo>
                    <a:pt x="1092" y="73"/>
                  </a:lnTo>
                  <a:lnTo>
                    <a:pt x="1089" y="73"/>
                  </a:lnTo>
                  <a:lnTo>
                    <a:pt x="1087" y="73"/>
                  </a:lnTo>
                  <a:lnTo>
                    <a:pt x="1085" y="73"/>
                  </a:lnTo>
                  <a:lnTo>
                    <a:pt x="1080" y="73"/>
                  </a:lnTo>
                  <a:lnTo>
                    <a:pt x="1075" y="75"/>
                  </a:lnTo>
                  <a:lnTo>
                    <a:pt x="1073" y="75"/>
                  </a:lnTo>
                  <a:lnTo>
                    <a:pt x="1073" y="78"/>
                  </a:lnTo>
                  <a:lnTo>
                    <a:pt x="1073" y="80"/>
                  </a:lnTo>
                  <a:lnTo>
                    <a:pt x="1073" y="80"/>
                  </a:lnTo>
                  <a:lnTo>
                    <a:pt x="1073" y="80"/>
                  </a:lnTo>
                  <a:lnTo>
                    <a:pt x="1075" y="82"/>
                  </a:lnTo>
                  <a:lnTo>
                    <a:pt x="1075" y="82"/>
                  </a:lnTo>
                  <a:lnTo>
                    <a:pt x="1077" y="82"/>
                  </a:lnTo>
                  <a:lnTo>
                    <a:pt x="1077" y="82"/>
                  </a:lnTo>
                  <a:lnTo>
                    <a:pt x="1077" y="85"/>
                  </a:lnTo>
                  <a:lnTo>
                    <a:pt x="1077" y="85"/>
                  </a:lnTo>
                  <a:lnTo>
                    <a:pt x="1077" y="85"/>
                  </a:lnTo>
                  <a:lnTo>
                    <a:pt x="1075" y="85"/>
                  </a:lnTo>
                  <a:lnTo>
                    <a:pt x="1070" y="85"/>
                  </a:lnTo>
                  <a:lnTo>
                    <a:pt x="1068" y="85"/>
                  </a:lnTo>
                  <a:lnTo>
                    <a:pt x="1066" y="85"/>
                  </a:lnTo>
                  <a:lnTo>
                    <a:pt x="1061" y="85"/>
                  </a:lnTo>
                  <a:lnTo>
                    <a:pt x="1059" y="85"/>
                  </a:lnTo>
                  <a:lnTo>
                    <a:pt x="1056" y="85"/>
                  </a:lnTo>
                  <a:lnTo>
                    <a:pt x="1052" y="87"/>
                  </a:lnTo>
                  <a:lnTo>
                    <a:pt x="1040" y="90"/>
                  </a:lnTo>
                  <a:lnTo>
                    <a:pt x="1035" y="92"/>
                  </a:lnTo>
                  <a:lnTo>
                    <a:pt x="1033" y="94"/>
                  </a:lnTo>
                  <a:lnTo>
                    <a:pt x="1033" y="94"/>
                  </a:lnTo>
                  <a:lnTo>
                    <a:pt x="1040" y="97"/>
                  </a:lnTo>
                  <a:lnTo>
                    <a:pt x="1042" y="97"/>
                  </a:lnTo>
                  <a:lnTo>
                    <a:pt x="1044" y="94"/>
                  </a:lnTo>
                  <a:lnTo>
                    <a:pt x="1047" y="92"/>
                  </a:lnTo>
                  <a:lnTo>
                    <a:pt x="1049" y="90"/>
                  </a:lnTo>
                  <a:lnTo>
                    <a:pt x="1047" y="94"/>
                  </a:lnTo>
                  <a:lnTo>
                    <a:pt x="1044" y="97"/>
                  </a:lnTo>
                  <a:lnTo>
                    <a:pt x="1049" y="97"/>
                  </a:lnTo>
                  <a:lnTo>
                    <a:pt x="1054" y="97"/>
                  </a:lnTo>
                  <a:lnTo>
                    <a:pt x="1059" y="94"/>
                  </a:lnTo>
                  <a:lnTo>
                    <a:pt x="1059" y="97"/>
                  </a:lnTo>
                  <a:lnTo>
                    <a:pt x="1061" y="97"/>
                  </a:lnTo>
                  <a:lnTo>
                    <a:pt x="1066" y="97"/>
                  </a:lnTo>
                  <a:lnTo>
                    <a:pt x="1068" y="94"/>
                  </a:lnTo>
                  <a:lnTo>
                    <a:pt x="1070" y="94"/>
                  </a:lnTo>
                  <a:lnTo>
                    <a:pt x="1073" y="94"/>
                  </a:lnTo>
                  <a:lnTo>
                    <a:pt x="1073" y="94"/>
                  </a:lnTo>
                  <a:lnTo>
                    <a:pt x="1073" y="94"/>
                  </a:lnTo>
                  <a:lnTo>
                    <a:pt x="1073" y="97"/>
                  </a:lnTo>
                  <a:lnTo>
                    <a:pt x="1077" y="97"/>
                  </a:lnTo>
                  <a:lnTo>
                    <a:pt x="1080" y="99"/>
                  </a:lnTo>
                  <a:lnTo>
                    <a:pt x="1082" y="99"/>
                  </a:lnTo>
                  <a:lnTo>
                    <a:pt x="1094" y="97"/>
                  </a:lnTo>
                  <a:lnTo>
                    <a:pt x="1101" y="92"/>
                  </a:lnTo>
                  <a:lnTo>
                    <a:pt x="1101" y="94"/>
                  </a:lnTo>
                  <a:lnTo>
                    <a:pt x="1101" y="97"/>
                  </a:lnTo>
                  <a:lnTo>
                    <a:pt x="1106" y="97"/>
                  </a:lnTo>
                  <a:lnTo>
                    <a:pt x="1120" y="97"/>
                  </a:lnTo>
                  <a:lnTo>
                    <a:pt x="1122" y="94"/>
                  </a:lnTo>
                  <a:lnTo>
                    <a:pt x="1122" y="94"/>
                  </a:lnTo>
                  <a:lnTo>
                    <a:pt x="1122" y="92"/>
                  </a:lnTo>
                  <a:lnTo>
                    <a:pt x="1122" y="92"/>
                  </a:lnTo>
                  <a:lnTo>
                    <a:pt x="1122" y="92"/>
                  </a:lnTo>
                  <a:lnTo>
                    <a:pt x="1122" y="92"/>
                  </a:lnTo>
                  <a:lnTo>
                    <a:pt x="1125" y="92"/>
                  </a:lnTo>
                  <a:lnTo>
                    <a:pt x="1125" y="92"/>
                  </a:lnTo>
                  <a:lnTo>
                    <a:pt x="1125" y="92"/>
                  </a:lnTo>
                  <a:lnTo>
                    <a:pt x="1127" y="92"/>
                  </a:lnTo>
                  <a:lnTo>
                    <a:pt x="1127" y="94"/>
                  </a:lnTo>
                  <a:lnTo>
                    <a:pt x="1127" y="94"/>
                  </a:lnTo>
                  <a:lnTo>
                    <a:pt x="1129" y="94"/>
                  </a:lnTo>
                  <a:lnTo>
                    <a:pt x="1132" y="94"/>
                  </a:lnTo>
                  <a:lnTo>
                    <a:pt x="1132" y="94"/>
                  </a:lnTo>
                  <a:lnTo>
                    <a:pt x="1134" y="94"/>
                  </a:lnTo>
                  <a:lnTo>
                    <a:pt x="1136" y="94"/>
                  </a:lnTo>
                  <a:lnTo>
                    <a:pt x="1136" y="94"/>
                  </a:lnTo>
                  <a:lnTo>
                    <a:pt x="1136" y="97"/>
                  </a:lnTo>
                  <a:lnTo>
                    <a:pt x="1136" y="97"/>
                  </a:lnTo>
                  <a:lnTo>
                    <a:pt x="1134" y="97"/>
                  </a:lnTo>
                  <a:lnTo>
                    <a:pt x="1134" y="99"/>
                  </a:lnTo>
                  <a:lnTo>
                    <a:pt x="1132" y="99"/>
                  </a:lnTo>
                  <a:lnTo>
                    <a:pt x="1132" y="99"/>
                  </a:lnTo>
                  <a:lnTo>
                    <a:pt x="1134" y="99"/>
                  </a:lnTo>
                  <a:lnTo>
                    <a:pt x="1134" y="99"/>
                  </a:lnTo>
                  <a:lnTo>
                    <a:pt x="1141" y="99"/>
                  </a:lnTo>
                  <a:lnTo>
                    <a:pt x="1146" y="99"/>
                  </a:lnTo>
                  <a:lnTo>
                    <a:pt x="1151" y="99"/>
                  </a:lnTo>
                  <a:lnTo>
                    <a:pt x="1155" y="97"/>
                  </a:lnTo>
                  <a:lnTo>
                    <a:pt x="1158" y="97"/>
                  </a:lnTo>
                  <a:lnTo>
                    <a:pt x="1162" y="97"/>
                  </a:lnTo>
                  <a:lnTo>
                    <a:pt x="1172" y="94"/>
                  </a:lnTo>
                  <a:lnTo>
                    <a:pt x="1174" y="92"/>
                  </a:lnTo>
                  <a:lnTo>
                    <a:pt x="1179" y="92"/>
                  </a:lnTo>
                  <a:lnTo>
                    <a:pt x="1179" y="90"/>
                  </a:lnTo>
                  <a:lnTo>
                    <a:pt x="1179" y="87"/>
                  </a:lnTo>
                  <a:lnTo>
                    <a:pt x="1179" y="87"/>
                  </a:lnTo>
                  <a:lnTo>
                    <a:pt x="1176" y="87"/>
                  </a:lnTo>
                  <a:lnTo>
                    <a:pt x="1176" y="87"/>
                  </a:lnTo>
                  <a:lnTo>
                    <a:pt x="1172" y="90"/>
                  </a:lnTo>
                  <a:lnTo>
                    <a:pt x="1169" y="90"/>
                  </a:lnTo>
                  <a:lnTo>
                    <a:pt x="1169" y="90"/>
                  </a:lnTo>
                  <a:lnTo>
                    <a:pt x="1167" y="87"/>
                  </a:lnTo>
                  <a:lnTo>
                    <a:pt x="1165" y="87"/>
                  </a:lnTo>
                  <a:lnTo>
                    <a:pt x="1167" y="87"/>
                  </a:lnTo>
                  <a:lnTo>
                    <a:pt x="1167" y="85"/>
                  </a:lnTo>
                  <a:lnTo>
                    <a:pt x="1169" y="85"/>
                  </a:lnTo>
                  <a:lnTo>
                    <a:pt x="1167" y="85"/>
                  </a:lnTo>
                  <a:lnTo>
                    <a:pt x="1162" y="85"/>
                  </a:lnTo>
                  <a:lnTo>
                    <a:pt x="1158" y="85"/>
                  </a:lnTo>
                  <a:lnTo>
                    <a:pt x="1158" y="85"/>
                  </a:lnTo>
                  <a:lnTo>
                    <a:pt x="1153" y="82"/>
                  </a:lnTo>
                  <a:lnTo>
                    <a:pt x="1153" y="82"/>
                  </a:lnTo>
                  <a:lnTo>
                    <a:pt x="1148" y="82"/>
                  </a:lnTo>
                  <a:lnTo>
                    <a:pt x="1146" y="82"/>
                  </a:lnTo>
                  <a:lnTo>
                    <a:pt x="1143" y="82"/>
                  </a:lnTo>
                  <a:lnTo>
                    <a:pt x="1141" y="85"/>
                  </a:lnTo>
                  <a:lnTo>
                    <a:pt x="1139" y="82"/>
                  </a:lnTo>
                  <a:lnTo>
                    <a:pt x="1139" y="82"/>
                  </a:lnTo>
                  <a:lnTo>
                    <a:pt x="1139" y="82"/>
                  </a:lnTo>
                  <a:lnTo>
                    <a:pt x="1139" y="82"/>
                  </a:lnTo>
                  <a:lnTo>
                    <a:pt x="1141" y="82"/>
                  </a:lnTo>
                  <a:lnTo>
                    <a:pt x="1146" y="82"/>
                  </a:lnTo>
                  <a:lnTo>
                    <a:pt x="1148" y="82"/>
                  </a:lnTo>
                  <a:lnTo>
                    <a:pt x="1148" y="80"/>
                  </a:lnTo>
                  <a:lnTo>
                    <a:pt x="1148" y="80"/>
                  </a:lnTo>
                  <a:lnTo>
                    <a:pt x="1148" y="80"/>
                  </a:lnTo>
                  <a:lnTo>
                    <a:pt x="1146" y="80"/>
                  </a:lnTo>
                  <a:lnTo>
                    <a:pt x="1148" y="78"/>
                  </a:lnTo>
                  <a:lnTo>
                    <a:pt x="1148" y="78"/>
                  </a:lnTo>
                  <a:lnTo>
                    <a:pt x="1151" y="80"/>
                  </a:lnTo>
                  <a:lnTo>
                    <a:pt x="1153" y="80"/>
                  </a:lnTo>
                  <a:lnTo>
                    <a:pt x="1155" y="82"/>
                  </a:lnTo>
                  <a:lnTo>
                    <a:pt x="1160" y="82"/>
                  </a:lnTo>
                  <a:lnTo>
                    <a:pt x="1165" y="82"/>
                  </a:lnTo>
                  <a:lnTo>
                    <a:pt x="1174" y="82"/>
                  </a:lnTo>
                  <a:lnTo>
                    <a:pt x="1176" y="82"/>
                  </a:lnTo>
                  <a:lnTo>
                    <a:pt x="1179" y="82"/>
                  </a:lnTo>
                  <a:lnTo>
                    <a:pt x="1184" y="80"/>
                  </a:lnTo>
                  <a:lnTo>
                    <a:pt x="1186" y="80"/>
                  </a:lnTo>
                  <a:lnTo>
                    <a:pt x="1188" y="80"/>
                  </a:lnTo>
                  <a:lnTo>
                    <a:pt x="1191" y="78"/>
                  </a:lnTo>
                  <a:lnTo>
                    <a:pt x="1193" y="78"/>
                  </a:lnTo>
                  <a:lnTo>
                    <a:pt x="1193" y="75"/>
                  </a:lnTo>
                  <a:lnTo>
                    <a:pt x="1195" y="73"/>
                  </a:lnTo>
                  <a:lnTo>
                    <a:pt x="1198" y="73"/>
                  </a:lnTo>
                  <a:lnTo>
                    <a:pt x="1198" y="73"/>
                  </a:lnTo>
                  <a:lnTo>
                    <a:pt x="1205" y="73"/>
                  </a:lnTo>
                  <a:lnTo>
                    <a:pt x="1209" y="73"/>
                  </a:lnTo>
                  <a:lnTo>
                    <a:pt x="1214" y="73"/>
                  </a:lnTo>
                  <a:lnTo>
                    <a:pt x="1219" y="71"/>
                  </a:lnTo>
                  <a:lnTo>
                    <a:pt x="1221" y="71"/>
                  </a:lnTo>
                  <a:lnTo>
                    <a:pt x="1224" y="71"/>
                  </a:lnTo>
                  <a:lnTo>
                    <a:pt x="1226" y="71"/>
                  </a:lnTo>
                  <a:lnTo>
                    <a:pt x="1233" y="68"/>
                  </a:lnTo>
                  <a:lnTo>
                    <a:pt x="1238" y="66"/>
                  </a:lnTo>
                  <a:lnTo>
                    <a:pt x="1238" y="66"/>
                  </a:lnTo>
                  <a:lnTo>
                    <a:pt x="1235" y="66"/>
                  </a:lnTo>
                  <a:lnTo>
                    <a:pt x="1231" y="64"/>
                  </a:lnTo>
                  <a:lnTo>
                    <a:pt x="1226" y="64"/>
                  </a:lnTo>
                  <a:lnTo>
                    <a:pt x="1228" y="64"/>
                  </a:lnTo>
                  <a:lnTo>
                    <a:pt x="1233" y="64"/>
                  </a:lnTo>
                  <a:lnTo>
                    <a:pt x="1240" y="64"/>
                  </a:lnTo>
                  <a:lnTo>
                    <a:pt x="1245" y="64"/>
                  </a:lnTo>
                  <a:lnTo>
                    <a:pt x="1252" y="61"/>
                  </a:lnTo>
                  <a:lnTo>
                    <a:pt x="1252" y="61"/>
                  </a:lnTo>
                  <a:lnTo>
                    <a:pt x="1254" y="61"/>
                  </a:lnTo>
                  <a:lnTo>
                    <a:pt x="1254" y="59"/>
                  </a:lnTo>
                  <a:lnTo>
                    <a:pt x="1252" y="59"/>
                  </a:lnTo>
                  <a:lnTo>
                    <a:pt x="1250" y="59"/>
                  </a:lnTo>
                  <a:lnTo>
                    <a:pt x="1245" y="59"/>
                  </a:lnTo>
                  <a:lnTo>
                    <a:pt x="1240" y="59"/>
                  </a:lnTo>
                  <a:lnTo>
                    <a:pt x="1240" y="56"/>
                  </a:lnTo>
                  <a:lnTo>
                    <a:pt x="1240" y="56"/>
                  </a:lnTo>
                  <a:lnTo>
                    <a:pt x="1238" y="56"/>
                  </a:lnTo>
                  <a:lnTo>
                    <a:pt x="1235" y="56"/>
                  </a:lnTo>
                  <a:lnTo>
                    <a:pt x="1231" y="56"/>
                  </a:lnTo>
                  <a:lnTo>
                    <a:pt x="1221" y="56"/>
                  </a:lnTo>
                  <a:lnTo>
                    <a:pt x="1219" y="56"/>
                  </a:lnTo>
                  <a:lnTo>
                    <a:pt x="1217" y="56"/>
                  </a:lnTo>
                  <a:lnTo>
                    <a:pt x="1217" y="56"/>
                  </a:lnTo>
                  <a:lnTo>
                    <a:pt x="1214" y="56"/>
                  </a:lnTo>
                  <a:lnTo>
                    <a:pt x="1212" y="56"/>
                  </a:lnTo>
                  <a:lnTo>
                    <a:pt x="1212" y="54"/>
                  </a:lnTo>
                  <a:lnTo>
                    <a:pt x="1212" y="54"/>
                  </a:lnTo>
                  <a:lnTo>
                    <a:pt x="1214" y="54"/>
                  </a:lnTo>
                  <a:lnTo>
                    <a:pt x="1219" y="54"/>
                  </a:lnTo>
                  <a:lnTo>
                    <a:pt x="1221" y="54"/>
                  </a:lnTo>
                  <a:lnTo>
                    <a:pt x="1226" y="54"/>
                  </a:lnTo>
                  <a:lnTo>
                    <a:pt x="1233" y="54"/>
                  </a:lnTo>
                  <a:lnTo>
                    <a:pt x="1235" y="54"/>
                  </a:lnTo>
                  <a:lnTo>
                    <a:pt x="1238" y="54"/>
                  </a:lnTo>
                  <a:lnTo>
                    <a:pt x="1240" y="54"/>
                  </a:lnTo>
                  <a:lnTo>
                    <a:pt x="1242" y="54"/>
                  </a:lnTo>
                  <a:lnTo>
                    <a:pt x="1247" y="54"/>
                  </a:lnTo>
                  <a:lnTo>
                    <a:pt x="1247" y="54"/>
                  </a:lnTo>
                  <a:lnTo>
                    <a:pt x="1250" y="56"/>
                  </a:lnTo>
                  <a:lnTo>
                    <a:pt x="1257" y="56"/>
                  </a:lnTo>
                  <a:lnTo>
                    <a:pt x="1259" y="54"/>
                  </a:lnTo>
                  <a:lnTo>
                    <a:pt x="1261" y="52"/>
                  </a:lnTo>
                  <a:lnTo>
                    <a:pt x="1259" y="52"/>
                  </a:lnTo>
                  <a:lnTo>
                    <a:pt x="1254" y="54"/>
                  </a:lnTo>
                  <a:lnTo>
                    <a:pt x="1252" y="52"/>
                  </a:lnTo>
                  <a:lnTo>
                    <a:pt x="1250" y="52"/>
                  </a:lnTo>
                  <a:lnTo>
                    <a:pt x="1247" y="52"/>
                  </a:lnTo>
                  <a:lnTo>
                    <a:pt x="1245" y="52"/>
                  </a:lnTo>
                  <a:lnTo>
                    <a:pt x="1245" y="49"/>
                  </a:lnTo>
                  <a:lnTo>
                    <a:pt x="1240" y="49"/>
                  </a:lnTo>
                  <a:lnTo>
                    <a:pt x="1238" y="49"/>
                  </a:lnTo>
                  <a:lnTo>
                    <a:pt x="1238" y="49"/>
                  </a:lnTo>
                  <a:lnTo>
                    <a:pt x="1245" y="49"/>
                  </a:lnTo>
                  <a:lnTo>
                    <a:pt x="1247" y="49"/>
                  </a:lnTo>
                  <a:lnTo>
                    <a:pt x="1250" y="49"/>
                  </a:lnTo>
                  <a:lnTo>
                    <a:pt x="1254" y="49"/>
                  </a:lnTo>
                  <a:lnTo>
                    <a:pt x="1257" y="49"/>
                  </a:lnTo>
                  <a:lnTo>
                    <a:pt x="1261" y="49"/>
                  </a:lnTo>
                  <a:lnTo>
                    <a:pt x="1266" y="49"/>
                  </a:lnTo>
                  <a:lnTo>
                    <a:pt x="1268" y="49"/>
                  </a:lnTo>
                  <a:lnTo>
                    <a:pt x="1271" y="49"/>
                  </a:lnTo>
                  <a:lnTo>
                    <a:pt x="1273" y="49"/>
                  </a:lnTo>
                  <a:lnTo>
                    <a:pt x="1278" y="49"/>
                  </a:lnTo>
                  <a:lnTo>
                    <a:pt x="1280" y="49"/>
                  </a:lnTo>
                  <a:lnTo>
                    <a:pt x="1280" y="49"/>
                  </a:lnTo>
                  <a:lnTo>
                    <a:pt x="1283" y="47"/>
                  </a:lnTo>
                  <a:lnTo>
                    <a:pt x="1283" y="47"/>
                  </a:lnTo>
                  <a:lnTo>
                    <a:pt x="1283" y="47"/>
                  </a:lnTo>
                  <a:lnTo>
                    <a:pt x="1283" y="45"/>
                  </a:lnTo>
                  <a:lnTo>
                    <a:pt x="1283" y="45"/>
                  </a:lnTo>
                  <a:lnTo>
                    <a:pt x="1280" y="45"/>
                  </a:lnTo>
                  <a:lnTo>
                    <a:pt x="1275" y="45"/>
                  </a:lnTo>
                  <a:lnTo>
                    <a:pt x="1271" y="45"/>
                  </a:lnTo>
                  <a:lnTo>
                    <a:pt x="1271" y="45"/>
                  </a:lnTo>
                  <a:lnTo>
                    <a:pt x="1273" y="42"/>
                  </a:lnTo>
                  <a:lnTo>
                    <a:pt x="1278" y="42"/>
                  </a:lnTo>
                  <a:lnTo>
                    <a:pt x="1280" y="45"/>
                  </a:lnTo>
                  <a:lnTo>
                    <a:pt x="1285" y="45"/>
                  </a:lnTo>
                  <a:lnTo>
                    <a:pt x="1294" y="47"/>
                  </a:lnTo>
                  <a:lnTo>
                    <a:pt x="1297" y="47"/>
                  </a:lnTo>
                  <a:lnTo>
                    <a:pt x="1299" y="45"/>
                  </a:lnTo>
                  <a:lnTo>
                    <a:pt x="1306" y="45"/>
                  </a:lnTo>
                  <a:lnTo>
                    <a:pt x="1308" y="45"/>
                  </a:lnTo>
                  <a:lnTo>
                    <a:pt x="1311" y="45"/>
                  </a:lnTo>
                  <a:lnTo>
                    <a:pt x="1311" y="42"/>
                  </a:lnTo>
                  <a:lnTo>
                    <a:pt x="1311" y="42"/>
                  </a:lnTo>
                  <a:lnTo>
                    <a:pt x="1308" y="42"/>
                  </a:lnTo>
                  <a:lnTo>
                    <a:pt x="1318" y="42"/>
                  </a:lnTo>
                  <a:lnTo>
                    <a:pt x="1320" y="40"/>
                  </a:lnTo>
                  <a:lnTo>
                    <a:pt x="1323" y="40"/>
                  </a:lnTo>
                  <a:lnTo>
                    <a:pt x="1320" y="40"/>
                  </a:lnTo>
                  <a:lnTo>
                    <a:pt x="1318" y="40"/>
                  </a:lnTo>
                  <a:lnTo>
                    <a:pt x="1308" y="40"/>
                  </a:lnTo>
                  <a:lnTo>
                    <a:pt x="1306" y="40"/>
                  </a:lnTo>
                  <a:lnTo>
                    <a:pt x="1304" y="40"/>
                  </a:lnTo>
                  <a:lnTo>
                    <a:pt x="1304" y="40"/>
                  </a:lnTo>
                  <a:lnTo>
                    <a:pt x="1306" y="40"/>
                  </a:lnTo>
                  <a:lnTo>
                    <a:pt x="1308" y="40"/>
                  </a:lnTo>
                  <a:lnTo>
                    <a:pt x="1308" y="40"/>
                  </a:lnTo>
                  <a:lnTo>
                    <a:pt x="1311" y="40"/>
                  </a:lnTo>
                  <a:lnTo>
                    <a:pt x="1318" y="40"/>
                  </a:lnTo>
                  <a:lnTo>
                    <a:pt x="1327" y="38"/>
                  </a:lnTo>
                  <a:lnTo>
                    <a:pt x="1330" y="38"/>
                  </a:lnTo>
                  <a:lnTo>
                    <a:pt x="1327" y="35"/>
                  </a:lnTo>
                  <a:lnTo>
                    <a:pt x="1327" y="33"/>
                  </a:lnTo>
                  <a:lnTo>
                    <a:pt x="1327" y="33"/>
                  </a:lnTo>
                  <a:lnTo>
                    <a:pt x="1330" y="35"/>
                  </a:lnTo>
                  <a:lnTo>
                    <a:pt x="1332" y="35"/>
                  </a:lnTo>
                  <a:lnTo>
                    <a:pt x="1332" y="35"/>
                  </a:lnTo>
                  <a:lnTo>
                    <a:pt x="1334" y="35"/>
                  </a:lnTo>
                  <a:lnTo>
                    <a:pt x="1337" y="35"/>
                  </a:lnTo>
                  <a:lnTo>
                    <a:pt x="1339" y="35"/>
                  </a:lnTo>
                  <a:lnTo>
                    <a:pt x="1349" y="33"/>
                  </a:lnTo>
                  <a:lnTo>
                    <a:pt x="1353" y="33"/>
                  </a:lnTo>
                  <a:lnTo>
                    <a:pt x="1365" y="30"/>
                  </a:lnTo>
                  <a:lnTo>
                    <a:pt x="1379" y="26"/>
                  </a:lnTo>
                  <a:lnTo>
                    <a:pt x="1386" y="26"/>
                  </a:lnTo>
                  <a:lnTo>
                    <a:pt x="1398" y="23"/>
                  </a:lnTo>
                  <a:lnTo>
                    <a:pt x="1407" y="21"/>
                  </a:lnTo>
                  <a:lnTo>
                    <a:pt x="1407" y="21"/>
                  </a:lnTo>
                  <a:lnTo>
                    <a:pt x="1403" y="21"/>
                  </a:lnTo>
                  <a:lnTo>
                    <a:pt x="1398" y="21"/>
                  </a:lnTo>
                  <a:lnTo>
                    <a:pt x="1365" y="23"/>
                  </a:lnTo>
                  <a:lnTo>
                    <a:pt x="1363" y="23"/>
                  </a:lnTo>
                  <a:lnTo>
                    <a:pt x="1360" y="23"/>
                  </a:lnTo>
                  <a:lnTo>
                    <a:pt x="1363" y="23"/>
                  </a:lnTo>
                  <a:lnTo>
                    <a:pt x="1384" y="21"/>
                  </a:lnTo>
                  <a:lnTo>
                    <a:pt x="1386" y="21"/>
                  </a:lnTo>
                  <a:lnTo>
                    <a:pt x="1386" y="21"/>
                  </a:lnTo>
                  <a:lnTo>
                    <a:pt x="1386" y="21"/>
                  </a:lnTo>
                  <a:lnTo>
                    <a:pt x="1389" y="19"/>
                  </a:lnTo>
                  <a:lnTo>
                    <a:pt x="1396" y="19"/>
                  </a:lnTo>
                  <a:lnTo>
                    <a:pt x="1400" y="19"/>
                  </a:lnTo>
                  <a:lnTo>
                    <a:pt x="1403" y="19"/>
                  </a:lnTo>
                  <a:lnTo>
                    <a:pt x="1405" y="19"/>
                  </a:lnTo>
                  <a:lnTo>
                    <a:pt x="1407" y="19"/>
                  </a:lnTo>
                  <a:lnTo>
                    <a:pt x="1415" y="19"/>
                  </a:lnTo>
                  <a:lnTo>
                    <a:pt x="1417" y="19"/>
                  </a:lnTo>
                  <a:lnTo>
                    <a:pt x="1419" y="16"/>
                  </a:lnTo>
                  <a:lnTo>
                    <a:pt x="1426" y="16"/>
                  </a:lnTo>
                  <a:lnTo>
                    <a:pt x="1440" y="14"/>
                  </a:lnTo>
                  <a:lnTo>
                    <a:pt x="1445" y="14"/>
                  </a:lnTo>
                  <a:lnTo>
                    <a:pt x="1448" y="14"/>
                  </a:lnTo>
                  <a:lnTo>
                    <a:pt x="1455" y="12"/>
                  </a:lnTo>
                  <a:lnTo>
                    <a:pt x="1459" y="12"/>
                  </a:lnTo>
                  <a:lnTo>
                    <a:pt x="1459" y="9"/>
                  </a:lnTo>
                  <a:lnTo>
                    <a:pt x="1459" y="9"/>
                  </a:lnTo>
                  <a:close/>
                  <a:moveTo>
                    <a:pt x="1202" y="210"/>
                  </a:moveTo>
                  <a:lnTo>
                    <a:pt x="1202" y="210"/>
                  </a:lnTo>
                  <a:lnTo>
                    <a:pt x="1200" y="213"/>
                  </a:lnTo>
                  <a:lnTo>
                    <a:pt x="1198" y="213"/>
                  </a:lnTo>
                  <a:lnTo>
                    <a:pt x="1202" y="213"/>
                  </a:lnTo>
                  <a:lnTo>
                    <a:pt x="1202" y="213"/>
                  </a:lnTo>
                  <a:lnTo>
                    <a:pt x="1205" y="213"/>
                  </a:lnTo>
                  <a:lnTo>
                    <a:pt x="1205" y="210"/>
                  </a:lnTo>
                  <a:lnTo>
                    <a:pt x="1205" y="210"/>
                  </a:lnTo>
                  <a:lnTo>
                    <a:pt x="1205" y="210"/>
                  </a:lnTo>
                  <a:lnTo>
                    <a:pt x="1202" y="210"/>
                  </a:lnTo>
                  <a:close/>
                  <a:moveTo>
                    <a:pt x="1247" y="255"/>
                  </a:moveTo>
                  <a:lnTo>
                    <a:pt x="1250" y="255"/>
                  </a:lnTo>
                  <a:lnTo>
                    <a:pt x="1250" y="255"/>
                  </a:lnTo>
                  <a:lnTo>
                    <a:pt x="1250" y="255"/>
                  </a:lnTo>
                  <a:lnTo>
                    <a:pt x="1247" y="255"/>
                  </a:lnTo>
                  <a:lnTo>
                    <a:pt x="1245" y="255"/>
                  </a:lnTo>
                  <a:lnTo>
                    <a:pt x="1245" y="257"/>
                  </a:lnTo>
                  <a:lnTo>
                    <a:pt x="1242" y="257"/>
                  </a:lnTo>
                  <a:lnTo>
                    <a:pt x="1242" y="257"/>
                  </a:lnTo>
                  <a:lnTo>
                    <a:pt x="1242" y="257"/>
                  </a:lnTo>
                  <a:lnTo>
                    <a:pt x="1245" y="257"/>
                  </a:lnTo>
                  <a:lnTo>
                    <a:pt x="1247" y="255"/>
                  </a:lnTo>
                  <a:close/>
                  <a:moveTo>
                    <a:pt x="1146" y="106"/>
                  </a:moveTo>
                  <a:lnTo>
                    <a:pt x="1148" y="106"/>
                  </a:lnTo>
                  <a:lnTo>
                    <a:pt x="1151" y="106"/>
                  </a:lnTo>
                  <a:lnTo>
                    <a:pt x="1151" y="104"/>
                  </a:lnTo>
                  <a:lnTo>
                    <a:pt x="1151" y="104"/>
                  </a:lnTo>
                  <a:lnTo>
                    <a:pt x="1153" y="104"/>
                  </a:lnTo>
                  <a:lnTo>
                    <a:pt x="1155" y="101"/>
                  </a:lnTo>
                  <a:lnTo>
                    <a:pt x="1155" y="101"/>
                  </a:lnTo>
                  <a:lnTo>
                    <a:pt x="1155" y="101"/>
                  </a:lnTo>
                  <a:lnTo>
                    <a:pt x="1153" y="101"/>
                  </a:lnTo>
                  <a:lnTo>
                    <a:pt x="1148" y="104"/>
                  </a:lnTo>
                  <a:lnTo>
                    <a:pt x="1146" y="104"/>
                  </a:lnTo>
                  <a:lnTo>
                    <a:pt x="1141" y="104"/>
                  </a:lnTo>
                  <a:lnTo>
                    <a:pt x="1141" y="106"/>
                  </a:lnTo>
                  <a:lnTo>
                    <a:pt x="1143" y="106"/>
                  </a:lnTo>
                  <a:lnTo>
                    <a:pt x="1146" y="106"/>
                  </a:lnTo>
                  <a:close/>
                  <a:moveTo>
                    <a:pt x="1198" y="598"/>
                  </a:moveTo>
                  <a:lnTo>
                    <a:pt x="1198" y="598"/>
                  </a:lnTo>
                  <a:lnTo>
                    <a:pt x="1195" y="598"/>
                  </a:lnTo>
                  <a:lnTo>
                    <a:pt x="1198" y="600"/>
                  </a:lnTo>
                  <a:lnTo>
                    <a:pt x="1198" y="600"/>
                  </a:lnTo>
                  <a:lnTo>
                    <a:pt x="1198" y="600"/>
                  </a:lnTo>
                  <a:lnTo>
                    <a:pt x="1198" y="598"/>
                  </a:lnTo>
                  <a:lnTo>
                    <a:pt x="1202" y="598"/>
                  </a:lnTo>
                  <a:lnTo>
                    <a:pt x="1202" y="598"/>
                  </a:lnTo>
                  <a:lnTo>
                    <a:pt x="1202" y="598"/>
                  </a:lnTo>
                  <a:lnTo>
                    <a:pt x="1200" y="598"/>
                  </a:lnTo>
                  <a:lnTo>
                    <a:pt x="1198" y="598"/>
                  </a:lnTo>
                  <a:lnTo>
                    <a:pt x="1198" y="598"/>
                  </a:lnTo>
                  <a:lnTo>
                    <a:pt x="1198" y="598"/>
                  </a:lnTo>
                  <a:lnTo>
                    <a:pt x="1198" y="598"/>
                  </a:lnTo>
                  <a:lnTo>
                    <a:pt x="1198" y="598"/>
                  </a:lnTo>
                  <a:close/>
                  <a:moveTo>
                    <a:pt x="1257" y="262"/>
                  </a:moveTo>
                  <a:lnTo>
                    <a:pt x="1254" y="260"/>
                  </a:lnTo>
                  <a:lnTo>
                    <a:pt x="1254" y="257"/>
                  </a:lnTo>
                  <a:lnTo>
                    <a:pt x="1252" y="257"/>
                  </a:lnTo>
                  <a:lnTo>
                    <a:pt x="1247" y="260"/>
                  </a:lnTo>
                  <a:lnTo>
                    <a:pt x="1245" y="260"/>
                  </a:lnTo>
                  <a:lnTo>
                    <a:pt x="1242" y="260"/>
                  </a:lnTo>
                  <a:lnTo>
                    <a:pt x="1242" y="260"/>
                  </a:lnTo>
                  <a:lnTo>
                    <a:pt x="1240" y="260"/>
                  </a:lnTo>
                  <a:lnTo>
                    <a:pt x="1240" y="260"/>
                  </a:lnTo>
                  <a:lnTo>
                    <a:pt x="1235" y="260"/>
                  </a:lnTo>
                  <a:lnTo>
                    <a:pt x="1231" y="260"/>
                  </a:lnTo>
                  <a:lnTo>
                    <a:pt x="1228" y="262"/>
                  </a:lnTo>
                  <a:lnTo>
                    <a:pt x="1228" y="262"/>
                  </a:lnTo>
                  <a:lnTo>
                    <a:pt x="1235" y="257"/>
                  </a:lnTo>
                  <a:lnTo>
                    <a:pt x="1235" y="257"/>
                  </a:lnTo>
                  <a:lnTo>
                    <a:pt x="1238" y="257"/>
                  </a:lnTo>
                  <a:lnTo>
                    <a:pt x="1238" y="257"/>
                  </a:lnTo>
                  <a:lnTo>
                    <a:pt x="1240" y="255"/>
                  </a:lnTo>
                  <a:lnTo>
                    <a:pt x="1242" y="255"/>
                  </a:lnTo>
                  <a:lnTo>
                    <a:pt x="1238" y="253"/>
                  </a:lnTo>
                  <a:lnTo>
                    <a:pt x="1235" y="253"/>
                  </a:lnTo>
                  <a:lnTo>
                    <a:pt x="1235" y="253"/>
                  </a:lnTo>
                  <a:lnTo>
                    <a:pt x="1233" y="253"/>
                  </a:lnTo>
                  <a:lnTo>
                    <a:pt x="1231" y="253"/>
                  </a:lnTo>
                  <a:lnTo>
                    <a:pt x="1231" y="253"/>
                  </a:lnTo>
                  <a:lnTo>
                    <a:pt x="1228" y="253"/>
                  </a:lnTo>
                  <a:lnTo>
                    <a:pt x="1226" y="253"/>
                  </a:lnTo>
                  <a:lnTo>
                    <a:pt x="1224" y="253"/>
                  </a:lnTo>
                  <a:lnTo>
                    <a:pt x="1224" y="253"/>
                  </a:lnTo>
                  <a:lnTo>
                    <a:pt x="1221" y="253"/>
                  </a:lnTo>
                  <a:lnTo>
                    <a:pt x="1219" y="253"/>
                  </a:lnTo>
                  <a:lnTo>
                    <a:pt x="1221" y="253"/>
                  </a:lnTo>
                  <a:lnTo>
                    <a:pt x="1224" y="253"/>
                  </a:lnTo>
                  <a:lnTo>
                    <a:pt x="1226" y="253"/>
                  </a:lnTo>
                  <a:lnTo>
                    <a:pt x="1228" y="253"/>
                  </a:lnTo>
                  <a:lnTo>
                    <a:pt x="1231" y="250"/>
                  </a:lnTo>
                  <a:lnTo>
                    <a:pt x="1233" y="248"/>
                  </a:lnTo>
                  <a:lnTo>
                    <a:pt x="1233" y="246"/>
                  </a:lnTo>
                  <a:lnTo>
                    <a:pt x="1231" y="248"/>
                  </a:lnTo>
                  <a:lnTo>
                    <a:pt x="1228" y="246"/>
                  </a:lnTo>
                  <a:lnTo>
                    <a:pt x="1228" y="243"/>
                  </a:lnTo>
                  <a:lnTo>
                    <a:pt x="1226" y="243"/>
                  </a:lnTo>
                  <a:lnTo>
                    <a:pt x="1224" y="243"/>
                  </a:lnTo>
                  <a:lnTo>
                    <a:pt x="1221" y="243"/>
                  </a:lnTo>
                  <a:lnTo>
                    <a:pt x="1221" y="243"/>
                  </a:lnTo>
                  <a:lnTo>
                    <a:pt x="1221" y="243"/>
                  </a:lnTo>
                  <a:lnTo>
                    <a:pt x="1224" y="241"/>
                  </a:lnTo>
                  <a:lnTo>
                    <a:pt x="1224" y="241"/>
                  </a:lnTo>
                  <a:lnTo>
                    <a:pt x="1226" y="241"/>
                  </a:lnTo>
                  <a:lnTo>
                    <a:pt x="1224" y="241"/>
                  </a:lnTo>
                  <a:lnTo>
                    <a:pt x="1224" y="239"/>
                  </a:lnTo>
                  <a:lnTo>
                    <a:pt x="1224" y="241"/>
                  </a:lnTo>
                  <a:lnTo>
                    <a:pt x="1219" y="241"/>
                  </a:lnTo>
                  <a:lnTo>
                    <a:pt x="1217" y="243"/>
                  </a:lnTo>
                  <a:lnTo>
                    <a:pt x="1214" y="243"/>
                  </a:lnTo>
                  <a:lnTo>
                    <a:pt x="1214" y="246"/>
                  </a:lnTo>
                  <a:lnTo>
                    <a:pt x="1214" y="246"/>
                  </a:lnTo>
                  <a:lnTo>
                    <a:pt x="1214" y="246"/>
                  </a:lnTo>
                  <a:lnTo>
                    <a:pt x="1214" y="246"/>
                  </a:lnTo>
                  <a:lnTo>
                    <a:pt x="1214" y="243"/>
                  </a:lnTo>
                  <a:lnTo>
                    <a:pt x="1217" y="241"/>
                  </a:lnTo>
                  <a:lnTo>
                    <a:pt x="1217" y="241"/>
                  </a:lnTo>
                  <a:lnTo>
                    <a:pt x="1214" y="241"/>
                  </a:lnTo>
                  <a:lnTo>
                    <a:pt x="1214" y="241"/>
                  </a:lnTo>
                  <a:lnTo>
                    <a:pt x="1212" y="241"/>
                  </a:lnTo>
                  <a:lnTo>
                    <a:pt x="1209" y="241"/>
                  </a:lnTo>
                  <a:lnTo>
                    <a:pt x="1209" y="241"/>
                  </a:lnTo>
                  <a:lnTo>
                    <a:pt x="1212" y="241"/>
                  </a:lnTo>
                  <a:lnTo>
                    <a:pt x="1212" y="239"/>
                  </a:lnTo>
                  <a:lnTo>
                    <a:pt x="1209" y="239"/>
                  </a:lnTo>
                  <a:lnTo>
                    <a:pt x="1207" y="241"/>
                  </a:lnTo>
                  <a:lnTo>
                    <a:pt x="1202" y="243"/>
                  </a:lnTo>
                  <a:lnTo>
                    <a:pt x="1202" y="243"/>
                  </a:lnTo>
                  <a:lnTo>
                    <a:pt x="1202" y="243"/>
                  </a:lnTo>
                  <a:lnTo>
                    <a:pt x="1200" y="243"/>
                  </a:lnTo>
                  <a:lnTo>
                    <a:pt x="1200" y="243"/>
                  </a:lnTo>
                  <a:lnTo>
                    <a:pt x="1202" y="241"/>
                  </a:lnTo>
                  <a:lnTo>
                    <a:pt x="1207" y="239"/>
                  </a:lnTo>
                  <a:lnTo>
                    <a:pt x="1207" y="239"/>
                  </a:lnTo>
                  <a:lnTo>
                    <a:pt x="1209" y="236"/>
                  </a:lnTo>
                  <a:lnTo>
                    <a:pt x="1205" y="236"/>
                  </a:lnTo>
                  <a:lnTo>
                    <a:pt x="1202" y="236"/>
                  </a:lnTo>
                  <a:lnTo>
                    <a:pt x="1202" y="239"/>
                  </a:lnTo>
                  <a:lnTo>
                    <a:pt x="1200" y="241"/>
                  </a:lnTo>
                  <a:lnTo>
                    <a:pt x="1200" y="241"/>
                  </a:lnTo>
                  <a:lnTo>
                    <a:pt x="1202" y="239"/>
                  </a:lnTo>
                  <a:lnTo>
                    <a:pt x="1200" y="239"/>
                  </a:lnTo>
                  <a:lnTo>
                    <a:pt x="1198" y="239"/>
                  </a:lnTo>
                  <a:lnTo>
                    <a:pt x="1198" y="239"/>
                  </a:lnTo>
                  <a:lnTo>
                    <a:pt x="1198" y="239"/>
                  </a:lnTo>
                  <a:lnTo>
                    <a:pt x="1200" y="236"/>
                  </a:lnTo>
                  <a:lnTo>
                    <a:pt x="1200" y="236"/>
                  </a:lnTo>
                  <a:lnTo>
                    <a:pt x="1200" y="236"/>
                  </a:lnTo>
                  <a:lnTo>
                    <a:pt x="1200" y="234"/>
                  </a:lnTo>
                  <a:lnTo>
                    <a:pt x="1200" y="234"/>
                  </a:lnTo>
                  <a:lnTo>
                    <a:pt x="1205" y="234"/>
                  </a:lnTo>
                  <a:lnTo>
                    <a:pt x="1205" y="231"/>
                  </a:lnTo>
                  <a:lnTo>
                    <a:pt x="1205" y="231"/>
                  </a:lnTo>
                  <a:lnTo>
                    <a:pt x="1202" y="231"/>
                  </a:lnTo>
                  <a:lnTo>
                    <a:pt x="1200" y="231"/>
                  </a:lnTo>
                  <a:lnTo>
                    <a:pt x="1198" y="231"/>
                  </a:lnTo>
                  <a:lnTo>
                    <a:pt x="1198" y="231"/>
                  </a:lnTo>
                  <a:lnTo>
                    <a:pt x="1195" y="231"/>
                  </a:lnTo>
                  <a:lnTo>
                    <a:pt x="1195" y="231"/>
                  </a:lnTo>
                  <a:lnTo>
                    <a:pt x="1193" y="231"/>
                  </a:lnTo>
                  <a:lnTo>
                    <a:pt x="1193" y="231"/>
                  </a:lnTo>
                  <a:lnTo>
                    <a:pt x="1191" y="231"/>
                  </a:lnTo>
                  <a:lnTo>
                    <a:pt x="1188" y="231"/>
                  </a:lnTo>
                  <a:lnTo>
                    <a:pt x="1188" y="231"/>
                  </a:lnTo>
                  <a:lnTo>
                    <a:pt x="1188" y="229"/>
                  </a:lnTo>
                  <a:lnTo>
                    <a:pt x="1188" y="229"/>
                  </a:lnTo>
                  <a:lnTo>
                    <a:pt x="1188" y="227"/>
                  </a:lnTo>
                  <a:lnTo>
                    <a:pt x="1186" y="227"/>
                  </a:lnTo>
                  <a:lnTo>
                    <a:pt x="1184" y="227"/>
                  </a:lnTo>
                  <a:lnTo>
                    <a:pt x="1179" y="227"/>
                  </a:lnTo>
                  <a:lnTo>
                    <a:pt x="1174" y="224"/>
                  </a:lnTo>
                  <a:lnTo>
                    <a:pt x="1174" y="224"/>
                  </a:lnTo>
                  <a:lnTo>
                    <a:pt x="1174" y="224"/>
                  </a:lnTo>
                  <a:lnTo>
                    <a:pt x="1176" y="224"/>
                  </a:lnTo>
                  <a:lnTo>
                    <a:pt x="1181" y="227"/>
                  </a:lnTo>
                  <a:lnTo>
                    <a:pt x="1184" y="227"/>
                  </a:lnTo>
                  <a:lnTo>
                    <a:pt x="1186" y="224"/>
                  </a:lnTo>
                  <a:lnTo>
                    <a:pt x="1186" y="224"/>
                  </a:lnTo>
                  <a:lnTo>
                    <a:pt x="1188" y="224"/>
                  </a:lnTo>
                  <a:lnTo>
                    <a:pt x="1191" y="227"/>
                  </a:lnTo>
                  <a:lnTo>
                    <a:pt x="1193" y="227"/>
                  </a:lnTo>
                  <a:lnTo>
                    <a:pt x="1195" y="224"/>
                  </a:lnTo>
                  <a:lnTo>
                    <a:pt x="1198" y="224"/>
                  </a:lnTo>
                  <a:lnTo>
                    <a:pt x="1198" y="222"/>
                  </a:lnTo>
                  <a:lnTo>
                    <a:pt x="1198" y="222"/>
                  </a:lnTo>
                  <a:lnTo>
                    <a:pt x="1195" y="220"/>
                  </a:lnTo>
                  <a:lnTo>
                    <a:pt x="1193" y="220"/>
                  </a:lnTo>
                  <a:lnTo>
                    <a:pt x="1191" y="220"/>
                  </a:lnTo>
                  <a:lnTo>
                    <a:pt x="1181" y="222"/>
                  </a:lnTo>
                  <a:lnTo>
                    <a:pt x="1181" y="220"/>
                  </a:lnTo>
                  <a:lnTo>
                    <a:pt x="1188" y="220"/>
                  </a:lnTo>
                  <a:lnTo>
                    <a:pt x="1191" y="217"/>
                  </a:lnTo>
                  <a:lnTo>
                    <a:pt x="1195" y="220"/>
                  </a:lnTo>
                  <a:lnTo>
                    <a:pt x="1198" y="217"/>
                  </a:lnTo>
                  <a:lnTo>
                    <a:pt x="1200" y="220"/>
                  </a:lnTo>
                  <a:lnTo>
                    <a:pt x="1202" y="220"/>
                  </a:lnTo>
                  <a:lnTo>
                    <a:pt x="1202" y="220"/>
                  </a:lnTo>
                  <a:lnTo>
                    <a:pt x="1205" y="220"/>
                  </a:lnTo>
                  <a:lnTo>
                    <a:pt x="1207" y="220"/>
                  </a:lnTo>
                  <a:lnTo>
                    <a:pt x="1212" y="220"/>
                  </a:lnTo>
                  <a:lnTo>
                    <a:pt x="1214" y="220"/>
                  </a:lnTo>
                  <a:lnTo>
                    <a:pt x="1214" y="220"/>
                  </a:lnTo>
                  <a:lnTo>
                    <a:pt x="1217" y="217"/>
                  </a:lnTo>
                  <a:lnTo>
                    <a:pt x="1217" y="217"/>
                  </a:lnTo>
                  <a:lnTo>
                    <a:pt x="1217" y="217"/>
                  </a:lnTo>
                  <a:lnTo>
                    <a:pt x="1214" y="217"/>
                  </a:lnTo>
                  <a:lnTo>
                    <a:pt x="1212" y="215"/>
                  </a:lnTo>
                  <a:lnTo>
                    <a:pt x="1209" y="215"/>
                  </a:lnTo>
                  <a:lnTo>
                    <a:pt x="1209" y="215"/>
                  </a:lnTo>
                  <a:lnTo>
                    <a:pt x="1205" y="215"/>
                  </a:lnTo>
                  <a:lnTo>
                    <a:pt x="1202" y="215"/>
                  </a:lnTo>
                  <a:lnTo>
                    <a:pt x="1202" y="215"/>
                  </a:lnTo>
                  <a:lnTo>
                    <a:pt x="1200" y="215"/>
                  </a:lnTo>
                  <a:lnTo>
                    <a:pt x="1195" y="213"/>
                  </a:lnTo>
                  <a:lnTo>
                    <a:pt x="1191" y="213"/>
                  </a:lnTo>
                  <a:lnTo>
                    <a:pt x="1186" y="213"/>
                  </a:lnTo>
                  <a:lnTo>
                    <a:pt x="1184" y="213"/>
                  </a:lnTo>
                  <a:lnTo>
                    <a:pt x="1184" y="213"/>
                  </a:lnTo>
                  <a:lnTo>
                    <a:pt x="1186" y="213"/>
                  </a:lnTo>
                  <a:lnTo>
                    <a:pt x="1191" y="210"/>
                  </a:lnTo>
                  <a:lnTo>
                    <a:pt x="1193" y="210"/>
                  </a:lnTo>
                  <a:lnTo>
                    <a:pt x="1198" y="210"/>
                  </a:lnTo>
                  <a:lnTo>
                    <a:pt x="1198" y="210"/>
                  </a:lnTo>
                  <a:lnTo>
                    <a:pt x="1200" y="210"/>
                  </a:lnTo>
                  <a:lnTo>
                    <a:pt x="1200" y="210"/>
                  </a:lnTo>
                  <a:lnTo>
                    <a:pt x="1202" y="210"/>
                  </a:lnTo>
                  <a:lnTo>
                    <a:pt x="1205" y="208"/>
                  </a:lnTo>
                  <a:lnTo>
                    <a:pt x="1207" y="208"/>
                  </a:lnTo>
                  <a:lnTo>
                    <a:pt x="1212" y="210"/>
                  </a:lnTo>
                  <a:lnTo>
                    <a:pt x="1214" y="210"/>
                  </a:lnTo>
                  <a:lnTo>
                    <a:pt x="1214" y="210"/>
                  </a:lnTo>
                  <a:lnTo>
                    <a:pt x="1214" y="210"/>
                  </a:lnTo>
                  <a:lnTo>
                    <a:pt x="1217" y="208"/>
                  </a:lnTo>
                  <a:lnTo>
                    <a:pt x="1217" y="208"/>
                  </a:lnTo>
                  <a:lnTo>
                    <a:pt x="1217" y="205"/>
                  </a:lnTo>
                  <a:lnTo>
                    <a:pt x="1217" y="203"/>
                  </a:lnTo>
                  <a:lnTo>
                    <a:pt x="1214" y="201"/>
                  </a:lnTo>
                  <a:lnTo>
                    <a:pt x="1212" y="201"/>
                  </a:lnTo>
                  <a:lnTo>
                    <a:pt x="1209" y="198"/>
                  </a:lnTo>
                  <a:lnTo>
                    <a:pt x="1209" y="198"/>
                  </a:lnTo>
                  <a:lnTo>
                    <a:pt x="1207" y="201"/>
                  </a:lnTo>
                  <a:lnTo>
                    <a:pt x="1205" y="201"/>
                  </a:lnTo>
                  <a:lnTo>
                    <a:pt x="1205" y="201"/>
                  </a:lnTo>
                  <a:lnTo>
                    <a:pt x="1205" y="201"/>
                  </a:lnTo>
                  <a:lnTo>
                    <a:pt x="1205" y="203"/>
                  </a:lnTo>
                  <a:lnTo>
                    <a:pt x="1205" y="203"/>
                  </a:lnTo>
                  <a:lnTo>
                    <a:pt x="1205" y="203"/>
                  </a:lnTo>
                  <a:lnTo>
                    <a:pt x="1202" y="203"/>
                  </a:lnTo>
                  <a:lnTo>
                    <a:pt x="1200" y="203"/>
                  </a:lnTo>
                  <a:lnTo>
                    <a:pt x="1200" y="203"/>
                  </a:lnTo>
                  <a:lnTo>
                    <a:pt x="1198" y="205"/>
                  </a:lnTo>
                  <a:lnTo>
                    <a:pt x="1195" y="205"/>
                  </a:lnTo>
                  <a:lnTo>
                    <a:pt x="1195" y="205"/>
                  </a:lnTo>
                  <a:lnTo>
                    <a:pt x="1193" y="205"/>
                  </a:lnTo>
                  <a:lnTo>
                    <a:pt x="1198" y="203"/>
                  </a:lnTo>
                  <a:lnTo>
                    <a:pt x="1198" y="203"/>
                  </a:lnTo>
                  <a:lnTo>
                    <a:pt x="1200" y="203"/>
                  </a:lnTo>
                  <a:lnTo>
                    <a:pt x="1200" y="201"/>
                  </a:lnTo>
                  <a:lnTo>
                    <a:pt x="1200" y="201"/>
                  </a:lnTo>
                  <a:lnTo>
                    <a:pt x="1200" y="201"/>
                  </a:lnTo>
                  <a:lnTo>
                    <a:pt x="1198" y="201"/>
                  </a:lnTo>
                  <a:lnTo>
                    <a:pt x="1193" y="201"/>
                  </a:lnTo>
                  <a:lnTo>
                    <a:pt x="1188" y="201"/>
                  </a:lnTo>
                  <a:lnTo>
                    <a:pt x="1186" y="203"/>
                  </a:lnTo>
                  <a:lnTo>
                    <a:pt x="1184" y="203"/>
                  </a:lnTo>
                  <a:lnTo>
                    <a:pt x="1181" y="203"/>
                  </a:lnTo>
                  <a:lnTo>
                    <a:pt x="1179" y="203"/>
                  </a:lnTo>
                  <a:lnTo>
                    <a:pt x="1181" y="203"/>
                  </a:lnTo>
                  <a:lnTo>
                    <a:pt x="1186" y="201"/>
                  </a:lnTo>
                  <a:lnTo>
                    <a:pt x="1191" y="201"/>
                  </a:lnTo>
                  <a:lnTo>
                    <a:pt x="1193" y="201"/>
                  </a:lnTo>
                  <a:lnTo>
                    <a:pt x="1195" y="201"/>
                  </a:lnTo>
                  <a:lnTo>
                    <a:pt x="1200" y="198"/>
                  </a:lnTo>
                  <a:lnTo>
                    <a:pt x="1200" y="198"/>
                  </a:lnTo>
                  <a:lnTo>
                    <a:pt x="1202" y="198"/>
                  </a:lnTo>
                  <a:lnTo>
                    <a:pt x="1205" y="198"/>
                  </a:lnTo>
                  <a:lnTo>
                    <a:pt x="1205" y="198"/>
                  </a:lnTo>
                  <a:lnTo>
                    <a:pt x="1207" y="196"/>
                  </a:lnTo>
                  <a:lnTo>
                    <a:pt x="1207" y="196"/>
                  </a:lnTo>
                  <a:lnTo>
                    <a:pt x="1209" y="196"/>
                  </a:lnTo>
                  <a:lnTo>
                    <a:pt x="1209" y="194"/>
                  </a:lnTo>
                  <a:lnTo>
                    <a:pt x="1209" y="194"/>
                  </a:lnTo>
                  <a:lnTo>
                    <a:pt x="1207" y="194"/>
                  </a:lnTo>
                  <a:lnTo>
                    <a:pt x="1205" y="194"/>
                  </a:lnTo>
                  <a:lnTo>
                    <a:pt x="1202" y="191"/>
                  </a:lnTo>
                  <a:lnTo>
                    <a:pt x="1200" y="191"/>
                  </a:lnTo>
                  <a:lnTo>
                    <a:pt x="1200" y="191"/>
                  </a:lnTo>
                  <a:lnTo>
                    <a:pt x="1198" y="191"/>
                  </a:lnTo>
                  <a:lnTo>
                    <a:pt x="1195" y="191"/>
                  </a:lnTo>
                  <a:lnTo>
                    <a:pt x="1195" y="191"/>
                  </a:lnTo>
                  <a:lnTo>
                    <a:pt x="1193" y="191"/>
                  </a:lnTo>
                  <a:lnTo>
                    <a:pt x="1191" y="189"/>
                  </a:lnTo>
                  <a:lnTo>
                    <a:pt x="1191" y="191"/>
                  </a:lnTo>
                  <a:lnTo>
                    <a:pt x="1186" y="191"/>
                  </a:lnTo>
                  <a:lnTo>
                    <a:pt x="1181" y="191"/>
                  </a:lnTo>
                  <a:lnTo>
                    <a:pt x="1176" y="194"/>
                  </a:lnTo>
                  <a:lnTo>
                    <a:pt x="1174" y="194"/>
                  </a:lnTo>
                  <a:lnTo>
                    <a:pt x="1172" y="196"/>
                  </a:lnTo>
                  <a:lnTo>
                    <a:pt x="1165" y="201"/>
                  </a:lnTo>
                  <a:lnTo>
                    <a:pt x="1162" y="203"/>
                  </a:lnTo>
                  <a:lnTo>
                    <a:pt x="1162" y="203"/>
                  </a:lnTo>
                  <a:lnTo>
                    <a:pt x="1169" y="198"/>
                  </a:lnTo>
                  <a:lnTo>
                    <a:pt x="1169" y="196"/>
                  </a:lnTo>
                  <a:lnTo>
                    <a:pt x="1169" y="196"/>
                  </a:lnTo>
                  <a:lnTo>
                    <a:pt x="1169" y="196"/>
                  </a:lnTo>
                  <a:lnTo>
                    <a:pt x="1169" y="196"/>
                  </a:lnTo>
                  <a:lnTo>
                    <a:pt x="1167" y="196"/>
                  </a:lnTo>
                  <a:lnTo>
                    <a:pt x="1165" y="196"/>
                  </a:lnTo>
                  <a:lnTo>
                    <a:pt x="1162" y="198"/>
                  </a:lnTo>
                  <a:lnTo>
                    <a:pt x="1162" y="198"/>
                  </a:lnTo>
                  <a:lnTo>
                    <a:pt x="1162" y="198"/>
                  </a:lnTo>
                  <a:lnTo>
                    <a:pt x="1160" y="196"/>
                  </a:lnTo>
                  <a:lnTo>
                    <a:pt x="1162" y="196"/>
                  </a:lnTo>
                  <a:lnTo>
                    <a:pt x="1162" y="196"/>
                  </a:lnTo>
                  <a:lnTo>
                    <a:pt x="1165" y="196"/>
                  </a:lnTo>
                  <a:lnTo>
                    <a:pt x="1167" y="194"/>
                  </a:lnTo>
                  <a:lnTo>
                    <a:pt x="1169" y="194"/>
                  </a:lnTo>
                  <a:lnTo>
                    <a:pt x="1172" y="194"/>
                  </a:lnTo>
                  <a:lnTo>
                    <a:pt x="1174" y="194"/>
                  </a:lnTo>
                  <a:lnTo>
                    <a:pt x="1181" y="191"/>
                  </a:lnTo>
                  <a:lnTo>
                    <a:pt x="1184" y="189"/>
                  </a:lnTo>
                  <a:lnTo>
                    <a:pt x="1184" y="189"/>
                  </a:lnTo>
                  <a:lnTo>
                    <a:pt x="1184" y="187"/>
                  </a:lnTo>
                  <a:lnTo>
                    <a:pt x="1186" y="187"/>
                  </a:lnTo>
                  <a:lnTo>
                    <a:pt x="1184" y="187"/>
                  </a:lnTo>
                  <a:lnTo>
                    <a:pt x="1184" y="184"/>
                  </a:lnTo>
                  <a:lnTo>
                    <a:pt x="1184" y="187"/>
                  </a:lnTo>
                  <a:lnTo>
                    <a:pt x="1179" y="187"/>
                  </a:lnTo>
                  <a:lnTo>
                    <a:pt x="1176" y="187"/>
                  </a:lnTo>
                  <a:lnTo>
                    <a:pt x="1174" y="187"/>
                  </a:lnTo>
                  <a:lnTo>
                    <a:pt x="1172" y="187"/>
                  </a:lnTo>
                  <a:lnTo>
                    <a:pt x="1167" y="187"/>
                  </a:lnTo>
                  <a:lnTo>
                    <a:pt x="1165" y="189"/>
                  </a:lnTo>
                  <a:lnTo>
                    <a:pt x="1162" y="189"/>
                  </a:lnTo>
                  <a:lnTo>
                    <a:pt x="1160" y="191"/>
                  </a:lnTo>
                  <a:lnTo>
                    <a:pt x="1155" y="191"/>
                  </a:lnTo>
                  <a:lnTo>
                    <a:pt x="1158" y="189"/>
                  </a:lnTo>
                  <a:lnTo>
                    <a:pt x="1160" y="189"/>
                  </a:lnTo>
                  <a:lnTo>
                    <a:pt x="1162" y="189"/>
                  </a:lnTo>
                  <a:lnTo>
                    <a:pt x="1167" y="187"/>
                  </a:lnTo>
                  <a:lnTo>
                    <a:pt x="1169" y="187"/>
                  </a:lnTo>
                  <a:lnTo>
                    <a:pt x="1169" y="187"/>
                  </a:lnTo>
                  <a:lnTo>
                    <a:pt x="1174" y="187"/>
                  </a:lnTo>
                  <a:lnTo>
                    <a:pt x="1174" y="187"/>
                  </a:lnTo>
                  <a:lnTo>
                    <a:pt x="1176" y="184"/>
                  </a:lnTo>
                  <a:lnTo>
                    <a:pt x="1181" y="184"/>
                  </a:lnTo>
                  <a:lnTo>
                    <a:pt x="1181" y="182"/>
                  </a:lnTo>
                  <a:lnTo>
                    <a:pt x="1181" y="182"/>
                  </a:lnTo>
                  <a:lnTo>
                    <a:pt x="1181" y="182"/>
                  </a:lnTo>
                  <a:lnTo>
                    <a:pt x="1181" y="179"/>
                  </a:lnTo>
                  <a:lnTo>
                    <a:pt x="1179" y="179"/>
                  </a:lnTo>
                  <a:lnTo>
                    <a:pt x="1179" y="179"/>
                  </a:lnTo>
                  <a:lnTo>
                    <a:pt x="1176" y="177"/>
                  </a:lnTo>
                  <a:lnTo>
                    <a:pt x="1174" y="177"/>
                  </a:lnTo>
                  <a:lnTo>
                    <a:pt x="1169" y="177"/>
                  </a:lnTo>
                  <a:lnTo>
                    <a:pt x="1167" y="177"/>
                  </a:lnTo>
                  <a:lnTo>
                    <a:pt x="1167" y="177"/>
                  </a:lnTo>
                  <a:lnTo>
                    <a:pt x="1167" y="177"/>
                  </a:lnTo>
                  <a:lnTo>
                    <a:pt x="1165" y="175"/>
                  </a:lnTo>
                  <a:lnTo>
                    <a:pt x="1158" y="177"/>
                  </a:lnTo>
                  <a:lnTo>
                    <a:pt x="1158" y="177"/>
                  </a:lnTo>
                  <a:lnTo>
                    <a:pt x="1155" y="179"/>
                  </a:lnTo>
                  <a:lnTo>
                    <a:pt x="1155" y="182"/>
                  </a:lnTo>
                  <a:lnTo>
                    <a:pt x="1155" y="182"/>
                  </a:lnTo>
                  <a:lnTo>
                    <a:pt x="1155" y="182"/>
                  </a:lnTo>
                  <a:lnTo>
                    <a:pt x="1153" y="182"/>
                  </a:lnTo>
                  <a:lnTo>
                    <a:pt x="1153" y="179"/>
                  </a:lnTo>
                  <a:lnTo>
                    <a:pt x="1153" y="177"/>
                  </a:lnTo>
                  <a:lnTo>
                    <a:pt x="1153" y="177"/>
                  </a:lnTo>
                  <a:lnTo>
                    <a:pt x="1148" y="177"/>
                  </a:lnTo>
                  <a:lnTo>
                    <a:pt x="1148" y="179"/>
                  </a:lnTo>
                  <a:lnTo>
                    <a:pt x="1146" y="179"/>
                  </a:lnTo>
                  <a:lnTo>
                    <a:pt x="1143" y="179"/>
                  </a:lnTo>
                  <a:lnTo>
                    <a:pt x="1151" y="177"/>
                  </a:lnTo>
                  <a:lnTo>
                    <a:pt x="1153" y="175"/>
                  </a:lnTo>
                  <a:lnTo>
                    <a:pt x="1155" y="175"/>
                  </a:lnTo>
                  <a:lnTo>
                    <a:pt x="1153" y="175"/>
                  </a:lnTo>
                  <a:lnTo>
                    <a:pt x="1153" y="175"/>
                  </a:lnTo>
                  <a:lnTo>
                    <a:pt x="1151" y="175"/>
                  </a:lnTo>
                  <a:lnTo>
                    <a:pt x="1148" y="175"/>
                  </a:lnTo>
                  <a:lnTo>
                    <a:pt x="1143" y="175"/>
                  </a:lnTo>
                  <a:lnTo>
                    <a:pt x="1143" y="177"/>
                  </a:lnTo>
                  <a:lnTo>
                    <a:pt x="1141" y="177"/>
                  </a:lnTo>
                  <a:lnTo>
                    <a:pt x="1136" y="179"/>
                  </a:lnTo>
                  <a:lnTo>
                    <a:pt x="1134" y="182"/>
                  </a:lnTo>
                  <a:lnTo>
                    <a:pt x="1129" y="184"/>
                  </a:lnTo>
                  <a:lnTo>
                    <a:pt x="1129" y="184"/>
                  </a:lnTo>
                  <a:lnTo>
                    <a:pt x="1132" y="182"/>
                  </a:lnTo>
                  <a:lnTo>
                    <a:pt x="1134" y="179"/>
                  </a:lnTo>
                  <a:lnTo>
                    <a:pt x="1136" y="179"/>
                  </a:lnTo>
                  <a:lnTo>
                    <a:pt x="1136" y="179"/>
                  </a:lnTo>
                  <a:lnTo>
                    <a:pt x="1136" y="177"/>
                  </a:lnTo>
                  <a:lnTo>
                    <a:pt x="1139" y="177"/>
                  </a:lnTo>
                  <a:lnTo>
                    <a:pt x="1141" y="175"/>
                  </a:lnTo>
                  <a:lnTo>
                    <a:pt x="1136" y="175"/>
                  </a:lnTo>
                  <a:lnTo>
                    <a:pt x="1134" y="175"/>
                  </a:lnTo>
                  <a:lnTo>
                    <a:pt x="1134" y="175"/>
                  </a:lnTo>
                  <a:lnTo>
                    <a:pt x="1139" y="175"/>
                  </a:lnTo>
                  <a:lnTo>
                    <a:pt x="1141" y="175"/>
                  </a:lnTo>
                  <a:lnTo>
                    <a:pt x="1143" y="175"/>
                  </a:lnTo>
                  <a:lnTo>
                    <a:pt x="1148" y="172"/>
                  </a:lnTo>
                  <a:lnTo>
                    <a:pt x="1148" y="172"/>
                  </a:lnTo>
                  <a:lnTo>
                    <a:pt x="1151" y="170"/>
                  </a:lnTo>
                  <a:lnTo>
                    <a:pt x="1151" y="170"/>
                  </a:lnTo>
                  <a:lnTo>
                    <a:pt x="1151" y="170"/>
                  </a:lnTo>
                  <a:lnTo>
                    <a:pt x="1151" y="170"/>
                  </a:lnTo>
                  <a:lnTo>
                    <a:pt x="1151" y="168"/>
                  </a:lnTo>
                  <a:lnTo>
                    <a:pt x="1148" y="168"/>
                  </a:lnTo>
                  <a:lnTo>
                    <a:pt x="1146" y="168"/>
                  </a:lnTo>
                  <a:lnTo>
                    <a:pt x="1143" y="168"/>
                  </a:lnTo>
                  <a:lnTo>
                    <a:pt x="1141" y="170"/>
                  </a:lnTo>
                  <a:lnTo>
                    <a:pt x="1136" y="170"/>
                  </a:lnTo>
                  <a:lnTo>
                    <a:pt x="1132" y="172"/>
                  </a:lnTo>
                  <a:lnTo>
                    <a:pt x="1129" y="172"/>
                  </a:lnTo>
                  <a:lnTo>
                    <a:pt x="1127" y="175"/>
                  </a:lnTo>
                  <a:lnTo>
                    <a:pt x="1125" y="175"/>
                  </a:lnTo>
                  <a:lnTo>
                    <a:pt x="1125" y="175"/>
                  </a:lnTo>
                  <a:lnTo>
                    <a:pt x="1125" y="175"/>
                  </a:lnTo>
                  <a:lnTo>
                    <a:pt x="1127" y="172"/>
                  </a:lnTo>
                  <a:lnTo>
                    <a:pt x="1132" y="170"/>
                  </a:lnTo>
                  <a:lnTo>
                    <a:pt x="1134" y="170"/>
                  </a:lnTo>
                  <a:lnTo>
                    <a:pt x="1136" y="170"/>
                  </a:lnTo>
                  <a:lnTo>
                    <a:pt x="1143" y="165"/>
                  </a:lnTo>
                  <a:lnTo>
                    <a:pt x="1143" y="165"/>
                  </a:lnTo>
                  <a:lnTo>
                    <a:pt x="1146" y="165"/>
                  </a:lnTo>
                  <a:lnTo>
                    <a:pt x="1146" y="163"/>
                  </a:lnTo>
                  <a:lnTo>
                    <a:pt x="1146" y="163"/>
                  </a:lnTo>
                  <a:lnTo>
                    <a:pt x="1143" y="161"/>
                  </a:lnTo>
                  <a:lnTo>
                    <a:pt x="1141" y="161"/>
                  </a:lnTo>
                  <a:lnTo>
                    <a:pt x="1139" y="161"/>
                  </a:lnTo>
                  <a:lnTo>
                    <a:pt x="1136" y="161"/>
                  </a:lnTo>
                  <a:lnTo>
                    <a:pt x="1134" y="161"/>
                  </a:lnTo>
                  <a:lnTo>
                    <a:pt x="1134" y="161"/>
                  </a:lnTo>
                  <a:lnTo>
                    <a:pt x="1132" y="158"/>
                  </a:lnTo>
                  <a:lnTo>
                    <a:pt x="1129" y="158"/>
                  </a:lnTo>
                  <a:lnTo>
                    <a:pt x="1127" y="158"/>
                  </a:lnTo>
                  <a:lnTo>
                    <a:pt x="1122" y="158"/>
                  </a:lnTo>
                  <a:lnTo>
                    <a:pt x="1118" y="158"/>
                  </a:lnTo>
                  <a:lnTo>
                    <a:pt x="1115" y="158"/>
                  </a:lnTo>
                  <a:lnTo>
                    <a:pt x="1113" y="158"/>
                  </a:lnTo>
                  <a:lnTo>
                    <a:pt x="1106" y="161"/>
                  </a:lnTo>
                  <a:lnTo>
                    <a:pt x="1106" y="161"/>
                  </a:lnTo>
                  <a:lnTo>
                    <a:pt x="1103" y="161"/>
                  </a:lnTo>
                  <a:lnTo>
                    <a:pt x="1103" y="161"/>
                  </a:lnTo>
                  <a:lnTo>
                    <a:pt x="1103" y="163"/>
                  </a:lnTo>
                  <a:lnTo>
                    <a:pt x="1103" y="163"/>
                  </a:lnTo>
                  <a:lnTo>
                    <a:pt x="1103" y="163"/>
                  </a:lnTo>
                  <a:lnTo>
                    <a:pt x="1108" y="165"/>
                  </a:lnTo>
                  <a:lnTo>
                    <a:pt x="1110" y="165"/>
                  </a:lnTo>
                  <a:lnTo>
                    <a:pt x="1110" y="165"/>
                  </a:lnTo>
                  <a:lnTo>
                    <a:pt x="1110" y="168"/>
                  </a:lnTo>
                  <a:lnTo>
                    <a:pt x="1108" y="168"/>
                  </a:lnTo>
                  <a:lnTo>
                    <a:pt x="1103" y="165"/>
                  </a:lnTo>
                  <a:lnTo>
                    <a:pt x="1101" y="165"/>
                  </a:lnTo>
                  <a:lnTo>
                    <a:pt x="1101" y="165"/>
                  </a:lnTo>
                  <a:lnTo>
                    <a:pt x="1099" y="165"/>
                  </a:lnTo>
                  <a:lnTo>
                    <a:pt x="1099" y="163"/>
                  </a:lnTo>
                  <a:lnTo>
                    <a:pt x="1096" y="165"/>
                  </a:lnTo>
                  <a:lnTo>
                    <a:pt x="1092" y="168"/>
                  </a:lnTo>
                  <a:lnTo>
                    <a:pt x="1092" y="170"/>
                  </a:lnTo>
                  <a:lnTo>
                    <a:pt x="1092" y="170"/>
                  </a:lnTo>
                  <a:lnTo>
                    <a:pt x="1094" y="170"/>
                  </a:lnTo>
                  <a:lnTo>
                    <a:pt x="1092" y="172"/>
                  </a:lnTo>
                  <a:lnTo>
                    <a:pt x="1092" y="172"/>
                  </a:lnTo>
                  <a:lnTo>
                    <a:pt x="1092" y="172"/>
                  </a:lnTo>
                  <a:lnTo>
                    <a:pt x="1092" y="170"/>
                  </a:lnTo>
                  <a:lnTo>
                    <a:pt x="1089" y="170"/>
                  </a:lnTo>
                  <a:lnTo>
                    <a:pt x="1089" y="168"/>
                  </a:lnTo>
                  <a:lnTo>
                    <a:pt x="1092" y="168"/>
                  </a:lnTo>
                  <a:lnTo>
                    <a:pt x="1094" y="165"/>
                  </a:lnTo>
                  <a:lnTo>
                    <a:pt x="1092" y="163"/>
                  </a:lnTo>
                  <a:lnTo>
                    <a:pt x="1092" y="163"/>
                  </a:lnTo>
                  <a:lnTo>
                    <a:pt x="1089" y="165"/>
                  </a:lnTo>
                  <a:lnTo>
                    <a:pt x="1087" y="165"/>
                  </a:lnTo>
                  <a:lnTo>
                    <a:pt x="1085" y="165"/>
                  </a:lnTo>
                  <a:lnTo>
                    <a:pt x="1085" y="163"/>
                  </a:lnTo>
                  <a:lnTo>
                    <a:pt x="1085" y="163"/>
                  </a:lnTo>
                  <a:lnTo>
                    <a:pt x="1085" y="163"/>
                  </a:lnTo>
                  <a:lnTo>
                    <a:pt x="1082" y="163"/>
                  </a:lnTo>
                  <a:lnTo>
                    <a:pt x="1082" y="163"/>
                  </a:lnTo>
                  <a:lnTo>
                    <a:pt x="1080" y="163"/>
                  </a:lnTo>
                  <a:lnTo>
                    <a:pt x="1080" y="165"/>
                  </a:lnTo>
                  <a:lnTo>
                    <a:pt x="1080" y="165"/>
                  </a:lnTo>
                  <a:lnTo>
                    <a:pt x="1080" y="168"/>
                  </a:lnTo>
                  <a:lnTo>
                    <a:pt x="1080" y="168"/>
                  </a:lnTo>
                  <a:lnTo>
                    <a:pt x="1077" y="165"/>
                  </a:lnTo>
                  <a:lnTo>
                    <a:pt x="1077" y="165"/>
                  </a:lnTo>
                  <a:lnTo>
                    <a:pt x="1073" y="168"/>
                  </a:lnTo>
                  <a:lnTo>
                    <a:pt x="1066" y="170"/>
                  </a:lnTo>
                  <a:lnTo>
                    <a:pt x="1063" y="170"/>
                  </a:lnTo>
                  <a:lnTo>
                    <a:pt x="1063" y="172"/>
                  </a:lnTo>
                  <a:lnTo>
                    <a:pt x="1063" y="172"/>
                  </a:lnTo>
                  <a:lnTo>
                    <a:pt x="1063" y="172"/>
                  </a:lnTo>
                  <a:lnTo>
                    <a:pt x="1063" y="170"/>
                  </a:lnTo>
                  <a:lnTo>
                    <a:pt x="1063" y="170"/>
                  </a:lnTo>
                  <a:lnTo>
                    <a:pt x="1063" y="170"/>
                  </a:lnTo>
                  <a:lnTo>
                    <a:pt x="1063" y="170"/>
                  </a:lnTo>
                  <a:lnTo>
                    <a:pt x="1066" y="168"/>
                  </a:lnTo>
                  <a:lnTo>
                    <a:pt x="1066" y="168"/>
                  </a:lnTo>
                  <a:lnTo>
                    <a:pt x="1066" y="168"/>
                  </a:lnTo>
                  <a:lnTo>
                    <a:pt x="1068" y="168"/>
                  </a:lnTo>
                  <a:lnTo>
                    <a:pt x="1068" y="168"/>
                  </a:lnTo>
                  <a:lnTo>
                    <a:pt x="1066" y="168"/>
                  </a:lnTo>
                  <a:lnTo>
                    <a:pt x="1066" y="165"/>
                  </a:lnTo>
                  <a:lnTo>
                    <a:pt x="1068" y="165"/>
                  </a:lnTo>
                  <a:lnTo>
                    <a:pt x="1073" y="165"/>
                  </a:lnTo>
                  <a:lnTo>
                    <a:pt x="1075" y="163"/>
                  </a:lnTo>
                  <a:lnTo>
                    <a:pt x="1075" y="163"/>
                  </a:lnTo>
                  <a:lnTo>
                    <a:pt x="1073" y="163"/>
                  </a:lnTo>
                  <a:lnTo>
                    <a:pt x="1063" y="165"/>
                  </a:lnTo>
                  <a:lnTo>
                    <a:pt x="1066" y="165"/>
                  </a:lnTo>
                  <a:lnTo>
                    <a:pt x="1070" y="163"/>
                  </a:lnTo>
                  <a:lnTo>
                    <a:pt x="1075" y="161"/>
                  </a:lnTo>
                  <a:lnTo>
                    <a:pt x="1080" y="158"/>
                  </a:lnTo>
                  <a:lnTo>
                    <a:pt x="1082" y="158"/>
                  </a:lnTo>
                  <a:lnTo>
                    <a:pt x="1085" y="158"/>
                  </a:lnTo>
                  <a:lnTo>
                    <a:pt x="1085" y="156"/>
                  </a:lnTo>
                  <a:lnTo>
                    <a:pt x="1082" y="156"/>
                  </a:lnTo>
                  <a:lnTo>
                    <a:pt x="1082" y="156"/>
                  </a:lnTo>
                  <a:lnTo>
                    <a:pt x="1082" y="153"/>
                  </a:lnTo>
                  <a:lnTo>
                    <a:pt x="1082" y="153"/>
                  </a:lnTo>
                  <a:lnTo>
                    <a:pt x="1085" y="151"/>
                  </a:lnTo>
                  <a:lnTo>
                    <a:pt x="1085" y="151"/>
                  </a:lnTo>
                  <a:lnTo>
                    <a:pt x="1085" y="151"/>
                  </a:lnTo>
                  <a:lnTo>
                    <a:pt x="1085" y="149"/>
                  </a:lnTo>
                  <a:lnTo>
                    <a:pt x="1082" y="149"/>
                  </a:lnTo>
                  <a:lnTo>
                    <a:pt x="1082" y="149"/>
                  </a:lnTo>
                  <a:lnTo>
                    <a:pt x="1082" y="144"/>
                  </a:lnTo>
                  <a:lnTo>
                    <a:pt x="1082" y="142"/>
                  </a:lnTo>
                  <a:lnTo>
                    <a:pt x="1082" y="142"/>
                  </a:lnTo>
                  <a:lnTo>
                    <a:pt x="1082" y="142"/>
                  </a:lnTo>
                  <a:lnTo>
                    <a:pt x="1077" y="142"/>
                  </a:lnTo>
                  <a:lnTo>
                    <a:pt x="1075" y="142"/>
                  </a:lnTo>
                  <a:lnTo>
                    <a:pt x="1068" y="142"/>
                  </a:lnTo>
                  <a:lnTo>
                    <a:pt x="1066" y="142"/>
                  </a:lnTo>
                  <a:lnTo>
                    <a:pt x="1066" y="142"/>
                  </a:lnTo>
                  <a:lnTo>
                    <a:pt x="1063" y="142"/>
                  </a:lnTo>
                  <a:lnTo>
                    <a:pt x="1059" y="142"/>
                  </a:lnTo>
                  <a:lnTo>
                    <a:pt x="1052" y="144"/>
                  </a:lnTo>
                  <a:lnTo>
                    <a:pt x="1049" y="144"/>
                  </a:lnTo>
                  <a:lnTo>
                    <a:pt x="1049" y="144"/>
                  </a:lnTo>
                  <a:lnTo>
                    <a:pt x="1049" y="146"/>
                  </a:lnTo>
                  <a:lnTo>
                    <a:pt x="1049" y="146"/>
                  </a:lnTo>
                  <a:lnTo>
                    <a:pt x="1047" y="144"/>
                  </a:lnTo>
                  <a:lnTo>
                    <a:pt x="1042" y="146"/>
                  </a:lnTo>
                  <a:lnTo>
                    <a:pt x="1037" y="146"/>
                  </a:lnTo>
                  <a:lnTo>
                    <a:pt x="1033" y="146"/>
                  </a:lnTo>
                  <a:lnTo>
                    <a:pt x="1023" y="151"/>
                  </a:lnTo>
                  <a:lnTo>
                    <a:pt x="1023" y="151"/>
                  </a:lnTo>
                  <a:lnTo>
                    <a:pt x="1026" y="153"/>
                  </a:lnTo>
                  <a:lnTo>
                    <a:pt x="1033" y="156"/>
                  </a:lnTo>
                  <a:lnTo>
                    <a:pt x="1033" y="156"/>
                  </a:lnTo>
                  <a:lnTo>
                    <a:pt x="1026" y="153"/>
                  </a:lnTo>
                  <a:lnTo>
                    <a:pt x="1023" y="153"/>
                  </a:lnTo>
                  <a:lnTo>
                    <a:pt x="1021" y="153"/>
                  </a:lnTo>
                  <a:lnTo>
                    <a:pt x="1019" y="153"/>
                  </a:lnTo>
                  <a:lnTo>
                    <a:pt x="1016" y="156"/>
                  </a:lnTo>
                  <a:lnTo>
                    <a:pt x="1016" y="156"/>
                  </a:lnTo>
                  <a:lnTo>
                    <a:pt x="1014" y="156"/>
                  </a:lnTo>
                  <a:lnTo>
                    <a:pt x="1014" y="158"/>
                  </a:lnTo>
                  <a:lnTo>
                    <a:pt x="1012" y="158"/>
                  </a:lnTo>
                  <a:lnTo>
                    <a:pt x="1012" y="161"/>
                  </a:lnTo>
                  <a:lnTo>
                    <a:pt x="1012" y="161"/>
                  </a:lnTo>
                  <a:lnTo>
                    <a:pt x="1012" y="161"/>
                  </a:lnTo>
                  <a:lnTo>
                    <a:pt x="1014" y="163"/>
                  </a:lnTo>
                  <a:lnTo>
                    <a:pt x="1014" y="163"/>
                  </a:lnTo>
                  <a:lnTo>
                    <a:pt x="1014" y="163"/>
                  </a:lnTo>
                  <a:lnTo>
                    <a:pt x="1016" y="163"/>
                  </a:lnTo>
                  <a:lnTo>
                    <a:pt x="1019" y="163"/>
                  </a:lnTo>
                  <a:lnTo>
                    <a:pt x="1019" y="163"/>
                  </a:lnTo>
                  <a:lnTo>
                    <a:pt x="1021" y="163"/>
                  </a:lnTo>
                  <a:lnTo>
                    <a:pt x="1021" y="163"/>
                  </a:lnTo>
                  <a:lnTo>
                    <a:pt x="1019" y="165"/>
                  </a:lnTo>
                  <a:lnTo>
                    <a:pt x="1019" y="165"/>
                  </a:lnTo>
                  <a:lnTo>
                    <a:pt x="1019" y="165"/>
                  </a:lnTo>
                  <a:lnTo>
                    <a:pt x="1019" y="168"/>
                  </a:lnTo>
                  <a:lnTo>
                    <a:pt x="1021" y="168"/>
                  </a:lnTo>
                  <a:lnTo>
                    <a:pt x="1021" y="170"/>
                  </a:lnTo>
                  <a:lnTo>
                    <a:pt x="1021" y="170"/>
                  </a:lnTo>
                  <a:lnTo>
                    <a:pt x="1021" y="170"/>
                  </a:lnTo>
                  <a:lnTo>
                    <a:pt x="1019" y="168"/>
                  </a:lnTo>
                  <a:lnTo>
                    <a:pt x="1014" y="165"/>
                  </a:lnTo>
                  <a:lnTo>
                    <a:pt x="1009" y="165"/>
                  </a:lnTo>
                  <a:lnTo>
                    <a:pt x="1009" y="165"/>
                  </a:lnTo>
                  <a:lnTo>
                    <a:pt x="1004" y="168"/>
                  </a:lnTo>
                  <a:lnTo>
                    <a:pt x="1002" y="170"/>
                  </a:lnTo>
                  <a:lnTo>
                    <a:pt x="1000" y="170"/>
                  </a:lnTo>
                  <a:lnTo>
                    <a:pt x="1000" y="170"/>
                  </a:lnTo>
                  <a:lnTo>
                    <a:pt x="1000" y="170"/>
                  </a:lnTo>
                  <a:lnTo>
                    <a:pt x="1000" y="172"/>
                  </a:lnTo>
                  <a:lnTo>
                    <a:pt x="1002" y="172"/>
                  </a:lnTo>
                  <a:lnTo>
                    <a:pt x="1002" y="175"/>
                  </a:lnTo>
                  <a:lnTo>
                    <a:pt x="1002" y="175"/>
                  </a:lnTo>
                  <a:lnTo>
                    <a:pt x="1002" y="175"/>
                  </a:lnTo>
                  <a:lnTo>
                    <a:pt x="1004" y="175"/>
                  </a:lnTo>
                  <a:lnTo>
                    <a:pt x="1004" y="175"/>
                  </a:lnTo>
                  <a:lnTo>
                    <a:pt x="1007" y="175"/>
                  </a:lnTo>
                  <a:lnTo>
                    <a:pt x="1009" y="177"/>
                  </a:lnTo>
                  <a:lnTo>
                    <a:pt x="1009" y="177"/>
                  </a:lnTo>
                  <a:lnTo>
                    <a:pt x="1007" y="179"/>
                  </a:lnTo>
                  <a:lnTo>
                    <a:pt x="1007" y="179"/>
                  </a:lnTo>
                  <a:lnTo>
                    <a:pt x="1004" y="182"/>
                  </a:lnTo>
                  <a:lnTo>
                    <a:pt x="1000" y="187"/>
                  </a:lnTo>
                  <a:lnTo>
                    <a:pt x="997" y="187"/>
                  </a:lnTo>
                  <a:lnTo>
                    <a:pt x="997" y="187"/>
                  </a:lnTo>
                  <a:lnTo>
                    <a:pt x="995" y="187"/>
                  </a:lnTo>
                  <a:lnTo>
                    <a:pt x="995" y="187"/>
                  </a:lnTo>
                  <a:lnTo>
                    <a:pt x="995" y="187"/>
                  </a:lnTo>
                  <a:lnTo>
                    <a:pt x="995" y="187"/>
                  </a:lnTo>
                  <a:lnTo>
                    <a:pt x="997" y="184"/>
                  </a:lnTo>
                  <a:lnTo>
                    <a:pt x="995" y="184"/>
                  </a:lnTo>
                  <a:lnTo>
                    <a:pt x="988" y="184"/>
                  </a:lnTo>
                  <a:lnTo>
                    <a:pt x="986" y="184"/>
                  </a:lnTo>
                  <a:lnTo>
                    <a:pt x="981" y="187"/>
                  </a:lnTo>
                  <a:lnTo>
                    <a:pt x="979" y="187"/>
                  </a:lnTo>
                  <a:lnTo>
                    <a:pt x="974" y="187"/>
                  </a:lnTo>
                  <a:lnTo>
                    <a:pt x="974" y="187"/>
                  </a:lnTo>
                  <a:lnTo>
                    <a:pt x="976" y="187"/>
                  </a:lnTo>
                  <a:lnTo>
                    <a:pt x="981" y="187"/>
                  </a:lnTo>
                  <a:lnTo>
                    <a:pt x="986" y="184"/>
                  </a:lnTo>
                  <a:lnTo>
                    <a:pt x="988" y="184"/>
                  </a:lnTo>
                  <a:lnTo>
                    <a:pt x="993" y="184"/>
                  </a:lnTo>
                  <a:lnTo>
                    <a:pt x="997" y="182"/>
                  </a:lnTo>
                  <a:lnTo>
                    <a:pt x="1000" y="182"/>
                  </a:lnTo>
                  <a:lnTo>
                    <a:pt x="1000" y="179"/>
                  </a:lnTo>
                  <a:lnTo>
                    <a:pt x="997" y="179"/>
                  </a:lnTo>
                  <a:lnTo>
                    <a:pt x="997" y="177"/>
                  </a:lnTo>
                  <a:lnTo>
                    <a:pt x="995" y="177"/>
                  </a:lnTo>
                  <a:lnTo>
                    <a:pt x="993" y="175"/>
                  </a:lnTo>
                  <a:lnTo>
                    <a:pt x="993" y="172"/>
                  </a:lnTo>
                  <a:lnTo>
                    <a:pt x="995" y="170"/>
                  </a:lnTo>
                  <a:lnTo>
                    <a:pt x="995" y="168"/>
                  </a:lnTo>
                  <a:lnTo>
                    <a:pt x="995" y="168"/>
                  </a:lnTo>
                  <a:lnTo>
                    <a:pt x="997" y="165"/>
                  </a:lnTo>
                  <a:lnTo>
                    <a:pt x="1000" y="163"/>
                  </a:lnTo>
                  <a:lnTo>
                    <a:pt x="1002" y="163"/>
                  </a:lnTo>
                  <a:lnTo>
                    <a:pt x="1002" y="161"/>
                  </a:lnTo>
                  <a:lnTo>
                    <a:pt x="1000" y="158"/>
                  </a:lnTo>
                  <a:lnTo>
                    <a:pt x="1002" y="158"/>
                  </a:lnTo>
                  <a:lnTo>
                    <a:pt x="1002" y="156"/>
                  </a:lnTo>
                  <a:lnTo>
                    <a:pt x="1004" y="156"/>
                  </a:lnTo>
                  <a:lnTo>
                    <a:pt x="1004" y="153"/>
                  </a:lnTo>
                  <a:lnTo>
                    <a:pt x="1007" y="153"/>
                  </a:lnTo>
                  <a:lnTo>
                    <a:pt x="1016" y="149"/>
                  </a:lnTo>
                  <a:lnTo>
                    <a:pt x="1019" y="149"/>
                  </a:lnTo>
                  <a:lnTo>
                    <a:pt x="1026" y="144"/>
                  </a:lnTo>
                  <a:lnTo>
                    <a:pt x="1030" y="144"/>
                  </a:lnTo>
                  <a:lnTo>
                    <a:pt x="1035" y="142"/>
                  </a:lnTo>
                  <a:lnTo>
                    <a:pt x="1040" y="142"/>
                  </a:lnTo>
                  <a:lnTo>
                    <a:pt x="1040" y="142"/>
                  </a:lnTo>
                  <a:lnTo>
                    <a:pt x="1040" y="139"/>
                  </a:lnTo>
                  <a:lnTo>
                    <a:pt x="1040" y="139"/>
                  </a:lnTo>
                  <a:lnTo>
                    <a:pt x="1040" y="139"/>
                  </a:lnTo>
                  <a:lnTo>
                    <a:pt x="1028" y="139"/>
                  </a:lnTo>
                  <a:lnTo>
                    <a:pt x="1023" y="139"/>
                  </a:lnTo>
                  <a:lnTo>
                    <a:pt x="1019" y="139"/>
                  </a:lnTo>
                  <a:lnTo>
                    <a:pt x="1007" y="139"/>
                  </a:lnTo>
                  <a:lnTo>
                    <a:pt x="1004" y="142"/>
                  </a:lnTo>
                  <a:lnTo>
                    <a:pt x="1000" y="142"/>
                  </a:lnTo>
                  <a:lnTo>
                    <a:pt x="995" y="144"/>
                  </a:lnTo>
                  <a:lnTo>
                    <a:pt x="986" y="146"/>
                  </a:lnTo>
                  <a:lnTo>
                    <a:pt x="986" y="146"/>
                  </a:lnTo>
                  <a:lnTo>
                    <a:pt x="986" y="146"/>
                  </a:lnTo>
                  <a:lnTo>
                    <a:pt x="983" y="146"/>
                  </a:lnTo>
                  <a:lnTo>
                    <a:pt x="983" y="149"/>
                  </a:lnTo>
                  <a:lnTo>
                    <a:pt x="981" y="149"/>
                  </a:lnTo>
                  <a:lnTo>
                    <a:pt x="976" y="149"/>
                  </a:lnTo>
                  <a:lnTo>
                    <a:pt x="974" y="151"/>
                  </a:lnTo>
                  <a:lnTo>
                    <a:pt x="974" y="151"/>
                  </a:lnTo>
                  <a:lnTo>
                    <a:pt x="971" y="153"/>
                  </a:lnTo>
                  <a:lnTo>
                    <a:pt x="971" y="153"/>
                  </a:lnTo>
                  <a:lnTo>
                    <a:pt x="969" y="156"/>
                  </a:lnTo>
                  <a:lnTo>
                    <a:pt x="967" y="156"/>
                  </a:lnTo>
                  <a:lnTo>
                    <a:pt x="962" y="158"/>
                  </a:lnTo>
                  <a:lnTo>
                    <a:pt x="960" y="161"/>
                  </a:lnTo>
                  <a:lnTo>
                    <a:pt x="955" y="163"/>
                  </a:lnTo>
                  <a:lnTo>
                    <a:pt x="955" y="163"/>
                  </a:lnTo>
                  <a:lnTo>
                    <a:pt x="953" y="163"/>
                  </a:lnTo>
                  <a:lnTo>
                    <a:pt x="953" y="165"/>
                  </a:lnTo>
                  <a:lnTo>
                    <a:pt x="953" y="165"/>
                  </a:lnTo>
                  <a:lnTo>
                    <a:pt x="950" y="165"/>
                  </a:lnTo>
                  <a:lnTo>
                    <a:pt x="953" y="168"/>
                  </a:lnTo>
                  <a:lnTo>
                    <a:pt x="953" y="168"/>
                  </a:lnTo>
                  <a:lnTo>
                    <a:pt x="953" y="168"/>
                  </a:lnTo>
                  <a:lnTo>
                    <a:pt x="948" y="170"/>
                  </a:lnTo>
                  <a:lnTo>
                    <a:pt x="943" y="170"/>
                  </a:lnTo>
                  <a:lnTo>
                    <a:pt x="943" y="172"/>
                  </a:lnTo>
                  <a:lnTo>
                    <a:pt x="943" y="172"/>
                  </a:lnTo>
                  <a:lnTo>
                    <a:pt x="943" y="175"/>
                  </a:lnTo>
                  <a:lnTo>
                    <a:pt x="941" y="177"/>
                  </a:lnTo>
                  <a:lnTo>
                    <a:pt x="938" y="179"/>
                  </a:lnTo>
                  <a:lnTo>
                    <a:pt x="938" y="179"/>
                  </a:lnTo>
                  <a:lnTo>
                    <a:pt x="941" y="179"/>
                  </a:lnTo>
                  <a:lnTo>
                    <a:pt x="943" y="182"/>
                  </a:lnTo>
                  <a:lnTo>
                    <a:pt x="946" y="182"/>
                  </a:lnTo>
                  <a:lnTo>
                    <a:pt x="953" y="184"/>
                  </a:lnTo>
                  <a:lnTo>
                    <a:pt x="957" y="184"/>
                  </a:lnTo>
                  <a:lnTo>
                    <a:pt x="960" y="184"/>
                  </a:lnTo>
                  <a:lnTo>
                    <a:pt x="962" y="184"/>
                  </a:lnTo>
                  <a:lnTo>
                    <a:pt x="962" y="184"/>
                  </a:lnTo>
                  <a:lnTo>
                    <a:pt x="964" y="187"/>
                  </a:lnTo>
                  <a:lnTo>
                    <a:pt x="967" y="187"/>
                  </a:lnTo>
                  <a:lnTo>
                    <a:pt x="967" y="187"/>
                  </a:lnTo>
                  <a:lnTo>
                    <a:pt x="962" y="189"/>
                  </a:lnTo>
                  <a:lnTo>
                    <a:pt x="957" y="189"/>
                  </a:lnTo>
                  <a:lnTo>
                    <a:pt x="955" y="189"/>
                  </a:lnTo>
                  <a:lnTo>
                    <a:pt x="950" y="187"/>
                  </a:lnTo>
                  <a:lnTo>
                    <a:pt x="950" y="187"/>
                  </a:lnTo>
                  <a:lnTo>
                    <a:pt x="948" y="187"/>
                  </a:lnTo>
                  <a:lnTo>
                    <a:pt x="943" y="187"/>
                  </a:lnTo>
                  <a:lnTo>
                    <a:pt x="938" y="187"/>
                  </a:lnTo>
                  <a:lnTo>
                    <a:pt x="936" y="187"/>
                  </a:lnTo>
                  <a:lnTo>
                    <a:pt x="938" y="187"/>
                  </a:lnTo>
                  <a:lnTo>
                    <a:pt x="936" y="187"/>
                  </a:lnTo>
                  <a:lnTo>
                    <a:pt x="936" y="191"/>
                  </a:lnTo>
                  <a:lnTo>
                    <a:pt x="936" y="191"/>
                  </a:lnTo>
                  <a:lnTo>
                    <a:pt x="936" y="196"/>
                  </a:lnTo>
                  <a:lnTo>
                    <a:pt x="936" y="196"/>
                  </a:lnTo>
                  <a:lnTo>
                    <a:pt x="938" y="196"/>
                  </a:lnTo>
                  <a:lnTo>
                    <a:pt x="941" y="196"/>
                  </a:lnTo>
                  <a:lnTo>
                    <a:pt x="943" y="198"/>
                  </a:lnTo>
                  <a:lnTo>
                    <a:pt x="946" y="201"/>
                  </a:lnTo>
                  <a:lnTo>
                    <a:pt x="946" y="201"/>
                  </a:lnTo>
                  <a:lnTo>
                    <a:pt x="946" y="201"/>
                  </a:lnTo>
                  <a:lnTo>
                    <a:pt x="948" y="198"/>
                  </a:lnTo>
                  <a:lnTo>
                    <a:pt x="950" y="198"/>
                  </a:lnTo>
                  <a:lnTo>
                    <a:pt x="950" y="198"/>
                  </a:lnTo>
                  <a:lnTo>
                    <a:pt x="955" y="198"/>
                  </a:lnTo>
                  <a:lnTo>
                    <a:pt x="957" y="198"/>
                  </a:lnTo>
                  <a:lnTo>
                    <a:pt x="957" y="198"/>
                  </a:lnTo>
                  <a:lnTo>
                    <a:pt x="957" y="198"/>
                  </a:lnTo>
                  <a:lnTo>
                    <a:pt x="957" y="198"/>
                  </a:lnTo>
                  <a:lnTo>
                    <a:pt x="957" y="198"/>
                  </a:lnTo>
                  <a:lnTo>
                    <a:pt x="962" y="198"/>
                  </a:lnTo>
                  <a:lnTo>
                    <a:pt x="962" y="198"/>
                  </a:lnTo>
                  <a:lnTo>
                    <a:pt x="964" y="198"/>
                  </a:lnTo>
                  <a:lnTo>
                    <a:pt x="969" y="196"/>
                  </a:lnTo>
                  <a:lnTo>
                    <a:pt x="967" y="196"/>
                  </a:lnTo>
                  <a:lnTo>
                    <a:pt x="967" y="198"/>
                  </a:lnTo>
                  <a:lnTo>
                    <a:pt x="964" y="198"/>
                  </a:lnTo>
                  <a:lnTo>
                    <a:pt x="964" y="201"/>
                  </a:lnTo>
                  <a:lnTo>
                    <a:pt x="964" y="201"/>
                  </a:lnTo>
                  <a:lnTo>
                    <a:pt x="964" y="203"/>
                  </a:lnTo>
                  <a:lnTo>
                    <a:pt x="964" y="203"/>
                  </a:lnTo>
                  <a:lnTo>
                    <a:pt x="969" y="203"/>
                  </a:lnTo>
                  <a:lnTo>
                    <a:pt x="976" y="203"/>
                  </a:lnTo>
                  <a:lnTo>
                    <a:pt x="981" y="203"/>
                  </a:lnTo>
                  <a:lnTo>
                    <a:pt x="983" y="203"/>
                  </a:lnTo>
                  <a:lnTo>
                    <a:pt x="983" y="203"/>
                  </a:lnTo>
                  <a:lnTo>
                    <a:pt x="983" y="203"/>
                  </a:lnTo>
                  <a:lnTo>
                    <a:pt x="986" y="205"/>
                  </a:lnTo>
                  <a:lnTo>
                    <a:pt x="995" y="205"/>
                  </a:lnTo>
                  <a:lnTo>
                    <a:pt x="1000" y="205"/>
                  </a:lnTo>
                  <a:lnTo>
                    <a:pt x="1004" y="205"/>
                  </a:lnTo>
                  <a:lnTo>
                    <a:pt x="1004" y="205"/>
                  </a:lnTo>
                  <a:lnTo>
                    <a:pt x="1007" y="205"/>
                  </a:lnTo>
                  <a:lnTo>
                    <a:pt x="1012" y="208"/>
                  </a:lnTo>
                  <a:lnTo>
                    <a:pt x="1014" y="208"/>
                  </a:lnTo>
                  <a:lnTo>
                    <a:pt x="1016" y="208"/>
                  </a:lnTo>
                  <a:lnTo>
                    <a:pt x="1019" y="208"/>
                  </a:lnTo>
                  <a:lnTo>
                    <a:pt x="1026" y="205"/>
                  </a:lnTo>
                  <a:lnTo>
                    <a:pt x="1030" y="210"/>
                  </a:lnTo>
                  <a:lnTo>
                    <a:pt x="1033" y="208"/>
                  </a:lnTo>
                  <a:lnTo>
                    <a:pt x="1033" y="208"/>
                  </a:lnTo>
                  <a:lnTo>
                    <a:pt x="1033" y="208"/>
                  </a:lnTo>
                  <a:lnTo>
                    <a:pt x="1030" y="205"/>
                  </a:lnTo>
                  <a:lnTo>
                    <a:pt x="1030" y="205"/>
                  </a:lnTo>
                  <a:lnTo>
                    <a:pt x="1028" y="205"/>
                  </a:lnTo>
                  <a:lnTo>
                    <a:pt x="1028" y="205"/>
                  </a:lnTo>
                  <a:lnTo>
                    <a:pt x="1026" y="203"/>
                  </a:lnTo>
                  <a:lnTo>
                    <a:pt x="1026" y="203"/>
                  </a:lnTo>
                  <a:lnTo>
                    <a:pt x="1028" y="203"/>
                  </a:lnTo>
                  <a:lnTo>
                    <a:pt x="1033" y="203"/>
                  </a:lnTo>
                  <a:lnTo>
                    <a:pt x="1037" y="203"/>
                  </a:lnTo>
                  <a:lnTo>
                    <a:pt x="1037" y="203"/>
                  </a:lnTo>
                  <a:lnTo>
                    <a:pt x="1042" y="205"/>
                  </a:lnTo>
                  <a:lnTo>
                    <a:pt x="1042" y="205"/>
                  </a:lnTo>
                  <a:lnTo>
                    <a:pt x="1044" y="205"/>
                  </a:lnTo>
                  <a:lnTo>
                    <a:pt x="1049" y="205"/>
                  </a:lnTo>
                  <a:lnTo>
                    <a:pt x="1052" y="208"/>
                  </a:lnTo>
                  <a:lnTo>
                    <a:pt x="1054" y="205"/>
                  </a:lnTo>
                  <a:lnTo>
                    <a:pt x="1059" y="205"/>
                  </a:lnTo>
                  <a:lnTo>
                    <a:pt x="1061" y="205"/>
                  </a:lnTo>
                  <a:lnTo>
                    <a:pt x="1063" y="205"/>
                  </a:lnTo>
                  <a:lnTo>
                    <a:pt x="1063" y="203"/>
                  </a:lnTo>
                  <a:lnTo>
                    <a:pt x="1063" y="203"/>
                  </a:lnTo>
                  <a:lnTo>
                    <a:pt x="1066" y="201"/>
                  </a:lnTo>
                  <a:lnTo>
                    <a:pt x="1066" y="201"/>
                  </a:lnTo>
                  <a:lnTo>
                    <a:pt x="1066" y="201"/>
                  </a:lnTo>
                  <a:lnTo>
                    <a:pt x="1063" y="198"/>
                  </a:lnTo>
                  <a:lnTo>
                    <a:pt x="1061" y="198"/>
                  </a:lnTo>
                  <a:lnTo>
                    <a:pt x="1061" y="198"/>
                  </a:lnTo>
                  <a:lnTo>
                    <a:pt x="1061" y="196"/>
                  </a:lnTo>
                  <a:lnTo>
                    <a:pt x="1061" y="196"/>
                  </a:lnTo>
                  <a:lnTo>
                    <a:pt x="1063" y="196"/>
                  </a:lnTo>
                  <a:lnTo>
                    <a:pt x="1066" y="194"/>
                  </a:lnTo>
                  <a:lnTo>
                    <a:pt x="1068" y="194"/>
                  </a:lnTo>
                  <a:lnTo>
                    <a:pt x="1068" y="194"/>
                  </a:lnTo>
                  <a:lnTo>
                    <a:pt x="1068" y="196"/>
                  </a:lnTo>
                  <a:lnTo>
                    <a:pt x="1068" y="196"/>
                  </a:lnTo>
                  <a:lnTo>
                    <a:pt x="1068" y="196"/>
                  </a:lnTo>
                  <a:lnTo>
                    <a:pt x="1070" y="198"/>
                  </a:lnTo>
                  <a:lnTo>
                    <a:pt x="1070" y="198"/>
                  </a:lnTo>
                  <a:lnTo>
                    <a:pt x="1070" y="198"/>
                  </a:lnTo>
                  <a:lnTo>
                    <a:pt x="1073" y="201"/>
                  </a:lnTo>
                  <a:lnTo>
                    <a:pt x="1073" y="201"/>
                  </a:lnTo>
                  <a:lnTo>
                    <a:pt x="1075" y="201"/>
                  </a:lnTo>
                  <a:lnTo>
                    <a:pt x="1080" y="201"/>
                  </a:lnTo>
                  <a:lnTo>
                    <a:pt x="1080" y="201"/>
                  </a:lnTo>
                  <a:lnTo>
                    <a:pt x="1080" y="201"/>
                  </a:lnTo>
                  <a:lnTo>
                    <a:pt x="1077" y="203"/>
                  </a:lnTo>
                  <a:lnTo>
                    <a:pt x="1077" y="205"/>
                  </a:lnTo>
                  <a:lnTo>
                    <a:pt x="1077" y="205"/>
                  </a:lnTo>
                  <a:lnTo>
                    <a:pt x="1077" y="208"/>
                  </a:lnTo>
                  <a:lnTo>
                    <a:pt x="1077" y="208"/>
                  </a:lnTo>
                  <a:lnTo>
                    <a:pt x="1082" y="208"/>
                  </a:lnTo>
                  <a:lnTo>
                    <a:pt x="1085" y="208"/>
                  </a:lnTo>
                  <a:lnTo>
                    <a:pt x="1085" y="208"/>
                  </a:lnTo>
                  <a:lnTo>
                    <a:pt x="1085" y="208"/>
                  </a:lnTo>
                  <a:lnTo>
                    <a:pt x="1085" y="210"/>
                  </a:lnTo>
                  <a:lnTo>
                    <a:pt x="1082" y="210"/>
                  </a:lnTo>
                  <a:lnTo>
                    <a:pt x="1080" y="210"/>
                  </a:lnTo>
                  <a:lnTo>
                    <a:pt x="1080" y="210"/>
                  </a:lnTo>
                  <a:lnTo>
                    <a:pt x="1080" y="210"/>
                  </a:lnTo>
                  <a:lnTo>
                    <a:pt x="1080" y="213"/>
                  </a:lnTo>
                  <a:lnTo>
                    <a:pt x="1082" y="213"/>
                  </a:lnTo>
                  <a:lnTo>
                    <a:pt x="1085" y="213"/>
                  </a:lnTo>
                  <a:lnTo>
                    <a:pt x="1085" y="213"/>
                  </a:lnTo>
                  <a:lnTo>
                    <a:pt x="1087" y="210"/>
                  </a:lnTo>
                  <a:lnTo>
                    <a:pt x="1089" y="210"/>
                  </a:lnTo>
                  <a:lnTo>
                    <a:pt x="1089" y="210"/>
                  </a:lnTo>
                  <a:lnTo>
                    <a:pt x="1092" y="210"/>
                  </a:lnTo>
                  <a:lnTo>
                    <a:pt x="1092" y="210"/>
                  </a:lnTo>
                  <a:lnTo>
                    <a:pt x="1089" y="213"/>
                  </a:lnTo>
                  <a:lnTo>
                    <a:pt x="1087" y="213"/>
                  </a:lnTo>
                  <a:lnTo>
                    <a:pt x="1087" y="213"/>
                  </a:lnTo>
                  <a:lnTo>
                    <a:pt x="1087" y="213"/>
                  </a:lnTo>
                  <a:lnTo>
                    <a:pt x="1087" y="215"/>
                  </a:lnTo>
                  <a:lnTo>
                    <a:pt x="1087" y="215"/>
                  </a:lnTo>
                  <a:lnTo>
                    <a:pt x="1087" y="215"/>
                  </a:lnTo>
                  <a:lnTo>
                    <a:pt x="1089" y="215"/>
                  </a:lnTo>
                  <a:lnTo>
                    <a:pt x="1092" y="215"/>
                  </a:lnTo>
                  <a:lnTo>
                    <a:pt x="1094" y="217"/>
                  </a:lnTo>
                  <a:lnTo>
                    <a:pt x="1094" y="217"/>
                  </a:lnTo>
                  <a:lnTo>
                    <a:pt x="1094" y="220"/>
                  </a:lnTo>
                  <a:lnTo>
                    <a:pt x="1094" y="220"/>
                  </a:lnTo>
                  <a:lnTo>
                    <a:pt x="1092" y="220"/>
                  </a:lnTo>
                  <a:lnTo>
                    <a:pt x="1089" y="222"/>
                  </a:lnTo>
                  <a:lnTo>
                    <a:pt x="1087" y="222"/>
                  </a:lnTo>
                  <a:lnTo>
                    <a:pt x="1085" y="222"/>
                  </a:lnTo>
                  <a:lnTo>
                    <a:pt x="1082" y="222"/>
                  </a:lnTo>
                  <a:lnTo>
                    <a:pt x="1080" y="222"/>
                  </a:lnTo>
                  <a:lnTo>
                    <a:pt x="1080" y="222"/>
                  </a:lnTo>
                  <a:lnTo>
                    <a:pt x="1077" y="222"/>
                  </a:lnTo>
                  <a:lnTo>
                    <a:pt x="1077" y="224"/>
                  </a:lnTo>
                  <a:lnTo>
                    <a:pt x="1075" y="227"/>
                  </a:lnTo>
                  <a:lnTo>
                    <a:pt x="1075" y="227"/>
                  </a:lnTo>
                  <a:lnTo>
                    <a:pt x="1075" y="227"/>
                  </a:lnTo>
                  <a:lnTo>
                    <a:pt x="1075" y="227"/>
                  </a:lnTo>
                  <a:lnTo>
                    <a:pt x="1075" y="227"/>
                  </a:lnTo>
                  <a:lnTo>
                    <a:pt x="1077" y="229"/>
                  </a:lnTo>
                  <a:lnTo>
                    <a:pt x="1080" y="227"/>
                  </a:lnTo>
                  <a:lnTo>
                    <a:pt x="1087" y="224"/>
                  </a:lnTo>
                  <a:lnTo>
                    <a:pt x="1089" y="224"/>
                  </a:lnTo>
                  <a:lnTo>
                    <a:pt x="1092" y="224"/>
                  </a:lnTo>
                  <a:lnTo>
                    <a:pt x="1094" y="222"/>
                  </a:lnTo>
                  <a:lnTo>
                    <a:pt x="1094" y="224"/>
                  </a:lnTo>
                  <a:lnTo>
                    <a:pt x="1096" y="224"/>
                  </a:lnTo>
                  <a:lnTo>
                    <a:pt x="1099" y="224"/>
                  </a:lnTo>
                  <a:lnTo>
                    <a:pt x="1101" y="222"/>
                  </a:lnTo>
                  <a:lnTo>
                    <a:pt x="1103" y="222"/>
                  </a:lnTo>
                  <a:lnTo>
                    <a:pt x="1103" y="222"/>
                  </a:lnTo>
                  <a:lnTo>
                    <a:pt x="1103" y="222"/>
                  </a:lnTo>
                  <a:lnTo>
                    <a:pt x="1103" y="222"/>
                  </a:lnTo>
                  <a:lnTo>
                    <a:pt x="1101" y="222"/>
                  </a:lnTo>
                  <a:lnTo>
                    <a:pt x="1099" y="222"/>
                  </a:lnTo>
                  <a:lnTo>
                    <a:pt x="1101" y="224"/>
                  </a:lnTo>
                  <a:lnTo>
                    <a:pt x="1101" y="224"/>
                  </a:lnTo>
                  <a:lnTo>
                    <a:pt x="1101" y="224"/>
                  </a:lnTo>
                  <a:lnTo>
                    <a:pt x="1101" y="224"/>
                  </a:lnTo>
                  <a:lnTo>
                    <a:pt x="1099" y="227"/>
                  </a:lnTo>
                  <a:lnTo>
                    <a:pt x="1099" y="227"/>
                  </a:lnTo>
                  <a:lnTo>
                    <a:pt x="1099" y="227"/>
                  </a:lnTo>
                  <a:lnTo>
                    <a:pt x="1101" y="227"/>
                  </a:lnTo>
                  <a:lnTo>
                    <a:pt x="1101" y="227"/>
                  </a:lnTo>
                  <a:lnTo>
                    <a:pt x="1101" y="227"/>
                  </a:lnTo>
                  <a:lnTo>
                    <a:pt x="1101" y="227"/>
                  </a:lnTo>
                  <a:lnTo>
                    <a:pt x="1101" y="227"/>
                  </a:lnTo>
                  <a:lnTo>
                    <a:pt x="1101" y="229"/>
                  </a:lnTo>
                  <a:lnTo>
                    <a:pt x="1103" y="231"/>
                  </a:lnTo>
                  <a:lnTo>
                    <a:pt x="1103" y="231"/>
                  </a:lnTo>
                  <a:lnTo>
                    <a:pt x="1106" y="231"/>
                  </a:lnTo>
                  <a:lnTo>
                    <a:pt x="1108" y="231"/>
                  </a:lnTo>
                  <a:lnTo>
                    <a:pt x="1108" y="229"/>
                  </a:lnTo>
                  <a:lnTo>
                    <a:pt x="1108" y="227"/>
                  </a:lnTo>
                  <a:lnTo>
                    <a:pt x="1108" y="227"/>
                  </a:lnTo>
                  <a:lnTo>
                    <a:pt x="1110" y="227"/>
                  </a:lnTo>
                  <a:lnTo>
                    <a:pt x="1110" y="227"/>
                  </a:lnTo>
                  <a:lnTo>
                    <a:pt x="1110" y="229"/>
                  </a:lnTo>
                  <a:lnTo>
                    <a:pt x="1110" y="229"/>
                  </a:lnTo>
                  <a:lnTo>
                    <a:pt x="1110" y="229"/>
                  </a:lnTo>
                  <a:lnTo>
                    <a:pt x="1110" y="229"/>
                  </a:lnTo>
                  <a:lnTo>
                    <a:pt x="1108" y="231"/>
                  </a:lnTo>
                  <a:lnTo>
                    <a:pt x="1108" y="231"/>
                  </a:lnTo>
                  <a:lnTo>
                    <a:pt x="1108" y="231"/>
                  </a:lnTo>
                  <a:lnTo>
                    <a:pt x="1108" y="234"/>
                  </a:lnTo>
                  <a:lnTo>
                    <a:pt x="1108" y="234"/>
                  </a:lnTo>
                  <a:lnTo>
                    <a:pt x="1108" y="236"/>
                  </a:lnTo>
                  <a:lnTo>
                    <a:pt x="1110" y="234"/>
                  </a:lnTo>
                  <a:lnTo>
                    <a:pt x="1115" y="234"/>
                  </a:lnTo>
                  <a:lnTo>
                    <a:pt x="1115" y="234"/>
                  </a:lnTo>
                  <a:lnTo>
                    <a:pt x="1113" y="234"/>
                  </a:lnTo>
                  <a:lnTo>
                    <a:pt x="1113" y="236"/>
                  </a:lnTo>
                  <a:lnTo>
                    <a:pt x="1115" y="239"/>
                  </a:lnTo>
                  <a:lnTo>
                    <a:pt x="1115" y="241"/>
                  </a:lnTo>
                  <a:lnTo>
                    <a:pt x="1115" y="243"/>
                  </a:lnTo>
                  <a:lnTo>
                    <a:pt x="1115" y="246"/>
                  </a:lnTo>
                  <a:lnTo>
                    <a:pt x="1115" y="253"/>
                  </a:lnTo>
                  <a:lnTo>
                    <a:pt x="1115" y="253"/>
                  </a:lnTo>
                  <a:lnTo>
                    <a:pt x="1115" y="253"/>
                  </a:lnTo>
                  <a:lnTo>
                    <a:pt x="1115" y="253"/>
                  </a:lnTo>
                  <a:lnTo>
                    <a:pt x="1110" y="255"/>
                  </a:lnTo>
                  <a:lnTo>
                    <a:pt x="1110" y="257"/>
                  </a:lnTo>
                  <a:lnTo>
                    <a:pt x="1106" y="257"/>
                  </a:lnTo>
                  <a:lnTo>
                    <a:pt x="1103" y="257"/>
                  </a:lnTo>
                  <a:lnTo>
                    <a:pt x="1101" y="260"/>
                  </a:lnTo>
                  <a:lnTo>
                    <a:pt x="1099" y="262"/>
                  </a:lnTo>
                  <a:lnTo>
                    <a:pt x="1099" y="262"/>
                  </a:lnTo>
                  <a:lnTo>
                    <a:pt x="1096" y="265"/>
                  </a:lnTo>
                  <a:lnTo>
                    <a:pt x="1094" y="265"/>
                  </a:lnTo>
                  <a:lnTo>
                    <a:pt x="1094" y="265"/>
                  </a:lnTo>
                  <a:lnTo>
                    <a:pt x="1092" y="265"/>
                  </a:lnTo>
                  <a:lnTo>
                    <a:pt x="1089" y="267"/>
                  </a:lnTo>
                  <a:lnTo>
                    <a:pt x="1087" y="267"/>
                  </a:lnTo>
                  <a:lnTo>
                    <a:pt x="1080" y="269"/>
                  </a:lnTo>
                  <a:lnTo>
                    <a:pt x="1073" y="274"/>
                  </a:lnTo>
                  <a:lnTo>
                    <a:pt x="1070" y="274"/>
                  </a:lnTo>
                  <a:lnTo>
                    <a:pt x="1070" y="274"/>
                  </a:lnTo>
                  <a:lnTo>
                    <a:pt x="1070" y="274"/>
                  </a:lnTo>
                  <a:lnTo>
                    <a:pt x="1070" y="276"/>
                  </a:lnTo>
                  <a:lnTo>
                    <a:pt x="1073" y="279"/>
                  </a:lnTo>
                  <a:lnTo>
                    <a:pt x="1075" y="281"/>
                  </a:lnTo>
                  <a:lnTo>
                    <a:pt x="1075" y="281"/>
                  </a:lnTo>
                  <a:lnTo>
                    <a:pt x="1075" y="283"/>
                  </a:lnTo>
                  <a:lnTo>
                    <a:pt x="1075" y="286"/>
                  </a:lnTo>
                  <a:lnTo>
                    <a:pt x="1075" y="286"/>
                  </a:lnTo>
                  <a:lnTo>
                    <a:pt x="1073" y="286"/>
                  </a:lnTo>
                  <a:lnTo>
                    <a:pt x="1070" y="286"/>
                  </a:lnTo>
                  <a:lnTo>
                    <a:pt x="1068" y="286"/>
                  </a:lnTo>
                  <a:lnTo>
                    <a:pt x="1066" y="286"/>
                  </a:lnTo>
                  <a:lnTo>
                    <a:pt x="1063" y="286"/>
                  </a:lnTo>
                  <a:lnTo>
                    <a:pt x="1061" y="288"/>
                  </a:lnTo>
                  <a:lnTo>
                    <a:pt x="1059" y="288"/>
                  </a:lnTo>
                  <a:lnTo>
                    <a:pt x="1059" y="288"/>
                  </a:lnTo>
                  <a:lnTo>
                    <a:pt x="1056" y="288"/>
                  </a:lnTo>
                  <a:lnTo>
                    <a:pt x="1054" y="288"/>
                  </a:lnTo>
                  <a:lnTo>
                    <a:pt x="1052" y="288"/>
                  </a:lnTo>
                  <a:lnTo>
                    <a:pt x="1052" y="288"/>
                  </a:lnTo>
                  <a:lnTo>
                    <a:pt x="1049" y="288"/>
                  </a:lnTo>
                  <a:lnTo>
                    <a:pt x="1049" y="291"/>
                  </a:lnTo>
                  <a:lnTo>
                    <a:pt x="1047" y="291"/>
                  </a:lnTo>
                  <a:lnTo>
                    <a:pt x="1042" y="291"/>
                  </a:lnTo>
                  <a:lnTo>
                    <a:pt x="1040" y="291"/>
                  </a:lnTo>
                  <a:lnTo>
                    <a:pt x="1040" y="291"/>
                  </a:lnTo>
                  <a:lnTo>
                    <a:pt x="1042" y="293"/>
                  </a:lnTo>
                  <a:lnTo>
                    <a:pt x="1042" y="293"/>
                  </a:lnTo>
                  <a:lnTo>
                    <a:pt x="1042" y="295"/>
                  </a:lnTo>
                  <a:lnTo>
                    <a:pt x="1042" y="295"/>
                  </a:lnTo>
                  <a:lnTo>
                    <a:pt x="1042" y="295"/>
                  </a:lnTo>
                  <a:lnTo>
                    <a:pt x="1040" y="295"/>
                  </a:lnTo>
                  <a:lnTo>
                    <a:pt x="1040" y="298"/>
                  </a:lnTo>
                  <a:lnTo>
                    <a:pt x="1040" y="298"/>
                  </a:lnTo>
                  <a:lnTo>
                    <a:pt x="1040" y="298"/>
                  </a:lnTo>
                  <a:lnTo>
                    <a:pt x="1037" y="298"/>
                  </a:lnTo>
                  <a:lnTo>
                    <a:pt x="1037" y="298"/>
                  </a:lnTo>
                  <a:lnTo>
                    <a:pt x="1037" y="298"/>
                  </a:lnTo>
                  <a:lnTo>
                    <a:pt x="1040" y="295"/>
                  </a:lnTo>
                  <a:lnTo>
                    <a:pt x="1040" y="295"/>
                  </a:lnTo>
                  <a:lnTo>
                    <a:pt x="1040" y="295"/>
                  </a:lnTo>
                  <a:lnTo>
                    <a:pt x="1040" y="293"/>
                  </a:lnTo>
                  <a:lnTo>
                    <a:pt x="1040" y="291"/>
                  </a:lnTo>
                  <a:lnTo>
                    <a:pt x="1035" y="291"/>
                  </a:lnTo>
                  <a:lnTo>
                    <a:pt x="1030" y="288"/>
                  </a:lnTo>
                  <a:lnTo>
                    <a:pt x="1028" y="288"/>
                  </a:lnTo>
                  <a:lnTo>
                    <a:pt x="1026" y="288"/>
                  </a:lnTo>
                  <a:lnTo>
                    <a:pt x="1023" y="288"/>
                  </a:lnTo>
                  <a:lnTo>
                    <a:pt x="1021" y="286"/>
                  </a:lnTo>
                  <a:lnTo>
                    <a:pt x="1021" y="286"/>
                  </a:lnTo>
                  <a:lnTo>
                    <a:pt x="1021" y="288"/>
                  </a:lnTo>
                  <a:lnTo>
                    <a:pt x="1019" y="288"/>
                  </a:lnTo>
                  <a:lnTo>
                    <a:pt x="1019" y="288"/>
                  </a:lnTo>
                  <a:lnTo>
                    <a:pt x="1016" y="288"/>
                  </a:lnTo>
                  <a:lnTo>
                    <a:pt x="1016" y="291"/>
                  </a:lnTo>
                  <a:lnTo>
                    <a:pt x="1016" y="291"/>
                  </a:lnTo>
                  <a:lnTo>
                    <a:pt x="1016" y="293"/>
                  </a:lnTo>
                  <a:lnTo>
                    <a:pt x="1007" y="293"/>
                  </a:lnTo>
                  <a:lnTo>
                    <a:pt x="1004" y="295"/>
                  </a:lnTo>
                  <a:lnTo>
                    <a:pt x="1004" y="295"/>
                  </a:lnTo>
                  <a:lnTo>
                    <a:pt x="1002" y="295"/>
                  </a:lnTo>
                  <a:lnTo>
                    <a:pt x="1000" y="300"/>
                  </a:lnTo>
                  <a:lnTo>
                    <a:pt x="1000" y="300"/>
                  </a:lnTo>
                  <a:lnTo>
                    <a:pt x="1000" y="300"/>
                  </a:lnTo>
                  <a:lnTo>
                    <a:pt x="997" y="302"/>
                  </a:lnTo>
                  <a:lnTo>
                    <a:pt x="997" y="302"/>
                  </a:lnTo>
                  <a:lnTo>
                    <a:pt x="997" y="305"/>
                  </a:lnTo>
                  <a:lnTo>
                    <a:pt x="997" y="305"/>
                  </a:lnTo>
                  <a:lnTo>
                    <a:pt x="1000" y="307"/>
                  </a:lnTo>
                  <a:lnTo>
                    <a:pt x="1000" y="307"/>
                  </a:lnTo>
                  <a:lnTo>
                    <a:pt x="1002" y="307"/>
                  </a:lnTo>
                  <a:lnTo>
                    <a:pt x="1004" y="307"/>
                  </a:lnTo>
                  <a:lnTo>
                    <a:pt x="1004" y="309"/>
                  </a:lnTo>
                  <a:lnTo>
                    <a:pt x="1007" y="309"/>
                  </a:lnTo>
                  <a:lnTo>
                    <a:pt x="1007" y="309"/>
                  </a:lnTo>
                  <a:lnTo>
                    <a:pt x="1009" y="309"/>
                  </a:lnTo>
                  <a:lnTo>
                    <a:pt x="1012" y="309"/>
                  </a:lnTo>
                  <a:lnTo>
                    <a:pt x="1014" y="309"/>
                  </a:lnTo>
                  <a:lnTo>
                    <a:pt x="1016" y="309"/>
                  </a:lnTo>
                  <a:lnTo>
                    <a:pt x="1016" y="307"/>
                  </a:lnTo>
                  <a:lnTo>
                    <a:pt x="1016" y="309"/>
                  </a:lnTo>
                  <a:lnTo>
                    <a:pt x="1019" y="307"/>
                  </a:lnTo>
                  <a:lnTo>
                    <a:pt x="1023" y="307"/>
                  </a:lnTo>
                  <a:lnTo>
                    <a:pt x="1026" y="307"/>
                  </a:lnTo>
                  <a:lnTo>
                    <a:pt x="1028" y="307"/>
                  </a:lnTo>
                  <a:lnTo>
                    <a:pt x="1028" y="307"/>
                  </a:lnTo>
                  <a:lnTo>
                    <a:pt x="1030" y="305"/>
                  </a:lnTo>
                  <a:lnTo>
                    <a:pt x="1035" y="305"/>
                  </a:lnTo>
                  <a:lnTo>
                    <a:pt x="1037" y="305"/>
                  </a:lnTo>
                  <a:lnTo>
                    <a:pt x="1037" y="305"/>
                  </a:lnTo>
                  <a:lnTo>
                    <a:pt x="1040" y="305"/>
                  </a:lnTo>
                  <a:lnTo>
                    <a:pt x="1042" y="305"/>
                  </a:lnTo>
                  <a:lnTo>
                    <a:pt x="1044" y="305"/>
                  </a:lnTo>
                  <a:lnTo>
                    <a:pt x="1047" y="302"/>
                  </a:lnTo>
                  <a:lnTo>
                    <a:pt x="1047" y="302"/>
                  </a:lnTo>
                  <a:lnTo>
                    <a:pt x="1047" y="300"/>
                  </a:lnTo>
                  <a:lnTo>
                    <a:pt x="1047" y="300"/>
                  </a:lnTo>
                  <a:lnTo>
                    <a:pt x="1047" y="300"/>
                  </a:lnTo>
                  <a:lnTo>
                    <a:pt x="1047" y="300"/>
                  </a:lnTo>
                  <a:lnTo>
                    <a:pt x="1049" y="300"/>
                  </a:lnTo>
                  <a:lnTo>
                    <a:pt x="1049" y="298"/>
                  </a:lnTo>
                  <a:lnTo>
                    <a:pt x="1049" y="298"/>
                  </a:lnTo>
                  <a:lnTo>
                    <a:pt x="1052" y="298"/>
                  </a:lnTo>
                  <a:lnTo>
                    <a:pt x="1052" y="300"/>
                  </a:lnTo>
                  <a:lnTo>
                    <a:pt x="1049" y="300"/>
                  </a:lnTo>
                  <a:lnTo>
                    <a:pt x="1049" y="302"/>
                  </a:lnTo>
                  <a:lnTo>
                    <a:pt x="1052" y="302"/>
                  </a:lnTo>
                  <a:lnTo>
                    <a:pt x="1052" y="302"/>
                  </a:lnTo>
                  <a:lnTo>
                    <a:pt x="1054" y="302"/>
                  </a:lnTo>
                  <a:lnTo>
                    <a:pt x="1054" y="302"/>
                  </a:lnTo>
                  <a:lnTo>
                    <a:pt x="1054" y="305"/>
                  </a:lnTo>
                  <a:lnTo>
                    <a:pt x="1054" y="305"/>
                  </a:lnTo>
                  <a:lnTo>
                    <a:pt x="1054" y="307"/>
                  </a:lnTo>
                  <a:lnTo>
                    <a:pt x="1054" y="307"/>
                  </a:lnTo>
                  <a:lnTo>
                    <a:pt x="1054" y="305"/>
                  </a:lnTo>
                  <a:lnTo>
                    <a:pt x="1056" y="305"/>
                  </a:lnTo>
                  <a:lnTo>
                    <a:pt x="1059" y="302"/>
                  </a:lnTo>
                  <a:lnTo>
                    <a:pt x="1059" y="302"/>
                  </a:lnTo>
                  <a:lnTo>
                    <a:pt x="1059" y="302"/>
                  </a:lnTo>
                  <a:lnTo>
                    <a:pt x="1061" y="302"/>
                  </a:lnTo>
                  <a:lnTo>
                    <a:pt x="1061" y="302"/>
                  </a:lnTo>
                  <a:lnTo>
                    <a:pt x="1066" y="302"/>
                  </a:lnTo>
                  <a:lnTo>
                    <a:pt x="1066" y="302"/>
                  </a:lnTo>
                  <a:lnTo>
                    <a:pt x="1066" y="302"/>
                  </a:lnTo>
                  <a:lnTo>
                    <a:pt x="1063" y="307"/>
                  </a:lnTo>
                  <a:lnTo>
                    <a:pt x="1061" y="307"/>
                  </a:lnTo>
                  <a:lnTo>
                    <a:pt x="1063" y="307"/>
                  </a:lnTo>
                  <a:lnTo>
                    <a:pt x="1063" y="307"/>
                  </a:lnTo>
                  <a:lnTo>
                    <a:pt x="1063" y="309"/>
                  </a:lnTo>
                  <a:lnTo>
                    <a:pt x="1066" y="312"/>
                  </a:lnTo>
                  <a:lnTo>
                    <a:pt x="1068" y="314"/>
                  </a:lnTo>
                  <a:lnTo>
                    <a:pt x="1068" y="314"/>
                  </a:lnTo>
                  <a:lnTo>
                    <a:pt x="1068" y="314"/>
                  </a:lnTo>
                  <a:lnTo>
                    <a:pt x="1068" y="317"/>
                  </a:lnTo>
                  <a:lnTo>
                    <a:pt x="1068" y="317"/>
                  </a:lnTo>
                  <a:lnTo>
                    <a:pt x="1068" y="317"/>
                  </a:lnTo>
                  <a:lnTo>
                    <a:pt x="1073" y="317"/>
                  </a:lnTo>
                  <a:lnTo>
                    <a:pt x="1073" y="317"/>
                  </a:lnTo>
                  <a:lnTo>
                    <a:pt x="1075" y="317"/>
                  </a:lnTo>
                  <a:lnTo>
                    <a:pt x="1073" y="317"/>
                  </a:lnTo>
                  <a:lnTo>
                    <a:pt x="1073" y="317"/>
                  </a:lnTo>
                  <a:lnTo>
                    <a:pt x="1070" y="319"/>
                  </a:lnTo>
                  <a:lnTo>
                    <a:pt x="1070" y="319"/>
                  </a:lnTo>
                  <a:lnTo>
                    <a:pt x="1070" y="319"/>
                  </a:lnTo>
                  <a:lnTo>
                    <a:pt x="1077" y="319"/>
                  </a:lnTo>
                  <a:lnTo>
                    <a:pt x="1077" y="319"/>
                  </a:lnTo>
                  <a:lnTo>
                    <a:pt x="1080" y="321"/>
                  </a:lnTo>
                  <a:lnTo>
                    <a:pt x="1080" y="321"/>
                  </a:lnTo>
                  <a:lnTo>
                    <a:pt x="1080" y="321"/>
                  </a:lnTo>
                  <a:lnTo>
                    <a:pt x="1080" y="321"/>
                  </a:lnTo>
                  <a:lnTo>
                    <a:pt x="1082" y="321"/>
                  </a:lnTo>
                  <a:lnTo>
                    <a:pt x="1082" y="321"/>
                  </a:lnTo>
                  <a:lnTo>
                    <a:pt x="1080" y="324"/>
                  </a:lnTo>
                  <a:lnTo>
                    <a:pt x="1077" y="324"/>
                  </a:lnTo>
                  <a:lnTo>
                    <a:pt x="1075" y="324"/>
                  </a:lnTo>
                  <a:lnTo>
                    <a:pt x="1073" y="324"/>
                  </a:lnTo>
                  <a:lnTo>
                    <a:pt x="1070" y="324"/>
                  </a:lnTo>
                  <a:lnTo>
                    <a:pt x="1070" y="326"/>
                  </a:lnTo>
                  <a:lnTo>
                    <a:pt x="1073" y="326"/>
                  </a:lnTo>
                  <a:lnTo>
                    <a:pt x="1073" y="328"/>
                  </a:lnTo>
                  <a:lnTo>
                    <a:pt x="1075" y="331"/>
                  </a:lnTo>
                  <a:lnTo>
                    <a:pt x="1075" y="331"/>
                  </a:lnTo>
                  <a:lnTo>
                    <a:pt x="1077" y="333"/>
                  </a:lnTo>
                  <a:lnTo>
                    <a:pt x="1082" y="331"/>
                  </a:lnTo>
                  <a:lnTo>
                    <a:pt x="1082" y="331"/>
                  </a:lnTo>
                  <a:lnTo>
                    <a:pt x="1080" y="333"/>
                  </a:lnTo>
                  <a:lnTo>
                    <a:pt x="1077" y="333"/>
                  </a:lnTo>
                  <a:lnTo>
                    <a:pt x="1080" y="333"/>
                  </a:lnTo>
                  <a:lnTo>
                    <a:pt x="1082" y="335"/>
                  </a:lnTo>
                  <a:lnTo>
                    <a:pt x="1085" y="335"/>
                  </a:lnTo>
                  <a:lnTo>
                    <a:pt x="1087" y="338"/>
                  </a:lnTo>
                  <a:lnTo>
                    <a:pt x="1089" y="338"/>
                  </a:lnTo>
                  <a:lnTo>
                    <a:pt x="1092" y="338"/>
                  </a:lnTo>
                  <a:lnTo>
                    <a:pt x="1092" y="338"/>
                  </a:lnTo>
                  <a:lnTo>
                    <a:pt x="1094" y="338"/>
                  </a:lnTo>
                  <a:lnTo>
                    <a:pt x="1096" y="338"/>
                  </a:lnTo>
                  <a:lnTo>
                    <a:pt x="1099" y="338"/>
                  </a:lnTo>
                  <a:lnTo>
                    <a:pt x="1099" y="340"/>
                  </a:lnTo>
                  <a:lnTo>
                    <a:pt x="1101" y="343"/>
                  </a:lnTo>
                  <a:lnTo>
                    <a:pt x="1101" y="345"/>
                  </a:lnTo>
                  <a:lnTo>
                    <a:pt x="1106" y="345"/>
                  </a:lnTo>
                  <a:lnTo>
                    <a:pt x="1106" y="347"/>
                  </a:lnTo>
                  <a:lnTo>
                    <a:pt x="1106" y="347"/>
                  </a:lnTo>
                  <a:lnTo>
                    <a:pt x="1108" y="347"/>
                  </a:lnTo>
                  <a:lnTo>
                    <a:pt x="1122" y="350"/>
                  </a:lnTo>
                  <a:lnTo>
                    <a:pt x="1122" y="350"/>
                  </a:lnTo>
                  <a:lnTo>
                    <a:pt x="1122" y="350"/>
                  </a:lnTo>
                  <a:lnTo>
                    <a:pt x="1125" y="350"/>
                  </a:lnTo>
                  <a:lnTo>
                    <a:pt x="1129" y="352"/>
                  </a:lnTo>
                  <a:lnTo>
                    <a:pt x="1132" y="352"/>
                  </a:lnTo>
                  <a:lnTo>
                    <a:pt x="1134" y="354"/>
                  </a:lnTo>
                  <a:lnTo>
                    <a:pt x="1134" y="354"/>
                  </a:lnTo>
                  <a:lnTo>
                    <a:pt x="1136" y="354"/>
                  </a:lnTo>
                  <a:lnTo>
                    <a:pt x="1139" y="354"/>
                  </a:lnTo>
                  <a:lnTo>
                    <a:pt x="1139" y="354"/>
                  </a:lnTo>
                  <a:lnTo>
                    <a:pt x="1139" y="352"/>
                  </a:lnTo>
                  <a:lnTo>
                    <a:pt x="1139" y="350"/>
                  </a:lnTo>
                  <a:lnTo>
                    <a:pt x="1141" y="350"/>
                  </a:lnTo>
                  <a:lnTo>
                    <a:pt x="1141" y="350"/>
                  </a:lnTo>
                  <a:lnTo>
                    <a:pt x="1143" y="350"/>
                  </a:lnTo>
                  <a:lnTo>
                    <a:pt x="1143" y="347"/>
                  </a:lnTo>
                  <a:lnTo>
                    <a:pt x="1143" y="347"/>
                  </a:lnTo>
                  <a:lnTo>
                    <a:pt x="1141" y="347"/>
                  </a:lnTo>
                  <a:lnTo>
                    <a:pt x="1141" y="345"/>
                  </a:lnTo>
                  <a:lnTo>
                    <a:pt x="1139" y="345"/>
                  </a:lnTo>
                  <a:lnTo>
                    <a:pt x="1139" y="343"/>
                  </a:lnTo>
                  <a:lnTo>
                    <a:pt x="1139" y="343"/>
                  </a:lnTo>
                  <a:lnTo>
                    <a:pt x="1139" y="340"/>
                  </a:lnTo>
                  <a:lnTo>
                    <a:pt x="1136" y="340"/>
                  </a:lnTo>
                  <a:lnTo>
                    <a:pt x="1134" y="338"/>
                  </a:lnTo>
                  <a:lnTo>
                    <a:pt x="1134" y="338"/>
                  </a:lnTo>
                  <a:lnTo>
                    <a:pt x="1132" y="335"/>
                  </a:lnTo>
                  <a:lnTo>
                    <a:pt x="1132" y="335"/>
                  </a:lnTo>
                  <a:lnTo>
                    <a:pt x="1132" y="335"/>
                  </a:lnTo>
                  <a:lnTo>
                    <a:pt x="1129" y="333"/>
                  </a:lnTo>
                  <a:lnTo>
                    <a:pt x="1127" y="333"/>
                  </a:lnTo>
                  <a:lnTo>
                    <a:pt x="1127" y="333"/>
                  </a:lnTo>
                  <a:lnTo>
                    <a:pt x="1129" y="331"/>
                  </a:lnTo>
                  <a:lnTo>
                    <a:pt x="1129" y="331"/>
                  </a:lnTo>
                  <a:lnTo>
                    <a:pt x="1127" y="331"/>
                  </a:lnTo>
                  <a:lnTo>
                    <a:pt x="1125" y="331"/>
                  </a:lnTo>
                  <a:lnTo>
                    <a:pt x="1122" y="328"/>
                  </a:lnTo>
                  <a:lnTo>
                    <a:pt x="1122" y="328"/>
                  </a:lnTo>
                  <a:lnTo>
                    <a:pt x="1122" y="326"/>
                  </a:lnTo>
                  <a:lnTo>
                    <a:pt x="1120" y="324"/>
                  </a:lnTo>
                  <a:lnTo>
                    <a:pt x="1120" y="324"/>
                  </a:lnTo>
                  <a:lnTo>
                    <a:pt x="1120" y="321"/>
                  </a:lnTo>
                  <a:lnTo>
                    <a:pt x="1118" y="319"/>
                  </a:lnTo>
                  <a:lnTo>
                    <a:pt x="1120" y="319"/>
                  </a:lnTo>
                  <a:lnTo>
                    <a:pt x="1122" y="319"/>
                  </a:lnTo>
                  <a:lnTo>
                    <a:pt x="1125" y="319"/>
                  </a:lnTo>
                  <a:lnTo>
                    <a:pt x="1127" y="321"/>
                  </a:lnTo>
                  <a:lnTo>
                    <a:pt x="1132" y="324"/>
                  </a:lnTo>
                  <a:lnTo>
                    <a:pt x="1132" y="324"/>
                  </a:lnTo>
                  <a:lnTo>
                    <a:pt x="1132" y="324"/>
                  </a:lnTo>
                  <a:lnTo>
                    <a:pt x="1132" y="324"/>
                  </a:lnTo>
                  <a:lnTo>
                    <a:pt x="1134" y="321"/>
                  </a:lnTo>
                  <a:lnTo>
                    <a:pt x="1134" y="319"/>
                  </a:lnTo>
                  <a:lnTo>
                    <a:pt x="1134" y="319"/>
                  </a:lnTo>
                  <a:lnTo>
                    <a:pt x="1134" y="321"/>
                  </a:lnTo>
                  <a:lnTo>
                    <a:pt x="1136" y="324"/>
                  </a:lnTo>
                  <a:lnTo>
                    <a:pt x="1139" y="326"/>
                  </a:lnTo>
                  <a:lnTo>
                    <a:pt x="1139" y="326"/>
                  </a:lnTo>
                  <a:lnTo>
                    <a:pt x="1141" y="326"/>
                  </a:lnTo>
                  <a:lnTo>
                    <a:pt x="1141" y="326"/>
                  </a:lnTo>
                  <a:lnTo>
                    <a:pt x="1141" y="328"/>
                  </a:lnTo>
                  <a:lnTo>
                    <a:pt x="1141" y="328"/>
                  </a:lnTo>
                  <a:lnTo>
                    <a:pt x="1143" y="328"/>
                  </a:lnTo>
                  <a:lnTo>
                    <a:pt x="1143" y="331"/>
                  </a:lnTo>
                  <a:lnTo>
                    <a:pt x="1143" y="331"/>
                  </a:lnTo>
                  <a:lnTo>
                    <a:pt x="1143" y="331"/>
                  </a:lnTo>
                  <a:lnTo>
                    <a:pt x="1143" y="331"/>
                  </a:lnTo>
                  <a:lnTo>
                    <a:pt x="1143" y="331"/>
                  </a:lnTo>
                  <a:lnTo>
                    <a:pt x="1143" y="331"/>
                  </a:lnTo>
                  <a:lnTo>
                    <a:pt x="1146" y="328"/>
                  </a:lnTo>
                  <a:lnTo>
                    <a:pt x="1146" y="328"/>
                  </a:lnTo>
                  <a:lnTo>
                    <a:pt x="1146" y="328"/>
                  </a:lnTo>
                  <a:lnTo>
                    <a:pt x="1146" y="331"/>
                  </a:lnTo>
                  <a:lnTo>
                    <a:pt x="1146" y="333"/>
                  </a:lnTo>
                  <a:lnTo>
                    <a:pt x="1148" y="333"/>
                  </a:lnTo>
                  <a:lnTo>
                    <a:pt x="1148" y="333"/>
                  </a:lnTo>
                  <a:lnTo>
                    <a:pt x="1148" y="333"/>
                  </a:lnTo>
                  <a:lnTo>
                    <a:pt x="1151" y="331"/>
                  </a:lnTo>
                  <a:lnTo>
                    <a:pt x="1151" y="331"/>
                  </a:lnTo>
                  <a:lnTo>
                    <a:pt x="1151" y="331"/>
                  </a:lnTo>
                  <a:lnTo>
                    <a:pt x="1153" y="333"/>
                  </a:lnTo>
                  <a:lnTo>
                    <a:pt x="1153" y="333"/>
                  </a:lnTo>
                  <a:lnTo>
                    <a:pt x="1153" y="333"/>
                  </a:lnTo>
                  <a:lnTo>
                    <a:pt x="1153" y="335"/>
                  </a:lnTo>
                  <a:lnTo>
                    <a:pt x="1153" y="335"/>
                  </a:lnTo>
                  <a:lnTo>
                    <a:pt x="1155" y="333"/>
                  </a:lnTo>
                  <a:lnTo>
                    <a:pt x="1155" y="333"/>
                  </a:lnTo>
                  <a:lnTo>
                    <a:pt x="1158" y="335"/>
                  </a:lnTo>
                  <a:lnTo>
                    <a:pt x="1158" y="338"/>
                  </a:lnTo>
                  <a:lnTo>
                    <a:pt x="1160" y="338"/>
                  </a:lnTo>
                  <a:lnTo>
                    <a:pt x="1160" y="340"/>
                  </a:lnTo>
                  <a:lnTo>
                    <a:pt x="1160" y="340"/>
                  </a:lnTo>
                  <a:lnTo>
                    <a:pt x="1162" y="340"/>
                  </a:lnTo>
                  <a:lnTo>
                    <a:pt x="1162" y="338"/>
                  </a:lnTo>
                  <a:lnTo>
                    <a:pt x="1162" y="333"/>
                  </a:lnTo>
                  <a:lnTo>
                    <a:pt x="1165" y="333"/>
                  </a:lnTo>
                  <a:lnTo>
                    <a:pt x="1167" y="335"/>
                  </a:lnTo>
                  <a:lnTo>
                    <a:pt x="1167" y="335"/>
                  </a:lnTo>
                  <a:lnTo>
                    <a:pt x="1169" y="335"/>
                  </a:lnTo>
                  <a:lnTo>
                    <a:pt x="1169" y="335"/>
                  </a:lnTo>
                  <a:lnTo>
                    <a:pt x="1169" y="333"/>
                  </a:lnTo>
                  <a:lnTo>
                    <a:pt x="1169" y="333"/>
                  </a:lnTo>
                  <a:lnTo>
                    <a:pt x="1169" y="333"/>
                  </a:lnTo>
                  <a:lnTo>
                    <a:pt x="1169" y="331"/>
                  </a:lnTo>
                  <a:lnTo>
                    <a:pt x="1169" y="331"/>
                  </a:lnTo>
                  <a:lnTo>
                    <a:pt x="1169" y="328"/>
                  </a:lnTo>
                  <a:lnTo>
                    <a:pt x="1169" y="328"/>
                  </a:lnTo>
                  <a:lnTo>
                    <a:pt x="1169" y="328"/>
                  </a:lnTo>
                  <a:lnTo>
                    <a:pt x="1169" y="328"/>
                  </a:lnTo>
                  <a:lnTo>
                    <a:pt x="1169" y="326"/>
                  </a:lnTo>
                  <a:lnTo>
                    <a:pt x="1172" y="324"/>
                  </a:lnTo>
                  <a:lnTo>
                    <a:pt x="1172" y="321"/>
                  </a:lnTo>
                  <a:lnTo>
                    <a:pt x="1172" y="319"/>
                  </a:lnTo>
                  <a:lnTo>
                    <a:pt x="1172" y="319"/>
                  </a:lnTo>
                  <a:lnTo>
                    <a:pt x="1172" y="319"/>
                  </a:lnTo>
                  <a:lnTo>
                    <a:pt x="1174" y="321"/>
                  </a:lnTo>
                  <a:lnTo>
                    <a:pt x="1174" y="321"/>
                  </a:lnTo>
                  <a:lnTo>
                    <a:pt x="1174" y="321"/>
                  </a:lnTo>
                  <a:lnTo>
                    <a:pt x="1174" y="328"/>
                  </a:lnTo>
                  <a:lnTo>
                    <a:pt x="1174" y="328"/>
                  </a:lnTo>
                  <a:lnTo>
                    <a:pt x="1174" y="328"/>
                  </a:lnTo>
                  <a:lnTo>
                    <a:pt x="1176" y="328"/>
                  </a:lnTo>
                  <a:lnTo>
                    <a:pt x="1176" y="326"/>
                  </a:lnTo>
                  <a:lnTo>
                    <a:pt x="1179" y="324"/>
                  </a:lnTo>
                  <a:lnTo>
                    <a:pt x="1179" y="321"/>
                  </a:lnTo>
                  <a:lnTo>
                    <a:pt x="1181" y="319"/>
                  </a:lnTo>
                  <a:lnTo>
                    <a:pt x="1181" y="319"/>
                  </a:lnTo>
                  <a:lnTo>
                    <a:pt x="1184" y="319"/>
                  </a:lnTo>
                  <a:lnTo>
                    <a:pt x="1184" y="319"/>
                  </a:lnTo>
                  <a:lnTo>
                    <a:pt x="1184" y="317"/>
                  </a:lnTo>
                  <a:lnTo>
                    <a:pt x="1181" y="317"/>
                  </a:lnTo>
                  <a:lnTo>
                    <a:pt x="1179" y="317"/>
                  </a:lnTo>
                  <a:lnTo>
                    <a:pt x="1179" y="317"/>
                  </a:lnTo>
                  <a:lnTo>
                    <a:pt x="1181" y="314"/>
                  </a:lnTo>
                  <a:lnTo>
                    <a:pt x="1184" y="314"/>
                  </a:lnTo>
                  <a:lnTo>
                    <a:pt x="1184" y="314"/>
                  </a:lnTo>
                  <a:lnTo>
                    <a:pt x="1181" y="314"/>
                  </a:lnTo>
                  <a:lnTo>
                    <a:pt x="1179" y="314"/>
                  </a:lnTo>
                  <a:lnTo>
                    <a:pt x="1176" y="314"/>
                  </a:lnTo>
                  <a:lnTo>
                    <a:pt x="1176" y="314"/>
                  </a:lnTo>
                  <a:lnTo>
                    <a:pt x="1176" y="314"/>
                  </a:lnTo>
                  <a:lnTo>
                    <a:pt x="1176" y="312"/>
                  </a:lnTo>
                  <a:lnTo>
                    <a:pt x="1176" y="312"/>
                  </a:lnTo>
                  <a:lnTo>
                    <a:pt x="1176" y="312"/>
                  </a:lnTo>
                  <a:lnTo>
                    <a:pt x="1176" y="309"/>
                  </a:lnTo>
                  <a:lnTo>
                    <a:pt x="1174" y="309"/>
                  </a:lnTo>
                  <a:lnTo>
                    <a:pt x="1172" y="309"/>
                  </a:lnTo>
                  <a:lnTo>
                    <a:pt x="1172" y="307"/>
                  </a:lnTo>
                  <a:lnTo>
                    <a:pt x="1174" y="307"/>
                  </a:lnTo>
                  <a:lnTo>
                    <a:pt x="1176" y="307"/>
                  </a:lnTo>
                  <a:lnTo>
                    <a:pt x="1179" y="307"/>
                  </a:lnTo>
                  <a:lnTo>
                    <a:pt x="1181" y="305"/>
                  </a:lnTo>
                  <a:lnTo>
                    <a:pt x="1181" y="305"/>
                  </a:lnTo>
                  <a:lnTo>
                    <a:pt x="1181" y="305"/>
                  </a:lnTo>
                  <a:lnTo>
                    <a:pt x="1176" y="305"/>
                  </a:lnTo>
                  <a:lnTo>
                    <a:pt x="1176" y="305"/>
                  </a:lnTo>
                  <a:lnTo>
                    <a:pt x="1176" y="305"/>
                  </a:lnTo>
                  <a:lnTo>
                    <a:pt x="1179" y="302"/>
                  </a:lnTo>
                  <a:lnTo>
                    <a:pt x="1181" y="302"/>
                  </a:lnTo>
                  <a:lnTo>
                    <a:pt x="1179" y="300"/>
                  </a:lnTo>
                  <a:lnTo>
                    <a:pt x="1179" y="300"/>
                  </a:lnTo>
                  <a:lnTo>
                    <a:pt x="1176" y="300"/>
                  </a:lnTo>
                  <a:lnTo>
                    <a:pt x="1176" y="300"/>
                  </a:lnTo>
                  <a:lnTo>
                    <a:pt x="1176" y="298"/>
                  </a:lnTo>
                  <a:lnTo>
                    <a:pt x="1174" y="298"/>
                  </a:lnTo>
                  <a:lnTo>
                    <a:pt x="1172" y="298"/>
                  </a:lnTo>
                  <a:lnTo>
                    <a:pt x="1172" y="300"/>
                  </a:lnTo>
                  <a:lnTo>
                    <a:pt x="1169" y="300"/>
                  </a:lnTo>
                  <a:lnTo>
                    <a:pt x="1169" y="300"/>
                  </a:lnTo>
                  <a:lnTo>
                    <a:pt x="1167" y="300"/>
                  </a:lnTo>
                  <a:lnTo>
                    <a:pt x="1167" y="300"/>
                  </a:lnTo>
                  <a:lnTo>
                    <a:pt x="1169" y="298"/>
                  </a:lnTo>
                  <a:lnTo>
                    <a:pt x="1169" y="298"/>
                  </a:lnTo>
                  <a:lnTo>
                    <a:pt x="1169" y="298"/>
                  </a:lnTo>
                  <a:lnTo>
                    <a:pt x="1167" y="295"/>
                  </a:lnTo>
                  <a:lnTo>
                    <a:pt x="1165" y="295"/>
                  </a:lnTo>
                  <a:lnTo>
                    <a:pt x="1165" y="295"/>
                  </a:lnTo>
                  <a:lnTo>
                    <a:pt x="1162" y="298"/>
                  </a:lnTo>
                  <a:lnTo>
                    <a:pt x="1162" y="298"/>
                  </a:lnTo>
                  <a:lnTo>
                    <a:pt x="1162" y="298"/>
                  </a:lnTo>
                  <a:lnTo>
                    <a:pt x="1165" y="295"/>
                  </a:lnTo>
                  <a:lnTo>
                    <a:pt x="1165" y="293"/>
                  </a:lnTo>
                  <a:lnTo>
                    <a:pt x="1165" y="293"/>
                  </a:lnTo>
                  <a:lnTo>
                    <a:pt x="1162" y="293"/>
                  </a:lnTo>
                  <a:lnTo>
                    <a:pt x="1162" y="293"/>
                  </a:lnTo>
                  <a:lnTo>
                    <a:pt x="1162" y="293"/>
                  </a:lnTo>
                  <a:lnTo>
                    <a:pt x="1162" y="293"/>
                  </a:lnTo>
                  <a:lnTo>
                    <a:pt x="1162" y="293"/>
                  </a:lnTo>
                  <a:lnTo>
                    <a:pt x="1162" y="293"/>
                  </a:lnTo>
                  <a:lnTo>
                    <a:pt x="1162" y="291"/>
                  </a:lnTo>
                  <a:lnTo>
                    <a:pt x="1162" y="291"/>
                  </a:lnTo>
                  <a:lnTo>
                    <a:pt x="1160" y="288"/>
                  </a:lnTo>
                  <a:lnTo>
                    <a:pt x="1160" y="288"/>
                  </a:lnTo>
                  <a:lnTo>
                    <a:pt x="1160" y="288"/>
                  </a:lnTo>
                  <a:lnTo>
                    <a:pt x="1165" y="288"/>
                  </a:lnTo>
                  <a:lnTo>
                    <a:pt x="1165" y="288"/>
                  </a:lnTo>
                  <a:lnTo>
                    <a:pt x="1162" y="286"/>
                  </a:lnTo>
                  <a:lnTo>
                    <a:pt x="1162" y="286"/>
                  </a:lnTo>
                  <a:lnTo>
                    <a:pt x="1162" y="286"/>
                  </a:lnTo>
                  <a:lnTo>
                    <a:pt x="1162" y="283"/>
                  </a:lnTo>
                  <a:lnTo>
                    <a:pt x="1160" y="283"/>
                  </a:lnTo>
                  <a:lnTo>
                    <a:pt x="1160" y="283"/>
                  </a:lnTo>
                  <a:lnTo>
                    <a:pt x="1160" y="283"/>
                  </a:lnTo>
                  <a:lnTo>
                    <a:pt x="1158" y="283"/>
                  </a:lnTo>
                  <a:lnTo>
                    <a:pt x="1155" y="286"/>
                  </a:lnTo>
                  <a:lnTo>
                    <a:pt x="1153" y="286"/>
                  </a:lnTo>
                  <a:lnTo>
                    <a:pt x="1153" y="283"/>
                  </a:lnTo>
                  <a:lnTo>
                    <a:pt x="1155" y="283"/>
                  </a:lnTo>
                  <a:lnTo>
                    <a:pt x="1158" y="281"/>
                  </a:lnTo>
                  <a:lnTo>
                    <a:pt x="1158" y="281"/>
                  </a:lnTo>
                  <a:lnTo>
                    <a:pt x="1155" y="281"/>
                  </a:lnTo>
                  <a:lnTo>
                    <a:pt x="1155" y="281"/>
                  </a:lnTo>
                  <a:lnTo>
                    <a:pt x="1153" y="279"/>
                  </a:lnTo>
                  <a:lnTo>
                    <a:pt x="1153" y="279"/>
                  </a:lnTo>
                  <a:lnTo>
                    <a:pt x="1155" y="276"/>
                  </a:lnTo>
                  <a:lnTo>
                    <a:pt x="1155" y="276"/>
                  </a:lnTo>
                  <a:lnTo>
                    <a:pt x="1155" y="276"/>
                  </a:lnTo>
                  <a:lnTo>
                    <a:pt x="1153" y="274"/>
                  </a:lnTo>
                  <a:lnTo>
                    <a:pt x="1153" y="274"/>
                  </a:lnTo>
                  <a:lnTo>
                    <a:pt x="1151" y="274"/>
                  </a:lnTo>
                  <a:lnTo>
                    <a:pt x="1151" y="274"/>
                  </a:lnTo>
                  <a:lnTo>
                    <a:pt x="1153" y="272"/>
                  </a:lnTo>
                  <a:lnTo>
                    <a:pt x="1155" y="272"/>
                  </a:lnTo>
                  <a:lnTo>
                    <a:pt x="1158" y="274"/>
                  </a:lnTo>
                  <a:lnTo>
                    <a:pt x="1160" y="276"/>
                  </a:lnTo>
                  <a:lnTo>
                    <a:pt x="1160" y="276"/>
                  </a:lnTo>
                  <a:lnTo>
                    <a:pt x="1165" y="279"/>
                  </a:lnTo>
                  <a:lnTo>
                    <a:pt x="1165" y="279"/>
                  </a:lnTo>
                  <a:lnTo>
                    <a:pt x="1167" y="279"/>
                  </a:lnTo>
                  <a:lnTo>
                    <a:pt x="1167" y="279"/>
                  </a:lnTo>
                  <a:lnTo>
                    <a:pt x="1169" y="276"/>
                  </a:lnTo>
                  <a:lnTo>
                    <a:pt x="1169" y="274"/>
                  </a:lnTo>
                  <a:lnTo>
                    <a:pt x="1167" y="274"/>
                  </a:lnTo>
                  <a:lnTo>
                    <a:pt x="1165" y="272"/>
                  </a:lnTo>
                  <a:lnTo>
                    <a:pt x="1165" y="269"/>
                  </a:lnTo>
                  <a:lnTo>
                    <a:pt x="1165" y="269"/>
                  </a:lnTo>
                  <a:lnTo>
                    <a:pt x="1165" y="267"/>
                  </a:lnTo>
                  <a:lnTo>
                    <a:pt x="1167" y="269"/>
                  </a:lnTo>
                  <a:lnTo>
                    <a:pt x="1169" y="269"/>
                  </a:lnTo>
                  <a:lnTo>
                    <a:pt x="1172" y="272"/>
                  </a:lnTo>
                  <a:lnTo>
                    <a:pt x="1172" y="272"/>
                  </a:lnTo>
                  <a:lnTo>
                    <a:pt x="1172" y="272"/>
                  </a:lnTo>
                  <a:lnTo>
                    <a:pt x="1174" y="272"/>
                  </a:lnTo>
                  <a:lnTo>
                    <a:pt x="1174" y="269"/>
                  </a:lnTo>
                  <a:lnTo>
                    <a:pt x="1174" y="267"/>
                  </a:lnTo>
                  <a:lnTo>
                    <a:pt x="1174" y="267"/>
                  </a:lnTo>
                  <a:lnTo>
                    <a:pt x="1176" y="267"/>
                  </a:lnTo>
                  <a:lnTo>
                    <a:pt x="1176" y="267"/>
                  </a:lnTo>
                  <a:lnTo>
                    <a:pt x="1179" y="267"/>
                  </a:lnTo>
                  <a:lnTo>
                    <a:pt x="1179" y="267"/>
                  </a:lnTo>
                  <a:lnTo>
                    <a:pt x="1179" y="265"/>
                  </a:lnTo>
                  <a:lnTo>
                    <a:pt x="1179" y="265"/>
                  </a:lnTo>
                  <a:lnTo>
                    <a:pt x="1181" y="267"/>
                  </a:lnTo>
                  <a:lnTo>
                    <a:pt x="1181" y="267"/>
                  </a:lnTo>
                  <a:lnTo>
                    <a:pt x="1181" y="267"/>
                  </a:lnTo>
                  <a:lnTo>
                    <a:pt x="1181" y="269"/>
                  </a:lnTo>
                  <a:lnTo>
                    <a:pt x="1184" y="272"/>
                  </a:lnTo>
                  <a:lnTo>
                    <a:pt x="1184" y="272"/>
                  </a:lnTo>
                  <a:lnTo>
                    <a:pt x="1186" y="272"/>
                  </a:lnTo>
                  <a:lnTo>
                    <a:pt x="1186" y="274"/>
                  </a:lnTo>
                  <a:lnTo>
                    <a:pt x="1186" y="274"/>
                  </a:lnTo>
                  <a:lnTo>
                    <a:pt x="1188" y="274"/>
                  </a:lnTo>
                  <a:lnTo>
                    <a:pt x="1191" y="274"/>
                  </a:lnTo>
                  <a:lnTo>
                    <a:pt x="1191" y="274"/>
                  </a:lnTo>
                  <a:lnTo>
                    <a:pt x="1193" y="274"/>
                  </a:lnTo>
                  <a:lnTo>
                    <a:pt x="1193" y="274"/>
                  </a:lnTo>
                  <a:lnTo>
                    <a:pt x="1188" y="276"/>
                  </a:lnTo>
                  <a:lnTo>
                    <a:pt x="1188" y="276"/>
                  </a:lnTo>
                  <a:lnTo>
                    <a:pt x="1188" y="276"/>
                  </a:lnTo>
                  <a:lnTo>
                    <a:pt x="1193" y="276"/>
                  </a:lnTo>
                  <a:lnTo>
                    <a:pt x="1195" y="276"/>
                  </a:lnTo>
                  <a:lnTo>
                    <a:pt x="1195" y="276"/>
                  </a:lnTo>
                  <a:lnTo>
                    <a:pt x="1200" y="276"/>
                  </a:lnTo>
                  <a:lnTo>
                    <a:pt x="1202" y="274"/>
                  </a:lnTo>
                  <a:lnTo>
                    <a:pt x="1207" y="272"/>
                  </a:lnTo>
                  <a:lnTo>
                    <a:pt x="1207" y="272"/>
                  </a:lnTo>
                  <a:lnTo>
                    <a:pt x="1212" y="272"/>
                  </a:lnTo>
                  <a:lnTo>
                    <a:pt x="1212" y="272"/>
                  </a:lnTo>
                  <a:lnTo>
                    <a:pt x="1209" y="272"/>
                  </a:lnTo>
                  <a:lnTo>
                    <a:pt x="1207" y="274"/>
                  </a:lnTo>
                  <a:lnTo>
                    <a:pt x="1205" y="276"/>
                  </a:lnTo>
                  <a:lnTo>
                    <a:pt x="1202" y="276"/>
                  </a:lnTo>
                  <a:lnTo>
                    <a:pt x="1200" y="276"/>
                  </a:lnTo>
                  <a:lnTo>
                    <a:pt x="1198" y="279"/>
                  </a:lnTo>
                  <a:lnTo>
                    <a:pt x="1195" y="279"/>
                  </a:lnTo>
                  <a:lnTo>
                    <a:pt x="1193" y="281"/>
                  </a:lnTo>
                  <a:lnTo>
                    <a:pt x="1193" y="281"/>
                  </a:lnTo>
                  <a:lnTo>
                    <a:pt x="1193" y="281"/>
                  </a:lnTo>
                  <a:lnTo>
                    <a:pt x="1193" y="283"/>
                  </a:lnTo>
                  <a:lnTo>
                    <a:pt x="1193" y="283"/>
                  </a:lnTo>
                  <a:lnTo>
                    <a:pt x="1193" y="283"/>
                  </a:lnTo>
                  <a:lnTo>
                    <a:pt x="1193" y="286"/>
                  </a:lnTo>
                  <a:lnTo>
                    <a:pt x="1193" y="286"/>
                  </a:lnTo>
                  <a:lnTo>
                    <a:pt x="1193" y="288"/>
                  </a:lnTo>
                  <a:lnTo>
                    <a:pt x="1195" y="291"/>
                  </a:lnTo>
                  <a:lnTo>
                    <a:pt x="1195" y="291"/>
                  </a:lnTo>
                  <a:lnTo>
                    <a:pt x="1195" y="293"/>
                  </a:lnTo>
                  <a:lnTo>
                    <a:pt x="1195" y="293"/>
                  </a:lnTo>
                  <a:lnTo>
                    <a:pt x="1200" y="291"/>
                  </a:lnTo>
                  <a:lnTo>
                    <a:pt x="1202" y="288"/>
                  </a:lnTo>
                  <a:lnTo>
                    <a:pt x="1202" y="288"/>
                  </a:lnTo>
                  <a:lnTo>
                    <a:pt x="1205" y="288"/>
                  </a:lnTo>
                  <a:lnTo>
                    <a:pt x="1202" y="288"/>
                  </a:lnTo>
                  <a:lnTo>
                    <a:pt x="1200" y="293"/>
                  </a:lnTo>
                  <a:lnTo>
                    <a:pt x="1200" y="293"/>
                  </a:lnTo>
                  <a:lnTo>
                    <a:pt x="1202" y="293"/>
                  </a:lnTo>
                  <a:lnTo>
                    <a:pt x="1202" y="293"/>
                  </a:lnTo>
                  <a:lnTo>
                    <a:pt x="1205" y="293"/>
                  </a:lnTo>
                  <a:lnTo>
                    <a:pt x="1205" y="293"/>
                  </a:lnTo>
                  <a:lnTo>
                    <a:pt x="1207" y="293"/>
                  </a:lnTo>
                  <a:lnTo>
                    <a:pt x="1207" y="295"/>
                  </a:lnTo>
                  <a:lnTo>
                    <a:pt x="1207" y="295"/>
                  </a:lnTo>
                  <a:lnTo>
                    <a:pt x="1207" y="298"/>
                  </a:lnTo>
                  <a:lnTo>
                    <a:pt x="1209" y="295"/>
                  </a:lnTo>
                  <a:lnTo>
                    <a:pt x="1212" y="293"/>
                  </a:lnTo>
                  <a:lnTo>
                    <a:pt x="1214" y="291"/>
                  </a:lnTo>
                  <a:lnTo>
                    <a:pt x="1219" y="286"/>
                  </a:lnTo>
                  <a:lnTo>
                    <a:pt x="1219" y="283"/>
                  </a:lnTo>
                  <a:lnTo>
                    <a:pt x="1217" y="283"/>
                  </a:lnTo>
                  <a:lnTo>
                    <a:pt x="1214" y="283"/>
                  </a:lnTo>
                  <a:lnTo>
                    <a:pt x="1214" y="283"/>
                  </a:lnTo>
                  <a:lnTo>
                    <a:pt x="1219" y="281"/>
                  </a:lnTo>
                  <a:lnTo>
                    <a:pt x="1219" y="281"/>
                  </a:lnTo>
                  <a:lnTo>
                    <a:pt x="1219" y="279"/>
                  </a:lnTo>
                  <a:lnTo>
                    <a:pt x="1219" y="279"/>
                  </a:lnTo>
                  <a:lnTo>
                    <a:pt x="1221" y="283"/>
                  </a:lnTo>
                  <a:lnTo>
                    <a:pt x="1221" y="283"/>
                  </a:lnTo>
                  <a:lnTo>
                    <a:pt x="1224" y="283"/>
                  </a:lnTo>
                  <a:lnTo>
                    <a:pt x="1226" y="283"/>
                  </a:lnTo>
                  <a:lnTo>
                    <a:pt x="1228" y="283"/>
                  </a:lnTo>
                  <a:lnTo>
                    <a:pt x="1228" y="283"/>
                  </a:lnTo>
                  <a:lnTo>
                    <a:pt x="1231" y="281"/>
                  </a:lnTo>
                  <a:lnTo>
                    <a:pt x="1233" y="281"/>
                  </a:lnTo>
                  <a:lnTo>
                    <a:pt x="1235" y="279"/>
                  </a:lnTo>
                  <a:lnTo>
                    <a:pt x="1235" y="279"/>
                  </a:lnTo>
                  <a:lnTo>
                    <a:pt x="1235" y="279"/>
                  </a:lnTo>
                  <a:lnTo>
                    <a:pt x="1235" y="279"/>
                  </a:lnTo>
                  <a:lnTo>
                    <a:pt x="1235" y="276"/>
                  </a:lnTo>
                  <a:lnTo>
                    <a:pt x="1233" y="276"/>
                  </a:lnTo>
                  <a:lnTo>
                    <a:pt x="1233" y="276"/>
                  </a:lnTo>
                  <a:lnTo>
                    <a:pt x="1235" y="276"/>
                  </a:lnTo>
                  <a:lnTo>
                    <a:pt x="1238" y="276"/>
                  </a:lnTo>
                  <a:lnTo>
                    <a:pt x="1240" y="276"/>
                  </a:lnTo>
                  <a:lnTo>
                    <a:pt x="1242" y="276"/>
                  </a:lnTo>
                  <a:lnTo>
                    <a:pt x="1242" y="276"/>
                  </a:lnTo>
                  <a:lnTo>
                    <a:pt x="1240" y="274"/>
                  </a:lnTo>
                  <a:lnTo>
                    <a:pt x="1238" y="272"/>
                  </a:lnTo>
                  <a:lnTo>
                    <a:pt x="1238" y="272"/>
                  </a:lnTo>
                  <a:lnTo>
                    <a:pt x="1240" y="272"/>
                  </a:lnTo>
                  <a:lnTo>
                    <a:pt x="1240" y="272"/>
                  </a:lnTo>
                  <a:lnTo>
                    <a:pt x="1238" y="269"/>
                  </a:lnTo>
                  <a:lnTo>
                    <a:pt x="1240" y="269"/>
                  </a:lnTo>
                  <a:lnTo>
                    <a:pt x="1242" y="269"/>
                  </a:lnTo>
                  <a:lnTo>
                    <a:pt x="1242" y="269"/>
                  </a:lnTo>
                  <a:lnTo>
                    <a:pt x="1242" y="272"/>
                  </a:lnTo>
                  <a:lnTo>
                    <a:pt x="1247" y="272"/>
                  </a:lnTo>
                  <a:lnTo>
                    <a:pt x="1247" y="272"/>
                  </a:lnTo>
                  <a:lnTo>
                    <a:pt x="1252" y="269"/>
                  </a:lnTo>
                  <a:lnTo>
                    <a:pt x="1252" y="269"/>
                  </a:lnTo>
                  <a:lnTo>
                    <a:pt x="1252" y="267"/>
                  </a:lnTo>
                  <a:lnTo>
                    <a:pt x="1247" y="265"/>
                  </a:lnTo>
                  <a:lnTo>
                    <a:pt x="1247" y="265"/>
                  </a:lnTo>
                  <a:lnTo>
                    <a:pt x="1250" y="265"/>
                  </a:lnTo>
                  <a:lnTo>
                    <a:pt x="1252" y="265"/>
                  </a:lnTo>
                  <a:lnTo>
                    <a:pt x="1252" y="265"/>
                  </a:lnTo>
                  <a:lnTo>
                    <a:pt x="1254" y="267"/>
                  </a:lnTo>
                  <a:lnTo>
                    <a:pt x="1257" y="267"/>
                  </a:lnTo>
                  <a:lnTo>
                    <a:pt x="1259" y="265"/>
                  </a:lnTo>
                  <a:lnTo>
                    <a:pt x="1259" y="265"/>
                  </a:lnTo>
                  <a:lnTo>
                    <a:pt x="1259" y="265"/>
                  </a:lnTo>
                  <a:lnTo>
                    <a:pt x="1257" y="262"/>
                  </a:lnTo>
                  <a:close/>
                  <a:moveTo>
                    <a:pt x="1193" y="638"/>
                  </a:moveTo>
                  <a:lnTo>
                    <a:pt x="1195" y="638"/>
                  </a:lnTo>
                  <a:lnTo>
                    <a:pt x="1193" y="638"/>
                  </a:lnTo>
                  <a:lnTo>
                    <a:pt x="1193" y="638"/>
                  </a:lnTo>
                  <a:lnTo>
                    <a:pt x="1193" y="641"/>
                  </a:lnTo>
                  <a:lnTo>
                    <a:pt x="1193" y="641"/>
                  </a:lnTo>
                  <a:lnTo>
                    <a:pt x="1191" y="641"/>
                  </a:lnTo>
                  <a:lnTo>
                    <a:pt x="1191" y="643"/>
                  </a:lnTo>
                  <a:lnTo>
                    <a:pt x="1191" y="643"/>
                  </a:lnTo>
                  <a:lnTo>
                    <a:pt x="1191" y="643"/>
                  </a:lnTo>
                  <a:lnTo>
                    <a:pt x="1191" y="643"/>
                  </a:lnTo>
                  <a:lnTo>
                    <a:pt x="1193" y="638"/>
                  </a:lnTo>
                  <a:close/>
                  <a:moveTo>
                    <a:pt x="1040" y="208"/>
                  </a:moveTo>
                  <a:lnTo>
                    <a:pt x="1040" y="208"/>
                  </a:lnTo>
                  <a:lnTo>
                    <a:pt x="1037" y="208"/>
                  </a:lnTo>
                  <a:lnTo>
                    <a:pt x="1037" y="208"/>
                  </a:lnTo>
                  <a:lnTo>
                    <a:pt x="1037" y="210"/>
                  </a:lnTo>
                  <a:lnTo>
                    <a:pt x="1037" y="210"/>
                  </a:lnTo>
                  <a:lnTo>
                    <a:pt x="1035" y="210"/>
                  </a:lnTo>
                  <a:lnTo>
                    <a:pt x="1033" y="210"/>
                  </a:lnTo>
                  <a:lnTo>
                    <a:pt x="1033" y="210"/>
                  </a:lnTo>
                  <a:lnTo>
                    <a:pt x="1030" y="210"/>
                  </a:lnTo>
                  <a:lnTo>
                    <a:pt x="1030" y="210"/>
                  </a:lnTo>
                  <a:lnTo>
                    <a:pt x="1035" y="210"/>
                  </a:lnTo>
                  <a:lnTo>
                    <a:pt x="1035" y="210"/>
                  </a:lnTo>
                  <a:lnTo>
                    <a:pt x="1035" y="213"/>
                  </a:lnTo>
                  <a:lnTo>
                    <a:pt x="1037" y="213"/>
                  </a:lnTo>
                  <a:lnTo>
                    <a:pt x="1037" y="213"/>
                  </a:lnTo>
                  <a:lnTo>
                    <a:pt x="1037" y="213"/>
                  </a:lnTo>
                  <a:lnTo>
                    <a:pt x="1037" y="213"/>
                  </a:lnTo>
                  <a:lnTo>
                    <a:pt x="1037" y="213"/>
                  </a:lnTo>
                  <a:lnTo>
                    <a:pt x="1040" y="213"/>
                  </a:lnTo>
                  <a:lnTo>
                    <a:pt x="1040" y="213"/>
                  </a:lnTo>
                  <a:lnTo>
                    <a:pt x="1040" y="213"/>
                  </a:lnTo>
                  <a:lnTo>
                    <a:pt x="1040" y="213"/>
                  </a:lnTo>
                  <a:lnTo>
                    <a:pt x="1040" y="210"/>
                  </a:lnTo>
                  <a:lnTo>
                    <a:pt x="1042" y="213"/>
                  </a:lnTo>
                  <a:lnTo>
                    <a:pt x="1047" y="210"/>
                  </a:lnTo>
                  <a:lnTo>
                    <a:pt x="1049" y="210"/>
                  </a:lnTo>
                  <a:lnTo>
                    <a:pt x="1052" y="210"/>
                  </a:lnTo>
                  <a:lnTo>
                    <a:pt x="1052" y="210"/>
                  </a:lnTo>
                  <a:lnTo>
                    <a:pt x="1052" y="208"/>
                  </a:lnTo>
                  <a:lnTo>
                    <a:pt x="1049" y="208"/>
                  </a:lnTo>
                  <a:lnTo>
                    <a:pt x="1047" y="208"/>
                  </a:lnTo>
                  <a:lnTo>
                    <a:pt x="1044" y="210"/>
                  </a:lnTo>
                  <a:lnTo>
                    <a:pt x="1042" y="210"/>
                  </a:lnTo>
                  <a:lnTo>
                    <a:pt x="1042" y="210"/>
                  </a:lnTo>
                  <a:lnTo>
                    <a:pt x="1042" y="210"/>
                  </a:lnTo>
                  <a:lnTo>
                    <a:pt x="1042" y="208"/>
                  </a:lnTo>
                  <a:lnTo>
                    <a:pt x="1040" y="208"/>
                  </a:lnTo>
                  <a:close/>
                  <a:moveTo>
                    <a:pt x="1073" y="220"/>
                  </a:moveTo>
                  <a:lnTo>
                    <a:pt x="1075" y="220"/>
                  </a:lnTo>
                  <a:lnTo>
                    <a:pt x="1077" y="220"/>
                  </a:lnTo>
                  <a:lnTo>
                    <a:pt x="1077" y="217"/>
                  </a:lnTo>
                  <a:lnTo>
                    <a:pt x="1080" y="217"/>
                  </a:lnTo>
                  <a:lnTo>
                    <a:pt x="1082" y="217"/>
                  </a:lnTo>
                  <a:lnTo>
                    <a:pt x="1082" y="217"/>
                  </a:lnTo>
                  <a:lnTo>
                    <a:pt x="1082" y="215"/>
                  </a:lnTo>
                  <a:lnTo>
                    <a:pt x="1082" y="215"/>
                  </a:lnTo>
                  <a:lnTo>
                    <a:pt x="1082" y="215"/>
                  </a:lnTo>
                  <a:lnTo>
                    <a:pt x="1077" y="215"/>
                  </a:lnTo>
                  <a:lnTo>
                    <a:pt x="1077" y="215"/>
                  </a:lnTo>
                  <a:lnTo>
                    <a:pt x="1075" y="215"/>
                  </a:lnTo>
                  <a:lnTo>
                    <a:pt x="1075" y="215"/>
                  </a:lnTo>
                  <a:lnTo>
                    <a:pt x="1073" y="215"/>
                  </a:lnTo>
                  <a:lnTo>
                    <a:pt x="1073" y="215"/>
                  </a:lnTo>
                  <a:lnTo>
                    <a:pt x="1073" y="217"/>
                  </a:lnTo>
                  <a:lnTo>
                    <a:pt x="1070" y="217"/>
                  </a:lnTo>
                  <a:lnTo>
                    <a:pt x="1070" y="220"/>
                  </a:lnTo>
                  <a:lnTo>
                    <a:pt x="1070" y="220"/>
                  </a:lnTo>
                  <a:lnTo>
                    <a:pt x="1073" y="220"/>
                  </a:lnTo>
                  <a:lnTo>
                    <a:pt x="1073" y="220"/>
                  </a:lnTo>
                  <a:close/>
                  <a:moveTo>
                    <a:pt x="1066" y="236"/>
                  </a:moveTo>
                  <a:lnTo>
                    <a:pt x="1066" y="236"/>
                  </a:lnTo>
                  <a:lnTo>
                    <a:pt x="1061" y="239"/>
                  </a:lnTo>
                  <a:lnTo>
                    <a:pt x="1056" y="241"/>
                  </a:lnTo>
                  <a:lnTo>
                    <a:pt x="1054" y="243"/>
                  </a:lnTo>
                  <a:lnTo>
                    <a:pt x="1052" y="246"/>
                  </a:lnTo>
                  <a:lnTo>
                    <a:pt x="1052" y="246"/>
                  </a:lnTo>
                  <a:lnTo>
                    <a:pt x="1049" y="250"/>
                  </a:lnTo>
                  <a:lnTo>
                    <a:pt x="1049" y="250"/>
                  </a:lnTo>
                  <a:lnTo>
                    <a:pt x="1049" y="253"/>
                  </a:lnTo>
                  <a:lnTo>
                    <a:pt x="1049" y="253"/>
                  </a:lnTo>
                  <a:lnTo>
                    <a:pt x="1049" y="255"/>
                  </a:lnTo>
                  <a:lnTo>
                    <a:pt x="1052" y="255"/>
                  </a:lnTo>
                  <a:lnTo>
                    <a:pt x="1054" y="255"/>
                  </a:lnTo>
                  <a:lnTo>
                    <a:pt x="1059" y="253"/>
                  </a:lnTo>
                  <a:lnTo>
                    <a:pt x="1063" y="253"/>
                  </a:lnTo>
                  <a:lnTo>
                    <a:pt x="1066" y="253"/>
                  </a:lnTo>
                  <a:lnTo>
                    <a:pt x="1073" y="253"/>
                  </a:lnTo>
                  <a:lnTo>
                    <a:pt x="1075" y="250"/>
                  </a:lnTo>
                  <a:lnTo>
                    <a:pt x="1077" y="250"/>
                  </a:lnTo>
                  <a:lnTo>
                    <a:pt x="1077" y="248"/>
                  </a:lnTo>
                  <a:lnTo>
                    <a:pt x="1080" y="248"/>
                  </a:lnTo>
                  <a:lnTo>
                    <a:pt x="1082" y="246"/>
                  </a:lnTo>
                  <a:lnTo>
                    <a:pt x="1085" y="241"/>
                  </a:lnTo>
                  <a:lnTo>
                    <a:pt x="1085" y="241"/>
                  </a:lnTo>
                  <a:lnTo>
                    <a:pt x="1087" y="239"/>
                  </a:lnTo>
                  <a:lnTo>
                    <a:pt x="1087" y="239"/>
                  </a:lnTo>
                  <a:lnTo>
                    <a:pt x="1087" y="239"/>
                  </a:lnTo>
                  <a:lnTo>
                    <a:pt x="1087" y="236"/>
                  </a:lnTo>
                  <a:lnTo>
                    <a:pt x="1087" y="236"/>
                  </a:lnTo>
                  <a:lnTo>
                    <a:pt x="1087" y="236"/>
                  </a:lnTo>
                  <a:lnTo>
                    <a:pt x="1082" y="234"/>
                  </a:lnTo>
                  <a:lnTo>
                    <a:pt x="1080" y="234"/>
                  </a:lnTo>
                  <a:lnTo>
                    <a:pt x="1077" y="234"/>
                  </a:lnTo>
                  <a:lnTo>
                    <a:pt x="1075" y="234"/>
                  </a:lnTo>
                  <a:lnTo>
                    <a:pt x="1075" y="234"/>
                  </a:lnTo>
                  <a:lnTo>
                    <a:pt x="1073" y="234"/>
                  </a:lnTo>
                  <a:lnTo>
                    <a:pt x="1068" y="236"/>
                  </a:lnTo>
                  <a:lnTo>
                    <a:pt x="1066" y="236"/>
                  </a:lnTo>
                  <a:close/>
                  <a:moveTo>
                    <a:pt x="1052" y="217"/>
                  </a:moveTo>
                  <a:lnTo>
                    <a:pt x="1052" y="217"/>
                  </a:lnTo>
                  <a:lnTo>
                    <a:pt x="1049" y="220"/>
                  </a:lnTo>
                  <a:lnTo>
                    <a:pt x="1049" y="220"/>
                  </a:lnTo>
                  <a:lnTo>
                    <a:pt x="1044" y="222"/>
                  </a:lnTo>
                  <a:lnTo>
                    <a:pt x="1042" y="222"/>
                  </a:lnTo>
                  <a:lnTo>
                    <a:pt x="1042" y="222"/>
                  </a:lnTo>
                  <a:lnTo>
                    <a:pt x="1040" y="224"/>
                  </a:lnTo>
                  <a:lnTo>
                    <a:pt x="1040" y="224"/>
                  </a:lnTo>
                  <a:lnTo>
                    <a:pt x="1040" y="224"/>
                  </a:lnTo>
                  <a:lnTo>
                    <a:pt x="1040" y="224"/>
                  </a:lnTo>
                  <a:lnTo>
                    <a:pt x="1040" y="224"/>
                  </a:lnTo>
                  <a:lnTo>
                    <a:pt x="1040" y="224"/>
                  </a:lnTo>
                  <a:lnTo>
                    <a:pt x="1040" y="224"/>
                  </a:lnTo>
                  <a:lnTo>
                    <a:pt x="1044" y="224"/>
                  </a:lnTo>
                  <a:lnTo>
                    <a:pt x="1047" y="224"/>
                  </a:lnTo>
                  <a:lnTo>
                    <a:pt x="1047" y="224"/>
                  </a:lnTo>
                  <a:lnTo>
                    <a:pt x="1049" y="222"/>
                  </a:lnTo>
                  <a:lnTo>
                    <a:pt x="1052" y="222"/>
                  </a:lnTo>
                  <a:lnTo>
                    <a:pt x="1054" y="220"/>
                  </a:lnTo>
                  <a:lnTo>
                    <a:pt x="1054" y="220"/>
                  </a:lnTo>
                  <a:lnTo>
                    <a:pt x="1054" y="220"/>
                  </a:lnTo>
                  <a:lnTo>
                    <a:pt x="1056" y="220"/>
                  </a:lnTo>
                  <a:lnTo>
                    <a:pt x="1059" y="217"/>
                  </a:lnTo>
                  <a:lnTo>
                    <a:pt x="1061" y="217"/>
                  </a:lnTo>
                  <a:lnTo>
                    <a:pt x="1061" y="217"/>
                  </a:lnTo>
                  <a:lnTo>
                    <a:pt x="1061" y="215"/>
                  </a:lnTo>
                  <a:lnTo>
                    <a:pt x="1061" y="215"/>
                  </a:lnTo>
                  <a:lnTo>
                    <a:pt x="1061" y="215"/>
                  </a:lnTo>
                  <a:lnTo>
                    <a:pt x="1059" y="215"/>
                  </a:lnTo>
                  <a:lnTo>
                    <a:pt x="1056" y="215"/>
                  </a:lnTo>
                  <a:lnTo>
                    <a:pt x="1056" y="217"/>
                  </a:lnTo>
                  <a:lnTo>
                    <a:pt x="1054" y="217"/>
                  </a:lnTo>
                  <a:lnTo>
                    <a:pt x="1054" y="217"/>
                  </a:lnTo>
                  <a:lnTo>
                    <a:pt x="1054" y="217"/>
                  </a:lnTo>
                  <a:lnTo>
                    <a:pt x="1054" y="217"/>
                  </a:lnTo>
                  <a:lnTo>
                    <a:pt x="1052" y="217"/>
                  </a:lnTo>
                  <a:close/>
                  <a:moveTo>
                    <a:pt x="1066" y="681"/>
                  </a:moveTo>
                  <a:lnTo>
                    <a:pt x="1066" y="681"/>
                  </a:lnTo>
                  <a:lnTo>
                    <a:pt x="1066" y="683"/>
                  </a:lnTo>
                  <a:lnTo>
                    <a:pt x="1066" y="683"/>
                  </a:lnTo>
                  <a:lnTo>
                    <a:pt x="1066" y="683"/>
                  </a:lnTo>
                  <a:lnTo>
                    <a:pt x="1068" y="681"/>
                  </a:lnTo>
                  <a:lnTo>
                    <a:pt x="1068" y="681"/>
                  </a:lnTo>
                  <a:lnTo>
                    <a:pt x="1066" y="681"/>
                  </a:lnTo>
                  <a:lnTo>
                    <a:pt x="1066" y="681"/>
                  </a:lnTo>
                  <a:close/>
                  <a:moveTo>
                    <a:pt x="1118" y="584"/>
                  </a:moveTo>
                  <a:lnTo>
                    <a:pt x="1120" y="584"/>
                  </a:lnTo>
                  <a:lnTo>
                    <a:pt x="1122" y="581"/>
                  </a:lnTo>
                  <a:lnTo>
                    <a:pt x="1127" y="579"/>
                  </a:lnTo>
                  <a:lnTo>
                    <a:pt x="1132" y="577"/>
                  </a:lnTo>
                  <a:lnTo>
                    <a:pt x="1136" y="574"/>
                  </a:lnTo>
                  <a:lnTo>
                    <a:pt x="1139" y="572"/>
                  </a:lnTo>
                  <a:lnTo>
                    <a:pt x="1148" y="565"/>
                  </a:lnTo>
                  <a:lnTo>
                    <a:pt x="1148" y="565"/>
                  </a:lnTo>
                  <a:lnTo>
                    <a:pt x="1151" y="562"/>
                  </a:lnTo>
                  <a:lnTo>
                    <a:pt x="1151" y="562"/>
                  </a:lnTo>
                  <a:lnTo>
                    <a:pt x="1153" y="562"/>
                  </a:lnTo>
                  <a:lnTo>
                    <a:pt x="1155" y="562"/>
                  </a:lnTo>
                  <a:lnTo>
                    <a:pt x="1158" y="562"/>
                  </a:lnTo>
                  <a:lnTo>
                    <a:pt x="1160" y="562"/>
                  </a:lnTo>
                  <a:lnTo>
                    <a:pt x="1162" y="560"/>
                  </a:lnTo>
                  <a:lnTo>
                    <a:pt x="1165" y="560"/>
                  </a:lnTo>
                  <a:lnTo>
                    <a:pt x="1169" y="560"/>
                  </a:lnTo>
                  <a:lnTo>
                    <a:pt x="1172" y="560"/>
                  </a:lnTo>
                  <a:lnTo>
                    <a:pt x="1174" y="560"/>
                  </a:lnTo>
                  <a:lnTo>
                    <a:pt x="1176" y="560"/>
                  </a:lnTo>
                  <a:lnTo>
                    <a:pt x="1176" y="560"/>
                  </a:lnTo>
                  <a:lnTo>
                    <a:pt x="1186" y="555"/>
                  </a:lnTo>
                  <a:lnTo>
                    <a:pt x="1191" y="553"/>
                  </a:lnTo>
                  <a:lnTo>
                    <a:pt x="1195" y="551"/>
                  </a:lnTo>
                  <a:lnTo>
                    <a:pt x="1202" y="546"/>
                  </a:lnTo>
                  <a:lnTo>
                    <a:pt x="1205" y="544"/>
                  </a:lnTo>
                  <a:lnTo>
                    <a:pt x="1205" y="544"/>
                  </a:lnTo>
                  <a:lnTo>
                    <a:pt x="1202" y="544"/>
                  </a:lnTo>
                  <a:lnTo>
                    <a:pt x="1202" y="541"/>
                  </a:lnTo>
                  <a:lnTo>
                    <a:pt x="1200" y="541"/>
                  </a:lnTo>
                  <a:lnTo>
                    <a:pt x="1200" y="541"/>
                  </a:lnTo>
                  <a:lnTo>
                    <a:pt x="1202" y="541"/>
                  </a:lnTo>
                  <a:lnTo>
                    <a:pt x="1202" y="541"/>
                  </a:lnTo>
                  <a:lnTo>
                    <a:pt x="1205" y="541"/>
                  </a:lnTo>
                  <a:lnTo>
                    <a:pt x="1205" y="539"/>
                  </a:lnTo>
                  <a:lnTo>
                    <a:pt x="1205" y="539"/>
                  </a:lnTo>
                  <a:lnTo>
                    <a:pt x="1202" y="539"/>
                  </a:lnTo>
                  <a:lnTo>
                    <a:pt x="1200" y="539"/>
                  </a:lnTo>
                  <a:lnTo>
                    <a:pt x="1198" y="539"/>
                  </a:lnTo>
                  <a:lnTo>
                    <a:pt x="1195" y="536"/>
                  </a:lnTo>
                  <a:lnTo>
                    <a:pt x="1198" y="536"/>
                  </a:lnTo>
                  <a:lnTo>
                    <a:pt x="1200" y="536"/>
                  </a:lnTo>
                  <a:lnTo>
                    <a:pt x="1205" y="536"/>
                  </a:lnTo>
                  <a:lnTo>
                    <a:pt x="1205" y="536"/>
                  </a:lnTo>
                  <a:lnTo>
                    <a:pt x="1205" y="534"/>
                  </a:lnTo>
                  <a:lnTo>
                    <a:pt x="1205" y="534"/>
                  </a:lnTo>
                  <a:lnTo>
                    <a:pt x="1205" y="532"/>
                  </a:lnTo>
                  <a:lnTo>
                    <a:pt x="1207" y="532"/>
                  </a:lnTo>
                  <a:lnTo>
                    <a:pt x="1207" y="529"/>
                  </a:lnTo>
                  <a:lnTo>
                    <a:pt x="1209" y="525"/>
                  </a:lnTo>
                  <a:lnTo>
                    <a:pt x="1209" y="525"/>
                  </a:lnTo>
                  <a:lnTo>
                    <a:pt x="1209" y="522"/>
                  </a:lnTo>
                  <a:lnTo>
                    <a:pt x="1209" y="522"/>
                  </a:lnTo>
                  <a:lnTo>
                    <a:pt x="1209" y="522"/>
                  </a:lnTo>
                  <a:lnTo>
                    <a:pt x="1209" y="522"/>
                  </a:lnTo>
                  <a:lnTo>
                    <a:pt x="1209" y="520"/>
                  </a:lnTo>
                  <a:lnTo>
                    <a:pt x="1209" y="520"/>
                  </a:lnTo>
                  <a:lnTo>
                    <a:pt x="1207" y="518"/>
                  </a:lnTo>
                  <a:lnTo>
                    <a:pt x="1205" y="515"/>
                  </a:lnTo>
                  <a:lnTo>
                    <a:pt x="1205" y="515"/>
                  </a:lnTo>
                  <a:lnTo>
                    <a:pt x="1205" y="513"/>
                  </a:lnTo>
                  <a:lnTo>
                    <a:pt x="1205" y="513"/>
                  </a:lnTo>
                  <a:lnTo>
                    <a:pt x="1202" y="513"/>
                  </a:lnTo>
                  <a:lnTo>
                    <a:pt x="1200" y="513"/>
                  </a:lnTo>
                  <a:lnTo>
                    <a:pt x="1198" y="513"/>
                  </a:lnTo>
                  <a:lnTo>
                    <a:pt x="1195" y="515"/>
                  </a:lnTo>
                  <a:lnTo>
                    <a:pt x="1191" y="518"/>
                  </a:lnTo>
                  <a:lnTo>
                    <a:pt x="1188" y="520"/>
                  </a:lnTo>
                  <a:lnTo>
                    <a:pt x="1188" y="518"/>
                  </a:lnTo>
                  <a:lnTo>
                    <a:pt x="1188" y="518"/>
                  </a:lnTo>
                  <a:lnTo>
                    <a:pt x="1186" y="515"/>
                  </a:lnTo>
                  <a:lnTo>
                    <a:pt x="1186" y="515"/>
                  </a:lnTo>
                  <a:lnTo>
                    <a:pt x="1186" y="515"/>
                  </a:lnTo>
                  <a:lnTo>
                    <a:pt x="1191" y="515"/>
                  </a:lnTo>
                  <a:lnTo>
                    <a:pt x="1193" y="513"/>
                  </a:lnTo>
                  <a:lnTo>
                    <a:pt x="1193" y="513"/>
                  </a:lnTo>
                  <a:lnTo>
                    <a:pt x="1195" y="510"/>
                  </a:lnTo>
                  <a:lnTo>
                    <a:pt x="1193" y="510"/>
                  </a:lnTo>
                  <a:lnTo>
                    <a:pt x="1193" y="506"/>
                  </a:lnTo>
                  <a:lnTo>
                    <a:pt x="1191" y="503"/>
                  </a:lnTo>
                  <a:lnTo>
                    <a:pt x="1181" y="503"/>
                  </a:lnTo>
                  <a:lnTo>
                    <a:pt x="1179" y="503"/>
                  </a:lnTo>
                  <a:lnTo>
                    <a:pt x="1179" y="506"/>
                  </a:lnTo>
                  <a:lnTo>
                    <a:pt x="1179" y="506"/>
                  </a:lnTo>
                  <a:lnTo>
                    <a:pt x="1179" y="506"/>
                  </a:lnTo>
                  <a:lnTo>
                    <a:pt x="1181" y="506"/>
                  </a:lnTo>
                  <a:lnTo>
                    <a:pt x="1181" y="506"/>
                  </a:lnTo>
                  <a:lnTo>
                    <a:pt x="1184" y="506"/>
                  </a:lnTo>
                  <a:lnTo>
                    <a:pt x="1184" y="506"/>
                  </a:lnTo>
                  <a:lnTo>
                    <a:pt x="1181" y="506"/>
                  </a:lnTo>
                  <a:lnTo>
                    <a:pt x="1176" y="508"/>
                  </a:lnTo>
                  <a:lnTo>
                    <a:pt x="1172" y="508"/>
                  </a:lnTo>
                  <a:lnTo>
                    <a:pt x="1167" y="510"/>
                  </a:lnTo>
                  <a:lnTo>
                    <a:pt x="1162" y="513"/>
                  </a:lnTo>
                  <a:lnTo>
                    <a:pt x="1158" y="515"/>
                  </a:lnTo>
                  <a:lnTo>
                    <a:pt x="1155" y="518"/>
                  </a:lnTo>
                  <a:lnTo>
                    <a:pt x="1153" y="518"/>
                  </a:lnTo>
                  <a:lnTo>
                    <a:pt x="1148" y="518"/>
                  </a:lnTo>
                  <a:lnTo>
                    <a:pt x="1148" y="518"/>
                  </a:lnTo>
                  <a:lnTo>
                    <a:pt x="1146" y="520"/>
                  </a:lnTo>
                  <a:lnTo>
                    <a:pt x="1143" y="522"/>
                  </a:lnTo>
                  <a:lnTo>
                    <a:pt x="1139" y="522"/>
                  </a:lnTo>
                  <a:lnTo>
                    <a:pt x="1139" y="522"/>
                  </a:lnTo>
                  <a:lnTo>
                    <a:pt x="1139" y="522"/>
                  </a:lnTo>
                  <a:lnTo>
                    <a:pt x="1141" y="522"/>
                  </a:lnTo>
                  <a:lnTo>
                    <a:pt x="1141" y="522"/>
                  </a:lnTo>
                  <a:lnTo>
                    <a:pt x="1141" y="522"/>
                  </a:lnTo>
                  <a:lnTo>
                    <a:pt x="1141" y="520"/>
                  </a:lnTo>
                  <a:lnTo>
                    <a:pt x="1143" y="520"/>
                  </a:lnTo>
                  <a:lnTo>
                    <a:pt x="1146" y="518"/>
                  </a:lnTo>
                  <a:lnTo>
                    <a:pt x="1143" y="518"/>
                  </a:lnTo>
                  <a:lnTo>
                    <a:pt x="1141" y="515"/>
                  </a:lnTo>
                  <a:lnTo>
                    <a:pt x="1141" y="515"/>
                  </a:lnTo>
                  <a:lnTo>
                    <a:pt x="1143" y="515"/>
                  </a:lnTo>
                  <a:lnTo>
                    <a:pt x="1146" y="518"/>
                  </a:lnTo>
                  <a:lnTo>
                    <a:pt x="1146" y="515"/>
                  </a:lnTo>
                  <a:lnTo>
                    <a:pt x="1146" y="515"/>
                  </a:lnTo>
                  <a:lnTo>
                    <a:pt x="1146" y="515"/>
                  </a:lnTo>
                  <a:lnTo>
                    <a:pt x="1148" y="513"/>
                  </a:lnTo>
                  <a:lnTo>
                    <a:pt x="1148" y="513"/>
                  </a:lnTo>
                  <a:lnTo>
                    <a:pt x="1151" y="513"/>
                  </a:lnTo>
                  <a:lnTo>
                    <a:pt x="1153" y="510"/>
                  </a:lnTo>
                  <a:lnTo>
                    <a:pt x="1153" y="510"/>
                  </a:lnTo>
                  <a:lnTo>
                    <a:pt x="1155" y="513"/>
                  </a:lnTo>
                  <a:lnTo>
                    <a:pt x="1158" y="510"/>
                  </a:lnTo>
                  <a:lnTo>
                    <a:pt x="1162" y="510"/>
                  </a:lnTo>
                  <a:lnTo>
                    <a:pt x="1165" y="508"/>
                  </a:lnTo>
                  <a:lnTo>
                    <a:pt x="1167" y="508"/>
                  </a:lnTo>
                  <a:lnTo>
                    <a:pt x="1167" y="508"/>
                  </a:lnTo>
                  <a:lnTo>
                    <a:pt x="1167" y="508"/>
                  </a:lnTo>
                  <a:lnTo>
                    <a:pt x="1169" y="508"/>
                  </a:lnTo>
                  <a:lnTo>
                    <a:pt x="1172" y="508"/>
                  </a:lnTo>
                  <a:lnTo>
                    <a:pt x="1172" y="508"/>
                  </a:lnTo>
                  <a:lnTo>
                    <a:pt x="1174" y="506"/>
                  </a:lnTo>
                  <a:lnTo>
                    <a:pt x="1176" y="503"/>
                  </a:lnTo>
                  <a:lnTo>
                    <a:pt x="1179" y="503"/>
                  </a:lnTo>
                  <a:lnTo>
                    <a:pt x="1181" y="503"/>
                  </a:lnTo>
                  <a:lnTo>
                    <a:pt x="1184" y="501"/>
                  </a:lnTo>
                  <a:lnTo>
                    <a:pt x="1184" y="501"/>
                  </a:lnTo>
                  <a:lnTo>
                    <a:pt x="1188" y="501"/>
                  </a:lnTo>
                  <a:lnTo>
                    <a:pt x="1191" y="501"/>
                  </a:lnTo>
                  <a:lnTo>
                    <a:pt x="1193" y="499"/>
                  </a:lnTo>
                  <a:lnTo>
                    <a:pt x="1195" y="499"/>
                  </a:lnTo>
                  <a:lnTo>
                    <a:pt x="1198" y="496"/>
                  </a:lnTo>
                  <a:lnTo>
                    <a:pt x="1198" y="496"/>
                  </a:lnTo>
                  <a:lnTo>
                    <a:pt x="1195" y="496"/>
                  </a:lnTo>
                  <a:lnTo>
                    <a:pt x="1193" y="496"/>
                  </a:lnTo>
                  <a:lnTo>
                    <a:pt x="1193" y="494"/>
                  </a:lnTo>
                  <a:lnTo>
                    <a:pt x="1191" y="494"/>
                  </a:lnTo>
                  <a:lnTo>
                    <a:pt x="1191" y="494"/>
                  </a:lnTo>
                  <a:lnTo>
                    <a:pt x="1191" y="492"/>
                  </a:lnTo>
                  <a:lnTo>
                    <a:pt x="1188" y="492"/>
                  </a:lnTo>
                  <a:lnTo>
                    <a:pt x="1186" y="492"/>
                  </a:lnTo>
                  <a:lnTo>
                    <a:pt x="1186" y="492"/>
                  </a:lnTo>
                  <a:lnTo>
                    <a:pt x="1184" y="494"/>
                  </a:lnTo>
                  <a:lnTo>
                    <a:pt x="1181" y="492"/>
                  </a:lnTo>
                  <a:lnTo>
                    <a:pt x="1176" y="492"/>
                  </a:lnTo>
                  <a:lnTo>
                    <a:pt x="1176" y="489"/>
                  </a:lnTo>
                  <a:lnTo>
                    <a:pt x="1176" y="487"/>
                  </a:lnTo>
                  <a:lnTo>
                    <a:pt x="1176" y="484"/>
                  </a:lnTo>
                  <a:lnTo>
                    <a:pt x="1176" y="484"/>
                  </a:lnTo>
                  <a:lnTo>
                    <a:pt x="1174" y="484"/>
                  </a:lnTo>
                  <a:lnTo>
                    <a:pt x="1172" y="484"/>
                  </a:lnTo>
                  <a:lnTo>
                    <a:pt x="1169" y="487"/>
                  </a:lnTo>
                  <a:lnTo>
                    <a:pt x="1169" y="487"/>
                  </a:lnTo>
                  <a:lnTo>
                    <a:pt x="1162" y="492"/>
                  </a:lnTo>
                  <a:lnTo>
                    <a:pt x="1160" y="492"/>
                  </a:lnTo>
                  <a:lnTo>
                    <a:pt x="1162" y="492"/>
                  </a:lnTo>
                  <a:lnTo>
                    <a:pt x="1162" y="489"/>
                  </a:lnTo>
                  <a:lnTo>
                    <a:pt x="1169" y="487"/>
                  </a:lnTo>
                  <a:lnTo>
                    <a:pt x="1169" y="484"/>
                  </a:lnTo>
                  <a:lnTo>
                    <a:pt x="1169" y="484"/>
                  </a:lnTo>
                  <a:lnTo>
                    <a:pt x="1167" y="484"/>
                  </a:lnTo>
                  <a:lnTo>
                    <a:pt x="1167" y="484"/>
                  </a:lnTo>
                  <a:lnTo>
                    <a:pt x="1167" y="482"/>
                  </a:lnTo>
                  <a:lnTo>
                    <a:pt x="1167" y="482"/>
                  </a:lnTo>
                  <a:lnTo>
                    <a:pt x="1165" y="482"/>
                  </a:lnTo>
                  <a:lnTo>
                    <a:pt x="1162" y="482"/>
                  </a:lnTo>
                  <a:lnTo>
                    <a:pt x="1160" y="484"/>
                  </a:lnTo>
                  <a:lnTo>
                    <a:pt x="1158" y="484"/>
                  </a:lnTo>
                  <a:lnTo>
                    <a:pt x="1153" y="487"/>
                  </a:lnTo>
                  <a:lnTo>
                    <a:pt x="1151" y="487"/>
                  </a:lnTo>
                  <a:lnTo>
                    <a:pt x="1153" y="487"/>
                  </a:lnTo>
                  <a:lnTo>
                    <a:pt x="1155" y="484"/>
                  </a:lnTo>
                  <a:lnTo>
                    <a:pt x="1155" y="484"/>
                  </a:lnTo>
                  <a:lnTo>
                    <a:pt x="1158" y="482"/>
                  </a:lnTo>
                  <a:lnTo>
                    <a:pt x="1160" y="480"/>
                  </a:lnTo>
                  <a:lnTo>
                    <a:pt x="1162" y="480"/>
                  </a:lnTo>
                  <a:lnTo>
                    <a:pt x="1160" y="477"/>
                  </a:lnTo>
                  <a:lnTo>
                    <a:pt x="1160" y="475"/>
                  </a:lnTo>
                  <a:lnTo>
                    <a:pt x="1160" y="475"/>
                  </a:lnTo>
                  <a:lnTo>
                    <a:pt x="1160" y="475"/>
                  </a:lnTo>
                  <a:lnTo>
                    <a:pt x="1162" y="473"/>
                  </a:lnTo>
                  <a:lnTo>
                    <a:pt x="1160" y="473"/>
                  </a:lnTo>
                  <a:lnTo>
                    <a:pt x="1160" y="473"/>
                  </a:lnTo>
                  <a:lnTo>
                    <a:pt x="1158" y="475"/>
                  </a:lnTo>
                  <a:lnTo>
                    <a:pt x="1158" y="473"/>
                  </a:lnTo>
                  <a:lnTo>
                    <a:pt x="1158" y="473"/>
                  </a:lnTo>
                  <a:lnTo>
                    <a:pt x="1158" y="470"/>
                  </a:lnTo>
                  <a:lnTo>
                    <a:pt x="1158" y="470"/>
                  </a:lnTo>
                  <a:lnTo>
                    <a:pt x="1155" y="470"/>
                  </a:lnTo>
                  <a:lnTo>
                    <a:pt x="1155" y="470"/>
                  </a:lnTo>
                  <a:lnTo>
                    <a:pt x="1153" y="470"/>
                  </a:lnTo>
                  <a:lnTo>
                    <a:pt x="1151" y="470"/>
                  </a:lnTo>
                  <a:lnTo>
                    <a:pt x="1151" y="470"/>
                  </a:lnTo>
                  <a:lnTo>
                    <a:pt x="1151" y="470"/>
                  </a:lnTo>
                  <a:lnTo>
                    <a:pt x="1151" y="470"/>
                  </a:lnTo>
                  <a:lnTo>
                    <a:pt x="1148" y="468"/>
                  </a:lnTo>
                  <a:lnTo>
                    <a:pt x="1146" y="468"/>
                  </a:lnTo>
                  <a:lnTo>
                    <a:pt x="1148" y="468"/>
                  </a:lnTo>
                  <a:lnTo>
                    <a:pt x="1151" y="468"/>
                  </a:lnTo>
                  <a:lnTo>
                    <a:pt x="1151" y="468"/>
                  </a:lnTo>
                  <a:lnTo>
                    <a:pt x="1151" y="463"/>
                  </a:lnTo>
                  <a:lnTo>
                    <a:pt x="1151" y="463"/>
                  </a:lnTo>
                  <a:lnTo>
                    <a:pt x="1148" y="463"/>
                  </a:lnTo>
                  <a:lnTo>
                    <a:pt x="1146" y="463"/>
                  </a:lnTo>
                  <a:lnTo>
                    <a:pt x="1146" y="463"/>
                  </a:lnTo>
                  <a:lnTo>
                    <a:pt x="1151" y="461"/>
                  </a:lnTo>
                  <a:lnTo>
                    <a:pt x="1151" y="461"/>
                  </a:lnTo>
                  <a:lnTo>
                    <a:pt x="1151" y="461"/>
                  </a:lnTo>
                  <a:lnTo>
                    <a:pt x="1148" y="461"/>
                  </a:lnTo>
                  <a:lnTo>
                    <a:pt x="1143" y="461"/>
                  </a:lnTo>
                  <a:lnTo>
                    <a:pt x="1143" y="458"/>
                  </a:lnTo>
                  <a:lnTo>
                    <a:pt x="1146" y="458"/>
                  </a:lnTo>
                  <a:lnTo>
                    <a:pt x="1148" y="458"/>
                  </a:lnTo>
                  <a:lnTo>
                    <a:pt x="1148" y="458"/>
                  </a:lnTo>
                  <a:lnTo>
                    <a:pt x="1146" y="456"/>
                  </a:lnTo>
                  <a:lnTo>
                    <a:pt x="1146" y="456"/>
                  </a:lnTo>
                  <a:lnTo>
                    <a:pt x="1143" y="456"/>
                  </a:lnTo>
                  <a:lnTo>
                    <a:pt x="1143" y="456"/>
                  </a:lnTo>
                  <a:lnTo>
                    <a:pt x="1139" y="454"/>
                  </a:lnTo>
                  <a:lnTo>
                    <a:pt x="1139" y="454"/>
                  </a:lnTo>
                  <a:lnTo>
                    <a:pt x="1139" y="451"/>
                  </a:lnTo>
                  <a:lnTo>
                    <a:pt x="1141" y="451"/>
                  </a:lnTo>
                  <a:lnTo>
                    <a:pt x="1141" y="451"/>
                  </a:lnTo>
                  <a:lnTo>
                    <a:pt x="1141" y="454"/>
                  </a:lnTo>
                  <a:lnTo>
                    <a:pt x="1141" y="454"/>
                  </a:lnTo>
                  <a:lnTo>
                    <a:pt x="1143" y="454"/>
                  </a:lnTo>
                  <a:lnTo>
                    <a:pt x="1153" y="456"/>
                  </a:lnTo>
                  <a:lnTo>
                    <a:pt x="1155" y="456"/>
                  </a:lnTo>
                  <a:lnTo>
                    <a:pt x="1155" y="454"/>
                  </a:lnTo>
                  <a:lnTo>
                    <a:pt x="1155" y="451"/>
                  </a:lnTo>
                  <a:lnTo>
                    <a:pt x="1158" y="451"/>
                  </a:lnTo>
                  <a:lnTo>
                    <a:pt x="1158" y="449"/>
                  </a:lnTo>
                  <a:lnTo>
                    <a:pt x="1155" y="444"/>
                  </a:lnTo>
                  <a:lnTo>
                    <a:pt x="1155" y="444"/>
                  </a:lnTo>
                  <a:lnTo>
                    <a:pt x="1153" y="444"/>
                  </a:lnTo>
                  <a:lnTo>
                    <a:pt x="1153" y="444"/>
                  </a:lnTo>
                  <a:lnTo>
                    <a:pt x="1151" y="444"/>
                  </a:lnTo>
                  <a:lnTo>
                    <a:pt x="1151" y="444"/>
                  </a:lnTo>
                  <a:lnTo>
                    <a:pt x="1153" y="444"/>
                  </a:lnTo>
                  <a:lnTo>
                    <a:pt x="1153" y="442"/>
                  </a:lnTo>
                  <a:lnTo>
                    <a:pt x="1155" y="442"/>
                  </a:lnTo>
                  <a:lnTo>
                    <a:pt x="1155" y="442"/>
                  </a:lnTo>
                  <a:lnTo>
                    <a:pt x="1153" y="440"/>
                  </a:lnTo>
                  <a:lnTo>
                    <a:pt x="1151" y="440"/>
                  </a:lnTo>
                  <a:lnTo>
                    <a:pt x="1151" y="440"/>
                  </a:lnTo>
                  <a:lnTo>
                    <a:pt x="1148" y="440"/>
                  </a:lnTo>
                  <a:lnTo>
                    <a:pt x="1146" y="440"/>
                  </a:lnTo>
                  <a:lnTo>
                    <a:pt x="1146" y="440"/>
                  </a:lnTo>
                  <a:lnTo>
                    <a:pt x="1146" y="440"/>
                  </a:lnTo>
                  <a:lnTo>
                    <a:pt x="1148" y="440"/>
                  </a:lnTo>
                  <a:lnTo>
                    <a:pt x="1148" y="440"/>
                  </a:lnTo>
                  <a:lnTo>
                    <a:pt x="1151" y="437"/>
                  </a:lnTo>
                  <a:lnTo>
                    <a:pt x="1151" y="437"/>
                  </a:lnTo>
                  <a:lnTo>
                    <a:pt x="1153" y="437"/>
                  </a:lnTo>
                  <a:lnTo>
                    <a:pt x="1155" y="437"/>
                  </a:lnTo>
                  <a:lnTo>
                    <a:pt x="1155" y="435"/>
                  </a:lnTo>
                  <a:lnTo>
                    <a:pt x="1155" y="432"/>
                  </a:lnTo>
                  <a:lnTo>
                    <a:pt x="1158" y="432"/>
                  </a:lnTo>
                  <a:lnTo>
                    <a:pt x="1158" y="432"/>
                  </a:lnTo>
                  <a:lnTo>
                    <a:pt x="1158" y="432"/>
                  </a:lnTo>
                  <a:lnTo>
                    <a:pt x="1158" y="430"/>
                  </a:lnTo>
                  <a:lnTo>
                    <a:pt x="1155" y="430"/>
                  </a:lnTo>
                  <a:lnTo>
                    <a:pt x="1155" y="430"/>
                  </a:lnTo>
                  <a:lnTo>
                    <a:pt x="1153" y="430"/>
                  </a:lnTo>
                  <a:lnTo>
                    <a:pt x="1153" y="425"/>
                  </a:lnTo>
                  <a:lnTo>
                    <a:pt x="1151" y="425"/>
                  </a:lnTo>
                  <a:lnTo>
                    <a:pt x="1148" y="425"/>
                  </a:lnTo>
                  <a:lnTo>
                    <a:pt x="1143" y="428"/>
                  </a:lnTo>
                  <a:lnTo>
                    <a:pt x="1139" y="430"/>
                  </a:lnTo>
                  <a:lnTo>
                    <a:pt x="1139" y="428"/>
                  </a:lnTo>
                  <a:lnTo>
                    <a:pt x="1141" y="428"/>
                  </a:lnTo>
                  <a:lnTo>
                    <a:pt x="1143" y="428"/>
                  </a:lnTo>
                  <a:lnTo>
                    <a:pt x="1148" y="425"/>
                  </a:lnTo>
                  <a:lnTo>
                    <a:pt x="1151" y="423"/>
                  </a:lnTo>
                  <a:lnTo>
                    <a:pt x="1153" y="421"/>
                  </a:lnTo>
                  <a:lnTo>
                    <a:pt x="1153" y="418"/>
                  </a:lnTo>
                  <a:lnTo>
                    <a:pt x="1153" y="418"/>
                  </a:lnTo>
                  <a:lnTo>
                    <a:pt x="1151" y="421"/>
                  </a:lnTo>
                  <a:lnTo>
                    <a:pt x="1146" y="421"/>
                  </a:lnTo>
                  <a:lnTo>
                    <a:pt x="1146" y="421"/>
                  </a:lnTo>
                  <a:lnTo>
                    <a:pt x="1146" y="421"/>
                  </a:lnTo>
                  <a:lnTo>
                    <a:pt x="1146" y="421"/>
                  </a:lnTo>
                  <a:lnTo>
                    <a:pt x="1143" y="421"/>
                  </a:lnTo>
                  <a:lnTo>
                    <a:pt x="1143" y="421"/>
                  </a:lnTo>
                  <a:lnTo>
                    <a:pt x="1139" y="423"/>
                  </a:lnTo>
                  <a:lnTo>
                    <a:pt x="1139" y="423"/>
                  </a:lnTo>
                  <a:lnTo>
                    <a:pt x="1141" y="421"/>
                  </a:lnTo>
                  <a:lnTo>
                    <a:pt x="1141" y="421"/>
                  </a:lnTo>
                  <a:lnTo>
                    <a:pt x="1146" y="418"/>
                  </a:lnTo>
                  <a:lnTo>
                    <a:pt x="1148" y="418"/>
                  </a:lnTo>
                  <a:lnTo>
                    <a:pt x="1153" y="416"/>
                  </a:lnTo>
                  <a:lnTo>
                    <a:pt x="1153" y="414"/>
                  </a:lnTo>
                  <a:lnTo>
                    <a:pt x="1151" y="411"/>
                  </a:lnTo>
                  <a:lnTo>
                    <a:pt x="1151" y="411"/>
                  </a:lnTo>
                  <a:lnTo>
                    <a:pt x="1148" y="411"/>
                  </a:lnTo>
                  <a:lnTo>
                    <a:pt x="1148" y="411"/>
                  </a:lnTo>
                  <a:lnTo>
                    <a:pt x="1148" y="411"/>
                  </a:lnTo>
                  <a:lnTo>
                    <a:pt x="1148" y="411"/>
                  </a:lnTo>
                  <a:lnTo>
                    <a:pt x="1148" y="409"/>
                  </a:lnTo>
                  <a:lnTo>
                    <a:pt x="1148" y="409"/>
                  </a:lnTo>
                  <a:lnTo>
                    <a:pt x="1148" y="409"/>
                  </a:lnTo>
                  <a:lnTo>
                    <a:pt x="1151" y="409"/>
                  </a:lnTo>
                  <a:lnTo>
                    <a:pt x="1151" y="409"/>
                  </a:lnTo>
                  <a:lnTo>
                    <a:pt x="1148" y="409"/>
                  </a:lnTo>
                  <a:lnTo>
                    <a:pt x="1148" y="409"/>
                  </a:lnTo>
                  <a:lnTo>
                    <a:pt x="1146" y="409"/>
                  </a:lnTo>
                  <a:lnTo>
                    <a:pt x="1141" y="409"/>
                  </a:lnTo>
                  <a:lnTo>
                    <a:pt x="1139" y="409"/>
                  </a:lnTo>
                  <a:lnTo>
                    <a:pt x="1139" y="409"/>
                  </a:lnTo>
                  <a:lnTo>
                    <a:pt x="1141" y="409"/>
                  </a:lnTo>
                  <a:lnTo>
                    <a:pt x="1143" y="409"/>
                  </a:lnTo>
                  <a:lnTo>
                    <a:pt x="1143" y="409"/>
                  </a:lnTo>
                  <a:lnTo>
                    <a:pt x="1146" y="406"/>
                  </a:lnTo>
                  <a:lnTo>
                    <a:pt x="1148" y="406"/>
                  </a:lnTo>
                  <a:lnTo>
                    <a:pt x="1148" y="404"/>
                  </a:lnTo>
                  <a:lnTo>
                    <a:pt x="1148" y="402"/>
                  </a:lnTo>
                  <a:lnTo>
                    <a:pt x="1146" y="404"/>
                  </a:lnTo>
                  <a:lnTo>
                    <a:pt x="1143" y="404"/>
                  </a:lnTo>
                  <a:lnTo>
                    <a:pt x="1146" y="404"/>
                  </a:lnTo>
                  <a:lnTo>
                    <a:pt x="1146" y="402"/>
                  </a:lnTo>
                  <a:lnTo>
                    <a:pt x="1143" y="402"/>
                  </a:lnTo>
                  <a:lnTo>
                    <a:pt x="1143" y="402"/>
                  </a:lnTo>
                  <a:lnTo>
                    <a:pt x="1146" y="402"/>
                  </a:lnTo>
                  <a:lnTo>
                    <a:pt x="1148" y="399"/>
                  </a:lnTo>
                  <a:lnTo>
                    <a:pt x="1146" y="399"/>
                  </a:lnTo>
                  <a:lnTo>
                    <a:pt x="1146" y="397"/>
                  </a:lnTo>
                  <a:lnTo>
                    <a:pt x="1146" y="397"/>
                  </a:lnTo>
                  <a:lnTo>
                    <a:pt x="1146" y="395"/>
                  </a:lnTo>
                  <a:lnTo>
                    <a:pt x="1146" y="395"/>
                  </a:lnTo>
                  <a:lnTo>
                    <a:pt x="1143" y="395"/>
                  </a:lnTo>
                  <a:lnTo>
                    <a:pt x="1143" y="395"/>
                  </a:lnTo>
                  <a:lnTo>
                    <a:pt x="1143" y="392"/>
                  </a:lnTo>
                  <a:lnTo>
                    <a:pt x="1146" y="390"/>
                  </a:lnTo>
                  <a:lnTo>
                    <a:pt x="1146" y="390"/>
                  </a:lnTo>
                  <a:lnTo>
                    <a:pt x="1143" y="390"/>
                  </a:lnTo>
                  <a:lnTo>
                    <a:pt x="1141" y="390"/>
                  </a:lnTo>
                  <a:lnTo>
                    <a:pt x="1139" y="390"/>
                  </a:lnTo>
                  <a:lnTo>
                    <a:pt x="1136" y="390"/>
                  </a:lnTo>
                  <a:lnTo>
                    <a:pt x="1139" y="390"/>
                  </a:lnTo>
                  <a:lnTo>
                    <a:pt x="1141" y="388"/>
                  </a:lnTo>
                  <a:lnTo>
                    <a:pt x="1143" y="388"/>
                  </a:lnTo>
                  <a:lnTo>
                    <a:pt x="1143" y="385"/>
                  </a:lnTo>
                  <a:lnTo>
                    <a:pt x="1143" y="385"/>
                  </a:lnTo>
                  <a:lnTo>
                    <a:pt x="1141" y="383"/>
                  </a:lnTo>
                  <a:lnTo>
                    <a:pt x="1141" y="383"/>
                  </a:lnTo>
                  <a:lnTo>
                    <a:pt x="1139" y="385"/>
                  </a:lnTo>
                  <a:lnTo>
                    <a:pt x="1139" y="385"/>
                  </a:lnTo>
                  <a:lnTo>
                    <a:pt x="1136" y="385"/>
                  </a:lnTo>
                  <a:lnTo>
                    <a:pt x="1134" y="390"/>
                  </a:lnTo>
                  <a:lnTo>
                    <a:pt x="1132" y="390"/>
                  </a:lnTo>
                  <a:lnTo>
                    <a:pt x="1129" y="392"/>
                  </a:lnTo>
                  <a:lnTo>
                    <a:pt x="1129" y="392"/>
                  </a:lnTo>
                  <a:lnTo>
                    <a:pt x="1129" y="392"/>
                  </a:lnTo>
                  <a:lnTo>
                    <a:pt x="1129" y="395"/>
                  </a:lnTo>
                  <a:lnTo>
                    <a:pt x="1132" y="395"/>
                  </a:lnTo>
                  <a:lnTo>
                    <a:pt x="1129" y="395"/>
                  </a:lnTo>
                  <a:lnTo>
                    <a:pt x="1129" y="395"/>
                  </a:lnTo>
                  <a:lnTo>
                    <a:pt x="1127" y="395"/>
                  </a:lnTo>
                  <a:lnTo>
                    <a:pt x="1127" y="395"/>
                  </a:lnTo>
                  <a:lnTo>
                    <a:pt x="1125" y="395"/>
                  </a:lnTo>
                  <a:lnTo>
                    <a:pt x="1125" y="395"/>
                  </a:lnTo>
                  <a:lnTo>
                    <a:pt x="1122" y="397"/>
                  </a:lnTo>
                  <a:lnTo>
                    <a:pt x="1122" y="397"/>
                  </a:lnTo>
                  <a:lnTo>
                    <a:pt x="1122" y="397"/>
                  </a:lnTo>
                  <a:lnTo>
                    <a:pt x="1122" y="399"/>
                  </a:lnTo>
                  <a:lnTo>
                    <a:pt x="1125" y="399"/>
                  </a:lnTo>
                  <a:lnTo>
                    <a:pt x="1125" y="399"/>
                  </a:lnTo>
                  <a:lnTo>
                    <a:pt x="1125" y="402"/>
                  </a:lnTo>
                  <a:lnTo>
                    <a:pt x="1127" y="402"/>
                  </a:lnTo>
                  <a:lnTo>
                    <a:pt x="1127" y="402"/>
                  </a:lnTo>
                  <a:lnTo>
                    <a:pt x="1127" y="402"/>
                  </a:lnTo>
                  <a:lnTo>
                    <a:pt x="1125" y="399"/>
                  </a:lnTo>
                  <a:lnTo>
                    <a:pt x="1122" y="399"/>
                  </a:lnTo>
                  <a:lnTo>
                    <a:pt x="1122" y="399"/>
                  </a:lnTo>
                  <a:lnTo>
                    <a:pt x="1120" y="402"/>
                  </a:lnTo>
                  <a:lnTo>
                    <a:pt x="1120" y="404"/>
                  </a:lnTo>
                  <a:lnTo>
                    <a:pt x="1120" y="404"/>
                  </a:lnTo>
                  <a:lnTo>
                    <a:pt x="1120" y="402"/>
                  </a:lnTo>
                  <a:lnTo>
                    <a:pt x="1118" y="404"/>
                  </a:lnTo>
                  <a:lnTo>
                    <a:pt x="1118" y="404"/>
                  </a:lnTo>
                  <a:lnTo>
                    <a:pt x="1118" y="406"/>
                  </a:lnTo>
                  <a:lnTo>
                    <a:pt x="1115" y="404"/>
                  </a:lnTo>
                  <a:lnTo>
                    <a:pt x="1115" y="404"/>
                  </a:lnTo>
                  <a:lnTo>
                    <a:pt x="1115" y="406"/>
                  </a:lnTo>
                  <a:lnTo>
                    <a:pt x="1115" y="406"/>
                  </a:lnTo>
                  <a:lnTo>
                    <a:pt x="1115" y="406"/>
                  </a:lnTo>
                  <a:lnTo>
                    <a:pt x="1115" y="406"/>
                  </a:lnTo>
                  <a:lnTo>
                    <a:pt x="1118" y="409"/>
                  </a:lnTo>
                  <a:lnTo>
                    <a:pt x="1118" y="409"/>
                  </a:lnTo>
                  <a:lnTo>
                    <a:pt x="1118" y="409"/>
                  </a:lnTo>
                  <a:lnTo>
                    <a:pt x="1115" y="409"/>
                  </a:lnTo>
                  <a:lnTo>
                    <a:pt x="1115" y="409"/>
                  </a:lnTo>
                  <a:lnTo>
                    <a:pt x="1113" y="409"/>
                  </a:lnTo>
                  <a:lnTo>
                    <a:pt x="1113" y="409"/>
                  </a:lnTo>
                  <a:lnTo>
                    <a:pt x="1113" y="409"/>
                  </a:lnTo>
                  <a:lnTo>
                    <a:pt x="1113" y="411"/>
                  </a:lnTo>
                  <a:lnTo>
                    <a:pt x="1110" y="409"/>
                  </a:lnTo>
                  <a:lnTo>
                    <a:pt x="1110" y="409"/>
                  </a:lnTo>
                  <a:lnTo>
                    <a:pt x="1108" y="411"/>
                  </a:lnTo>
                  <a:lnTo>
                    <a:pt x="1108" y="411"/>
                  </a:lnTo>
                  <a:lnTo>
                    <a:pt x="1108" y="411"/>
                  </a:lnTo>
                  <a:lnTo>
                    <a:pt x="1108" y="414"/>
                  </a:lnTo>
                  <a:lnTo>
                    <a:pt x="1108" y="414"/>
                  </a:lnTo>
                  <a:lnTo>
                    <a:pt x="1106" y="414"/>
                  </a:lnTo>
                  <a:lnTo>
                    <a:pt x="1106" y="414"/>
                  </a:lnTo>
                  <a:lnTo>
                    <a:pt x="1106" y="414"/>
                  </a:lnTo>
                  <a:lnTo>
                    <a:pt x="1106" y="416"/>
                  </a:lnTo>
                  <a:lnTo>
                    <a:pt x="1106" y="418"/>
                  </a:lnTo>
                  <a:lnTo>
                    <a:pt x="1106" y="418"/>
                  </a:lnTo>
                  <a:lnTo>
                    <a:pt x="1103" y="418"/>
                  </a:lnTo>
                  <a:lnTo>
                    <a:pt x="1101" y="421"/>
                  </a:lnTo>
                  <a:lnTo>
                    <a:pt x="1101" y="421"/>
                  </a:lnTo>
                  <a:lnTo>
                    <a:pt x="1103" y="418"/>
                  </a:lnTo>
                  <a:lnTo>
                    <a:pt x="1103" y="418"/>
                  </a:lnTo>
                  <a:lnTo>
                    <a:pt x="1103" y="416"/>
                  </a:lnTo>
                  <a:lnTo>
                    <a:pt x="1103" y="416"/>
                  </a:lnTo>
                  <a:lnTo>
                    <a:pt x="1103" y="414"/>
                  </a:lnTo>
                  <a:lnTo>
                    <a:pt x="1101" y="414"/>
                  </a:lnTo>
                  <a:lnTo>
                    <a:pt x="1101" y="414"/>
                  </a:lnTo>
                  <a:lnTo>
                    <a:pt x="1099" y="416"/>
                  </a:lnTo>
                  <a:lnTo>
                    <a:pt x="1096" y="416"/>
                  </a:lnTo>
                  <a:lnTo>
                    <a:pt x="1096" y="416"/>
                  </a:lnTo>
                  <a:lnTo>
                    <a:pt x="1094" y="418"/>
                  </a:lnTo>
                  <a:lnTo>
                    <a:pt x="1092" y="421"/>
                  </a:lnTo>
                  <a:lnTo>
                    <a:pt x="1089" y="421"/>
                  </a:lnTo>
                  <a:lnTo>
                    <a:pt x="1087" y="421"/>
                  </a:lnTo>
                  <a:lnTo>
                    <a:pt x="1085" y="423"/>
                  </a:lnTo>
                  <a:lnTo>
                    <a:pt x="1080" y="423"/>
                  </a:lnTo>
                  <a:lnTo>
                    <a:pt x="1075" y="425"/>
                  </a:lnTo>
                  <a:lnTo>
                    <a:pt x="1075" y="425"/>
                  </a:lnTo>
                  <a:lnTo>
                    <a:pt x="1075" y="425"/>
                  </a:lnTo>
                  <a:lnTo>
                    <a:pt x="1073" y="428"/>
                  </a:lnTo>
                  <a:lnTo>
                    <a:pt x="1073" y="430"/>
                  </a:lnTo>
                  <a:lnTo>
                    <a:pt x="1073" y="428"/>
                  </a:lnTo>
                  <a:lnTo>
                    <a:pt x="1073" y="428"/>
                  </a:lnTo>
                  <a:lnTo>
                    <a:pt x="1073" y="425"/>
                  </a:lnTo>
                  <a:lnTo>
                    <a:pt x="1075" y="425"/>
                  </a:lnTo>
                  <a:lnTo>
                    <a:pt x="1075" y="421"/>
                  </a:lnTo>
                  <a:lnTo>
                    <a:pt x="1075" y="421"/>
                  </a:lnTo>
                  <a:lnTo>
                    <a:pt x="1075" y="423"/>
                  </a:lnTo>
                  <a:lnTo>
                    <a:pt x="1073" y="423"/>
                  </a:lnTo>
                  <a:lnTo>
                    <a:pt x="1073" y="423"/>
                  </a:lnTo>
                  <a:lnTo>
                    <a:pt x="1068" y="425"/>
                  </a:lnTo>
                  <a:lnTo>
                    <a:pt x="1068" y="425"/>
                  </a:lnTo>
                  <a:lnTo>
                    <a:pt x="1073" y="423"/>
                  </a:lnTo>
                  <a:lnTo>
                    <a:pt x="1073" y="423"/>
                  </a:lnTo>
                  <a:lnTo>
                    <a:pt x="1073" y="423"/>
                  </a:lnTo>
                  <a:lnTo>
                    <a:pt x="1073" y="421"/>
                  </a:lnTo>
                  <a:lnTo>
                    <a:pt x="1073" y="421"/>
                  </a:lnTo>
                  <a:lnTo>
                    <a:pt x="1070" y="421"/>
                  </a:lnTo>
                  <a:lnTo>
                    <a:pt x="1068" y="421"/>
                  </a:lnTo>
                  <a:lnTo>
                    <a:pt x="1066" y="425"/>
                  </a:lnTo>
                  <a:lnTo>
                    <a:pt x="1063" y="428"/>
                  </a:lnTo>
                  <a:lnTo>
                    <a:pt x="1061" y="428"/>
                  </a:lnTo>
                  <a:lnTo>
                    <a:pt x="1061" y="428"/>
                  </a:lnTo>
                  <a:lnTo>
                    <a:pt x="1056" y="430"/>
                  </a:lnTo>
                  <a:lnTo>
                    <a:pt x="1052" y="430"/>
                  </a:lnTo>
                  <a:lnTo>
                    <a:pt x="1052" y="430"/>
                  </a:lnTo>
                  <a:lnTo>
                    <a:pt x="1054" y="430"/>
                  </a:lnTo>
                  <a:lnTo>
                    <a:pt x="1054" y="430"/>
                  </a:lnTo>
                  <a:lnTo>
                    <a:pt x="1059" y="428"/>
                  </a:lnTo>
                  <a:lnTo>
                    <a:pt x="1061" y="428"/>
                  </a:lnTo>
                  <a:lnTo>
                    <a:pt x="1063" y="425"/>
                  </a:lnTo>
                  <a:lnTo>
                    <a:pt x="1066" y="425"/>
                  </a:lnTo>
                  <a:lnTo>
                    <a:pt x="1068" y="421"/>
                  </a:lnTo>
                  <a:lnTo>
                    <a:pt x="1068" y="421"/>
                  </a:lnTo>
                  <a:lnTo>
                    <a:pt x="1070" y="418"/>
                  </a:lnTo>
                  <a:lnTo>
                    <a:pt x="1070" y="418"/>
                  </a:lnTo>
                  <a:lnTo>
                    <a:pt x="1068" y="418"/>
                  </a:lnTo>
                  <a:lnTo>
                    <a:pt x="1070" y="414"/>
                  </a:lnTo>
                  <a:lnTo>
                    <a:pt x="1070" y="414"/>
                  </a:lnTo>
                  <a:lnTo>
                    <a:pt x="1068" y="414"/>
                  </a:lnTo>
                  <a:lnTo>
                    <a:pt x="1068" y="411"/>
                  </a:lnTo>
                  <a:lnTo>
                    <a:pt x="1068" y="411"/>
                  </a:lnTo>
                  <a:lnTo>
                    <a:pt x="1066" y="411"/>
                  </a:lnTo>
                  <a:lnTo>
                    <a:pt x="1063" y="411"/>
                  </a:lnTo>
                  <a:lnTo>
                    <a:pt x="1061" y="411"/>
                  </a:lnTo>
                  <a:lnTo>
                    <a:pt x="1059" y="411"/>
                  </a:lnTo>
                  <a:lnTo>
                    <a:pt x="1059" y="411"/>
                  </a:lnTo>
                  <a:lnTo>
                    <a:pt x="1056" y="414"/>
                  </a:lnTo>
                  <a:lnTo>
                    <a:pt x="1052" y="416"/>
                  </a:lnTo>
                  <a:lnTo>
                    <a:pt x="1047" y="416"/>
                  </a:lnTo>
                  <a:lnTo>
                    <a:pt x="1047" y="416"/>
                  </a:lnTo>
                  <a:lnTo>
                    <a:pt x="1044" y="414"/>
                  </a:lnTo>
                  <a:lnTo>
                    <a:pt x="1042" y="414"/>
                  </a:lnTo>
                  <a:lnTo>
                    <a:pt x="1044" y="414"/>
                  </a:lnTo>
                  <a:lnTo>
                    <a:pt x="1047" y="414"/>
                  </a:lnTo>
                  <a:lnTo>
                    <a:pt x="1049" y="411"/>
                  </a:lnTo>
                  <a:lnTo>
                    <a:pt x="1049" y="411"/>
                  </a:lnTo>
                  <a:lnTo>
                    <a:pt x="1049" y="411"/>
                  </a:lnTo>
                  <a:lnTo>
                    <a:pt x="1049" y="411"/>
                  </a:lnTo>
                  <a:lnTo>
                    <a:pt x="1052" y="411"/>
                  </a:lnTo>
                  <a:lnTo>
                    <a:pt x="1052" y="411"/>
                  </a:lnTo>
                  <a:lnTo>
                    <a:pt x="1052" y="411"/>
                  </a:lnTo>
                  <a:lnTo>
                    <a:pt x="1052" y="414"/>
                  </a:lnTo>
                  <a:lnTo>
                    <a:pt x="1052" y="414"/>
                  </a:lnTo>
                  <a:lnTo>
                    <a:pt x="1052" y="414"/>
                  </a:lnTo>
                  <a:lnTo>
                    <a:pt x="1054" y="411"/>
                  </a:lnTo>
                  <a:lnTo>
                    <a:pt x="1054" y="411"/>
                  </a:lnTo>
                  <a:lnTo>
                    <a:pt x="1056" y="409"/>
                  </a:lnTo>
                  <a:lnTo>
                    <a:pt x="1056" y="409"/>
                  </a:lnTo>
                  <a:lnTo>
                    <a:pt x="1059" y="409"/>
                  </a:lnTo>
                  <a:lnTo>
                    <a:pt x="1059" y="409"/>
                  </a:lnTo>
                  <a:lnTo>
                    <a:pt x="1059" y="406"/>
                  </a:lnTo>
                  <a:lnTo>
                    <a:pt x="1059" y="406"/>
                  </a:lnTo>
                  <a:lnTo>
                    <a:pt x="1061" y="404"/>
                  </a:lnTo>
                  <a:lnTo>
                    <a:pt x="1061" y="404"/>
                  </a:lnTo>
                  <a:lnTo>
                    <a:pt x="1061" y="404"/>
                  </a:lnTo>
                  <a:lnTo>
                    <a:pt x="1056" y="402"/>
                  </a:lnTo>
                  <a:lnTo>
                    <a:pt x="1056" y="402"/>
                  </a:lnTo>
                  <a:lnTo>
                    <a:pt x="1059" y="399"/>
                  </a:lnTo>
                  <a:lnTo>
                    <a:pt x="1059" y="399"/>
                  </a:lnTo>
                  <a:lnTo>
                    <a:pt x="1061" y="397"/>
                  </a:lnTo>
                  <a:lnTo>
                    <a:pt x="1063" y="397"/>
                  </a:lnTo>
                  <a:lnTo>
                    <a:pt x="1063" y="395"/>
                  </a:lnTo>
                  <a:lnTo>
                    <a:pt x="1063" y="395"/>
                  </a:lnTo>
                  <a:lnTo>
                    <a:pt x="1063" y="392"/>
                  </a:lnTo>
                  <a:lnTo>
                    <a:pt x="1063" y="392"/>
                  </a:lnTo>
                  <a:lnTo>
                    <a:pt x="1061" y="392"/>
                  </a:lnTo>
                  <a:lnTo>
                    <a:pt x="1054" y="390"/>
                  </a:lnTo>
                  <a:lnTo>
                    <a:pt x="1052" y="390"/>
                  </a:lnTo>
                  <a:lnTo>
                    <a:pt x="1049" y="390"/>
                  </a:lnTo>
                  <a:lnTo>
                    <a:pt x="1049" y="390"/>
                  </a:lnTo>
                  <a:lnTo>
                    <a:pt x="1052" y="390"/>
                  </a:lnTo>
                  <a:lnTo>
                    <a:pt x="1061" y="390"/>
                  </a:lnTo>
                  <a:lnTo>
                    <a:pt x="1063" y="390"/>
                  </a:lnTo>
                  <a:lnTo>
                    <a:pt x="1066" y="388"/>
                  </a:lnTo>
                  <a:lnTo>
                    <a:pt x="1066" y="388"/>
                  </a:lnTo>
                  <a:lnTo>
                    <a:pt x="1066" y="388"/>
                  </a:lnTo>
                  <a:lnTo>
                    <a:pt x="1068" y="385"/>
                  </a:lnTo>
                  <a:lnTo>
                    <a:pt x="1068" y="385"/>
                  </a:lnTo>
                  <a:lnTo>
                    <a:pt x="1068" y="385"/>
                  </a:lnTo>
                  <a:lnTo>
                    <a:pt x="1068" y="383"/>
                  </a:lnTo>
                  <a:lnTo>
                    <a:pt x="1068" y="383"/>
                  </a:lnTo>
                  <a:lnTo>
                    <a:pt x="1068" y="383"/>
                  </a:lnTo>
                  <a:lnTo>
                    <a:pt x="1068" y="380"/>
                  </a:lnTo>
                  <a:lnTo>
                    <a:pt x="1070" y="378"/>
                  </a:lnTo>
                  <a:lnTo>
                    <a:pt x="1073" y="376"/>
                  </a:lnTo>
                  <a:lnTo>
                    <a:pt x="1075" y="376"/>
                  </a:lnTo>
                  <a:lnTo>
                    <a:pt x="1075" y="376"/>
                  </a:lnTo>
                  <a:lnTo>
                    <a:pt x="1077" y="373"/>
                  </a:lnTo>
                  <a:lnTo>
                    <a:pt x="1077" y="373"/>
                  </a:lnTo>
                  <a:lnTo>
                    <a:pt x="1077" y="373"/>
                  </a:lnTo>
                  <a:lnTo>
                    <a:pt x="1080" y="373"/>
                  </a:lnTo>
                  <a:lnTo>
                    <a:pt x="1080" y="371"/>
                  </a:lnTo>
                  <a:lnTo>
                    <a:pt x="1080" y="371"/>
                  </a:lnTo>
                  <a:lnTo>
                    <a:pt x="1077" y="369"/>
                  </a:lnTo>
                  <a:lnTo>
                    <a:pt x="1077" y="371"/>
                  </a:lnTo>
                  <a:lnTo>
                    <a:pt x="1077" y="371"/>
                  </a:lnTo>
                  <a:lnTo>
                    <a:pt x="1075" y="371"/>
                  </a:lnTo>
                  <a:lnTo>
                    <a:pt x="1075" y="373"/>
                  </a:lnTo>
                  <a:lnTo>
                    <a:pt x="1073" y="373"/>
                  </a:lnTo>
                  <a:lnTo>
                    <a:pt x="1070" y="373"/>
                  </a:lnTo>
                  <a:lnTo>
                    <a:pt x="1070" y="373"/>
                  </a:lnTo>
                  <a:lnTo>
                    <a:pt x="1068" y="373"/>
                  </a:lnTo>
                  <a:lnTo>
                    <a:pt x="1068" y="373"/>
                  </a:lnTo>
                  <a:lnTo>
                    <a:pt x="1068" y="371"/>
                  </a:lnTo>
                  <a:lnTo>
                    <a:pt x="1068" y="371"/>
                  </a:lnTo>
                  <a:lnTo>
                    <a:pt x="1068" y="371"/>
                  </a:lnTo>
                  <a:lnTo>
                    <a:pt x="1068" y="369"/>
                  </a:lnTo>
                  <a:lnTo>
                    <a:pt x="1066" y="369"/>
                  </a:lnTo>
                  <a:lnTo>
                    <a:pt x="1063" y="371"/>
                  </a:lnTo>
                  <a:lnTo>
                    <a:pt x="1061" y="371"/>
                  </a:lnTo>
                  <a:lnTo>
                    <a:pt x="1056" y="369"/>
                  </a:lnTo>
                  <a:lnTo>
                    <a:pt x="1056" y="369"/>
                  </a:lnTo>
                  <a:lnTo>
                    <a:pt x="1054" y="369"/>
                  </a:lnTo>
                  <a:lnTo>
                    <a:pt x="1052" y="369"/>
                  </a:lnTo>
                  <a:lnTo>
                    <a:pt x="1052" y="366"/>
                  </a:lnTo>
                  <a:lnTo>
                    <a:pt x="1049" y="364"/>
                  </a:lnTo>
                  <a:lnTo>
                    <a:pt x="1049" y="364"/>
                  </a:lnTo>
                  <a:lnTo>
                    <a:pt x="1052" y="364"/>
                  </a:lnTo>
                  <a:lnTo>
                    <a:pt x="1052" y="364"/>
                  </a:lnTo>
                  <a:lnTo>
                    <a:pt x="1049" y="364"/>
                  </a:lnTo>
                  <a:lnTo>
                    <a:pt x="1049" y="361"/>
                  </a:lnTo>
                  <a:lnTo>
                    <a:pt x="1049" y="361"/>
                  </a:lnTo>
                  <a:lnTo>
                    <a:pt x="1052" y="361"/>
                  </a:lnTo>
                  <a:lnTo>
                    <a:pt x="1054" y="359"/>
                  </a:lnTo>
                  <a:lnTo>
                    <a:pt x="1054" y="359"/>
                  </a:lnTo>
                  <a:lnTo>
                    <a:pt x="1054" y="359"/>
                  </a:lnTo>
                  <a:lnTo>
                    <a:pt x="1054" y="359"/>
                  </a:lnTo>
                  <a:lnTo>
                    <a:pt x="1052" y="357"/>
                  </a:lnTo>
                  <a:lnTo>
                    <a:pt x="1052" y="357"/>
                  </a:lnTo>
                  <a:lnTo>
                    <a:pt x="1049" y="359"/>
                  </a:lnTo>
                  <a:lnTo>
                    <a:pt x="1049" y="359"/>
                  </a:lnTo>
                  <a:lnTo>
                    <a:pt x="1044" y="359"/>
                  </a:lnTo>
                  <a:lnTo>
                    <a:pt x="1044" y="359"/>
                  </a:lnTo>
                  <a:lnTo>
                    <a:pt x="1049" y="359"/>
                  </a:lnTo>
                  <a:lnTo>
                    <a:pt x="1049" y="359"/>
                  </a:lnTo>
                  <a:lnTo>
                    <a:pt x="1049" y="357"/>
                  </a:lnTo>
                  <a:lnTo>
                    <a:pt x="1049" y="357"/>
                  </a:lnTo>
                  <a:lnTo>
                    <a:pt x="1049" y="357"/>
                  </a:lnTo>
                  <a:lnTo>
                    <a:pt x="1049" y="354"/>
                  </a:lnTo>
                  <a:lnTo>
                    <a:pt x="1049" y="354"/>
                  </a:lnTo>
                  <a:lnTo>
                    <a:pt x="1047" y="354"/>
                  </a:lnTo>
                  <a:lnTo>
                    <a:pt x="1044" y="352"/>
                  </a:lnTo>
                  <a:lnTo>
                    <a:pt x="1044" y="354"/>
                  </a:lnTo>
                  <a:lnTo>
                    <a:pt x="1042" y="354"/>
                  </a:lnTo>
                  <a:lnTo>
                    <a:pt x="1042" y="354"/>
                  </a:lnTo>
                  <a:lnTo>
                    <a:pt x="1040" y="354"/>
                  </a:lnTo>
                  <a:lnTo>
                    <a:pt x="1042" y="352"/>
                  </a:lnTo>
                  <a:lnTo>
                    <a:pt x="1044" y="352"/>
                  </a:lnTo>
                  <a:lnTo>
                    <a:pt x="1044" y="350"/>
                  </a:lnTo>
                  <a:lnTo>
                    <a:pt x="1044" y="350"/>
                  </a:lnTo>
                  <a:lnTo>
                    <a:pt x="1044" y="350"/>
                  </a:lnTo>
                  <a:lnTo>
                    <a:pt x="1044" y="350"/>
                  </a:lnTo>
                  <a:lnTo>
                    <a:pt x="1044" y="350"/>
                  </a:lnTo>
                  <a:lnTo>
                    <a:pt x="1042" y="350"/>
                  </a:lnTo>
                  <a:lnTo>
                    <a:pt x="1042" y="347"/>
                  </a:lnTo>
                  <a:lnTo>
                    <a:pt x="1040" y="347"/>
                  </a:lnTo>
                  <a:lnTo>
                    <a:pt x="1040" y="347"/>
                  </a:lnTo>
                  <a:lnTo>
                    <a:pt x="1037" y="345"/>
                  </a:lnTo>
                  <a:lnTo>
                    <a:pt x="1037" y="345"/>
                  </a:lnTo>
                  <a:lnTo>
                    <a:pt x="1035" y="343"/>
                  </a:lnTo>
                  <a:lnTo>
                    <a:pt x="1035" y="343"/>
                  </a:lnTo>
                  <a:lnTo>
                    <a:pt x="1033" y="343"/>
                  </a:lnTo>
                  <a:lnTo>
                    <a:pt x="1030" y="343"/>
                  </a:lnTo>
                  <a:lnTo>
                    <a:pt x="1028" y="345"/>
                  </a:lnTo>
                  <a:lnTo>
                    <a:pt x="1026" y="345"/>
                  </a:lnTo>
                  <a:lnTo>
                    <a:pt x="1021" y="347"/>
                  </a:lnTo>
                  <a:lnTo>
                    <a:pt x="1019" y="347"/>
                  </a:lnTo>
                  <a:lnTo>
                    <a:pt x="1016" y="347"/>
                  </a:lnTo>
                  <a:lnTo>
                    <a:pt x="1016" y="350"/>
                  </a:lnTo>
                  <a:lnTo>
                    <a:pt x="1016" y="350"/>
                  </a:lnTo>
                  <a:lnTo>
                    <a:pt x="1014" y="347"/>
                  </a:lnTo>
                  <a:lnTo>
                    <a:pt x="1014" y="347"/>
                  </a:lnTo>
                  <a:lnTo>
                    <a:pt x="1012" y="347"/>
                  </a:lnTo>
                  <a:lnTo>
                    <a:pt x="1009" y="345"/>
                  </a:lnTo>
                  <a:lnTo>
                    <a:pt x="1007" y="345"/>
                  </a:lnTo>
                  <a:lnTo>
                    <a:pt x="1007" y="347"/>
                  </a:lnTo>
                  <a:lnTo>
                    <a:pt x="1000" y="347"/>
                  </a:lnTo>
                  <a:lnTo>
                    <a:pt x="1000" y="347"/>
                  </a:lnTo>
                  <a:lnTo>
                    <a:pt x="1002" y="347"/>
                  </a:lnTo>
                  <a:lnTo>
                    <a:pt x="1002" y="345"/>
                  </a:lnTo>
                  <a:lnTo>
                    <a:pt x="993" y="343"/>
                  </a:lnTo>
                  <a:lnTo>
                    <a:pt x="990" y="343"/>
                  </a:lnTo>
                  <a:lnTo>
                    <a:pt x="986" y="340"/>
                  </a:lnTo>
                  <a:lnTo>
                    <a:pt x="983" y="340"/>
                  </a:lnTo>
                  <a:lnTo>
                    <a:pt x="979" y="343"/>
                  </a:lnTo>
                  <a:lnTo>
                    <a:pt x="974" y="343"/>
                  </a:lnTo>
                  <a:lnTo>
                    <a:pt x="969" y="345"/>
                  </a:lnTo>
                  <a:lnTo>
                    <a:pt x="969" y="345"/>
                  </a:lnTo>
                  <a:lnTo>
                    <a:pt x="967" y="347"/>
                  </a:lnTo>
                  <a:lnTo>
                    <a:pt x="967" y="347"/>
                  </a:lnTo>
                  <a:lnTo>
                    <a:pt x="964" y="350"/>
                  </a:lnTo>
                  <a:lnTo>
                    <a:pt x="964" y="352"/>
                  </a:lnTo>
                  <a:lnTo>
                    <a:pt x="964" y="354"/>
                  </a:lnTo>
                  <a:lnTo>
                    <a:pt x="964" y="357"/>
                  </a:lnTo>
                  <a:lnTo>
                    <a:pt x="964" y="357"/>
                  </a:lnTo>
                  <a:lnTo>
                    <a:pt x="964" y="357"/>
                  </a:lnTo>
                  <a:lnTo>
                    <a:pt x="967" y="359"/>
                  </a:lnTo>
                  <a:lnTo>
                    <a:pt x="967" y="359"/>
                  </a:lnTo>
                  <a:lnTo>
                    <a:pt x="964" y="361"/>
                  </a:lnTo>
                  <a:lnTo>
                    <a:pt x="962" y="361"/>
                  </a:lnTo>
                  <a:lnTo>
                    <a:pt x="962" y="364"/>
                  </a:lnTo>
                  <a:lnTo>
                    <a:pt x="960" y="366"/>
                  </a:lnTo>
                  <a:lnTo>
                    <a:pt x="960" y="366"/>
                  </a:lnTo>
                  <a:lnTo>
                    <a:pt x="960" y="369"/>
                  </a:lnTo>
                  <a:lnTo>
                    <a:pt x="957" y="369"/>
                  </a:lnTo>
                  <a:lnTo>
                    <a:pt x="955" y="371"/>
                  </a:lnTo>
                  <a:lnTo>
                    <a:pt x="950" y="373"/>
                  </a:lnTo>
                  <a:lnTo>
                    <a:pt x="948" y="373"/>
                  </a:lnTo>
                  <a:lnTo>
                    <a:pt x="950" y="373"/>
                  </a:lnTo>
                  <a:lnTo>
                    <a:pt x="950" y="373"/>
                  </a:lnTo>
                  <a:lnTo>
                    <a:pt x="953" y="376"/>
                  </a:lnTo>
                  <a:lnTo>
                    <a:pt x="957" y="373"/>
                  </a:lnTo>
                  <a:lnTo>
                    <a:pt x="957" y="376"/>
                  </a:lnTo>
                  <a:lnTo>
                    <a:pt x="955" y="376"/>
                  </a:lnTo>
                  <a:lnTo>
                    <a:pt x="953" y="376"/>
                  </a:lnTo>
                  <a:lnTo>
                    <a:pt x="953" y="378"/>
                  </a:lnTo>
                  <a:lnTo>
                    <a:pt x="953" y="378"/>
                  </a:lnTo>
                  <a:lnTo>
                    <a:pt x="953" y="378"/>
                  </a:lnTo>
                  <a:lnTo>
                    <a:pt x="953" y="378"/>
                  </a:lnTo>
                  <a:lnTo>
                    <a:pt x="955" y="380"/>
                  </a:lnTo>
                  <a:lnTo>
                    <a:pt x="955" y="380"/>
                  </a:lnTo>
                  <a:lnTo>
                    <a:pt x="953" y="380"/>
                  </a:lnTo>
                  <a:lnTo>
                    <a:pt x="950" y="383"/>
                  </a:lnTo>
                  <a:lnTo>
                    <a:pt x="950" y="383"/>
                  </a:lnTo>
                  <a:lnTo>
                    <a:pt x="950" y="388"/>
                  </a:lnTo>
                  <a:lnTo>
                    <a:pt x="950" y="388"/>
                  </a:lnTo>
                  <a:lnTo>
                    <a:pt x="948" y="388"/>
                  </a:lnTo>
                  <a:lnTo>
                    <a:pt x="948" y="388"/>
                  </a:lnTo>
                  <a:lnTo>
                    <a:pt x="948" y="390"/>
                  </a:lnTo>
                  <a:lnTo>
                    <a:pt x="953" y="390"/>
                  </a:lnTo>
                  <a:lnTo>
                    <a:pt x="953" y="390"/>
                  </a:lnTo>
                  <a:lnTo>
                    <a:pt x="950" y="392"/>
                  </a:lnTo>
                  <a:lnTo>
                    <a:pt x="948" y="392"/>
                  </a:lnTo>
                  <a:lnTo>
                    <a:pt x="948" y="392"/>
                  </a:lnTo>
                  <a:lnTo>
                    <a:pt x="948" y="395"/>
                  </a:lnTo>
                  <a:lnTo>
                    <a:pt x="946" y="395"/>
                  </a:lnTo>
                  <a:lnTo>
                    <a:pt x="946" y="397"/>
                  </a:lnTo>
                  <a:lnTo>
                    <a:pt x="946" y="397"/>
                  </a:lnTo>
                  <a:lnTo>
                    <a:pt x="946" y="399"/>
                  </a:lnTo>
                  <a:lnTo>
                    <a:pt x="946" y="399"/>
                  </a:lnTo>
                  <a:lnTo>
                    <a:pt x="943" y="397"/>
                  </a:lnTo>
                  <a:lnTo>
                    <a:pt x="941" y="397"/>
                  </a:lnTo>
                  <a:lnTo>
                    <a:pt x="941" y="397"/>
                  </a:lnTo>
                  <a:lnTo>
                    <a:pt x="938" y="399"/>
                  </a:lnTo>
                  <a:lnTo>
                    <a:pt x="938" y="399"/>
                  </a:lnTo>
                  <a:lnTo>
                    <a:pt x="936" y="399"/>
                  </a:lnTo>
                  <a:lnTo>
                    <a:pt x="936" y="402"/>
                  </a:lnTo>
                  <a:lnTo>
                    <a:pt x="936" y="402"/>
                  </a:lnTo>
                  <a:lnTo>
                    <a:pt x="936" y="402"/>
                  </a:lnTo>
                  <a:lnTo>
                    <a:pt x="934" y="404"/>
                  </a:lnTo>
                  <a:lnTo>
                    <a:pt x="931" y="404"/>
                  </a:lnTo>
                  <a:lnTo>
                    <a:pt x="929" y="406"/>
                  </a:lnTo>
                  <a:lnTo>
                    <a:pt x="929" y="406"/>
                  </a:lnTo>
                  <a:lnTo>
                    <a:pt x="924" y="409"/>
                  </a:lnTo>
                  <a:lnTo>
                    <a:pt x="920" y="411"/>
                  </a:lnTo>
                  <a:lnTo>
                    <a:pt x="920" y="411"/>
                  </a:lnTo>
                  <a:lnTo>
                    <a:pt x="920" y="414"/>
                  </a:lnTo>
                  <a:lnTo>
                    <a:pt x="917" y="414"/>
                  </a:lnTo>
                  <a:lnTo>
                    <a:pt x="917" y="416"/>
                  </a:lnTo>
                  <a:lnTo>
                    <a:pt x="917" y="416"/>
                  </a:lnTo>
                  <a:lnTo>
                    <a:pt x="917" y="418"/>
                  </a:lnTo>
                  <a:lnTo>
                    <a:pt x="917" y="418"/>
                  </a:lnTo>
                  <a:lnTo>
                    <a:pt x="922" y="421"/>
                  </a:lnTo>
                  <a:lnTo>
                    <a:pt x="922" y="423"/>
                  </a:lnTo>
                  <a:lnTo>
                    <a:pt x="924" y="423"/>
                  </a:lnTo>
                  <a:lnTo>
                    <a:pt x="927" y="425"/>
                  </a:lnTo>
                  <a:lnTo>
                    <a:pt x="927" y="425"/>
                  </a:lnTo>
                  <a:lnTo>
                    <a:pt x="929" y="428"/>
                  </a:lnTo>
                  <a:lnTo>
                    <a:pt x="929" y="435"/>
                  </a:lnTo>
                  <a:lnTo>
                    <a:pt x="929" y="435"/>
                  </a:lnTo>
                  <a:lnTo>
                    <a:pt x="929" y="437"/>
                  </a:lnTo>
                  <a:lnTo>
                    <a:pt x="929" y="442"/>
                  </a:lnTo>
                  <a:lnTo>
                    <a:pt x="929" y="444"/>
                  </a:lnTo>
                  <a:lnTo>
                    <a:pt x="929" y="444"/>
                  </a:lnTo>
                  <a:lnTo>
                    <a:pt x="924" y="451"/>
                  </a:lnTo>
                  <a:lnTo>
                    <a:pt x="924" y="454"/>
                  </a:lnTo>
                  <a:lnTo>
                    <a:pt x="920" y="458"/>
                  </a:lnTo>
                  <a:lnTo>
                    <a:pt x="920" y="461"/>
                  </a:lnTo>
                  <a:lnTo>
                    <a:pt x="915" y="466"/>
                  </a:lnTo>
                  <a:lnTo>
                    <a:pt x="915" y="466"/>
                  </a:lnTo>
                  <a:lnTo>
                    <a:pt x="910" y="468"/>
                  </a:lnTo>
                  <a:lnTo>
                    <a:pt x="908" y="470"/>
                  </a:lnTo>
                  <a:lnTo>
                    <a:pt x="903" y="473"/>
                  </a:lnTo>
                  <a:lnTo>
                    <a:pt x="901" y="475"/>
                  </a:lnTo>
                  <a:lnTo>
                    <a:pt x="898" y="477"/>
                  </a:lnTo>
                  <a:lnTo>
                    <a:pt x="889" y="482"/>
                  </a:lnTo>
                  <a:lnTo>
                    <a:pt x="887" y="482"/>
                  </a:lnTo>
                  <a:lnTo>
                    <a:pt x="884" y="484"/>
                  </a:lnTo>
                  <a:lnTo>
                    <a:pt x="880" y="484"/>
                  </a:lnTo>
                  <a:lnTo>
                    <a:pt x="877" y="487"/>
                  </a:lnTo>
                  <a:lnTo>
                    <a:pt x="872" y="489"/>
                  </a:lnTo>
                  <a:lnTo>
                    <a:pt x="865" y="489"/>
                  </a:lnTo>
                  <a:lnTo>
                    <a:pt x="865" y="492"/>
                  </a:lnTo>
                  <a:lnTo>
                    <a:pt x="851" y="494"/>
                  </a:lnTo>
                  <a:lnTo>
                    <a:pt x="851" y="494"/>
                  </a:lnTo>
                  <a:lnTo>
                    <a:pt x="849" y="496"/>
                  </a:lnTo>
                  <a:lnTo>
                    <a:pt x="851" y="496"/>
                  </a:lnTo>
                  <a:lnTo>
                    <a:pt x="851" y="496"/>
                  </a:lnTo>
                  <a:lnTo>
                    <a:pt x="851" y="496"/>
                  </a:lnTo>
                  <a:lnTo>
                    <a:pt x="851" y="499"/>
                  </a:lnTo>
                  <a:lnTo>
                    <a:pt x="851" y="501"/>
                  </a:lnTo>
                  <a:lnTo>
                    <a:pt x="851" y="501"/>
                  </a:lnTo>
                  <a:lnTo>
                    <a:pt x="851" y="503"/>
                  </a:lnTo>
                  <a:lnTo>
                    <a:pt x="851" y="503"/>
                  </a:lnTo>
                  <a:lnTo>
                    <a:pt x="851" y="506"/>
                  </a:lnTo>
                  <a:lnTo>
                    <a:pt x="854" y="506"/>
                  </a:lnTo>
                  <a:lnTo>
                    <a:pt x="854" y="506"/>
                  </a:lnTo>
                  <a:lnTo>
                    <a:pt x="851" y="506"/>
                  </a:lnTo>
                  <a:lnTo>
                    <a:pt x="851" y="506"/>
                  </a:lnTo>
                  <a:lnTo>
                    <a:pt x="854" y="508"/>
                  </a:lnTo>
                  <a:lnTo>
                    <a:pt x="854" y="508"/>
                  </a:lnTo>
                  <a:lnTo>
                    <a:pt x="854" y="508"/>
                  </a:lnTo>
                  <a:lnTo>
                    <a:pt x="851" y="510"/>
                  </a:lnTo>
                  <a:lnTo>
                    <a:pt x="851" y="510"/>
                  </a:lnTo>
                  <a:lnTo>
                    <a:pt x="851" y="510"/>
                  </a:lnTo>
                  <a:lnTo>
                    <a:pt x="854" y="510"/>
                  </a:lnTo>
                  <a:lnTo>
                    <a:pt x="851" y="513"/>
                  </a:lnTo>
                  <a:lnTo>
                    <a:pt x="851" y="510"/>
                  </a:lnTo>
                  <a:lnTo>
                    <a:pt x="851" y="513"/>
                  </a:lnTo>
                  <a:lnTo>
                    <a:pt x="849" y="513"/>
                  </a:lnTo>
                  <a:lnTo>
                    <a:pt x="849" y="513"/>
                  </a:lnTo>
                  <a:lnTo>
                    <a:pt x="849" y="515"/>
                  </a:lnTo>
                  <a:lnTo>
                    <a:pt x="849" y="518"/>
                  </a:lnTo>
                  <a:lnTo>
                    <a:pt x="847" y="520"/>
                  </a:lnTo>
                  <a:lnTo>
                    <a:pt x="844" y="525"/>
                  </a:lnTo>
                  <a:lnTo>
                    <a:pt x="844" y="527"/>
                  </a:lnTo>
                  <a:lnTo>
                    <a:pt x="844" y="529"/>
                  </a:lnTo>
                  <a:lnTo>
                    <a:pt x="844" y="529"/>
                  </a:lnTo>
                  <a:lnTo>
                    <a:pt x="844" y="532"/>
                  </a:lnTo>
                  <a:lnTo>
                    <a:pt x="844" y="532"/>
                  </a:lnTo>
                  <a:lnTo>
                    <a:pt x="844" y="534"/>
                  </a:lnTo>
                  <a:lnTo>
                    <a:pt x="842" y="536"/>
                  </a:lnTo>
                  <a:lnTo>
                    <a:pt x="842" y="536"/>
                  </a:lnTo>
                  <a:lnTo>
                    <a:pt x="844" y="539"/>
                  </a:lnTo>
                  <a:lnTo>
                    <a:pt x="844" y="539"/>
                  </a:lnTo>
                  <a:lnTo>
                    <a:pt x="842" y="541"/>
                  </a:lnTo>
                  <a:lnTo>
                    <a:pt x="842" y="541"/>
                  </a:lnTo>
                  <a:lnTo>
                    <a:pt x="842" y="544"/>
                  </a:lnTo>
                  <a:lnTo>
                    <a:pt x="842" y="544"/>
                  </a:lnTo>
                  <a:lnTo>
                    <a:pt x="842" y="544"/>
                  </a:lnTo>
                  <a:lnTo>
                    <a:pt x="842" y="544"/>
                  </a:lnTo>
                  <a:lnTo>
                    <a:pt x="839" y="546"/>
                  </a:lnTo>
                  <a:lnTo>
                    <a:pt x="837" y="548"/>
                  </a:lnTo>
                  <a:lnTo>
                    <a:pt x="832" y="548"/>
                  </a:lnTo>
                  <a:lnTo>
                    <a:pt x="832" y="551"/>
                  </a:lnTo>
                  <a:lnTo>
                    <a:pt x="830" y="551"/>
                  </a:lnTo>
                  <a:lnTo>
                    <a:pt x="830" y="553"/>
                  </a:lnTo>
                  <a:lnTo>
                    <a:pt x="830" y="553"/>
                  </a:lnTo>
                  <a:lnTo>
                    <a:pt x="828" y="553"/>
                  </a:lnTo>
                  <a:lnTo>
                    <a:pt x="830" y="558"/>
                  </a:lnTo>
                  <a:lnTo>
                    <a:pt x="830" y="558"/>
                  </a:lnTo>
                  <a:lnTo>
                    <a:pt x="830" y="558"/>
                  </a:lnTo>
                  <a:lnTo>
                    <a:pt x="828" y="560"/>
                  </a:lnTo>
                  <a:lnTo>
                    <a:pt x="828" y="560"/>
                  </a:lnTo>
                  <a:lnTo>
                    <a:pt x="825" y="562"/>
                  </a:lnTo>
                  <a:lnTo>
                    <a:pt x="823" y="565"/>
                  </a:lnTo>
                  <a:lnTo>
                    <a:pt x="825" y="562"/>
                  </a:lnTo>
                  <a:lnTo>
                    <a:pt x="825" y="560"/>
                  </a:lnTo>
                  <a:lnTo>
                    <a:pt x="825" y="560"/>
                  </a:lnTo>
                  <a:lnTo>
                    <a:pt x="825" y="560"/>
                  </a:lnTo>
                  <a:lnTo>
                    <a:pt x="825" y="558"/>
                  </a:lnTo>
                  <a:lnTo>
                    <a:pt x="823" y="558"/>
                  </a:lnTo>
                  <a:lnTo>
                    <a:pt x="823" y="558"/>
                  </a:lnTo>
                  <a:lnTo>
                    <a:pt x="823" y="558"/>
                  </a:lnTo>
                  <a:lnTo>
                    <a:pt x="823" y="555"/>
                  </a:lnTo>
                  <a:lnTo>
                    <a:pt x="821" y="555"/>
                  </a:lnTo>
                  <a:lnTo>
                    <a:pt x="818" y="558"/>
                  </a:lnTo>
                  <a:lnTo>
                    <a:pt x="818" y="558"/>
                  </a:lnTo>
                  <a:lnTo>
                    <a:pt x="816" y="558"/>
                  </a:lnTo>
                  <a:lnTo>
                    <a:pt x="816" y="560"/>
                  </a:lnTo>
                  <a:lnTo>
                    <a:pt x="814" y="560"/>
                  </a:lnTo>
                  <a:lnTo>
                    <a:pt x="814" y="562"/>
                  </a:lnTo>
                  <a:lnTo>
                    <a:pt x="811" y="565"/>
                  </a:lnTo>
                  <a:lnTo>
                    <a:pt x="811" y="565"/>
                  </a:lnTo>
                  <a:lnTo>
                    <a:pt x="811" y="565"/>
                  </a:lnTo>
                  <a:lnTo>
                    <a:pt x="811" y="567"/>
                  </a:lnTo>
                  <a:lnTo>
                    <a:pt x="811" y="567"/>
                  </a:lnTo>
                  <a:lnTo>
                    <a:pt x="811" y="570"/>
                  </a:lnTo>
                  <a:lnTo>
                    <a:pt x="814" y="572"/>
                  </a:lnTo>
                  <a:lnTo>
                    <a:pt x="811" y="574"/>
                  </a:lnTo>
                  <a:lnTo>
                    <a:pt x="811" y="572"/>
                  </a:lnTo>
                  <a:lnTo>
                    <a:pt x="811" y="570"/>
                  </a:lnTo>
                  <a:lnTo>
                    <a:pt x="809" y="565"/>
                  </a:lnTo>
                  <a:lnTo>
                    <a:pt x="806" y="565"/>
                  </a:lnTo>
                  <a:lnTo>
                    <a:pt x="806" y="562"/>
                  </a:lnTo>
                  <a:lnTo>
                    <a:pt x="804" y="562"/>
                  </a:lnTo>
                  <a:lnTo>
                    <a:pt x="802" y="562"/>
                  </a:lnTo>
                  <a:lnTo>
                    <a:pt x="799" y="562"/>
                  </a:lnTo>
                  <a:lnTo>
                    <a:pt x="795" y="565"/>
                  </a:lnTo>
                  <a:lnTo>
                    <a:pt x="792" y="567"/>
                  </a:lnTo>
                  <a:lnTo>
                    <a:pt x="792" y="567"/>
                  </a:lnTo>
                  <a:lnTo>
                    <a:pt x="797" y="562"/>
                  </a:lnTo>
                  <a:lnTo>
                    <a:pt x="799" y="562"/>
                  </a:lnTo>
                  <a:lnTo>
                    <a:pt x="802" y="560"/>
                  </a:lnTo>
                  <a:lnTo>
                    <a:pt x="802" y="560"/>
                  </a:lnTo>
                  <a:lnTo>
                    <a:pt x="802" y="558"/>
                  </a:lnTo>
                  <a:lnTo>
                    <a:pt x="802" y="555"/>
                  </a:lnTo>
                  <a:lnTo>
                    <a:pt x="802" y="553"/>
                  </a:lnTo>
                  <a:lnTo>
                    <a:pt x="802" y="553"/>
                  </a:lnTo>
                  <a:lnTo>
                    <a:pt x="799" y="548"/>
                  </a:lnTo>
                  <a:lnTo>
                    <a:pt x="797" y="548"/>
                  </a:lnTo>
                  <a:lnTo>
                    <a:pt x="795" y="546"/>
                  </a:lnTo>
                  <a:lnTo>
                    <a:pt x="795" y="546"/>
                  </a:lnTo>
                  <a:lnTo>
                    <a:pt x="795" y="544"/>
                  </a:lnTo>
                  <a:lnTo>
                    <a:pt x="792" y="544"/>
                  </a:lnTo>
                  <a:lnTo>
                    <a:pt x="792" y="544"/>
                  </a:lnTo>
                  <a:lnTo>
                    <a:pt x="790" y="544"/>
                  </a:lnTo>
                  <a:lnTo>
                    <a:pt x="788" y="544"/>
                  </a:lnTo>
                  <a:lnTo>
                    <a:pt x="790" y="544"/>
                  </a:lnTo>
                  <a:lnTo>
                    <a:pt x="792" y="544"/>
                  </a:lnTo>
                  <a:lnTo>
                    <a:pt x="792" y="541"/>
                  </a:lnTo>
                  <a:lnTo>
                    <a:pt x="795" y="541"/>
                  </a:lnTo>
                  <a:lnTo>
                    <a:pt x="795" y="539"/>
                  </a:lnTo>
                  <a:lnTo>
                    <a:pt x="795" y="536"/>
                  </a:lnTo>
                  <a:lnTo>
                    <a:pt x="792" y="536"/>
                  </a:lnTo>
                  <a:lnTo>
                    <a:pt x="792" y="532"/>
                  </a:lnTo>
                  <a:lnTo>
                    <a:pt x="792" y="532"/>
                  </a:lnTo>
                  <a:lnTo>
                    <a:pt x="790" y="529"/>
                  </a:lnTo>
                  <a:lnTo>
                    <a:pt x="790" y="529"/>
                  </a:lnTo>
                  <a:lnTo>
                    <a:pt x="790" y="527"/>
                  </a:lnTo>
                  <a:lnTo>
                    <a:pt x="790" y="527"/>
                  </a:lnTo>
                  <a:lnTo>
                    <a:pt x="792" y="525"/>
                  </a:lnTo>
                  <a:lnTo>
                    <a:pt x="795" y="525"/>
                  </a:lnTo>
                  <a:lnTo>
                    <a:pt x="795" y="522"/>
                  </a:lnTo>
                  <a:lnTo>
                    <a:pt x="797" y="520"/>
                  </a:lnTo>
                  <a:lnTo>
                    <a:pt x="797" y="518"/>
                  </a:lnTo>
                  <a:lnTo>
                    <a:pt x="799" y="515"/>
                  </a:lnTo>
                  <a:lnTo>
                    <a:pt x="802" y="513"/>
                  </a:lnTo>
                  <a:lnTo>
                    <a:pt x="802" y="513"/>
                  </a:lnTo>
                  <a:lnTo>
                    <a:pt x="802" y="510"/>
                  </a:lnTo>
                  <a:lnTo>
                    <a:pt x="804" y="508"/>
                  </a:lnTo>
                  <a:lnTo>
                    <a:pt x="804" y="506"/>
                  </a:lnTo>
                  <a:lnTo>
                    <a:pt x="802" y="506"/>
                  </a:lnTo>
                  <a:lnTo>
                    <a:pt x="802" y="503"/>
                  </a:lnTo>
                  <a:lnTo>
                    <a:pt x="804" y="501"/>
                  </a:lnTo>
                  <a:lnTo>
                    <a:pt x="806" y="499"/>
                  </a:lnTo>
                  <a:lnTo>
                    <a:pt x="814" y="492"/>
                  </a:lnTo>
                  <a:lnTo>
                    <a:pt x="814" y="492"/>
                  </a:lnTo>
                  <a:lnTo>
                    <a:pt x="814" y="489"/>
                  </a:lnTo>
                  <a:lnTo>
                    <a:pt x="814" y="487"/>
                  </a:lnTo>
                  <a:lnTo>
                    <a:pt x="811" y="484"/>
                  </a:lnTo>
                  <a:lnTo>
                    <a:pt x="809" y="484"/>
                  </a:lnTo>
                  <a:lnTo>
                    <a:pt x="809" y="484"/>
                  </a:lnTo>
                  <a:lnTo>
                    <a:pt x="806" y="484"/>
                  </a:lnTo>
                  <a:lnTo>
                    <a:pt x="806" y="484"/>
                  </a:lnTo>
                  <a:lnTo>
                    <a:pt x="806" y="484"/>
                  </a:lnTo>
                  <a:lnTo>
                    <a:pt x="802" y="484"/>
                  </a:lnTo>
                  <a:lnTo>
                    <a:pt x="797" y="482"/>
                  </a:lnTo>
                  <a:lnTo>
                    <a:pt x="795" y="482"/>
                  </a:lnTo>
                  <a:lnTo>
                    <a:pt x="792" y="482"/>
                  </a:lnTo>
                  <a:lnTo>
                    <a:pt x="792" y="482"/>
                  </a:lnTo>
                  <a:lnTo>
                    <a:pt x="790" y="482"/>
                  </a:lnTo>
                  <a:lnTo>
                    <a:pt x="790" y="482"/>
                  </a:lnTo>
                  <a:lnTo>
                    <a:pt x="788" y="482"/>
                  </a:lnTo>
                  <a:lnTo>
                    <a:pt x="785" y="482"/>
                  </a:lnTo>
                  <a:lnTo>
                    <a:pt x="783" y="482"/>
                  </a:lnTo>
                  <a:lnTo>
                    <a:pt x="781" y="482"/>
                  </a:lnTo>
                  <a:lnTo>
                    <a:pt x="776" y="482"/>
                  </a:lnTo>
                  <a:lnTo>
                    <a:pt x="773" y="482"/>
                  </a:lnTo>
                  <a:lnTo>
                    <a:pt x="773" y="482"/>
                  </a:lnTo>
                  <a:lnTo>
                    <a:pt x="771" y="484"/>
                  </a:lnTo>
                  <a:lnTo>
                    <a:pt x="766" y="487"/>
                  </a:lnTo>
                  <a:lnTo>
                    <a:pt x="766" y="487"/>
                  </a:lnTo>
                  <a:lnTo>
                    <a:pt x="773" y="482"/>
                  </a:lnTo>
                  <a:lnTo>
                    <a:pt x="773" y="482"/>
                  </a:lnTo>
                  <a:lnTo>
                    <a:pt x="773" y="480"/>
                  </a:lnTo>
                  <a:lnTo>
                    <a:pt x="771" y="480"/>
                  </a:lnTo>
                  <a:lnTo>
                    <a:pt x="771" y="480"/>
                  </a:lnTo>
                  <a:lnTo>
                    <a:pt x="771" y="477"/>
                  </a:lnTo>
                  <a:lnTo>
                    <a:pt x="769" y="477"/>
                  </a:lnTo>
                  <a:lnTo>
                    <a:pt x="766" y="475"/>
                  </a:lnTo>
                  <a:lnTo>
                    <a:pt x="766" y="475"/>
                  </a:lnTo>
                  <a:lnTo>
                    <a:pt x="764" y="475"/>
                  </a:lnTo>
                  <a:lnTo>
                    <a:pt x="759" y="473"/>
                  </a:lnTo>
                  <a:lnTo>
                    <a:pt x="755" y="470"/>
                  </a:lnTo>
                  <a:lnTo>
                    <a:pt x="750" y="468"/>
                  </a:lnTo>
                  <a:lnTo>
                    <a:pt x="748" y="468"/>
                  </a:lnTo>
                  <a:lnTo>
                    <a:pt x="745" y="468"/>
                  </a:lnTo>
                  <a:lnTo>
                    <a:pt x="745" y="461"/>
                  </a:lnTo>
                  <a:lnTo>
                    <a:pt x="743" y="458"/>
                  </a:lnTo>
                  <a:lnTo>
                    <a:pt x="740" y="458"/>
                  </a:lnTo>
                  <a:lnTo>
                    <a:pt x="740" y="456"/>
                  </a:lnTo>
                  <a:lnTo>
                    <a:pt x="738" y="454"/>
                  </a:lnTo>
                  <a:lnTo>
                    <a:pt x="736" y="451"/>
                  </a:lnTo>
                  <a:lnTo>
                    <a:pt x="736" y="451"/>
                  </a:lnTo>
                  <a:lnTo>
                    <a:pt x="731" y="451"/>
                  </a:lnTo>
                  <a:lnTo>
                    <a:pt x="731" y="451"/>
                  </a:lnTo>
                  <a:lnTo>
                    <a:pt x="724" y="449"/>
                  </a:lnTo>
                  <a:lnTo>
                    <a:pt x="722" y="447"/>
                  </a:lnTo>
                  <a:lnTo>
                    <a:pt x="717" y="447"/>
                  </a:lnTo>
                  <a:lnTo>
                    <a:pt x="715" y="444"/>
                  </a:lnTo>
                  <a:lnTo>
                    <a:pt x="710" y="444"/>
                  </a:lnTo>
                  <a:lnTo>
                    <a:pt x="707" y="444"/>
                  </a:lnTo>
                  <a:lnTo>
                    <a:pt x="691" y="447"/>
                  </a:lnTo>
                  <a:lnTo>
                    <a:pt x="686" y="449"/>
                  </a:lnTo>
                  <a:lnTo>
                    <a:pt x="684" y="449"/>
                  </a:lnTo>
                  <a:lnTo>
                    <a:pt x="684" y="449"/>
                  </a:lnTo>
                  <a:lnTo>
                    <a:pt x="686" y="449"/>
                  </a:lnTo>
                  <a:lnTo>
                    <a:pt x="686" y="447"/>
                  </a:lnTo>
                  <a:lnTo>
                    <a:pt x="684" y="449"/>
                  </a:lnTo>
                  <a:lnTo>
                    <a:pt x="684" y="449"/>
                  </a:lnTo>
                  <a:lnTo>
                    <a:pt x="679" y="449"/>
                  </a:lnTo>
                  <a:lnTo>
                    <a:pt x="679" y="449"/>
                  </a:lnTo>
                  <a:lnTo>
                    <a:pt x="677" y="451"/>
                  </a:lnTo>
                  <a:lnTo>
                    <a:pt x="677" y="449"/>
                  </a:lnTo>
                  <a:lnTo>
                    <a:pt x="679" y="449"/>
                  </a:lnTo>
                  <a:lnTo>
                    <a:pt x="679" y="449"/>
                  </a:lnTo>
                  <a:lnTo>
                    <a:pt x="682" y="449"/>
                  </a:lnTo>
                  <a:lnTo>
                    <a:pt x="684" y="447"/>
                  </a:lnTo>
                  <a:lnTo>
                    <a:pt x="686" y="444"/>
                  </a:lnTo>
                  <a:lnTo>
                    <a:pt x="689" y="444"/>
                  </a:lnTo>
                  <a:lnTo>
                    <a:pt x="689" y="442"/>
                  </a:lnTo>
                  <a:lnTo>
                    <a:pt x="689" y="442"/>
                  </a:lnTo>
                  <a:lnTo>
                    <a:pt x="689" y="440"/>
                  </a:lnTo>
                  <a:lnTo>
                    <a:pt x="691" y="432"/>
                  </a:lnTo>
                  <a:lnTo>
                    <a:pt x="691" y="432"/>
                  </a:lnTo>
                  <a:lnTo>
                    <a:pt x="693" y="428"/>
                  </a:lnTo>
                  <a:lnTo>
                    <a:pt x="693" y="425"/>
                  </a:lnTo>
                  <a:lnTo>
                    <a:pt x="696" y="421"/>
                  </a:lnTo>
                  <a:lnTo>
                    <a:pt x="696" y="418"/>
                  </a:lnTo>
                  <a:lnTo>
                    <a:pt x="698" y="416"/>
                  </a:lnTo>
                  <a:lnTo>
                    <a:pt x="698" y="416"/>
                  </a:lnTo>
                  <a:lnTo>
                    <a:pt x="696" y="414"/>
                  </a:lnTo>
                  <a:lnTo>
                    <a:pt x="693" y="414"/>
                  </a:lnTo>
                  <a:lnTo>
                    <a:pt x="693" y="414"/>
                  </a:lnTo>
                  <a:lnTo>
                    <a:pt x="689" y="414"/>
                  </a:lnTo>
                  <a:lnTo>
                    <a:pt x="684" y="414"/>
                  </a:lnTo>
                  <a:lnTo>
                    <a:pt x="684" y="414"/>
                  </a:lnTo>
                  <a:lnTo>
                    <a:pt x="679" y="416"/>
                  </a:lnTo>
                  <a:lnTo>
                    <a:pt x="674" y="421"/>
                  </a:lnTo>
                  <a:lnTo>
                    <a:pt x="674" y="423"/>
                  </a:lnTo>
                  <a:lnTo>
                    <a:pt x="674" y="423"/>
                  </a:lnTo>
                  <a:lnTo>
                    <a:pt x="679" y="416"/>
                  </a:lnTo>
                  <a:lnTo>
                    <a:pt x="679" y="416"/>
                  </a:lnTo>
                  <a:lnTo>
                    <a:pt x="679" y="414"/>
                  </a:lnTo>
                  <a:lnTo>
                    <a:pt x="679" y="414"/>
                  </a:lnTo>
                  <a:lnTo>
                    <a:pt x="677" y="411"/>
                  </a:lnTo>
                  <a:lnTo>
                    <a:pt x="677" y="411"/>
                  </a:lnTo>
                  <a:lnTo>
                    <a:pt x="677" y="411"/>
                  </a:lnTo>
                  <a:lnTo>
                    <a:pt x="677" y="411"/>
                  </a:lnTo>
                  <a:lnTo>
                    <a:pt x="677" y="411"/>
                  </a:lnTo>
                  <a:lnTo>
                    <a:pt x="677" y="409"/>
                  </a:lnTo>
                  <a:lnTo>
                    <a:pt x="677" y="409"/>
                  </a:lnTo>
                  <a:lnTo>
                    <a:pt x="674" y="409"/>
                  </a:lnTo>
                  <a:lnTo>
                    <a:pt x="677" y="409"/>
                  </a:lnTo>
                  <a:lnTo>
                    <a:pt x="679" y="406"/>
                  </a:lnTo>
                  <a:lnTo>
                    <a:pt x="682" y="404"/>
                  </a:lnTo>
                  <a:lnTo>
                    <a:pt x="684" y="399"/>
                  </a:lnTo>
                  <a:lnTo>
                    <a:pt x="691" y="390"/>
                  </a:lnTo>
                  <a:lnTo>
                    <a:pt x="693" y="388"/>
                  </a:lnTo>
                  <a:lnTo>
                    <a:pt x="698" y="385"/>
                  </a:lnTo>
                  <a:lnTo>
                    <a:pt x="700" y="383"/>
                  </a:lnTo>
                  <a:lnTo>
                    <a:pt x="700" y="380"/>
                  </a:lnTo>
                  <a:lnTo>
                    <a:pt x="700" y="380"/>
                  </a:lnTo>
                  <a:lnTo>
                    <a:pt x="700" y="380"/>
                  </a:lnTo>
                  <a:lnTo>
                    <a:pt x="700" y="380"/>
                  </a:lnTo>
                  <a:lnTo>
                    <a:pt x="703" y="380"/>
                  </a:lnTo>
                  <a:lnTo>
                    <a:pt x="705" y="378"/>
                  </a:lnTo>
                  <a:lnTo>
                    <a:pt x="707" y="376"/>
                  </a:lnTo>
                  <a:lnTo>
                    <a:pt x="712" y="373"/>
                  </a:lnTo>
                  <a:lnTo>
                    <a:pt x="717" y="371"/>
                  </a:lnTo>
                  <a:lnTo>
                    <a:pt x="719" y="369"/>
                  </a:lnTo>
                  <a:lnTo>
                    <a:pt x="722" y="366"/>
                  </a:lnTo>
                  <a:lnTo>
                    <a:pt x="722" y="366"/>
                  </a:lnTo>
                  <a:lnTo>
                    <a:pt x="722" y="364"/>
                  </a:lnTo>
                  <a:lnTo>
                    <a:pt x="722" y="364"/>
                  </a:lnTo>
                  <a:lnTo>
                    <a:pt x="724" y="364"/>
                  </a:lnTo>
                  <a:lnTo>
                    <a:pt x="724" y="364"/>
                  </a:lnTo>
                  <a:lnTo>
                    <a:pt x="726" y="364"/>
                  </a:lnTo>
                  <a:lnTo>
                    <a:pt x="726" y="361"/>
                  </a:lnTo>
                  <a:lnTo>
                    <a:pt x="726" y="361"/>
                  </a:lnTo>
                  <a:lnTo>
                    <a:pt x="731" y="359"/>
                  </a:lnTo>
                  <a:lnTo>
                    <a:pt x="738" y="357"/>
                  </a:lnTo>
                  <a:lnTo>
                    <a:pt x="738" y="357"/>
                  </a:lnTo>
                  <a:lnTo>
                    <a:pt x="740" y="357"/>
                  </a:lnTo>
                  <a:lnTo>
                    <a:pt x="740" y="357"/>
                  </a:lnTo>
                  <a:lnTo>
                    <a:pt x="738" y="354"/>
                  </a:lnTo>
                  <a:lnTo>
                    <a:pt x="738" y="354"/>
                  </a:lnTo>
                  <a:lnTo>
                    <a:pt x="738" y="354"/>
                  </a:lnTo>
                  <a:lnTo>
                    <a:pt x="738" y="352"/>
                  </a:lnTo>
                  <a:lnTo>
                    <a:pt x="740" y="352"/>
                  </a:lnTo>
                  <a:lnTo>
                    <a:pt x="743" y="352"/>
                  </a:lnTo>
                  <a:lnTo>
                    <a:pt x="743" y="352"/>
                  </a:lnTo>
                  <a:lnTo>
                    <a:pt x="743" y="352"/>
                  </a:lnTo>
                  <a:lnTo>
                    <a:pt x="743" y="352"/>
                  </a:lnTo>
                  <a:lnTo>
                    <a:pt x="743" y="352"/>
                  </a:lnTo>
                  <a:lnTo>
                    <a:pt x="745" y="352"/>
                  </a:lnTo>
                  <a:lnTo>
                    <a:pt x="748" y="350"/>
                  </a:lnTo>
                  <a:lnTo>
                    <a:pt x="750" y="350"/>
                  </a:lnTo>
                  <a:lnTo>
                    <a:pt x="750" y="350"/>
                  </a:lnTo>
                  <a:lnTo>
                    <a:pt x="748" y="350"/>
                  </a:lnTo>
                  <a:lnTo>
                    <a:pt x="750" y="350"/>
                  </a:lnTo>
                  <a:lnTo>
                    <a:pt x="752" y="347"/>
                  </a:lnTo>
                  <a:lnTo>
                    <a:pt x="752" y="347"/>
                  </a:lnTo>
                  <a:lnTo>
                    <a:pt x="752" y="347"/>
                  </a:lnTo>
                  <a:lnTo>
                    <a:pt x="750" y="345"/>
                  </a:lnTo>
                  <a:lnTo>
                    <a:pt x="750" y="345"/>
                  </a:lnTo>
                  <a:lnTo>
                    <a:pt x="750" y="345"/>
                  </a:lnTo>
                  <a:lnTo>
                    <a:pt x="755" y="345"/>
                  </a:lnTo>
                  <a:lnTo>
                    <a:pt x="755" y="347"/>
                  </a:lnTo>
                  <a:lnTo>
                    <a:pt x="757" y="347"/>
                  </a:lnTo>
                  <a:lnTo>
                    <a:pt x="757" y="347"/>
                  </a:lnTo>
                  <a:lnTo>
                    <a:pt x="757" y="350"/>
                  </a:lnTo>
                  <a:lnTo>
                    <a:pt x="757" y="347"/>
                  </a:lnTo>
                  <a:lnTo>
                    <a:pt x="757" y="347"/>
                  </a:lnTo>
                  <a:lnTo>
                    <a:pt x="757" y="345"/>
                  </a:lnTo>
                  <a:lnTo>
                    <a:pt x="757" y="345"/>
                  </a:lnTo>
                  <a:lnTo>
                    <a:pt x="757" y="345"/>
                  </a:lnTo>
                  <a:lnTo>
                    <a:pt x="759" y="345"/>
                  </a:lnTo>
                  <a:lnTo>
                    <a:pt x="762" y="343"/>
                  </a:lnTo>
                  <a:lnTo>
                    <a:pt x="762" y="343"/>
                  </a:lnTo>
                  <a:lnTo>
                    <a:pt x="762" y="340"/>
                  </a:lnTo>
                  <a:lnTo>
                    <a:pt x="764" y="340"/>
                  </a:lnTo>
                  <a:lnTo>
                    <a:pt x="764" y="340"/>
                  </a:lnTo>
                  <a:lnTo>
                    <a:pt x="766" y="340"/>
                  </a:lnTo>
                  <a:lnTo>
                    <a:pt x="766" y="340"/>
                  </a:lnTo>
                  <a:lnTo>
                    <a:pt x="769" y="340"/>
                  </a:lnTo>
                  <a:lnTo>
                    <a:pt x="769" y="340"/>
                  </a:lnTo>
                  <a:lnTo>
                    <a:pt x="771" y="343"/>
                  </a:lnTo>
                  <a:lnTo>
                    <a:pt x="771" y="340"/>
                  </a:lnTo>
                  <a:lnTo>
                    <a:pt x="771" y="340"/>
                  </a:lnTo>
                  <a:lnTo>
                    <a:pt x="773" y="340"/>
                  </a:lnTo>
                  <a:lnTo>
                    <a:pt x="771" y="340"/>
                  </a:lnTo>
                  <a:lnTo>
                    <a:pt x="769" y="338"/>
                  </a:lnTo>
                  <a:lnTo>
                    <a:pt x="769" y="338"/>
                  </a:lnTo>
                  <a:lnTo>
                    <a:pt x="769" y="338"/>
                  </a:lnTo>
                  <a:lnTo>
                    <a:pt x="769" y="338"/>
                  </a:lnTo>
                  <a:lnTo>
                    <a:pt x="769" y="335"/>
                  </a:lnTo>
                  <a:lnTo>
                    <a:pt x="769" y="335"/>
                  </a:lnTo>
                  <a:lnTo>
                    <a:pt x="771" y="335"/>
                  </a:lnTo>
                  <a:lnTo>
                    <a:pt x="773" y="335"/>
                  </a:lnTo>
                  <a:lnTo>
                    <a:pt x="773" y="335"/>
                  </a:lnTo>
                  <a:lnTo>
                    <a:pt x="773" y="335"/>
                  </a:lnTo>
                  <a:lnTo>
                    <a:pt x="776" y="335"/>
                  </a:lnTo>
                  <a:lnTo>
                    <a:pt x="783" y="335"/>
                  </a:lnTo>
                  <a:lnTo>
                    <a:pt x="783" y="335"/>
                  </a:lnTo>
                  <a:lnTo>
                    <a:pt x="788" y="333"/>
                  </a:lnTo>
                  <a:lnTo>
                    <a:pt x="790" y="333"/>
                  </a:lnTo>
                  <a:lnTo>
                    <a:pt x="792" y="333"/>
                  </a:lnTo>
                  <a:lnTo>
                    <a:pt x="795" y="333"/>
                  </a:lnTo>
                  <a:lnTo>
                    <a:pt x="795" y="333"/>
                  </a:lnTo>
                  <a:lnTo>
                    <a:pt x="797" y="331"/>
                  </a:lnTo>
                  <a:lnTo>
                    <a:pt x="797" y="331"/>
                  </a:lnTo>
                  <a:lnTo>
                    <a:pt x="799" y="326"/>
                  </a:lnTo>
                  <a:lnTo>
                    <a:pt x="799" y="326"/>
                  </a:lnTo>
                  <a:lnTo>
                    <a:pt x="799" y="324"/>
                  </a:lnTo>
                  <a:lnTo>
                    <a:pt x="797" y="324"/>
                  </a:lnTo>
                  <a:lnTo>
                    <a:pt x="795" y="324"/>
                  </a:lnTo>
                  <a:lnTo>
                    <a:pt x="792" y="321"/>
                  </a:lnTo>
                  <a:lnTo>
                    <a:pt x="792" y="321"/>
                  </a:lnTo>
                  <a:lnTo>
                    <a:pt x="790" y="319"/>
                  </a:lnTo>
                  <a:lnTo>
                    <a:pt x="788" y="319"/>
                  </a:lnTo>
                  <a:lnTo>
                    <a:pt x="785" y="321"/>
                  </a:lnTo>
                  <a:lnTo>
                    <a:pt x="781" y="321"/>
                  </a:lnTo>
                  <a:lnTo>
                    <a:pt x="778" y="321"/>
                  </a:lnTo>
                  <a:lnTo>
                    <a:pt x="778" y="321"/>
                  </a:lnTo>
                  <a:lnTo>
                    <a:pt x="785" y="321"/>
                  </a:lnTo>
                  <a:lnTo>
                    <a:pt x="785" y="319"/>
                  </a:lnTo>
                  <a:lnTo>
                    <a:pt x="785" y="319"/>
                  </a:lnTo>
                  <a:lnTo>
                    <a:pt x="783" y="319"/>
                  </a:lnTo>
                  <a:lnTo>
                    <a:pt x="781" y="319"/>
                  </a:lnTo>
                  <a:lnTo>
                    <a:pt x="773" y="317"/>
                  </a:lnTo>
                  <a:lnTo>
                    <a:pt x="773" y="314"/>
                  </a:lnTo>
                  <a:lnTo>
                    <a:pt x="771" y="314"/>
                  </a:lnTo>
                  <a:lnTo>
                    <a:pt x="771" y="314"/>
                  </a:lnTo>
                  <a:lnTo>
                    <a:pt x="771" y="317"/>
                  </a:lnTo>
                  <a:lnTo>
                    <a:pt x="771" y="317"/>
                  </a:lnTo>
                  <a:lnTo>
                    <a:pt x="771" y="317"/>
                  </a:lnTo>
                  <a:lnTo>
                    <a:pt x="771" y="317"/>
                  </a:lnTo>
                  <a:lnTo>
                    <a:pt x="769" y="317"/>
                  </a:lnTo>
                  <a:lnTo>
                    <a:pt x="769" y="317"/>
                  </a:lnTo>
                  <a:lnTo>
                    <a:pt x="766" y="314"/>
                  </a:lnTo>
                  <a:lnTo>
                    <a:pt x="769" y="314"/>
                  </a:lnTo>
                  <a:lnTo>
                    <a:pt x="769" y="314"/>
                  </a:lnTo>
                  <a:lnTo>
                    <a:pt x="771" y="314"/>
                  </a:lnTo>
                  <a:lnTo>
                    <a:pt x="771" y="312"/>
                  </a:lnTo>
                  <a:lnTo>
                    <a:pt x="771" y="314"/>
                  </a:lnTo>
                  <a:lnTo>
                    <a:pt x="778" y="314"/>
                  </a:lnTo>
                  <a:lnTo>
                    <a:pt x="783" y="317"/>
                  </a:lnTo>
                  <a:lnTo>
                    <a:pt x="785" y="319"/>
                  </a:lnTo>
                  <a:lnTo>
                    <a:pt x="785" y="319"/>
                  </a:lnTo>
                  <a:lnTo>
                    <a:pt x="788" y="319"/>
                  </a:lnTo>
                  <a:lnTo>
                    <a:pt x="790" y="317"/>
                  </a:lnTo>
                  <a:lnTo>
                    <a:pt x="790" y="317"/>
                  </a:lnTo>
                  <a:lnTo>
                    <a:pt x="790" y="317"/>
                  </a:lnTo>
                  <a:lnTo>
                    <a:pt x="790" y="317"/>
                  </a:lnTo>
                  <a:lnTo>
                    <a:pt x="790" y="319"/>
                  </a:lnTo>
                  <a:lnTo>
                    <a:pt x="790" y="319"/>
                  </a:lnTo>
                  <a:lnTo>
                    <a:pt x="790" y="319"/>
                  </a:lnTo>
                  <a:lnTo>
                    <a:pt x="792" y="319"/>
                  </a:lnTo>
                  <a:lnTo>
                    <a:pt x="795" y="319"/>
                  </a:lnTo>
                  <a:lnTo>
                    <a:pt x="799" y="321"/>
                  </a:lnTo>
                  <a:lnTo>
                    <a:pt x="802" y="321"/>
                  </a:lnTo>
                  <a:lnTo>
                    <a:pt x="802" y="321"/>
                  </a:lnTo>
                  <a:lnTo>
                    <a:pt x="804" y="321"/>
                  </a:lnTo>
                  <a:lnTo>
                    <a:pt x="806" y="321"/>
                  </a:lnTo>
                  <a:lnTo>
                    <a:pt x="806" y="321"/>
                  </a:lnTo>
                  <a:lnTo>
                    <a:pt x="809" y="321"/>
                  </a:lnTo>
                  <a:lnTo>
                    <a:pt x="809" y="321"/>
                  </a:lnTo>
                  <a:lnTo>
                    <a:pt x="809" y="321"/>
                  </a:lnTo>
                  <a:lnTo>
                    <a:pt x="811" y="321"/>
                  </a:lnTo>
                  <a:lnTo>
                    <a:pt x="814" y="319"/>
                  </a:lnTo>
                  <a:lnTo>
                    <a:pt x="818" y="317"/>
                  </a:lnTo>
                  <a:lnTo>
                    <a:pt x="818" y="317"/>
                  </a:lnTo>
                  <a:lnTo>
                    <a:pt x="818" y="317"/>
                  </a:lnTo>
                  <a:lnTo>
                    <a:pt x="818" y="314"/>
                  </a:lnTo>
                  <a:lnTo>
                    <a:pt x="818" y="314"/>
                  </a:lnTo>
                  <a:lnTo>
                    <a:pt x="821" y="314"/>
                  </a:lnTo>
                  <a:lnTo>
                    <a:pt x="823" y="314"/>
                  </a:lnTo>
                  <a:lnTo>
                    <a:pt x="823" y="314"/>
                  </a:lnTo>
                  <a:lnTo>
                    <a:pt x="823" y="312"/>
                  </a:lnTo>
                  <a:lnTo>
                    <a:pt x="823" y="312"/>
                  </a:lnTo>
                  <a:lnTo>
                    <a:pt x="821" y="312"/>
                  </a:lnTo>
                  <a:lnTo>
                    <a:pt x="823" y="312"/>
                  </a:lnTo>
                  <a:lnTo>
                    <a:pt x="825" y="309"/>
                  </a:lnTo>
                  <a:lnTo>
                    <a:pt x="825" y="312"/>
                  </a:lnTo>
                  <a:lnTo>
                    <a:pt x="825" y="312"/>
                  </a:lnTo>
                  <a:lnTo>
                    <a:pt x="825" y="312"/>
                  </a:lnTo>
                  <a:lnTo>
                    <a:pt x="828" y="314"/>
                  </a:lnTo>
                  <a:lnTo>
                    <a:pt x="828" y="314"/>
                  </a:lnTo>
                  <a:lnTo>
                    <a:pt x="828" y="314"/>
                  </a:lnTo>
                  <a:lnTo>
                    <a:pt x="828" y="314"/>
                  </a:lnTo>
                  <a:lnTo>
                    <a:pt x="830" y="314"/>
                  </a:lnTo>
                  <a:lnTo>
                    <a:pt x="832" y="314"/>
                  </a:lnTo>
                  <a:lnTo>
                    <a:pt x="832" y="314"/>
                  </a:lnTo>
                  <a:lnTo>
                    <a:pt x="832" y="314"/>
                  </a:lnTo>
                  <a:lnTo>
                    <a:pt x="835" y="312"/>
                  </a:lnTo>
                  <a:lnTo>
                    <a:pt x="835" y="312"/>
                  </a:lnTo>
                  <a:lnTo>
                    <a:pt x="835" y="314"/>
                  </a:lnTo>
                  <a:lnTo>
                    <a:pt x="835" y="314"/>
                  </a:lnTo>
                  <a:lnTo>
                    <a:pt x="837" y="314"/>
                  </a:lnTo>
                  <a:lnTo>
                    <a:pt x="839" y="314"/>
                  </a:lnTo>
                  <a:lnTo>
                    <a:pt x="844" y="312"/>
                  </a:lnTo>
                  <a:lnTo>
                    <a:pt x="851" y="309"/>
                  </a:lnTo>
                  <a:lnTo>
                    <a:pt x="854" y="309"/>
                  </a:lnTo>
                  <a:lnTo>
                    <a:pt x="854" y="307"/>
                  </a:lnTo>
                  <a:lnTo>
                    <a:pt x="856" y="307"/>
                  </a:lnTo>
                  <a:lnTo>
                    <a:pt x="872" y="298"/>
                  </a:lnTo>
                  <a:lnTo>
                    <a:pt x="875" y="298"/>
                  </a:lnTo>
                  <a:lnTo>
                    <a:pt x="880" y="293"/>
                  </a:lnTo>
                  <a:lnTo>
                    <a:pt x="880" y="293"/>
                  </a:lnTo>
                  <a:lnTo>
                    <a:pt x="880" y="291"/>
                  </a:lnTo>
                  <a:lnTo>
                    <a:pt x="880" y="291"/>
                  </a:lnTo>
                  <a:lnTo>
                    <a:pt x="877" y="291"/>
                  </a:lnTo>
                  <a:lnTo>
                    <a:pt x="870" y="291"/>
                  </a:lnTo>
                  <a:lnTo>
                    <a:pt x="865" y="291"/>
                  </a:lnTo>
                  <a:lnTo>
                    <a:pt x="856" y="288"/>
                  </a:lnTo>
                  <a:lnTo>
                    <a:pt x="854" y="288"/>
                  </a:lnTo>
                  <a:lnTo>
                    <a:pt x="854" y="286"/>
                  </a:lnTo>
                  <a:lnTo>
                    <a:pt x="851" y="283"/>
                  </a:lnTo>
                  <a:lnTo>
                    <a:pt x="849" y="281"/>
                  </a:lnTo>
                  <a:lnTo>
                    <a:pt x="849" y="281"/>
                  </a:lnTo>
                  <a:lnTo>
                    <a:pt x="847" y="281"/>
                  </a:lnTo>
                  <a:lnTo>
                    <a:pt x="847" y="281"/>
                  </a:lnTo>
                  <a:lnTo>
                    <a:pt x="842" y="279"/>
                  </a:lnTo>
                  <a:lnTo>
                    <a:pt x="835" y="279"/>
                  </a:lnTo>
                  <a:lnTo>
                    <a:pt x="835" y="279"/>
                  </a:lnTo>
                  <a:lnTo>
                    <a:pt x="835" y="279"/>
                  </a:lnTo>
                  <a:lnTo>
                    <a:pt x="835" y="279"/>
                  </a:lnTo>
                  <a:lnTo>
                    <a:pt x="830" y="279"/>
                  </a:lnTo>
                  <a:lnTo>
                    <a:pt x="830" y="279"/>
                  </a:lnTo>
                  <a:lnTo>
                    <a:pt x="830" y="276"/>
                  </a:lnTo>
                  <a:lnTo>
                    <a:pt x="832" y="276"/>
                  </a:lnTo>
                  <a:lnTo>
                    <a:pt x="837" y="276"/>
                  </a:lnTo>
                  <a:lnTo>
                    <a:pt x="839" y="279"/>
                  </a:lnTo>
                  <a:lnTo>
                    <a:pt x="839" y="279"/>
                  </a:lnTo>
                  <a:lnTo>
                    <a:pt x="842" y="279"/>
                  </a:lnTo>
                  <a:lnTo>
                    <a:pt x="844" y="279"/>
                  </a:lnTo>
                  <a:lnTo>
                    <a:pt x="847" y="279"/>
                  </a:lnTo>
                  <a:lnTo>
                    <a:pt x="849" y="279"/>
                  </a:lnTo>
                  <a:lnTo>
                    <a:pt x="851" y="279"/>
                  </a:lnTo>
                  <a:lnTo>
                    <a:pt x="851" y="279"/>
                  </a:lnTo>
                  <a:lnTo>
                    <a:pt x="851" y="279"/>
                  </a:lnTo>
                  <a:lnTo>
                    <a:pt x="851" y="279"/>
                  </a:lnTo>
                  <a:lnTo>
                    <a:pt x="854" y="279"/>
                  </a:lnTo>
                  <a:lnTo>
                    <a:pt x="856" y="279"/>
                  </a:lnTo>
                  <a:lnTo>
                    <a:pt x="856" y="279"/>
                  </a:lnTo>
                  <a:lnTo>
                    <a:pt x="861" y="281"/>
                  </a:lnTo>
                  <a:lnTo>
                    <a:pt x="861" y="281"/>
                  </a:lnTo>
                  <a:lnTo>
                    <a:pt x="863" y="283"/>
                  </a:lnTo>
                  <a:lnTo>
                    <a:pt x="863" y="283"/>
                  </a:lnTo>
                  <a:lnTo>
                    <a:pt x="863" y="283"/>
                  </a:lnTo>
                  <a:lnTo>
                    <a:pt x="865" y="283"/>
                  </a:lnTo>
                  <a:lnTo>
                    <a:pt x="865" y="286"/>
                  </a:lnTo>
                  <a:lnTo>
                    <a:pt x="868" y="288"/>
                  </a:lnTo>
                  <a:lnTo>
                    <a:pt x="870" y="288"/>
                  </a:lnTo>
                  <a:lnTo>
                    <a:pt x="872" y="288"/>
                  </a:lnTo>
                  <a:lnTo>
                    <a:pt x="877" y="288"/>
                  </a:lnTo>
                  <a:lnTo>
                    <a:pt x="880" y="288"/>
                  </a:lnTo>
                  <a:lnTo>
                    <a:pt x="882" y="288"/>
                  </a:lnTo>
                  <a:lnTo>
                    <a:pt x="884" y="288"/>
                  </a:lnTo>
                  <a:lnTo>
                    <a:pt x="887" y="286"/>
                  </a:lnTo>
                  <a:lnTo>
                    <a:pt x="891" y="283"/>
                  </a:lnTo>
                  <a:lnTo>
                    <a:pt x="905" y="276"/>
                  </a:lnTo>
                  <a:lnTo>
                    <a:pt x="908" y="276"/>
                  </a:lnTo>
                  <a:lnTo>
                    <a:pt x="908" y="274"/>
                  </a:lnTo>
                  <a:lnTo>
                    <a:pt x="910" y="274"/>
                  </a:lnTo>
                  <a:lnTo>
                    <a:pt x="910" y="274"/>
                  </a:lnTo>
                  <a:lnTo>
                    <a:pt x="908" y="272"/>
                  </a:lnTo>
                  <a:lnTo>
                    <a:pt x="905" y="272"/>
                  </a:lnTo>
                  <a:lnTo>
                    <a:pt x="903" y="272"/>
                  </a:lnTo>
                  <a:lnTo>
                    <a:pt x="903" y="269"/>
                  </a:lnTo>
                  <a:lnTo>
                    <a:pt x="903" y="269"/>
                  </a:lnTo>
                  <a:lnTo>
                    <a:pt x="903" y="269"/>
                  </a:lnTo>
                  <a:lnTo>
                    <a:pt x="903" y="269"/>
                  </a:lnTo>
                  <a:lnTo>
                    <a:pt x="903" y="269"/>
                  </a:lnTo>
                  <a:lnTo>
                    <a:pt x="903" y="267"/>
                  </a:lnTo>
                  <a:lnTo>
                    <a:pt x="905" y="267"/>
                  </a:lnTo>
                  <a:lnTo>
                    <a:pt x="905" y="267"/>
                  </a:lnTo>
                  <a:lnTo>
                    <a:pt x="913" y="267"/>
                  </a:lnTo>
                  <a:lnTo>
                    <a:pt x="917" y="267"/>
                  </a:lnTo>
                  <a:lnTo>
                    <a:pt x="920" y="267"/>
                  </a:lnTo>
                  <a:lnTo>
                    <a:pt x="922" y="267"/>
                  </a:lnTo>
                  <a:lnTo>
                    <a:pt x="922" y="269"/>
                  </a:lnTo>
                  <a:lnTo>
                    <a:pt x="924" y="269"/>
                  </a:lnTo>
                  <a:lnTo>
                    <a:pt x="924" y="272"/>
                  </a:lnTo>
                  <a:lnTo>
                    <a:pt x="927" y="272"/>
                  </a:lnTo>
                  <a:lnTo>
                    <a:pt x="929" y="274"/>
                  </a:lnTo>
                  <a:lnTo>
                    <a:pt x="931" y="274"/>
                  </a:lnTo>
                  <a:lnTo>
                    <a:pt x="931" y="274"/>
                  </a:lnTo>
                  <a:lnTo>
                    <a:pt x="934" y="272"/>
                  </a:lnTo>
                  <a:lnTo>
                    <a:pt x="934" y="272"/>
                  </a:lnTo>
                  <a:lnTo>
                    <a:pt x="934" y="272"/>
                  </a:lnTo>
                  <a:lnTo>
                    <a:pt x="938" y="272"/>
                  </a:lnTo>
                  <a:lnTo>
                    <a:pt x="938" y="274"/>
                  </a:lnTo>
                  <a:lnTo>
                    <a:pt x="938" y="274"/>
                  </a:lnTo>
                  <a:lnTo>
                    <a:pt x="941" y="272"/>
                  </a:lnTo>
                  <a:lnTo>
                    <a:pt x="941" y="272"/>
                  </a:lnTo>
                  <a:lnTo>
                    <a:pt x="941" y="269"/>
                  </a:lnTo>
                  <a:lnTo>
                    <a:pt x="941" y="267"/>
                  </a:lnTo>
                  <a:lnTo>
                    <a:pt x="941" y="267"/>
                  </a:lnTo>
                  <a:lnTo>
                    <a:pt x="941" y="265"/>
                  </a:lnTo>
                  <a:lnTo>
                    <a:pt x="941" y="265"/>
                  </a:lnTo>
                  <a:lnTo>
                    <a:pt x="941" y="265"/>
                  </a:lnTo>
                  <a:lnTo>
                    <a:pt x="938" y="262"/>
                  </a:lnTo>
                  <a:lnTo>
                    <a:pt x="938" y="260"/>
                  </a:lnTo>
                  <a:lnTo>
                    <a:pt x="938" y="260"/>
                  </a:lnTo>
                  <a:lnTo>
                    <a:pt x="938" y="260"/>
                  </a:lnTo>
                  <a:lnTo>
                    <a:pt x="936" y="260"/>
                  </a:lnTo>
                  <a:lnTo>
                    <a:pt x="936" y="260"/>
                  </a:lnTo>
                  <a:lnTo>
                    <a:pt x="934" y="260"/>
                  </a:lnTo>
                  <a:lnTo>
                    <a:pt x="934" y="260"/>
                  </a:lnTo>
                  <a:lnTo>
                    <a:pt x="931" y="260"/>
                  </a:lnTo>
                  <a:lnTo>
                    <a:pt x="931" y="260"/>
                  </a:lnTo>
                  <a:lnTo>
                    <a:pt x="934" y="260"/>
                  </a:lnTo>
                  <a:lnTo>
                    <a:pt x="938" y="257"/>
                  </a:lnTo>
                  <a:lnTo>
                    <a:pt x="938" y="257"/>
                  </a:lnTo>
                  <a:lnTo>
                    <a:pt x="941" y="260"/>
                  </a:lnTo>
                  <a:lnTo>
                    <a:pt x="941" y="260"/>
                  </a:lnTo>
                  <a:lnTo>
                    <a:pt x="941" y="260"/>
                  </a:lnTo>
                  <a:lnTo>
                    <a:pt x="943" y="260"/>
                  </a:lnTo>
                  <a:lnTo>
                    <a:pt x="943" y="262"/>
                  </a:lnTo>
                  <a:lnTo>
                    <a:pt x="941" y="262"/>
                  </a:lnTo>
                  <a:lnTo>
                    <a:pt x="941" y="262"/>
                  </a:lnTo>
                  <a:lnTo>
                    <a:pt x="941" y="262"/>
                  </a:lnTo>
                  <a:lnTo>
                    <a:pt x="943" y="262"/>
                  </a:lnTo>
                  <a:lnTo>
                    <a:pt x="943" y="262"/>
                  </a:lnTo>
                  <a:lnTo>
                    <a:pt x="946" y="262"/>
                  </a:lnTo>
                  <a:lnTo>
                    <a:pt x="946" y="265"/>
                  </a:lnTo>
                  <a:lnTo>
                    <a:pt x="946" y="265"/>
                  </a:lnTo>
                  <a:lnTo>
                    <a:pt x="946" y="267"/>
                  </a:lnTo>
                  <a:lnTo>
                    <a:pt x="946" y="267"/>
                  </a:lnTo>
                  <a:lnTo>
                    <a:pt x="946" y="269"/>
                  </a:lnTo>
                  <a:lnTo>
                    <a:pt x="946" y="269"/>
                  </a:lnTo>
                  <a:lnTo>
                    <a:pt x="946" y="269"/>
                  </a:lnTo>
                  <a:lnTo>
                    <a:pt x="948" y="269"/>
                  </a:lnTo>
                  <a:lnTo>
                    <a:pt x="950" y="269"/>
                  </a:lnTo>
                  <a:lnTo>
                    <a:pt x="953" y="269"/>
                  </a:lnTo>
                  <a:lnTo>
                    <a:pt x="957" y="267"/>
                  </a:lnTo>
                  <a:lnTo>
                    <a:pt x="962" y="267"/>
                  </a:lnTo>
                  <a:lnTo>
                    <a:pt x="964" y="265"/>
                  </a:lnTo>
                  <a:lnTo>
                    <a:pt x="967" y="265"/>
                  </a:lnTo>
                  <a:lnTo>
                    <a:pt x="969" y="262"/>
                  </a:lnTo>
                  <a:lnTo>
                    <a:pt x="971" y="262"/>
                  </a:lnTo>
                  <a:lnTo>
                    <a:pt x="971" y="262"/>
                  </a:lnTo>
                  <a:lnTo>
                    <a:pt x="976" y="260"/>
                  </a:lnTo>
                  <a:lnTo>
                    <a:pt x="976" y="260"/>
                  </a:lnTo>
                  <a:lnTo>
                    <a:pt x="979" y="260"/>
                  </a:lnTo>
                  <a:lnTo>
                    <a:pt x="981" y="260"/>
                  </a:lnTo>
                  <a:lnTo>
                    <a:pt x="981" y="257"/>
                  </a:lnTo>
                  <a:lnTo>
                    <a:pt x="986" y="257"/>
                  </a:lnTo>
                  <a:lnTo>
                    <a:pt x="986" y="257"/>
                  </a:lnTo>
                  <a:lnTo>
                    <a:pt x="988" y="255"/>
                  </a:lnTo>
                  <a:lnTo>
                    <a:pt x="990" y="253"/>
                  </a:lnTo>
                  <a:lnTo>
                    <a:pt x="993" y="250"/>
                  </a:lnTo>
                  <a:lnTo>
                    <a:pt x="993" y="250"/>
                  </a:lnTo>
                  <a:lnTo>
                    <a:pt x="993" y="248"/>
                  </a:lnTo>
                  <a:lnTo>
                    <a:pt x="993" y="248"/>
                  </a:lnTo>
                  <a:lnTo>
                    <a:pt x="990" y="246"/>
                  </a:lnTo>
                  <a:lnTo>
                    <a:pt x="990" y="243"/>
                  </a:lnTo>
                  <a:lnTo>
                    <a:pt x="990" y="243"/>
                  </a:lnTo>
                  <a:lnTo>
                    <a:pt x="988" y="241"/>
                  </a:lnTo>
                  <a:lnTo>
                    <a:pt x="990" y="241"/>
                  </a:lnTo>
                  <a:lnTo>
                    <a:pt x="990" y="241"/>
                  </a:lnTo>
                  <a:lnTo>
                    <a:pt x="990" y="239"/>
                  </a:lnTo>
                  <a:lnTo>
                    <a:pt x="993" y="236"/>
                  </a:lnTo>
                  <a:lnTo>
                    <a:pt x="993" y="236"/>
                  </a:lnTo>
                  <a:lnTo>
                    <a:pt x="993" y="236"/>
                  </a:lnTo>
                  <a:lnTo>
                    <a:pt x="993" y="236"/>
                  </a:lnTo>
                  <a:lnTo>
                    <a:pt x="990" y="239"/>
                  </a:lnTo>
                  <a:lnTo>
                    <a:pt x="990" y="239"/>
                  </a:lnTo>
                  <a:lnTo>
                    <a:pt x="990" y="239"/>
                  </a:lnTo>
                  <a:lnTo>
                    <a:pt x="990" y="236"/>
                  </a:lnTo>
                  <a:lnTo>
                    <a:pt x="990" y="236"/>
                  </a:lnTo>
                  <a:lnTo>
                    <a:pt x="990" y="234"/>
                  </a:lnTo>
                  <a:lnTo>
                    <a:pt x="990" y="234"/>
                  </a:lnTo>
                  <a:lnTo>
                    <a:pt x="990" y="234"/>
                  </a:lnTo>
                  <a:lnTo>
                    <a:pt x="990" y="234"/>
                  </a:lnTo>
                  <a:lnTo>
                    <a:pt x="990" y="231"/>
                  </a:lnTo>
                  <a:lnTo>
                    <a:pt x="990" y="231"/>
                  </a:lnTo>
                  <a:lnTo>
                    <a:pt x="990" y="231"/>
                  </a:lnTo>
                  <a:lnTo>
                    <a:pt x="993" y="231"/>
                  </a:lnTo>
                  <a:lnTo>
                    <a:pt x="995" y="231"/>
                  </a:lnTo>
                  <a:lnTo>
                    <a:pt x="997" y="231"/>
                  </a:lnTo>
                  <a:lnTo>
                    <a:pt x="997" y="231"/>
                  </a:lnTo>
                  <a:lnTo>
                    <a:pt x="997" y="231"/>
                  </a:lnTo>
                  <a:lnTo>
                    <a:pt x="1000" y="231"/>
                  </a:lnTo>
                  <a:lnTo>
                    <a:pt x="1002" y="231"/>
                  </a:lnTo>
                  <a:lnTo>
                    <a:pt x="1004" y="231"/>
                  </a:lnTo>
                  <a:lnTo>
                    <a:pt x="1009" y="229"/>
                  </a:lnTo>
                  <a:lnTo>
                    <a:pt x="1012" y="229"/>
                  </a:lnTo>
                  <a:lnTo>
                    <a:pt x="1012" y="227"/>
                  </a:lnTo>
                  <a:lnTo>
                    <a:pt x="1012" y="227"/>
                  </a:lnTo>
                  <a:lnTo>
                    <a:pt x="1012" y="224"/>
                  </a:lnTo>
                  <a:lnTo>
                    <a:pt x="1012" y="224"/>
                  </a:lnTo>
                  <a:lnTo>
                    <a:pt x="1009" y="224"/>
                  </a:lnTo>
                  <a:lnTo>
                    <a:pt x="1007" y="224"/>
                  </a:lnTo>
                  <a:lnTo>
                    <a:pt x="1004" y="224"/>
                  </a:lnTo>
                  <a:lnTo>
                    <a:pt x="1004" y="224"/>
                  </a:lnTo>
                  <a:lnTo>
                    <a:pt x="1007" y="224"/>
                  </a:lnTo>
                  <a:lnTo>
                    <a:pt x="1012" y="222"/>
                  </a:lnTo>
                  <a:lnTo>
                    <a:pt x="1016" y="220"/>
                  </a:lnTo>
                  <a:lnTo>
                    <a:pt x="1016" y="220"/>
                  </a:lnTo>
                  <a:lnTo>
                    <a:pt x="1016" y="220"/>
                  </a:lnTo>
                  <a:lnTo>
                    <a:pt x="1016" y="220"/>
                  </a:lnTo>
                  <a:lnTo>
                    <a:pt x="1012" y="217"/>
                  </a:lnTo>
                  <a:lnTo>
                    <a:pt x="1009" y="217"/>
                  </a:lnTo>
                  <a:lnTo>
                    <a:pt x="1007" y="217"/>
                  </a:lnTo>
                  <a:lnTo>
                    <a:pt x="1007" y="217"/>
                  </a:lnTo>
                  <a:lnTo>
                    <a:pt x="1007" y="217"/>
                  </a:lnTo>
                  <a:lnTo>
                    <a:pt x="1007" y="217"/>
                  </a:lnTo>
                  <a:lnTo>
                    <a:pt x="1007" y="217"/>
                  </a:lnTo>
                  <a:lnTo>
                    <a:pt x="1007" y="215"/>
                  </a:lnTo>
                  <a:lnTo>
                    <a:pt x="1002" y="215"/>
                  </a:lnTo>
                  <a:lnTo>
                    <a:pt x="1002" y="213"/>
                  </a:lnTo>
                  <a:lnTo>
                    <a:pt x="1004" y="213"/>
                  </a:lnTo>
                  <a:lnTo>
                    <a:pt x="1007" y="213"/>
                  </a:lnTo>
                  <a:lnTo>
                    <a:pt x="1009" y="213"/>
                  </a:lnTo>
                  <a:lnTo>
                    <a:pt x="1009" y="210"/>
                  </a:lnTo>
                  <a:lnTo>
                    <a:pt x="1007" y="210"/>
                  </a:lnTo>
                  <a:lnTo>
                    <a:pt x="1004" y="210"/>
                  </a:lnTo>
                  <a:lnTo>
                    <a:pt x="1002" y="210"/>
                  </a:lnTo>
                  <a:lnTo>
                    <a:pt x="995" y="210"/>
                  </a:lnTo>
                  <a:lnTo>
                    <a:pt x="993" y="210"/>
                  </a:lnTo>
                  <a:lnTo>
                    <a:pt x="990" y="210"/>
                  </a:lnTo>
                  <a:lnTo>
                    <a:pt x="988" y="208"/>
                  </a:lnTo>
                  <a:lnTo>
                    <a:pt x="986" y="208"/>
                  </a:lnTo>
                  <a:lnTo>
                    <a:pt x="983" y="208"/>
                  </a:lnTo>
                  <a:lnTo>
                    <a:pt x="979" y="208"/>
                  </a:lnTo>
                  <a:lnTo>
                    <a:pt x="976" y="208"/>
                  </a:lnTo>
                  <a:lnTo>
                    <a:pt x="974" y="208"/>
                  </a:lnTo>
                  <a:lnTo>
                    <a:pt x="974" y="208"/>
                  </a:lnTo>
                  <a:lnTo>
                    <a:pt x="971" y="208"/>
                  </a:lnTo>
                  <a:lnTo>
                    <a:pt x="971" y="208"/>
                  </a:lnTo>
                  <a:lnTo>
                    <a:pt x="969" y="208"/>
                  </a:lnTo>
                  <a:lnTo>
                    <a:pt x="971" y="208"/>
                  </a:lnTo>
                  <a:lnTo>
                    <a:pt x="971" y="208"/>
                  </a:lnTo>
                  <a:lnTo>
                    <a:pt x="969" y="210"/>
                  </a:lnTo>
                  <a:lnTo>
                    <a:pt x="967" y="210"/>
                  </a:lnTo>
                  <a:lnTo>
                    <a:pt x="967" y="213"/>
                  </a:lnTo>
                  <a:lnTo>
                    <a:pt x="967" y="213"/>
                  </a:lnTo>
                  <a:lnTo>
                    <a:pt x="967" y="213"/>
                  </a:lnTo>
                  <a:lnTo>
                    <a:pt x="967" y="213"/>
                  </a:lnTo>
                  <a:lnTo>
                    <a:pt x="967" y="215"/>
                  </a:lnTo>
                  <a:lnTo>
                    <a:pt x="967" y="215"/>
                  </a:lnTo>
                  <a:lnTo>
                    <a:pt x="967" y="215"/>
                  </a:lnTo>
                  <a:lnTo>
                    <a:pt x="964" y="215"/>
                  </a:lnTo>
                  <a:lnTo>
                    <a:pt x="964" y="217"/>
                  </a:lnTo>
                  <a:lnTo>
                    <a:pt x="964" y="217"/>
                  </a:lnTo>
                  <a:lnTo>
                    <a:pt x="962" y="217"/>
                  </a:lnTo>
                  <a:lnTo>
                    <a:pt x="964" y="220"/>
                  </a:lnTo>
                  <a:lnTo>
                    <a:pt x="964" y="220"/>
                  </a:lnTo>
                  <a:lnTo>
                    <a:pt x="967" y="220"/>
                  </a:lnTo>
                  <a:lnTo>
                    <a:pt x="967" y="220"/>
                  </a:lnTo>
                  <a:lnTo>
                    <a:pt x="967" y="222"/>
                  </a:lnTo>
                  <a:lnTo>
                    <a:pt x="967" y="222"/>
                  </a:lnTo>
                  <a:lnTo>
                    <a:pt x="967" y="222"/>
                  </a:lnTo>
                  <a:lnTo>
                    <a:pt x="964" y="222"/>
                  </a:lnTo>
                  <a:lnTo>
                    <a:pt x="964" y="224"/>
                  </a:lnTo>
                  <a:lnTo>
                    <a:pt x="962" y="224"/>
                  </a:lnTo>
                  <a:lnTo>
                    <a:pt x="962" y="224"/>
                  </a:lnTo>
                  <a:lnTo>
                    <a:pt x="960" y="224"/>
                  </a:lnTo>
                  <a:lnTo>
                    <a:pt x="964" y="227"/>
                  </a:lnTo>
                  <a:lnTo>
                    <a:pt x="962" y="227"/>
                  </a:lnTo>
                  <a:lnTo>
                    <a:pt x="957" y="227"/>
                  </a:lnTo>
                  <a:lnTo>
                    <a:pt x="957" y="227"/>
                  </a:lnTo>
                  <a:lnTo>
                    <a:pt x="955" y="227"/>
                  </a:lnTo>
                  <a:lnTo>
                    <a:pt x="955" y="227"/>
                  </a:lnTo>
                  <a:lnTo>
                    <a:pt x="955" y="227"/>
                  </a:lnTo>
                  <a:lnTo>
                    <a:pt x="953" y="227"/>
                  </a:lnTo>
                  <a:lnTo>
                    <a:pt x="950" y="227"/>
                  </a:lnTo>
                  <a:lnTo>
                    <a:pt x="950" y="229"/>
                  </a:lnTo>
                  <a:lnTo>
                    <a:pt x="950" y="229"/>
                  </a:lnTo>
                  <a:lnTo>
                    <a:pt x="948" y="229"/>
                  </a:lnTo>
                  <a:lnTo>
                    <a:pt x="948" y="231"/>
                  </a:lnTo>
                  <a:lnTo>
                    <a:pt x="946" y="231"/>
                  </a:lnTo>
                  <a:lnTo>
                    <a:pt x="943" y="234"/>
                  </a:lnTo>
                  <a:lnTo>
                    <a:pt x="938" y="239"/>
                  </a:lnTo>
                  <a:lnTo>
                    <a:pt x="936" y="239"/>
                  </a:lnTo>
                  <a:lnTo>
                    <a:pt x="929" y="243"/>
                  </a:lnTo>
                  <a:lnTo>
                    <a:pt x="927" y="243"/>
                  </a:lnTo>
                  <a:lnTo>
                    <a:pt x="924" y="246"/>
                  </a:lnTo>
                  <a:lnTo>
                    <a:pt x="924" y="246"/>
                  </a:lnTo>
                  <a:lnTo>
                    <a:pt x="922" y="248"/>
                  </a:lnTo>
                  <a:lnTo>
                    <a:pt x="920" y="250"/>
                  </a:lnTo>
                  <a:lnTo>
                    <a:pt x="920" y="250"/>
                  </a:lnTo>
                  <a:lnTo>
                    <a:pt x="917" y="250"/>
                  </a:lnTo>
                  <a:lnTo>
                    <a:pt x="917" y="250"/>
                  </a:lnTo>
                  <a:lnTo>
                    <a:pt x="915" y="250"/>
                  </a:lnTo>
                  <a:lnTo>
                    <a:pt x="915" y="253"/>
                  </a:lnTo>
                  <a:lnTo>
                    <a:pt x="910" y="253"/>
                  </a:lnTo>
                  <a:lnTo>
                    <a:pt x="905" y="255"/>
                  </a:lnTo>
                  <a:lnTo>
                    <a:pt x="905" y="255"/>
                  </a:lnTo>
                  <a:lnTo>
                    <a:pt x="905" y="255"/>
                  </a:lnTo>
                  <a:lnTo>
                    <a:pt x="905" y="255"/>
                  </a:lnTo>
                  <a:lnTo>
                    <a:pt x="905" y="255"/>
                  </a:lnTo>
                  <a:lnTo>
                    <a:pt x="905" y="253"/>
                  </a:lnTo>
                  <a:lnTo>
                    <a:pt x="905" y="253"/>
                  </a:lnTo>
                  <a:lnTo>
                    <a:pt x="903" y="248"/>
                  </a:lnTo>
                  <a:lnTo>
                    <a:pt x="903" y="246"/>
                  </a:lnTo>
                  <a:lnTo>
                    <a:pt x="903" y="241"/>
                  </a:lnTo>
                  <a:lnTo>
                    <a:pt x="903" y="241"/>
                  </a:lnTo>
                  <a:lnTo>
                    <a:pt x="908" y="239"/>
                  </a:lnTo>
                  <a:lnTo>
                    <a:pt x="908" y="236"/>
                  </a:lnTo>
                  <a:lnTo>
                    <a:pt x="908" y="236"/>
                  </a:lnTo>
                  <a:lnTo>
                    <a:pt x="910" y="234"/>
                  </a:lnTo>
                  <a:lnTo>
                    <a:pt x="910" y="234"/>
                  </a:lnTo>
                  <a:lnTo>
                    <a:pt x="910" y="236"/>
                  </a:lnTo>
                  <a:lnTo>
                    <a:pt x="910" y="236"/>
                  </a:lnTo>
                  <a:lnTo>
                    <a:pt x="913" y="236"/>
                  </a:lnTo>
                  <a:lnTo>
                    <a:pt x="915" y="236"/>
                  </a:lnTo>
                  <a:lnTo>
                    <a:pt x="915" y="236"/>
                  </a:lnTo>
                  <a:lnTo>
                    <a:pt x="915" y="234"/>
                  </a:lnTo>
                  <a:lnTo>
                    <a:pt x="917" y="234"/>
                  </a:lnTo>
                  <a:lnTo>
                    <a:pt x="917" y="234"/>
                  </a:lnTo>
                  <a:lnTo>
                    <a:pt x="917" y="231"/>
                  </a:lnTo>
                  <a:lnTo>
                    <a:pt x="917" y="231"/>
                  </a:lnTo>
                  <a:lnTo>
                    <a:pt x="920" y="229"/>
                  </a:lnTo>
                  <a:lnTo>
                    <a:pt x="920" y="227"/>
                  </a:lnTo>
                  <a:lnTo>
                    <a:pt x="920" y="227"/>
                  </a:lnTo>
                  <a:lnTo>
                    <a:pt x="920" y="224"/>
                  </a:lnTo>
                  <a:lnTo>
                    <a:pt x="920" y="224"/>
                  </a:lnTo>
                  <a:lnTo>
                    <a:pt x="917" y="222"/>
                  </a:lnTo>
                  <a:lnTo>
                    <a:pt x="915" y="220"/>
                  </a:lnTo>
                  <a:lnTo>
                    <a:pt x="915" y="220"/>
                  </a:lnTo>
                  <a:lnTo>
                    <a:pt x="915" y="217"/>
                  </a:lnTo>
                  <a:lnTo>
                    <a:pt x="913" y="217"/>
                  </a:lnTo>
                  <a:lnTo>
                    <a:pt x="910" y="217"/>
                  </a:lnTo>
                  <a:lnTo>
                    <a:pt x="910" y="217"/>
                  </a:lnTo>
                  <a:lnTo>
                    <a:pt x="905" y="222"/>
                  </a:lnTo>
                  <a:lnTo>
                    <a:pt x="901" y="222"/>
                  </a:lnTo>
                  <a:lnTo>
                    <a:pt x="901" y="224"/>
                  </a:lnTo>
                  <a:lnTo>
                    <a:pt x="898" y="227"/>
                  </a:lnTo>
                  <a:lnTo>
                    <a:pt x="896" y="227"/>
                  </a:lnTo>
                  <a:lnTo>
                    <a:pt x="894" y="229"/>
                  </a:lnTo>
                  <a:lnTo>
                    <a:pt x="891" y="229"/>
                  </a:lnTo>
                  <a:lnTo>
                    <a:pt x="891" y="231"/>
                  </a:lnTo>
                  <a:lnTo>
                    <a:pt x="891" y="231"/>
                  </a:lnTo>
                  <a:lnTo>
                    <a:pt x="887" y="234"/>
                  </a:lnTo>
                  <a:lnTo>
                    <a:pt x="884" y="234"/>
                  </a:lnTo>
                  <a:lnTo>
                    <a:pt x="884" y="234"/>
                  </a:lnTo>
                  <a:lnTo>
                    <a:pt x="884" y="236"/>
                  </a:lnTo>
                  <a:lnTo>
                    <a:pt x="882" y="236"/>
                  </a:lnTo>
                  <a:lnTo>
                    <a:pt x="882" y="236"/>
                  </a:lnTo>
                  <a:lnTo>
                    <a:pt x="882" y="236"/>
                  </a:lnTo>
                  <a:lnTo>
                    <a:pt x="882" y="234"/>
                  </a:lnTo>
                  <a:lnTo>
                    <a:pt x="882" y="234"/>
                  </a:lnTo>
                  <a:lnTo>
                    <a:pt x="882" y="234"/>
                  </a:lnTo>
                  <a:lnTo>
                    <a:pt x="882" y="231"/>
                  </a:lnTo>
                  <a:lnTo>
                    <a:pt x="882" y="231"/>
                  </a:lnTo>
                  <a:lnTo>
                    <a:pt x="884" y="229"/>
                  </a:lnTo>
                  <a:lnTo>
                    <a:pt x="884" y="229"/>
                  </a:lnTo>
                  <a:lnTo>
                    <a:pt x="887" y="227"/>
                  </a:lnTo>
                  <a:lnTo>
                    <a:pt x="887" y="227"/>
                  </a:lnTo>
                  <a:lnTo>
                    <a:pt x="889" y="224"/>
                  </a:lnTo>
                  <a:lnTo>
                    <a:pt x="889" y="224"/>
                  </a:lnTo>
                  <a:lnTo>
                    <a:pt x="889" y="224"/>
                  </a:lnTo>
                  <a:lnTo>
                    <a:pt x="889" y="220"/>
                  </a:lnTo>
                  <a:lnTo>
                    <a:pt x="884" y="217"/>
                  </a:lnTo>
                  <a:lnTo>
                    <a:pt x="884" y="217"/>
                  </a:lnTo>
                  <a:lnTo>
                    <a:pt x="887" y="217"/>
                  </a:lnTo>
                  <a:lnTo>
                    <a:pt x="889" y="217"/>
                  </a:lnTo>
                  <a:lnTo>
                    <a:pt x="889" y="217"/>
                  </a:lnTo>
                  <a:lnTo>
                    <a:pt x="887" y="217"/>
                  </a:lnTo>
                  <a:lnTo>
                    <a:pt x="889" y="217"/>
                  </a:lnTo>
                  <a:lnTo>
                    <a:pt x="889" y="217"/>
                  </a:lnTo>
                  <a:lnTo>
                    <a:pt x="891" y="217"/>
                  </a:lnTo>
                  <a:lnTo>
                    <a:pt x="891" y="217"/>
                  </a:lnTo>
                  <a:lnTo>
                    <a:pt x="894" y="215"/>
                  </a:lnTo>
                  <a:lnTo>
                    <a:pt x="894" y="215"/>
                  </a:lnTo>
                  <a:lnTo>
                    <a:pt x="896" y="215"/>
                  </a:lnTo>
                  <a:lnTo>
                    <a:pt x="896" y="215"/>
                  </a:lnTo>
                  <a:lnTo>
                    <a:pt x="898" y="215"/>
                  </a:lnTo>
                  <a:lnTo>
                    <a:pt x="898" y="215"/>
                  </a:lnTo>
                  <a:lnTo>
                    <a:pt x="898" y="213"/>
                  </a:lnTo>
                  <a:lnTo>
                    <a:pt x="896" y="213"/>
                  </a:lnTo>
                  <a:lnTo>
                    <a:pt x="894" y="213"/>
                  </a:lnTo>
                  <a:lnTo>
                    <a:pt x="891" y="213"/>
                  </a:lnTo>
                  <a:lnTo>
                    <a:pt x="889" y="213"/>
                  </a:lnTo>
                  <a:lnTo>
                    <a:pt x="887" y="213"/>
                  </a:lnTo>
                  <a:lnTo>
                    <a:pt x="887" y="213"/>
                  </a:lnTo>
                  <a:lnTo>
                    <a:pt x="889" y="213"/>
                  </a:lnTo>
                  <a:lnTo>
                    <a:pt x="891" y="213"/>
                  </a:lnTo>
                  <a:lnTo>
                    <a:pt x="891" y="210"/>
                  </a:lnTo>
                  <a:lnTo>
                    <a:pt x="891" y="210"/>
                  </a:lnTo>
                  <a:lnTo>
                    <a:pt x="889" y="210"/>
                  </a:lnTo>
                  <a:lnTo>
                    <a:pt x="887" y="213"/>
                  </a:lnTo>
                  <a:lnTo>
                    <a:pt x="882" y="213"/>
                  </a:lnTo>
                  <a:lnTo>
                    <a:pt x="880" y="213"/>
                  </a:lnTo>
                  <a:lnTo>
                    <a:pt x="877" y="213"/>
                  </a:lnTo>
                  <a:lnTo>
                    <a:pt x="877" y="210"/>
                  </a:lnTo>
                  <a:lnTo>
                    <a:pt x="877" y="210"/>
                  </a:lnTo>
                  <a:lnTo>
                    <a:pt x="877" y="210"/>
                  </a:lnTo>
                  <a:lnTo>
                    <a:pt x="875" y="210"/>
                  </a:lnTo>
                  <a:lnTo>
                    <a:pt x="872" y="210"/>
                  </a:lnTo>
                  <a:lnTo>
                    <a:pt x="870" y="210"/>
                  </a:lnTo>
                  <a:lnTo>
                    <a:pt x="870" y="210"/>
                  </a:lnTo>
                  <a:lnTo>
                    <a:pt x="868" y="210"/>
                  </a:lnTo>
                  <a:lnTo>
                    <a:pt x="872" y="210"/>
                  </a:lnTo>
                  <a:lnTo>
                    <a:pt x="880" y="205"/>
                  </a:lnTo>
                  <a:lnTo>
                    <a:pt x="884" y="205"/>
                  </a:lnTo>
                  <a:lnTo>
                    <a:pt x="887" y="203"/>
                  </a:lnTo>
                  <a:lnTo>
                    <a:pt x="887" y="203"/>
                  </a:lnTo>
                  <a:lnTo>
                    <a:pt x="887" y="203"/>
                  </a:lnTo>
                  <a:lnTo>
                    <a:pt x="882" y="203"/>
                  </a:lnTo>
                  <a:lnTo>
                    <a:pt x="882" y="203"/>
                  </a:lnTo>
                  <a:lnTo>
                    <a:pt x="882" y="203"/>
                  </a:lnTo>
                  <a:lnTo>
                    <a:pt x="884" y="201"/>
                  </a:lnTo>
                  <a:lnTo>
                    <a:pt x="887" y="201"/>
                  </a:lnTo>
                  <a:lnTo>
                    <a:pt x="887" y="201"/>
                  </a:lnTo>
                  <a:lnTo>
                    <a:pt x="887" y="201"/>
                  </a:lnTo>
                  <a:lnTo>
                    <a:pt x="887" y="201"/>
                  </a:lnTo>
                  <a:lnTo>
                    <a:pt x="889" y="203"/>
                  </a:lnTo>
                  <a:lnTo>
                    <a:pt x="891" y="203"/>
                  </a:lnTo>
                  <a:lnTo>
                    <a:pt x="894" y="203"/>
                  </a:lnTo>
                  <a:lnTo>
                    <a:pt x="894" y="201"/>
                  </a:lnTo>
                  <a:lnTo>
                    <a:pt x="896" y="201"/>
                  </a:lnTo>
                  <a:lnTo>
                    <a:pt x="894" y="201"/>
                  </a:lnTo>
                  <a:lnTo>
                    <a:pt x="894" y="198"/>
                  </a:lnTo>
                  <a:lnTo>
                    <a:pt x="894" y="198"/>
                  </a:lnTo>
                  <a:lnTo>
                    <a:pt x="894" y="198"/>
                  </a:lnTo>
                  <a:lnTo>
                    <a:pt x="894" y="198"/>
                  </a:lnTo>
                  <a:lnTo>
                    <a:pt x="891" y="198"/>
                  </a:lnTo>
                  <a:lnTo>
                    <a:pt x="891" y="201"/>
                  </a:lnTo>
                  <a:lnTo>
                    <a:pt x="891" y="198"/>
                  </a:lnTo>
                  <a:lnTo>
                    <a:pt x="891" y="198"/>
                  </a:lnTo>
                  <a:lnTo>
                    <a:pt x="891" y="198"/>
                  </a:lnTo>
                  <a:lnTo>
                    <a:pt x="891" y="198"/>
                  </a:lnTo>
                  <a:lnTo>
                    <a:pt x="891" y="196"/>
                  </a:lnTo>
                  <a:lnTo>
                    <a:pt x="891" y="194"/>
                  </a:lnTo>
                  <a:lnTo>
                    <a:pt x="891" y="194"/>
                  </a:lnTo>
                  <a:lnTo>
                    <a:pt x="891" y="194"/>
                  </a:lnTo>
                  <a:lnTo>
                    <a:pt x="889" y="194"/>
                  </a:lnTo>
                  <a:lnTo>
                    <a:pt x="889" y="191"/>
                  </a:lnTo>
                  <a:lnTo>
                    <a:pt x="889" y="191"/>
                  </a:lnTo>
                  <a:lnTo>
                    <a:pt x="887" y="189"/>
                  </a:lnTo>
                  <a:lnTo>
                    <a:pt x="887" y="189"/>
                  </a:lnTo>
                  <a:lnTo>
                    <a:pt x="889" y="189"/>
                  </a:lnTo>
                  <a:lnTo>
                    <a:pt x="889" y="189"/>
                  </a:lnTo>
                  <a:lnTo>
                    <a:pt x="891" y="187"/>
                  </a:lnTo>
                  <a:lnTo>
                    <a:pt x="894" y="184"/>
                  </a:lnTo>
                  <a:lnTo>
                    <a:pt x="894" y="182"/>
                  </a:lnTo>
                  <a:lnTo>
                    <a:pt x="894" y="182"/>
                  </a:lnTo>
                  <a:lnTo>
                    <a:pt x="894" y="182"/>
                  </a:lnTo>
                  <a:lnTo>
                    <a:pt x="894" y="179"/>
                  </a:lnTo>
                  <a:lnTo>
                    <a:pt x="894" y="177"/>
                  </a:lnTo>
                  <a:lnTo>
                    <a:pt x="891" y="177"/>
                  </a:lnTo>
                  <a:lnTo>
                    <a:pt x="891" y="177"/>
                  </a:lnTo>
                  <a:lnTo>
                    <a:pt x="891" y="175"/>
                  </a:lnTo>
                  <a:lnTo>
                    <a:pt x="891" y="175"/>
                  </a:lnTo>
                  <a:lnTo>
                    <a:pt x="891" y="175"/>
                  </a:lnTo>
                  <a:lnTo>
                    <a:pt x="891" y="175"/>
                  </a:lnTo>
                  <a:lnTo>
                    <a:pt x="889" y="175"/>
                  </a:lnTo>
                  <a:lnTo>
                    <a:pt x="887" y="175"/>
                  </a:lnTo>
                  <a:lnTo>
                    <a:pt x="884" y="175"/>
                  </a:lnTo>
                  <a:lnTo>
                    <a:pt x="884" y="172"/>
                  </a:lnTo>
                  <a:lnTo>
                    <a:pt x="887" y="172"/>
                  </a:lnTo>
                  <a:lnTo>
                    <a:pt x="887" y="170"/>
                  </a:lnTo>
                  <a:lnTo>
                    <a:pt x="884" y="170"/>
                  </a:lnTo>
                  <a:lnTo>
                    <a:pt x="884" y="170"/>
                  </a:lnTo>
                  <a:lnTo>
                    <a:pt x="882" y="170"/>
                  </a:lnTo>
                  <a:lnTo>
                    <a:pt x="877" y="172"/>
                  </a:lnTo>
                  <a:lnTo>
                    <a:pt x="870" y="175"/>
                  </a:lnTo>
                  <a:lnTo>
                    <a:pt x="868" y="175"/>
                  </a:lnTo>
                  <a:lnTo>
                    <a:pt x="863" y="177"/>
                  </a:lnTo>
                  <a:lnTo>
                    <a:pt x="861" y="177"/>
                  </a:lnTo>
                  <a:lnTo>
                    <a:pt x="861" y="177"/>
                  </a:lnTo>
                  <a:lnTo>
                    <a:pt x="861" y="179"/>
                  </a:lnTo>
                  <a:lnTo>
                    <a:pt x="863" y="179"/>
                  </a:lnTo>
                  <a:lnTo>
                    <a:pt x="865" y="179"/>
                  </a:lnTo>
                  <a:lnTo>
                    <a:pt x="865" y="179"/>
                  </a:lnTo>
                  <a:lnTo>
                    <a:pt x="865" y="179"/>
                  </a:lnTo>
                  <a:lnTo>
                    <a:pt x="861" y="182"/>
                  </a:lnTo>
                  <a:lnTo>
                    <a:pt x="861" y="182"/>
                  </a:lnTo>
                  <a:lnTo>
                    <a:pt x="858" y="182"/>
                  </a:lnTo>
                  <a:lnTo>
                    <a:pt x="858" y="182"/>
                  </a:lnTo>
                  <a:lnTo>
                    <a:pt x="858" y="179"/>
                  </a:lnTo>
                  <a:lnTo>
                    <a:pt x="856" y="179"/>
                  </a:lnTo>
                  <a:lnTo>
                    <a:pt x="856" y="179"/>
                  </a:lnTo>
                  <a:lnTo>
                    <a:pt x="856" y="179"/>
                  </a:lnTo>
                  <a:lnTo>
                    <a:pt x="851" y="182"/>
                  </a:lnTo>
                  <a:lnTo>
                    <a:pt x="849" y="182"/>
                  </a:lnTo>
                  <a:lnTo>
                    <a:pt x="849" y="184"/>
                  </a:lnTo>
                  <a:lnTo>
                    <a:pt x="847" y="184"/>
                  </a:lnTo>
                  <a:lnTo>
                    <a:pt x="847" y="184"/>
                  </a:lnTo>
                  <a:lnTo>
                    <a:pt x="847" y="184"/>
                  </a:lnTo>
                  <a:lnTo>
                    <a:pt x="844" y="184"/>
                  </a:lnTo>
                  <a:lnTo>
                    <a:pt x="844" y="187"/>
                  </a:lnTo>
                  <a:lnTo>
                    <a:pt x="844" y="187"/>
                  </a:lnTo>
                  <a:lnTo>
                    <a:pt x="839" y="189"/>
                  </a:lnTo>
                  <a:lnTo>
                    <a:pt x="839" y="191"/>
                  </a:lnTo>
                  <a:lnTo>
                    <a:pt x="839" y="194"/>
                  </a:lnTo>
                  <a:lnTo>
                    <a:pt x="839" y="194"/>
                  </a:lnTo>
                  <a:lnTo>
                    <a:pt x="842" y="194"/>
                  </a:lnTo>
                  <a:lnTo>
                    <a:pt x="847" y="194"/>
                  </a:lnTo>
                  <a:lnTo>
                    <a:pt x="847" y="194"/>
                  </a:lnTo>
                  <a:lnTo>
                    <a:pt x="844" y="194"/>
                  </a:lnTo>
                  <a:lnTo>
                    <a:pt x="844" y="194"/>
                  </a:lnTo>
                  <a:lnTo>
                    <a:pt x="844" y="196"/>
                  </a:lnTo>
                  <a:lnTo>
                    <a:pt x="842" y="194"/>
                  </a:lnTo>
                  <a:lnTo>
                    <a:pt x="839" y="196"/>
                  </a:lnTo>
                  <a:lnTo>
                    <a:pt x="839" y="196"/>
                  </a:lnTo>
                  <a:lnTo>
                    <a:pt x="837" y="196"/>
                  </a:lnTo>
                  <a:lnTo>
                    <a:pt x="837" y="196"/>
                  </a:lnTo>
                  <a:lnTo>
                    <a:pt x="830" y="198"/>
                  </a:lnTo>
                  <a:lnTo>
                    <a:pt x="830" y="201"/>
                  </a:lnTo>
                  <a:lnTo>
                    <a:pt x="830" y="201"/>
                  </a:lnTo>
                  <a:lnTo>
                    <a:pt x="828" y="203"/>
                  </a:lnTo>
                  <a:lnTo>
                    <a:pt x="830" y="205"/>
                  </a:lnTo>
                  <a:lnTo>
                    <a:pt x="830" y="205"/>
                  </a:lnTo>
                  <a:lnTo>
                    <a:pt x="830" y="208"/>
                  </a:lnTo>
                  <a:lnTo>
                    <a:pt x="830" y="208"/>
                  </a:lnTo>
                  <a:lnTo>
                    <a:pt x="830" y="208"/>
                  </a:lnTo>
                  <a:lnTo>
                    <a:pt x="830" y="208"/>
                  </a:lnTo>
                  <a:lnTo>
                    <a:pt x="832" y="208"/>
                  </a:lnTo>
                  <a:lnTo>
                    <a:pt x="835" y="210"/>
                  </a:lnTo>
                  <a:lnTo>
                    <a:pt x="835" y="210"/>
                  </a:lnTo>
                  <a:lnTo>
                    <a:pt x="837" y="210"/>
                  </a:lnTo>
                  <a:lnTo>
                    <a:pt x="842" y="213"/>
                  </a:lnTo>
                  <a:lnTo>
                    <a:pt x="842" y="213"/>
                  </a:lnTo>
                  <a:lnTo>
                    <a:pt x="844" y="210"/>
                  </a:lnTo>
                  <a:lnTo>
                    <a:pt x="844" y="210"/>
                  </a:lnTo>
                  <a:lnTo>
                    <a:pt x="844" y="210"/>
                  </a:lnTo>
                  <a:lnTo>
                    <a:pt x="847" y="213"/>
                  </a:lnTo>
                  <a:lnTo>
                    <a:pt x="847" y="213"/>
                  </a:lnTo>
                  <a:lnTo>
                    <a:pt x="847" y="215"/>
                  </a:lnTo>
                  <a:lnTo>
                    <a:pt x="847" y="215"/>
                  </a:lnTo>
                  <a:lnTo>
                    <a:pt x="849" y="215"/>
                  </a:lnTo>
                  <a:lnTo>
                    <a:pt x="851" y="215"/>
                  </a:lnTo>
                  <a:lnTo>
                    <a:pt x="851" y="215"/>
                  </a:lnTo>
                  <a:lnTo>
                    <a:pt x="854" y="213"/>
                  </a:lnTo>
                  <a:lnTo>
                    <a:pt x="856" y="213"/>
                  </a:lnTo>
                  <a:lnTo>
                    <a:pt x="856" y="215"/>
                  </a:lnTo>
                  <a:lnTo>
                    <a:pt x="856" y="215"/>
                  </a:lnTo>
                  <a:lnTo>
                    <a:pt x="856" y="215"/>
                  </a:lnTo>
                  <a:lnTo>
                    <a:pt x="856" y="215"/>
                  </a:lnTo>
                  <a:lnTo>
                    <a:pt x="856" y="215"/>
                  </a:lnTo>
                  <a:lnTo>
                    <a:pt x="856" y="217"/>
                  </a:lnTo>
                  <a:lnTo>
                    <a:pt x="854" y="217"/>
                  </a:lnTo>
                  <a:lnTo>
                    <a:pt x="849" y="217"/>
                  </a:lnTo>
                  <a:lnTo>
                    <a:pt x="849" y="217"/>
                  </a:lnTo>
                  <a:lnTo>
                    <a:pt x="851" y="217"/>
                  </a:lnTo>
                  <a:lnTo>
                    <a:pt x="854" y="215"/>
                  </a:lnTo>
                  <a:lnTo>
                    <a:pt x="856" y="215"/>
                  </a:lnTo>
                  <a:lnTo>
                    <a:pt x="851" y="215"/>
                  </a:lnTo>
                  <a:lnTo>
                    <a:pt x="847" y="217"/>
                  </a:lnTo>
                  <a:lnTo>
                    <a:pt x="844" y="217"/>
                  </a:lnTo>
                  <a:lnTo>
                    <a:pt x="844" y="217"/>
                  </a:lnTo>
                  <a:lnTo>
                    <a:pt x="844" y="217"/>
                  </a:lnTo>
                  <a:lnTo>
                    <a:pt x="842" y="220"/>
                  </a:lnTo>
                  <a:lnTo>
                    <a:pt x="842" y="220"/>
                  </a:lnTo>
                  <a:lnTo>
                    <a:pt x="844" y="220"/>
                  </a:lnTo>
                  <a:lnTo>
                    <a:pt x="844" y="220"/>
                  </a:lnTo>
                  <a:lnTo>
                    <a:pt x="839" y="222"/>
                  </a:lnTo>
                  <a:lnTo>
                    <a:pt x="835" y="222"/>
                  </a:lnTo>
                  <a:lnTo>
                    <a:pt x="835" y="224"/>
                  </a:lnTo>
                  <a:lnTo>
                    <a:pt x="832" y="227"/>
                  </a:lnTo>
                  <a:lnTo>
                    <a:pt x="832" y="227"/>
                  </a:lnTo>
                  <a:lnTo>
                    <a:pt x="832" y="227"/>
                  </a:lnTo>
                  <a:lnTo>
                    <a:pt x="837" y="227"/>
                  </a:lnTo>
                  <a:lnTo>
                    <a:pt x="839" y="227"/>
                  </a:lnTo>
                  <a:lnTo>
                    <a:pt x="839" y="227"/>
                  </a:lnTo>
                  <a:lnTo>
                    <a:pt x="842" y="224"/>
                  </a:lnTo>
                  <a:lnTo>
                    <a:pt x="844" y="222"/>
                  </a:lnTo>
                  <a:lnTo>
                    <a:pt x="844" y="222"/>
                  </a:lnTo>
                  <a:lnTo>
                    <a:pt x="844" y="222"/>
                  </a:lnTo>
                  <a:lnTo>
                    <a:pt x="847" y="222"/>
                  </a:lnTo>
                  <a:lnTo>
                    <a:pt x="847" y="222"/>
                  </a:lnTo>
                  <a:lnTo>
                    <a:pt x="847" y="224"/>
                  </a:lnTo>
                  <a:lnTo>
                    <a:pt x="847" y="224"/>
                  </a:lnTo>
                  <a:lnTo>
                    <a:pt x="844" y="224"/>
                  </a:lnTo>
                  <a:lnTo>
                    <a:pt x="844" y="227"/>
                  </a:lnTo>
                  <a:lnTo>
                    <a:pt x="842" y="229"/>
                  </a:lnTo>
                  <a:lnTo>
                    <a:pt x="842" y="229"/>
                  </a:lnTo>
                  <a:lnTo>
                    <a:pt x="842" y="229"/>
                  </a:lnTo>
                  <a:lnTo>
                    <a:pt x="844" y="229"/>
                  </a:lnTo>
                  <a:lnTo>
                    <a:pt x="844" y="229"/>
                  </a:lnTo>
                  <a:lnTo>
                    <a:pt x="839" y="231"/>
                  </a:lnTo>
                  <a:lnTo>
                    <a:pt x="835" y="231"/>
                  </a:lnTo>
                  <a:lnTo>
                    <a:pt x="832" y="234"/>
                  </a:lnTo>
                  <a:lnTo>
                    <a:pt x="828" y="236"/>
                  </a:lnTo>
                  <a:lnTo>
                    <a:pt x="825" y="236"/>
                  </a:lnTo>
                  <a:lnTo>
                    <a:pt x="823" y="236"/>
                  </a:lnTo>
                  <a:lnTo>
                    <a:pt x="818" y="239"/>
                  </a:lnTo>
                  <a:lnTo>
                    <a:pt x="816" y="239"/>
                  </a:lnTo>
                  <a:lnTo>
                    <a:pt x="814" y="239"/>
                  </a:lnTo>
                  <a:lnTo>
                    <a:pt x="814" y="239"/>
                  </a:lnTo>
                  <a:lnTo>
                    <a:pt x="811" y="239"/>
                  </a:lnTo>
                  <a:lnTo>
                    <a:pt x="809" y="239"/>
                  </a:lnTo>
                  <a:lnTo>
                    <a:pt x="809" y="239"/>
                  </a:lnTo>
                  <a:lnTo>
                    <a:pt x="806" y="241"/>
                  </a:lnTo>
                  <a:lnTo>
                    <a:pt x="799" y="246"/>
                  </a:lnTo>
                  <a:lnTo>
                    <a:pt x="799" y="246"/>
                  </a:lnTo>
                  <a:lnTo>
                    <a:pt x="799" y="248"/>
                  </a:lnTo>
                  <a:lnTo>
                    <a:pt x="799" y="248"/>
                  </a:lnTo>
                  <a:lnTo>
                    <a:pt x="799" y="253"/>
                  </a:lnTo>
                  <a:lnTo>
                    <a:pt x="797" y="253"/>
                  </a:lnTo>
                  <a:lnTo>
                    <a:pt x="795" y="255"/>
                  </a:lnTo>
                  <a:lnTo>
                    <a:pt x="792" y="260"/>
                  </a:lnTo>
                  <a:lnTo>
                    <a:pt x="790" y="260"/>
                  </a:lnTo>
                  <a:lnTo>
                    <a:pt x="790" y="260"/>
                  </a:lnTo>
                  <a:lnTo>
                    <a:pt x="788" y="260"/>
                  </a:lnTo>
                  <a:lnTo>
                    <a:pt x="783" y="260"/>
                  </a:lnTo>
                  <a:lnTo>
                    <a:pt x="781" y="260"/>
                  </a:lnTo>
                  <a:lnTo>
                    <a:pt x="781" y="260"/>
                  </a:lnTo>
                  <a:lnTo>
                    <a:pt x="781" y="260"/>
                  </a:lnTo>
                  <a:lnTo>
                    <a:pt x="783" y="265"/>
                  </a:lnTo>
                  <a:lnTo>
                    <a:pt x="781" y="265"/>
                  </a:lnTo>
                  <a:lnTo>
                    <a:pt x="781" y="265"/>
                  </a:lnTo>
                  <a:lnTo>
                    <a:pt x="781" y="265"/>
                  </a:lnTo>
                  <a:lnTo>
                    <a:pt x="781" y="265"/>
                  </a:lnTo>
                  <a:lnTo>
                    <a:pt x="781" y="262"/>
                  </a:lnTo>
                  <a:lnTo>
                    <a:pt x="778" y="260"/>
                  </a:lnTo>
                  <a:lnTo>
                    <a:pt x="778" y="257"/>
                  </a:lnTo>
                  <a:lnTo>
                    <a:pt x="778" y="257"/>
                  </a:lnTo>
                  <a:lnTo>
                    <a:pt x="778" y="257"/>
                  </a:lnTo>
                  <a:lnTo>
                    <a:pt x="778" y="257"/>
                  </a:lnTo>
                  <a:lnTo>
                    <a:pt x="781" y="257"/>
                  </a:lnTo>
                  <a:lnTo>
                    <a:pt x="781" y="257"/>
                  </a:lnTo>
                  <a:lnTo>
                    <a:pt x="783" y="257"/>
                  </a:lnTo>
                  <a:lnTo>
                    <a:pt x="783" y="257"/>
                  </a:lnTo>
                  <a:lnTo>
                    <a:pt x="785" y="260"/>
                  </a:lnTo>
                  <a:lnTo>
                    <a:pt x="785" y="260"/>
                  </a:lnTo>
                  <a:lnTo>
                    <a:pt x="788" y="260"/>
                  </a:lnTo>
                  <a:lnTo>
                    <a:pt x="788" y="260"/>
                  </a:lnTo>
                  <a:lnTo>
                    <a:pt x="790" y="260"/>
                  </a:lnTo>
                  <a:lnTo>
                    <a:pt x="790" y="260"/>
                  </a:lnTo>
                  <a:lnTo>
                    <a:pt x="792" y="257"/>
                  </a:lnTo>
                  <a:lnTo>
                    <a:pt x="792" y="257"/>
                  </a:lnTo>
                  <a:lnTo>
                    <a:pt x="792" y="257"/>
                  </a:lnTo>
                  <a:lnTo>
                    <a:pt x="795" y="255"/>
                  </a:lnTo>
                  <a:lnTo>
                    <a:pt x="792" y="255"/>
                  </a:lnTo>
                  <a:lnTo>
                    <a:pt x="792" y="255"/>
                  </a:lnTo>
                  <a:lnTo>
                    <a:pt x="792" y="255"/>
                  </a:lnTo>
                  <a:lnTo>
                    <a:pt x="790" y="255"/>
                  </a:lnTo>
                  <a:lnTo>
                    <a:pt x="790" y="255"/>
                  </a:lnTo>
                  <a:lnTo>
                    <a:pt x="792" y="253"/>
                  </a:lnTo>
                  <a:lnTo>
                    <a:pt x="792" y="253"/>
                  </a:lnTo>
                  <a:lnTo>
                    <a:pt x="790" y="253"/>
                  </a:lnTo>
                  <a:lnTo>
                    <a:pt x="788" y="253"/>
                  </a:lnTo>
                  <a:lnTo>
                    <a:pt x="785" y="253"/>
                  </a:lnTo>
                  <a:lnTo>
                    <a:pt x="785" y="253"/>
                  </a:lnTo>
                  <a:lnTo>
                    <a:pt x="788" y="253"/>
                  </a:lnTo>
                  <a:lnTo>
                    <a:pt x="788" y="250"/>
                  </a:lnTo>
                  <a:lnTo>
                    <a:pt x="785" y="250"/>
                  </a:lnTo>
                  <a:lnTo>
                    <a:pt x="788" y="248"/>
                  </a:lnTo>
                  <a:lnTo>
                    <a:pt x="790" y="246"/>
                  </a:lnTo>
                  <a:lnTo>
                    <a:pt x="792" y="246"/>
                  </a:lnTo>
                  <a:lnTo>
                    <a:pt x="795" y="243"/>
                  </a:lnTo>
                  <a:lnTo>
                    <a:pt x="802" y="239"/>
                  </a:lnTo>
                  <a:lnTo>
                    <a:pt x="804" y="236"/>
                  </a:lnTo>
                  <a:lnTo>
                    <a:pt x="802" y="236"/>
                  </a:lnTo>
                  <a:lnTo>
                    <a:pt x="795" y="239"/>
                  </a:lnTo>
                  <a:lnTo>
                    <a:pt x="795" y="239"/>
                  </a:lnTo>
                  <a:lnTo>
                    <a:pt x="795" y="239"/>
                  </a:lnTo>
                  <a:lnTo>
                    <a:pt x="792" y="239"/>
                  </a:lnTo>
                  <a:lnTo>
                    <a:pt x="792" y="239"/>
                  </a:lnTo>
                  <a:lnTo>
                    <a:pt x="790" y="239"/>
                  </a:lnTo>
                  <a:lnTo>
                    <a:pt x="790" y="239"/>
                  </a:lnTo>
                  <a:lnTo>
                    <a:pt x="797" y="236"/>
                  </a:lnTo>
                  <a:lnTo>
                    <a:pt x="797" y="236"/>
                  </a:lnTo>
                  <a:lnTo>
                    <a:pt x="799" y="234"/>
                  </a:lnTo>
                  <a:lnTo>
                    <a:pt x="795" y="236"/>
                  </a:lnTo>
                  <a:lnTo>
                    <a:pt x="790" y="236"/>
                  </a:lnTo>
                  <a:lnTo>
                    <a:pt x="790" y="236"/>
                  </a:lnTo>
                  <a:lnTo>
                    <a:pt x="790" y="234"/>
                  </a:lnTo>
                  <a:lnTo>
                    <a:pt x="790" y="234"/>
                  </a:lnTo>
                  <a:lnTo>
                    <a:pt x="790" y="231"/>
                  </a:lnTo>
                  <a:lnTo>
                    <a:pt x="790" y="231"/>
                  </a:lnTo>
                  <a:lnTo>
                    <a:pt x="788" y="231"/>
                  </a:lnTo>
                  <a:lnTo>
                    <a:pt x="788" y="231"/>
                  </a:lnTo>
                  <a:lnTo>
                    <a:pt x="785" y="231"/>
                  </a:lnTo>
                  <a:lnTo>
                    <a:pt x="785" y="231"/>
                  </a:lnTo>
                  <a:lnTo>
                    <a:pt x="783" y="231"/>
                  </a:lnTo>
                  <a:lnTo>
                    <a:pt x="783" y="231"/>
                  </a:lnTo>
                  <a:lnTo>
                    <a:pt x="781" y="231"/>
                  </a:lnTo>
                  <a:lnTo>
                    <a:pt x="781" y="231"/>
                  </a:lnTo>
                  <a:lnTo>
                    <a:pt x="781" y="234"/>
                  </a:lnTo>
                  <a:lnTo>
                    <a:pt x="776" y="234"/>
                  </a:lnTo>
                  <a:lnTo>
                    <a:pt x="773" y="234"/>
                  </a:lnTo>
                  <a:lnTo>
                    <a:pt x="771" y="234"/>
                  </a:lnTo>
                  <a:lnTo>
                    <a:pt x="771" y="234"/>
                  </a:lnTo>
                  <a:lnTo>
                    <a:pt x="771" y="234"/>
                  </a:lnTo>
                  <a:lnTo>
                    <a:pt x="769" y="234"/>
                  </a:lnTo>
                  <a:lnTo>
                    <a:pt x="769" y="234"/>
                  </a:lnTo>
                  <a:lnTo>
                    <a:pt x="769" y="236"/>
                  </a:lnTo>
                  <a:lnTo>
                    <a:pt x="769" y="236"/>
                  </a:lnTo>
                  <a:lnTo>
                    <a:pt x="769" y="239"/>
                  </a:lnTo>
                  <a:lnTo>
                    <a:pt x="769" y="239"/>
                  </a:lnTo>
                  <a:lnTo>
                    <a:pt x="766" y="239"/>
                  </a:lnTo>
                  <a:lnTo>
                    <a:pt x="766" y="239"/>
                  </a:lnTo>
                  <a:lnTo>
                    <a:pt x="766" y="239"/>
                  </a:lnTo>
                  <a:lnTo>
                    <a:pt x="769" y="241"/>
                  </a:lnTo>
                  <a:lnTo>
                    <a:pt x="769" y="243"/>
                  </a:lnTo>
                  <a:lnTo>
                    <a:pt x="773" y="241"/>
                  </a:lnTo>
                  <a:lnTo>
                    <a:pt x="776" y="241"/>
                  </a:lnTo>
                  <a:lnTo>
                    <a:pt x="778" y="241"/>
                  </a:lnTo>
                  <a:lnTo>
                    <a:pt x="781" y="243"/>
                  </a:lnTo>
                  <a:lnTo>
                    <a:pt x="781" y="243"/>
                  </a:lnTo>
                  <a:lnTo>
                    <a:pt x="781" y="243"/>
                  </a:lnTo>
                  <a:lnTo>
                    <a:pt x="781" y="243"/>
                  </a:lnTo>
                  <a:lnTo>
                    <a:pt x="781" y="246"/>
                  </a:lnTo>
                  <a:lnTo>
                    <a:pt x="778" y="246"/>
                  </a:lnTo>
                  <a:lnTo>
                    <a:pt x="778" y="246"/>
                  </a:lnTo>
                  <a:lnTo>
                    <a:pt x="776" y="246"/>
                  </a:lnTo>
                  <a:lnTo>
                    <a:pt x="773" y="248"/>
                  </a:lnTo>
                  <a:lnTo>
                    <a:pt x="771" y="248"/>
                  </a:lnTo>
                  <a:lnTo>
                    <a:pt x="769" y="246"/>
                  </a:lnTo>
                  <a:lnTo>
                    <a:pt x="769" y="246"/>
                  </a:lnTo>
                  <a:lnTo>
                    <a:pt x="766" y="246"/>
                  </a:lnTo>
                  <a:lnTo>
                    <a:pt x="766" y="241"/>
                  </a:lnTo>
                  <a:lnTo>
                    <a:pt x="766" y="239"/>
                  </a:lnTo>
                  <a:lnTo>
                    <a:pt x="764" y="239"/>
                  </a:lnTo>
                  <a:lnTo>
                    <a:pt x="764" y="239"/>
                  </a:lnTo>
                  <a:lnTo>
                    <a:pt x="764" y="239"/>
                  </a:lnTo>
                  <a:lnTo>
                    <a:pt x="762" y="241"/>
                  </a:lnTo>
                  <a:lnTo>
                    <a:pt x="762" y="241"/>
                  </a:lnTo>
                  <a:lnTo>
                    <a:pt x="762" y="241"/>
                  </a:lnTo>
                  <a:lnTo>
                    <a:pt x="764" y="243"/>
                  </a:lnTo>
                  <a:lnTo>
                    <a:pt x="764" y="243"/>
                  </a:lnTo>
                  <a:lnTo>
                    <a:pt x="764" y="243"/>
                  </a:lnTo>
                  <a:lnTo>
                    <a:pt x="762" y="243"/>
                  </a:lnTo>
                  <a:lnTo>
                    <a:pt x="759" y="243"/>
                  </a:lnTo>
                  <a:lnTo>
                    <a:pt x="757" y="246"/>
                  </a:lnTo>
                  <a:lnTo>
                    <a:pt x="755" y="246"/>
                  </a:lnTo>
                  <a:lnTo>
                    <a:pt x="752" y="246"/>
                  </a:lnTo>
                  <a:lnTo>
                    <a:pt x="752" y="246"/>
                  </a:lnTo>
                  <a:lnTo>
                    <a:pt x="750" y="246"/>
                  </a:lnTo>
                  <a:lnTo>
                    <a:pt x="748" y="243"/>
                  </a:lnTo>
                  <a:lnTo>
                    <a:pt x="745" y="243"/>
                  </a:lnTo>
                  <a:lnTo>
                    <a:pt x="738" y="243"/>
                  </a:lnTo>
                  <a:lnTo>
                    <a:pt x="736" y="243"/>
                  </a:lnTo>
                  <a:lnTo>
                    <a:pt x="733" y="243"/>
                  </a:lnTo>
                  <a:lnTo>
                    <a:pt x="733" y="243"/>
                  </a:lnTo>
                  <a:lnTo>
                    <a:pt x="731" y="243"/>
                  </a:lnTo>
                  <a:lnTo>
                    <a:pt x="729" y="243"/>
                  </a:lnTo>
                  <a:lnTo>
                    <a:pt x="726" y="246"/>
                  </a:lnTo>
                  <a:lnTo>
                    <a:pt x="726" y="246"/>
                  </a:lnTo>
                  <a:lnTo>
                    <a:pt x="719" y="246"/>
                  </a:lnTo>
                  <a:lnTo>
                    <a:pt x="717" y="246"/>
                  </a:lnTo>
                  <a:lnTo>
                    <a:pt x="715" y="246"/>
                  </a:lnTo>
                  <a:lnTo>
                    <a:pt x="712" y="246"/>
                  </a:lnTo>
                  <a:lnTo>
                    <a:pt x="710" y="246"/>
                  </a:lnTo>
                  <a:lnTo>
                    <a:pt x="707" y="246"/>
                  </a:lnTo>
                  <a:lnTo>
                    <a:pt x="707" y="246"/>
                  </a:lnTo>
                  <a:lnTo>
                    <a:pt x="705" y="243"/>
                  </a:lnTo>
                  <a:lnTo>
                    <a:pt x="703" y="243"/>
                  </a:lnTo>
                  <a:lnTo>
                    <a:pt x="703" y="241"/>
                  </a:lnTo>
                  <a:lnTo>
                    <a:pt x="700" y="239"/>
                  </a:lnTo>
                  <a:lnTo>
                    <a:pt x="698" y="239"/>
                  </a:lnTo>
                  <a:lnTo>
                    <a:pt x="696" y="239"/>
                  </a:lnTo>
                  <a:lnTo>
                    <a:pt x="691" y="239"/>
                  </a:lnTo>
                  <a:lnTo>
                    <a:pt x="689" y="241"/>
                  </a:lnTo>
                  <a:lnTo>
                    <a:pt x="686" y="239"/>
                  </a:lnTo>
                  <a:lnTo>
                    <a:pt x="684" y="239"/>
                  </a:lnTo>
                  <a:lnTo>
                    <a:pt x="684" y="239"/>
                  </a:lnTo>
                  <a:lnTo>
                    <a:pt x="684" y="239"/>
                  </a:lnTo>
                  <a:lnTo>
                    <a:pt x="684" y="236"/>
                  </a:lnTo>
                  <a:lnTo>
                    <a:pt x="686" y="236"/>
                  </a:lnTo>
                  <a:lnTo>
                    <a:pt x="684" y="236"/>
                  </a:lnTo>
                  <a:lnTo>
                    <a:pt x="682" y="236"/>
                  </a:lnTo>
                  <a:lnTo>
                    <a:pt x="682" y="236"/>
                  </a:lnTo>
                  <a:lnTo>
                    <a:pt x="682" y="234"/>
                  </a:lnTo>
                  <a:lnTo>
                    <a:pt x="682" y="234"/>
                  </a:lnTo>
                  <a:lnTo>
                    <a:pt x="682" y="234"/>
                  </a:lnTo>
                  <a:lnTo>
                    <a:pt x="682" y="236"/>
                  </a:lnTo>
                  <a:lnTo>
                    <a:pt x="679" y="234"/>
                  </a:lnTo>
                  <a:lnTo>
                    <a:pt x="679" y="234"/>
                  </a:lnTo>
                  <a:lnTo>
                    <a:pt x="679" y="234"/>
                  </a:lnTo>
                  <a:lnTo>
                    <a:pt x="679" y="231"/>
                  </a:lnTo>
                  <a:lnTo>
                    <a:pt x="682" y="229"/>
                  </a:lnTo>
                  <a:lnTo>
                    <a:pt x="682" y="227"/>
                  </a:lnTo>
                  <a:lnTo>
                    <a:pt x="682" y="227"/>
                  </a:lnTo>
                  <a:lnTo>
                    <a:pt x="682" y="224"/>
                  </a:lnTo>
                  <a:lnTo>
                    <a:pt x="682" y="224"/>
                  </a:lnTo>
                  <a:lnTo>
                    <a:pt x="679" y="224"/>
                  </a:lnTo>
                  <a:lnTo>
                    <a:pt x="677" y="224"/>
                  </a:lnTo>
                  <a:lnTo>
                    <a:pt x="674" y="224"/>
                  </a:lnTo>
                  <a:lnTo>
                    <a:pt x="667" y="227"/>
                  </a:lnTo>
                  <a:lnTo>
                    <a:pt x="665" y="227"/>
                  </a:lnTo>
                  <a:lnTo>
                    <a:pt x="656" y="229"/>
                  </a:lnTo>
                  <a:lnTo>
                    <a:pt x="651" y="229"/>
                  </a:lnTo>
                  <a:lnTo>
                    <a:pt x="641" y="229"/>
                  </a:lnTo>
                  <a:lnTo>
                    <a:pt x="641" y="229"/>
                  </a:lnTo>
                  <a:lnTo>
                    <a:pt x="634" y="234"/>
                  </a:lnTo>
                  <a:lnTo>
                    <a:pt x="632" y="234"/>
                  </a:lnTo>
                  <a:lnTo>
                    <a:pt x="632" y="236"/>
                  </a:lnTo>
                  <a:lnTo>
                    <a:pt x="634" y="236"/>
                  </a:lnTo>
                  <a:lnTo>
                    <a:pt x="634" y="239"/>
                  </a:lnTo>
                  <a:lnTo>
                    <a:pt x="634" y="239"/>
                  </a:lnTo>
                  <a:lnTo>
                    <a:pt x="637" y="236"/>
                  </a:lnTo>
                  <a:lnTo>
                    <a:pt x="637" y="239"/>
                  </a:lnTo>
                  <a:lnTo>
                    <a:pt x="641" y="236"/>
                  </a:lnTo>
                  <a:lnTo>
                    <a:pt x="644" y="236"/>
                  </a:lnTo>
                  <a:lnTo>
                    <a:pt x="644" y="236"/>
                  </a:lnTo>
                  <a:lnTo>
                    <a:pt x="644" y="236"/>
                  </a:lnTo>
                  <a:lnTo>
                    <a:pt x="646" y="234"/>
                  </a:lnTo>
                  <a:lnTo>
                    <a:pt x="649" y="234"/>
                  </a:lnTo>
                  <a:lnTo>
                    <a:pt x="651" y="236"/>
                  </a:lnTo>
                  <a:lnTo>
                    <a:pt x="653" y="234"/>
                  </a:lnTo>
                  <a:lnTo>
                    <a:pt x="656" y="234"/>
                  </a:lnTo>
                  <a:lnTo>
                    <a:pt x="656" y="234"/>
                  </a:lnTo>
                  <a:lnTo>
                    <a:pt x="658" y="234"/>
                  </a:lnTo>
                  <a:lnTo>
                    <a:pt x="658" y="234"/>
                  </a:lnTo>
                  <a:lnTo>
                    <a:pt x="660" y="234"/>
                  </a:lnTo>
                  <a:lnTo>
                    <a:pt x="663" y="234"/>
                  </a:lnTo>
                  <a:lnTo>
                    <a:pt x="663" y="231"/>
                  </a:lnTo>
                  <a:lnTo>
                    <a:pt x="665" y="231"/>
                  </a:lnTo>
                  <a:lnTo>
                    <a:pt x="670" y="229"/>
                  </a:lnTo>
                  <a:lnTo>
                    <a:pt x="674" y="229"/>
                  </a:lnTo>
                  <a:lnTo>
                    <a:pt x="674" y="229"/>
                  </a:lnTo>
                  <a:lnTo>
                    <a:pt x="677" y="229"/>
                  </a:lnTo>
                  <a:lnTo>
                    <a:pt x="677" y="229"/>
                  </a:lnTo>
                  <a:lnTo>
                    <a:pt x="674" y="231"/>
                  </a:lnTo>
                  <a:lnTo>
                    <a:pt x="672" y="231"/>
                  </a:lnTo>
                  <a:lnTo>
                    <a:pt x="672" y="231"/>
                  </a:lnTo>
                  <a:lnTo>
                    <a:pt x="670" y="234"/>
                  </a:lnTo>
                  <a:lnTo>
                    <a:pt x="667" y="234"/>
                  </a:lnTo>
                  <a:lnTo>
                    <a:pt x="665" y="234"/>
                  </a:lnTo>
                  <a:lnTo>
                    <a:pt x="663" y="234"/>
                  </a:lnTo>
                  <a:lnTo>
                    <a:pt x="663" y="236"/>
                  </a:lnTo>
                  <a:lnTo>
                    <a:pt x="660" y="236"/>
                  </a:lnTo>
                  <a:lnTo>
                    <a:pt x="660" y="236"/>
                  </a:lnTo>
                  <a:lnTo>
                    <a:pt x="658" y="236"/>
                  </a:lnTo>
                  <a:lnTo>
                    <a:pt x="658" y="236"/>
                  </a:lnTo>
                  <a:lnTo>
                    <a:pt x="656" y="236"/>
                  </a:lnTo>
                  <a:lnTo>
                    <a:pt x="653" y="239"/>
                  </a:lnTo>
                  <a:lnTo>
                    <a:pt x="653" y="239"/>
                  </a:lnTo>
                  <a:lnTo>
                    <a:pt x="651" y="239"/>
                  </a:lnTo>
                  <a:lnTo>
                    <a:pt x="651" y="239"/>
                  </a:lnTo>
                  <a:lnTo>
                    <a:pt x="649" y="239"/>
                  </a:lnTo>
                  <a:lnTo>
                    <a:pt x="649" y="239"/>
                  </a:lnTo>
                  <a:lnTo>
                    <a:pt x="646" y="239"/>
                  </a:lnTo>
                  <a:lnTo>
                    <a:pt x="644" y="239"/>
                  </a:lnTo>
                  <a:lnTo>
                    <a:pt x="644" y="239"/>
                  </a:lnTo>
                  <a:lnTo>
                    <a:pt x="639" y="241"/>
                  </a:lnTo>
                  <a:lnTo>
                    <a:pt x="639" y="239"/>
                  </a:lnTo>
                  <a:lnTo>
                    <a:pt x="639" y="241"/>
                  </a:lnTo>
                  <a:lnTo>
                    <a:pt x="639" y="241"/>
                  </a:lnTo>
                  <a:lnTo>
                    <a:pt x="637" y="241"/>
                  </a:lnTo>
                  <a:lnTo>
                    <a:pt x="634" y="243"/>
                  </a:lnTo>
                  <a:lnTo>
                    <a:pt x="632" y="243"/>
                  </a:lnTo>
                  <a:lnTo>
                    <a:pt x="630" y="246"/>
                  </a:lnTo>
                  <a:lnTo>
                    <a:pt x="630" y="246"/>
                  </a:lnTo>
                  <a:lnTo>
                    <a:pt x="630" y="248"/>
                  </a:lnTo>
                  <a:lnTo>
                    <a:pt x="632" y="248"/>
                  </a:lnTo>
                  <a:lnTo>
                    <a:pt x="632" y="248"/>
                  </a:lnTo>
                  <a:lnTo>
                    <a:pt x="630" y="250"/>
                  </a:lnTo>
                  <a:lnTo>
                    <a:pt x="630" y="250"/>
                  </a:lnTo>
                  <a:lnTo>
                    <a:pt x="630" y="250"/>
                  </a:lnTo>
                  <a:lnTo>
                    <a:pt x="627" y="253"/>
                  </a:lnTo>
                  <a:lnTo>
                    <a:pt x="627" y="255"/>
                  </a:lnTo>
                  <a:lnTo>
                    <a:pt x="630" y="255"/>
                  </a:lnTo>
                  <a:lnTo>
                    <a:pt x="630" y="257"/>
                  </a:lnTo>
                  <a:lnTo>
                    <a:pt x="627" y="257"/>
                  </a:lnTo>
                  <a:lnTo>
                    <a:pt x="627" y="257"/>
                  </a:lnTo>
                  <a:lnTo>
                    <a:pt x="627" y="260"/>
                  </a:lnTo>
                  <a:lnTo>
                    <a:pt x="627" y="260"/>
                  </a:lnTo>
                  <a:lnTo>
                    <a:pt x="625" y="260"/>
                  </a:lnTo>
                  <a:lnTo>
                    <a:pt x="625" y="260"/>
                  </a:lnTo>
                  <a:lnTo>
                    <a:pt x="625" y="260"/>
                  </a:lnTo>
                  <a:lnTo>
                    <a:pt x="625" y="260"/>
                  </a:lnTo>
                  <a:lnTo>
                    <a:pt x="623" y="260"/>
                  </a:lnTo>
                  <a:lnTo>
                    <a:pt x="623" y="260"/>
                  </a:lnTo>
                  <a:lnTo>
                    <a:pt x="623" y="257"/>
                  </a:lnTo>
                  <a:lnTo>
                    <a:pt x="620" y="260"/>
                  </a:lnTo>
                  <a:lnTo>
                    <a:pt x="620" y="260"/>
                  </a:lnTo>
                  <a:lnTo>
                    <a:pt x="618" y="262"/>
                  </a:lnTo>
                  <a:lnTo>
                    <a:pt x="616" y="262"/>
                  </a:lnTo>
                  <a:lnTo>
                    <a:pt x="616" y="262"/>
                  </a:lnTo>
                  <a:lnTo>
                    <a:pt x="616" y="265"/>
                  </a:lnTo>
                  <a:lnTo>
                    <a:pt x="618" y="269"/>
                  </a:lnTo>
                  <a:lnTo>
                    <a:pt x="616" y="269"/>
                  </a:lnTo>
                  <a:lnTo>
                    <a:pt x="616" y="269"/>
                  </a:lnTo>
                  <a:lnTo>
                    <a:pt x="616" y="269"/>
                  </a:lnTo>
                  <a:lnTo>
                    <a:pt x="616" y="267"/>
                  </a:lnTo>
                  <a:lnTo>
                    <a:pt x="616" y="265"/>
                  </a:lnTo>
                  <a:lnTo>
                    <a:pt x="616" y="265"/>
                  </a:lnTo>
                  <a:lnTo>
                    <a:pt x="613" y="262"/>
                  </a:lnTo>
                  <a:lnTo>
                    <a:pt x="613" y="262"/>
                  </a:lnTo>
                  <a:lnTo>
                    <a:pt x="613" y="262"/>
                  </a:lnTo>
                  <a:lnTo>
                    <a:pt x="613" y="262"/>
                  </a:lnTo>
                  <a:lnTo>
                    <a:pt x="613" y="260"/>
                  </a:lnTo>
                  <a:lnTo>
                    <a:pt x="613" y="260"/>
                  </a:lnTo>
                  <a:lnTo>
                    <a:pt x="611" y="257"/>
                  </a:lnTo>
                  <a:lnTo>
                    <a:pt x="611" y="257"/>
                  </a:lnTo>
                  <a:lnTo>
                    <a:pt x="613" y="257"/>
                  </a:lnTo>
                  <a:lnTo>
                    <a:pt x="613" y="257"/>
                  </a:lnTo>
                  <a:lnTo>
                    <a:pt x="616" y="257"/>
                  </a:lnTo>
                  <a:lnTo>
                    <a:pt x="618" y="257"/>
                  </a:lnTo>
                  <a:lnTo>
                    <a:pt x="618" y="257"/>
                  </a:lnTo>
                  <a:lnTo>
                    <a:pt x="620" y="255"/>
                  </a:lnTo>
                  <a:lnTo>
                    <a:pt x="620" y="255"/>
                  </a:lnTo>
                  <a:lnTo>
                    <a:pt x="623" y="255"/>
                  </a:lnTo>
                  <a:lnTo>
                    <a:pt x="623" y="253"/>
                  </a:lnTo>
                  <a:lnTo>
                    <a:pt x="620" y="250"/>
                  </a:lnTo>
                  <a:lnTo>
                    <a:pt x="620" y="250"/>
                  </a:lnTo>
                  <a:lnTo>
                    <a:pt x="620" y="248"/>
                  </a:lnTo>
                  <a:lnTo>
                    <a:pt x="620" y="248"/>
                  </a:lnTo>
                  <a:lnTo>
                    <a:pt x="618" y="248"/>
                  </a:lnTo>
                  <a:lnTo>
                    <a:pt x="618" y="248"/>
                  </a:lnTo>
                  <a:lnTo>
                    <a:pt x="613" y="250"/>
                  </a:lnTo>
                  <a:lnTo>
                    <a:pt x="613" y="250"/>
                  </a:lnTo>
                  <a:lnTo>
                    <a:pt x="613" y="250"/>
                  </a:lnTo>
                  <a:lnTo>
                    <a:pt x="613" y="250"/>
                  </a:lnTo>
                  <a:lnTo>
                    <a:pt x="613" y="248"/>
                  </a:lnTo>
                  <a:lnTo>
                    <a:pt x="616" y="248"/>
                  </a:lnTo>
                  <a:lnTo>
                    <a:pt x="616" y="246"/>
                  </a:lnTo>
                  <a:lnTo>
                    <a:pt x="616" y="246"/>
                  </a:lnTo>
                  <a:lnTo>
                    <a:pt x="613" y="246"/>
                  </a:lnTo>
                  <a:lnTo>
                    <a:pt x="608" y="246"/>
                  </a:lnTo>
                  <a:lnTo>
                    <a:pt x="608" y="246"/>
                  </a:lnTo>
                  <a:lnTo>
                    <a:pt x="608" y="243"/>
                  </a:lnTo>
                  <a:lnTo>
                    <a:pt x="608" y="243"/>
                  </a:lnTo>
                  <a:lnTo>
                    <a:pt x="606" y="243"/>
                  </a:lnTo>
                  <a:lnTo>
                    <a:pt x="606" y="243"/>
                  </a:lnTo>
                  <a:lnTo>
                    <a:pt x="606" y="241"/>
                  </a:lnTo>
                  <a:lnTo>
                    <a:pt x="606" y="241"/>
                  </a:lnTo>
                  <a:lnTo>
                    <a:pt x="606" y="241"/>
                  </a:lnTo>
                  <a:lnTo>
                    <a:pt x="604" y="241"/>
                  </a:lnTo>
                  <a:lnTo>
                    <a:pt x="601" y="241"/>
                  </a:lnTo>
                  <a:lnTo>
                    <a:pt x="594" y="243"/>
                  </a:lnTo>
                  <a:lnTo>
                    <a:pt x="590" y="243"/>
                  </a:lnTo>
                  <a:lnTo>
                    <a:pt x="590" y="243"/>
                  </a:lnTo>
                  <a:lnTo>
                    <a:pt x="587" y="243"/>
                  </a:lnTo>
                  <a:lnTo>
                    <a:pt x="587" y="243"/>
                  </a:lnTo>
                  <a:lnTo>
                    <a:pt x="587" y="243"/>
                  </a:lnTo>
                  <a:lnTo>
                    <a:pt x="585" y="243"/>
                  </a:lnTo>
                  <a:lnTo>
                    <a:pt x="583" y="246"/>
                  </a:lnTo>
                  <a:lnTo>
                    <a:pt x="580" y="246"/>
                  </a:lnTo>
                  <a:lnTo>
                    <a:pt x="573" y="246"/>
                  </a:lnTo>
                  <a:lnTo>
                    <a:pt x="573" y="246"/>
                  </a:lnTo>
                  <a:lnTo>
                    <a:pt x="571" y="246"/>
                  </a:lnTo>
                  <a:lnTo>
                    <a:pt x="568" y="246"/>
                  </a:lnTo>
                  <a:lnTo>
                    <a:pt x="568" y="246"/>
                  </a:lnTo>
                  <a:lnTo>
                    <a:pt x="561" y="246"/>
                  </a:lnTo>
                  <a:lnTo>
                    <a:pt x="559" y="246"/>
                  </a:lnTo>
                  <a:lnTo>
                    <a:pt x="559" y="246"/>
                  </a:lnTo>
                  <a:lnTo>
                    <a:pt x="552" y="246"/>
                  </a:lnTo>
                  <a:lnTo>
                    <a:pt x="550" y="246"/>
                  </a:lnTo>
                  <a:lnTo>
                    <a:pt x="547" y="246"/>
                  </a:lnTo>
                  <a:lnTo>
                    <a:pt x="545" y="246"/>
                  </a:lnTo>
                  <a:lnTo>
                    <a:pt x="545" y="246"/>
                  </a:lnTo>
                  <a:lnTo>
                    <a:pt x="542" y="246"/>
                  </a:lnTo>
                  <a:lnTo>
                    <a:pt x="540" y="243"/>
                  </a:lnTo>
                  <a:lnTo>
                    <a:pt x="538" y="243"/>
                  </a:lnTo>
                  <a:lnTo>
                    <a:pt x="535" y="243"/>
                  </a:lnTo>
                  <a:lnTo>
                    <a:pt x="535" y="243"/>
                  </a:lnTo>
                  <a:lnTo>
                    <a:pt x="533" y="243"/>
                  </a:lnTo>
                  <a:lnTo>
                    <a:pt x="531" y="243"/>
                  </a:lnTo>
                  <a:lnTo>
                    <a:pt x="533" y="241"/>
                  </a:lnTo>
                  <a:lnTo>
                    <a:pt x="538" y="241"/>
                  </a:lnTo>
                  <a:lnTo>
                    <a:pt x="538" y="241"/>
                  </a:lnTo>
                  <a:lnTo>
                    <a:pt x="538" y="239"/>
                  </a:lnTo>
                  <a:lnTo>
                    <a:pt x="540" y="239"/>
                  </a:lnTo>
                  <a:lnTo>
                    <a:pt x="540" y="239"/>
                  </a:lnTo>
                  <a:lnTo>
                    <a:pt x="545" y="236"/>
                  </a:lnTo>
                  <a:lnTo>
                    <a:pt x="547" y="236"/>
                  </a:lnTo>
                  <a:lnTo>
                    <a:pt x="554" y="236"/>
                  </a:lnTo>
                  <a:lnTo>
                    <a:pt x="557" y="236"/>
                  </a:lnTo>
                  <a:lnTo>
                    <a:pt x="559" y="236"/>
                  </a:lnTo>
                  <a:lnTo>
                    <a:pt x="559" y="234"/>
                  </a:lnTo>
                  <a:lnTo>
                    <a:pt x="561" y="234"/>
                  </a:lnTo>
                  <a:lnTo>
                    <a:pt x="561" y="234"/>
                  </a:lnTo>
                  <a:lnTo>
                    <a:pt x="561" y="234"/>
                  </a:lnTo>
                  <a:lnTo>
                    <a:pt x="561" y="231"/>
                  </a:lnTo>
                  <a:lnTo>
                    <a:pt x="561" y="231"/>
                  </a:lnTo>
                  <a:lnTo>
                    <a:pt x="561" y="231"/>
                  </a:lnTo>
                  <a:lnTo>
                    <a:pt x="561" y="229"/>
                  </a:lnTo>
                  <a:lnTo>
                    <a:pt x="559" y="227"/>
                  </a:lnTo>
                  <a:lnTo>
                    <a:pt x="557" y="224"/>
                  </a:lnTo>
                  <a:lnTo>
                    <a:pt x="554" y="224"/>
                  </a:lnTo>
                  <a:lnTo>
                    <a:pt x="552" y="224"/>
                  </a:lnTo>
                  <a:lnTo>
                    <a:pt x="550" y="222"/>
                  </a:lnTo>
                  <a:lnTo>
                    <a:pt x="547" y="222"/>
                  </a:lnTo>
                  <a:lnTo>
                    <a:pt x="547" y="222"/>
                  </a:lnTo>
                  <a:lnTo>
                    <a:pt x="545" y="222"/>
                  </a:lnTo>
                  <a:lnTo>
                    <a:pt x="542" y="222"/>
                  </a:lnTo>
                  <a:lnTo>
                    <a:pt x="542" y="222"/>
                  </a:lnTo>
                  <a:lnTo>
                    <a:pt x="540" y="222"/>
                  </a:lnTo>
                  <a:lnTo>
                    <a:pt x="542" y="224"/>
                  </a:lnTo>
                  <a:lnTo>
                    <a:pt x="542" y="224"/>
                  </a:lnTo>
                  <a:lnTo>
                    <a:pt x="540" y="224"/>
                  </a:lnTo>
                  <a:lnTo>
                    <a:pt x="538" y="224"/>
                  </a:lnTo>
                  <a:lnTo>
                    <a:pt x="538" y="224"/>
                  </a:lnTo>
                  <a:lnTo>
                    <a:pt x="535" y="224"/>
                  </a:lnTo>
                  <a:lnTo>
                    <a:pt x="531" y="224"/>
                  </a:lnTo>
                  <a:lnTo>
                    <a:pt x="528" y="224"/>
                  </a:lnTo>
                  <a:lnTo>
                    <a:pt x="528" y="224"/>
                  </a:lnTo>
                  <a:lnTo>
                    <a:pt x="526" y="224"/>
                  </a:lnTo>
                  <a:lnTo>
                    <a:pt x="521" y="222"/>
                  </a:lnTo>
                  <a:lnTo>
                    <a:pt x="519" y="222"/>
                  </a:lnTo>
                  <a:lnTo>
                    <a:pt x="517" y="220"/>
                  </a:lnTo>
                  <a:lnTo>
                    <a:pt x="514" y="220"/>
                  </a:lnTo>
                  <a:lnTo>
                    <a:pt x="514" y="217"/>
                  </a:lnTo>
                  <a:lnTo>
                    <a:pt x="512" y="217"/>
                  </a:lnTo>
                  <a:lnTo>
                    <a:pt x="500" y="217"/>
                  </a:lnTo>
                  <a:lnTo>
                    <a:pt x="498" y="215"/>
                  </a:lnTo>
                  <a:lnTo>
                    <a:pt x="495" y="215"/>
                  </a:lnTo>
                  <a:lnTo>
                    <a:pt x="493" y="213"/>
                  </a:lnTo>
                  <a:lnTo>
                    <a:pt x="493" y="210"/>
                  </a:lnTo>
                  <a:lnTo>
                    <a:pt x="488" y="210"/>
                  </a:lnTo>
                  <a:lnTo>
                    <a:pt x="486" y="208"/>
                  </a:lnTo>
                  <a:lnTo>
                    <a:pt x="484" y="208"/>
                  </a:lnTo>
                  <a:lnTo>
                    <a:pt x="481" y="208"/>
                  </a:lnTo>
                  <a:lnTo>
                    <a:pt x="477" y="208"/>
                  </a:lnTo>
                  <a:lnTo>
                    <a:pt x="472" y="208"/>
                  </a:lnTo>
                  <a:lnTo>
                    <a:pt x="472" y="208"/>
                  </a:lnTo>
                  <a:lnTo>
                    <a:pt x="469" y="208"/>
                  </a:lnTo>
                  <a:lnTo>
                    <a:pt x="467" y="208"/>
                  </a:lnTo>
                  <a:lnTo>
                    <a:pt x="467" y="208"/>
                  </a:lnTo>
                  <a:lnTo>
                    <a:pt x="465" y="210"/>
                  </a:lnTo>
                  <a:lnTo>
                    <a:pt x="462" y="210"/>
                  </a:lnTo>
                  <a:lnTo>
                    <a:pt x="460" y="213"/>
                  </a:lnTo>
                  <a:lnTo>
                    <a:pt x="458" y="213"/>
                  </a:lnTo>
                  <a:lnTo>
                    <a:pt x="455" y="213"/>
                  </a:lnTo>
                  <a:lnTo>
                    <a:pt x="453" y="215"/>
                  </a:lnTo>
                  <a:lnTo>
                    <a:pt x="453" y="215"/>
                  </a:lnTo>
                  <a:lnTo>
                    <a:pt x="451" y="215"/>
                  </a:lnTo>
                  <a:lnTo>
                    <a:pt x="444" y="215"/>
                  </a:lnTo>
                  <a:lnTo>
                    <a:pt x="444" y="215"/>
                  </a:lnTo>
                  <a:lnTo>
                    <a:pt x="441" y="215"/>
                  </a:lnTo>
                  <a:lnTo>
                    <a:pt x="439" y="215"/>
                  </a:lnTo>
                  <a:lnTo>
                    <a:pt x="439" y="215"/>
                  </a:lnTo>
                  <a:lnTo>
                    <a:pt x="439" y="215"/>
                  </a:lnTo>
                  <a:lnTo>
                    <a:pt x="441" y="215"/>
                  </a:lnTo>
                  <a:lnTo>
                    <a:pt x="444" y="213"/>
                  </a:lnTo>
                  <a:lnTo>
                    <a:pt x="448" y="210"/>
                  </a:lnTo>
                  <a:lnTo>
                    <a:pt x="451" y="210"/>
                  </a:lnTo>
                  <a:lnTo>
                    <a:pt x="448" y="210"/>
                  </a:lnTo>
                  <a:lnTo>
                    <a:pt x="448" y="208"/>
                  </a:lnTo>
                  <a:lnTo>
                    <a:pt x="451" y="205"/>
                  </a:lnTo>
                  <a:lnTo>
                    <a:pt x="453" y="205"/>
                  </a:lnTo>
                  <a:lnTo>
                    <a:pt x="453" y="203"/>
                  </a:lnTo>
                  <a:lnTo>
                    <a:pt x="455" y="203"/>
                  </a:lnTo>
                  <a:lnTo>
                    <a:pt x="455" y="203"/>
                  </a:lnTo>
                  <a:lnTo>
                    <a:pt x="455" y="203"/>
                  </a:lnTo>
                  <a:lnTo>
                    <a:pt x="453" y="203"/>
                  </a:lnTo>
                  <a:lnTo>
                    <a:pt x="451" y="203"/>
                  </a:lnTo>
                  <a:lnTo>
                    <a:pt x="451" y="203"/>
                  </a:lnTo>
                  <a:lnTo>
                    <a:pt x="446" y="203"/>
                  </a:lnTo>
                  <a:lnTo>
                    <a:pt x="446" y="203"/>
                  </a:lnTo>
                  <a:lnTo>
                    <a:pt x="446" y="205"/>
                  </a:lnTo>
                  <a:lnTo>
                    <a:pt x="446" y="205"/>
                  </a:lnTo>
                  <a:lnTo>
                    <a:pt x="448" y="205"/>
                  </a:lnTo>
                  <a:lnTo>
                    <a:pt x="448" y="205"/>
                  </a:lnTo>
                  <a:lnTo>
                    <a:pt x="448" y="205"/>
                  </a:lnTo>
                  <a:lnTo>
                    <a:pt x="446" y="205"/>
                  </a:lnTo>
                  <a:lnTo>
                    <a:pt x="444" y="205"/>
                  </a:lnTo>
                  <a:lnTo>
                    <a:pt x="441" y="208"/>
                  </a:lnTo>
                  <a:lnTo>
                    <a:pt x="441" y="208"/>
                  </a:lnTo>
                  <a:lnTo>
                    <a:pt x="439" y="208"/>
                  </a:lnTo>
                  <a:lnTo>
                    <a:pt x="439" y="208"/>
                  </a:lnTo>
                  <a:lnTo>
                    <a:pt x="436" y="210"/>
                  </a:lnTo>
                  <a:lnTo>
                    <a:pt x="436" y="210"/>
                  </a:lnTo>
                  <a:lnTo>
                    <a:pt x="434" y="210"/>
                  </a:lnTo>
                  <a:lnTo>
                    <a:pt x="432" y="210"/>
                  </a:lnTo>
                  <a:lnTo>
                    <a:pt x="432" y="213"/>
                  </a:lnTo>
                  <a:lnTo>
                    <a:pt x="432" y="215"/>
                  </a:lnTo>
                  <a:lnTo>
                    <a:pt x="432" y="215"/>
                  </a:lnTo>
                  <a:lnTo>
                    <a:pt x="427" y="217"/>
                  </a:lnTo>
                  <a:lnTo>
                    <a:pt x="425" y="217"/>
                  </a:lnTo>
                  <a:lnTo>
                    <a:pt x="422" y="215"/>
                  </a:lnTo>
                  <a:lnTo>
                    <a:pt x="420" y="215"/>
                  </a:lnTo>
                  <a:lnTo>
                    <a:pt x="420" y="215"/>
                  </a:lnTo>
                  <a:lnTo>
                    <a:pt x="418" y="213"/>
                  </a:lnTo>
                  <a:lnTo>
                    <a:pt x="418" y="210"/>
                  </a:lnTo>
                  <a:lnTo>
                    <a:pt x="418" y="208"/>
                  </a:lnTo>
                  <a:lnTo>
                    <a:pt x="418" y="208"/>
                  </a:lnTo>
                  <a:lnTo>
                    <a:pt x="420" y="205"/>
                  </a:lnTo>
                  <a:lnTo>
                    <a:pt x="420" y="203"/>
                  </a:lnTo>
                  <a:lnTo>
                    <a:pt x="422" y="201"/>
                  </a:lnTo>
                  <a:lnTo>
                    <a:pt x="422" y="198"/>
                  </a:lnTo>
                  <a:lnTo>
                    <a:pt x="422" y="198"/>
                  </a:lnTo>
                  <a:lnTo>
                    <a:pt x="420" y="196"/>
                  </a:lnTo>
                  <a:lnTo>
                    <a:pt x="420" y="196"/>
                  </a:lnTo>
                  <a:lnTo>
                    <a:pt x="418" y="194"/>
                  </a:lnTo>
                  <a:lnTo>
                    <a:pt x="418" y="194"/>
                  </a:lnTo>
                  <a:lnTo>
                    <a:pt x="415" y="196"/>
                  </a:lnTo>
                  <a:lnTo>
                    <a:pt x="413" y="196"/>
                  </a:lnTo>
                  <a:lnTo>
                    <a:pt x="413" y="198"/>
                  </a:lnTo>
                  <a:lnTo>
                    <a:pt x="413" y="198"/>
                  </a:lnTo>
                  <a:lnTo>
                    <a:pt x="413" y="198"/>
                  </a:lnTo>
                  <a:lnTo>
                    <a:pt x="413" y="198"/>
                  </a:lnTo>
                  <a:lnTo>
                    <a:pt x="411" y="198"/>
                  </a:lnTo>
                  <a:lnTo>
                    <a:pt x="413" y="201"/>
                  </a:lnTo>
                  <a:lnTo>
                    <a:pt x="415" y="201"/>
                  </a:lnTo>
                  <a:lnTo>
                    <a:pt x="413" y="201"/>
                  </a:lnTo>
                  <a:lnTo>
                    <a:pt x="408" y="201"/>
                  </a:lnTo>
                  <a:lnTo>
                    <a:pt x="403" y="203"/>
                  </a:lnTo>
                  <a:lnTo>
                    <a:pt x="401" y="205"/>
                  </a:lnTo>
                  <a:lnTo>
                    <a:pt x="399" y="205"/>
                  </a:lnTo>
                  <a:lnTo>
                    <a:pt x="392" y="208"/>
                  </a:lnTo>
                  <a:lnTo>
                    <a:pt x="389" y="210"/>
                  </a:lnTo>
                  <a:lnTo>
                    <a:pt x="387" y="210"/>
                  </a:lnTo>
                  <a:lnTo>
                    <a:pt x="385" y="210"/>
                  </a:lnTo>
                  <a:lnTo>
                    <a:pt x="385" y="210"/>
                  </a:lnTo>
                  <a:lnTo>
                    <a:pt x="385" y="210"/>
                  </a:lnTo>
                  <a:lnTo>
                    <a:pt x="385" y="208"/>
                  </a:lnTo>
                  <a:lnTo>
                    <a:pt x="387" y="208"/>
                  </a:lnTo>
                  <a:lnTo>
                    <a:pt x="389" y="208"/>
                  </a:lnTo>
                  <a:lnTo>
                    <a:pt x="392" y="205"/>
                  </a:lnTo>
                  <a:lnTo>
                    <a:pt x="392" y="205"/>
                  </a:lnTo>
                  <a:lnTo>
                    <a:pt x="392" y="205"/>
                  </a:lnTo>
                  <a:lnTo>
                    <a:pt x="392" y="205"/>
                  </a:lnTo>
                  <a:lnTo>
                    <a:pt x="389" y="205"/>
                  </a:lnTo>
                  <a:lnTo>
                    <a:pt x="387" y="208"/>
                  </a:lnTo>
                  <a:lnTo>
                    <a:pt x="385" y="208"/>
                  </a:lnTo>
                  <a:lnTo>
                    <a:pt x="380" y="208"/>
                  </a:lnTo>
                  <a:lnTo>
                    <a:pt x="370" y="210"/>
                  </a:lnTo>
                  <a:lnTo>
                    <a:pt x="366" y="210"/>
                  </a:lnTo>
                  <a:lnTo>
                    <a:pt x="361" y="213"/>
                  </a:lnTo>
                  <a:lnTo>
                    <a:pt x="359" y="215"/>
                  </a:lnTo>
                  <a:lnTo>
                    <a:pt x="352" y="217"/>
                  </a:lnTo>
                  <a:lnTo>
                    <a:pt x="349" y="217"/>
                  </a:lnTo>
                  <a:lnTo>
                    <a:pt x="347" y="220"/>
                  </a:lnTo>
                  <a:lnTo>
                    <a:pt x="349" y="217"/>
                  </a:lnTo>
                  <a:lnTo>
                    <a:pt x="352" y="215"/>
                  </a:lnTo>
                  <a:lnTo>
                    <a:pt x="352" y="215"/>
                  </a:lnTo>
                  <a:lnTo>
                    <a:pt x="352" y="215"/>
                  </a:lnTo>
                  <a:lnTo>
                    <a:pt x="352" y="215"/>
                  </a:lnTo>
                  <a:lnTo>
                    <a:pt x="352" y="215"/>
                  </a:lnTo>
                  <a:lnTo>
                    <a:pt x="349" y="215"/>
                  </a:lnTo>
                  <a:lnTo>
                    <a:pt x="347" y="215"/>
                  </a:lnTo>
                  <a:lnTo>
                    <a:pt x="347" y="215"/>
                  </a:lnTo>
                  <a:lnTo>
                    <a:pt x="347" y="215"/>
                  </a:lnTo>
                  <a:lnTo>
                    <a:pt x="347" y="215"/>
                  </a:lnTo>
                  <a:lnTo>
                    <a:pt x="345" y="215"/>
                  </a:lnTo>
                  <a:lnTo>
                    <a:pt x="345" y="215"/>
                  </a:lnTo>
                  <a:lnTo>
                    <a:pt x="342" y="215"/>
                  </a:lnTo>
                  <a:lnTo>
                    <a:pt x="340" y="215"/>
                  </a:lnTo>
                  <a:lnTo>
                    <a:pt x="340" y="215"/>
                  </a:lnTo>
                  <a:lnTo>
                    <a:pt x="340" y="215"/>
                  </a:lnTo>
                  <a:lnTo>
                    <a:pt x="340" y="217"/>
                  </a:lnTo>
                  <a:lnTo>
                    <a:pt x="337" y="217"/>
                  </a:lnTo>
                  <a:lnTo>
                    <a:pt x="333" y="217"/>
                  </a:lnTo>
                  <a:lnTo>
                    <a:pt x="330" y="220"/>
                  </a:lnTo>
                  <a:lnTo>
                    <a:pt x="328" y="220"/>
                  </a:lnTo>
                  <a:lnTo>
                    <a:pt x="326" y="220"/>
                  </a:lnTo>
                  <a:lnTo>
                    <a:pt x="321" y="222"/>
                  </a:lnTo>
                  <a:lnTo>
                    <a:pt x="321" y="222"/>
                  </a:lnTo>
                  <a:lnTo>
                    <a:pt x="319" y="222"/>
                  </a:lnTo>
                  <a:lnTo>
                    <a:pt x="319" y="222"/>
                  </a:lnTo>
                  <a:lnTo>
                    <a:pt x="319" y="224"/>
                  </a:lnTo>
                  <a:lnTo>
                    <a:pt x="316" y="224"/>
                  </a:lnTo>
                  <a:lnTo>
                    <a:pt x="319" y="224"/>
                  </a:lnTo>
                  <a:lnTo>
                    <a:pt x="319" y="224"/>
                  </a:lnTo>
                  <a:lnTo>
                    <a:pt x="319" y="224"/>
                  </a:lnTo>
                  <a:lnTo>
                    <a:pt x="316" y="227"/>
                  </a:lnTo>
                  <a:lnTo>
                    <a:pt x="309" y="224"/>
                  </a:lnTo>
                  <a:lnTo>
                    <a:pt x="307" y="224"/>
                  </a:lnTo>
                  <a:lnTo>
                    <a:pt x="307" y="227"/>
                  </a:lnTo>
                  <a:lnTo>
                    <a:pt x="309" y="227"/>
                  </a:lnTo>
                  <a:lnTo>
                    <a:pt x="309" y="227"/>
                  </a:lnTo>
                  <a:lnTo>
                    <a:pt x="307" y="227"/>
                  </a:lnTo>
                  <a:lnTo>
                    <a:pt x="307" y="227"/>
                  </a:lnTo>
                  <a:lnTo>
                    <a:pt x="307" y="227"/>
                  </a:lnTo>
                  <a:lnTo>
                    <a:pt x="307" y="224"/>
                  </a:lnTo>
                  <a:lnTo>
                    <a:pt x="309" y="224"/>
                  </a:lnTo>
                  <a:lnTo>
                    <a:pt x="312" y="222"/>
                  </a:lnTo>
                  <a:lnTo>
                    <a:pt x="316" y="222"/>
                  </a:lnTo>
                  <a:lnTo>
                    <a:pt x="319" y="220"/>
                  </a:lnTo>
                  <a:lnTo>
                    <a:pt x="323" y="220"/>
                  </a:lnTo>
                  <a:lnTo>
                    <a:pt x="326" y="217"/>
                  </a:lnTo>
                  <a:lnTo>
                    <a:pt x="328" y="217"/>
                  </a:lnTo>
                  <a:lnTo>
                    <a:pt x="333" y="217"/>
                  </a:lnTo>
                  <a:lnTo>
                    <a:pt x="335" y="215"/>
                  </a:lnTo>
                  <a:lnTo>
                    <a:pt x="337" y="215"/>
                  </a:lnTo>
                  <a:lnTo>
                    <a:pt x="340" y="213"/>
                  </a:lnTo>
                  <a:lnTo>
                    <a:pt x="342" y="213"/>
                  </a:lnTo>
                  <a:lnTo>
                    <a:pt x="345" y="213"/>
                  </a:lnTo>
                  <a:lnTo>
                    <a:pt x="349" y="213"/>
                  </a:lnTo>
                  <a:lnTo>
                    <a:pt x="352" y="213"/>
                  </a:lnTo>
                  <a:lnTo>
                    <a:pt x="354" y="213"/>
                  </a:lnTo>
                  <a:lnTo>
                    <a:pt x="356" y="210"/>
                  </a:lnTo>
                  <a:lnTo>
                    <a:pt x="359" y="210"/>
                  </a:lnTo>
                  <a:lnTo>
                    <a:pt x="361" y="210"/>
                  </a:lnTo>
                  <a:lnTo>
                    <a:pt x="368" y="208"/>
                  </a:lnTo>
                  <a:lnTo>
                    <a:pt x="382" y="205"/>
                  </a:lnTo>
                  <a:lnTo>
                    <a:pt x="387" y="203"/>
                  </a:lnTo>
                  <a:lnTo>
                    <a:pt x="387" y="203"/>
                  </a:lnTo>
                  <a:lnTo>
                    <a:pt x="387" y="201"/>
                  </a:lnTo>
                  <a:lnTo>
                    <a:pt x="387" y="201"/>
                  </a:lnTo>
                  <a:lnTo>
                    <a:pt x="387" y="201"/>
                  </a:lnTo>
                  <a:lnTo>
                    <a:pt x="382" y="203"/>
                  </a:lnTo>
                  <a:lnTo>
                    <a:pt x="382" y="203"/>
                  </a:lnTo>
                  <a:lnTo>
                    <a:pt x="380" y="203"/>
                  </a:lnTo>
                  <a:lnTo>
                    <a:pt x="378" y="203"/>
                  </a:lnTo>
                  <a:lnTo>
                    <a:pt x="378" y="203"/>
                  </a:lnTo>
                  <a:lnTo>
                    <a:pt x="375" y="203"/>
                  </a:lnTo>
                  <a:lnTo>
                    <a:pt x="375" y="203"/>
                  </a:lnTo>
                  <a:lnTo>
                    <a:pt x="373" y="203"/>
                  </a:lnTo>
                  <a:lnTo>
                    <a:pt x="368" y="203"/>
                  </a:lnTo>
                  <a:lnTo>
                    <a:pt x="366" y="205"/>
                  </a:lnTo>
                  <a:lnTo>
                    <a:pt x="363" y="205"/>
                  </a:lnTo>
                  <a:lnTo>
                    <a:pt x="361" y="205"/>
                  </a:lnTo>
                  <a:lnTo>
                    <a:pt x="361" y="205"/>
                  </a:lnTo>
                  <a:lnTo>
                    <a:pt x="359" y="205"/>
                  </a:lnTo>
                  <a:lnTo>
                    <a:pt x="356" y="205"/>
                  </a:lnTo>
                  <a:lnTo>
                    <a:pt x="354" y="208"/>
                  </a:lnTo>
                  <a:lnTo>
                    <a:pt x="347" y="210"/>
                  </a:lnTo>
                  <a:lnTo>
                    <a:pt x="342" y="210"/>
                  </a:lnTo>
                  <a:lnTo>
                    <a:pt x="342" y="210"/>
                  </a:lnTo>
                  <a:lnTo>
                    <a:pt x="342" y="210"/>
                  </a:lnTo>
                  <a:lnTo>
                    <a:pt x="340" y="210"/>
                  </a:lnTo>
                  <a:lnTo>
                    <a:pt x="337" y="210"/>
                  </a:lnTo>
                  <a:lnTo>
                    <a:pt x="337" y="210"/>
                  </a:lnTo>
                  <a:lnTo>
                    <a:pt x="337" y="210"/>
                  </a:lnTo>
                  <a:lnTo>
                    <a:pt x="337" y="210"/>
                  </a:lnTo>
                  <a:lnTo>
                    <a:pt x="340" y="210"/>
                  </a:lnTo>
                  <a:lnTo>
                    <a:pt x="337" y="210"/>
                  </a:lnTo>
                  <a:lnTo>
                    <a:pt x="337" y="210"/>
                  </a:lnTo>
                  <a:lnTo>
                    <a:pt x="337" y="210"/>
                  </a:lnTo>
                  <a:lnTo>
                    <a:pt x="333" y="210"/>
                  </a:lnTo>
                  <a:lnTo>
                    <a:pt x="330" y="210"/>
                  </a:lnTo>
                  <a:lnTo>
                    <a:pt x="326" y="213"/>
                  </a:lnTo>
                  <a:lnTo>
                    <a:pt x="326" y="215"/>
                  </a:lnTo>
                  <a:lnTo>
                    <a:pt x="323" y="215"/>
                  </a:lnTo>
                  <a:lnTo>
                    <a:pt x="321" y="215"/>
                  </a:lnTo>
                  <a:lnTo>
                    <a:pt x="319" y="215"/>
                  </a:lnTo>
                  <a:lnTo>
                    <a:pt x="314" y="215"/>
                  </a:lnTo>
                  <a:lnTo>
                    <a:pt x="309" y="217"/>
                  </a:lnTo>
                  <a:lnTo>
                    <a:pt x="304" y="217"/>
                  </a:lnTo>
                  <a:lnTo>
                    <a:pt x="307" y="217"/>
                  </a:lnTo>
                  <a:lnTo>
                    <a:pt x="312" y="215"/>
                  </a:lnTo>
                  <a:lnTo>
                    <a:pt x="312" y="215"/>
                  </a:lnTo>
                  <a:lnTo>
                    <a:pt x="316" y="213"/>
                  </a:lnTo>
                  <a:lnTo>
                    <a:pt x="316" y="213"/>
                  </a:lnTo>
                  <a:lnTo>
                    <a:pt x="314" y="213"/>
                  </a:lnTo>
                  <a:lnTo>
                    <a:pt x="314" y="213"/>
                  </a:lnTo>
                  <a:lnTo>
                    <a:pt x="314" y="210"/>
                  </a:lnTo>
                  <a:lnTo>
                    <a:pt x="314" y="210"/>
                  </a:lnTo>
                  <a:lnTo>
                    <a:pt x="312" y="210"/>
                  </a:lnTo>
                  <a:lnTo>
                    <a:pt x="312" y="210"/>
                  </a:lnTo>
                  <a:lnTo>
                    <a:pt x="309" y="210"/>
                  </a:lnTo>
                  <a:lnTo>
                    <a:pt x="309" y="213"/>
                  </a:lnTo>
                  <a:lnTo>
                    <a:pt x="309" y="213"/>
                  </a:lnTo>
                  <a:lnTo>
                    <a:pt x="307" y="215"/>
                  </a:lnTo>
                  <a:lnTo>
                    <a:pt x="307" y="215"/>
                  </a:lnTo>
                  <a:lnTo>
                    <a:pt x="302" y="215"/>
                  </a:lnTo>
                  <a:lnTo>
                    <a:pt x="297" y="215"/>
                  </a:lnTo>
                  <a:lnTo>
                    <a:pt x="297" y="215"/>
                  </a:lnTo>
                  <a:lnTo>
                    <a:pt x="295" y="215"/>
                  </a:lnTo>
                  <a:lnTo>
                    <a:pt x="293" y="217"/>
                  </a:lnTo>
                  <a:lnTo>
                    <a:pt x="293" y="217"/>
                  </a:lnTo>
                  <a:lnTo>
                    <a:pt x="290" y="217"/>
                  </a:lnTo>
                  <a:lnTo>
                    <a:pt x="288" y="217"/>
                  </a:lnTo>
                  <a:lnTo>
                    <a:pt x="286" y="217"/>
                  </a:lnTo>
                  <a:lnTo>
                    <a:pt x="279" y="220"/>
                  </a:lnTo>
                  <a:lnTo>
                    <a:pt x="279" y="222"/>
                  </a:lnTo>
                  <a:lnTo>
                    <a:pt x="281" y="222"/>
                  </a:lnTo>
                  <a:lnTo>
                    <a:pt x="281" y="222"/>
                  </a:lnTo>
                  <a:lnTo>
                    <a:pt x="281" y="222"/>
                  </a:lnTo>
                  <a:lnTo>
                    <a:pt x="281" y="222"/>
                  </a:lnTo>
                  <a:lnTo>
                    <a:pt x="279" y="222"/>
                  </a:lnTo>
                  <a:lnTo>
                    <a:pt x="276" y="222"/>
                  </a:lnTo>
                  <a:lnTo>
                    <a:pt x="276" y="222"/>
                  </a:lnTo>
                  <a:lnTo>
                    <a:pt x="276" y="222"/>
                  </a:lnTo>
                  <a:lnTo>
                    <a:pt x="274" y="224"/>
                  </a:lnTo>
                  <a:lnTo>
                    <a:pt x="274" y="224"/>
                  </a:lnTo>
                  <a:lnTo>
                    <a:pt x="279" y="224"/>
                  </a:lnTo>
                  <a:lnTo>
                    <a:pt x="279" y="224"/>
                  </a:lnTo>
                  <a:lnTo>
                    <a:pt x="279" y="224"/>
                  </a:lnTo>
                  <a:lnTo>
                    <a:pt x="279" y="227"/>
                  </a:lnTo>
                  <a:lnTo>
                    <a:pt x="279" y="229"/>
                  </a:lnTo>
                  <a:lnTo>
                    <a:pt x="276" y="227"/>
                  </a:lnTo>
                  <a:lnTo>
                    <a:pt x="274" y="224"/>
                  </a:lnTo>
                  <a:lnTo>
                    <a:pt x="271" y="224"/>
                  </a:lnTo>
                  <a:lnTo>
                    <a:pt x="267" y="224"/>
                  </a:lnTo>
                  <a:lnTo>
                    <a:pt x="262" y="224"/>
                  </a:lnTo>
                  <a:lnTo>
                    <a:pt x="260" y="224"/>
                  </a:lnTo>
                  <a:lnTo>
                    <a:pt x="257" y="222"/>
                  </a:lnTo>
                  <a:lnTo>
                    <a:pt x="253" y="220"/>
                  </a:lnTo>
                  <a:lnTo>
                    <a:pt x="250" y="220"/>
                  </a:lnTo>
                  <a:lnTo>
                    <a:pt x="250" y="220"/>
                  </a:lnTo>
                  <a:lnTo>
                    <a:pt x="246" y="217"/>
                  </a:lnTo>
                  <a:lnTo>
                    <a:pt x="243" y="213"/>
                  </a:lnTo>
                  <a:lnTo>
                    <a:pt x="236" y="213"/>
                  </a:lnTo>
                  <a:lnTo>
                    <a:pt x="229" y="213"/>
                  </a:lnTo>
                  <a:lnTo>
                    <a:pt x="224" y="210"/>
                  </a:lnTo>
                  <a:lnTo>
                    <a:pt x="222" y="210"/>
                  </a:lnTo>
                  <a:lnTo>
                    <a:pt x="217" y="215"/>
                  </a:lnTo>
                  <a:lnTo>
                    <a:pt x="210" y="222"/>
                  </a:lnTo>
                  <a:lnTo>
                    <a:pt x="203" y="227"/>
                  </a:lnTo>
                  <a:lnTo>
                    <a:pt x="196" y="231"/>
                  </a:lnTo>
                  <a:lnTo>
                    <a:pt x="189" y="236"/>
                  </a:lnTo>
                  <a:lnTo>
                    <a:pt x="182" y="243"/>
                  </a:lnTo>
                  <a:lnTo>
                    <a:pt x="175" y="248"/>
                  </a:lnTo>
                  <a:lnTo>
                    <a:pt x="168" y="253"/>
                  </a:lnTo>
                  <a:lnTo>
                    <a:pt x="161" y="257"/>
                  </a:lnTo>
                  <a:lnTo>
                    <a:pt x="154" y="265"/>
                  </a:lnTo>
                  <a:lnTo>
                    <a:pt x="149" y="269"/>
                  </a:lnTo>
                  <a:lnTo>
                    <a:pt x="142" y="274"/>
                  </a:lnTo>
                  <a:lnTo>
                    <a:pt x="135" y="279"/>
                  </a:lnTo>
                  <a:lnTo>
                    <a:pt x="128" y="286"/>
                  </a:lnTo>
                  <a:lnTo>
                    <a:pt x="121" y="291"/>
                  </a:lnTo>
                  <a:lnTo>
                    <a:pt x="114" y="295"/>
                  </a:lnTo>
                  <a:lnTo>
                    <a:pt x="109" y="300"/>
                  </a:lnTo>
                  <a:lnTo>
                    <a:pt x="102" y="307"/>
                  </a:lnTo>
                  <a:lnTo>
                    <a:pt x="95" y="312"/>
                  </a:lnTo>
                  <a:lnTo>
                    <a:pt x="88" y="317"/>
                  </a:lnTo>
                  <a:lnTo>
                    <a:pt x="83" y="324"/>
                  </a:lnTo>
                  <a:lnTo>
                    <a:pt x="76" y="328"/>
                  </a:lnTo>
                  <a:lnTo>
                    <a:pt x="69" y="333"/>
                  </a:lnTo>
                  <a:lnTo>
                    <a:pt x="62" y="340"/>
                  </a:lnTo>
                  <a:lnTo>
                    <a:pt x="57" y="345"/>
                  </a:lnTo>
                  <a:lnTo>
                    <a:pt x="50" y="350"/>
                  </a:lnTo>
                  <a:lnTo>
                    <a:pt x="43" y="357"/>
                  </a:lnTo>
                  <a:lnTo>
                    <a:pt x="38" y="361"/>
                  </a:lnTo>
                  <a:lnTo>
                    <a:pt x="31" y="369"/>
                  </a:lnTo>
                  <a:lnTo>
                    <a:pt x="24" y="373"/>
                  </a:lnTo>
                  <a:lnTo>
                    <a:pt x="17" y="378"/>
                  </a:lnTo>
                  <a:lnTo>
                    <a:pt x="12" y="385"/>
                  </a:lnTo>
                  <a:lnTo>
                    <a:pt x="15" y="385"/>
                  </a:lnTo>
                  <a:lnTo>
                    <a:pt x="17" y="385"/>
                  </a:lnTo>
                  <a:lnTo>
                    <a:pt x="19" y="385"/>
                  </a:lnTo>
                  <a:lnTo>
                    <a:pt x="22" y="385"/>
                  </a:lnTo>
                  <a:lnTo>
                    <a:pt x="24" y="388"/>
                  </a:lnTo>
                  <a:lnTo>
                    <a:pt x="29" y="385"/>
                  </a:lnTo>
                  <a:lnTo>
                    <a:pt x="31" y="383"/>
                  </a:lnTo>
                  <a:lnTo>
                    <a:pt x="36" y="383"/>
                  </a:lnTo>
                  <a:lnTo>
                    <a:pt x="38" y="383"/>
                  </a:lnTo>
                  <a:lnTo>
                    <a:pt x="40" y="383"/>
                  </a:lnTo>
                  <a:lnTo>
                    <a:pt x="40" y="385"/>
                  </a:lnTo>
                  <a:lnTo>
                    <a:pt x="36" y="388"/>
                  </a:lnTo>
                  <a:lnTo>
                    <a:pt x="33" y="388"/>
                  </a:lnTo>
                  <a:lnTo>
                    <a:pt x="33" y="390"/>
                  </a:lnTo>
                  <a:lnTo>
                    <a:pt x="36" y="392"/>
                  </a:lnTo>
                  <a:lnTo>
                    <a:pt x="38" y="392"/>
                  </a:lnTo>
                  <a:lnTo>
                    <a:pt x="36" y="395"/>
                  </a:lnTo>
                  <a:lnTo>
                    <a:pt x="36" y="397"/>
                  </a:lnTo>
                  <a:lnTo>
                    <a:pt x="38" y="397"/>
                  </a:lnTo>
                  <a:lnTo>
                    <a:pt x="38" y="399"/>
                  </a:lnTo>
                  <a:lnTo>
                    <a:pt x="38" y="402"/>
                  </a:lnTo>
                  <a:lnTo>
                    <a:pt x="38" y="402"/>
                  </a:lnTo>
                  <a:lnTo>
                    <a:pt x="40" y="404"/>
                  </a:lnTo>
                  <a:lnTo>
                    <a:pt x="40" y="404"/>
                  </a:lnTo>
                  <a:lnTo>
                    <a:pt x="38" y="406"/>
                  </a:lnTo>
                  <a:lnTo>
                    <a:pt x="36" y="409"/>
                  </a:lnTo>
                  <a:lnTo>
                    <a:pt x="33" y="411"/>
                  </a:lnTo>
                  <a:lnTo>
                    <a:pt x="36" y="411"/>
                  </a:lnTo>
                  <a:lnTo>
                    <a:pt x="40" y="409"/>
                  </a:lnTo>
                  <a:lnTo>
                    <a:pt x="43" y="409"/>
                  </a:lnTo>
                  <a:lnTo>
                    <a:pt x="48" y="406"/>
                  </a:lnTo>
                  <a:lnTo>
                    <a:pt x="50" y="406"/>
                  </a:lnTo>
                  <a:lnTo>
                    <a:pt x="55" y="406"/>
                  </a:lnTo>
                  <a:lnTo>
                    <a:pt x="57" y="404"/>
                  </a:lnTo>
                  <a:lnTo>
                    <a:pt x="62" y="402"/>
                  </a:lnTo>
                  <a:lnTo>
                    <a:pt x="64" y="402"/>
                  </a:lnTo>
                  <a:lnTo>
                    <a:pt x="64" y="399"/>
                  </a:lnTo>
                  <a:lnTo>
                    <a:pt x="66" y="399"/>
                  </a:lnTo>
                  <a:lnTo>
                    <a:pt x="66" y="397"/>
                  </a:lnTo>
                  <a:lnTo>
                    <a:pt x="71" y="397"/>
                  </a:lnTo>
                  <a:lnTo>
                    <a:pt x="73" y="397"/>
                  </a:lnTo>
                  <a:lnTo>
                    <a:pt x="78" y="395"/>
                  </a:lnTo>
                  <a:lnTo>
                    <a:pt x="83" y="395"/>
                  </a:lnTo>
                  <a:lnTo>
                    <a:pt x="83" y="395"/>
                  </a:lnTo>
                  <a:lnTo>
                    <a:pt x="85" y="397"/>
                  </a:lnTo>
                  <a:lnTo>
                    <a:pt x="85" y="399"/>
                  </a:lnTo>
                  <a:lnTo>
                    <a:pt x="85" y="399"/>
                  </a:lnTo>
                  <a:lnTo>
                    <a:pt x="83" y="399"/>
                  </a:lnTo>
                  <a:lnTo>
                    <a:pt x="83" y="402"/>
                  </a:lnTo>
                  <a:lnTo>
                    <a:pt x="81" y="404"/>
                  </a:lnTo>
                  <a:lnTo>
                    <a:pt x="81" y="404"/>
                  </a:lnTo>
                  <a:lnTo>
                    <a:pt x="83" y="404"/>
                  </a:lnTo>
                  <a:lnTo>
                    <a:pt x="83" y="406"/>
                  </a:lnTo>
                  <a:lnTo>
                    <a:pt x="83" y="406"/>
                  </a:lnTo>
                  <a:lnTo>
                    <a:pt x="85" y="409"/>
                  </a:lnTo>
                  <a:lnTo>
                    <a:pt x="83" y="409"/>
                  </a:lnTo>
                  <a:lnTo>
                    <a:pt x="83" y="409"/>
                  </a:lnTo>
                  <a:lnTo>
                    <a:pt x="83" y="411"/>
                  </a:lnTo>
                  <a:lnTo>
                    <a:pt x="83" y="411"/>
                  </a:lnTo>
                  <a:lnTo>
                    <a:pt x="83" y="411"/>
                  </a:lnTo>
                  <a:lnTo>
                    <a:pt x="83" y="414"/>
                  </a:lnTo>
                  <a:lnTo>
                    <a:pt x="83" y="414"/>
                  </a:lnTo>
                  <a:lnTo>
                    <a:pt x="85" y="414"/>
                  </a:lnTo>
                  <a:lnTo>
                    <a:pt x="85" y="416"/>
                  </a:lnTo>
                  <a:lnTo>
                    <a:pt x="85" y="418"/>
                  </a:lnTo>
                  <a:lnTo>
                    <a:pt x="85" y="418"/>
                  </a:lnTo>
                  <a:lnTo>
                    <a:pt x="85" y="421"/>
                  </a:lnTo>
                  <a:lnTo>
                    <a:pt x="85" y="423"/>
                  </a:lnTo>
                  <a:lnTo>
                    <a:pt x="85" y="425"/>
                  </a:lnTo>
                  <a:lnTo>
                    <a:pt x="83" y="428"/>
                  </a:lnTo>
                  <a:lnTo>
                    <a:pt x="83" y="430"/>
                  </a:lnTo>
                  <a:lnTo>
                    <a:pt x="83" y="432"/>
                  </a:lnTo>
                  <a:lnTo>
                    <a:pt x="83" y="432"/>
                  </a:lnTo>
                  <a:lnTo>
                    <a:pt x="83" y="437"/>
                  </a:lnTo>
                  <a:lnTo>
                    <a:pt x="81" y="440"/>
                  </a:lnTo>
                  <a:lnTo>
                    <a:pt x="81" y="440"/>
                  </a:lnTo>
                  <a:lnTo>
                    <a:pt x="81" y="444"/>
                  </a:lnTo>
                  <a:lnTo>
                    <a:pt x="81" y="444"/>
                  </a:lnTo>
                  <a:lnTo>
                    <a:pt x="78" y="447"/>
                  </a:lnTo>
                  <a:lnTo>
                    <a:pt x="76" y="447"/>
                  </a:lnTo>
                  <a:lnTo>
                    <a:pt x="78" y="447"/>
                  </a:lnTo>
                  <a:lnTo>
                    <a:pt x="81" y="449"/>
                  </a:lnTo>
                  <a:lnTo>
                    <a:pt x="78" y="449"/>
                  </a:lnTo>
                  <a:lnTo>
                    <a:pt x="76" y="451"/>
                  </a:lnTo>
                  <a:lnTo>
                    <a:pt x="78" y="451"/>
                  </a:lnTo>
                  <a:lnTo>
                    <a:pt x="78" y="454"/>
                  </a:lnTo>
                  <a:lnTo>
                    <a:pt x="76" y="454"/>
                  </a:lnTo>
                  <a:lnTo>
                    <a:pt x="76" y="456"/>
                  </a:lnTo>
                  <a:lnTo>
                    <a:pt x="76" y="456"/>
                  </a:lnTo>
                  <a:lnTo>
                    <a:pt x="78" y="456"/>
                  </a:lnTo>
                  <a:lnTo>
                    <a:pt x="78" y="456"/>
                  </a:lnTo>
                  <a:lnTo>
                    <a:pt x="81" y="458"/>
                  </a:lnTo>
                  <a:lnTo>
                    <a:pt x="81" y="458"/>
                  </a:lnTo>
                  <a:lnTo>
                    <a:pt x="83" y="458"/>
                  </a:lnTo>
                  <a:lnTo>
                    <a:pt x="83" y="461"/>
                  </a:lnTo>
                  <a:lnTo>
                    <a:pt x="85" y="461"/>
                  </a:lnTo>
                  <a:lnTo>
                    <a:pt x="88" y="461"/>
                  </a:lnTo>
                  <a:lnTo>
                    <a:pt x="88" y="463"/>
                  </a:lnTo>
                  <a:lnTo>
                    <a:pt x="88" y="463"/>
                  </a:lnTo>
                  <a:lnTo>
                    <a:pt x="88" y="466"/>
                  </a:lnTo>
                  <a:lnTo>
                    <a:pt x="90" y="468"/>
                  </a:lnTo>
                  <a:lnTo>
                    <a:pt x="92" y="466"/>
                  </a:lnTo>
                  <a:lnTo>
                    <a:pt x="92" y="468"/>
                  </a:lnTo>
                  <a:lnTo>
                    <a:pt x="92" y="468"/>
                  </a:lnTo>
                  <a:lnTo>
                    <a:pt x="90" y="470"/>
                  </a:lnTo>
                  <a:lnTo>
                    <a:pt x="90" y="470"/>
                  </a:lnTo>
                  <a:lnTo>
                    <a:pt x="90" y="470"/>
                  </a:lnTo>
                  <a:lnTo>
                    <a:pt x="88" y="473"/>
                  </a:lnTo>
                  <a:lnTo>
                    <a:pt x="85" y="473"/>
                  </a:lnTo>
                  <a:lnTo>
                    <a:pt x="85" y="475"/>
                  </a:lnTo>
                  <a:lnTo>
                    <a:pt x="83" y="475"/>
                  </a:lnTo>
                  <a:lnTo>
                    <a:pt x="83" y="477"/>
                  </a:lnTo>
                  <a:lnTo>
                    <a:pt x="81" y="480"/>
                  </a:lnTo>
                  <a:lnTo>
                    <a:pt x="81" y="482"/>
                  </a:lnTo>
                  <a:lnTo>
                    <a:pt x="78" y="482"/>
                  </a:lnTo>
                  <a:lnTo>
                    <a:pt x="76" y="484"/>
                  </a:lnTo>
                  <a:lnTo>
                    <a:pt x="73" y="487"/>
                  </a:lnTo>
                  <a:lnTo>
                    <a:pt x="73" y="487"/>
                  </a:lnTo>
                  <a:lnTo>
                    <a:pt x="76" y="487"/>
                  </a:lnTo>
                  <a:lnTo>
                    <a:pt x="81" y="484"/>
                  </a:lnTo>
                  <a:lnTo>
                    <a:pt x="81" y="482"/>
                  </a:lnTo>
                  <a:lnTo>
                    <a:pt x="83" y="480"/>
                  </a:lnTo>
                  <a:lnTo>
                    <a:pt x="85" y="477"/>
                  </a:lnTo>
                  <a:lnTo>
                    <a:pt x="88" y="477"/>
                  </a:lnTo>
                  <a:lnTo>
                    <a:pt x="85" y="477"/>
                  </a:lnTo>
                  <a:lnTo>
                    <a:pt x="85" y="480"/>
                  </a:lnTo>
                  <a:lnTo>
                    <a:pt x="85" y="480"/>
                  </a:lnTo>
                  <a:lnTo>
                    <a:pt x="88" y="480"/>
                  </a:lnTo>
                  <a:lnTo>
                    <a:pt x="88" y="480"/>
                  </a:lnTo>
                  <a:lnTo>
                    <a:pt x="88" y="480"/>
                  </a:lnTo>
                  <a:lnTo>
                    <a:pt x="83" y="482"/>
                  </a:lnTo>
                  <a:lnTo>
                    <a:pt x="78" y="484"/>
                  </a:lnTo>
                  <a:lnTo>
                    <a:pt x="76" y="487"/>
                  </a:lnTo>
                  <a:lnTo>
                    <a:pt x="69" y="492"/>
                  </a:lnTo>
                  <a:lnTo>
                    <a:pt x="69" y="492"/>
                  </a:lnTo>
                  <a:lnTo>
                    <a:pt x="64" y="494"/>
                  </a:lnTo>
                  <a:lnTo>
                    <a:pt x="64" y="494"/>
                  </a:lnTo>
                  <a:lnTo>
                    <a:pt x="62" y="496"/>
                  </a:lnTo>
                  <a:lnTo>
                    <a:pt x="62" y="496"/>
                  </a:lnTo>
                  <a:lnTo>
                    <a:pt x="59" y="499"/>
                  </a:lnTo>
                  <a:lnTo>
                    <a:pt x="57" y="499"/>
                  </a:lnTo>
                  <a:lnTo>
                    <a:pt x="57" y="501"/>
                  </a:lnTo>
                  <a:lnTo>
                    <a:pt x="55" y="501"/>
                  </a:lnTo>
                  <a:lnTo>
                    <a:pt x="55" y="503"/>
                  </a:lnTo>
                  <a:lnTo>
                    <a:pt x="57" y="506"/>
                  </a:lnTo>
                  <a:lnTo>
                    <a:pt x="62" y="503"/>
                  </a:lnTo>
                  <a:lnTo>
                    <a:pt x="62" y="503"/>
                  </a:lnTo>
                  <a:lnTo>
                    <a:pt x="64" y="503"/>
                  </a:lnTo>
                  <a:lnTo>
                    <a:pt x="62" y="506"/>
                  </a:lnTo>
                  <a:lnTo>
                    <a:pt x="57" y="506"/>
                  </a:lnTo>
                  <a:lnTo>
                    <a:pt x="57" y="506"/>
                  </a:lnTo>
                  <a:lnTo>
                    <a:pt x="52" y="508"/>
                  </a:lnTo>
                  <a:lnTo>
                    <a:pt x="50" y="510"/>
                  </a:lnTo>
                  <a:lnTo>
                    <a:pt x="45" y="513"/>
                  </a:lnTo>
                  <a:lnTo>
                    <a:pt x="45" y="515"/>
                  </a:lnTo>
                  <a:lnTo>
                    <a:pt x="48" y="518"/>
                  </a:lnTo>
                  <a:lnTo>
                    <a:pt x="48" y="518"/>
                  </a:lnTo>
                  <a:lnTo>
                    <a:pt x="48" y="520"/>
                  </a:lnTo>
                  <a:lnTo>
                    <a:pt x="48" y="522"/>
                  </a:lnTo>
                  <a:lnTo>
                    <a:pt x="48" y="522"/>
                  </a:lnTo>
                  <a:lnTo>
                    <a:pt x="52" y="522"/>
                  </a:lnTo>
                  <a:lnTo>
                    <a:pt x="55" y="520"/>
                  </a:lnTo>
                  <a:lnTo>
                    <a:pt x="57" y="520"/>
                  </a:lnTo>
                  <a:lnTo>
                    <a:pt x="57" y="520"/>
                  </a:lnTo>
                  <a:lnTo>
                    <a:pt x="59" y="518"/>
                  </a:lnTo>
                  <a:lnTo>
                    <a:pt x="62" y="515"/>
                  </a:lnTo>
                  <a:lnTo>
                    <a:pt x="66" y="513"/>
                  </a:lnTo>
                  <a:lnTo>
                    <a:pt x="66" y="513"/>
                  </a:lnTo>
                  <a:lnTo>
                    <a:pt x="69" y="510"/>
                  </a:lnTo>
                  <a:lnTo>
                    <a:pt x="69" y="510"/>
                  </a:lnTo>
                  <a:lnTo>
                    <a:pt x="69" y="513"/>
                  </a:lnTo>
                  <a:lnTo>
                    <a:pt x="69" y="513"/>
                  </a:lnTo>
                  <a:lnTo>
                    <a:pt x="73" y="510"/>
                  </a:lnTo>
                  <a:lnTo>
                    <a:pt x="76" y="510"/>
                  </a:lnTo>
                  <a:lnTo>
                    <a:pt x="76" y="510"/>
                  </a:lnTo>
                  <a:lnTo>
                    <a:pt x="76" y="510"/>
                  </a:lnTo>
                  <a:lnTo>
                    <a:pt x="73" y="513"/>
                  </a:lnTo>
                  <a:lnTo>
                    <a:pt x="71" y="513"/>
                  </a:lnTo>
                  <a:lnTo>
                    <a:pt x="71" y="513"/>
                  </a:lnTo>
                  <a:lnTo>
                    <a:pt x="71" y="513"/>
                  </a:lnTo>
                  <a:lnTo>
                    <a:pt x="69" y="515"/>
                  </a:lnTo>
                  <a:lnTo>
                    <a:pt x="69" y="515"/>
                  </a:lnTo>
                  <a:lnTo>
                    <a:pt x="69" y="518"/>
                  </a:lnTo>
                  <a:lnTo>
                    <a:pt x="69" y="518"/>
                  </a:lnTo>
                  <a:lnTo>
                    <a:pt x="69" y="520"/>
                  </a:lnTo>
                  <a:lnTo>
                    <a:pt x="69" y="520"/>
                  </a:lnTo>
                  <a:lnTo>
                    <a:pt x="71" y="518"/>
                  </a:lnTo>
                  <a:lnTo>
                    <a:pt x="73" y="518"/>
                  </a:lnTo>
                  <a:lnTo>
                    <a:pt x="76" y="520"/>
                  </a:lnTo>
                  <a:lnTo>
                    <a:pt x="76" y="522"/>
                  </a:lnTo>
                  <a:lnTo>
                    <a:pt x="76" y="522"/>
                  </a:lnTo>
                  <a:lnTo>
                    <a:pt x="73" y="520"/>
                  </a:lnTo>
                  <a:lnTo>
                    <a:pt x="73" y="520"/>
                  </a:lnTo>
                  <a:lnTo>
                    <a:pt x="73" y="520"/>
                  </a:lnTo>
                  <a:lnTo>
                    <a:pt x="71" y="520"/>
                  </a:lnTo>
                  <a:lnTo>
                    <a:pt x="69" y="520"/>
                  </a:lnTo>
                  <a:lnTo>
                    <a:pt x="69" y="520"/>
                  </a:lnTo>
                  <a:lnTo>
                    <a:pt x="66" y="518"/>
                  </a:lnTo>
                  <a:lnTo>
                    <a:pt x="64" y="518"/>
                  </a:lnTo>
                  <a:lnTo>
                    <a:pt x="66" y="515"/>
                  </a:lnTo>
                  <a:lnTo>
                    <a:pt x="69" y="515"/>
                  </a:lnTo>
                  <a:lnTo>
                    <a:pt x="66" y="515"/>
                  </a:lnTo>
                  <a:lnTo>
                    <a:pt x="64" y="515"/>
                  </a:lnTo>
                  <a:lnTo>
                    <a:pt x="62" y="515"/>
                  </a:lnTo>
                  <a:lnTo>
                    <a:pt x="59" y="518"/>
                  </a:lnTo>
                  <a:lnTo>
                    <a:pt x="59" y="520"/>
                  </a:lnTo>
                  <a:lnTo>
                    <a:pt x="59" y="520"/>
                  </a:lnTo>
                  <a:lnTo>
                    <a:pt x="62" y="522"/>
                  </a:lnTo>
                  <a:lnTo>
                    <a:pt x="64" y="525"/>
                  </a:lnTo>
                  <a:lnTo>
                    <a:pt x="64" y="525"/>
                  </a:lnTo>
                  <a:lnTo>
                    <a:pt x="59" y="532"/>
                  </a:lnTo>
                  <a:lnTo>
                    <a:pt x="59" y="532"/>
                  </a:lnTo>
                  <a:lnTo>
                    <a:pt x="66" y="529"/>
                  </a:lnTo>
                  <a:lnTo>
                    <a:pt x="66" y="529"/>
                  </a:lnTo>
                  <a:lnTo>
                    <a:pt x="64" y="532"/>
                  </a:lnTo>
                  <a:lnTo>
                    <a:pt x="64" y="532"/>
                  </a:lnTo>
                  <a:lnTo>
                    <a:pt x="59" y="536"/>
                  </a:lnTo>
                  <a:lnTo>
                    <a:pt x="55" y="539"/>
                  </a:lnTo>
                  <a:lnTo>
                    <a:pt x="55" y="541"/>
                  </a:lnTo>
                  <a:lnTo>
                    <a:pt x="55" y="541"/>
                  </a:lnTo>
                  <a:lnTo>
                    <a:pt x="57" y="541"/>
                  </a:lnTo>
                  <a:lnTo>
                    <a:pt x="59" y="539"/>
                  </a:lnTo>
                  <a:lnTo>
                    <a:pt x="62" y="536"/>
                  </a:lnTo>
                  <a:lnTo>
                    <a:pt x="62" y="536"/>
                  </a:lnTo>
                  <a:lnTo>
                    <a:pt x="59" y="539"/>
                  </a:lnTo>
                  <a:lnTo>
                    <a:pt x="59" y="539"/>
                  </a:lnTo>
                  <a:lnTo>
                    <a:pt x="59" y="539"/>
                  </a:lnTo>
                  <a:lnTo>
                    <a:pt x="57" y="541"/>
                  </a:lnTo>
                  <a:lnTo>
                    <a:pt x="57" y="541"/>
                  </a:lnTo>
                  <a:lnTo>
                    <a:pt x="50" y="546"/>
                  </a:lnTo>
                  <a:lnTo>
                    <a:pt x="50" y="548"/>
                  </a:lnTo>
                  <a:lnTo>
                    <a:pt x="48" y="553"/>
                  </a:lnTo>
                  <a:lnTo>
                    <a:pt x="52" y="551"/>
                  </a:lnTo>
                  <a:lnTo>
                    <a:pt x="57" y="546"/>
                  </a:lnTo>
                  <a:lnTo>
                    <a:pt x="59" y="544"/>
                  </a:lnTo>
                  <a:lnTo>
                    <a:pt x="59" y="544"/>
                  </a:lnTo>
                  <a:lnTo>
                    <a:pt x="62" y="541"/>
                  </a:lnTo>
                  <a:lnTo>
                    <a:pt x="64" y="541"/>
                  </a:lnTo>
                  <a:lnTo>
                    <a:pt x="66" y="541"/>
                  </a:lnTo>
                  <a:lnTo>
                    <a:pt x="76" y="536"/>
                  </a:lnTo>
                  <a:lnTo>
                    <a:pt x="78" y="536"/>
                  </a:lnTo>
                  <a:lnTo>
                    <a:pt x="78" y="534"/>
                  </a:lnTo>
                  <a:lnTo>
                    <a:pt x="81" y="534"/>
                  </a:lnTo>
                  <a:lnTo>
                    <a:pt x="81" y="534"/>
                  </a:lnTo>
                  <a:lnTo>
                    <a:pt x="83" y="532"/>
                  </a:lnTo>
                  <a:lnTo>
                    <a:pt x="83" y="532"/>
                  </a:lnTo>
                  <a:lnTo>
                    <a:pt x="81" y="532"/>
                  </a:lnTo>
                  <a:lnTo>
                    <a:pt x="81" y="534"/>
                  </a:lnTo>
                  <a:lnTo>
                    <a:pt x="81" y="534"/>
                  </a:lnTo>
                  <a:lnTo>
                    <a:pt x="78" y="534"/>
                  </a:lnTo>
                  <a:lnTo>
                    <a:pt x="73" y="539"/>
                  </a:lnTo>
                  <a:lnTo>
                    <a:pt x="73" y="539"/>
                  </a:lnTo>
                  <a:lnTo>
                    <a:pt x="73" y="539"/>
                  </a:lnTo>
                  <a:lnTo>
                    <a:pt x="71" y="541"/>
                  </a:lnTo>
                  <a:lnTo>
                    <a:pt x="71" y="541"/>
                  </a:lnTo>
                  <a:lnTo>
                    <a:pt x="73" y="541"/>
                  </a:lnTo>
                  <a:lnTo>
                    <a:pt x="73" y="544"/>
                  </a:lnTo>
                  <a:lnTo>
                    <a:pt x="73" y="544"/>
                  </a:lnTo>
                  <a:lnTo>
                    <a:pt x="73" y="546"/>
                  </a:lnTo>
                  <a:lnTo>
                    <a:pt x="73" y="548"/>
                  </a:lnTo>
                  <a:lnTo>
                    <a:pt x="73" y="548"/>
                  </a:lnTo>
                  <a:lnTo>
                    <a:pt x="73" y="546"/>
                  </a:lnTo>
                  <a:lnTo>
                    <a:pt x="73" y="546"/>
                  </a:lnTo>
                  <a:lnTo>
                    <a:pt x="73" y="544"/>
                  </a:lnTo>
                  <a:lnTo>
                    <a:pt x="73" y="544"/>
                  </a:lnTo>
                  <a:lnTo>
                    <a:pt x="71" y="541"/>
                  </a:lnTo>
                  <a:lnTo>
                    <a:pt x="71" y="541"/>
                  </a:lnTo>
                  <a:lnTo>
                    <a:pt x="66" y="541"/>
                  </a:lnTo>
                  <a:lnTo>
                    <a:pt x="64" y="544"/>
                  </a:lnTo>
                  <a:lnTo>
                    <a:pt x="62" y="544"/>
                  </a:lnTo>
                  <a:lnTo>
                    <a:pt x="59" y="544"/>
                  </a:lnTo>
                  <a:lnTo>
                    <a:pt x="57" y="546"/>
                  </a:lnTo>
                  <a:lnTo>
                    <a:pt x="55" y="548"/>
                  </a:lnTo>
                  <a:lnTo>
                    <a:pt x="57" y="548"/>
                  </a:lnTo>
                  <a:lnTo>
                    <a:pt x="52" y="551"/>
                  </a:lnTo>
                  <a:lnTo>
                    <a:pt x="50" y="553"/>
                  </a:lnTo>
                  <a:lnTo>
                    <a:pt x="50" y="553"/>
                  </a:lnTo>
                  <a:lnTo>
                    <a:pt x="50" y="555"/>
                  </a:lnTo>
                  <a:lnTo>
                    <a:pt x="48" y="558"/>
                  </a:lnTo>
                  <a:lnTo>
                    <a:pt x="48" y="558"/>
                  </a:lnTo>
                  <a:lnTo>
                    <a:pt x="48" y="558"/>
                  </a:lnTo>
                  <a:lnTo>
                    <a:pt x="48" y="558"/>
                  </a:lnTo>
                  <a:lnTo>
                    <a:pt x="48" y="560"/>
                  </a:lnTo>
                  <a:lnTo>
                    <a:pt x="50" y="560"/>
                  </a:lnTo>
                  <a:lnTo>
                    <a:pt x="50" y="558"/>
                  </a:lnTo>
                  <a:lnTo>
                    <a:pt x="52" y="558"/>
                  </a:lnTo>
                  <a:lnTo>
                    <a:pt x="55" y="555"/>
                  </a:lnTo>
                  <a:lnTo>
                    <a:pt x="57" y="555"/>
                  </a:lnTo>
                  <a:lnTo>
                    <a:pt x="62" y="555"/>
                  </a:lnTo>
                  <a:lnTo>
                    <a:pt x="69" y="555"/>
                  </a:lnTo>
                  <a:lnTo>
                    <a:pt x="66" y="555"/>
                  </a:lnTo>
                  <a:lnTo>
                    <a:pt x="62" y="555"/>
                  </a:lnTo>
                  <a:lnTo>
                    <a:pt x="57" y="555"/>
                  </a:lnTo>
                  <a:lnTo>
                    <a:pt x="57" y="555"/>
                  </a:lnTo>
                  <a:lnTo>
                    <a:pt x="55" y="555"/>
                  </a:lnTo>
                  <a:lnTo>
                    <a:pt x="48" y="560"/>
                  </a:lnTo>
                  <a:lnTo>
                    <a:pt x="45" y="562"/>
                  </a:lnTo>
                  <a:lnTo>
                    <a:pt x="45" y="562"/>
                  </a:lnTo>
                  <a:lnTo>
                    <a:pt x="43" y="565"/>
                  </a:lnTo>
                  <a:lnTo>
                    <a:pt x="43" y="567"/>
                  </a:lnTo>
                  <a:lnTo>
                    <a:pt x="45" y="570"/>
                  </a:lnTo>
                  <a:lnTo>
                    <a:pt x="45" y="570"/>
                  </a:lnTo>
                  <a:lnTo>
                    <a:pt x="45" y="570"/>
                  </a:lnTo>
                  <a:lnTo>
                    <a:pt x="48" y="572"/>
                  </a:lnTo>
                  <a:lnTo>
                    <a:pt x="50" y="572"/>
                  </a:lnTo>
                  <a:lnTo>
                    <a:pt x="50" y="572"/>
                  </a:lnTo>
                  <a:lnTo>
                    <a:pt x="57" y="570"/>
                  </a:lnTo>
                  <a:lnTo>
                    <a:pt x="57" y="570"/>
                  </a:lnTo>
                  <a:lnTo>
                    <a:pt x="59" y="567"/>
                  </a:lnTo>
                  <a:lnTo>
                    <a:pt x="59" y="570"/>
                  </a:lnTo>
                  <a:lnTo>
                    <a:pt x="57" y="572"/>
                  </a:lnTo>
                  <a:lnTo>
                    <a:pt x="57" y="572"/>
                  </a:lnTo>
                  <a:lnTo>
                    <a:pt x="59" y="572"/>
                  </a:lnTo>
                  <a:lnTo>
                    <a:pt x="59" y="572"/>
                  </a:lnTo>
                  <a:lnTo>
                    <a:pt x="57" y="572"/>
                  </a:lnTo>
                  <a:lnTo>
                    <a:pt x="57" y="574"/>
                  </a:lnTo>
                  <a:lnTo>
                    <a:pt x="55" y="574"/>
                  </a:lnTo>
                  <a:lnTo>
                    <a:pt x="55" y="574"/>
                  </a:lnTo>
                  <a:lnTo>
                    <a:pt x="55" y="577"/>
                  </a:lnTo>
                  <a:lnTo>
                    <a:pt x="57" y="577"/>
                  </a:lnTo>
                  <a:lnTo>
                    <a:pt x="64" y="574"/>
                  </a:lnTo>
                  <a:lnTo>
                    <a:pt x="64" y="574"/>
                  </a:lnTo>
                  <a:lnTo>
                    <a:pt x="64" y="574"/>
                  </a:lnTo>
                  <a:lnTo>
                    <a:pt x="62" y="577"/>
                  </a:lnTo>
                  <a:lnTo>
                    <a:pt x="57" y="577"/>
                  </a:lnTo>
                  <a:lnTo>
                    <a:pt x="55" y="577"/>
                  </a:lnTo>
                  <a:lnTo>
                    <a:pt x="55" y="577"/>
                  </a:lnTo>
                  <a:lnTo>
                    <a:pt x="52" y="579"/>
                  </a:lnTo>
                  <a:lnTo>
                    <a:pt x="52" y="579"/>
                  </a:lnTo>
                  <a:lnTo>
                    <a:pt x="57" y="579"/>
                  </a:lnTo>
                  <a:lnTo>
                    <a:pt x="57" y="579"/>
                  </a:lnTo>
                  <a:lnTo>
                    <a:pt x="59" y="579"/>
                  </a:lnTo>
                  <a:lnTo>
                    <a:pt x="59" y="579"/>
                  </a:lnTo>
                  <a:lnTo>
                    <a:pt x="62" y="579"/>
                  </a:lnTo>
                  <a:lnTo>
                    <a:pt x="64" y="579"/>
                  </a:lnTo>
                  <a:lnTo>
                    <a:pt x="64" y="579"/>
                  </a:lnTo>
                  <a:lnTo>
                    <a:pt x="64" y="579"/>
                  </a:lnTo>
                  <a:lnTo>
                    <a:pt x="64" y="579"/>
                  </a:lnTo>
                  <a:lnTo>
                    <a:pt x="66" y="579"/>
                  </a:lnTo>
                  <a:lnTo>
                    <a:pt x="66" y="577"/>
                  </a:lnTo>
                  <a:lnTo>
                    <a:pt x="69" y="577"/>
                  </a:lnTo>
                  <a:lnTo>
                    <a:pt x="69" y="577"/>
                  </a:lnTo>
                  <a:lnTo>
                    <a:pt x="66" y="579"/>
                  </a:lnTo>
                  <a:lnTo>
                    <a:pt x="66" y="579"/>
                  </a:lnTo>
                  <a:lnTo>
                    <a:pt x="69" y="579"/>
                  </a:lnTo>
                  <a:lnTo>
                    <a:pt x="71" y="579"/>
                  </a:lnTo>
                  <a:lnTo>
                    <a:pt x="76" y="579"/>
                  </a:lnTo>
                  <a:lnTo>
                    <a:pt x="78" y="577"/>
                  </a:lnTo>
                  <a:lnTo>
                    <a:pt x="78" y="577"/>
                  </a:lnTo>
                  <a:lnTo>
                    <a:pt x="81" y="574"/>
                  </a:lnTo>
                  <a:lnTo>
                    <a:pt x="81" y="574"/>
                  </a:lnTo>
                  <a:lnTo>
                    <a:pt x="81" y="572"/>
                  </a:lnTo>
                  <a:lnTo>
                    <a:pt x="83" y="572"/>
                  </a:lnTo>
                  <a:lnTo>
                    <a:pt x="83" y="572"/>
                  </a:lnTo>
                  <a:lnTo>
                    <a:pt x="81" y="574"/>
                  </a:lnTo>
                  <a:lnTo>
                    <a:pt x="81" y="577"/>
                  </a:lnTo>
                  <a:lnTo>
                    <a:pt x="81" y="577"/>
                  </a:lnTo>
                  <a:lnTo>
                    <a:pt x="78" y="579"/>
                  </a:lnTo>
                  <a:lnTo>
                    <a:pt x="73" y="581"/>
                  </a:lnTo>
                  <a:lnTo>
                    <a:pt x="73" y="581"/>
                  </a:lnTo>
                  <a:lnTo>
                    <a:pt x="73" y="581"/>
                  </a:lnTo>
                  <a:lnTo>
                    <a:pt x="73" y="584"/>
                  </a:lnTo>
                  <a:lnTo>
                    <a:pt x="73" y="584"/>
                  </a:lnTo>
                  <a:lnTo>
                    <a:pt x="73" y="588"/>
                  </a:lnTo>
                  <a:lnTo>
                    <a:pt x="71" y="588"/>
                  </a:lnTo>
                  <a:lnTo>
                    <a:pt x="71" y="591"/>
                  </a:lnTo>
                  <a:lnTo>
                    <a:pt x="73" y="593"/>
                  </a:lnTo>
                  <a:lnTo>
                    <a:pt x="73" y="593"/>
                  </a:lnTo>
                  <a:lnTo>
                    <a:pt x="76" y="593"/>
                  </a:lnTo>
                  <a:lnTo>
                    <a:pt x="78" y="593"/>
                  </a:lnTo>
                  <a:lnTo>
                    <a:pt x="81" y="593"/>
                  </a:lnTo>
                  <a:lnTo>
                    <a:pt x="83" y="591"/>
                  </a:lnTo>
                  <a:lnTo>
                    <a:pt x="83" y="591"/>
                  </a:lnTo>
                  <a:lnTo>
                    <a:pt x="83" y="591"/>
                  </a:lnTo>
                  <a:lnTo>
                    <a:pt x="85" y="588"/>
                  </a:lnTo>
                  <a:lnTo>
                    <a:pt x="88" y="588"/>
                  </a:lnTo>
                  <a:lnTo>
                    <a:pt x="88" y="586"/>
                  </a:lnTo>
                  <a:lnTo>
                    <a:pt x="88" y="586"/>
                  </a:lnTo>
                  <a:lnTo>
                    <a:pt x="88" y="586"/>
                  </a:lnTo>
                  <a:lnTo>
                    <a:pt x="88" y="586"/>
                  </a:lnTo>
                  <a:lnTo>
                    <a:pt x="90" y="586"/>
                  </a:lnTo>
                  <a:lnTo>
                    <a:pt x="90" y="586"/>
                  </a:lnTo>
                  <a:lnTo>
                    <a:pt x="88" y="588"/>
                  </a:lnTo>
                  <a:lnTo>
                    <a:pt x="88" y="588"/>
                  </a:lnTo>
                  <a:lnTo>
                    <a:pt x="85" y="588"/>
                  </a:lnTo>
                  <a:lnTo>
                    <a:pt x="85" y="591"/>
                  </a:lnTo>
                  <a:lnTo>
                    <a:pt x="83" y="593"/>
                  </a:lnTo>
                  <a:lnTo>
                    <a:pt x="83" y="596"/>
                  </a:lnTo>
                  <a:lnTo>
                    <a:pt x="83" y="596"/>
                  </a:lnTo>
                  <a:lnTo>
                    <a:pt x="83" y="596"/>
                  </a:lnTo>
                  <a:lnTo>
                    <a:pt x="83" y="596"/>
                  </a:lnTo>
                  <a:lnTo>
                    <a:pt x="85" y="596"/>
                  </a:lnTo>
                  <a:lnTo>
                    <a:pt x="85" y="596"/>
                  </a:lnTo>
                  <a:lnTo>
                    <a:pt x="83" y="598"/>
                  </a:lnTo>
                  <a:lnTo>
                    <a:pt x="81" y="598"/>
                  </a:lnTo>
                  <a:lnTo>
                    <a:pt x="81" y="596"/>
                  </a:lnTo>
                  <a:lnTo>
                    <a:pt x="81" y="596"/>
                  </a:lnTo>
                  <a:lnTo>
                    <a:pt x="81" y="596"/>
                  </a:lnTo>
                  <a:lnTo>
                    <a:pt x="81" y="596"/>
                  </a:lnTo>
                  <a:lnTo>
                    <a:pt x="78" y="596"/>
                  </a:lnTo>
                  <a:lnTo>
                    <a:pt x="78" y="596"/>
                  </a:lnTo>
                  <a:lnTo>
                    <a:pt x="78" y="598"/>
                  </a:lnTo>
                  <a:lnTo>
                    <a:pt x="78" y="598"/>
                  </a:lnTo>
                  <a:lnTo>
                    <a:pt x="78" y="600"/>
                  </a:lnTo>
                  <a:lnTo>
                    <a:pt x="78" y="600"/>
                  </a:lnTo>
                  <a:lnTo>
                    <a:pt x="83" y="603"/>
                  </a:lnTo>
                  <a:lnTo>
                    <a:pt x="83" y="603"/>
                  </a:lnTo>
                  <a:lnTo>
                    <a:pt x="85" y="600"/>
                  </a:lnTo>
                  <a:lnTo>
                    <a:pt x="85" y="600"/>
                  </a:lnTo>
                  <a:lnTo>
                    <a:pt x="85" y="600"/>
                  </a:lnTo>
                  <a:lnTo>
                    <a:pt x="88" y="600"/>
                  </a:lnTo>
                  <a:lnTo>
                    <a:pt x="88" y="598"/>
                  </a:lnTo>
                  <a:lnTo>
                    <a:pt x="88" y="598"/>
                  </a:lnTo>
                  <a:lnTo>
                    <a:pt x="92" y="596"/>
                  </a:lnTo>
                  <a:lnTo>
                    <a:pt x="92" y="596"/>
                  </a:lnTo>
                  <a:lnTo>
                    <a:pt x="92" y="596"/>
                  </a:lnTo>
                  <a:lnTo>
                    <a:pt x="90" y="598"/>
                  </a:lnTo>
                  <a:lnTo>
                    <a:pt x="88" y="600"/>
                  </a:lnTo>
                  <a:lnTo>
                    <a:pt x="88" y="603"/>
                  </a:lnTo>
                  <a:lnTo>
                    <a:pt x="85" y="603"/>
                  </a:lnTo>
                  <a:lnTo>
                    <a:pt x="85" y="603"/>
                  </a:lnTo>
                  <a:lnTo>
                    <a:pt x="85" y="603"/>
                  </a:lnTo>
                  <a:lnTo>
                    <a:pt x="88" y="603"/>
                  </a:lnTo>
                  <a:lnTo>
                    <a:pt x="90" y="603"/>
                  </a:lnTo>
                  <a:lnTo>
                    <a:pt x="90" y="603"/>
                  </a:lnTo>
                  <a:lnTo>
                    <a:pt x="92" y="603"/>
                  </a:lnTo>
                  <a:lnTo>
                    <a:pt x="92" y="603"/>
                  </a:lnTo>
                  <a:lnTo>
                    <a:pt x="90" y="603"/>
                  </a:lnTo>
                  <a:lnTo>
                    <a:pt x="88" y="603"/>
                  </a:lnTo>
                  <a:lnTo>
                    <a:pt x="85" y="605"/>
                  </a:lnTo>
                  <a:lnTo>
                    <a:pt x="85" y="605"/>
                  </a:lnTo>
                  <a:lnTo>
                    <a:pt x="85" y="605"/>
                  </a:lnTo>
                  <a:lnTo>
                    <a:pt x="83" y="607"/>
                  </a:lnTo>
                  <a:lnTo>
                    <a:pt x="83" y="607"/>
                  </a:lnTo>
                  <a:lnTo>
                    <a:pt x="85" y="607"/>
                  </a:lnTo>
                  <a:lnTo>
                    <a:pt x="85" y="607"/>
                  </a:lnTo>
                  <a:lnTo>
                    <a:pt x="85" y="607"/>
                  </a:lnTo>
                  <a:lnTo>
                    <a:pt x="85" y="607"/>
                  </a:lnTo>
                  <a:lnTo>
                    <a:pt x="83" y="610"/>
                  </a:lnTo>
                  <a:lnTo>
                    <a:pt x="83" y="610"/>
                  </a:lnTo>
                  <a:lnTo>
                    <a:pt x="83" y="610"/>
                  </a:lnTo>
                  <a:lnTo>
                    <a:pt x="83" y="610"/>
                  </a:lnTo>
                  <a:lnTo>
                    <a:pt x="85" y="610"/>
                  </a:lnTo>
                  <a:lnTo>
                    <a:pt x="85" y="610"/>
                  </a:lnTo>
                  <a:lnTo>
                    <a:pt x="85" y="610"/>
                  </a:lnTo>
                  <a:lnTo>
                    <a:pt x="88" y="607"/>
                  </a:lnTo>
                  <a:lnTo>
                    <a:pt x="88" y="607"/>
                  </a:lnTo>
                  <a:lnTo>
                    <a:pt x="88" y="610"/>
                  </a:lnTo>
                  <a:lnTo>
                    <a:pt x="88" y="610"/>
                  </a:lnTo>
                  <a:lnTo>
                    <a:pt x="139" y="610"/>
                  </a:lnTo>
                  <a:lnTo>
                    <a:pt x="147" y="610"/>
                  </a:lnTo>
                  <a:lnTo>
                    <a:pt x="304" y="610"/>
                  </a:lnTo>
                  <a:lnTo>
                    <a:pt x="312" y="610"/>
                  </a:lnTo>
                  <a:lnTo>
                    <a:pt x="472" y="610"/>
                  </a:lnTo>
                  <a:lnTo>
                    <a:pt x="479" y="610"/>
                  </a:lnTo>
                  <a:lnTo>
                    <a:pt x="533" y="610"/>
                  </a:lnTo>
                  <a:lnTo>
                    <a:pt x="538" y="610"/>
                  </a:lnTo>
                  <a:lnTo>
                    <a:pt x="540" y="605"/>
                  </a:lnTo>
                  <a:lnTo>
                    <a:pt x="542" y="603"/>
                  </a:lnTo>
                  <a:lnTo>
                    <a:pt x="545" y="603"/>
                  </a:lnTo>
                  <a:lnTo>
                    <a:pt x="545" y="603"/>
                  </a:lnTo>
                  <a:lnTo>
                    <a:pt x="545" y="603"/>
                  </a:lnTo>
                  <a:lnTo>
                    <a:pt x="545" y="605"/>
                  </a:lnTo>
                  <a:lnTo>
                    <a:pt x="545" y="607"/>
                  </a:lnTo>
                  <a:lnTo>
                    <a:pt x="542" y="610"/>
                  </a:lnTo>
                  <a:lnTo>
                    <a:pt x="542" y="612"/>
                  </a:lnTo>
                  <a:lnTo>
                    <a:pt x="542" y="612"/>
                  </a:lnTo>
                  <a:lnTo>
                    <a:pt x="542" y="614"/>
                  </a:lnTo>
                  <a:lnTo>
                    <a:pt x="542" y="614"/>
                  </a:lnTo>
                  <a:lnTo>
                    <a:pt x="542" y="614"/>
                  </a:lnTo>
                  <a:lnTo>
                    <a:pt x="547" y="617"/>
                  </a:lnTo>
                  <a:lnTo>
                    <a:pt x="552" y="617"/>
                  </a:lnTo>
                  <a:lnTo>
                    <a:pt x="554" y="617"/>
                  </a:lnTo>
                  <a:lnTo>
                    <a:pt x="554" y="619"/>
                  </a:lnTo>
                  <a:lnTo>
                    <a:pt x="557" y="619"/>
                  </a:lnTo>
                  <a:lnTo>
                    <a:pt x="559" y="619"/>
                  </a:lnTo>
                  <a:lnTo>
                    <a:pt x="559" y="619"/>
                  </a:lnTo>
                  <a:lnTo>
                    <a:pt x="561" y="617"/>
                  </a:lnTo>
                  <a:lnTo>
                    <a:pt x="564" y="617"/>
                  </a:lnTo>
                  <a:lnTo>
                    <a:pt x="566" y="617"/>
                  </a:lnTo>
                  <a:lnTo>
                    <a:pt x="568" y="617"/>
                  </a:lnTo>
                  <a:lnTo>
                    <a:pt x="568" y="617"/>
                  </a:lnTo>
                  <a:lnTo>
                    <a:pt x="571" y="619"/>
                  </a:lnTo>
                  <a:lnTo>
                    <a:pt x="571" y="619"/>
                  </a:lnTo>
                  <a:lnTo>
                    <a:pt x="573" y="622"/>
                  </a:lnTo>
                  <a:lnTo>
                    <a:pt x="573" y="622"/>
                  </a:lnTo>
                  <a:lnTo>
                    <a:pt x="573" y="624"/>
                  </a:lnTo>
                  <a:lnTo>
                    <a:pt x="573" y="624"/>
                  </a:lnTo>
                  <a:lnTo>
                    <a:pt x="575" y="624"/>
                  </a:lnTo>
                  <a:lnTo>
                    <a:pt x="575" y="624"/>
                  </a:lnTo>
                  <a:lnTo>
                    <a:pt x="578" y="624"/>
                  </a:lnTo>
                  <a:lnTo>
                    <a:pt x="580" y="624"/>
                  </a:lnTo>
                  <a:lnTo>
                    <a:pt x="583" y="626"/>
                  </a:lnTo>
                  <a:lnTo>
                    <a:pt x="585" y="629"/>
                  </a:lnTo>
                  <a:lnTo>
                    <a:pt x="587" y="629"/>
                  </a:lnTo>
                  <a:lnTo>
                    <a:pt x="587" y="629"/>
                  </a:lnTo>
                  <a:lnTo>
                    <a:pt x="592" y="629"/>
                  </a:lnTo>
                  <a:lnTo>
                    <a:pt x="594" y="626"/>
                  </a:lnTo>
                  <a:lnTo>
                    <a:pt x="597" y="626"/>
                  </a:lnTo>
                  <a:lnTo>
                    <a:pt x="599" y="626"/>
                  </a:lnTo>
                  <a:lnTo>
                    <a:pt x="599" y="629"/>
                  </a:lnTo>
                  <a:lnTo>
                    <a:pt x="599" y="629"/>
                  </a:lnTo>
                  <a:lnTo>
                    <a:pt x="601" y="629"/>
                  </a:lnTo>
                  <a:lnTo>
                    <a:pt x="606" y="629"/>
                  </a:lnTo>
                  <a:lnTo>
                    <a:pt x="611" y="629"/>
                  </a:lnTo>
                  <a:lnTo>
                    <a:pt x="611" y="629"/>
                  </a:lnTo>
                  <a:lnTo>
                    <a:pt x="611" y="631"/>
                  </a:lnTo>
                  <a:lnTo>
                    <a:pt x="611" y="631"/>
                  </a:lnTo>
                  <a:lnTo>
                    <a:pt x="613" y="631"/>
                  </a:lnTo>
                  <a:lnTo>
                    <a:pt x="618" y="631"/>
                  </a:lnTo>
                  <a:lnTo>
                    <a:pt x="618" y="631"/>
                  </a:lnTo>
                  <a:lnTo>
                    <a:pt x="620" y="629"/>
                  </a:lnTo>
                  <a:lnTo>
                    <a:pt x="620" y="629"/>
                  </a:lnTo>
                  <a:lnTo>
                    <a:pt x="623" y="629"/>
                  </a:lnTo>
                  <a:lnTo>
                    <a:pt x="623" y="626"/>
                  </a:lnTo>
                  <a:lnTo>
                    <a:pt x="625" y="626"/>
                  </a:lnTo>
                  <a:lnTo>
                    <a:pt x="625" y="624"/>
                  </a:lnTo>
                  <a:lnTo>
                    <a:pt x="627" y="624"/>
                  </a:lnTo>
                  <a:lnTo>
                    <a:pt x="627" y="624"/>
                  </a:lnTo>
                  <a:lnTo>
                    <a:pt x="627" y="622"/>
                  </a:lnTo>
                  <a:lnTo>
                    <a:pt x="627" y="622"/>
                  </a:lnTo>
                  <a:lnTo>
                    <a:pt x="627" y="622"/>
                  </a:lnTo>
                  <a:lnTo>
                    <a:pt x="630" y="619"/>
                  </a:lnTo>
                  <a:lnTo>
                    <a:pt x="637" y="619"/>
                  </a:lnTo>
                  <a:lnTo>
                    <a:pt x="637" y="619"/>
                  </a:lnTo>
                  <a:lnTo>
                    <a:pt x="634" y="619"/>
                  </a:lnTo>
                  <a:lnTo>
                    <a:pt x="632" y="622"/>
                  </a:lnTo>
                  <a:lnTo>
                    <a:pt x="632" y="622"/>
                  </a:lnTo>
                  <a:lnTo>
                    <a:pt x="632" y="624"/>
                  </a:lnTo>
                  <a:lnTo>
                    <a:pt x="632" y="624"/>
                  </a:lnTo>
                  <a:lnTo>
                    <a:pt x="632" y="624"/>
                  </a:lnTo>
                  <a:lnTo>
                    <a:pt x="634" y="624"/>
                  </a:lnTo>
                  <a:lnTo>
                    <a:pt x="634" y="622"/>
                  </a:lnTo>
                  <a:lnTo>
                    <a:pt x="637" y="622"/>
                  </a:lnTo>
                  <a:lnTo>
                    <a:pt x="637" y="622"/>
                  </a:lnTo>
                  <a:lnTo>
                    <a:pt x="637" y="619"/>
                  </a:lnTo>
                  <a:lnTo>
                    <a:pt x="637" y="619"/>
                  </a:lnTo>
                  <a:lnTo>
                    <a:pt x="639" y="619"/>
                  </a:lnTo>
                  <a:lnTo>
                    <a:pt x="639" y="619"/>
                  </a:lnTo>
                  <a:lnTo>
                    <a:pt x="639" y="617"/>
                  </a:lnTo>
                  <a:lnTo>
                    <a:pt x="641" y="617"/>
                  </a:lnTo>
                  <a:lnTo>
                    <a:pt x="641" y="617"/>
                  </a:lnTo>
                  <a:lnTo>
                    <a:pt x="641" y="617"/>
                  </a:lnTo>
                  <a:lnTo>
                    <a:pt x="641" y="614"/>
                  </a:lnTo>
                  <a:lnTo>
                    <a:pt x="644" y="614"/>
                  </a:lnTo>
                  <a:lnTo>
                    <a:pt x="644" y="612"/>
                  </a:lnTo>
                  <a:lnTo>
                    <a:pt x="644" y="612"/>
                  </a:lnTo>
                  <a:lnTo>
                    <a:pt x="646" y="612"/>
                  </a:lnTo>
                  <a:lnTo>
                    <a:pt x="646" y="614"/>
                  </a:lnTo>
                  <a:lnTo>
                    <a:pt x="646" y="614"/>
                  </a:lnTo>
                  <a:lnTo>
                    <a:pt x="646" y="614"/>
                  </a:lnTo>
                  <a:lnTo>
                    <a:pt x="646" y="617"/>
                  </a:lnTo>
                  <a:lnTo>
                    <a:pt x="644" y="617"/>
                  </a:lnTo>
                  <a:lnTo>
                    <a:pt x="639" y="619"/>
                  </a:lnTo>
                  <a:lnTo>
                    <a:pt x="639" y="619"/>
                  </a:lnTo>
                  <a:lnTo>
                    <a:pt x="639" y="622"/>
                  </a:lnTo>
                  <a:lnTo>
                    <a:pt x="639" y="622"/>
                  </a:lnTo>
                  <a:lnTo>
                    <a:pt x="639" y="622"/>
                  </a:lnTo>
                  <a:lnTo>
                    <a:pt x="639" y="622"/>
                  </a:lnTo>
                  <a:lnTo>
                    <a:pt x="641" y="619"/>
                  </a:lnTo>
                  <a:lnTo>
                    <a:pt x="641" y="619"/>
                  </a:lnTo>
                  <a:lnTo>
                    <a:pt x="641" y="619"/>
                  </a:lnTo>
                  <a:lnTo>
                    <a:pt x="641" y="619"/>
                  </a:lnTo>
                  <a:lnTo>
                    <a:pt x="641" y="619"/>
                  </a:lnTo>
                  <a:lnTo>
                    <a:pt x="641" y="619"/>
                  </a:lnTo>
                  <a:lnTo>
                    <a:pt x="644" y="619"/>
                  </a:lnTo>
                  <a:lnTo>
                    <a:pt x="644" y="619"/>
                  </a:lnTo>
                  <a:lnTo>
                    <a:pt x="646" y="619"/>
                  </a:lnTo>
                  <a:lnTo>
                    <a:pt x="646" y="619"/>
                  </a:lnTo>
                  <a:lnTo>
                    <a:pt x="649" y="617"/>
                  </a:lnTo>
                  <a:lnTo>
                    <a:pt x="649" y="614"/>
                  </a:lnTo>
                  <a:lnTo>
                    <a:pt x="649" y="614"/>
                  </a:lnTo>
                  <a:lnTo>
                    <a:pt x="649" y="614"/>
                  </a:lnTo>
                  <a:lnTo>
                    <a:pt x="649" y="612"/>
                  </a:lnTo>
                  <a:lnTo>
                    <a:pt x="649" y="612"/>
                  </a:lnTo>
                  <a:lnTo>
                    <a:pt x="649" y="612"/>
                  </a:lnTo>
                  <a:lnTo>
                    <a:pt x="649" y="610"/>
                  </a:lnTo>
                  <a:lnTo>
                    <a:pt x="649" y="610"/>
                  </a:lnTo>
                  <a:lnTo>
                    <a:pt x="651" y="610"/>
                  </a:lnTo>
                  <a:lnTo>
                    <a:pt x="651" y="610"/>
                  </a:lnTo>
                  <a:lnTo>
                    <a:pt x="651" y="610"/>
                  </a:lnTo>
                  <a:lnTo>
                    <a:pt x="653" y="610"/>
                  </a:lnTo>
                  <a:lnTo>
                    <a:pt x="653" y="610"/>
                  </a:lnTo>
                  <a:lnTo>
                    <a:pt x="653" y="610"/>
                  </a:lnTo>
                  <a:lnTo>
                    <a:pt x="656" y="612"/>
                  </a:lnTo>
                  <a:lnTo>
                    <a:pt x="658" y="612"/>
                  </a:lnTo>
                  <a:lnTo>
                    <a:pt x="658" y="612"/>
                  </a:lnTo>
                  <a:lnTo>
                    <a:pt x="660" y="612"/>
                  </a:lnTo>
                  <a:lnTo>
                    <a:pt x="660" y="612"/>
                  </a:lnTo>
                  <a:lnTo>
                    <a:pt x="660" y="612"/>
                  </a:lnTo>
                  <a:lnTo>
                    <a:pt x="660" y="612"/>
                  </a:lnTo>
                  <a:lnTo>
                    <a:pt x="663" y="612"/>
                  </a:lnTo>
                  <a:lnTo>
                    <a:pt x="663" y="614"/>
                  </a:lnTo>
                  <a:lnTo>
                    <a:pt x="665" y="614"/>
                  </a:lnTo>
                  <a:lnTo>
                    <a:pt x="667" y="614"/>
                  </a:lnTo>
                  <a:lnTo>
                    <a:pt x="667" y="614"/>
                  </a:lnTo>
                  <a:lnTo>
                    <a:pt x="670" y="614"/>
                  </a:lnTo>
                  <a:lnTo>
                    <a:pt x="670" y="614"/>
                  </a:lnTo>
                  <a:lnTo>
                    <a:pt x="672" y="614"/>
                  </a:lnTo>
                  <a:lnTo>
                    <a:pt x="672" y="614"/>
                  </a:lnTo>
                  <a:lnTo>
                    <a:pt x="674" y="614"/>
                  </a:lnTo>
                  <a:lnTo>
                    <a:pt x="674" y="614"/>
                  </a:lnTo>
                  <a:lnTo>
                    <a:pt x="674" y="614"/>
                  </a:lnTo>
                  <a:lnTo>
                    <a:pt x="677" y="614"/>
                  </a:lnTo>
                  <a:lnTo>
                    <a:pt x="677" y="614"/>
                  </a:lnTo>
                  <a:lnTo>
                    <a:pt x="677" y="614"/>
                  </a:lnTo>
                  <a:lnTo>
                    <a:pt x="677" y="617"/>
                  </a:lnTo>
                  <a:lnTo>
                    <a:pt x="677" y="617"/>
                  </a:lnTo>
                  <a:lnTo>
                    <a:pt x="677" y="617"/>
                  </a:lnTo>
                  <a:lnTo>
                    <a:pt x="677" y="617"/>
                  </a:lnTo>
                  <a:lnTo>
                    <a:pt x="677" y="619"/>
                  </a:lnTo>
                  <a:lnTo>
                    <a:pt x="677" y="619"/>
                  </a:lnTo>
                  <a:lnTo>
                    <a:pt x="677" y="622"/>
                  </a:lnTo>
                  <a:lnTo>
                    <a:pt x="677" y="622"/>
                  </a:lnTo>
                  <a:lnTo>
                    <a:pt x="677" y="622"/>
                  </a:lnTo>
                  <a:lnTo>
                    <a:pt x="677" y="622"/>
                  </a:lnTo>
                  <a:lnTo>
                    <a:pt x="677" y="624"/>
                  </a:lnTo>
                  <a:lnTo>
                    <a:pt x="677" y="626"/>
                  </a:lnTo>
                  <a:lnTo>
                    <a:pt x="677" y="629"/>
                  </a:lnTo>
                  <a:lnTo>
                    <a:pt x="677" y="631"/>
                  </a:lnTo>
                  <a:lnTo>
                    <a:pt x="679" y="631"/>
                  </a:lnTo>
                  <a:lnTo>
                    <a:pt x="682" y="631"/>
                  </a:lnTo>
                  <a:lnTo>
                    <a:pt x="684" y="631"/>
                  </a:lnTo>
                  <a:lnTo>
                    <a:pt x="686" y="631"/>
                  </a:lnTo>
                  <a:lnTo>
                    <a:pt x="689" y="631"/>
                  </a:lnTo>
                  <a:lnTo>
                    <a:pt x="693" y="631"/>
                  </a:lnTo>
                  <a:lnTo>
                    <a:pt x="693" y="631"/>
                  </a:lnTo>
                  <a:lnTo>
                    <a:pt x="693" y="631"/>
                  </a:lnTo>
                  <a:lnTo>
                    <a:pt x="693" y="633"/>
                  </a:lnTo>
                  <a:lnTo>
                    <a:pt x="691" y="633"/>
                  </a:lnTo>
                  <a:lnTo>
                    <a:pt x="691" y="633"/>
                  </a:lnTo>
                  <a:lnTo>
                    <a:pt x="691" y="636"/>
                  </a:lnTo>
                  <a:lnTo>
                    <a:pt x="691" y="636"/>
                  </a:lnTo>
                  <a:lnTo>
                    <a:pt x="689" y="636"/>
                  </a:lnTo>
                  <a:lnTo>
                    <a:pt x="689" y="636"/>
                  </a:lnTo>
                  <a:lnTo>
                    <a:pt x="689" y="638"/>
                  </a:lnTo>
                  <a:lnTo>
                    <a:pt x="689" y="638"/>
                  </a:lnTo>
                  <a:lnTo>
                    <a:pt x="689" y="638"/>
                  </a:lnTo>
                  <a:lnTo>
                    <a:pt x="689" y="641"/>
                  </a:lnTo>
                  <a:lnTo>
                    <a:pt x="689" y="641"/>
                  </a:lnTo>
                  <a:lnTo>
                    <a:pt x="691" y="641"/>
                  </a:lnTo>
                  <a:lnTo>
                    <a:pt x="691" y="643"/>
                  </a:lnTo>
                  <a:lnTo>
                    <a:pt x="691" y="643"/>
                  </a:lnTo>
                  <a:lnTo>
                    <a:pt x="691" y="643"/>
                  </a:lnTo>
                  <a:lnTo>
                    <a:pt x="691" y="643"/>
                  </a:lnTo>
                  <a:lnTo>
                    <a:pt x="691" y="643"/>
                  </a:lnTo>
                  <a:lnTo>
                    <a:pt x="691" y="645"/>
                  </a:lnTo>
                  <a:lnTo>
                    <a:pt x="691" y="645"/>
                  </a:lnTo>
                  <a:lnTo>
                    <a:pt x="689" y="648"/>
                  </a:lnTo>
                  <a:lnTo>
                    <a:pt x="689" y="648"/>
                  </a:lnTo>
                  <a:lnTo>
                    <a:pt x="689" y="648"/>
                  </a:lnTo>
                  <a:lnTo>
                    <a:pt x="686" y="650"/>
                  </a:lnTo>
                  <a:lnTo>
                    <a:pt x="686" y="650"/>
                  </a:lnTo>
                  <a:lnTo>
                    <a:pt x="686" y="652"/>
                  </a:lnTo>
                  <a:lnTo>
                    <a:pt x="686" y="652"/>
                  </a:lnTo>
                  <a:lnTo>
                    <a:pt x="689" y="652"/>
                  </a:lnTo>
                  <a:lnTo>
                    <a:pt x="689" y="652"/>
                  </a:lnTo>
                  <a:lnTo>
                    <a:pt x="689" y="652"/>
                  </a:lnTo>
                  <a:lnTo>
                    <a:pt x="689" y="652"/>
                  </a:lnTo>
                  <a:lnTo>
                    <a:pt x="691" y="652"/>
                  </a:lnTo>
                  <a:lnTo>
                    <a:pt x="691" y="652"/>
                  </a:lnTo>
                  <a:lnTo>
                    <a:pt x="691" y="652"/>
                  </a:lnTo>
                  <a:lnTo>
                    <a:pt x="691" y="655"/>
                  </a:lnTo>
                  <a:lnTo>
                    <a:pt x="691" y="655"/>
                  </a:lnTo>
                  <a:lnTo>
                    <a:pt x="691" y="655"/>
                  </a:lnTo>
                  <a:lnTo>
                    <a:pt x="689" y="655"/>
                  </a:lnTo>
                  <a:lnTo>
                    <a:pt x="689" y="655"/>
                  </a:lnTo>
                  <a:lnTo>
                    <a:pt x="689" y="655"/>
                  </a:lnTo>
                  <a:lnTo>
                    <a:pt x="686" y="657"/>
                  </a:lnTo>
                  <a:lnTo>
                    <a:pt x="686" y="657"/>
                  </a:lnTo>
                  <a:lnTo>
                    <a:pt x="686" y="657"/>
                  </a:lnTo>
                  <a:lnTo>
                    <a:pt x="686" y="657"/>
                  </a:lnTo>
                  <a:lnTo>
                    <a:pt x="689" y="657"/>
                  </a:lnTo>
                  <a:lnTo>
                    <a:pt x="689" y="657"/>
                  </a:lnTo>
                  <a:lnTo>
                    <a:pt x="689" y="657"/>
                  </a:lnTo>
                  <a:lnTo>
                    <a:pt x="689" y="657"/>
                  </a:lnTo>
                  <a:lnTo>
                    <a:pt x="686" y="659"/>
                  </a:lnTo>
                  <a:lnTo>
                    <a:pt x="684" y="659"/>
                  </a:lnTo>
                  <a:lnTo>
                    <a:pt x="684" y="659"/>
                  </a:lnTo>
                  <a:lnTo>
                    <a:pt x="686" y="662"/>
                  </a:lnTo>
                  <a:lnTo>
                    <a:pt x="686" y="662"/>
                  </a:lnTo>
                  <a:lnTo>
                    <a:pt x="686" y="662"/>
                  </a:lnTo>
                  <a:lnTo>
                    <a:pt x="686" y="662"/>
                  </a:lnTo>
                  <a:lnTo>
                    <a:pt x="689" y="662"/>
                  </a:lnTo>
                  <a:lnTo>
                    <a:pt x="691" y="659"/>
                  </a:lnTo>
                  <a:lnTo>
                    <a:pt x="691" y="659"/>
                  </a:lnTo>
                  <a:lnTo>
                    <a:pt x="691" y="662"/>
                  </a:lnTo>
                  <a:lnTo>
                    <a:pt x="693" y="662"/>
                  </a:lnTo>
                  <a:lnTo>
                    <a:pt x="691" y="662"/>
                  </a:lnTo>
                  <a:lnTo>
                    <a:pt x="691" y="662"/>
                  </a:lnTo>
                  <a:lnTo>
                    <a:pt x="691" y="664"/>
                  </a:lnTo>
                  <a:lnTo>
                    <a:pt x="691" y="664"/>
                  </a:lnTo>
                  <a:lnTo>
                    <a:pt x="691" y="664"/>
                  </a:lnTo>
                  <a:lnTo>
                    <a:pt x="693" y="664"/>
                  </a:lnTo>
                  <a:lnTo>
                    <a:pt x="693" y="664"/>
                  </a:lnTo>
                  <a:lnTo>
                    <a:pt x="693" y="667"/>
                  </a:lnTo>
                  <a:lnTo>
                    <a:pt x="693" y="667"/>
                  </a:lnTo>
                  <a:lnTo>
                    <a:pt x="698" y="667"/>
                  </a:lnTo>
                  <a:lnTo>
                    <a:pt x="698" y="667"/>
                  </a:lnTo>
                  <a:lnTo>
                    <a:pt x="698" y="667"/>
                  </a:lnTo>
                  <a:lnTo>
                    <a:pt x="700" y="667"/>
                  </a:lnTo>
                  <a:lnTo>
                    <a:pt x="707" y="669"/>
                  </a:lnTo>
                  <a:lnTo>
                    <a:pt x="710" y="669"/>
                  </a:lnTo>
                  <a:lnTo>
                    <a:pt x="712" y="667"/>
                  </a:lnTo>
                  <a:lnTo>
                    <a:pt x="712" y="669"/>
                  </a:lnTo>
                  <a:lnTo>
                    <a:pt x="712" y="669"/>
                  </a:lnTo>
                  <a:lnTo>
                    <a:pt x="715" y="669"/>
                  </a:lnTo>
                  <a:lnTo>
                    <a:pt x="717" y="669"/>
                  </a:lnTo>
                  <a:lnTo>
                    <a:pt x="719" y="669"/>
                  </a:lnTo>
                  <a:lnTo>
                    <a:pt x="719" y="669"/>
                  </a:lnTo>
                  <a:lnTo>
                    <a:pt x="722" y="669"/>
                  </a:lnTo>
                  <a:lnTo>
                    <a:pt x="724" y="669"/>
                  </a:lnTo>
                  <a:lnTo>
                    <a:pt x="726" y="669"/>
                  </a:lnTo>
                  <a:lnTo>
                    <a:pt x="726" y="669"/>
                  </a:lnTo>
                  <a:lnTo>
                    <a:pt x="726" y="671"/>
                  </a:lnTo>
                  <a:lnTo>
                    <a:pt x="726" y="671"/>
                  </a:lnTo>
                  <a:lnTo>
                    <a:pt x="726" y="671"/>
                  </a:lnTo>
                  <a:lnTo>
                    <a:pt x="726" y="671"/>
                  </a:lnTo>
                  <a:lnTo>
                    <a:pt x="729" y="671"/>
                  </a:lnTo>
                  <a:lnTo>
                    <a:pt x="729" y="669"/>
                  </a:lnTo>
                  <a:lnTo>
                    <a:pt x="729" y="669"/>
                  </a:lnTo>
                  <a:lnTo>
                    <a:pt x="729" y="669"/>
                  </a:lnTo>
                  <a:lnTo>
                    <a:pt x="731" y="669"/>
                  </a:lnTo>
                  <a:lnTo>
                    <a:pt x="731" y="671"/>
                  </a:lnTo>
                  <a:lnTo>
                    <a:pt x="729" y="671"/>
                  </a:lnTo>
                  <a:lnTo>
                    <a:pt x="729" y="671"/>
                  </a:lnTo>
                  <a:lnTo>
                    <a:pt x="729" y="671"/>
                  </a:lnTo>
                  <a:lnTo>
                    <a:pt x="729" y="671"/>
                  </a:lnTo>
                  <a:lnTo>
                    <a:pt x="729" y="671"/>
                  </a:lnTo>
                  <a:lnTo>
                    <a:pt x="729" y="671"/>
                  </a:lnTo>
                  <a:lnTo>
                    <a:pt x="729" y="674"/>
                  </a:lnTo>
                  <a:lnTo>
                    <a:pt x="731" y="671"/>
                  </a:lnTo>
                  <a:lnTo>
                    <a:pt x="731" y="671"/>
                  </a:lnTo>
                  <a:lnTo>
                    <a:pt x="733" y="671"/>
                  </a:lnTo>
                  <a:lnTo>
                    <a:pt x="733" y="671"/>
                  </a:lnTo>
                  <a:lnTo>
                    <a:pt x="736" y="671"/>
                  </a:lnTo>
                  <a:lnTo>
                    <a:pt x="736" y="671"/>
                  </a:lnTo>
                  <a:lnTo>
                    <a:pt x="736" y="671"/>
                  </a:lnTo>
                  <a:lnTo>
                    <a:pt x="736" y="671"/>
                  </a:lnTo>
                  <a:lnTo>
                    <a:pt x="736" y="671"/>
                  </a:lnTo>
                  <a:lnTo>
                    <a:pt x="736" y="674"/>
                  </a:lnTo>
                  <a:lnTo>
                    <a:pt x="736" y="674"/>
                  </a:lnTo>
                  <a:lnTo>
                    <a:pt x="738" y="674"/>
                  </a:lnTo>
                  <a:lnTo>
                    <a:pt x="740" y="674"/>
                  </a:lnTo>
                  <a:lnTo>
                    <a:pt x="740" y="674"/>
                  </a:lnTo>
                  <a:lnTo>
                    <a:pt x="740" y="674"/>
                  </a:lnTo>
                  <a:lnTo>
                    <a:pt x="740" y="674"/>
                  </a:lnTo>
                  <a:lnTo>
                    <a:pt x="743" y="674"/>
                  </a:lnTo>
                  <a:lnTo>
                    <a:pt x="743" y="674"/>
                  </a:lnTo>
                  <a:lnTo>
                    <a:pt x="743" y="676"/>
                  </a:lnTo>
                  <a:lnTo>
                    <a:pt x="743" y="676"/>
                  </a:lnTo>
                  <a:lnTo>
                    <a:pt x="743" y="676"/>
                  </a:lnTo>
                  <a:lnTo>
                    <a:pt x="743" y="676"/>
                  </a:lnTo>
                  <a:lnTo>
                    <a:pt x="743" y="678"/>
                  </a:lnTo>
                  <a:lnTo>
                    <a:pt x="743" y="678"/>
                  </a:lnTo>
                  <a:lnTo>
                    <a:pt x="743" y="678"/>
                  </a:lnTo>
                  <a:lnTo>
                    <a:pt x="743" y="681"/>
                  </a:lnTo>
                  <a:lnTo>
                    <a:pt x="743" y="681"/>
                  </a:lnTo>
                  <a:lnTo>
                    <a:pt x="743" y="681"/>
                  </a:lnTo>
                  <a:lnTo>
                    <a:pt x="743" y="681"/>
                  </a:lnTo>
                  <a:lnTo>
                    <a:pt x="745" y="681"/>
                  </a:lnTo>
                  <a:lnTo>
                    <a:pt x="745" y="678"/>
                  </a:lnTo>
                  <a:lnTo>
                    <a:pt x="745" y="681"/>
                  </a:lnTo>
                  <a:lnTo>
                    <a:pt x="745" y="681"/>
                  </a:lnTo>
                  <a:lnTo>
                    <a:pt x="745" y="683"/>
                  </a:lnTo>
                  <a:lnTo>
                    <a:pt x="743" y="683"/>
                  </a:lnTo>
                  <a:lnTo>
                    <a:pt x="743" y="683"/>
                  </a:lnTo>
                  <a:lnTo>
                    <a:pt x="745" y="685"/>
                  </a:lnTo>
                  <a:lnTo>
                    <a:pt x="745" y="685"/>
                  </a:lnTo>
                  <a:lnTo>
                    <a:pt x="745" y="685"/>
                  </a:lnTo>
                  <a:lnTo>
                    <a:pt x="748" y="685"/>
                  </a:lnTo>
                  <a:lnTo>
                    <a:pt x="748" y="685"/>
                  </a:lnTo>
                  <a:lnTo>
                    <a:pt x="748" y="683"/>
                  </a:lnTo>
                  <a:lnTo>
                    <a:pt x="748" y="683"/>
                  </a:lnTo>
                  <a:lnTo>
                    <a:pt x="748" y="683"/>
                  </a:lnTo>
                  <a:lnTo>
                    <a:pt x="748" y="685"/>
                  </a:lnTo>
                  <a:lnTo>
                    <a:pt x="748" y="685"/>
                  </a:lnTo>
                  <a:lnTo>
                    <a:pt x="748" y="685"/>
                  </a:lnTo>
                  <a:lnTo>
                    <a:pt x="748" y="688"/>
                  </a:lnTo>
                  <a:lnTo>
                    <a:pt x="745" y="688"/>
                  </a:lnTo>
                  <a:lnTo>
                    <a:pt x="745" y="688"/>
                  </a:lnTo>
                  <a:lnTo>
                    <a:pt x="745" y="688"/>
                  </a:lnTo>
                  <a:lnTo>
                    <a:pt x="748" y="688"/>
                  </a:lnTo>
                  <a:lnTo>
                    <a:pt x="748" y="688"/>
                  </a:lnTo>
                  <a:lnTo>
                    <a:pt x="748" y="688"/>
                  </a:lnTo>
                  <a:lnTo>
                    <a:pt x="748" y="690"/>
                  </a:lnTo>
                  <a:lnTo>
                    <a:pt x="748" y="690"/>
                  </a:lnTo>
                  <a:lnTo>
                    <a:pt x="745" y="690"/>
                  </a:lnTo>
                  <a:lnTo>
                    <a:pt x="745" y="690"/>
                  </a:lnTo>
                  <a:lnTo>
                    <a:pt x="745" y="690"/>
                  </a:lnTo>
                  <a:lnTo>
                    <a:pt x="748" y="693"/>
                  </a:lnTo>
                  <a:lnTo>
                    <a:pt x="748" y="693"/>
                  </a:lnTo>
                  <a:lnTo>
                    <a:pt x="748" y="693"/>
                  </a:lnTo>
                  <a:lnTo>
                    <a:pt x="748" y="695"/>
                  </a:lnTo>
                  <a:lnTo>
                    <a:pt x="748" y="695"/>
                  </a:lnTo>
                  <a:lnTo>
                    <a:pt x="748" y="695"/>
                  </a:lnTo>
                  <a:lnTo>
                    <a:pt x="748" y="697"/>
                  </a:lnTo>
                  <a:lnTo>
                    <a:pt x="748" y="697"/>
                  </a:lnTo>
                  <a:lnTo>
                    <a:pt x="748" y="697"/>
                  </a:lnTo>
                  <a:lnTo>
                    <a:pt x="748" y="697"/>
                  </a:lnTo>
                  <a:lnTo>
                    <a:pt x="750" y="697"/>
                  </a:lnTo>
                  <a:lnTo>
                    <a:pt x="750" y="697"/>
                  </a:lnTo>
                  <a:lnTo>
                    <a:pt x="750" y="697"/>
                  </a:lnTo>
                  <a:lnTo>
                    <a:pt x="750" y="697"/>
                  </a:lnTo>
                  <a:lnTo>
                    <a:pt x="750" y="697"/>
                  </a:lnTo>
                  <a:lnTo>
                    <a:pt x="750" y="697"/>
                  </a:lnTo>
                  <a:lnTo>
                    <a:pt x="750" y="700"/>
                  </a:lnTo>
                  <a:lnTo>
                    <a:pt x="748" y="700"/>
                  </a:lnTo>
                  <a:lnTo>
                    <a:pt x="748" y="700"/>
                  </a:lnTo>
                  <a:lnTo>
                    <a:pt x="745" y="697"/>
                  </a:lnTo>
                  <a:lnTo>
                    <a:pt x="745" y="697"/>
                  </a:lnTo>
                  <a:lnTo>
                    <a:pt x="745" y="697"/>
                  </a:lnTo>
                  <a:lnTo>
                    <a:pt x="745" y="697"/>
                  </a:lnTo>
                  <a:lnTo>
                    <a:pt x="745" y="697"/>
                  </a:lnTo>
                  <a:lnTo>
                    <a:pt x="745" y="697"/>
                  </a:lnTo>
                  <a:lnTo>
                    <a:pt x="745" y="697"/>
                  </a:lnTo>
                  <a:lnTo>
                    <a:pt x="743" y="697"/>
                  </a:lnTo>
                  <a:lnTo>
                    <a:pt x="743" y="697"/>
                  </a:lnTo>
                  <a:lnTo>
                    <a:pt x="743" y="700"/>
                  </a:lnTo>
                  <a:lnTo>
                    <a:pt x="743" y="700"/>
                  </a:lnTo>
                  <a:lnTo>
                    <a:pt x="743" y="700"/>
                  </a:lnTo>
                  <a:lnTo>
                    <a:pt x="743" y="702"/>
                  </a:lnTo>
                  <a:lnTo>
                    <a:pt x="743" y="702"/>
                  </a:lnTo>
                  <a:lnTo>
                    <a:pt x="740" y="704"/>
                  </a:lnTo>
                  <a:lnTo>
                    <a:pt x="740" y="704"/>
                  </a:lnTo>
                  <a:lnTo>
                    <a:pt x="738" y="704"/>
                  </a:lnTo>
                  <a:lnTo>
                    <a:pt x="733" y="702"/>
                  </a:lnTo>
                  <a:lnTo>
                    <a:pt x="733" y="702"/>
                  </a:lnTo>
                  <a:lnTo>
                    <a:pt x="733" y="700"/>
                  </a:lnTo>
                  <a:lnTo>
                    <a:pt x="733" y="700"/>
                  </a:lnTo>
                  <a:lnTo>
                    <a:pt x="731" y="700"/>
                  </a:lnTo>
                  <a:lnTo>
                    <a:pt x="729" y="702"/>
                  </a:lnTo>
                  <a:lnTo>
                    <a:pt x="726" y="702"/>
                  </a:lnTo>
                  <a:lnTo>
                    <a:pt x="726" y="702"/>
                  </a:lnTo>
                  <a:lnTo>
                    <a:pt x="729" y="700"/>
                  </a:lnTo>
                  <a:lnTo>
                    <a:pt x="729" y="700"/>
                  </a:lnTo>
                  <a:lnTo>
                    <a:pt x="729" y="700"/>
                  </a:lnTo>
                  <a:lnTo>
                    <a:pt x="729" y="697"/>
                  </a:lnTo>
                  <a:lnTo>
                    <a:pt x="729" y="697"/>
                  </a:lnTo>
                  <a:lnTo>
                    <a:pt x="726" y="697"/>
                  </a:lnTo>
                  <a:lnTo>
                    <a:pt x="726" y="700"/>
                  </a:lnTo>
                  <a:lnTo>
                    <a:pt x="724" y="700"/>
                  </a:lnTo>
                  <a:lnTo>
                    <a:pt x="726" y="700"/>
                  </a:lnTo>
                  <a:lnTo>
                    <a:pt x="726" y="697"/>
                  </a:lnTo>
                  <a:lnTo>
                    <a:pt x="729" y="697"/>
                  </a:lnTo>
                  <a:lnTo>
                    <a:pt x="729" y="695"/>
                  </a:lnTo>
                  <a:lnTo>
                    <a:pt x="729" y="695"/>
                  </a:lnTo>
                  <a:lnTo>
                    <a:pt x="729" y="695"/>
                  </a:lnTo>
                  <a:lnTo>
                    <a:pt x="729" y="695"/>
                  </a:lnTo>
                  <a:lnTo>
                    <a:pt x="729" y="695"/>
                  </a:lnTo>
                  <a:lnTo>
                    <a:pt x="729" y="695"/>
                  </a:lnTo>
                  <a:lnTo>
                    <a:pt x="726" y="695"/>
                  </a:lnTo>
                  <a:lnTo>
                    <a:pt x="726" y="695"/>
                  </a:lnTo>
                  <a:lnTo>
                    <a:pt x="726" y="695"/>
                  </a:lnTo>
                  <a:lnTo>
                    <a:pt x="726" y="695"/>
                  </a:lnTo>
                  <a:lnTo>
                    <a:pt x="726" y="695"/>
                  </a:lnTo>
                  <a:lnTo>
                    <a:pt x="726" y="695"/>
                  </a:lnTo>
                  <a:lnTo>
                    <a:pt x="726" y="693"/>
                  </a:lnTo>
                  <a:lnTo>
                    <a:pt x="726" y="693"/>
                  </a:lnTo>
                  <a:lnTo>
                    <a:pt x="726" y="693"/>
                  </a:lnTo>
                  <a:lnTo>
                    <a:pt x="726" y="690"/>
                  </a:lnTo>
                  <a:lnTo>
                    <a:pt x="726" y="690"/>
                  </a:lnTo>
                  <a:lnTo>
                    <a:pt x="726" y="690"/>
                  </a:lnTo>
                  <a:lnTo>
                    <a:pt x="726" y="688"/>
                  </a:lnTo>
                  <a:lnTo>
                    <a:pt x="726" y="688"/>
                  </a:lnTo>
                  <a:lnTo>
                    <a:pt x="726" y="688"/>
                  </a:lnTo>
                  <a:lnTo>
                    <a:pt x="724" y="688"/>
                  </a:lnTo>
                  <a:lnTo>
                    <a:pt x="722" y="688"/>
                  </a:lnTo>
                  <a:lnTo>
                    <a:pt x="719" y="688"/>
                  </a:lnTo>
                  <a:lnTo>
                    <a:pt x="719" y="688"/>
                  </a:lnTo>
                  <a:lnTo>
                    <a:pt x="719" y="688"/>
                  </a:lnTo>
                  <a:lnTo>
                    <a:pt x="722" y="688"/>
                  </a:lnTo>
                  <a:lnTo>
                    <a:pt x="722" y="688"/>
                  </a:lnTo>
                  <a:lnTo>
                    <a:pt x="722" y="690"/>
                  </a:lnTo>
                  <a:lnTo>
                    <a:pt x="722" y="690"/>
                  </a:lnTo>
                  <a:lnTo>
                    <a:pt x="722" y="690"/>
                  </a:lnTo>
                  <a:lnTo>
                    <a:pt x="722" y="693"/>
                  </a:lnTo>
                  <a:lnTo>
                    <a:pt x="722" y="695"/>
                  </a:lnTo>
                  <a:lnTo>
                    <a:pt x="724" y="695"/>
                  </a:lnTo>
                  <a:lnTo>
                    <a:pt x="724" y="695"/>
                  </a:lnTo>
                  <a:lnTo>
                    <a:pt x="722" y="695"/>
                  </a:lnTo>
                  <a:lnTo>
                    <a:pt x="722" y="697"/>
                  </a:lnTo>
                  <a:lnTo>
                    <a:pt x="722" y="697"/>
                  </a:lnTo>
                  <a:lnTo>
                    <a:pt x="722" y="697"/>
                  </a:lnTo>
                  <a:lnTo>
                    <a:pt x="722" y="700"/>
                  </a:lnTo>
                  <a:lnTo>
                    <a:pt x="722" y="702"/>
                  </a:lnTo>
                  <a:lnTo>
                    <a:pt x="722" y="702"/>
                  </a:lnTo>
                  <a:lnTo>
                    <a:pt x="719" y="704"/>
                  </a:lnTo>
                  <a:lnTo>
                    <a:pt x="719" y="704"/>
                  </a:lnTo>
                  <a:lnTo>
                    <a:pt x="717" y="704"/>
                  </a:lnTo>
                  <a:lnTo>
                    <a:pt x="717" y="704"/>
                  </a:lnTo>
                  <a:lnTo>
                    <a:pt x="717" y="707"/>
                  </a:lnTo>
                  <a:lnTo>
                    <a:pt x="715" y="707"/>
                  </a:lnTo>
                  <a:lnTo>
                    <a:pt x="715" y="707"/>
                  </a:lnTo>
                  <a:lnTo>
                    <a:pt x="712" y="709"/>
                  </a:lnTo>
                  <a:lnTo>
                    <a:pt x="712" y="709"/>
                  </a:lnTo>
                  <a:lnTo>
                    <a:pt x="712" y="711"/>
                  </a:lnTo>
                  <a:lnTo>
                    <a:pt x="710" y="711"/>
                  </a:lnTo>
                  <a:lnTo>
                    <a:pt x="707" y="714"/>
                  </a:lnTo>
                  <a:lnTo>
                    <a:pt x="707" y="714"/>
                  </a:lnTo>
                  <a:lnTo>
                    <a:pt x="705" y="721"/>
                  </a:lnTo>
                  <a:lnTo>
                    <a:pt x="705" y="723"/>
                  </a:lnTo>
                  <a:lnTo>
                    <a:pt x="703" y="726"/>
                  </a:lnTo>
                  <a:lnTo>
                    <a:pt x="703" y="728"/>
                  </a:lnTo>
                  <a:lnTo>
                    <a:pt x="700" y="728"/>
                  </a:lnTo>
                  <a:lnTo>
                    <a:pt x="700" y="728"/>
                  </a:lnTo>
                  <a:lnTo>
                    <a:pt x="698" y="730"/>
                  </a:lnTo>
                  <a:lnTo>
                    <a:pt x="696" y="730"/>
                  </a:lnTo>
                  <a:lnTo>
                    <a:pt x="696" y="730"/>
                  </a:lnTo>
                  <a:lnTo>
                    <a:pt x="693" y="733"/>
                  </a:lnTo>
                  <a:lnTo>
                    <a:pt x="691" y="733"/>
                  </a:lnTo>
                  <a:lnTo>
                    <a:pt x="689" y="735"/>
                  </a:lnTo>
                  <a:lnTo>
                    <a:pt x="689" y="735"/>
                  </a:lnTo>
                  <a:lnTo>
                    <a:pt x="684" y="740"/>
                  </a:lnTo>
                  <a:lnTo>
                    <a:pt x="682" y="742"/>
                  </a:lnTo>
                  <a:lnTo>
                    <a:pt x="679" y="745"/>
                  </a:lnTo>
                  <a:lnTo>
                    <a:pt x="679" y="745"/>
                  </a:lnTo>
                  <a:lnTo>
                    <a:pt x="679" y="745"/>
                  </a:lnTo>
                  <a:lnTo>
                    <a:pt x="682" y="745"/>
                  </a:lnTo>
                  <a:lnTo>
                    <a:pt x="682" y="745"/>
                  </a:lnTo>
                  <a:lnTo>
                    <a:pt x="682" y="745"/>
                  </a:lnTo>
                  <a:lnTo>
                    <a:pt x="682" y="745"/>
                  </a:lnTo>
                  <a:lnTo>
                    <a:pt x="682" y="747"/>
                  </a:lnTo>
                  <a:lnTo>
                    <a:pt x="682" y="747"/>
                  </a:lnTo>
                  <a:lnTo>
                    <a:pt x="682" y="749"/>
                  </a:lnTo>
                  <a:lnTo>
                    <a:pt x="679" y="749"/>
                  </a:lnTo>
                  <a:lnTo>
                    <a:pt x="679" y="749"/>
                  </a:lnTo>
                  <a:lnTo>
                    <a:pt x="674" y="749"/>
                  </a:lnTo>
                  <a:lnTo>
                    <a:pt x="672" y="749"/>
                  </a:lnTo>
                  <a:lnTo>
                    <a:pt x="672" y="749"/>
                  </a:lnTo>
                  <a:lnTo>
                    <a:pt x="670" y="749"/>
                  </a:lnTo>
                  <a:lnTo>
                    <a:pt x="670" y="749"/>
                  </a:lnTo>
                  <a:lnTo>
                    <a:pt x="670" y="752"/>
                  </a:lnTo>
                  <a:lnTo>
                    <a:pt x="667" y="752"/>
                  </a:lnTo>
                  <a:lnTo>
                    <a:pt x="667" y="754"/>
                  </a:lnTo>
                  <a:lnTo>
                    <a:pt x="667" y="754"/>
                  </a:lnTo>
                  <a:lnTo>
                    <a:pt x="670" y="754"/>
                  </a:lnTo>
                  <a:lnTo>
                    <a:pt x="672" y="756"/>
                  </a:lnTo>
                  <a:lnTo>
                    <a:pt x="674" y="754"/>
                  </a:lnTo>
                  <a:lnTo>
                    <a:pt x="674" y="754"/>
                  </a:lnTo>
                  <a:lnTo>
                    <a:pt x="674" y="754"/>
                  </a:lnTo>
                  <a:lnTo>
                    <a:pt x="677" y="756"/>
                  </a:lnTo>
                  <a:lnTo>
                    <a:pt x="677" y="756"/>
                  </a:lnTo>
                  <a:lnTo>
                    <a:pt x="677" y="756"/>
                  </a:lnTo>
                  <a:lnTo>
                    <a:pt x="677" y="754"/>
                  </a:lnTo>
                  <a:lnTo>
                    <a:pt x="679" y="754"/>
                  </a:lnTo>
                  <a:lnTo>
                    <a:pt x="679" y="754"/>
                  </a:lnTo>
                  <a:lnTo>
                    <a:pt x="682" y="752"/>
                  </a:lnTo>
                  <a:lnTo>
                    <a:pt x="684" y="752"/>
                  </a:lnTo>
                  <a:lnTo>
                    <a:pt x="686" y="749"/>
                  </a:lnTo>
                  <a:lnTo>
                    <a:pt x="689" y="749"/>
                  </a:lnTo>
                  <a:lnTo>
                    <a:pt x="689" y="749"/>
                  </a:lnTo>
                  <a:lnTo>
                    <a:pt x="691" y="749"/>
                  </a:lnTo>
                  <a:lnTo>
                    <a:pt x="691" y="749"/>
                  </a:lnTo>
                  <a:lnTo>
                    <a:pt x="691" y="749"/>
                  </a:lnTo>
                  <a:lnTo>
                    <a:pt x="689" y="749"/>
                  </a:lnTo>
                  <a:lnTo>
                    <a:pt x="691" y="749"/>
                  </a:lnTo>
                  <a:lnTo>
                    <a:pt x="691" y="749"/>
                  </a:lnTo>
                  <a:lnTo>
                    <a:pt x="691" y="747"/>
                  </a:lnTo>
                  <a:lnTo>
                    <a:pt x="693" y="747"/>
                  </a:lnTo>
                  <a:lnTo>
                    <a:pt x="700" y="742"/>
                  </a:lnTo>
                  <a:lnTo>
                    <a:pt x="700" y="742"/>
                  </a:lnTo>
                  <a:lnTo>
                    <a:pt x="705" y="742"/>
                  </a:lnTo>
                  <a:lnTo>
                    <a:pt x="707" y="742"/>
                  </a:lnTo>
                  <a:lnTo>
                    <a:pt x="712" y="742"/>
                  </a:lnTo>
                  <a:lnTo>
                    <a:pt x="715" y="742"/>
                  </a:lnTo>
                  <a:lnTo>
                    <a:pt x="717" y="745"/>
                  </a:lnTo>
                  <a:lnTo>
                    <a:pt x="717" y="745"/>
                  </a:lnTo>
                  <a:lnTo>
                    <a:pt x="722" y="745"/>
                  </a:lnTo>
                  <a:lnTo>
                    <a:pt x="724" y="745"/>
                  </a:lnTo>
                  <a:lnTo>
                    <a:pt x="722" y="745"/>
                  </a:lnTo>
                  <a:lnTo>
                    <a:pt x="719" y="742"/>
                  </a:lnTo>
                  <a:lnTo>
                    <a:pt x="719" y="742"/>
                  </a:lnTo>
                  <a:lnTo>
                    <a:pt x="717" y="742"/>
                  </a:lnTo>
                  <a:lnTo>
                    <a:pt x="717" y="742"/>
                  </a:lnTo>
                  <a:lnTo>
                    <a:pt x="719" y="742"/>
                  </a:lnTo>
                  <a:lnTo>
                    <a:pt x="719" y="742"/>
                  </a:lnTo>
                  <a:lnTo>
                    <a:pt x="719" y="740"/>
                  </a:lnTo>
                  <a:lnTo>
                    <a:pt x="722" y="740"/>
                  </a:lnTo>
                  <a:lnTo>
                    <a:pt x="722" y="740"/>
                  </a:lnTo>
                  <a:lnTo>
                    <a:pt x="724" y="740"/>
                  </a:lnTo>
                  <a:lnTo>
                    <a:pt x="729" y="737"/>
                  </a:lnTo>
                  <a:lnTo>
                    <a:pt x="731" y="737"/>
                  </a:lnTo>
                  <a:lnTo>
                    <a:pt x="731" y="737"/>
                  </a:lnTo>
                  <a:lnTo>
                    <a:pt x="733" y="737"/>
                  </a:lnTo>
                  <a:lnTo>
                    <a:pt x="733" y="737"/>
                  </a:lnTo>
                  <a:lnTo>
                    <a:pt x="738" y="737"/>
                  </a:lnTo>
                  <a:lnTo>
                    <a:pt x="740" y="737"/>
                  </a:lnTo>
                  <a:lnTo>
                    <a:pt x="740" y="737"/>
                  </a:lnTo>
                  <a:lnTo>
                    <a:pt x="743" y="737"/>
                  </a:lnTo>
                  <a:lnTo>
                    <a:pt x="743" y="737"/>
                  </a:lnTo>
                  <a:lnTo>
                    <a:pt x="745" y="737"/>
                  </a:lnTo>
                  <a:lnTo>
                    <a:pt x="745" y="737"/>
                  </a:lnTo>
                  <a:lnTo>
                    <a:pt x="745" y="735"/>
                  </a:lnTo>
                  <a:lnTo>
                    <a:pt x="745" y="735"/>
                  </a:lnTo>
                  <a:lnTo>
                    <a:pt x="745" y="735"/>
                  </a:lnTo>
                  <a:lnTo>
                    <a:pt x="745" y="735"/>
                  </a:lnTo>
                  <a:lnTo>
                    <a:pt x="745" y="733"/>
                  </a:lnTo>
                  <a:lnTo>
                    <a:pt x="745" y="733"/>
                  </a:lnTo>
                  <a:lnTo>
                    <a:pt x="745" y="733"/>
                  </a:lnTo>
                  <a:lnTo>
                    <a:pt x="748" y="728"/>
                  </a:lnTo>
                  <a:lnTo>
                    <a:pt x="748" y="728"/>
                  </a:lnTo>
                  <a:lnTo>
                    <a:pt x="743" y="730"/>
                  </a:lnTo>
                  <a:lnTo>
                    <a:pt x="743" y="730"/>
                  </a:lnTo>
                  <a:lnTo>
                    <a:pt x="740" y="730"/>
                  </a:lnTo>
                  <a:lnTo>
                    <a:pt x="740" y="730"/>
                  </a:lnTo>
                  <a:lnTo>
                    <a:pt x="738" y="730"/>
                  </a:lnTo>
                  <a:lnTo>
                    <a:pt x="736" y="730"/>
                  </a:lnTo>
                  <a:lnTo>
                    <a:pt x="736" y="730"/>
                  </a:lnTo>
                  <a:lnTo>
                    <a:pt x="736" y="728"/>
                  </a:lnTo>
                  <a:lnTo>
                    <a:pt x="736" y="728"/>
                  </a:lnTo>
                  <a:lnTo>
                    <a:pt x="738" y="726"/>
                  </a:lnTo>
                  <a:lnTo>
                    <a:pt x="738" y="723"/>
                  </a:lnTo>
                  <a:lnTo>
                    <a:pt x="740" y="723"/>
                  </a:lnTo>
                  <a:lnTo>
                    <a:pt x="740" y="723"/>
                  </a:lnTo>
                  <a:lnTo>
                    <a:pt x="743" y="723"/>
                  </a:lnTo>
                  <a:lnTo>
                    <a:pt x="743" y="721"/>
                  </a:lnTo>
                  <a:lnTo>
                    <a:pt x="743" y="721"/>
                  </a:lnTo>
                  <a:lnTo>
                    <a:pt x="743" y="721"/>
                  </a:lnTo>
                  <a:lnTo>
                    <a:pt x="745" y="721"/>
                  </a:lnTo>
                  <a:lnTo>
                    <a:pt x="750" y="719"/>
                  </a:lnTo>
                  <a:lnTo>
                    <a:pt x="752" y="719"/>
                  </a:lnTo>
                  <a:lnTo>
                    <a:pt x="752" y="719"/>
                  </a:lnTo>
                  <a:lnTo>
                    <a:pt x="757" y="716"/>
                  </a:lnTo>
                  <a:lnTo>
                    <a:pt x="759" y="716"/>
                  </a:lnTo>
                  <a:lnTo>
                    <a:pt x="759" y="716"/>
                  </a:lnTo>
                  <a:lnTo>
                    <a:pt x="762" y="716"/>
                  </a:lnTo>
                  <a:lnTo>
                    <a:pt x="762" y="716"/>
                  </a:lnTo>
                  <a:lnTo>
                    <a:pt x="764" y="716"/>
                  </a:lnTo>
                  <a:lnTo>
                    <a:pt x="766" y="716"/>
                  </a:lnTo>
                  <a:lnTo>
                    <a:pt x="771" y="714"/>
                  </a:lnTo>
                  <a:lnTo>
                    <a:pt x="773" y="714"/>
                  </a:lnTo>
                  <a:lnTo>
                    <a:pt x="773" y="714"/>
                  </a:lnTo>
                  <a:lnTo>
                    <a:pt x="776" y="714"/>
                  </a:lnTo>
                  <a:lnTo>
                    <a:pt x="776" y="714"/>
                  </a:lnTo>
                  <a:lnTo>
                    <a:pt x="776" y="714"/>
                  </a:lnTo>
                  <a:lnTo>
                    <a:pt x="778" y="714"/>
                  </a:lnTo>
                  <a:lnTo>
                    <a:pt x="778" y="714"/>
                  </a:lnTo>
                  <a:lnTo>
                    <a:pt x="778" y="714"/>
                  </a:lnTo>
                  <a:lnTo>
                    <a:pt x="778" y="714"/>
                  </a:lnTo>
                  <a:lnTo>
                    <a:pt x="778" y="714"/>
                  </a:lnTo>
                  <a:lnTo>
                    <a:pt x="778" y="716"/>
                  </a:lnTo>
                  <a:lnTo>
                    <a:pt x="781" y="716"/>
                  </a:lnTo>
                  <a:lnTo>
                    <a:pt x="781" y="716"/>
                  </a:lnTo>
                  <a:lnTo>
                    <a:pt x="783" y="716"/>
                  </a:lnTo>
                  <a:lnTo>
                    <a:pt x="783" y="716"/>
                  </a:lnTo>
                  <a:lnTo>
                    <a:pt x="781" y="716"/>
                  </a:lnTo>
                  <a:lnTo>
                    <a:pt x="781" y="716"/>
                  </a:lnTo>
                  <a:lnTo>
                    <a:pt x="783" y="716"/>
                  </a:lnTo>
                  <a:lnTo>
                    <a:pt x="783" y="716"/>
                  </a:lnTo>
                  <a:lnTo>
                    <a:pt x="783" y="716"/>
                  </a:lnTo>
                  <a:lnTo>
                    <a:pt x="783" y="716"/>
                  </a:lnTo>
                  <a:lnTo>
                    <a:pt x="783" y="716"/>
                  </a:lnTo>
                  <a:lnTo>
                    <a:pt x="783" y="716"/>
                  </a:lnTo>
                  <a:lnTo>
                    <a:pt x="783" y="716"/>
                  </a:lnTo>
                  <a:lnTo>
                    <a:pt x="785" y="716"/>
                  </a:lnTo>
                  <a:lnTo>
                    <a:pt x="788" y="716"/>
                  </a:lnTo>
                  <a:lnTo>
                    <a:pt x="790" y="716"/>
                  </a:lnTo>
                  <a:lnTo>
                    <a:pt x="790" y="716"/>
                  </a:lnTo>
                  <a:lnTo>
                    <a:pt x="788" y="716"/>
                  </a:lnTo>
                  <a:lnTo>
                    <a:pt x="788" y="716"/>
                  </a:lnTo>
                  <a:lnTo>
                    <a:pt x="785" y="716"/>
                  </a:lnTo>
                  <a:lnTo>
                    <a:pt x="785" y="716"/>
                  </a:lnTo>
                  <a:lnTo>
                    <a:pt x="788" y="714"/>
                  </a:lnTo>
                  <a:lnTo>
                    <a:pt x="788" y="714"/>
                  </a:lnTo>
                  <a:lnTo>
                    <a:pt x="790" y="714"/>
                  </a:lnTo>
                  <a:lnTo>
                    <a:pt x="790" y="711"/>
                  </a:lnTo>
                  <a:lnTo>
                    <a:pt x="790" y="711"/>
                  </a:lnTo>
                  <a:lnTo>
                    <a:pt x="788" y="714"/>
                  </a:lnTo>
                  <a:lnTo>
                    <a:pt x="788" y="714"/>
                  </a:lnTo>
                  <a:lnTo>
                    <a:pt x="785" y="714"/>
                  </a:lnTo>
                  <a:lnTo>
                    <a:pt x="785" y="714"/>
                  </a:lnTo>
                  <a:lnTo>
                    <a:pt x="788" y="711"/>
                  </a:lnTo>
                  <a:lnTo>
                    <a:pt x="788"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1" y="711"/>
                  </a:lnTo>
                  <a:lnTo>
                    <a:pt x="778" y="714"/>
                  </a:lnTo>
                  <a:lnTo>
                    <a:pt x="778" y="711"/>
                  </a:lnTo>
                  <a:lnTo>
                    <a:pt x="778" y="711"/>
                  </a:lnTo>
                  <a:lnTo>
                    <a:pt x="783" y="711"/>
                  </a:lnTo>
                  <a:lnTo>
                    <a:pt x="783" y="711"/>
                  </a:lnTo>
                  <a:lnTo>
                    <a:pt x="785" y="711"/>
                  </a:lnTo>
                  <a:lnTo>
                    <a:pt x="785" y="711"/>
                  </a:lnTo>
                  <a:lnTo>
                    <a:pt x="785" y="711"/>
                  </a:lnTo>
                  <a:lnTo>
                    <a:pt x="785" y="711"/>
                  </a:lnTo>
                  <a:lnTo>
                    <a:pt x="785" y="711"/>
                  </a:lnTo>
                  <a:lnTo>
                    <a:pt x="788" y="709"/>
                  </a:lnTo>
                  <a:lnTo>
                    <a:pt x="788" y="711"/>
                  </a:lnTo>
                  <a:lnTo>
                    <a:pt x="788" y="711"/>
                  </a:lnTo>
                  <a:lnTo>
                    <a:pt x="788" y="711"/>
                  </a:lnTo>
                  <a:lnTo>
                    <a:pt x="790" y="711"/>
                  </a:lnTo>
                  <a:lnTo>
                    <a:pt x="790" y="711"/>
                  </a:lnTo>
                  <a:lnTo>
                    <a:pt x="790" y="711"/>
                  </a:lnTo>
                  <a:lnTo>
                    <a:pt x="788" y="711"/>
                  </a:lnTo>
                  <a:lnTo>
                    <a:pt x="788" y="711"/>
                  </a:lnTo>
                  <a:lnTo>
                    <a:pt x="788" y="711"/>
                  </a:lnTo>
                  <a:lnTo>
                    <a:pt x="788" y="714"/>
                  </a:lnTo>
                  <a:lnTo>
                    <a:pt x="788" y="714"/>
                  </a:lnTo>
                  <a:lnTo>
                    <a:pt x="792" y="711"/>
                  </a:lnTo>
                  <a:lnTo>
                    <a:pt x="795" y="709"/>
                  </a:lnTo>
                  <a:lnTo>
                    <a:pt x="797" y="709"/>
                  </a:lnTo>
                  <a:lnTo>
                    <a:pt x="797" y="709"/>
                  </a:lnTo>
                  <a:lnTo>
                    <a:pt x="799" y="709"/>
                  </a:lnTo>
                  <a:lnTo>
                    <a:pt x="802" y="709"/>
                  </a:lnTo>
                  <a:lnTo>
                    <a:pt x="806" y="707"/>
                  </a:lnTo>
                  <a:lnTo>
                    <a:pt x="809" y="707"/>
                  </a:lnTo>
                  <a:lnTo>
                    <a:pt x="811" y="704"/>
                  </a:lnTo>
                  <a:lnTo>
                    <a:pt x="811" y="704"/>
                  </a:lnTo>
                  <a:lnTo>
                    <a:pt x="811" y="704"/>
                  </a:lnTo>
                  <a:lnTo>
                    <a:pt x="811" y="704"/>
                  </a:lnTo>
                  <a:lnTo>
                    <a:pt x="821" y="700"/>
                  </a:lnTo>
                  <a:lnTo>
                    <a:pt x="825" y="695"/>
                  </a:lnTo>
                  <a:lnTo>
                    <a:pt x="830" y="695"/>
                  </a:lnTo>
                  <a:lnTo>
                    <a:pt x="832" y="693"/>
                  </a:lnTo>
                  <a:lnTo>
                    <a:pt x="832" y="695"/>
                  </a:lnTo>
                  <a:lnTo>
                    <a:pt x="835" y="693"/>
                  </a:lnTo>
                  <a:lnTo>
                    <a:pt x="842" y="688"/>
                  </a:lnTo>
                  <a:lnTo>
                    <a:pt x="847" y="685"/>
                  </a:lnTo>
                  <a:lnTo>
                    <a:pt x="849" y="685"/>
                  </a:lnTo>
                  <a:lnTo>
                    <a:pt x="849" y="683"/>
                  </a:lnTo>
                  <a:lnTo>
                    <a:pt x="847" y="683"/>
                  </a:lnTo>
                  <a:lnTo>
                    <a:pt x="844" y="681"/>
                  </a:lnTo>
                  <a:lnTo>
                    <a:pt x="849" y="683"/>
                  </a:lnTo>
                  <a:lnTo>
                    <a:pt x="854" y="681"/>
                  </a:lnTo>
                  <a:lnTo>
                    <a:pt x="856" y="678"/>
                  </a:lnTo>
                  <a:lnTo>
                    <a:pt x="856" y="678"/>
                  </a:lnTo>
                  <a:lnTo>
                    <a:pt x="861" y="676"/>
                  </a:lnTo>
                  <a:lnTo>
                    <a:pt x="865" y="674"/>
                  </a:lnTo>
                  <a:lnTo>
                    <a:pt x="868" y="671"/>
                  </a:lnTo>
                  <a:lnTo>
                    <a:pt x="870" y="671"/>
                  </a:lnTo>
                  <a:lnTo>
                    <a:pt x="872" y="669"/>
                  </a:lnTo>
                  <a:lnTo>
                    <a:pt x="872" y="667"/>
                  </a:lnTo>
                  <a:lnTo>
                    <a:pt x="875" y="667"/>
                  </a:lnTo>
                  <a:lnTo>
                    <a:pt x="880" y="667"/>
                  </a:lnTo>
                  <a:lnTo>
                    <a:pt x="887" y="662"/>
                  </a:lnTo>
                  <a:lnTo>
                    <a:pt x="889" y="659"/>
                  </a:lnTo>
                  <a:lnTo>
                    <a:pt x="891" y="659"/>
                  </a:lnTo>
                  <a:lnTo>
                    <a:pt x="896" y="657"/>
                  </a:lnTo>
                  <a:lnTo>
                    <a:pt x="898" y="657"/>
                  </a:lnTo>
                  <a:lnTo>
                    <a:pt x="901" y="657"/>
                  </a:lnTo>
                  <a:lnTo>
                    <a:pt x="905" y="655"/>
                  </a:lnTo>
                  <a:lnTo>
                    <a:pt x="910" y="652"/>
                  </a:lnTo>
                  <a:lnTo>
                    <a:pt x="913" y="650"/>
                  </a:lnTo>
                  <a:lnTo>
                    <a:pt x="920" y="648"/>
                  </a:lnTo>
                  <a:lnTo>
                    <a:pt x="924" y="643"/>
                  </a:lnTo>
                  <a:lnTo>
                    <a:pt x="929" y="641"/>
                  </a:lnTo>
                  <a:lnTo>
                    <a:pt x="936" y="636"/>
                  </a:lnTo>
                  <a:lnTo>
                    <a:pt x="938" y="633"/>
                  </a:lnTo>
                  <a:lnTo>
                    <a:pt x="941" y="631"/>
                  </a:lnTo>
                  <a:lnTo>
                    <a:pt x="943" y="629"/>
                  </a:lnTo>
                  <a:lnTo>
                    <a:pt x="941" y="626"/>
                  </a:lnTo>
                  <a:lnTo>
                    <a:pt x="941" y="626"/>
                  </a:lnTo>
                  <a:lnTo>
                    <a:pt x="936" y="626"/>
                  </a:lnTo>
                  <a:lnTo>
                    <a:pt x="931" y="624"/>
                  </a:lnTo>
                  <a:lnTo>
                    <a:pt x="929" y="624"/>
                  </a:lnTo>
                  <a:lnTo>
                    <a:pt x="927" y="624"/>
                  </a:lnTo>
                  <a:lnTo>
                    <a:pt x="927" y="622"/>
                  </a:lnTo>
                  <a:lnTo>
                    <a:pt x="924" y="622"/>
                  </a:lnTo>
                  <a:lnTo>
                    <a:pt x="934" y="624"/>
                  </a:lnTo>
                  <a:lnTo>
                    <a:pt x="938" y="624"/>
                  </a:lnTo>
                  <a:lnTo>
                    <a:pt x="941" y="624"/>
                  </a:lnTo>
                  <a:lnTo>
                    <a:pt x="941" y="626"/>
                  </a:lnTo>
                  <a:lnTo>
                    <a:pt x="943" y="626"/>
                  </a:lnTo>
                  <a:lnTo>
                    <a:pt x="946" y="626"/>
                  </a:lnTo>
                  <a:lnTo>
                    <a:pt x="948" y="626"/>
                  </a:lnTo>
                  <a:lnTo>
                    <a:pt x="950" y="622"/>
                  </a:lnTo>
                  <a:lnTo>
                    <a:pt x="955" y="619"/>
                  </a:lnTo>
                  <a:lnTo>
                    <a:pt x="962" y="614"/>
                  </a:lnTo>
                  <a:lnTo>
                    <a:pt x="967" y="612"/>
                  </a:lnTo>
                  <a:lnTo>
                    <a:pt x="969" y="610"/>
                  </a:lnTo>
                  <a:lnTo>
                    <a:pt x="971" y="610"/>
                  </a:lnTo>
                  <a:lnTo>
                    <a:pt x="974" y="607"/>
                  </a:lnTo>
                  <a:lnTo>
                    <a:pt x="974" y="607"/>
                  </a:lnTo>
                  <a:lnTo>
                    <a:pt x="976" y="607"/>
                  </a:lnTo>
                  <a:lnTo>
                    <a:pt x="976" y="605"/>
                  </a:lnTo>
                  <a:lnTo>
                    <a:pt x="981" y="605"/>
                  </a:lnTo>
                  <a:lnTo>
                    <a:pt x="988" y="603"/>
                  </a:lnTo>
                  <a:lnTo>
                    <a:pt x="990" y="603"/>
                  </a:lnTo>
                  <a:lnTo>
                    <a:pt x="993" y="603"/>
                  </a:lnTo>
                  <a:lnTo>
                    <a:pt x="995" y="600"/>
                  </a:lnTo>
                  <a:lnTo>
                    <a:pt x="997" y="598"/>
                  </a:lnTo>
                  <a:lnTo>
                    <a:pt x="1004" y="588"/>
                  </a:lnTo>
                  <a:lnTo>
                    <a:pt x="1009" y="588"/>
                  </a:lnTo>
                  <a:lnTo>
                    <a:pt x="1012" y="586"/>
                  </a:lnTo>
                  <a:lnTo>
                    <a:pt x="1012" y="586"/>
                  </a:lnTo>
                  <a:lnTo>
                    <a:pt x="1014" y="586"/>
                  </a:lnTo>
                  <a:lnTo>
                    <a:pt x="1016" y="584"/>
                  </a:lnTo>
                  <a:lnTo>
                    <a:pt x="1016" y="586"/>
                  </a:lnTo>
                  <a:lnTo>
                    <a:pt x="1019" y="584"/>
                  </a:lnTo>
                  <a:lnTo>
                    <a:pt x="1019" y="586"/>
                  </a:lnTo>
                  <a:lnTo>
                    <a:pt x="1023" y="584"/>
                  </a:lnTo>
                  <a:lnTo>
                    <a:pt x="1026" y="584"/>
                  </a:lnTo>
                  <a:lnTo>
                    <a:pt x="1035" y="584"/>
                  </a:lnTo>
                  <a:lnTo>
                    <a:pt x="1035" y="584"/>
                  </a:lnTo>
                  <a:lnTo>
                    <a:pt x="1040" y="584"/>
                  </a:lnTo>
                  <a:lnTo>
                    <a:pt x="1047" y="584"/>
                  </a:lnTo>
                  <a:lnTo>
                    <a:pt x="1052" y="584"/>
                  </a:lnTo>
                  <a:lnTo>
                    <a:pt x="1054" y="584"/>
                  </a:lnTo>
                  <a:lnTo>
                    <a:pt x="1056" y="584"/>
                  </a:lnTo>
                  <a:lnTo>
                    <a:pt x="1059" y="584"/>
                  </a:lnTo>
                  <a:lnTo>
                    <a:pt x="1061" y="584"/>
                  </a:lnTo>
                  <a:lnTo>
                    <a:pt x="1066" y="584"/>
                  </a:lnTo>
                  <a:lnTo>
                    <a:pt x="1068" y="584"/>
                  </a:lnTo>
                  <a:lnTo>
                    <a:pt x="1070" y="584"/>
                  </a:lnTo>
                  <a:lnTo>
                    <a:pt x="1073" y="584"/>
                  </a:lnTo>
                  <a:lnTo>
                    <a:pt x="1075" y="584"/>
                  </a:lnTo>
                  <a:lnTo>
                    <a:pt x="1077" y="584"/>
                  </a:lnTo>
                  <a:lnTo>
                    <a:pt x="1080" y="584"/>
                  </a:lnTo>
                  <a:lnTo>
                    <a:pt x="1085" y="584"/>
                  </a:lnTo>
                  <a:lnTo>
                    <a:pt x="1087" y="584"/>
                  </a:lnTo>
                  <a:lnTo>
                    <a:pt x="1089" y="586"/>
                  </a:lnTo>
                  <a:lnTo>
                    <a:pt x="1089" y="586"/>
                  </a:lnTo>
                  <a:lnTo>
                    <a:pt x="1096" y="586"/>
                  </a:lnTo>
                  <a:lnTo>
                    <a:pt x="1099" y="586"/>
                  </a:lnTo>
                  <a:lnTo>
                    <a:pt x="1103" y="586"/>
                  </a:lnTo>
                  <a:lnTo>
                    <a:pt x="1106" y="584"/>
                  </a:lnTo>
                  <a:lnTo>
                    <a:pt x="1108" y="584"/>
                  </a:lnTo>
                  <a:lnTo>
                    <a:pt x="1110" y="584"/>
                  </a:lnTo>
                  <a:lnTo>
                    <a:pt x="1118" y="584"/>
                  </a:lnTo>
                  <a:close/>
                  <a:moveTo>
                    <a:pt x="851" y="683"/>
                  </a:moveTo>
                  <a:lnTo>
                    <a:pt x="851" y="683"/>
                  </a:lnTo>
                  <a:lnTo>
                    <a:pt x="854" y="683"/>
                  </a:lnTo>
                  <a:lnTo>
                    <a:pt x="856" y="683"/>
                  </a:lnTo>
                  <a:lnTo>
                    <a:pt x="858" y="683"/>
                  </a:lnTo>
                  <a:lnTo>
                    <a:pt x="858" y="683"/>
                  </a:lnTo>
                  <a:lnTo>
                    <a:pt x="858" y="681"/>
                  </a:lnTo>
                  <a:lnTo>
                    <a:pt x="861" y="678"/>
                  </a:lnTo>
                  <a:lnTo>
                    <a:pt x="861" y="678"/>
                  </a:lnTo>
                  <a:lnTo>
                    <a:pt x="856" y="681"/>
                  </a:lnTo>
                  <a:lnTo>
                    <a:pt x="854" y="681"/>
                  </a:lnTo>
                  <a:lnTo>
                    <a:pt x="851" y="683"/>
                  </a:lnTo>
                  <a:close/>
                  <a:moveTo>
                    <a:pt x="910" y="652"/>
                  </a:moveTo>
                  <a:lnTo>
                    <a:pt x="910" y="655"/>
                  </a:lnTo>
                  <a:lnTo>
                    <a:pt x="910" y="655"/>
                  </a:lnTo>
                  <a:lnTo>
                    <a:pt x="913" y="652"/>
                  </a:lnTo>
                  <a:lnTo>
                    <a:pt x="915" y="652"/>
                  </a:lnTo>
                  <a:lnTo>
                    <a:pt x="915" y="652"/>
                  </a:lnTo>
                  <a:lnTo>
                    <a:pt x="913" y="652"/>
                  </a:lnTo>
                  <a:lnTo>
                    <a:pt x="910" y="652"/>
                  </a:lnTo>
                  <a:close/>
                  <a:moveTo>
                    <a:pt x="839" y="693"/>
                  </a:moveTo>
                  <a:lnTo>
                    <a:pt x="854" y="693"/>
                  </a:lnTo>
                  <a:lnTo>
                    <a:pt x="861" y="693"/>
                  </a:lnTo>
                  <a:lnTo>
                    <a:pt x="868" y="693"/>
                  </a:lnTo>
                  <a:lnTo>
                    <a:pt x="872" y="693"/>
                  </a:lnTo>
                  <a:lnTo>
                    <a:pt x="880" y="693"/>
                  </a:lnTo>
                  <a:lnTo>
                    <a:pt x="887" y="693"/>
                  </a:lnTo>
                  <a:lnTo>
                    <a:pt x="891" y="688"/>
                  </a:lnTo>
                  <a:lnTo>
                    <a:pt x="894" y="685"/>
                  </a:lnTo>
                  <a:lnTo>
                    <a:pt x="894" y="688"/>
                  </a:lnTo>
                  <a:lnTo>
                    <a:pt x="896" y="688"/>
                  </a:lnTo>
                  <a:lnTo>
                    <a:pt x="898" y="685"/>
                  </a:lnTo>
                  <a:lnTo>
                    <a:pt x="898" y="685"/>
                  </a:lnTo>
                  <a:lnTo>
                    <a:pt x="898" y="685"/>
                  </a:lnTo>
                  <a:lnTo>
                    <a:pt x="901" y="685"/>
                  </a:lnTo>
                  <a:lnTo>
                    <a:pt x="901" y="688"/>
                  </a:lnTo>
                  <a:lnTo>
                    <a:pt x="901" y="688"/>
                  </a:lnTo>
                  <a:lnTo>
                    <a:pt x="901" y="685"/>
                  </a:lnTo>
                  <a:lnTo>
                    <a:pt x="901" y="685"/>
                  </a:lnTo>
                  <a:lnTo>
                    <a:pt x="903" y="683"/>
                  </a:lnTo>
                  <a:lnTo>
                    <a:pt x="903" y="683"/>
                  </a:lnTo>
                  <a:lnTo>
                    <a:pt x="903" y="683"/>
                  </a:lnTo>
                  <a:lnTo>
                    <a:pt x="905" y="683"/>
                  </a:lnTo>
                  <a:lnTo>
                    <a:pt x="905" y="683"/>
                  </a:lnTo>
                  <a:lnTo>
                    <a:pt x="905" y="683"/>
                  </a:lnTo>
                  <a:lnTo>
                    <a:pt x="905" y="681"/>
                  </a:lnTo>
                  <a:lnTo>
                    <a:pt x="908" y="678"/>
                  </a:lnTo>
                  <a:lnTo>
                    <a:pt x="910" y="678"/>
                  </a:lnTo>
                  <a:lnTo>
                    <a:pt x="913" y="676"/>
                  </a:lnTo>
                  <a:lnTo>
                    <a:pt x="913" y="676"/>
                  </a:lnTo>
                  <a:lnTo>
                    <a:pt x="915" y="674"/>
                  </a:lnTo>
                  <a:lnTo>
                    <a:pt x="915" y="674"/>
                  </a:lnTo>
                  <a:lnTo>
                    <a:pt x="915" y="674"/>
                  </a:lnTo>
                  <a:lnTo>
                    <a:pt x="915" y="671"/>
                  </a:lnTo>
                  <a:lnTo>
                    <a:pt x="917" y="671"/>
                  </a:lnTo>
                  <a:lnTo>
                    <a:pt x="917" y="669"/>
                  </a:lnTo>
                  <a:lnTo>
                    <a:pt x="920" y="667"/>
                  </a:lnTo>
                  <a:lnTo>
                    <a:pt x="920" y="664"/>
                  </a:lnTo>
                  <a:lnTo>
                    <a:pt x="924" y="662"/>
                  </a:lnTo>
                  <a:lnTo>
                    <a:pt x="924" y="659"/>
                  </a:lnTo>
                  <a:lnTo>
                    <a:pt x="927" y="657"/>
                  </a:lnTo>
                  <a:lnTo>
                    <a:pt x="929" y="655"/>
                  </a:lnTo>
                  <a:lnTo>
                    <a:pt x="934" y="652"/>
                  </a:lnTo>
                  <a:lnTo>
                    <a:pt x="936" y="650"/>
                  </a:lnTo>
                  <a:lnTo>
                    <a:pt x="941" y="645"/>
                  </a:lnTo>
                  <a:lnTo>
                    <a:pt x="943" y="643"/>
                  </a:lnTo>
                  <a:lnTo>
                    <a:pt x="943" y="643"/>
                  </a:lnTo>
                  <a:lnTo>
                    <a:pt x="946" y="641"/>
                  </a:lnTo>
                  <a:lnTo>
                    <a:pt x="948" y="643"/>
                  </a:lnTo>
                  <a:lnTo>
                    <a:pt x="948" y="643"/>
                  </a:lnTo>
                  <a:lnTo>
                    <a:pt x="948" y="645"/>
                  </a:lnTo>
                  <a:lnTo>
                    <a:pt x="948" y="645"/>
                  </a:lnTo>
                  <a:lnTo>
                    <a:pt x="948" y="645"/>
                  </a:lnTo>
                  <a:lnTo>
                    <a:pt x="948" y="648"/>
                  </a:lnTo>
                  <a:lnTo>
                    <a:pt x="948" y="648"/>
                  </a:lnTo>
                  <a:lnTo>
                    <a:pt x="950" y="648"/>
                  </a:lnTo>
                  <a:lnTo>
                    <a:pt x="953" y="645"/>
                  </a:lnTo>
                  <a:lnTo>
                    <a:pt x="957" y="645"/>
                  </a:lnTo>
                  <a:lnTo>
                    <a:pt x="957" y="645"/>
                  </a:lnTo>
                  <a:lnTo>
                    <a:pt x="960" y="643"/>
                  </a:lnTo>
                  <a:lnTo>
                    <a:pt x="960" y="643"/>
                  </a:lnTo>
                  <a:lnTo>
                    <a:pt x="962" y="643"/>
                  </a:lnTo>
                  <a:lnTo>
                    <a:pt x="962" y="645"/>
                  </a:lnTo>
                  <a:lnTo>
                    <a:pt x="964" y="648"/>
                  </a:lnTo>
                  <a:lnTo>
                    <a:pt x="967" y="650"/>
                  </a:lnTo>
                  <a:lnTo>
                    <a:pt x="964" y="652"/>
                  </a:lnTo>
                  <a:lnTo>
                    <a:pt x="964" y="655"/>
                  </a:lnTo>
                  <a:lnTo>
                    <a:pt x="962" y="659"/>
                  </a:lnTo>
                  <a:lnTo>
                    <a:pt x="962" y="662"/>
                  </a:lnTo>
                  <a:lnTo>
                    <a:pt x="960" y="664"/>
                  </a:lnTo>
                  <a:lnTo>
                    <a:pt x="960" y="667"/>
                  </a:lnTo>
                  <a:lnTo>
                    <a:pt x="957" y="671"/>
                  </a:lnTo>
                  <a:lnTo>
                    <a:pt x="957" y="674"/>
                  </a:lnTo>
                  <a:lnTo>
                    <a:pt x="957" y="674"/>
                  </a:lnTo>
                  <a:lnTo>
                    <a:pt x="957" y="674"/>
                  </a:lnTo>
                  <a:lnTo>
                    <a:pt x="957" y="674"/>
                  </a:lnTo>
                  <a:lnTo>
                    <a:pt x="957" y="674"/>
                  </a:lnTo>
                  <a:lnTo>
                    <a:pt x="957" y="676"/>
                  </a:lnTo>
                  <a:lnTo>
                    <a:pt x="957" y="676"/>
                  </a:lnTo>
                  <a:lnTo>
                    <a:pt x="955" y="676"/>
                  </a:lnTo>
                  <a:lnTo>
                    <a:pt x="955" y="676"/>
                  </a:lnTo>
                  <a:lnTo>
                    <a:pt x="955" y="678"/>
                  </a:lnTo>
                  <a:lnTo>
                    <a:pt x="955" y="678"/>
                  </a:lnTo>
                  <a:lnTo>
                    <a:pt x="955" y="678"/>
                  </a:lnTo>
                  <a:lnTo>
                    <a:pt x="955" y="678"/>
                  </a:lnTo>
                  <a:lnTo>
                    <a:pt x="957" y="678"/>
                  </a:lnTo>
                  <a:lnTo>
                    <a:pt x="957" y="678"/>
                  </a:lnTo>
                  <a:lnTo>
                    <a:pt x="957" y="681"/>
                  </a:lnTo>
                  <a:lnTo>
                    <a:pt x="960" y="681"/>
                  </a:lnTo>
                  <a:lnTo>
                    <a:pt x="960" y="681"/>
                  </a:lnTo>
                  <a:lnTo>
                    <a:pt x="960" y="681"/>
                  </a:lnTo>
                  <a:lnTo>
                    <a:pt x="960" y="681"/>
                  </a:lnTo>
                  <a:lnTo>
                    <a:pt x="960" y="681"/>
                  </a:lnTo>
                  <a:lnTo>
                    <a:pt x="960" y="681"/>
                  </a:lnTo>
                  <a:lnTo>
                    <a:pt x="957" y="683"/>
                  </a:lnTo>
                  <a:lnTo>
                    <a:pt x="957" y="683"/>
                  </a:lnTo>
                  <a:lnTo>
                    <a:pt x="957" y="683"/>
                  </a:lnTo>
                  <a:lnTo>
                    <a:pt x="957" y="683"/>
                  </a:lnTo>
                  <a:lnTo>
                    <a:pt x="957" y="685"/>
                  </a:lnTo>
                  <a:lnTo>
                    <a:pt x="957" y="685"/>
                  </a:lnTo>
                  <a:lnTo>
                    <a:pt x="957" y="685"/>
                  </a:lnTo>
                  <a:lnTo>
                    <a:pt x="957" y="688"/>
                  </a:lnTo>
                  <a:lnTo>
                    <a:pt x="957" y="688"/>
                  </a:lnTo>
                  <a:lnTo>
                    <a:pt x="957" y="688"/>
                  </a:lnTo>
                  <a:lnTo>
                    <a:pt x="957" y="688"/>
                  </a:lnTo>
                  <a:lnTo>
                    <a:pt x="960" y="690"/>
                  </a:lnTo>
                  <a:lnTo>
                    <a:pt x="960" y="688"/>
                  </a:lnTo>
                  <a:lnTo>
                    <a:pt x="960" y="688"/>
                  </a:lnTo>
                  <a:lnTo>
                    <a:pt x="960" y="688"/>
                  </a:lnTo>
                  <a:lnTo>
                    <a:pt x="960" y="688"/>
                  </a:lnTo>
                  <a:lnTo>
                    <a:pt x="962" y="688"/>
                  </a:lnTo>
                  <a:lnTo>
                    <a:pt x="962" y="688"/>
                  </a:lnTo>
                  <a:lnTo>
                    <a:pt x="962" y="690"/>
                  </a:lnTo>
                  <a:lnTo>
                    <a:pt x="964" y="690"/>
                  </a:lnTo>
                  <a:lnTo>
                    <a:pt x="964" y="690"/>
                  </a:lnTo>
                  <a:lnTo>
                    <a:pt x="964" y="690"/>
                  </a:lnTo>
                  <a:lnTo>
                    <a:pt x="964" y="690"/>
                  </a:lnTo>
                  <a:lnTo>
                    <a:pt x="969" y="690"/>
                  </a:lnTo>
                  <a:lnTo>
                    <a:pt x="971" y="690"/>
                  </a:lnTo>
                  <a:lnTo>
                    <a:pt x="974" y="690"/>
                  </a:lnTo>
                  <a:lnTo>
                    <a:pt x="974" y="690"/>
                  </a:lnTo>
                  <a:lnTo>
                    <a:pt x="976" y="688"/>
                  </a:lnTo>
                  <a:lnTo>
                    <a:pt x="979" y="688"/>
                  </a:lnTo>
                  <a:lnTo>
                    <a:pt x="979" y="688"/>
                  </a:lnTo>
                  <a:lnTo>
                    <a:pt x="979" y="685"/>
                  </a:lnTo>
                  <a:lnTo>
                    <a:pt x="981" y="685"/>
                  </a:lnTo>
                  <a:lnTo>
                    <a:pt x="981" y="683"/>
                  </a:lnTo>
                  <a:lnTo>
                    <a:pt x="981" y="683"/>
                  </a:lnTo>
                  <a:lnTo>
                    <a:pt x="981" y="685"/>
                  </a:lnTo>
                  <a:lnTo>
                    <a:pt x="981" y="685"/>
                  </a:lnTo>
                  <a:lnTo>
                    <a:pt x="981" y="688"/>
                  </a:lnTo>
                  <a:lnTo>
                    <a:pt x="983" y="688"/>
                  </a:lnTo>
                  <a:lnTo>
                    <a:pt x="990" y="685"/>
                  </a:lnTo>
                  <a:lnTo>
                    <a:pt x="995" y="683"/>
                  </a:lnTo>
                  <a:lnTo>
                    <a:pt x="1000" y="681"/>
                  </a:lnTo>
                  <a:lnTo>
                    <a:pt x="1002" y="678"/>
                  </a:lnTo>
                  <a:lnTo>
                    <a:pt x="1004" y="678"/>
                  </a:lnTo>
                  <a:lnTo>
                    <a:pt x="1009" y="676"/>
                  </a:lnTo>
                  <a:lnTo>
                    <a:pt x="1009" y="674"/>
                  </a:lnTo>
                  <a:lnTo>
                    <a:pt x="1009" y="674"/>
                  </a:lnTo>
                  <a:lnTo>
                    <a:pt x="1009" y="674"/>
                  </a:lnTo>
                  <a:lnTo>
                    <a:pt x="1012" y="676"/>
                  </a:lnTo>
                  <a:lnTo>
                    <a:pt x="1012" y="676"/>
                  </a:lnTo>
                  <a:lnTo>
                    <a:pt x="1014" y="676"/>
                  </a:lnTo>
                  <a:lnTo>
                    <a:pt x="1012" y="676"/>
                  </a:lnTo>
                  <a:lnTo>
                    <a:pt x="1012" y="676"/>
                  </a:lnTo>
                  <a:lnTo>
                    <a:pt x="1009" y="678"/>
                  </a:lnTo>
                  <a:lnTo>
                    <a:pt x="1002" y="683"/>
                  </a:lnTo>
                  <a:lnTo>
                    <a:pt x="1000" y="685"/>
                  </a:lnTo>
                  <a:lnTo>
                    <a:pt x="1000" y="685"/>
                  </a:lnTo>
                  <a:lnTo>
                    <a:pt x="1002" y="685"/>
                  </a:lnTo>
                  <a:lnTo>
                    <a:pt x="1002" y="685"/>
                  </a:lnTo>
                  <a:lnTo>
                    <a:pt x="1004" y="685"/>
                  </a:lnTo>
                  <a:lnTo>
                    <a:pt x="1007" y="683"/>
                  </a:lnTo>
                  <a:lnTo>
                    <a:pt x="1009" y="685"/>
                  </a:lnTo>
                  <a:lnTo>
                    <a:pt x="1014" y="683"/>
                  </a:lnTo>
                  <a:lnTo>
                    <a:pt x="1016" y="685"/>
                  </a:lnTo>
                  <a:lnTo>
                    <a:pt x="1021" y="683"/>
                  </a:lnTo>
                  <a:lnTo>
                    <a:pt x="1026" y="685"/>
                  </a:lnTo>
                  <a:lnTo>
                    <a:pt x="1023" y="685"/>
                  </a:lnTo>
                  <a:lnTo>
                    <a:pt x="1019" y="685"/>
                  </a:lnTo>
                  <a:lnTo>
                    <a:pt x="1012" y="688"/>
                  </a:lnTo>
                  <a:lnTo>
                    <a:pt x="1012" y="690"/>
                  </a:lnTo>
                  <a:lnTo>
                    <a:pt x="1012" y="693"/>
                  </a:lnTo>
                  <a:lnTo>
                    <a:pt x="1009" y="690"/>
                  </a:lnTo>
                  <a:lnTo>
                    <a:pt x="1007" y="690"/>
                  </a:lnTo>
                  <a:lnTo>
                    <a:pt x="1007" y="688"/>
                  </a:lnTo>
                  <a:lnTo>
                    <a:pt x="1009" y="688"/>
                  </a:lnTo>
                  <a:lnTo>
                    <a:pt x="1009" y="688"/>
                  </a:lnTo>
                  <a:lnTo>
                    <a:pt x="1009" y="685"/>
                  </a:lnTo>
                  <a:lnTo>
                    <a:pt x="1007" y="685"/>
                  </a:lnTo>
                  <a:lnTo>
                    <a:pt x="1009" y="685"/>
                  </a:lnTo>
                  <a:lnTo>
                    <a:pt x="1007" y="688"/>
                  </a:lnTo>
                  <a:lnTo>
                    <a:pt x="1002" y="688"/>
                  </a:lnTo>
                  <a:lnTo>
                    <a:pt x="997" y="690"/>
                  </a:lnTo>
                  <a:lnTo>
                    <a:pt x="983" y="700"/>
                  </a:lnTo>
                  <a:lnTo>
                    <a:pt x="983" y="700"/>
                  </a:lnTo>
                  <a:lnTo>
                    <a:pt x="981" y="700"/>
                  </a:lnTo>
                  <a:lnTo>
                    <a:pt x="983" y="700"/>
                  </a:lnTo>
                  <a:lnTo>
                    <a:pt x="986" y="700"/>
                  </a:lnTo>
                  <a:lnTo>
                    <a:pt x="986" y="700"/>
                  </a:lnTo>
                  <a:lnTo>
                    <a:pt x="983" y="700"/>
                  </a:lnTo>
                  <a:lnTo>
                    <a:pt x="981" y="702"/>
                  </a:lnTo>
                  <a:lnTo>
                    <a:pt x="981" y="702"/>
                  </a:lnTo>
                  <a:lnTo>
                    <a:pt x="979" y="702"/>
                  </a:lnTo>
                  <a:lnTo>
                    <a:pt x="976" y="702"/>
                  </a:lnTo>
                  <a:lnTo>
                    <a:pt x="974" y="704"/>
                  </a:lnTo>
                  <a:lnTo>
                    <a:pt x="974" y="704"/>
                  </a:lnTo>
                  <a:lnTo>
                    <a:pt x="971" y="707"/>
                  </a:lnTo>
                  <a:lnTo>
                    <a:pt x="976" y="702"/>
                  </a:lnTo>
                  <a:lnTo>
                    <a:pt x="979" y="702"/>
                  </a:lnTo>
                  <a:lnTo>
                    <a:pt x="974" y="707"/>
                  </a:lnTo>
                  <a:lnTo>
                    <a:pt x="969" y="711"/>
                  </a:lnTo>
                  <a:lnTo>
                    <a:pt x="969" y="714"/>
                  </a:lnTo>
                  <a:lnTo>
                    <a:pt x="969" y="719"/>
                  </a:lnTo>
                  <a:lnTo>
                    <a:pt x="969" y="719"/>
                  </a:lnTo>
                  <a:lnTo>
                    <a:pt x="969" y="719"/>
                  </a:lnTo>
                  <a:lnTo>
                    <a:pt x="971" y="719"/>
                  </a:lnTo>
                  <a:lnTo>
                    <a:pt x="971" y="719"/>
                  </a:lnTo>
                  <a:lnTo>
                    <a:pt x="971" y="721"/>
                  </a:lnTo>
                  <a:lnTo>
                    <a:pt x="974" y="723"/>
                  </a:lnTo>
                  <a:lnTo>
                    <a:pt x="974" y="723"/>
                  </a:lnTo>
                  <a:lnTo>
                    <a:pt x="976" y="723"/>
                  </a:lnTo>
                  <a:lnTo>
                    <a:pt x="976" y="723"/>
                  </a:lnTo>
                  <a:lnTo>
                    <a:pt x="976" y="723"/>
                  </a:lnTo>
                  <a:lnTo>
                    <a:pt x="979" y="723"/>
                  </a:lnTo>
                  <a:lnTo>
                    <a:pt x="979" y="723"/>
                  </a:lnTo>
                  <a:lnTo>
                    <a:pt x="979" y="723"/>
                  </a:lnTo>
                  <a:lnTo>
                    <a:pt x="981" y="721"/>
                  </a:lnTo>
                  <a:lnTo>
                    <a:pt x="983" y="721"/>
                  </a:lnTo>
                  <a:lnTo>
                    <a:pt x="983" y="721"/>
                  </a:lnTo>
                  <a:lnTo>
                    <a:pt x="986" y="721"/>
                  </a:lnTo>
                  <a:lnTo>
                    <a:pt x="990" y="716"/>
                  </a:lnTo>
                  <a:lnTo>
                    <a:pt x="990" y="716"/>
                  </a:lnTo>
                  <a:lnTo>
                    <a:pt x="993" y="714"/>
                  </a:lnTo>
                  <a:lnTo>
                    <a:pt x="997" y="711"/>
                  </a:lnTo>
                  <a:lnTo>
                    <a:pt x="1000" y="711"/>
                  </a:lnTo>
                  <a:lnTo>
                    <a:pt x="1002" y="709"/>
                  </a:lnTo>
                  <a:lnTo>
                    <a:pt x="1002" y="709"/>
                  </a:lnTo>
                  <a:lnTo>
                    <a:pt x="1002" y="707"/>
                  </a:lnTo>
                  <a:lnTo>
                    <a:pt x="1002" y="707"/>
                  </a:lnTo>
                  <a:lnTo>
                    <a:pt x="1002" y="704"/>
                  </a:lnTo>
                  <a:lnTo>
                    <a:pt x="1004" y="704"/>
                  </a:lnTo>
                  <a:lnTo>
                    <a:pt x="1007" y="702"/>
                  </a:lnTo>
                  <a:lnTo>
                    <a:pt x="1007" y="704"/>
                  </a:lnTo>
                  <a:lnTo>
                    <a:pt x="1009" y="704"/>
                  </a:lnTo>
                  <a:lnTo>
                    <a:pt x="1009" y="702"/>
                  </a:lnTo>
                  <a:lnTo>
                    <a:pt x="1009" y="702"/>
                  </a:lnTo>
                  <a:lnTo>
                    <a:pt x="1012" y="702"/>
                  </a:lnTo>
                  <a:lnTo>
                    <a:pt x="1012" y="704"/>
                  </a:lnTo>
                  <a:lnTo>
                    <a:pt x="1012" y="704"/>
                  </a:lnTo>
                  <a:lnTo>
                    <a:pt x="1014" y="704"/>
                  </a:lnTo>
                  <a:lnTo>
                    <a:pt x="1016" y="704"/>
                  </a:lnTo>
                  <a:lnTo>
                    <a:pt x="1016" y="704"/>
                  </a:lnTo>
                  <a:lnTo>
                    <a:pt x="1016" y="704"/>
                  </a:lnTo>
                  <a:lnTo>
                    <a:pt x="1016" y="702"/>
                  </a:lnTo>
                  <a:lnTo>
                    <a:pt x="1016" y="700"/>
                  </a:lnTo>
                  <a:lnTo>
                    <a:pt x="1019" y="702"/>
                  </a:lnTo>
                  <a:lnTo>
                    <a:pt x="1019" y="702"/>
                  </a:lnTo>
                  <a:lnTo>
                    <a:pt x="1021" y="702"/>
                  </a:lnTo>
                  <a:lnTo>
                    <a:pt x="1021" y="702"/>
                  </a:lnTo>
                  <a:lnTo>
                    <a:pt x="1026" y="700"/>
                  </a:lnTo>
                  <a:lnTo>
                    <a:pt x="1026" y="700"/>
                  </a:lnTo>
                  <a:lnTo>
                    <a:pt x="1026" y="700"/>
                  </a:lnTo>
                  <a:lnTo>
                    <a:pt x="1033" y="697"/>
                  </a:lnTo>
                  <a:lnTo>
                    <a:pt x="1035" y="697"/>
                  </a:lnTo>
                  <a:lnTo>
                    <a:pt x="1042" y="695"/>
                  </a:lnTo>
                  <a:lnTo>
                    <a:pt x="1044" y="695"/>
                  </a:lnTo>
                  <a:lnTo>
                    <a:pt x="1049" y="690"/>
                  </a:lnTo>
                  <a:lnTo>
                    <a:pt x="1052" y="690"/>
                  </a:lnTo>
                  <a:lnTo>
                    <a:pt x="1052" y="690"/>
                  </a:lnTo>
                  <a:lnTo>
                    <a:pt x="1054" y="690"/>
                  </a:lnTo>
                  <a:lnTo>
                    <a:pt x="1056" y="690"/>
                  </a:lnTo>
                  <a:lnTo>
                    <a:pt x="1059" y="688"/>
                  </a:lnTo>
                  <a:lnTo>
                    <a:pt x="1059" y="688"/>
                  </a:lnTo>
                  <a:lnTo>
                    <a:pt x="1061" y="688"/>
                  </a:lnTo>
                  <a:lnTo>
                    <a:pt x="1063" y="688"/>
                  </a:lnTo>
                  <a:lnTo>
                    <a:pt x="1063" y="688"/>
                  </a:lnTo>
                  <a:lnTo>
                    <a:pt x="1063" y="685"/>
                  </a:lnTo>
                  <a:lnTo>
                    <a:pt x="1063" y="685"/>
                  </a:lnTo>
                  <a:lnTo>
                    <a:pt x="1063" y="685"/>
                  </a:lnTo>
                  <a:lnTo>
                    <a:pt x="1059" y="685"/>
                  </a:lnTo>
                  <a:lnTo>
                    <a:pt x="1059" y="683"/>
                  </a:lnTo>
                  <a:lnTo>
                    <a:pt x="1061" y="683"/>
                  </a:lnTo>
                  <a:lnTo>
                    <a:pt x="1061" y="683"/>
                  </a:lnTo>
                  <a:lnTo>
                    <a:pt x="1061" y="681"/>
                  </a:lnTo>
                  <a:lnTo>
                    <a:pt x="1061" y="678"/>
                  </a:lnTo>
                  <a:lnTo>
                    <a:pt x="1059" y="678"/>
                  </a:lnTo>
                  <a:lnTo>
                    <a:pt x="1056" y="678"/>
                  </a:lnTo>
                  <a:lnTo>
                    <a:pt x="1054" y="678"/>
                  </a:lnTo>
                  <a:lnTo>
                    <a:pt x="1054" y="678"/>
                  </a:lnTo>
                  <a:lnTo>
                    <a:pt x="1054" y="676"/>
                  </a:lnTo>
                  <a:lnTo>
                    <a:pt x="1054" y="676"/>
                  </a:lnTo>
                  <a:lnTo>
                    <a:pt x="1054" y="674"/>
                  </a:lnTo>
                  <a:lnTo>
                    <a:pt x="1047" y="678"/>
                  </a:lnTo>
                  <a:lnTo>
                    <a:pt x="1044" y="678"/>
                  </a:lnTo>
                  <a:lnTo>
                    <a:pt x="1042" y="678"/>
                  </a:lnTo>
                  <a:lnTo>
                    <a:pt x="1042" y="681"/>
                  </a:lnTo>
                  <a:lnTo>
                    <a:pt x="1042" y="678"/>
                  </a:lnTo>
                  <a:lnTo>
                    <a:pt x="1037" y="678"/>
                  </a:lnTo>
                  <a:lnTo>
                    <a:pt x="1040" y="678"/>
                  </a:lnTo>
                  <a:lnTo>
                    <a:pt x="1040" y="676"/>
                  </a:lnTo>
                  <a:lnTo>
                    <a:pt x="1037" y="676"/>
                  </a:lnTo>
                  <a:lnTo>
                    <a:pt x="1033" y="676"/>
                  </a:lnTo>
                  <a:lnTo>
                    <a:pt x="1030" y="676"/>
                  </a:lnTo>
                  <a:lnTo>
                    <a:pt x="1030" y="676"/>
                  </a:lnTo>
                  <a:lnTo>
                    <a:pt x="1030" y="676"/>
                  </a:lnTo>
                  <a:lnTo>
                    <a:pt x="1030" y="676"/>
                  </a:lnTo>
                  <a:lnTo>
                    <a:pt x="1028" y="674"/>
                  </a:lnTo>
                  <a:lnTo>
                    <a:pt x="1026" y="674"/>
                  </a:lnTo>
                  <a:lnTo>
                    <a:pt x="1023" y="674"/>
                  </a:lnTo>
                  <a:lnTo>
                    <a:pt x="1021" y="674"/>
                  </a:lnTo>
                  <a:lnTo>
                    <a:pt x="1019" y="671"/>
                  </a:lnTo>
                  <a:lnTo>
                    <a:pt x="1023" y="669"/>
                  </a:lnTo>
                  <a:lnTo>
                    <a:pt x="1023" y="669"/>
                  </a:lnTo>
                  <a:lnTo>
                    <a:pt x="1023" y="669"/>
                  </a:lnTo>
                  <a:lnTo>
                    <a:pt x="1019" y="669"/>
                  </a:lnTo>
                  <a:lnTo>
                    <a:pt x="1019" y="667"/>
                  </a:lnTo>
                  <a:lnTo>
                    <a:pt x="1014" y="667"/>
                  </a:lnTo>
                  <a:lnTo>
                    <a:pt x="1014" y="667"/>
                  </a:lnTo>
                  <a:lnTo>
                    <a:pt x="1012" y="664"/>
                  </a:lnTo>
                  <a:lnTo>
                    <a:pt x="1014" y="664"/>
                  </a:lnTo>
                  <a:lnTo>
                    <a:pt x="1012" y="662"/>
                  </a:lnTo>
                  <a:lnTo>
                    <a:pt x="1014" y="657"/>
                  </a:lnTo>
                  <a:lnTo>
                    <a:pt x="1012" y="657"/>
                  </a:lnTo>
                  <a:lnTo>
                    <a:pt x="1012" y="655"/>
                  </a:lnTo>
                  <a:lnTo>
                    <a:pt x="1012" y="652"/>
                  </a:lnTo>
                  <a:lnTo>
                    <a:pt x="1014" y="652"/>
                  </a:lnTo>
                  <a:lnTo>
                    <a:pt x="1014" y="650"/>
                  </a:lnTo>
                  <a:lnTo>
                    <a:pt x="1014" y="650"/>
                  </a:lnTo>
                  <a:lnTo>
                    <a:pt x="1012" y="650"/>
                  </a:lnTo>
                  <a:lnTo>
                    <a:pt x="1009" y="650"/>
                  </a:lnTo>
                  <a:lnTo>
                    <a:pt x="1007" y="650"/>
                  </a:lnTo>
                  <a:lnTo>
                    <a:pt x="1007" y="650"/>
                  </a:lnTo>
                  <a:lnTo>
                    <a:pt x="1012" y="645"/>
                  </a:lnTo>
                  <a:lnTo>
                    <a:pt x="1016" y="643"/>
                  </a:lnTo>
                  <a:lnTo>
                    <a:pt x="1019" y="641"/>
                  </a:lnTo>
                  <a:lnTo>
                    <a:pt x="1021" y="638"/>
                  </a:lnTo>
                  <a:lnTo>
                    <a:pt x="1021" y="636"/>
                  </a:lnTo>
                  <a:lnTo>
                    <a:pt x="1019" y="636"/>
                  </a:lnTo>
                  <a:lnTo>
                    <a:pt x="1016" y="636"/>
                  </a:lnTo>
                  <a:lnTo>
                    <a:pt x="1019" y="633"/>
                  </a:lnTo>
                  <a:lnTo>
                    <a:pt x="1014" y="633"/>
                  </a:lnTo>
                  <a:lnTo>
                    <a:pt x="1012" y="636"/>
                  </a:lnTo>
                  <a:lnTo>
                    <a:pt x="1009" y="636"/>
                  </a:lnTo>
                  <a:lnTo>
                    <a:pt x="1007" y="638"/>
                  </a:lnTo>
                  <a:lnTo>
                    <a:pt x="1007" y="636"/>
                  </a:lnTo>
                  <a:lnTo>
                    <a:pt x="1007" y="633"/>
                  </a:lnTo>
                  <a:lnTo>
                    <a:pt x="1004" y="633"/>
                  </a:lnTo>
                  <a:lnTo>
                    <a:pt x="1000" y="631"/>
                  </a:lnTo>
                  <a:lnTo>
                    <a:pt x="997" y="629"/>
                  </a:lnTo>
                  <a:lnTo>
                    <a:pt x="997" y="629"/>
                  </a:lnTo>
                  <a:lnTo>
                    <a:pt x="993" y="631"/>
                  </a:lnTo>
                  <a:lnTo>
                    <a:pt x="993" y="631"/>
                  </a:lnTo>
                  <a:lnTo>
                    <a:pt x="997" y="629"/>
                  </a:lnTo>
                  <a:lnTo>
                    <a:pt x="997" y="629"/>
                  </a:lnTo>
                  <a:lnTo>
                    <a:pt x="1000" y="629"/>
                  </a:lnTo>
                  <a:lnTo>
                    <a:pt x="1002" y="629"/>
                  </a:lnTo>
                  <a:lnTo>
                    <a:pt x="1004" y="626"/>
                  </a:lnTo>
                  <a:lnTo>
                    <a:pt x="1007" y="626"/>
                  </a:lnTo>
                  <a:lnTo>
                    <a:pt x="1007" y="629"/>
                  </a:lnTo>
                  <a:lnTo>
                    <a:pt x="1012" y="629"/>
                  </a:lnTo>
                  <a:lnTo>
                    <a:pt x="1014" y="631"/>
                  </a:lnTo>
                  <a:lnTo>
                    <a:pt x="1016" y="631"/>
                  </a:lnTo>
                  <a:lnTo>
                    <a:pt x="1019" y="629"/>
                  </a:lnTo>
                  <a:lnTo>
                    <a:pt x="1021" y="626"/>
                  </a:lnTo>
                  <a:lnTo>
                    <a:pt x="1023" y="626"/>
                  </a:lnTo>
                  <a:lnTo>
                    <a:pt x="1026" y="626"/>
                  </a:lnTo>
                  <a:lnTo>
                    <a:pt x="1026" y="624"/>
                  </a:lnTo>
                  <a:lnTo>
                    <a:pt x="1028" y="624"/>
                  </a:lnTo>
                  <a:lnTo>
                    <a:pt x="1033" y="622"/>
                  </a:lnTo>
                  <a:lnTo>
                    <a:pt x="1035" y="619"/>
                  </a:lnTo>
                  <a:lnTo>
                    <a:pt x="1037" y="617"/>
                  </a:lnTo>
                  <a:lnTo>
                    <a:pt x="1035" y="614"/>
                  </a:lnTo>
                  <a:lnTo>
                    <a:pt x="1035" y="612"/>
                  </a:lnTo>
                  <a:lnTo>
                    <a:pt x="1037" y="612"/>
                  </a:lnTo>
                  <a:lnTo>
                    <a:pt x="1040" y="614"/>
                  </a:lnTo>
                  <a:lnTo>
                    <a:pt x="1040" y="612"/>
                  </a:lnTo>
                  <a:lnTo>
                    <a:pt x="1040" y="612"/>
                  </a:lnTo>
                  <a:lnTo>
                    <a:pt x="1035" y="607"/>
                  </a:lnTo>
                  <a:lnTo>
                    <a:pt x="1033" y="605"/>
                  </a:lnTo>
                  <a:lnTo>
                    <a:pt x="1023" y="605"/>
                  </a:lnTo>
                  <a:lnTo>
                    <a:pt x="1021" y="605"/>
                  </a:lnTo>
                  <a:lnTo>
                    <a:pt x="1014" y="605"/>
                  </a:lnTo>
                  <a:lnTo>
                    <a:pt x="1009" y="605"/>
                  </a:lnTo>
                  <a:lnTo>
                    <a:pt x="1002" y="607"/>
                  </a:lnTo>
                  <a:lnTo>
                    <a:pt x="993" y="610"/>
                  </a:lnTo>
                  <a:lnTo>
                    <a:pt x="986" y="612"/>
                  </a:lnTo>
                  <a:lnTo>
                    <a:pt x="979" y="614"/>
                  </a:lnTo>
                  <a:lnTo>
                    <a:pt x="971" y="617"/>
                  </a:lnTo>
                  <a:lnTo>
                    <a:pt x="967" y="619"/>
                  </a:lnTo>
                  <a:lnTo>
                    <a:pt x="964" y="622"/>
                  </a:lnTo>
                  <a:lnTo>
                    <a:pt x="962" y="622"/>
                  </a:lnTo>
                  <a:lnTo>
                    <a:pt x="960" y="624"/>
                  </a:lnTo>
                  <a:lnTo>
                    <a:pt x="957" y="624"/>
                  </a:lnTo>
                  <a:lnTo>
                    <a:pt x="950" y="629"/>
                  </a:lnTo>
                  <a:lnTo>
                    <a:pt x="946" y="631"/>
                  </a:lnTo>
                  <a:lnTo>
                    <a:pt x="943" y="633"/>
                  </a:lnTo>
                  <a:lnTo>
                    <a:pt x="938" y="638"/>
                  </a:lnTo>
                  <a:lnTo>
                    <a:pt x="934" y="641"/>
                  </a:lnTo>
                  <a:lnTo>
                    <a:pt x="931" y="643"/>
                  </a:lnTo>
                  <a:lnTo>
                    <a:pt x="929" y="645"/>
                  </a:lnTo>
                  <a:lnTo>
                    <a:pt x="924" y="648"/>
                  </a:lnTo>
                  <a:lnTo>
                    <a:pt x="920" y="650"/>
                  </a:lnTo>
                  <a:lnTo>
                    <a:pt x="913" y="655"/>
                  </a:lnTo>
                  <a:lnTo>
                    <a:pt x="908" y="655"/>
                  </a:lnTo>
                  <a:lnTo>
                    <a:pt x="905" y="657"/>
                  </a:lnTo>
                  <a:lnTo>
                    <a:pt x="903" y="657"/>
                  </a:lnTo>
                  <a:lnTo>
                    <a:pt x="898" y="659"/>
                  </a:lnTo>
                  <a:lnTo>
                    <a:pt x="894" y="659"/>
                  </a:lnTo>
                  <a:lnTo>
                    <a:pt x="891" y="659"/>
                  </a:lnTo>
                  <a:lnTo>
                    <a:pt x="889" y="662"/>
                  </a:lnTo>
                  <a:lnTo>
                    <a:pt x="887" y="662"/>
                  </a:lnTo>
                  <a:lnTo>
                    <a:pt x="884" y="664"/>
                  </a:lnTo>
                  <a:lnTo>
                    <a:pt x="882" y="664"/>
                  </a:lnTo>
                  <a:lnTo>
                    <a:pt x="877" y="669"/>
                  </a:lnTo>
                  <a:lnTo>
                    <a:pt x="872" y="669"/>
                  </a:lnTo>
                  <a:lnTo>
                    <a:pt x="868" y="671"/>
                  </a:lnTo>
                  <a:lnTo>
                    <a:pt x="865" y="674"/>
                  </a:lnTo>
                  <a:lnTo>
                    <a:pt x="863" y="676"/>
                  </a:lnTo>
                  <a:lnTo>
                    <a:pt x="861" y="678"/>
                  </a:lnTo>
                  <a:lnTo>
                    <a:pt x="861" y="681"/>
                  </a:lnTo>
                  <a:lnTo>
                    <a:pt x="858" y="683"/>
                  </a:lnTo>
                  <a:lnTo>
                    <a:pt x="856" y="683"/>
                  </a:lnTo>
                  <a:lnTo>
                    <a:pt x="854" y="683"/>
                  </a:lnTo>
                  <a:lnTo>
                    <a:pt x="847" y="688"/>
                  </a:lnTo>
                  <a:lnTo>
                    <a:pt x="844" y="688"/>
                  </a:lnTo>
                  <a:lnTo>
                    <a:pt x="837" y="693"/>
                  </a:lnTo>
                  <a:lnTo>
                    <a:pt x="835" y="693"/>
                  </a:lnTo>
                  <a:lnTo>
                    <a:pt x="835" y="693"/>
                  </a:lnTo>
                  <a:lnTo>
                    <a:pt x="839" y="693"/>
                  </a:lnTo>
                  <a:close/>
                  <a:moveTo>
                    <a:pt x="69" y="489"/>
                  </a:moveTo>
                  <a:lnTo>
                    <a:pt x="71" y="487"/>
                  </a:lnTo>
                  <a:lnTo>
                    <a:pt x="66" y="489"/>
                  </a:lnTo>
                  <a:lnTo>
                    <a:pt x="62" y="492"/>
                  </a:lnTo>
                  <a:lnTo>
                    <a:pt x="59" y="494"/>
                  </a:lnTo>
                  <a:lnTo>
                    <a:pt x="59" y="494"/>
                  </a:lnTo>
                  <a:lnTo>
                    <a:pt x="64" y="492"/>
                  </a:lnTo>
                  <a:lnTo>
                    <a:pt x="69" y="489"/>
                  </a:lnTo>
                  <a:close/>
                  <a:moveTo>
                    <a:pt x="616" y="260"/>
                  </a:moveTo>
                  <a:lnTo>
                    <a:pt x="618" y="260"/>
                  </a:lnTo>
                  <a:lnTo>
                    <a:pt x="620" y="257"/>
                  </a:lnTo>
                  <a:lnTo>
                    <a:pt x="618" y="257"/>
                  </a:lnTo>
                  <a:lnTo>
                    <a:pt x="616" y="257"/>
                  </a:lnTo>
                  <a:lnTo>
                    <a:pt x="616" y="260"/>
                  </a:lnTo>
                  <a:lnTo>
                    <a:pt x="616" y="260"/>
                  </a:lnTo>
                  <a:lnTo>
                    <a:pt x="616" y="262"/>
                  </a:lnTo>
                  <a:lnTo>
                    <a:pt x="616" y="260"/>
                  </a:lnTo>
                  <a:close/>
                  <a:moveTo>
                    <a:pt x="971" y="707"/>
                  </a:moveTo>
                  <a:lnTo>
                    <a:pt x="971" y="707"/>
                  </a:lnTo>
                  <a:lnTo>
                    <a:pt x="969" y="709"/>
                  </a:lnTo>
                  <a:lnTo>
                    <a:pt x="969" y="709"/>
                  </a:lnTo>
                  <a:lnTo>
                    <a:pt x="969" y="709"/>
                  </a:lnTo>
                  <a:lnTo>
                    <a:pt x="971" y="707"/>
                  </a:lnTo>
                  <a:close/>
                  <a:moveTo>
                    <a:pt x="858" y="678"/>
                  </a:moveTo>
                  <a:lnTo>
                    <a:pt x="856" y="678"/>
                  </a:lnTo>
                  <a:lnTo>
                    <a:pt x="854" y="681"/>
                  </a:lnTo>
                  <a:lnTo>
                    <a:pt x="854" y="681"/>
                  </a:lnTo>
                  <a:lnTo>
                    <a:pt x="856" y="681"/>
                  </a:lnTo>
                  <a:lnTo>
                    <a:pt x="858" y="678"/>
                  </a:lnTo>
                  <a:close/>
                  <a:moveTo>
                    <a:pt x="1089" y="669"/>
                  </a:moveTo>
                  <a:lnTo>
                    <a:pt x="1087" y="667"/>
                  </a:lnTo>
                  <a:lnTo>
                    <a:pt x="1085" y="669"/>
                  </a:lnTo>
                  <a:lnTo>
                    <a:pt x="1085" y="667"/>
                  </a:lnTo>
                  <a:lnTo>
                    <a:pt x="1085" y="667"/>
                  </a:lnTo>
                  <a:lnTo>
                    <a:pt x="1082" y="667"/>
                  </a:lnTo>
                  <a:lnTo>
                    <a:pt x="1082" y="667"/>
                  </a:lnTo>
                  <a:lnTo>
                    <a:pt x="1080" y="667"/>
                  </a:lnTo>
                  <a:lnTo>
                    <a:pt x="1077" y="669"/>
                  </a:lnTo>
                  <a:lnTo>
                    <a:pt x="1077" y="671"/>
                  </a:lnTo>
                  <a:lnTo>
                    <a:pt x="1073" y="674"/>
                  </a:lnTo>
                  <a:lnTo>
                    <a:pt x="1075" y="674"/>
                  </a:lnTo>
                  <a:lnTo>
                    <a:pt x="1077" y="671"/>
                  </a:lnTo>
                  <a:lnTo>
                    <a:pt x="1077" y="674"/>
                  </a:lnTo>
                  <a:lnTo>
                    <a:pt x="1073" y="676"/>
                  </a:lnTo>
                  <a:lnTo>
                    <a:pt x="1073" y="676"/>
                  </a:lnTo>
                  <a:lnTo>
                    <a:pt x="1070" y="676"/>
                  </a:lnTo>
                  <a:lnTo>
                    <a:pt x="1070" y="676"/>
                  </a:lnTo>
                  <a:lnTo>
                    <a:pt x="1068" y="676"/>
                  </a:lnTo>
                  <a:lnTo>
                    <a:pt x="1066" y="678"/>
                  </a:lnTo>
                  <a:lnTo>
                    <a:pt x="1066" y="676"/>
                  </a:lnTo>
                  <a:lnTo>
                    <a:pt x="1068" y="676"/>
                  </a:lnTo>
                  <a:lnTo>
                    <a:pt x="1068" y="676"/>
                  </a:lnTo>
                  <a:lnTo>
                    <a:pt x="1070" y="674"/>
                  </a:lnTo>
                  <a:lnTo>
                    <a:pt x="1068" y="674"/>
                  </a:lnTo>
                  <a:lnTo>
                    <a:pt x="1070" y="674"/>
                  </a:lnTo>
                  <a:lnTo>
                    <a:pt x="1073" y="674"/>
                  </a:lnTo>
                  <a:lnTo>
                    <a:pt x="1073" y="671"/>
                  </a:lnTo>
                  <a:lnTo>
                    <a:pt x="1070" y="671"/>
                  </a:lnTo>
                  <a:lnTo>
                    <a:pt x="1068" y="674"/>
                  </a:lnTo>
                  <a:lnTo>
                    <a:pt x="1068" y="674"/>
                  </a:lnTo>
                  <a:lnTo>
                    <a:pt x="1070" y="671"/>
                  </a:lnTo>
                  <a:lnTo>
                    <a:pt x="1073" y="671"/>
                  </a:lnTo>
                  <a:lnTo>
                    <a:pt x="1075" y="669"/>
                  </a:lnTo>
                  <a:lnTo>
                    <a:pt x="1077" y="669"/>
                  </a:lnTo>
                  <a:lnTo>
                    <a:pt x="1080" y="667"/>
                  </a:lnTo>
                  <a:lnTo>
                    <a:pt x="1080" y="667"/>
                  </a:lnTo>
                  <a:lnTo>
                    <a:pt x="1080" y="667"/>
                  </a:lnTo>
                  <a:lnTo>
                    <a:pt x="1082" y="664"/>
                  </a:lnTo>
                  <a:lnTo>
                    <a:pt x="1085" y="659"/>
                  </a:lnTo>
                  <a:lnTo>
                    <a:pt x="1087" y="657"/>
                  </a:lnTo>
                  <a:lnTo>
                    <a:pt x="1087" y="657"/>
                  </a:lnTo>
                  <a:lnTo>
                    <a:pt x="1087" y="652"/>
                  </a:lnTo>
                  <a:lnTo>
                    <a:pt x="1087" y="652"/>
                  </a:lnTo>
                  <a:lnTo>
                    <a:pt x="1087" y="650"/>
                  </a:lnTo>
                  <a:lnTo>
                    <a:pt x="1085" y="650"/>
                  </a:lnTo>
                  <a:lnTo>
                    <a:pt x="1085" y="652"/>
                  </a:lnTo>
                  <a:lnTo>
                    <a:pt x="1082" y="652"/>
                  </a:lnTo>
                  <a:lnTo>
                    <a:pt x="1080" y="655"/>
                  </a:lnTo>
                  <a:lnTo>
                    <a:pt x="1077" y="655"/>
                  </a:lnTo>
                  <a:lnTo>
                    <a:pt x="1075" y="657"/>
                  </a:lnTo>
                  <a:lnTo>
                    <a:pt x="1075" y="659"/>
                  </a:lnTo>
                  <a:lnTo>
                    <a:pt x="1068" y="667"/>
                  </a:lnTo>
                  <a:lnTo>
                    <a:pt x="1066" y="667"/>
                  </a:lnTo>
                  <a:lnTo>
                    <a:pt x="1063" y="669"/>
                  </a:lnTo>
                  <a:lnTo>
                    <a:pt x="1063" y="671"/>
                  </a:lnTo>
                  <a:lnTo>
                    <a:pt x="1061" y="674"/>
                  </a:lnTo>
                  <a:lnTo>
                    <a:pt x="1061" y="678"/>
                  </a:lnTo>
                  <a:lnTo>
                    <a:pt x="1061" y="678"/>
                  </a:lnTo>
                  <a:lnTo>
                    <a:pt x="1061" y="681"/>
                  </a:lnTo>
                  <a:lnTo>
                    <a:pt x="1061" y="681"/>
                  </a:lnTo>
                  <a:lnTo>
                    <a:pt x="1063" y="681"/>
                  </a:lnTo>
                  <a:lnTo>
                    <a:pt x="1063" y="681"/>
                  </a:lnTo>
                  <a:lnTo>
                    <a:pt x="1066" y="681"/>
                  </a:lnTo>
                  <a:lnTo>
                    <a:pt x="1068" y="681"/>
                  </a:lnTo>
                  <a:lnTo>
                    <a:pt x="1068" y="681"/>
                  </a:lnTo>
                  <a:lnTo>
                    <a:pt x="1070" y="681"/>
                  </a:lnTo>
                  <a:lnTo>
                    <a:pt x="1073" y="681"/>
                  </a:lnTo>
                  <a:lnTo>
                    <a:pt x="1077" y="678"/>
                  </a:lnTo>
                  <a:lnTo>
                    <a:pt x="1082" y="676"/>
                  </a:lnTo>
                  <a:lnTo>
                    <a:pt x="1082" y="676"/>
                  </a:lnTo>
                  <a:lnTo>
                    <a:pt x="1085" y="674"/>
                  </a:lnTo>
                  <a:lnTo>
                    <a:pt x="1089" y="674"/>
                  </a:lnTo>
                  <a:lnTo>
                    <a:pt x="1089" y="674"/>
                  </a:lnTo>
                  <a:lnTo>
                    <a:pt x="1087" y="671"/>
                  </a:lnTo>
                  <a:lnTo>
                    <a:pt x="1089" y="671"/>
                  </a:lnTo>
                  <a:lnTo>
                    <a:pt x="1089" y="669"/>
                  </a:lnTo>
                  <a:lnTo>
                    <a:pt x="1089" y="669"/>
                  </a:lnTo>
                  <a:lnTo>
                    <a:pt x="1089" y="669"/>
                  </a:lnTo>
                  <a:lnTo>
                    <a:pt x="1089" y="669"/>
                  </a:lnTo>
                  <a:close/>
                  <a:moveTo>
                    <a:pt x="1066" y="607"/>
                  </a:moveTo>
                  <a:lnTo>
                    <a:pt x="1068" y="607"/>
                  </a:lnTo>
                  <a:lnTo>
                    <a:pt x="1073" y="607"/>
                  </a:lnTo>
                  <a:lnTo>
                    <a:pt x="1080" y="607"/>
                  </a:lnTo>
                  <a:lnTo>
                    <a:pt x="1082" y="607"/>
                  </a:lnTo>
                  <a:lnTo>
                    <a:pt x="1082" y="607"/>
                  </a:lnTo>
                  <a:lnTo>
                    <a:pt x="1082" y="605"/>
                  </a:lnTo>
                  <a:lnTo>
                    <a:pt x="1082" y="605"/>
                  </a:lnTo>
                  <a:lnTo>
                    <a:pt x="1077" y="603"/>
                  </a:lnTo>
                  <a:lnTo>
                    <a:pt x="1077" y="600"/>
                  </a:lnTo>
                  <a:lnTo>
                    <a:pt x="1070" y="598"/>
                  </a:lnTo>
                  <a:lnTo>
                    <a:pt x="1068" y="596"/>
                  </a:lnTo>
                  <a:lnTo>
                    <a:pt x="1066" y="593"/>
                  </a:lnTo>
                  <a:lnTo>
                    <a:pt x="1061" y="593"/>
                  </a:lnTo>
                  <a:lnTo>
                    <a:pt x="1054" y="591"/>
                  </a:lnTo>
                  <a:lnTo>
                    <a:pt x="1049" y="591"/>
                  </a:lnTo>
                  <a:lnTo>
                    <a:pt x="1047" y="591"/>
                  </a:lnTo>
                  <a:lnTo>
                    <a:pt x="1044" y="591"/>
                  </a:lnTo>
                  <a:lnTo>
                    <a:pt x="1042" y="591"/>
                  </a:lnTo>
                  <a:lnTo>
                    <a:pt x="1044" y="593"/>
                  </a:lnTo>
                  <a:lnTo>
                    <a:pt x="1052" y="596"/>
                  </a:lnTo>
                  <a:lnTo>
                    <a:pt x="1052" y="598"/>
                  </a:lnTo>
                  <a:lnTo>
                    <a:pt x="1054" y="598"/>
                  </a:lnTo>
                  <a:lnTo>
                    <a:pt x="1054" y="600"/>
                  </a:lnTo>
                  <a:lnTo>
                    <a:pt x="1054" y="603"/>
                  </a:lnTo>
                  <a:lnTo>
                    <a:pt x="1061" y="605"/>
                  </a:lnTo>
                  <a:lnTo>
                    <a:pt x="1066" y="607"/>
                  </a:lnTo>
                  <a:close/>
                  <a:moveTo>
                    <a:pt x="964" y="700"/>
                  </a:moveTo>
                  <a:lnTo>
                    <a:pt x="962" y="702"/>
                  </a:lnTo>
                  <a:lnTo>
                    <a:pt x="964" y="700"/>
                  </a:lnTo>
                  <a:lnTo>
                    <a:pt x="964" y="700"/>
                  </a:lnTo>
                  <a:lnTo>
                    <a:pt x="964" y="697"/>
                  </a:lnTo>
                  <a:lnTo>
                    <a:pt x="964" y="697"/>
                  </a:lnTo>
                  <a:lnTo>
                    <a:pt x="964" y="700"/>
                  </a:lnTo>
                  <a:close/>
                  <a:moveTo>
                    <a:pt x="1044" y="669"/>
                  </a:moveTo>
                  <a:lnTo>
                    <a:pt x="1047" y="667"/>
                  </a:lnTo>
                  <a:lnTo>
                    <a:pt x="1049" y="667"/>
                  </a:lnTo>
                  <a:lnTo>
                    <a:pt x="1054" y="664"/>
                  </a:lnTo>
                  <a:lnTo>
                    <a:pt x="1056" y="664"/>
                  </a:lnTo>
                  <a:lnTo>
                    <a:pt x="1056" y="662"/>
                  </a:lnTo>
                  <a:lnTo>
                    <a:pt x="1056" y="662"/>
                  </a:lnTo>
                  <a:lnTo>
                    <a:pt x="1054" y="662"/>
                  </a:lnTo>
                  <a:lnTo>
                    <a:pt x="1049" y="662"/>
                  </a:lnTo>
                  <a:lnTo>
                    <a:pt x="1044" y="662"/>
                  </a:lnTo>
                  <a:lnTo>
                    <a:pt x="1044" y="662"/>
                  </a:lnTo>
                  <a:lnTo>
                    <a:pt x="1040" y="662"/>
                  </a:lnTo>
                  <a:lnTo>
                    <a:pt x="1037" y="664"/>
                  </a:lnTo>
                  <a:lnTo>
                    <a:pt x="1035" y="662"/>
                  </a:lnTo>
                  <a:lnTo>
                    <a:pt x="1035" y="662"/>
                  </a:lnTo>
                  <a:lnTo>
                    <a:pt x="1033" y="662"/>
                  </a:lnTo>
                  <a:lnTo>
                    <a:pt x="1033" y="662"/>
                  </a:lnTo>
                  <a:lnTo>
                    <a:pt x="1033" y="662"/>
                  </a:lnTo>
                  <a:lnTo>
                    <a:pt x="1030" y="659"/>
                  </a:lnTo>
                  <a:lnTo>
                    <a:pt x="1028" y="662"/>
                  </a:lnTo>
                  <a:lnTo>
                    <a:pt x="1028" y="662"/>
                  </a:lnTo>
                  <a:lnTo>
                    <a:pt x="1026" y="662"/>
                  </a:lnTo>
                  <a:lnTo>
                    <a:pt x="1026" y="662"/>
                  </a:lnTo>
                  <a:lnTo>
                    <a:pt x="1026" y="662"/>
                  </a:lnTo>
                  <a:lnTo>
                    <a:pt x="1026" y="662"/>
                  </a:lnTo>
                  <a:lnTo>
                    <a:pt x="1026" y="659"/>
                  </a:lnTo>
                  <a:lnTo>
                    <a:pt x="1026" y="659"/>
                  </a:lnTo>
                  <a:lnTo>
                    <a:pt x="1026" y="659"/>
                  </a:lnTo>
                  <a:lnTo>
                    <a:pt x="1026" y="655"/>
                  </a:lnTo>
                  <a:lnTo>
                    <a:pt x="1028" y="652"/>
                  </a:lnTo>
                  <a:lnTo>
                    <a:pt x="1028" y="652"/>
                  </a:lnTo>
                  <a:lnTo>
                    <a:pt x="1028" y="650"/>
                  </a:lnTo>
                  <a:lnTo>
                    <a:pt x="1026" y="652"/>
                  </a:lnTo>
                  <a:lnTo>
                    <a:pt x="1023" y="652"/>
                  </a:lnTo>
                  <a:lnTo>
                    <a:pt x="1021" y="655"/>
                  </a:lnTo>
                  <a:lnTo>
                    <a:pt x="1021" y="657"/>
                  </a:lnTo>
                  <a:lnTo>
                    <a:pt x="1019" y="657"/>
                  </a:lnTo>
                  <a:lnTo>
                    <a:pt x="1019" y="659"/>
                  </a:lnTo>
                  <a:lnTo>
                    <a:pt x="1021" y="659"/>
                  </a:lnTo>
                  <a:lnTo>
                    <a:pt x="1023" y="659"/>
                  </a:lnTo>
                  <a:lnTo>
                    <a:pt x="1023" y="659"/>
                  </a:lnTo>
                  <a:lnTo>
                    <a:pt x="1021" y="664"/>
                  </a:lnTo>
                  <a:lnTo>
                    <a:pt x="1023" y="664"/>
                  </a:lnTo>
                  <a:lnTo>
                    <a:pt x="1026" y="664"/>
                  </a:lnTo>
                  <a:lnTo>
                    <a:pt x="1028" y="664"/>
                  </a:lnTo>
                  <a:lnTo>
                    <a:pt x="1028" y="664"/>
                  </a:lnTo>
                  <a:lnTo>
                    <a:pt x="1028" y="664"/>
                  </a:lnTo>
                  <a:lnTo>
                    <a:pt x="1026" y="664"/>
                  </a:lnTo>
                  <a:lnTo>
                    <a:pt x="1026" y="667"/>
                  </a:lnTo>
                  <a:lnTo>
                    <a:pt x="1028" y="667"/>
                  </a:lnTo>
                  <a:lnTo>
                    <a:pt x="1028" y="667"/>
                  </a:lnTo>
                  <a:lnTo>
                    <a:pt x="1033" y="669"/>
                  </a:lnTo>
                  <a:lnTo>
                    <a:pt x="1035" y="669"/>
                  </a:lnTo>
                  <a:lnTo>
                    <a:pt x="1035" y="669"/>
                  </a:lnTo>
                  <a:lnTo>
                    <a:pt x="1033" y="667"/>
                  </a:lnTo>
                  <a:lnTo>
                    <a:pt x="1035" y="667"/>
                  </a:lnTo>
                  <a:lnTo>
                    <a:pt x="1037" y="667"/>
                  </a:lnTo>
                  <a:lnTo>
                    <a:pt x="1037" y="667"/>
                  </a:lnTo>
                  <a:lnTo>
                    <a:pt x="1040" y="664"/>
                  </a:lnTo>
                  <a:lnTo>
                    <a:pt x="1040" y="667"/>
                  </a:lnTo>
                  <a:lnTo>
                    <a:pt x="1037" y="667"/>
                  </a:lnTo>
                  <a:lnTo>
                    <a:pt x="1037" y="667"/>
                  </a:lnTo>
                  <a:lnTo>
                    <a:pt x="1037" y="669"/>
                  </a:lnTo>
                  <a:lnTo>
                    <a:pt x="1040" y="669"/>
                  </a:lnTo>
                  <a:lnTo>
                    <a:pt x="1040" y="669"/>
                  </a:lnTo>
                  <a:lnTo>
                    <a:pt x="1037" y="671"/>
                  </a:lnTo>
                  <a:lnTo>
                    <a:pt x="1037" y="671"/>
                  </a:lnTo>
                  <a:lnTo>
                    <a:pt x="1040" y="671"/>
                  </a:lnTo>
                  <a:lnTo>
                    <a:pt x="1040" y="671"/>
                  </a:lnTo>
                  <a:lnTo>
                    <a:pt x="1040" y="671"/>
                  </a:lnTo>
                  <a:lnTo>
                    <a:pt x="1040" y="674"/>
                  </a:lnTo>
                  <a:lnTo>
                    <a:pt x="1044" y="671"/>
                  </a:lnTo>
                  <a:lnTo>
                    <a:pt x="1044" y="671"/>
                  </a:lnTo>
                  <a:lnTo>
                    <a:pt x="1044" y="671"/>
                  </a:lnTo>
                  <a:lnTo>
                    <a:pt x="1044" y="671"/>
                  </a:lnTo>
                  <a:lnTo>
                    <a:pt x="1044" y="669"/>
                  </a:lnTo>
                  <a:lnTo>
                    <a:pt x="1044" y="669"/>
                  </a:lnTo>
                  <a:close/>
                  <a:moveTo>
                    <a:pt x="997" y="324"/>
                  </a:moveTo>
                  <a:lnTo>
                    <a:pt x="1000" y="326"/>
                  </a:lnTo>
                  <a:lnTo>
                    <a:pt x="1002" y="326"/>
                  </a:lnTo>
                  <a:lnTo>
                    <a:pt x="1002" y="326"/>
                  </a:lnTo>
                  <a:lnTo>
                    <a:pt x="1004" y="324"/>
                  </a:lnTo>
                  <a:lnTo>
                    <a:pt x="1004" y="321"/>
                  </a:lnTo>
                  <a:lnTo>
                    <a:pt x="1000" y="319"/>
                  </a:lnTo>
                  <a:lnTo>
                    <a:pt x="995" y="321"/>
                  </a:lnTo>
                  <a:lnTo>
                    <a:pt x="997" y="324"/>
                  </a:lnTo>
                  <a:close/>
                  <a:moveTo>
                    <a:pt x="870" y="461"/>
                  </a:moveTo>
                  <a:lnTo>
                    <a:pt x="868" y="461"/>
                  </a:lnTo>
                  <a:lnTo>
                    <a:pt x="868" y="461"/>
                  </a:lnTo>
                  <a:lnTo>
                    <a:pt x="868" y="461"/>
                  </a:lnTo>
                  <a:lnTo>
                    <a:pt x="865" y="463"/>
                  </a:lnTo>
                  <a:lnTo>
                    <a:pt x="863" y="463"/>
                  </a:lnTo>
                  <a:lnTo>
                    <a:pt x="863" y="463"/>
                  </a:lnTo>
                  <a:lnTo>
                    <a:pt x="863" y="466"/>
                  </a:lnTo>
                  <a:lnTo>
                    <a:pt x="865" y="466"/>
                  </a:lnTo>
                  <a:lnTo>
                    <a:pt x="870" y="463"/>
                  </a:lnTo>
                  <a:lnTo>
                    <a:pt x="872" y="461"/>
                  </a:lnTo>
                  <a:lnTo>
                    <a:pt x="872" y="458"/>
                  </a:lnTo>
                  <a:lnTo>
                    <a:pt x="872" y="458"/>
                  </a:lnTo>
                  <a:lnTo>
                    <a:pt x="870" y="461"/>
                  </a:lnTo>
                  <a:lnTo>
                    <a:pt x="870" y="461"/>
                  </a:lnTo>
                  <a:close/>
                  <a:moveTo>
                    <a:pt x="877" y="466"/>
                  </a:moveTo>
                  <a:lnTo>
                    <a:pt x="872" y="470"/>
                  </a:lnTo>
                  <a:lnTo>
                    <a:pt x="872" y="470"/>
                  </a:lnTo>
                  <a:lnTo>
                    <a:pt x="872" y="470"/>
                  </a:lnTo>
                  <a:lnTo>
                    <a:pt x="877" y="468"/>
                  </a:lnTo>
                  <a:lnTo>
                    <a:pt x="880" y="466"/>
                  </a:lnTo>
                  <a:lnTo>
                    <a:pt x="882" y="463"/>
                  </a:lnTo>
                  <a:lnTo>
                    <a:pt x="882" y="463"/>
                  </a:lnTo>
                  <a:lnTo>
                    <a:pt x="882" y="461"/>
                  </a:lnTo>
                  <a:lnTo>
                    <a:pt x="882" y="461"/>
                  </a:lnTo>
                  <a:lnTo>
                    <a:pt x="882" y="461"/>
                  </a:lnTo>
                  <a:lnTo>
                    <a:pt x="882" y="461"/>
                  </a:lnTo>
                  <a:lnTo>
                    <a:pt x="882" y="461"/>
                  </a:lnTo>
                  <a:lnTo>
                    <a:pt x="882" y="458"/>
                  </a:lnTo>
                  <a:lnTo>
                    <a:pt x="882" y="458"/>
                  </a:lnTo>
                  <a:lnTo>
                    <a:pt x="882" y="458"/>
                  </a:lnTo>
                  <a:lnTo>
                    <a:pt x="882" y="458"/>
                  </a:lnTo>
                  <a:lnTo>
                    <a:pt x="880" y="458"/>
                  </a:lnTo>
                  <a:lnTo>
                    <a:pt x="880" y="456"/>
                  </a:lnTo>
                  <a:lnTo>
                    <a:pt x="880" y="456"/>
                  </a:lnTo>
                  <a:lnTo>
                    <a:pt x="880" y="456"/>
                  </a:lnTo>
                  <a:lnTo>
                    <a:pt x="877" y="458"/>
                  </a:lnTo>
                  <a:lnTo>
                    <a:pt x="877" y="461"/>
                  </a:lnTo>
                  <a:lnTo>
                    <a:pt x="875" y="463"/>
                  </a:lnTo>
                  <a:lnTo>
                    <a:pt x="872" y="463"/>
                  </a:lnTo>
                  <a:lnTo>
                    <a:pt x="870" y="466"/>
                  </a:lnTo>
                  <a:lnTo>
                    <a:pt x="870" y="466"/>
                  </a:lnTo>
                  <a:lnTo>
                    <a:pt x="872" y="463"/>
                  </a:lnTo>
                  <a:lnTo>
                    <a:pt x="872" y="463"/>
                  </a:lnTo>
                  <a:lnTo>
                    <a:pt x="875" y="458"/>
                  </a:lnTo>
                  <a:lnTo>
                    <a:pt x="877" y="458"/>
                  </a:lnTo>
                  <a:lnTo>
                    <a:pt x="877" y="458"/>
                  </a:lnTo>
                  <a:lnTo>
                    <a:pt x="877" y="458"/>
                  </a:lnTo>
                  <a:lnTo>
                    <a:pt x="875" y="458"/>
                  </a:lnTo>
                  <a:lnTo>
                    <a:pt x="875" y="458"/>
                  </a:lnTo>
                  <a:lnTo>
                    <a:pt x="875" y="461"/>
                  </a:lnTo>
                  <a:lnTo>
                    <a:pt x="872" y="463"/>
                  </a:lnTo>
                  <a:lnTo>
                    <a:pt x="870" y="463"/>
                  </a:lnTo>
                  <a:lnTo>
                    <a:pt x="865" y="466"/>
                  </a:lnTo>
                  <a:lnTo>
                    <a:pt x="861" y="470"/>
                  </a:lnTo>
                  <a:lnTo>
                    <a:pt x="861" y="470"/>
                  </a:lnTo>
                  <a:lnTo>
                    <a:pt x="861" y="470"/>
                  </a:lnTo>
                  <a:lnTo>
                    <a:pt x="861" y="470"/>
                  </a:lnTo>
                  <a:lnTo>
                    <a:pt x="863" y="470"/>
                  </a:lnTo>
                  <a:lnTo>
                    <a:pt x="870" y="466"/>
                  </a:lnTo>
                  <a:lnTo>
                    <a:pt x="870" y="466"/>
                  </a:lnTo>
                  <a:lnTo>
                    <a:pt x="870" y="466"/>
                  </a:lnTo>
                  <a:lnTo>
                    <a:pt x="870" y="466"/>
                  </a:lnTo>
                  <a:lnTo>
                    <a:pt x="863" y="473"/>
                  </a:lnTo>
                  <a:lnTo>
                    <a:pt x="865" y="470"/>
                  </a:lnTo>
                  <a:lnTo>
                    <a:pt x="868" y="470"/>
                  </a:lnTo>
                  <a:lnTo>
                    <a:pt x="868" y="470"/>
                  </a:lnTo>
                  <a:lnTo>
                    <a:pt x="868" y="470"/>
                  </a:lnTo>
                  <a:lnTo>
                    <a:pt x="870" y="470"/>
                  </a:lnTo>
                  <a:lnTo>
                    <a:pt x="875" y="466"/>
                  </a:lnTo>
                  <a:lnTo>
                    <a:pt x="877" y="463"/>
                  </a:lnTo>
                  <a:lnTo>
                    <a:pt x="877" y="466"/>
                  </a:lnTo>
                  <a:lnTo>
                    <a:pt x="877" y="466"/>
                  </a:lnTo>
                  <a:lnTo>
                    <a:pt x="877" y="466"/>
                  </a:lnTo>
                  <a:close/>
                  <a:moveTo>
                    <a:pt x="875" y="451"/>
                  </a:moveTo>
                  <a:lnTo>
                    <a:pt x="875" y="451"/>
                  </a:lnTo>
                  <a:lnTo>
                    <a:pt x="875" y="451"/>
                  </a:lnTo>
                  <a:lnTo>
                    <a:pt x="872" y="451"/>
                  </a:lnTo>
                  <a:lnTo>
                    <a:pt x="872" y="451"/>
                  </a:lnTo>
                  <a:lnTo>
                    <a:pt x="872" y="454"/>
                  </a:lnTo>
                  <a:lnTo>
                    <a:pt x="872" y="454"/>
                  </a:lnTo>
                  <a:lnTo>
                    <a:pt x="872" y="454"/>
                  </a:lnTo>
                  <a:lnTo>
                    <a:pt x="875" y="451"/>
                  </a:lnTo>
                  <a:close/>
                  <a:moveTo>
                    <a:pt x="908" y="392"/>
                  </a:moveTo>
                  <a:lnTo>
                    <a:pt x="908" y="395"/>
                  </a:lnTo>
                  <a:lnTo>
                    <a:pt x="905" y="395"/>
                  </a:lnTo>
                  <a:lnTo>
                    <a:pt x="908" y="395"/>
                  </a:lnTo>
                  <a:lnTo>
                    <a:pt x="910" y="395"/>
                  </a:lnTo>
                  <a:lnTo>
                    <a:pt x="910" y="392"/>
                  </a:lnTo>
                  <a:lnTo>
                    <a:pt x="910" y="392"/>
                  </a:lnTo>
                  <a:lnTo>
                    <a:pt x="908" y="392"/>
                  </a:lnTo>
                  <a:lnTo>
                    <a:pt x="908" y="392"/>
                  </a:lnTo>
                  <a:close/>
                  <a:moveTo>
                    <a:pt x="894" y="217"/>
                  </a:moveTo>
                  <a:lnTo>
                    <a:pt x="894" y="220"/>
                  </a:lnTo>
                  <a:lnTo>
                    <a:pt x="894" y="220"/>
                  </a:lnTo>
                  <a:lnTo>
                    <a:pt x="894" y="217"/>
                  </a:lnTo>
                  <a:lnTo>
                    <a:pt x="894" y="217"/>
                  </a:lnTo>
                  <a:lnTo>
                    <a:pt x="896" y="217"/>
                  </a:lnTo>
                  <a:lnTo>
                    <a:pt x="894" y="215"/>
                  </a:lnTo>
                  <a:lnTo>
                    <a:pt x="894" y="215"/>
                  </a:lnTo>
                  <a:lnTo>
                    <a:pt x="894" y="215"/>
                  </a:lnTo>
                  <a:lnTo>
                    <a:pt x="891" y="217"/>
                  </a:lnTo>
                  <a:lnTo>
                    <a:pt x="891" y="217"/>
                  </a:lnTo>
                  <a:lnTo>
                    <a:pt x="891" y="217"/>
                  </a:lnTo>
                  <a:lnTo>
                    <a:pt x="891" y="217"/>
                  </a:lnTo>
                  <a:lnTo>
                    <a:pt x="894" y="217"/>
                  </a:lnTo>
                  <a:close/>
                  <a:moveTo>
                    <a:pt x="882" y="466"/>
                  </a:moveTo>
                  <a:lnTo>
                    <a:pt x="882" y="466"/>
                  </a:lnTo>
                  <a:lnTo>
                    <a:pt x="884" y="463"/>
                  </a:lnTo>
                  <a:lnTo>
                    <a:pt x="884" y="463"/>
                  </a:lnTo>
                  <a:lnTo>
                    <a:pt x="887" y="463"/>
                  </a:lnTo>
                  <a:lnTo>
                    <a:pt x="887" y="461"/>
                  </a:lnTo>
                  <a:lnTo>
                    <a:pt x="887" y="461"/>
                  </a:lnTo>
                  <a:lnTo>
                    <a:pt x="887" y="461"/>
                  </a:lnTo>
                  <a:lnTo>
                    <a:pt x="884" y="461"/>
                  </a:lnTo>
                  <a:lnTo>
                    <a:pt x="884" y="461"/>
                  </a:lnTo>
                  <a:lnTo>
                    <a:pt x="882" y="463"/>
                  </a:lnTo>
                  <a:lnTo>
                    <a:pt x="882" y="463"/>
                  </a:lnTo>
                  <a:lnTo>
                    <a:pt x="880" y="466"/>
                  </a:lnTo>
                  <a:lnTo>
                    <a:pt x="880" y="466"/>
                  </a:lnTo>
                  <a:lnTo>
                    <a:pt x="880" y="466"/>
                  </a:lnTo>
                  <a:lnTo>
                    <a:pt x="882" y="466"/>
                  </a:lnTo>
                  <a:close/>
                  <a:moveTo>
                    <a:pt x="884" y="440"/>
                  </a:moveTo>
                  <a:lnTo>
                    <a:pt x="884" y="440"/>
                  </a:lnTo>
                  <a:lnTo>
                    <a:pt x="884" y="440"/>
                  </a:lnTo>
                  <a:lnTo>
                    <a:pt x="884" y="437"/>
                  </a:lnTo>
                  <a:lnTo>
                    <a:pt x="884" y="437"/>
                  </a:lnTo>
                  <a:lnTo>
                    <a:pt x="884" y="437"/>
                  </a:lnTo>
                  <a:lnTo>
                    <a:pt x="884" y="437"/>
                  </a:lnTo>
                  <a:lnTo>
                    <a:pt x="884" y="437"/>
                  </a:lnTo>
                  <a:lnTo>
                    <a:pt x="882" y="437"/>
                  </a:lnTo>
                  <a:lnTo>
                    <a:pt x="882" y="440"/>
                  </a:lnTo>
                  <a:lnTo>
                    <a:pt x="882" y="440"/>
                  </a:lnTo>
                  <a:lnTo>
                    <a:pt x="882" y="440"/>
                  </a:lnTo>
                  <a:lnTo>
                    <a:pt x="882" y="440"/>
                  </a:lnTo>
                  <a:lnTo>
                    <a:pt x="884" y="440"/>
                  </a:lnTo>
                  <a:close/>
                  <a:moveTo>
                    <a:pt x="877" y="456"/>
                  </a:moveTo>
                  <a:lnTo>
                    <a:pt x="877" y="456"/>
                  </a:lnTo>
                  <a:lnTo>
                    <a:pt x="877" y="456"/>
                  </a:lnTo>
                  <a:lnTo>
                    <a:pt x="877" y="454"/>
                  </a:lnTo>
                  <a:lnTo>
                    <a:pt x="877" y="454"/>
                  </a:lnTo>
                  <a:lnTo>
                    <a:pt x="877" y="454"/>
                  </a:lnTo>
                  <a:lnTo>
                    <a:pt x="877" y="454"/>
                  </a:lnTo>
                  <a:lnTo>
                    <a:pt x="877" y="454"/>
                  </a:lnTo>
                  <a:lnTo>
                    <a:pt x="877" y="454"/>
                  </a:lnTo>
                  <a:lnTo>
                    <a:pt x="877" y="454"/>
                  </a:lnTo>
                  <a:lnTo>
                    <a:pt x="877" y="454"/>
                  </a:lnTo>
                  <a:lnTo>
                    <a:pt x="877" y="454"/>
                  </a:lnTo>
                  <a:lnTo>
                    <a:pt x="875" y="456"/>
                  </a:lnTo>
                  <a:lnTo>
                    <a:pt x="877" y="456"/>
                  </a:lnTo>
                  <a:close/>
                  <a:moveTo>
                    <a:pt x="903" y="397"/>
                  </a:moveTo>
                  <a:lnTo>
                    <a:pt x="901" y="397"/>
                  </a:lnTo>
                  <a:lnTo>
                    <a:pt x="901" y="397"/>
                  </a:lnTo>
                  <a:lnTo>
                    <a:pt x="903" y="397"/>
                  </a:lnTo>
                  <a:lnTo>
                    <a:pt x="903" y="397"/>
                  </a:lnTo>
                  <a:lnTo>
                    <a:pt x="905" y="397"/>
                  </a:lnTo>
                  <a:lnTo>
                    <a:pt x="905" y="395"/>
                  </a:lnTo>
                  <a:lnTo>
                    <a:pt x="905" y="395"/>
                  </a:lnTo>
                  <a:lnTo>
                    <a:pt x="903" y="397"/>
                  </a:lnTo>
                  <a:lnTo>
                    <a:pt x="903" y="397"/>
                  </a:lnTo>
                  <a:close/>
                  <a:moveTo>
                    <a:pt x="955" y="319"/>
                  </a:moveTo>
                  <a:lnTo>
                    <a:pt x="957" y="317"/>
                  </a:lnTo>
                  <a:lnTo>
                    <a:pt x="955" y="317"/>
                  </a:lnTo>
                  <a:lnTo>
                    <a:pt x="953" y="317"/>
                  </a:lnTo>
                  <a:lnTo>
                    <a:pt x="955" y="317"/>
                  </a:lnTo>
                  <a:lnTo>
                    <a:pt x="955" y="314"/>
                  </a:lnTo>
                  <a:lnTo>
                    <a:pt x="955" y="314"/>
                  </a:lnTo>
                  <a:lnTo>
                    <a:pt x="955" y="314"/>
                  </a:lnTo>
                  <a:lnTo>
                    <a:pt x="953" y="312"/>
                  </a:lnTo>
                  <a:lnTo>
                    <a:pt x="953" y="312"/>
                  </a:lnTo>
                  <a:lnTo>
                    <a:pt x="950" y="314"/>
                  </a:lnTo>
                  <a:lnTo>
                    <a:pt x="950" y="314"/>
                  </a:lnTo>
                  <a:lnTo>
                    <a:pt x="948" y="314"/>
                  </a:lnTo>
                  <a:lnTo>
                    <a:pt x="946" y="312"/>
                  </a:lnTo>
                  <a:lnTo>
                    <a:pt x="938" y="314"/>
                  </a:lnTo>
                  <a:lnTo>
                    <a:pt x="936" y="314"/>
                  </a:lnTo>
                  <a:lnTo>
                    <a:pt x="936" y="314"/>
                  </a:lnTo>
                  <a:lnTo>
                    <a:pt x="941" y="312"/>
                  </a:lnTo>
                  <a:lnTo>
                    <a:pt x="941" y="312"/>
                  </a:lnTo>
                  <a:lnTo>
                    <a:pt x="943" y="312"/>
                  </a:lnTo>
                  <a:lnTo>
                    <a:pt x="943" y="309"/>
                  </a:lnTo>
                  <a:lnTo>
                    <a:pt x="943" y="307"/>
                  </a:lnTo>
                  <a:lnTo>
                    <a:pt x="943" y="302"/>
                  </a:lnTo>
                  <a:lnTo>
                    <a:pt x="943" y="302"/>
                  </a:lnTo>
                  <a:lnTo>
                    <a:pt x="943" y="300"/>
                  </a:lnTo>
                  <a:lnTo>
                    <a:pt x="941" y="300"/>
                  </a:lnTo>
                  <a:lnTo>
                    <a:pt x="936" y="300"/>
                  </a:lnTo>
                  <a:lnTo>
                    <a:pt x="936" y="300"/>
                  </a:lnTo>
                  <a:lnTo>
                    <a:pt x="934" y="298"/>
                  </a:lnTo>
                  <a:lnTo>
                    <a:pt x="931" y="295"/>
                  </a:lnTo>
                  <a:lnTo>
                    <a:pt x="931" y="295"/>
                  </a:lnTo>
                  <a:lnTo>
                    <a:pt x="931" y="293"/>
                  </a:lnTo>
                  <a:lnTo>
                    <a:pt x="929" y="293"/>
                  </a:lnTo>
                  <a:lnTo>
                    <a:pt x="927" y="293"/>
                  </a:lnTo>
                  <a:lnTo>
                    <a:pt x="924" y="293"/>
                  </a:lnTo>
                  <a:lnTo>
                    <a:pt x="922" y="291"/>
                  </a:lnTo>
                  <a:lnTo>
                    <a:pt x="922" y="291"/>
                  </a:lnTo>
                  <a:lnTo>
                    <a:pt x="922" y="291"/>
                  </a:lnTo>
                  <a:lnTo>
                    <a:pt x="922" y="288"/>
                  </a:lnTo>
                  <a:lnTo>
                    <a:pt x="920" y="286"/>
                  </a:lnTo>
                  <a:lnTo>
                    <a:pt x="920" y="286"/>
                  </a:lnTo>
                  <a:lnTo>
                    <a:pt x="917" y="286"/>
                  </a:lnTo>
                  <a:lnTo>
                    <a:pt x="915" y="291"/>
                  </a:lnTo>
                  <a:lnTo>
                    <a:pt x="913" y="291"/>
                  </a:lnTo>
                  <a:lnTo>
                    <a:pt x="913" y="291"/>
                  </a:lnTo>
                  <a:lnTo>
                    <a:pt x="910" y="291"/>
                  </a:lnTo>
                  <a:lnTo>
                    <a:pt x="913" y="288"/>
                  </a:lnTo>
                  <a:lnTo>
                    <a:pt x="910" y="286"/>
                  </a:lnTo>
                  <a:lnTo>
                    <a:pt x="910" y="286"/>
                  </a:lnTo>
                  <a:lnTo>
                    <a:pt x="910" y="286"/>
                  </a:lnTo>
                  <a:lnTo>
                    <a:pt x="913" y="283"/>
                  </a:lnTo>
                  <a:lnTo>
                    <a:pt x="915" y="283"/>
                  </a:lnTo>
                  <a:lnTo>
                    <a:pt x="915" y="283"/>
                  </a:lnTo>
                  <a:lnTo>
                    <a:pt x="915" y="281"/>
                  </a:lnTo>
                  <a:lnTo>
                    <a:pt x="915" y="281"/>
                  </a:lnTo>
                  <a:lnTo>
                    <a:pt x="913" y="279"/>
                  </a:lnTo>
                  <a:lnTo>
                    <a:pt x="913" y="279"/>
                  </a:lnTo>
                  <a:lnTo>
                    <a:pt x="913" y="279"/>
                  </a:lnTo>
                  <a:lnTo>
                    <a:pt x="913" y="279"/>
                  </a:lnTo>
                  <a:lnTo>
                    <a:pt x="910" y="279"/>
                  </a:lnTo>
                  <a:lnTo>
                    <a:pt x="908" y="279"/>
                  </a:lnTo>
                  <a:lnTo>
                    <a:pt x="903" y="281"/>
                  </a:lnTo>
                  <a:lnTo>
                    <a:pt x="901" y="283"/>
                  </a:lnTo>
                  <a:lnTo>
                    <a:pt x="898" y="286"/>
                  </a:lnTo>
                  <a:lnTo>
                    <a:pt x="896" y="288"/>
                  </a:lnTo>
                  <a:lnTo>
                    <a:pt x="889" y="295"/>
                  </a:lnTo>
                  <a:lnTo>
                    <a:pt x="887" y="298"/>
                  </a:lnTo>
                  <a:lnTo>
                    <a:pt x="882" y="302"/>
                  </a:lnTo>
                  <a:lnTo>
                    <a:pt x="880" y="302"/>
                  </a:lnTo>
                  <a:lnTo>
                    <a:pt x="880" y="305"/>
                  </a:lnTo>
                  <a:lnTo>
                    <a:pt x="877" y="307"/>
                  </a:lnTo>
                  <a:lnTo>
                    <a:pt x="877" y="309"/>
                  </a:lnTo>
                  <a:lnTo>
                    <a:pt x="877" y="309"/>
                  </a:lnTo>
                  <a:lnTo>
                    <a:pt x="877" y="312"/>
                  </a:lnTo>
                  <a:lnTo>
                    <a:pt x="875" y="312"/>
                  </a:lnTo>
                  <a:lnTo>
                    <a:pt x="872" y="312"/>
                  </a:lnTo>
                  <a:lnTo>
                    <a:pt x="863" y="314"/>
                  </a:lnTo>
                  <a:lnTo>
                    <a:pt x="863" y="317"/>
                  </a:lnTo>
                  <a:lnTo>
                    <a:pt x="861" y="317"/>
                  </a:lnTo>
                  <a:lnTo>
                    <a:pt x="858" y="319"/>
                  </a:lnTo>
                  <a:lnTo>
                    <a:pt x="856" y="319"/>
                  </a:lnTo>
                  <a:lnTo>
                    <a:pt x="856" y="321"/>
                  </a:lnTo>
                  <a:lnTo>
                    <a:pt x="856" y="321"/>
                  </a:lnTo>
                  <a:lnTo>
                    <a:pt x="856" y="321"/>
                  </a:lnTo>
                  <a:lnTo>
                    <a:pt x="856" y="321"/>
                  </a:lnTo>
                  <a:lnTo>
                    <a:pt x="858" y="321"/>
                  </a:lnTo>
                  <a:lnTo>
                    <a:pt x="861" y="321"/>
                  </a:lnTo>
                  <a:lnTo>
                    <a:pt x="865" y="321"/>
                  </a:lnTo>
                  <a:lnTo>
                    <a:pt x="868" y="321"/>
                  </a:lnTo>
                  <a:lnTo>
                    <a:pt x="877" y="319"/>
                  </a:lnTo>
                  <a:lnTo>
                    <a:pt x="877" y="319"/>
                  </a:lnTo>
                  <a:lnTo>
                    <a:pt x="877" y="319"/>
                  </a:lnTo>
                  <a:lnTo>
                    <a:pt x="877" y="321"/>
                  </a:lnTo>
                  <a:lnTo>
                    <a:pt x="875" y="328"/>
                  </a:lnTo>
                  <a:lnTo>
                    <a:pt x="872" y="331"/>
                  </a:lnTo>
                  <a:lnTo>
                    <a:pt x="875" y="331"/>
                  </a:lnTo>
                  <a:lnTo>
                    <a:pt x="877" y="331"/>
                  </a:lnTo>
                  <a:lnTo>
                    <a:pt x="882" y="328"/>
                  </a:lnTo>
                  <a:lnTo>
                    <a:pt x="884" y="328"/>
                  </a:lnTo>
                  <a:lnTo>
                    <a:pt x="887" y="326"/>
                  </a:lnTo>
                  <a:lnTo>
                    <a:pt x="889" y="326"/>
                  </a:lnTo>
                  <a:lnTo>
                    <a:pt x="891" y="326"/>
                  </a:lnTo>
                  <a:lnTo>
                    <a:pt x="894" y="324"/>
                  </a:lnTo>
                  <a:lnTo>
                    <a:pt x="896" y="321"/>
                  </a:lnTo>
                  <a:lnTo>
                    <a:pt x="896" y="321"/>
                  </a:lnTo>
                  <a:lnTo>
                    <a:pt x="898" y="321"/>
                  </a:lnTo>
                  <a:lnTo>
                    <a:pt x="901" y="321"/>
                  </a:lnTo>
                  <a:lnTo>
                    <a:pt x="908" y="317"/>
                  </a:lnTo>
                  <a:lnTo>
                    <a:pt x="910" y="317"/>
                  </a:lnTo>
                  <a:lnTo>
                    <a:pt x="910" y="317"/>
                  </a:lnTo>
                  <a:lnTo>
                    <a:pt x="913" y="314"/>
                  </a:lnTo>
                  <a:lnTo>
                    <a:pt x="913" y="312"/>
                  </a:lnTo>
                  <a:lnTo>
                    <a:pt x="915" y="312"/>
                  </a:lnTo>
                  <a:lnTo>
                    <a:pt x="917" y="312"/>
                  </a:lnTo>
                  <a:lnTo>
                    <a:pt x="920" y="312"/>
                  </a:lnTo>
                  <a:lnTo>
                    <a:pt x="922" y="312"/>
                  </a:lnTo>
                  <a:lnTo>
                    <a:pt x="922" y="312"/>
                  </a:lnTo>
                  <a:lnTo>
                    <a:pt x="922" y="312"/>
                  </a:lnTo>
                  <a:lnTo>
                    <a:pt x="920" y="314"/>
                  </a:lnTo>
                  <a:lnTo>
                    <a:pt x="922" y="314"/>
                  </a:lnTo>
                  <a:lnTo>
                    <a:pt x="927" y="314"/>
                  </a:lnTo>
                  <a:lnTo>
                    <a:pt x="927" y="314"/>
                  </a:lnTo>
                  <a:lnTo>
                    <a:pt x="924" y="319"/>
                  </a:lnTo>
                  <a:lnTo>
                    <a:pt x="927" y="319"/>
                  </a:lnTo>
                  <a:lnTo>
                    <a:pt x="929" y="319"/>
                  </a:lnTo>
                  <a:lnTo>
                    <a:pt x="931" y="321"/>
                  </a:lnTo>
                  <a:lnTo>
                    <a:pt x="938" y="324"/>
                  </a:lnTo>
                  <a:lnTo>
                    <a:pt x="941" y="324"/>
                  </a:lnTo>
                  <a:lnTo>
                    <a:pt x="941" y="324"/>
                  </a:lnTo>
                  <a:lnTo>
                    <a:pt x="941" y="324"/>
                  </a:lnTo>
                  <a:lnTo>
                    <a:pt x="943" y="324"/>
                  </a:lnTo>
                  <a:lnTo>
                    <a:pt x="948" y="321"/>
                  </a:lnTo>
                  <a:lnTo>
                    <a:pt x="953" y="319"/>
                  </a:lnTo>
                  <a:lnTo>
                    <a:pt x="955" y="319"/>
                  </a:lnTo>
                  <a:close/>
                  <a:moveTo>
                    <a:pt x="953" y="205"/>
                  </a:moveTo>
                  <a:lnTo>
                    <a:pt x="953" y="205"/>
                  </a:lnTo>
                  <a:lnTo>
                    <a:pt x="955" y="205"/>
                  </a:lnTo>
                  <a:lnTo>
                    <a:pt x="957" y="205"/>
                  </a:lnTo>
                  <a:lnTo>
                    <a:pt x="960" y="205"/>
                  </a:lnTo>
                  <a:lnTo>
                    <a:pt x="960" y="205"/>
                  </a:lnTo>
                  <a:lnTo>
                    <a:pt x="960" y="203"/>
                  </a:lnTo>
                  <a:lnTo>
                    <a:pt x="960" y="203"/>
                  </a:lnTo>
                  <a:lnTo>
                    <a:pt x="960" y="203"/>
                  </a:lnTo>
                  <a:lnTo>
                    <a:pt x="960" y="203"/>
                  </a:lnTo>
                  <a:lnTo>
                    <a:pt x="957" y="203"/>
                  </a:lnTo>
                  <a:lnTo>
                    <a:pt x="955" y="203"/>
                  </a:lnTo>
                  <a:lnTo>
                    <a:pt x="955" y="203"/>
                  </a:lnTo>
                  <a:lnTo>
                    <a:pt x="953" y="203"/>
                  </a:lnTo>
                  <a:lnTo>
                    <a:pt x="950" y="203"/>
                  </a:lnTo>
                  <a:lnTo>
                    <a:pt x="950" y="203"/>
                  </a:lnTo>
                  <a:lnTo>
                    <a:pt x="950" y="203"/>
                  </a:lnTo>
                  <a:lnTo>
                    <a:pt x="950" y="205"/>
                  </a:lnTo>
                  <a:lnTo>
                    <a:pt x="953" y="205"/>
                  </a:lnTo>
                  <a:close/>
                  <a:moveTo>
                    <a:pt x="922" y="276"/>
                  </a:moveTo>
                  <a:lnTo>
                    <a:pt x="922" y="276"/>
                  </a:lnTo>
                  <a:lnTo>
                    <a:pt x="920" y="276"/>
                  </a:lnTo>
                  <a:lnTo>
                    <a:pt x="920" y="276"/>
                  </a:lnTo>
                  <a:lnTo>
                    <a:pt x="917" y="276"/>
                  </a:lnTo>
                  <a:lnTo>
                    <a:pt x="917" y="279"/>
                  </a:lnTo>
                  <a:lnTo>
                    <a:pt x="917" y="279"/>
                  </a:lnTo>
                  <a:lnTo>
                    <a:pt x="917" y="281"/>
                  </a:lnTo>
                  <a:lnTo>
                    <a:pt x="915" y="281"/>
                  </a:lnTo>
                  <a:lnTo>
                    <a:pt x="915" y="281"/>
                  </a:lnTo>
                  <a:lnTo>
                    <a:pt x="917" y="283"/>
                  </a:lnTo>
                  <a:lnTo>
                    <a:pt x="917" y="283"/>
                  </a:lnTo>
                  <a:lnTo>
                    <a:pt x="917" y="283"/>
                  </a:lnTo>
                  <a:lnTo>
                    <a:pt x="917" y="286"/>
                  </a:lnTo>
                  <a:lnTo>
                    <a:pt x="917" y="286"/>
                  </a:lnTo>
                  <a:lnTo>
                    <a:pt x="920" y="283"/>
                  </a:lnTo>
                  <a:lnTo>
                    <a:pt x="920" y="283"/>
                  </a:lnTo>
                  <a:lnTo>
                    <a:pt x="922" y="283"/>
                  </a:lnTo>
                  <a:lnTo>
                    <a:pt x="922" y="283"/>
                  </a:lnTo>
                  <a:lnTo>
                    <a:pt x="922" y="281"/>
                  </a:lnTo>
                  <a:lnTo>
                    <a:pt x="922" y="279"/>
                  </a:lnTo>
                  <a:lnTo>
                    <a:pt x="922" y="279"/>
                  </a:lnTo>
                  <a:lnTo>
                    <a:pt x="922" y="276"/>
                  </a:lnTo>
                  <a:lnTo>
                    <a:pt x="922" y="276"/>
                  </a:lnTo>
                  <a:close/>
                  <a:moveTo>
                    <a:pt x="988" y="324"/>
                  </a:moveTo>
                  <a:lnTo>
                    <a:pt x="988" y="324"/>
                  </a:lnTo>
                  <a:lnTo>
                    <a:pt x="986" y="324"/>
                  </a:lnTo>
                  <a:lnTo>
                    <a:pt x="981" y="324"/>
                  </a:lnTo>
                  <a:lnTo>
                    <a:pt x="979" y="324"/>
                  </a:lnTo>
                  <a:lnTo>
                    <a:pt x="979" y="324"/>
                  </a:lnTo>
                  <a:lnTo>
                    <a:pt x="976" y="324"/>
                  </a:lnTo>
                  <a:lnTo>
                    <a:pt x="976" y="326"/>
                  </a:lnTo>
                  <a:lnTo>
                    <a:pt x="979" y="328"/>
                  </a:lnTo>
                  <a:lnTo>
                    <a:pt x="981" y="331"/>
                  </a:lnTo>
                  <a:lnTo>
                    <a:pt x="981" y="331"/>
                  </a:lnTo>
                  <a:lnTo>
                    <a:pt x="983" y="331"/>
                  </a:lnTo>
                  <a:lnTo>
                    <a:pt x="986" y="331"/>
                  </a:lnTo>
                  <a:lnTo>
                    <a:pt x="988" y="328"/>
                  </a:lnTo>
                  <a:lnTo>
                    <a:pt x="988" y="328"/>
                  </a:lnTo>
                  <a:lnTo>
                    <a:pt x="990" y="328"/>
                  </a:lnTo>
                  <a:lnTo>
                    <a:pt x="990" y="328"/>
                  </a:lnTo>
                  <a:lnTo>
                    <a:pt x="988" y="326"/>
                  </a:lnTo>
                  <a:lnTo>
                    <a:pt x="988" y="324"/>
                  </a:lnTo>
                  <a:lnTo>
                    <a:pt x="988" y="324"/>
                  </a:lnTo>
                  <a:close/>
                  <a:moveTo>
                    <a:pt x="941" y="376"/>
                  </a:moveTo>
                  <a:lnTo>
                    <a:pt x="941" y="376"/>
                  </a:lnTo>
                  <a:lnTo>
                    <a:pt x="941" y="376"/>
                  </a:lnTo>
                  <a:lnTo>
                    <a:pt x="943" y="376"/>
                  </a:lnTo>
                  <a:lnTo>
                    <a:pt x="946" y="376"/>
                  </a:lnTo>
                  <a:lnTo>
                    <a:pt x="946" y="376"/>
                  </a:lnTo>
                  <a:lnTo>
                    <a:pt x="948" y="373"/>
                  </a:lnTo>
                  <a:lnTo>
                    <a:pt x="946" y="376"/>
                  </a:lnTo>
                  <a:lnTo>
                    <a:pt x="941" y="376"/>
                  </a:lnTo>
                  <a:close/>
                  <a:moveTo>
                    <a:pt x="950" y="347"/>
                  </a:moveTo>
                  <a:lnTo>
                    <a:pt x="950" y="347"/>
                  </a:lnTo>
                  <a:lnTo>
                    <a:pt x="950" y="347"/>
                  </a:lnTo>
                  <a:lnTo>
                    <a:pt x="950" y="345"/>
                  </a:lnTo>
                  <a:lnTo>
                    <a:pt x="948" y="345"/>
                  </a:lnTo>
                  <a:lnTo>
                    <a:pt x="948" y="345"/>
                  </a:lnTo>
                  <a:lnTo>
                    <a:pt x="948" y="345"/>
                  </a:lnTo>
                  <a:lnTo>
                    <a:pt x="946" y="345"/>
                  </a:lnTo>
                  <a:lnTo>
                    <a:pt x="943" y="345"/>
                  </a:lnTo>
                  <a:lnTo>
                    <a:pt x="943" y="345"/>
                  </a:lnTo>
                  <a:lnTo>
                    <a:pt x="941" y="345"/>
                  </a:lnTo>
                  <a:lnTo>
                    <a:pt x="936" y="347"/>
                  </a:lnTo>
                  <a:lnTo>
                    <a:pt x="936" y="350"/>
                  </a:lnTo>
                  <a:lnTo>
                    <a:pt x="934" y="350"/>
                  </a:lnTo>
                  <a:lnTo>
                    <a:pt x="934" y="350"/>
                  </a:lnTo>
                  <a:lnTo>
                    <a:pt x="934" y="352"/>
                  </a:lnTo>
                  <a:lnTo>
                    <a:pt x="931" y="354"/>
                  </a:lnTo>
                  <a:lnTo>
                    <a:pt x="931" y="354"/>
                  </a:lnTo>
                  <a:lnTo>
                    <a:pt x="931" y="357"/>
                  </a:lnTo>
                  <a:lnTo>
                    <a:pt x="931" y="357"/>
                  </a:lnTo>
                  <a:lnTo>
                    <a:pt x="934" y="357"/>
                  </a:lnTo>
                  <a:lnTo>
                    <a:pt x="934" y="359"/>
                  </a:lnTo>
                  <a:lnTo>
                    <a:pt x="934" y="359"/>
                  </a:lnTo>
                  <a:lnTo>
                    <a:pt x="936" y="359"/>
                  </a:lnTo>
                  <a:lnTo>
                    <a:pt x="936" y="359"/>
                  </a:lnTo>
                  <a:lnTo>
                    <a:pt x="936" y="359"/>
                  </a:lnTo>
                  <a:lnTo>
                    <a:pt x="938" y="357"/>
                  </a:lnTo>
                  <a:lnTo>
                    <a:pt x="941" y="354"/>
                  </a:lnTo>
                  <a:lnTo>
                    <a:pt x="943" y="354"/>
                  </a:lnTo>
                  <a:lnTo>
                    <a:pt x="946" y="352"/>
                  </a:lnTo>
                  <a:lnTo>
                    <a:pt x="948" y="352"/>
                  </a:lnTo>
                  <a:lnTo>
                    <a:pt x="948" y="350"/>
                  </a:lnTo>
                  <a:lnTo>
                    <a:pt x="950" y="3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371"/>
            <p:cNvSpPr>
              <a:spLocks/>
            </p:cNvSpPr>
            <p:nvPr userDrawn="1"/>
          </p:nvSpPr>
          <p:spPr bwMode="auto">
            <a:xfrm>
              <a:off x="3811" y="2531"/>
              <a:ext cx="144" cy="241"/>
            </a:xfrm>
            <a:custGeom>
              <a:avLst/>
              <a:gdLst>
                <a:gd name="T0" fmla="*/ 141 w 144"/>
                <a:gd name="T1" fmla="*/ 220 h 241"/>
                <a:gd name="T2" fmla="*/ 139 w 144"/>
                <a:gd name="T3" fmla="*/ 213 h 241"/>
                <a:gd name="T4" fmla="*/ 129 w 144"/>
                <a:gd name="T5" fmla="*/ 203 h 241"/>
                <a:gd name="T6" fmla="*/ 122 w 144"/>
                <a:gd name="T7" fmla="*/ 192 h 241"/>
                <a:gd name="T8" fmla="*/ 120 w 144"/>
                <a:gd name="T9" fmla="*/ 184 h 241"/>
                <a:gd name="T10" fmla="*/ 113 w 144"/>
                <a:gd name="T11" fmla="*/ 168 h 241"/>
                <a:gd name="T12" fmla="*/ 113 w 144"/>
                <a:gd name="T13" fmla="*/ 161 h 241"/>
                <a:gd name="T14" fmla="*/ 111 w 144"/>
                <a:gd name="T15" fmla="*/ 151 h 241"/>
                <a:gd name="T16" fmla="*/ 113 w 144"/>
                <a:gd name="T17" fmla="*/ 147 h 241"/>
                <a:gd name="T18" fmla="*/ 120 w 144"/>
                <a:gd name="T19" fmla="*/ 135 h 241"/>
                <a:gd name="T20" fmla="*/ 125 w 144"/>
                <a:gd name="T21" fmla="*/ 123 h 241"/>
                <a:gd name="T22" fmla="*/ 132 w 144"/>
                <a:gd name="T23" fmla="*/ 111 h 241"/>
                <a:gd name="T24" fmla="*/ 120 w 144"/>
                <a:gd name="T25" fmla="*/ 92 h 241"/>
                <a:gd name="T26" fmla="*/ 108 w 144"/>
                <a:gd name="T27" fmla="*/ 83 h 241"/>
                <a:gd name="T28" fmla="*/ 104 w 144"/>
                <a:gd name="T29" fmla="*/ 71 h 241"/>
                <a:gd name="T30" fmla="*/ 122 w 144"/>
                <a:gd name="T31" fmla="*/ 66 h 241"/>
                <a:gd name="T32" fmla="*/ 129 w 144"/>
                <a:gd name="T33" fmla="*/ 64 h 241"/>
                <a:gd name="T34" fmla="*/ 120 w 144"/>
                <a:gd name="T35" fmla="*/ 43 h 241"/>
                <a:gd name="T36" fmla="*/ 122 w 144"/>
                <a:gd name="T37" fmla="*/ 26 h 241"/>
                <a:gd name="T38" fmla="*/ 115 w 144"/>
                <a:gd name="T39" fmla="*/ 9 h 241"/>
                <a:gd name="T40" fmla="*/ 104 w 144"/>
                <a:gd name="T41" fmla="*/ 0 h 241"/>
                <a:gd name="T42" fmla="*/ 106 w 144"/>
                <a:gd name="T43" fmla="*/ 17 h 241"/>
                <a:gd name="T44" fmla="*/ 113 w 144"/>
                <a:gd name="T45" fmla="*/ 21 h 241"/>
                <a:gd name="T46" fmla="*/ 113 w 144"/>
                <a:gd name="T47" fmla="*/ 33 h 241"/>
                <a:gd name="T48" fmla="*/ 101 w 144"/>
                <a:gd name="T49" fmla="*/ 40 h 241"/>
                <a:gd name="T50" fmla="*/ 89 w 144"/>
                <a:gd name="T51" fmla="*/ 64 h 241"/>
                <a:gd name="T52" fmla="*/ 87 w 144"/>
                <a:gd name="T53" fmla="*/ 76 h 241"/>
                <a:gd name="T54" fmla="*/ 80 w 144"/>
                <a:gd name="T55" fmla="*/ 90 h 241"/>
                <a:gd name="T56" fmla="*/ 71 w 144"/>
                <a:gd name="T57" fmla="*/ 99 h 241"/>
                <a:gd name="T58" fmla="*/ 66 w 144"/>
                <a:gd name="T59" fmla="*/ 116 h 241"/>
                <a:gd name="T60" fmla="*/ 61 w 144"/>
                <a:gd name="T61" fmla="*/ 125 h 241"/>
                <a:gd name="T62" fmla="*/ 56 w 144"/>
                <a:gd name="T63" fmla="*/ 137 h 241"/>
                <a:gd name="T64" fmla="*/ 49 w 144"/>
                <a:gd name="T65" fmla="*/ 140 h 241"/>
                <a:gd name="T66" fmla="*/ 42 w 144"/>
                <a:gd name="T67" fmla="*/ 130 h 241"/>
                <a:gd name="T68" fmla="*/ 35 w 144"/>
                <a:gd name="T69" fmla="*/ 132 h 241"/>
                <a:gd name="T70" fmla="*/ 28 w 144"/>
                <a:gd name="T71" fmla="*/ 130 h 241"/>
                <a:gd name="T72" fmla="*/ 19 w 144"/>
                <a:gd name="T73" fmla="*/ 140 h 241"/>
                <a:gd name="T74" fmla="*/ 9 w 144"/>
                <a:gd name="T75" fmla="*/ 151 h 241"/>
                <a:gd name="T76" fmla="*/ 2 w 144"/>
                <a:gd name="T77" fmla="*/ 173 h 241"/>
                <a:gd name="T78" fmla="*/ 2 w 144"/>
                <a:gd name="T79" fmla="*/ 182 h 241"/>
                <a:gd name="T80" fmla="*/ 5 w 144"/>
                <a:gd name="T81" fmla="*/ 180 h 241"/>
                <a:gd name="T82" fmla="*/ 7 w 144"/>
                <a:gd name="T83" fmla="*/ 187 h 241"/>
                <a:gd name="T84" fmla="*/ 14 w 144"/>
                <a:gd name="T85" fmla="*/ 194 h 241"/>
                <a:gd name="T86" fmla="*/ 19 w 144"/>
                <a:gd name="T87" fmla="*/ 192 h 241"/>
                <a:gd name="T88" fmla="*/ 21 w 144"/>
                <a:gd name="T89" fmla="*/ 194 h 241"/>
                <a:gd name="T90" fmla="*/ 21 w 144"/>
                <a:gd name="T91" fmla="*/ 199 h 241"/>
                <a:gd name="T92" fmla="*/ 26 w 144"/>
                <a:gd name="T93" fmla="*/ 213 h 241"/>
                <a:gd name="T94" fmla="*/ 23 w 144"/>
                <a:gd name="T95" fmla="*/ 229 h 241"/>
                <a:gd name="T96" fmla="*/ 42 w 144"/>
                <a:gd name="T97" fmla="*/ 232 h 241"/>
                <a:gd name="T98" fmla="*/ 56 w 144"/>
                <a:gd name="T99" fmla="*/ 227 h 241"/>
                <a:gd name="T100" fmla="*/ 75 w 144"/>
                <a:gd name="T101" fmla="*/ 229 h 241"/>
                <a:gd name="T102" fmla="*/ 89 w 144"/>
                <a:gd name="T103" fmla="*/ 232 h 241"/>
                <a:gd name="T104" fmla="*/ 113 w 144"/>
                <a:gd name="T105" fmla="*/ 229 h 241"/>
                <a:gd name="T106" fmla="*/ 118 w 144"/>
                <a:gd name="T107" fmla="*/ 234 h 241"/>
                <a:gd name="T108" fmla="*/ 125 w 144"/>
                <a:gd name="T109" fmla="*/ 234 h 241"/>
                <a:gd name="T110" fmla="*/ 137 w 144"/>
                <a:gd name="T111" fmla="*/ 239 h 241"/>
                <a:gd name="T112" fmla="*/ 141 w 144"/>
                <a:gd name="T113" fmla="*/ 239 h 241"/>
                <a:gd name="T114" fmla="*/ 144 w 144"/>
                <a:gd name="T115" fmla="*/ 22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41">
                  <a:moveTo>
                    <a:pt x="141" y="227"/>
                  </a:moveTo>
                  <a:lnTo>
                    <a:pt x="141" y="225"/>
                  </a:lnTo>
                  <a:lnTo>
                    <a:pt x="141" y="222"/>
                  </a:lnTo>
                  <a:lnTo>
                    <a:pt x="141" y="222"/>
                  </a:lnTo>
                  <a:lnTo>
                    <a:pt x="141" y="220"/>
                  </a:lnTo>
                  <a:lnTo>
                    <a:pt x="141" y="220"/>
                  </a:lnTo>
                  <a:lnTo>
                    <a:pt x="141" y="218"/>
                  </a:lnTo>
                  <a:lnTo>
                    <a:pt x="141" y="218"/>
                  </a:lnTo>
                  <a:lnTo>
                    <a:pt x="141" y="215"/>
                  </a:lnTo>
                  <a:lnTo>
                    <a:pt x="139" y="213"/>
                  </a:lnTo>
                  <a:lnTo>
                    <a:pt x="139" y="213"/>
                  </a:lnTo>
                  <a:lnTo>
                    <a:pt x="139" y="213"/>
                  </a:lnTo>
                  <a:lnTo>
                    <a:pt x="137" y="210"/>
                  </a:lnTo>
                  <a:lnTo>
                    <a:pt x="137" y="210"/>
                  </a:lnTo>
                  <a:lnTo>
                    <a:pt x="134" y="210"/>
                  </a:lnTo>
                  <a:lnTo>
                    <a:pt x="134" y="208"/>
                  </a:lnTo>
                  <a:lnTo>
                    <a:pt x="132" y="206"/>
                  </a:lnTo>
                  <a:lnTo>
                    <a:pt x="129" y="203"/>
                  </a:lnTo>
                  <a:lnTo>
                    <a:pt x="127" y="201"/>
                  </a:lnTo>
                  <a:lnTo>
                    <a:pt x="125" y="199"/>
                  </a:lnTo>
                  <a:lnTo>
                    <a:pt x="122" y="196"/>
                  </a:lnTo>
                  <a:lnTo>
                    <a:pt x="122" y="194"/>
                  </a:lnTo>
                  <a:lnTo>
                    <a:pt x="122" y="192"/>
                  </a:lnTo>
                  <a:lnTo>
                    <a:pt x="122" y="192"/>
                  </a:lnTo>
                  <a:lnTo>
                    <a:pt x="122" y="192"/>
                  </a:lnTo>
                  <a:lnTo>
                    <a:pt x="122" y="192"/>
                  </a:lnTo>
                  <a:lnTo>
                    <a:pt x="122" y="192"/>
                  </a:lnTo>
                  <a:lnTo>
                    <a:pt x="122" y="189"/>
                  </a:lnTo>
                  <a:lnTo>
                    <a:pt x="122" y="187"/>
                  </a:lnTo>
                  <a:lnTo>
                    <a:pt x="120" y="184"/>
                  </a:lnTo>
                  <a:lnTo>
                    <a:pt x="118" y="182"/>
                  </a:lnTo>
                  <a:lnTo>
                    <a:pt x="115" y="180"/>
                  </a:lnTo>
                  <a:lnTo>
                    <a:pt x="115" y="180"/>
                  </a:lnTo>
                  <a:lnTo>
                    <a:pt x="115" y="177"/>
                  </a:lnTo>
                  <a:lnTo>
                    <a:pt x="115" y="170"/>
                  </a:lnTo>
                  <a:lnTo>
                    <a:pt x="113" y="168"/>
                  </a:lnTo>
                  <a:lnTo>
                    <a:pt x="113" y="166"/>
                  </a:lnTo>
                  <a:lnTo>
                    <a:pt x="113" y="166"/>
                  </a:lnTo>
                  <a:lnTo>
                    <a:pt x="113" y="166"/>
                  </a:lnTo>
                  <a:lnTo>
                    <a:pt x="113" y="163"/>
                  </a:lnTo>
                  <a:lnTo>
                    <a:pt x="113" y="163"/>
                  </a:lnTo>
                  <a:lnTo>
                    <a:pt x="113" y="161"/>
                  </a:lnTo>
                  <a:lnTo>
                    <a:pt x="113" y="161"/>
                  </a:lnTo>
                  <a:lnTo>
                    <a:pt x="113" y="154"/>
                  </a:lnTo>
                  <a:lnTo>
                    <a:pt x="113" y="151"/>
                  </a:lnTo>
                  <a:lnTo>
                    <a:pt x="113" y="151"/>
                  </a:lnTo>
                  <a:lnTo>
                    <a:pt x="113" y="151"/>
                  </a:lnTo>
                  <a:lnTo>
                    <a:pt x="111" y="151"/>
                  </a:lnTo>
                  <a:lnTo>
                    <a:pt x="111" y="151"/>
                  </a:lnTo>
                  <a:lnTo>
                    <a:pt x="111" y="149"/>
                  </a:lnTo>
                  <a:lnTo>
                    <a:pt x="111" y="149"/>
                  </a:lnTo>
                  <a:lnTo>
                    <a:pt x="111" y="147"/>
                  </a:lnTo>
                  <a:lnTo>
                    <a:pt x="111" y="147"/>
                  </a:lnTo>
                  <a:lnTo>
                    <a:pt x="113" y="147"/>
                  </a:lnTo>
                  <a:lnTo>
                    <a:pt x="115" y="144"/>
                  </a:lnTo>
                  <a:lnTo>
                    <a:pt x="115" y="144"/>
                  </a:lnTo>
                  <a:lnTo>
                    <a:pt x="115" y="144"/>
                  </a:lnTo>
                  <a:lnTo>
                    <a:pt x="115" y="142"/>
                  </a:lnTo>
                  <a:lnTo>
                    <a:pt x="118" y="137"/>
                  </a:lnTo>
                  <a:lnTo>
                    <a:pt x="120" y="135"/>
                  </a:lnTo>
                  <a:lnTo>
                    <a:pt x="120" y="132"/>
                  </a:lnTo>
                  <a:lnTo>
                    <a:pt x="122" y="130"/>
                  </a:lnTo>
                  <a:lnTo>
                    <a:pt x="122" y="128"/>
                  </a:lnTo>
                  <a:lnTo>
                    <a:pt x="125" y="125"/>
                  </a:lnTo>
                  <a:lnTo>
                    <a:pt x="125" y="125"/>
                  </a:lnTo>
                  <a:lnTo>
                    <a:pt x="125" y="123"/>
                  </a:lnTo>
                  <a:lnTo>
                    <a:pt x="127" y="121"/>
                  </a:lnTo>
                  <a:lnTo>
                    <a:pt x="129" y="118"/>
                  </a:lnTo>
                  <a:lnTo>
                    <a:pt x="129" y="116"/>
                  </a:lnTo>
                  <a:lnTo>
                    <a:pt x="132" y="116"/>
                  </a:lnTo>
                  <a:lnTo>
                    <a:pt x="132" y="114"/>
                  </a:lnTo>
                  <a:lnTo>
                    <a:pt x="132" y="111"/>
                  </a:lnTo>
                  <a:lnTo>
                    <a:pt x="129" y="111"/>
                  </a:lnTo>
                  <a:lnTo>
                    <a:pt x="129" y="111"/>
                  </a:lnTo>
                  <a:lnTo>
                    <a:pt x="127" y="106"/>
                  </a:lnTo>
                  <a:lnTo>
                    <a:pt x="125" y="102"/>
                  </a:lnTo>
                  <a:lnTo>
                    <a:pt x="122" y="97"/>
                  </a:lnTo>
                  <a:lnTo>
                    <a:pt x="120" y="92"/>
                  </a:lnTo>
                  <a:lnTo>
                    <a:pt x="118" y="90"/>
                  </a:lnTo>
                  <a:lnTo>
                    <a:pt x="118" y="90"/>
                  </a:lnTo>
                  <a:lnTo>
                    <a:pt x="115" y="90"/>
                  </a:lnTo>
                  <a:lnTo>
                    <a:pt x="115" y="90"/>
                  </a:lnTo>
                  <a:lnTo>
                    <a:pt x="113" y="85"/>
                  </a:lnTo>
                  <a:lnTo>
                    <a:pt x="108" y="83"/>
                  </a:lnTo>
                  <a:lnTo>
                    <a:pt x="106" y="80"/>
                  </a:lnTo>
                  <a:lnTo>
                    <a:pt x="106" y="78"/>
                  </a:lnTo>
                  <a:lnTo>
                    <a:pt x="104" y="76"/>
                  </a:lnTo>
                  <a:lnTo>
                    <a:pt x="101" y="73"/>
                  </a:lnTo>
                  <a:lnTo>
                    <a:pt x="101" y="73"/>
                  </a:lnTo>
                  <a:lnTo>
                    <a:pt x="104" y="71"/>
                  </a:lnTo>
                  <a:lnTo>
                    <a:pt x="104" y="69"/>
                  </a:lnTo>
                  <a:lnTo>
                    <a:pt x="106" y="66"/>
                  </a:lnTo>
                  <a:lnTo>
                    <a:pt x="108" y="66"/>
                  </a:lnTo>
                  <a:lnTo>
                    <a:pt x="113" y="66"/>
                  </a:lnTo>
                  <a:lnTo>
                    <a:pt x="118" y="66"/>
                  </a:lnTo>
                  <a:lnTo>
                    <a:pt x="122" y="66"/>
                  </a:lnTo>
                  <a:lnTo>
                    <a:pt x="122" y="66"/>
                  </a:lnTo>
                  <a:lnTo>
                    <a:pt x="125" y="66"/>
                  </a:lnTo>
                  <a:lnTo>
                    <a:pt x="127" y="66"/>
                  </a:lnTo>
                  <a:lnTo>
                    <a:pt x="129" y="66"/>
                  </a:lnTo>
                  <a:lnTo>
                    <a:pt x="132" y="66"/>
                  </a:lnTo>
                  <a:lnTo>
                    <a:pt x="129" y="64"/>
                  </a:lnTo>
                  <a:lnTo>
                    <a:pt x="127" y="62"/>
                  </a:lnTo>
                  <a:lnTo>
                    <a:pt x="125" y="59"/>
                  </a:lnTo>
                  <a:lnTo>
                    <a:pt x="125" y="54"/>
                  </a:lnTo>
                  <a:lnTo>
                    <a:pt x="122" y="52"/>
                  </a:lnTo>
                  <a:lnTo>
                    <a:pt x="122" y="47"/>
                  </a:lnTo>
                  <a:lnTo>
                    <a:pt x="120" y="43"/>
                  </a:lnTo>
                  <a:lnTo>
                    <a:pt x="120" y="38"/>
                  </a:lnTo>
                  <a:lnTo>
                    <a:pt x="122" y="38"/>
                  </a:lnTo>
                  <a:lnTo>
                    <a:pt x="122" y="33"/>
                  </a:lnTo>
                  <a:lnTo>
                    <a:pt x="122" y="31"/>
                  </a:lnTo>
                  <a:lnTo>
                    <a:pt x="122" y="28"/>
                  </a:lnTo>
                  <a:lnTo>
                    <a:pt x="122" y="26"/>
                  </a:lnTo>
                  <a:lnTo>
                    <a:pt x="122" y="26"/>
                  </a:lnTo>
                  <a:lnTo>
                    <a:pt x="120" y="21"/>
                  </a:lnTo>
                  <a:lnTo>
                    <a:pt x="120" y="21"/>
                  </a:lnTo>
                  <a:lnTo>
                    <a:pt x="118" y="17"/>
                  </a:lnTo>
                  <a:lnTo>
                    <a:pt x="118" y="12"/>
                  </a:lnTo>
                  <a:lnTo>
                    <a:pt x="115" y="9"/>
                  </a:lnTo>
                  <a:lnTo>
                    <a:pt x="113" y="7"/>
                  </a:lnTo>
                  <a:lnTo>
                    <a:pt x="111" y="7"/>
                  </a:lnTo>
                  <a:lnTo>
                    <a:pt x="111" y="2"/>
                  </a:lnTo>
                  <a:lnTo>
                    <a:pt x="111" y="2"/>
                  </a:lnTo>
                  <a:lnTo>
                    <a:pt x="106" y="0"/>
                  </a:lnTo>
                  <a:lnTo>
                    <a:pt x="104" y="0"/>
                  </a:lnTo>
                  <a:lnTo>
                    <a:pt x="104" y="9"/>
                  </a:lnTo>
                  <a:lnTo>
                    <a:pt x="106" y="12"/>
                  </a:lnTo>
                  <a:lnTo>
                    <a:pt x="106" y="14"/>
                  </a:lnTo>
                  <a:lnTo>
                    <a:pt x="106" y="14"/>
                  </a:lnTo>
                  <a:lnTo>
                    <a:pt x="106" y="14"/>
                  </a:lnTo>
                  <a:lnTo>
                    <a:pt x="106" y="17"/>
                  </a:lnTo>
                  <a:lnTo>
                    <a:pt x="108" y="17"/>
                  </a:lnTo>
                  <a:lnTo>
                    <a:pt x="111" y="17"/>
                  </a:lnTo>
                  <a:lnTo>
                    <a:pt x="113" y="19"/>
                  </a:lnTo>
                  <a:lnTo>
                    <a:pt x="113" y="19"/>
                  </a:lnTo>
                  <a:lnTo>
                    <a:pt x="113" y="21"/>
                  </a:lnTo>
                  <a:lnTo>
                    <a:pt x="113" y="21"/>
                  </a:lnTo>
                  <a:lnTo>
                    <a:pt x="113" y="24"/>
                  </a:lnTo>
                  <a:lnTo>
                    <a:pt x="113" y="26"/>
                  </a:lnTo>
                  <a:lnTo>
                    <a:pt x="113" y="28"/>
                  </a:lnTo>
                  <a:lnTo>
                    <a:pt x="113" y="33"/>
                  </a:lnTo>
                  <a:lnTo>
                    <a:pt x="113" y="33"/>
                  </a:lnTo>
                  <a:lnTo>
                    <a:pt x="113" y="33"/>
                  </a:lnTo>
                  <a:lnTo>
                    <a:pt x="111" y="35"/>
                  </a:lnTo>
                  <a:lnTo>
                    <a:pt x="108" y="35"/>
                  </a:lnTo>
                  <a:lnTo>
                    <a:pt x="106" y="38"/>
                  </a:lnTo>
                  <a:lnTo>
                    <a:pt x="104" y="40"/>
                  </a:lnTo>
                  <a:lnTo>
                    <a:pt x="104" y="40"/>
                  </a:lnTo>
                  <a:lnTo>
                    <a:pt x="101" y="40"/>
                  </a:lnTo>
                  <a:lnTo>
                    <a:pt x="99" y="43"/>
                  </a:lnTo>
                  <a:lnTo>
                    <a:pt x="96" y="47"/>
                  </a:lnTo>
                  <a:lnTo>
                    <a:pt x="94" y="52"/>
                  </a:lnTo>
                  <a:lnTo>
                    <a:pt x="92" y="57"/>
                  </a:lnTo>
                  <a:lnTo>
                    <a:pt x="92" y="62"/>
                  </a:lnTo>
                  <a:lnTo>
                    <a:pt x="89" y="64"/>
                  </a:lnTo>
                  <a:lnTo>
                    <a:pt x="87" y="66"/>
                  </a:lnTo>
                  <a:lnTo>
                    <a:pt x="87" y="66"/>
                  </a:lnTo>
                  <a:lnTo>
                    <a:pt x="87" y="69"/>
                  </a:lnTo>
                  <a:lnTo>
                    <a:pt x="87" y="73"/>
                  </a:lnTo>
                  <a:lnTo>
                    <a:pt x="87" y="76"/>
                  </a:lnTo>
                  <a:lnTo>
                    <a:pt x="87" y="76"/>
                  </a:lnTo>
                  <a:lnTo>
                    <a:pt x="85" y="76"/>
                  </a:lnTo>
                  <a:lnTo>
                    <a:pt x="82" y="78"/>
                  </a:lnTo>
                  <a:lnTo>
                    <a:pt x="80" y="80"/>
                  </a:lnTo>
                  <a:lnTo>
                    <a:pt x="80" y="83"/>
                  </a:lnTo>
                  <a:lnTo>
                    <a:pt x="80" y="88"/>
                  </a:lnTo>
                  <a:lnTo>
                    <a:pt x="80" y="90"/>
                  </a:lnTo>
                  <a:lnTo>
                    <a:pt x="80" y="90"/>
                  </a:lnTo>
                  <a:lnTo>
                    <a:pt x="78" y="92"/>
                  </a:lnTo>
                  <a:lnTo>
                    <a:pt x="78" y="95"/>
                  </a:lnTo>
                  <a:lnTo>
                    <a:pt x="75" y="95"/>
                  </a:lnTo>
                  <a:lnTo>
                    <a:pt x="73" y="95"/>
                  </a:lnTo>
                  <a:lnTo>
                    <a:pt x="71" y="99"/>
                  </a:lnTo>
                  <a:lnTo>
                    <a:pt x="68" y="102"/>
                  </a:lnTo>
                  <a:lnTo>
                    <a:pt x="68" y="104"/>
                  </a:lnTo>
                  <a:lnTo>
                    <a:pt x="68" y="109"/>
                  </a:lnTo>
                  <a:lnTo>
                    <a:pt x="66" y="114"/>
                  </a:lnTo>
                  <a:lnTo>
                    <a:pt x="66" y="116"/>
                  </a:lnTo>
                  <a:lnTo>
                    <a:pt x="66" y="116"/>
                  </a:lnTo>
                  <a:lnTo>
                    <a:pt x="61" y="121"/>
                  </a:lnTo>
                  <a:lnTo>
                    <a:pt x="61" y="121"/>
                  </a:lnTo>
                  <a:lnTo>
                    <a:pt x="61" y="123"/>
                  </a:lnTo>
                  <a:lnTo>
                    <a:pt x="61" y="125"/>
                  </a:lnTo>
                  <a:lnTo>
                    <a:pt x="61" y="125"/>
                  </a:lnTo>
                  <a:lnTo>
                    <a:pt x="61" y="125"/>
                  </a:lnTo>
                  <a:lnTo>
                    <a:pt x="61" y="128"/>
                  </a:lnTo>
                  <a:lnTo>
                    <a:pt x="59" y="130"/>
                  </a:lnTo>
                  <a:lnTo>
                    <a:pt x="56" y="132"/>
                  </a:lnTo>
                  <a:lnTo>
                    <a:pt x="56" y="132"/>
                  </a:lnTo>
                  <a:lnTo>
                    <a:pt x="56" y="135"/>
                  </a:lnTo>
                  <a:lnTo>
                    <a:pt x="56" y="137"/>
                  </a:lnTo>
                  <a:lnTo>
                    <a:pt x="54" y="137"/>
                  </a:lnTo>
                  <a:lnTo>
                    <a:pt x="54" y="140"/>
                  </a:lnTo>
                  <a:lnTo>
                    <a:pt x="52" y="140"/>
                  </a:lnTo>
                  <a:lnTo>
                    <a:pt x="52" y="140"/>
                  </a:lnTo>
                  <a:lnTo>
                    <a:pt x="49" y="142"/>
                  </a:lnTo>
                  <a:lnTo>
                    <a:pt x="49" y="140"/>
                  </a:lnTo>
                  <a:lnTo>
                    <a:pt x="47" y="140"/>
                  </a:lnTo>
                  <a:lnTo>
                    <a:pt x="47" y="135"/>
                  </a:lnTo>
                  <a:lnTo>
                    <a:pt x="47" y="135"/>
                  </a:lnTo>
                  <a:lnTo>
                    <a:pt x="45" y="135"/>
                  </a:lnTo>
                  <a:lnTo>
                    <a:pt x="45" y="132"/>
                  </a:lnTo>
                  <a:lnTo>
                    <a:pt x="42" y="130"/>
                  </a:lnTo>
                  <a:lnTo>
                    <a:pt x="40" y="128"/>
                  </a:lnTo>
                  <a:lnTo>
                    <a:pt x="38" y="128"/>
                  </a:lnTo>
                  <a:lnTo>
                    <a:pt x="38" y="128"/>
                  </a:lnTo>
                  <a:lnTo>
                    <a:pt x="38" y="130"/>
                  </a:lnTo>
                  <a:lnTo>
                    <a:pt x="38" y="132"/>
                  </a:lnTo>
                  <a:lnTo>
                    <a:pt x="35" y="132"/>
                  </a:lnTo>
                  <a:lnTo>
                    <a:pt x="33" y="132"/>
                  </a:lnTo>
                  <a:lnTo>
                    <a:pt x="30" y="130"/>
                  </a:lnTo>
                  <a:lnTo>
                    <a:pt x="30" y="130"/>
                  </a:lnTo>
                  <a:lnTo>
                    <a:pt x="30" y="130"/>
                  </a:lnTo>
                  <a:lnTo>
                    <a:pt x="30" y="130"/>
                  </a:lnTo>
                  <a:lnTo>
                    <a:pt x="28" y="130"/>
                  </a:lnTo>
                  <a:lnTo>
                    <a:pt x="26" y="132"/>
                  </a:lnTo>
                  <a:lnTo>
                    <a:pt x="23" y="132"/>
                  </a:lnTo>
                  <a:lnTo>
                    <a:pt x="23" y="135"/>
                  </a:lnTo>
                  <a:lnTo>
                    <a:pt x="23" y="137"/>
                  </a:lnTo>
                  <a:lnTo>
                    <a:pt x="21" y="140"/>
                  </a:lnTo>
                  <a:lnTo>
                    <a:pt x="19" y="140"/>
                  </a:lnTo>
                  <a:lnTo>
                    <a:pt x="19" y="142"/>
                  </a:lnTo>
                  <a:lnTo>
                    <a:pt x="16" y="142"/>
                  </a:lnTo>
                  <a:lnTo>
                    <a:pt x="16" y="144"/>
                  </a:lnTo>
                  <a:lnTo>
                    <a:pt x="14" y="147"/>
                  </a:lnTo>
                  <a:lnTo>
                    <a:pt x="9" y="149"/>
                  </a:lnTo>
                  <a:lnTo>
                    <a:pt x="9" y="151"/>
                  </a:lnTo>
                  <a:lnTo>
                    <a:pt x="7" y="154"/>
                  </a:lnTo>
                  <a:lnTo>
                    <a:pt x="7" y="158"/>
                  </a:lnTo>
                  <a:lnTo>
                    <a:pt x="7" y="161"/>
                  </a:lnTo>
                  <a:lnTo>
                    <a:pt x="5" y="168"/>
                  </a:lnTo>
                  <a:lnTo>
                    <a:pt x="5" y="170"/>
                  </a:lnTo>
                  <a:lnTo>
                    <a:pt x="2" y="173"/>
                  </a:lnTo>
                  <a:lnTo>
                    <a:pt x="2" y="175"/>
                  </a:lnTo>
                  <a:lnTo>
                    <a:pt x="0" y="177"/>
                  </a:lnTo>
                  <a:lnTo>
                    <a:pt x="2" y="177"/>
                  </a:lnTo>
                  <a:lnTo>
                    <a:pt x="0" y="180"/>
                  </a:lnTo>
                  <a:lnTo>
                    <a:pt x="0" y="180"/>
                  </a:lnTo>
                  <a:lnTo>
                    <a:pt x="2" y="182"/>
                  </a:lnTo>
                  <a:lnTo>
                    <a:pt x="2" y="182"/>
                  </a:lnTo>
                  <a:lnTo>
                    <a:pt x="5" y="180"/>
                  </a:lnTo>
                  <a:lnTo>
                    <a:pt x="2" y="177"/>
                  </a:lnTo>
                  <a:lnTo>
                    <a:pt x="5" y="180"/>
                  </a:lnTo>
                  <a:lnTo>
                    <a:pt x="5" y="180"/>
                  </a:lnTo>
                  <a:lnTo>
                    <a:pt x="5" y="180"/>
                  </a:lnTo>
                  <a:lnTo>
                    <a:pt x="7" y="180"/>
                  </a:lnTo>
                  <a:lnTo>
                    <a:pt x="7" y="180"/>
                  </a:lnTo>
                  <a:lnTo>
                    <a:pt x="7" y="180"/>
                  </a:lnTo>
                  <a:lnTo>
                    <a:pt x="7" y="182"/>
                  </a:lnTo>
                  <a:lnTo>
                    <a:pt x="7" y="184"/>
                  </a:lnTo>
                  <a:lnTo>
                    <a:pt x="7" y="187"/>
                  </a:lnTo>
                  <a:lnTo>
                    <a:pt x="9" y="187"/>
                  </a:lnTo>
                  <a:lnTo>
                    <a:pt x="9" y="189"/>
                  </a:lnTo>
                  <a:lnTo>
                    <a:pt x="12" y="192"/>
                  </a:lnTo>
                  <a:lnTo>
                    <a:pt x="14" y="192"/>
                  </a:lnTo>
                  <a:lnTo>
                    <a:pt x="14" y="194"/>
                  </a:lnTo>
                  <a:lnTo>
                    <a:pt x="14" y="194"/>
                  </a:lnTo>
                  <a:lnTo>
                    <a:pt x="16" y="194"/>
                  </a:lnTo>
                  <a:lnTo>
                    <a:pt x="16" y="194"/>
                  </a:lnTo>
                  <a:lnTo>
                    <a:pt x="19" y="194"/>
                  </a:lnTo>
                  <a:lnTo>
                    <a:pt x="19" y="192"/>
                  </a:lnTo>
                  <a:lnTo>
                    <a:pt x="19" y="192"/>
                  </a:lnTo>
                  <a:lnTo>
                    <a:pt x="19" y="192"/>
                  </a:lnTo>
                  <a:lnTo>
                    <a:pt x="19" y="192"/>
                  </a:lnTo>
                  <a:lnTo>
                    <a:pt x="21" y="192"/>
                  </a:lnTo>
                  <a:lnTo>
                    <a:pt x="21" y="192"/>
                  </a:lnTo>
                  <a:lnTo>
                    <a:pt x="21" y="192"/>
                  </a:lnTo>
                  <a:lnTo>
                    <a:pt x="21" y="192"/>
                  </a:lnTo>
                  <a:lnTo>
                    <a:pt x="21" y="194"/>
                  </a:lnTo>
                  <a:lnTo>
                    <a:pt x="23" y="194"/>
                  </a:lnTo>
                  <a:lnTo>
                    <a:pt x="23" y="196"/>
                  </a:lnTo>
                  <a:lnTo>
                    <a:pt x="21" y="194"/>
                  </a:lnTo>
                  <a:lnTo>
                    <a:pt x="21" y="196"/>
                  </a:lnTo>
                  <a:lnTo>
                    <a:pt x="19" y="196"/>
                  </a:lnTo>
                  <a:lnTo>
                    <a:pt x="21" y="199"/>
                  </a:lnTo>
                  <a:lnTo>
                    <a:pt x="21" y="201"/>
                  </a:lnTo>
                  <a:lnTo>
                    <a:pt x="23" y="201"/>
                  </a:lnTo>
                  <a:lnTo>
                    <a:pt x="21" y="201"/>
                  </a:lnTo>
                  <a:lnTo>
                    <a:pt x="26" y="206"/>
                  </a:lnTo>
                  <a:lnTo>
                    <a:pt x="26" y="208"/>
                  </a:lnTo>
                  <a:lnTo>
                    <a:pt x="26" y="213"/>
                  </a:lnTo>
                  <a:lnTo>
                    <a:pt x="26" y="215"/>
                  </a:lnTo>
                  <a:lnTo>
                    <a:pt x="26" y="220"/>
                  </a:lnTo>
                  <a:lnTo>
                    <a:pt x="23" y="222"/>
                  </a:lnTo>
                  <a:lnTo>
                    <a:pt x="23" y="227"/>
                  </a:lnTo>
                  <a:lnTo>
                    <a:pt x="23" y="229"/>
                  </a:lnTo>
                  <a:lnTo>
                    <a:pt x="23" y="229"/>
                  </a:lnTo>
                  <a:lnTo>
                    <a:pt x="26" y="229"/>
                  </a:lnTo>
                  <a:lnTo>
                    <a:pt x="26" y="229"/>
                  </a:lnTo>
                  <a:lnTo>
                    <a:pt x="28" y="232"/>
                  </a:lnTo>
                  <a:lnTo>
                    <a:pt x="33" y="232"/>
                  </a:lnTo>
                  <a:lnTo>
                    <a:pt x="38" y="232"/>
                  </a:lnTo>
                  <a:lnTo>
                    <a:pt x="42" y="232"/>
                  </a:lnTo>
                  <a:lnTo>
                    <a:pt x="47" y="232"/>
                  </a:lnTo>
                  <a:lnTo>
                    <a:pt x="52" y="232"/>
                  </a:lnTo>
                  <a:lnTo>
                    <a:pt x="52" y="229"/>
                  </a:lnTo>
                  <a:lnTo>
                    <a:pt x="54" y="229"/>
                  </a:lnTo>
                  <a:lnTo>
                    <a:pt x="52" y="227"/>
                  </a:lnTo>
                  <a:lnTo>
                    <a:pt x="56" y="227"/>
                  </a:lnTo>
                  <a:lnTo>
                    <a:pt x="63" y="229"/>
                  </a:lnTo>
                  <a:lnTo>
                    <a:pt x="66" y="229"/>
                  </a:lnTo>
                  <a:lnTo>
                    <a:pt x="68" y="229"/>
                  </a:lnTo>
                  <a:lnTo>
                    <a:pt x="71" y="229"/>
                  </a:lnTo>
                  <a:lnTo>
                    <a:pt x="75" y="229"/>
                  </a:lnTo>
                  <a:lnTo>
                    <a:pt x="75" y="229"/>
                  </a:lnTo>
                  <a:lnTo>
                    <a:pt x="78" y="229"/>
                  </a:lnTo>
                  <a:lnTo>
                    <a:pt x="80" y="229"/>
                  </a:lnTo>
                  <a:lnTo>
                    <a:pt x="87" y="229"/>
                  </a:lnTo>
                  <a:lnTo>
                    <a:pt x="87" y="229"/>
                  </a:lnTo>
                  <a:lnTo>
                    <a:pt x="89" y="229"/>
                  </a:lnTo>
                  <a:lnTo>
                    <a:pt x="89" y="232"/>
                  </a:lnTo>
                  <a:lnTo>
                    <a:pt x="94" y="232"/>
                  </a:lnTo>
                  <a:lnTo>
                    <a:pt x="99" y="232"/>
                  </a:lnTo>
                  <a:lnTo>
                    <a:pt x="104" y="232"/>
                  </a:lnTo>
                  <a:lnTo>
                    <a:pt x="108" y="232"/>
                  </a:lnTo>
                  <a:lnTo>
                    <a:pt x="111" y="232"/>
                  </a:lnTo>
                  <a:lnTo>
                    <a:pt x="113" y="229"/>
                  </a:lnTo>
                  <a:lnTo>
                    <a:pt x="115" y="232"/>
                  </a:lnTo>
                  <a:lnTo>
                    <a:pt x="115" y="232"/>
                  </a:lnTo>
                  <a:lnTo>
                    <a:pt x="115" y="232"/>
                  </a:lnTo>
                  <a:lnTo>
                    <a:pt x="115" y="234"/>
                  </a:lnTo>
                  <a:lnTo>
                    <a:pt x="118" y="232"/>
                  </a:lnTo>
                  <a:lnTo>
                    <a:pt x="118" y="234"/>
                  </a:lnTo>
                  <a:lnTo>
                    <a:pt x="118" y="234"/>
                  </a:lnTo>
                  <a:lnTo>
                    <a:pt x="120" y="234"/>
                  </a:lnTo>
                  <a:lnTo>
                    <a:pt x="122" y="234"/>
                  </a:lnTo>
                  <a:lnTo>
                    <a:pt x="122" y="234"/>
                  </a:lnTo>
                  <a:lnTo>
                    <a:pt x="125" y="234"/>
                  </a:lnTo>
                  <a:lnTo>
                    <a:pt x="125" y="234"/>
                  </a:lnTo>
                  <a:lnTo>
                    <a:pt x="125" y="234"/>
                  </a:lnTo>
                  <a:lnTo>
                    <a:pt x="127" y="236"/>
                  </a:lnTo>
                  <a:lnTo>
                    <a:pt x="129" y="236"/>
                  </a:lnTo>
                  <a:lnTo>
                    <a:pt x="132" y="236"/>
                  </a:lnTo>
                  <a:lnTo>
                    <a:pt x="134" y="236"/>
                  </a:lnTo>
                  <a:lnTo>
                    <a:pt x="137" y="239"/>
                  </a:lnTo>
                  <a:lnTo>
                    <a:pt x="139" y="239"/>
                  </a:lnTo>
                  <a:lnTo>
                    <a:pt x="141" y="241"/>
                  </a:lnTo>
                  <a:lnTo>
                    <a:pt x="141" y="241"/>
                  </a:lnTo>
                  <a:lnTo>
                    <a:pt x="141" y="241"/>
                  </a:lnTo>
                  <a:lnTo>
                    <a:pt x="141" y="241"/>
                  </a:lnTo>
                  <a:lnTo>
                    <a:pt x="141" y="239"/>
                  </a:lnTo>
                  <a:lnTo>
                    <a:pt x="141" y="236"/>
                  </a:lnTo>
                  <a:lnTo>
                    <a:pt x="141" y="234"/>
                  </a:lnTo>
                  <a:lnTo>
                    <a:pt x="141" y="232"/>
                  </a:lnTo>
                  <a:lnTo>
                    <a:pt x="141" y="232"/>
                  </a:lnTo>
                  <a:lnTo>
                    <a:pt x="144" y="229"/>
                  </a:lnTo>
                  <a:lnTo>
                    <a:pt x="144" y="229"/>
                  </a:lnTo>
                  <a:lnTo>
                    <a:pt x="144" y="229"/>
                  </a:lnTo>
                  <a:lnTo>
                    <a:pt x="141" y="2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372"/>
            <p:cNvSpPr>
              <a:spLocks/>
            </p:cNvSpPr>
            <p:nvPr userDrawn="1"/>
          </p:nvSpPr>
          <p:spPr bwMode="auto">
            <a:xfrm>
              <a:off x="5541" y="2498"/>
              <a:ext cx="99" cy="90"/>
            </a:xfrm>
            <a:custGeom>
              <a:avLst/>
              <a:gdLst>
                <a:gd name="T0" fmla="*/ 96 w 99"/>
                <a:gd name="T1" fmla="*/ 35 h 90"/>
                <a:gd name="T2" fmla="*/ 96 w 99"/>
                <a:gd name="T3" fmla="*/ 21 h 90"/>
                <a:gd name="T4" fmla="*/ 92 w 99"/>
                <a:gd name="T5" fmla="*/ 12 h 90"/>
                <a:gd name="T6" fmla="*/ 94 w 99"/>
                <a:gd name="T7" fmla="*/ 5 h 90"/>
                <a:gd name="T8" fmla="*/ 92 w 99"/>
                <a:gd name="T9" fmla="*/ 0 h 90"/>
                <a:gd name="T10" fmla="*/ 89 w 99"/>
                <a:gd name="T11" fmla="*/ 2 h 90"/>
                <a:gd name="T12" fmla="*/ 85 w 99"/>
                <a:gd name="T13" fmla="*/ 5 h 90"/>
                <a:gd name="T14" fmla="*/ 82 w 99"/>
                <a:gd name="T15" fmla="*/ 7 h 90"/>
                <a:gd name="T16" fmla="*/ 78 w 99"/>
                <a:gd name="T17" fmla="*/ 5 h 90"/>
                <a:gd name="T18" fmla="*/ 75 w 99"/>
                <a:gd name="T19" fmla="*/ 2 h 90"/>
                <a:gd name="T20" fmla="*/ 70 w 99"/>
                <a:gd name="T21" fmla="*/ 7 h 90"/>
                <a:gd name="T22" fmla="*/ 66 w 99"/>
                <a:gd name="T23" fmla="*/ 9 h 90"/>
                <a:gd name="T24" fmla="*/ 66 w 99"/>
                <a:gd name="T25" fmla="*/ 16 h 90"/>
                <a:gd name="T26" fmla="*/ 59 w 99"/>
                <a:gd name="T27" fmla="*/ 12 h 90"/>
                <a:gd name="T28" fmla="*/ 54 w 99"/>
                <a:gd name="T29" fmla="*/ 9 h 90"/>
                <a:gd name="T30" fmla="*/ 52 w 99"/>
                <a:gd name="T31" fmla="*/ 7 h 90"/>
                <a:gd name="T32" fmla="*/ 49 w 99"/>
                <a:gd name="T33" fmla="*/ 9 h 90"/>
                <a:gd name="T34" fmla="*/ 45 w 99"/>
                <a:gd name="T35" fmla="*/ 5 h 90"/>
                <a:gd name="T36" fmla="*/ 30 w 99"/>
                <a:gd name="T37" fmla="*/ 7 h 90"/>
                <a:gd name="T38" fmla="*/ 26 w 99"/>
                <a:gd name="T39" fmla="*/ 7 h 90"/>
                <a:gd name="T40" fmla="*/ 16 w 99"/>
                <a:gd name="T41" fmla="*/ 7 h 90"/>
                <a:gd name="T42" fmla="*/ 9 w 99"/>
                <a:gd name="T43" fmla="*/ 14 h 90"/>
                <a:gd name="T44" fmla="*/ 4 w 99"/>
                <a:gd name="T45" fmla="*/ 21 h 90"/>
                <a:gd name="T46" fmla="*/ 0 w 99"/>
                <a:gd name="T47" fmla="*/ 24 h 90"/>
                <a:gd name="T48" fmla="*/ 2 w 99"/>
                <a:gd name="T49" fmla="*/ 33 h 90"/>
                <a:gd name="T50" fmla="*/ 7 w 99"/>
                <a:gd name="T51" fmla="*/ 45 h 90"/>
                <a:gd name="T52" fmla="*/ 9 w 99"/>
                <a:gd name="T53" fmla="*/ 52 h 90"/>
                <a:gd name="T54" fmla="*/ 14 w 99"/>
                <a:gd name="T55" fmla="*/ 61 h 90"/>
                <a:gd name="T56" fmla="*/ 19 w 99"/>
                <a:gd name="T57" fmla="*/ 68 h 90"/>
                <a:gd name="T58" fmla="*/ 21 w 99"/>
                <a:gd name="T59" fmla="*/ 80 h 90"/>
                <a:gd name="T60" fmla="*/ 26 w 99"/>
                <a:gd name="T61" fmla="*/ 76 h 90"/>
                <a:gd name="T62" fmla="*/ 30 w 99"/>
                <a:gd name="T63" fmla="*/ 80 h 90"/>
                <a:gd name="T64" fmla="*/ 28 w 99"/>
                <a:gd name="T65" fmla="*/ 85 h 90"/>
                <a:gd name="T66" fmla="*/ 35 w 99"/>
                <a:gd name="T67" fmla="*/ 85 h 90"/>
                <a:gd name="T68" fmla="*/ 45 w 99"/>
                <a:gd name="T69" fmla="*/ 90 h 90"/>
                <a:gd name="T70" fmla="*/ 49 w 99"/>
                <a:gd name="T71" fmla="*/ 87 h 90"/>
                <a:gd name="T72" fmla="*/ 54 w 99"/>
                <a:gd name="T73" fmla="*/ 85 h 90"/>
                <a:gd name="T74" fmla="*/ 54 w 99"/>
                <a:gd name="T75" fmla="*/ 80 h 90"/>
                <a:gd name="T76" fmla="*/ 61 w 99"/>
                <a:gd name="T77" fmla="*/ 80 h 90"/>
                <a:gd name="T78" fmla="*/ 66 w 99"/>
                <a:gd name="T79" fmla="*/ 78 h 90"/>
                <a:gd name="T80" fmla="*/ 70 w 99"/>
                <a:gd name="T81" fmla="*/ 80 h 90"/>
                <a:gd name="T82" fmla="*/ 75 w 99"/>
                <a:gd name="T83" fmla="*/ 83 h 90"/>
                <a:gd name="T84" fmla="*/ 75 w 99"/>
                <a:gd name="T85" fmla="*/ 76 h 90"/>
                <a:gd name="T86" fmla="*/ 70 w 99"/>
                <a:gd name="T87" fmla="*/ 68 h 90"/>
                <a:gd name="T88" fmla="*/ 68 w 99"/>
                <a:gd name="T89" fmla="*/ 64 h 90"/>
                <a:gd name="T90" fmla="*/ 73 w 99"/>
                <a:gd name="T91" fmla="*/ 61 h 90"/>
                <a:gd name="T92" fmla="*/ 80 w 99"/>
                <a:gd name="T93" fmla="*/ 64 h 90"/>
                <a:gd name="T94" fmla="*/ 80 w 99"/>
                <a:gd name="T95" fmla="*/ 57 h 90"/>
                <a:gd name="T96" fmla="*/ 85 w 99"/>
                <a:gd name="T97" fmla="*/ 54 h 90"/>
                <a:gd name="T98" fmla="*/ 94 w 99"/>
                <a:gd name="T99" fmla="*/ 50 h 90"/>
                <a:gd name="T100" fmla="*/ 96 w 99"/>
                <a:gd name="T101" fmla="*/ 50 h 90"/>
                <a:gd name="T102" fmla="*/ 99 w 99"/>
                <a:gd name="T103" fmla="*/ 4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 h="90">
                  <a:moveTo>
                    <a:pt x="99" y="42"/>
                  </a:moveTo>
                  <a:lnTo>
                    <a:pt x="99" y="38"/>
                  </a:lnTo>
                  <a:lnTo>
                    <a:pt x="96" y="38"/>
                  </a:lnTo>
                  <a:lnTo>
                    <a:pt x="96" y="35"/>
                  </a:lnTo>
                  <a:lnTo>
                    <a:pt x="96" y="31"/>
                  </a:lnTo>
                  <a:lnTo>
                    <a:pt x="99" y="26"/>
                  </a:lnTo>
                  <a:lnTo>
                    <a:pt x="99" y="24"/>
                  </a:lnTo>
                  <a:lnTo>
                    <a:pt x="96" y="21"/>
                  </a:lnTo>
                  <a:lnTo>
                    <a:pt x="94" y="19"/>
                  </a:lnTo>
                  <a:lnTo>
                    <a:pt x="94" y="14"/>
                  </a:lnTo>
                  <a:lnTo>
                    <a:pt x="92" y="14"/>
                  </a:lnTo>
                  <a:lnTo>
                    <a:pt x="92" y="12"/>
                  </a:lnTo>
                  <a:lnTo>
                    <a:pt x="92" y="12"/>
                  </a:lnTo>
                  <a:lnTo>
                    <a:pt x="92" y="7"/>
                  </a:lnTo>
                  <a:lnTo>
                    <a:pt x="92" y="7"/>
                  </a:lnTo>
                  <a:lnTo>
                    <a:pt x="94" y="5"/>
                  </a:lnTo>
                  <a:lnTo>
                    <a:pt x="94" y="2"/>
                  </a:lnTo>
                  <a:lnTo>
                    <a:pt x="94" y="0"/>
                  </a:lnTo>
                  <a:lnTo>
                    <a:pt x="94" y="0"/>
                  </a:lnTo>
                  <a:lnTo>
                    <a:pt x="92" y="0"/>
                  </a:lnTo>
                  <a:lnTo>
                    <a:pt x="92" y="2"/>
                  </a:lnTo>
                  <a:lnTo>
                    <a:pt x="92" y="2"/>
                  </a:lnTo>
                  <a:lnTo>
                    <a:pt x="89" y="2"/>
                  </a:lnTo>
                  <a:lnTo>
                    <a:pt x="89" y="2"/>
                  </a:lnTo>
                  <a:lnTo>
                    <a:pt x="89" y="5"/>
                  </a:lnTo>
                  <a:lnTo>
                    <a:pt x="87" y="5"/>
                  </a:lnTo>
                  <a:lnTo>
                    <a:pt x="87" y="5"/>
                  </a:lnTo>
                  <a:lnTo>
                    <a:pt x="85" y="5"/>
                  </a:lnTo>
                  <a:lnTo>
                    <a:pt x="85" y="7"/>
                  </a:lnTo>
                  <a:lnTo>
                    <a:pt x="85" y="7"/>
                  </a:lnTo>
                  <a:lnTo>
                    <a:pt x="82" y="7"/>
                  </a:lnTo>
                  <a:lnTo>
                    <a:pt x="82" y="7"/>
                  </a:lnTo>
                  <a:lnTo>
                    <a:pt x="80" y="7"/>
                  </a:lnTo>
                  <a:lnTo>
                    <a:pt x="80" y="7"/>
                  </a:lnTo>
                  <a:lnTo>
                    <a:pt x="78" y="5"/>
                  </a:lnTo>
                  <a:lnTo>
                    <a:pt x="78" y="5"/>
                  </a:lnTo>
                  <a:lnTo>
                    <a:pt x="78" y="5"/>
                  </a:lnTo>
                  <a:lnTo>
                    <a:pt x="75" y="2"/>
                  </a:lnTo>
                  <a:lnTo>
                    <a:pt x="75" y="2"/>
                  </a:lnTo>
                  <a:lnTo>
                    <a:pt x="75" y="2"/>
                  </a:lnTo>
                  <a:lnTo>
                    <a:pt x="73" y="5"/>
                  </a:lnTo>
                  <a:lnTo>
                    <a:pt x="70" y="5"/>
                  </a:lnTo>
                  <a:lnTo>
                    <a:pt x="70" y="5"/>
                  </a:lnTo>
                  <a:lnTo>
                    <a:pt x="70" y="7"/>
                  </a:lnTo>
                  <a:lnTo>
                    <a:pt x="70" y="7"/>
                  </a:lnTo>
                  <a:lnTo>
                    <a:pt x="66" y="7"/>
                  </a:lnTo>
                  <a:lnTo>
                    <a:pt x="66" y="7"/>
                  </a:lnTo>
                  <a:lnTo>
                    <a:pt x="66" y="9"/>
                  </a:lnTo>
                  <a:lnTo>
                    <a:pt x="68" y="12"/>
                  </a:lnTo>
                  <a:lnTo>
                    <a:pt x="70" y="14"/>
                  </a:lnTo>
                  <a:lnTo>
                    <a:pt x="68" y="16"/>
                  </a:lnTo>
                  <a:lnTo>
                    <a:pt x="66" y="16"/>
                  </a:lnTo>
                  <a:lnTo>
                    <a:pt x="63" y="14"/>
                  </a:lnTo>
                  <a:lnTo>
                    <a:pt x="63" y="14"/>
                  </a:lnTo>
                  <a:lnTo>
                    <a:pt x="63" y="12"/>
                  </a:lnTo>
                  <a:lnTo>
                    <a:pt x="59" y="12"/>
                  </a:lnTo>
                  <a:lnTo>
                    <a:pt x="56" y="12"/>
                  </a:lnTo>
                  <a:lnTo>
                    <a:pt x="54" y="12"/>
                  </a:lnTo>
                  <a:lnTo>
                    <a:pt x="54" y="12"/>
                  </a:lnTo>
                  <a:lnTo>
                    <a:pt x="54" y="9"/>
                  </a:lnTo>
                  <a:lnTo>
                    <a:pt x="52" y="9"/>
                  </a:lnTo>
                  <a:lnTo>
                    <a:pt x="52" y="7"/>
                  </a:lnTo>
                  <a:lnTo>
                    <a:pt x="52" y="7"/>
                  </a:lnTo>
                  <a:lnTo>
                    <a:pt x="52" y="7"/>
                  </a:lnTo>
                  <a:lnTo>
                    <a:pt x="52" y="9"/>
                  </a:lnTo>
                  <a:lnTo>
                    <a:pt x="49" y="9"/>
                  </a:lnTo>
                  <a:lnTo>
                    <a:pt x="49" y="9"/>
                  </a:lnTo>
                  <a:lnTo>
                    <a:pt x="49" y="9"/>
                  </a:lnTo>
                  <a:lnTo>
                    <a:pt x="47" y="7"/>
                  </a:lnTo>
                  <a:lnTo>
                    <a:pt x="47" y="7"/>
                  </a:lnTo>
                  <a:lnTo>
                    <a:pt x="45" y="5"/>
                  </a:lnTo>
                  <a:lnTo>
                    <a:pt x="45" y="5"/>
                  </a:lnTo>
                  <a:lnTo>
                    <a:pt x="40" y="7"/>
                  </a:lnTo>
                  <a:lnTo>
                    <a:pt x="37" y="7"/>
                  </a:lnTo>
                  <a:lnTo>
                    <a:pt x="33" y="7"/>
                  </a:lnTo>
                  <a:lnTo>
                    <a:pt x="30" y="7"/>
                  </a:lnTo>
                  <a:lnTo>
                    <a:pt x="30" y="7"/>
                  </a:lnTo>
                  <a:lnTo>
                    <a:pt x="28" y="7"/>
                  </a:lnTo>
                  <a:lnTo>
                    <a:pt x="26" y="7"/>
                  </a:lnTo>
                  <a:lnTo>
                    <a:pt x="26" y="7"/>
                  </a:lnTo>
                  <a:lnTo>
                    <a:pt x="21" y="5"/>
                  </a:lnTo>
                  <a:lnTo>
                    <a:pt x="21" y="5"/>
                  </a:lnTo>
                  <a:lnTo>
                    <a:pt x="19" y="7"/>
                  </a:lnTo>
                  <a:lnTo>
                    <a:pt x="16" y="7"/>
                  </a:lnTo>
                  <a:lnTo>
                    <a:pt x="14" y="7"/>
                  </a:lnTo>
                  <a:lnTo>
                    <a:pt x="12" y="9"/>
                  </a:lnTo>
                  <a:lnTo>
                    <a:pt x="9" y="12"/>
                  </a:lnTo>
                  <a:lnTo>
                    <a:pt x="9" y="14"/>
                  </a:lnTo>
                  <a:lnTo>
                    <a:pt x="9" y="14"/>
                  </a:lnTo>
                  <a:lnTo>
                    <a:pt x="7" y="16"/>
                  </a:lnTo>
                  <a:lnTo>
                    <a:pt x="4" y="21"/>
                  </a:lnTo>
                  <a:lnTo>
                    <a:pt x="4" y="21"/>
                  </a:lnTo>
                  <a:lnTo>
                    <a:pt x="4" y="21"/>
                  </a:lnTo>
                  <a:lnTo>
                    <a:pt x="4" y="24"/>
                  </a:lnTo>
                  <a:lnTo>
                    <a:pt x="2" y="24"/>
                  </a:lnTo>
                  <a:lnTo>
                    <a:pt x="0" y="24"/>
                  </a:lnTo>
                  <a:lnTo>
                    <a:pt x="0" y="24"/>
                  </a:lnTo>
                  <a:lnTo>
                    <a:pt x="2" y="28"/>
                  </a:lnTo>
                  <a:lnTo>
                    <a:pt x="2" y="31"/>
                  </a:lnTo>
                  <a:lnTo>
                    <a:pt x="2" y="33"/>
                  </a:lnTo>
                  <a:lnTo>
                    <a:pt x="4" y="35"/>
                  </a:lnTo>
                  <a:lnTo>
                    <a:pt x="4" y="38"/>
                  </a:lnTo>
                  <a:lnTo>
                    <a:pt x="4" y="42"/>
                  </a:lnTo>
                  <a:lnTo>
                    <a:pt x="7" y="45"/>
                  </a:lnTo>
                  <a:lnTo>
                    <a:pt x="9" y="45"/>
                  </a:lnTo>
                  <a:lnTo>
                    <a:pt x="12" y="47"/>
                  </a:lnTo>
                  <a:lnTo>
                    <a:pt x="9" y="47"/>
                  </a:lnTo>
                  <a:lnTo>
                    <a:pt x="9" y="52"/>
                  </a:lnTo>
                  <a:lnTo>
                    <a:pt x="12" y="54"/>
                  </a:lnTo>
                  <a:lnTo>
                    <a:pt x="14" y="61"/>
                  </a:lnTo>
                  <a:lnTo>
                    <a:pt x="16" y="64"/>
                  </a:lnTo>
                  <a:lnTo>
                    <a:pt x="14" y="61"/>
                  </a:lnTo>
                  <a:lnTo>
                    <a:pt x="16" y="61"/>
                  </a:lnTo>
                  <a:lnTo>
                    <a:pt x="16" y="61"/>
                  </a:lnTo>
                  <a:lnTo>
                    <a:pt x="16" y="66"/>
                  </a:lnTo>
                  <a:lnTo>
                    <a:pt x="19" y="68"/>
                  </a:lnTo>
                  <a:lnTo>
                    <a:pt x="19" y="71"/>
                  </a:lnTo>
                  <a:lnTo>
                    <a:pt x="19" y="73"/>
                  </a:lnTo>
                  <a:lnTo>
                    <a:pt x="19" y="76"/>
                  </a:lnTo>
                  <a:lnTo>
                    <a:pt x="21" y="80"/>
                  </a:lnTo>
                  <a:lnTo>
                    <a:pt x="23" y="80"/>
                  </a:lnTo>
                  <a:lnTo>
                    <a:pt x="23" y="80"/>
                  </a:lnTo>
                  <a:lnTo>
                    <a:pt x="26" y="78"/>
                  </a:lnTo>
                  <a:lnTo>
                    <a:pt x="26" y="76"/>
                  </a:lnTo>
                  <a:lnTo>
                    <a:pt x="28" y="76"/>
                  </a:lnTo>
                  <a:lnTo>
                    <a:pt x="28" y="76"/>
                  </a:lnTo>
                  <a:lnTo>
                    <a:pt x="30" y="76"/>
                  </a:lnTo>
                  <a:lnTo>
                    <a:pt x="30" y="80"/>
                  </a:lnTo>
                  <a:lnTo>
                    <a:pt x="30" y="83"/>
                  </a:lnTo>
                  <a:lnTo>
                    <a:pt x="28" y="83"/>
                  </a:lnTo>
                  <a:lnTo>
                    <a:pt x="28" y="85"/>
                  </a:lnTo>
                  <a:lnTo>
                    <a:pt x="28" y="85"/>
                  </a:lnTo>
                  <a:lnTo>
                    <a:pt x="28" y="87"/>
                  </a:lnTo>
                  <a:lnTo>
                    <a:pt x="30" y="87"/>
                  </a:lnTo>
                  <a:lnTo>
                    <a:pt x="33" y="87"/>
                  </a:lnTo>
                  <a:lnTo>
                    <a:pt x="35" y="85"/>
                  </a:lnTo>
                  <a:lnTo>
                    <a:pt x="35" y="85"/>
                  </a:lnTo>
                  <a:lnTo>
                    <a:pt x="35" y="87"/>
                  </a:lnTo>
                  <a:lnTo>
                    <a:pt x="42" y="87"/>
                  </a:lnTo>
                  <a:lnTo>
                    <a:pt x="45" y="90"/>
                  </a:lnTo>
                  <a:lnTo>
                    <a:pt x="45" y="90"/>
                  </a:lnTo>
                  <a:lnTo>
                    <a:pt x="47" y="90"/>
                  </a:lnTo>
                  <a:lnTo>
                    <a:pt x="47" y="87"/>
                  </a:lnTo>
                  <a:lnTo>
                    <a:pt x="49" y="87"/>
                  </a:lnTo>
                  <a:lnTo>
                    <a:pt x="52" y="87"/>
                  </a:lnTo>
                  <a:lnTo>
                    <a:pt x="52" y="87"/>
                  </a:lnTo>
                  <a:lnTo>
                    <a:pt x="54" y="85"/>
                  </a:lnTo>
                  <a:lnTo>
                    <a:pt x="54" y="85"/>
                  </a:lnTo>
                  <a:lnTo>
                    <a:pt x="56" y="83"/>
                  </a:lnTo>
                  <a:lnTo>
                    <a:pt x="56" y="83"/>
                  </a:lnTo>
                  <a:lnTo>
                    <a:pt x="56" y="83"/>
                  </a:lnTo>
                  <a:lnTo>
                    <a:pt x="54" y="80"/>
                  </a:lnTo>
                  <a:lnTo>
                    <a:pt x="56" y="80"/>
                  </a:lnTo>
                  <a:lnTo>
                    <a:pt x="59" y="80"/>
                  </a:lnTo>
                  <a:lnTo>
                    <a:pt x="61" y="80"/>
                  </a:lnTo>
                  <a:lnTo>
                    <a:pt x="61" y="80"/>
                  </a:lnTo>
                  <a:lnTo>
                    <a:pt x="61" y="78"/>
                  </a:lnTo>
                  <a:lnTo>
                    <a:pt x="61" y="78"/>
                  </a:lnTo>
                  <a:lnTo>
                    <a:pt x="63" y="78"/>
                  </a:lnTo>
                  <a:lnTo>
                    <a:pt x="66" y="78"/>
                  </a:lnTo>
                  <a:lnTo>
                    <a:pt x="68" y="78"/>
                  </a:lnTo>
                  <a:lnTo>
                    <a:pt x="68" y="78"/>
                  </a:lnTo>
                  <a:lnTo>
                    <a:pt x="70" y="78"/>
                  </a:lnTo>
                  <a:lnTo>
                    <a:pt x="70" y="80"/>
                  </a:lnTo>
                  <a:lnTo>
                    <a:pt x="70" y="80"/>
                  </a:lnTo>
                  <a:lnTo>
                    <a:pt x="73" y="80"/>
                  </a:lnTo>
                  <a:lnTo>
                    <a:pt x="73" y="80"/>
                  </a:lnTo>
                  <a:lnTo>
                    <a:pt x="75" y="83"/>
                  </a:lnTo>
                  <a:lnTo>
                    <a:pt x="75" y="83"/>
                  </a:lnTo>
                  <a:lnTo>
                    <a:pt x="75" y="80"/>
                  </a:lnTo>
                  <a:lnTo>
                    <a:pt x="75" y="78"/>
                  </a:lnTo>
                  <a:lnTo>
                    <a:pt x="75" y="76"/>
                  </a:lnTo>
                  <a:lnTo>
                    <a:pt x="75" y="76"/>
                  </a:lnTo>
                  <a:lnTo>
                    <a:pt x="70" y="73"/>
                  </a:lnTo>
                  <a:lnTo>
                    <a:pt x="70" y="71"/>
                  </a:lnTo>
                  <a:lnTo>
                    <a:pt x="70" y="68"/>
                  </a:lnTo>
                  <a:lnTo>
                    <a:pt x="70" y="66"/>
                  </a:lnTo>
                  <a:lnTo>
                    <a:pt x="68" y="66"/>
                  </a:lnTo>
                  <a:lnTo>
                    <a:pt x="68" y="64"/>
                  </a:lnTo>
                  <a:lnTo>
                    <a:pt x="68" y="64"/>
                  </a:lnTo>
                  <a:lnTo>
                    <a:pt x="70" y="64"/>
                  </a:lnTo>
                  <a:lnTo>
                    <a:pt x="70" y="64"/>
                  </a:lnTo>
                  <a:lnTo>
                    <a:pt x="70" y="64"/>
                  </a:lnTo>
                  <a:lnTo>
                    <a:pt x="73" y="61"/>
                  </a:lnTo>
                  <a:lnTo>
                    <a:pt x="73" y="61"/>
                  </a:lnTo>
                  <a:lnTo>
                    <a:pt x="75" y="61"/>
                  </a:lnTo>
                  <a:lnTo>
                    <a:pt x="78" y="64"/>
                  </a:lnTo>
                  <a:lnTo>
                    <a:pt x="80" y="64"/>
                  </a:lnTo>
                  <a:lnTo>
                    <a:pt x="80" y="64"/>
                  </a:lnTo>
                  <a:lnTo>
                    <a:pt x="80" y="61"/>
                  </a:lnTo>
                  <a:lnTo>
                    <a:pt x="80" y="59"/>
                  </a:lnTo>
                  <a:lnTo>
                    <a:pt x="80" y="57"/>
                  </a:lnTo>
                  <a:lnTo>
                    <a:pt x="80" y="57"/>
                  </a:lnTo>
                  <a:lnTo>
                    <a:pt x="82" y="57"/>
                  </a:lnTo>
                  <a:lnTo>
                    <a:pt x="85" y="57"/>
                  </a:lnTo>
                  <a:lnTo>
                    <a:pt x="85" y="54"/>
                  </a:lnTo>
                  <a:lnTo>
                    <a:pt x="89" y="54"/>
                  </a:lnTo>
                  <a:lnTo>
                    <a:pt x="89" y="52"/>
                  </a:lnTo>
                  <a:lnTo>
                    <a:pt x="92" y="50"/>
                  </a:lnTo>
                  <a:lnTo>
                    <a:pt x="94" y="50"/>
                  </a:lnTo>
                  <a:lnTo>
                    <a:pt x="94" y="50"/>
                  </a:lnTo>
                  <a:lnTo>
                    <a:pt x="96" y="50"/>
                  </a:lnTo>
                  <a:lnTo>
                    <a:pt x="96" y="52"/>
                  </a:lnTo>
                  <a:lnTo>
                    <a:pt x="96" y="50"/>
                  </a:lnTo>
                  <a:lnTo>
                    <a:pt x="99" y="50"/>
                  </a:lnTo>
                  <a:lnTo>
                    <a:pt x="99" y="47"/>
                  </a:lnTo>
                  <a:lnTo>
                    <a:pt x="99" y="45"/>
                  </a:lnTo>
                  <a:lnTo>
                    <a:pt x="99"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373"/>
            <p:cNvSpPr>
              <a:spLocks/>
            </p:cNvSpPr>
            <p:nvPr userDrawn="1"/>
          </p:nvSpPr>
          <p:spPr bwMode="auto">
            <a:xfrm>
              <a:off x="4193" y="2857"/>
              <a:ext cx="33" cy="45"/>
            </a:xfrm>
            <a:custGeom>
              <a:avLst/>
              <a:gdLst>
                <a:gd name="T0" fmla="*/ 33 w 33"/>
                <a:gd name="T1" fmla="*/ 15 h 45"/>
                <a:gd name="T2" fmla="*/ 30 w 33"/>
                <a:gd name="T3" fmla="*/ 15 h 45"/>
                <a:gd name="T4" fmla="*/ 28 w 33"/>
                <a:gd name="T5" fmla="*/ 12 h 45"/>
                <a:gd name="T6" fmla="*/ 26 w 33"/>
                <a:gd name="T7" fmla="*/ 12 h 45"/>
                <a:gd name="T8" fmla="*/ 26 w 33"/>
                <a:gd name="T9" fmla="*/ 10 h 45"/>
                <a:gd name="T10" fmla="*/ 26 w 33"/>
                <a:gd name="T11" fmla="*/ 7 h 45"/>
                <a:gd name="T12" fmla="*/ 26 w 33"/>
                <a:gd name="T13" fmla="*/ 7 h 45"/>
                <a:gd name="T14" fmla="*/ 28 w 33"/>
                <a:gd name="T15" fmla="*/ 3 h 45"/>
                <a:gd name="T16" fmla="*/ 28 w 33"/>
                <a:gd name="T17" fmla="*/ 0 h 45"/>
                <a:gd name="T18" fmla="*/ 26 w 33"/>
                <a:gd name="T19" fmla="*/ 0 h 45"/>
                <a:gd name="T20" fmla="*/ 21 w 33"/>
                <a:gd name="T21" fmla="*/ 0 h 45"/>
                <a:gd name="T22" fmla="*/ 21 w 33"/>
                <a:gd name="T23" fmla="*/ 3 h 45"/>
                <a:gd name="T24" fmla="*/ 18 w 33"/>
                <a:gd name="T25" fmla="*/ 3 h 45"/>
                <a:gd name="T26" fmla="*/ 16 w 33"/>
                <a:gd name="T27" fmla="*/ 0 h 45"/>
                <a:gd name="T28" fmla="*/ 16 w 33"/>
                <a:gd name="T29" fmla="*/ 7 h 45"/>
                <a:gd name="T30" fmla="*/ 14 w 33"/>
                <a:gd name="T31" fmla="*/ 10 h 45"/>
                <a:gd name="T32" fmla="*/ 11 w 33"/>
                <a:gd name="T33" fmla="*/ 10 h 45"/>
                <a:gd name="T34" fmla="*/ 7 w 33"/>
                <a:gd name="T35" fmla="*/ 10 h 45"/>
                <a:gd name="T36" fmla="*/ 4 w 33"/>
                <a:gd name="T37" fmla="*/ 7 h 45"/>
                <a:gd name="T38" fmla="*/ 0 w 33"/>
                <a:gd name="T39" fmla="*/ 5 h 45"/>
                <a:gd name="T40" fmla="*/ 0 w 33"/>
                <a:gd name="T41" fmla="*/ 7 h 45"/>
                <a:gd name="T42" fmla="*/ 0 w 33"/>
                <a:gd name="T43" fmla="*/ 10 h 45"/>
                <a:gd name="T44" fmla="*/ 0 w 33"/>
                <a:gd name="T45" fmla="*/ 10 h 45"/>
                <a:gd name="T46" fmla="*/ 2 w 33"/>
                <a:gd name="T47" fmla="*/ 15 h 45"/>
                <a:gd name="T48" fmla="*/ 2 w 33"/>
                <a:gd name="T49" fmla="*/ 19 h 45"/>
                <a:gd name="T50" fmla="*/ 2 w 33"/>
                <a:gd name="T51" fmla="*/ 24 h 45"/>
                <a:gd name="T52" fmla="*/ 2 w 33"/>
                <a:gd name="T53" fmla="*/ 31 h 45"/>
                <a:gd name="T54" fmla="*/ 4 w 33"/>
                <a:gd name="T55" fmla="*/ 38 h 45"/>
                <a:gd name="T56" fmla="*/ 7 w 33"/>
                <a:gd name="T57" fmla="*/ 45 h 45"/>
                <a:gd name="T58" fmla="*/ 14 w 33"/>
                <a:gd name="T59" fmla="*/ 43 h 45"/>
                <a:gd name="T60" fmla="*/ 21 w 33"/>
                <a:gd name="T61" fmla="*/ 38 h 45"/>
                <a:gd name="T62" fmla="*/ 23 w 33"/>
                <a:gd name="T63" fmla="*/ 31 h 45"/>
                <a:gd name="T64" fmla="*/ 23 w 33"/>
                <a:gd name="T65" fmla="*/ 29 h 45"/>
                <a:gd name="T66" fmla="*/ 26 w 33"/>
                <a:gd name="T67" fmla="*/ 26 h 45"/>
                <a:gd name="T68" fmla="*/ 28 w 33"/>
                <a:gd name="T69" fmla="*/ 24 h 45"/>
                <a:gd name="T70" fmla="*/ 28 w 33"/>
                <a:gd name="T71" fmla="*/ 22 h 45"/>
                <a:gd name="T72" fmla="*/ 30 w 33"/>
                <a:gd name="T73" fmla="*/ 22 h 45"/>
                <a:gd name="T74" fmla="*/ 33 w 33"/>
                <a:gd name="T75" fmla="*/ 19 h 45"/>
                <a:gd name="T76" fmla="*/ 33 w 33"/>
                <a:gd name="T77" fmla="*/ 1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45">
                  <a:moveTo>
                    <a:pt x="33" y="15"/>
                  </a:moveTo>
                  <a:lnTo>
                    <a:pt x="33" y="15"/>
                  </a:lnTo>
                  <a:lnTo>
                    <a:pt x="33" y="15"/>
                  </a:lnTo>
                  <a:lnTo>
                    <a:pt x="30" y="15"/>
                  </a:lnTo>
                  <a:lnTo>
                    <a:pt x="28" y="12"/>
                  </a:lnTo>
                  <a:lnTo>
                    <a:pt x="28" y="12"/>
                  </a:lnTo>
                  <a:lnTo>
                    <a:pt x="26" y="12"/>
                  </a:lnTo>
                  <a:lnTo>
                    <a:pt x="26" y="12"/>
                  </a:lnTo>
                  <a:lnTo>
                    <a:pt x="26" y="10"/>
                  </a:lnTo>
                  <a:lnTo>
                    <a:pt x="26" y="10"/>
                  </a:lnTo>
                  <a:lnTo>
                    <a:pt x="26" y="10"/>
                  </a:lnTo>
                  <a:lnTo>
                    <a:pt x="26" y="7"/>
                  </a:lnTo>
                  <a:lnTo>
                    <a:pt x="26" y="7"/>
                  </a:lnTo>
                  <a:lnTo>
                    <a:pt x="26" y="7"/>
                  </a:lnTo>
                  <a:lnTo>
                    <a:pt x="26" y="5"/>
                  </a:lnTo>
                  <a:lnTo>
                    <a:pt x="28" y="3"/>
                  </a:lnTo>
                  <a:lnTo>
                    <a:pt x="28" y="0"/>
                  </a:lnTo>
                  <a:lnTo>
                    <a:pt x="28" y="0"/>
                  </a:lnTo>
                  <a:lnTo>
                    <a:pt x="26" y="0"/>
                  </a:lnTo>
                  <a:lnTo>
                    <a:pt x="26" y="0"/>
                  </a:lnTo>
                  <a:lnTo>
                    <a:pt x="23" y="0"/>
                  </a:lnTo>
                  <a:lnTo>
                    <a:pt x="21" y="0"/>
                  </a:lnTo>
                  <a:lnTo>
                    <a:pt x="21" y="0"/>
                  </a:lnTo>
                  <a:lnTo>
                    <a:pt x="21" y="3"/>
                  </a:lnTo>
                  <a:lnTo>
                    <a:pt x="18" y="3"/>
                  </a:lnTo>
                  <a:lnTo>
                    <a:pt x="18" y="3"/>
                  </a:lnTo>
                  <a:lnTo>
                    <a:pt x="16" y="0"/>
                  </a:lnTo>
                  <a:lnTo>
                    <a:pt x="16" y="0"/>
                  </a:lnTo>
                  <a:lnTo>
                    <a:pt x="16" y="5"/>
                  </a:lnTo>
                  <a:lnTo>
                    <a:pt x="16" y="7"/>
                  </a:lnTo>
                  <a:lnTo>
                    <a:pt x="14" y="7"/>
                  </a:lnTo>
                  <a:lnTo>
                    <a:pt x="14" y="10"/>
                  </a:lnTo>
                  <a:lnTo>
                    <a:pt x="11" y="10"/>
                  </a:lnTo>
                  <a:lnTo>
                    <a:pt x="11" y="10"/>
                  </a:lnTo>
                  <a:lnTo>
                    <a:pt x="7" y="10"/>
                  </a:lnTo>
                  <a:lnTo>
                    <a:pt x="7" y="10"/>
                  </a:lnTo>
                  <a:lnTo>
                    <a:pt x="4" y="10"/>
                  </a:lnTo>
                  <a:lnTo>
                    <a:pt x="4" y="7"/>
                  </a:lnTo>
                  <a:lnTo>
                    <a:pt x="2" y="5"/>
                  </a:lnTo>
                  <a:lnTo>
                    <a:pt x="0" y="5"/>
                  </a:lnTo>
                  <a:lnTo>
                    <a:pt x="0" y="5"/>
                  </a:lnTo>
                  <a:lnTo>
                    <a:pt x="0" y="7"/>
                  </a:lnTo>
                  <a:lnTo>
                    <a:pt x="0" y="7"/>
                  </a:lnTo>
                  <a:lnTo>
                    <a:pt x="0" y="10"/>
                  </a:lnTo>
                  <a:lnTo>
                    <a:pt x="0" y="10"/>
                  </a:lnTo>
                  <a:lnTo>
                    <a:pt x="0" y="10"/>
                  </a:lnTo>
                  <a:lnTo>
                    <a:pt x="2" y="12"/>
                  </a:lnTo>
                  <a:lnTo>
                    <a:pt x="2" y="15"/>
                  </a:lnTo>
                  <a:lnTo>
                    <a:pt x="2" y="17"/>
                  </a:lnTo>
                  <a:lnTo>
                    <a:pt x="2" y="19"/>
                  </a:lnTo>
                  <a:lnTo>
                    <a:pt x="2" y="22"/>
                  </a:lnTo>
                  <a:lnTo>
                    <a:pt x="2" y="24"/>
                  </a:lnTo>
                  <a:lnTo>
                    <a:pt x="2" y="29"/>
                  </a:lnTo>
                  <a:lnTo>
                    <a:pt x="2" y="31"/>
                  </a:lnTo>
                  <a:lnTo>
                    <a:pt x="2" y="33"/>
                  </a:lnTo>
                  <a:lnTo>
                    <a:pt x="4" y="38"/>
                  </a:lnTo>
                  <a:lnTo>
                    <a:pt x="7" y="41"/>
                  </a:lnTo>
                  <a:lnTo>
                    <a:pt x="7" y="45"/>
                  </a:lnTo>
                  <a:lnTo>
                    <a:pt x="11" y="45"/>
                  </a:lnTo>
                  <a:lnTo>
                    <a:pt x="14" y="43"/>
                  </a:lnTo>
                  <a:lnTo>
                    <a:pt x="16" y="41"/>
                  </a:lnTo>
                  <a:lnTo>
                    <a:pt x="21" y="38"/>
                  </a:lnTo>
                  <a:lnTo>
                    <a:pt x="21" y="36"/>
                  </a:lnTo>
                  <a:lnTo>
                    <a:pt x="23" y="31"/>
                  </a:lnTo>
                  <a:lnTo>
                    <a:pt x="23" y="31"/>
                  </a:lnTo>
                  <a:lnTo>
                    <a:pt x="23" y="29"/>
                  </a:lnTo>
                  <a:lnTo>
                    <a:pt x="26" y="29"/>
                  </a:lnTo>
                  <a:lnTo>
                    <a:pt x="26" y="26"/>
                  </a:lnTo>
                  <a:lnTo>
                    <a:pt x="28" y="24"/>
                  </a:lnTo>
                  <a:lnTo>
                    <a:pt x="28" y="24"/>
                  </a:lnTo>
                  <a:lnTo>
                    <a:pt x="28" y="22"/>
                  </a:lnTo>
                  <a:lnTo>
                    <a:pt x="28" y="22"/>
                  </a:lnTo>
                  <a:lnTo>
                    <a:pt x="28" y="22"/>
                  </a:lnTo>
                  <a:lnTo>
                    <a:pt x="30" y="22"/>
                  </a:lnTo>
                  <a:lnTo>
                    <a:pt x="33" y="19"/>
                  </a:lnTo>
                  <a:lnTo>
                    <a:pt x="33" y="19"/>
                  </a:lnTo>
                  <a:lnTo>
                    <a:pt x="33" y="17"/>
                  </a:lnTo>
                  <a:lnTo>
                    <a:pt x="3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8" name="Freeform 374"/>
            <p:cNvSpPr>
              <a:spLocks/>
            </p:cNvSpPr>
            <p:nvPr userDrawn="1"/>
          </p:nvSpPr>
          <p:spPr bwMode="auto">
            <a:xfrm>
              <a:off x="3552" y="2488"/>
              <a:ext cx="146" cy="121"/>
            </a:xfrm>
            <a:custGeom>
              <a:avLst/>
              <a:gdLst>
                <a:gd name="T0" fmla="*/ 141 w 146"/>
                <a:gd name="T1" fmla="*/ 60 h 121"/>
                <a:gd name="T2" fmla="*/ 143 w 146"/>
                <a:gd name="T3" fmla="*/ 57 h 121"/>
                <a:gd name="T4" fmla="*/ 141 w 146"/>
                <a:gd name="T5" fmla="*/ 52 h 121"/>
                <a:gd name="T6" fmla="*/ 139 w 146"/>
                <a:gd name="T7" fmla="*/ 52 h 121"/>
                <a:gd name="T8" fmla="*/ 132 w 146"/>
                <a:gd name="T9" fmla="*/ 52 h 121"/>
                <a:gd name="T10" fmla="*/ 120 w 146"/>
                <a:gd name="T11" fmla="*/ 45 h 121"/>
                <a:gd name="T12" fmla="*/ 120 w 146"/>
                <a:gd name="T13" fmla="*/ 38 h 121"/>
                <a:gd name="T14" fmla="*/ 122 w 146"/>
                <a:gd name="T15" fmla="*/ 36 h 121"/>
                <a:gd name="T16" fmla="*/ 120 w 146"/>
                <a:gd name="T17" fmla="*/ 34 h 121"/>
                <a:gd name="T18" fmla="*/ 115 w 146"/>
                <a:gd name="T19" fmla="*/ 31 h 121"/>
                <a:gd name="T20" fmla="*/ 110 w 146"/>
                <a:gd name="T21" fmla="*/ 22 h 121"/>
                <a:gd name="T22" fmla="*/ 108 w 146"/>
                <a:gd name="T23" fmla="*/ 15 h 121"/>
                <a:gd name="T24" fmla="*/ 106 w 146"/>
                <a:gd name="T25" fmla="*/ 5 h 121"/>
                <a:gd name="T26" fmla="*/ 96 w 146"/>
                <a:gd name="T27" fmla="*/ 3 h 121"/>
                <a:gd name="T28" fmla="*/ 91 w 146"/>
                <a:gd name="T29" fmla="*/ 0 h 121"/>
                <a:gd name="T30" fmla="*/ 84 w 146"/>
                <a:gd name="T31" fmla="*/ 8 h 121"/>
                <a:gd name="T32" fmla="*/ 73 w 146"/>
                <a:gd name="T33" fmla="*/ 12 h 121"/>
                <a:gd name="T34" fmla="*/ 66 w 146"/>
                <a:gd name="T35" fmla="*/ 19 h 121"/>
                <a:gd name="T36" fmla="*/ 54 w 146"/>
                <a:gd name="T37" fmla="*/ 19 h 121"/>
                <a:gd name="T38" fmla="*/ 49 w 146"/>
                <a:gd name="T39" fmla="*/ 29 h 121"/>
                <a:gd name="T40" fmla="*/ 47 w 146"/>
                <a:gd name="T41" fmla="*/ 31 h 121"/>
                <a:gd name="T42" fmla="*/ 42 w 146"/>
                <a:gd name="T43" fmla="*/ 36 h 121"/>
                <a:gd name="T44" fmla="*/ 37 w 146"/>
                <a:gd name="T45" fmla="*/ 41 h 121"/>
                <a:gd name="T46" fmla="*/ 28 w 146"/>
                <a:gd name="T47" fmla="*/ 38 h 121"/>
                <a:gd name="T48" fmla="*/ 23 w 146"/>
                <a:gd name="T49" fmla="*/ 43 h 121"/>
                <a:gd name="T50" fmla="*/ 23 w 146"/>
                <a:gd name="T51" fmla="*/ 50 h 121"/>
                <a:gd name="T52" fmla="*/ 21 w 146"/>
                <a:gd name="T53" fmla="*/ 55 h 121"/>
                <a:gd name="T54" fmla="*/ 18 w 146"/>
                <a:gd name="T55" fmla="*/ 64 h 121"/>
                <a:gd name="T56" fmla="*/ 11 w 146"/>
                <a:gd name="T57" fmla="*/ 67 h 121"/>
                <a:gd name="T58" fmla="*/ 4 w 146"/>
                <a:gd name="T59" fmla="*/ 69 h 121"/>
                <a:gd name="T60" fmla="*/ 4 w 146"/>
                <a:gd name="T61" fmla="*/ 76 h 121"/>
                <a:gd name="T62" fmla="*/ 2 w 146"/>
                <a:gd name="T63" fmla="*/ 86 h 121"/>
                <a:gd name="T64" fmla="*/ 2 w 146"/>
                <a:gd name="T65" fmla="*/ 93 h 121"/>
                <a:gd name="T66" fmla="*/ 0 w 146"/>
                <a:gd name="T67" fmla="*/ 100 h 121"/>
                <a:gd name="T68" fmla="*/ 7 w 146"/>
                <a:gd name="T69" fmla="*/ 102 h 121"/>
                <a:gd name="T70" fmla="*/ 9 w 146"/>
                <a:gd name="T71" fmla="*/ 109 h 121"/>
                <a:gd name="T72" fmla="*/ 16 w 146"/>
                <a:gd name="T73" fmla="*/ 114 h 121"/>
                <a:gd name="T74" fmla="*/ 21 w 146"/>
                <a:gd name="T75" fmla="*/ 116 h 121"/>
                <a:gd name="T76" fmla="*/ 30 w 146"/>
                <a:gd name="T77" fmla="*/ 112 h 121"/>
                <a:gd name="T78" fmla="*/ 40 w 146"/>
                <a:gd name="T79" fmla="*/ 112 h 121"/>
                <a:gd name="T80" fmla="*/ 44 w 146"/>
                <a:gd name="T81" fmla="*/ 114 h 121"/>
                <a:gd name="T82" fmla="*/ 49 w 146"/>
                <a:gd name="T83" fmla="*/ 119 h 121"/>
                <a:gd name="T84" fmla="*/ 51 w 146"/>
                <a:gd name="T85" fmla="*/ 119 h 121"/>
                <a:gd name="T86" fmla="*/ 51 w 146"/>
                <a:gd name="T87" fmla="*/ 114 h 121"/>
                <a:gd name="T88" fmla="*/ 51 w 146"/>
                <a:gd name="T89" fmla="*/ 105 h 121"/>
                <a:gd name="T90" fmla="*/ 49 w 146"/>
                <a:gd name="T91" fmla="*/ 100 h 121"/>
                <a:gd name="T92" fmla="*/ 49 w 146"/>
                <a:gd name="T93" fmla="*/ 95 h 121"/>
                <a:gd name="T94" fmla="*/ 51 w 146"/>
                <a:gd name="T95" fmla="*/ 88 h 121"/>
                <a:gd name="T96" fmla="*/ 68 w 146"/>
                <a:gd name="T97" fmla="*/ 88 h 121"/>
                <a:gd name="T98" fmla="*/ 80 w 146"/>
                <a:gd name="T99" fmla="*/ 88 h 121"/>
                <a:gd name="T100" fmla="*/ 87 w 146"/>
                <a:gd name="T101" fmla="*/ 88 h 121"/>
                <a:gd name="T102" fmla="*/ 91 w 146"/>
                <a:gd name="T103" fmla="*/ 88 h 121"/>
                <a:gd name="T104" fmla="*/ 94 w 146"/>
                <a:gd name="T105" fmla="*/ 86 h 121"/>
                <a:gd name="T106" fmla="*/ 96 w 146"/>
                <a:gd name="T107" fmla="*/ 83 h 121"/>
                <a:gd name="T108" fmla="*/ 110 w 146"/>
                <a:gd name="T109" fmla="*/ 88 h 121"/>
                <a:gd name="T110" fmla="*/ 117 w 146"/>
                <a:gd name="T111" fmla="*/ 88 h 121"/>
                <a:gd name="T112" fmla="*/ 120 w 146"/>
                <a:gd name="T113" fmla="*/ 86 h 121"/>
                <a:gd name="T114" fmla="*/ 122 w 146"/>
                <a:gd name="T115" fmla="*/ 83 h 121"/>
                <a:gd name="T116" fmla="*/ 124 w 146"/>
                <a:gd name="T117" fmla="*/ 81 h 121"/>
                <a:gd name="T118" fmla="*/ 127 w 146"/>
                <a:gd name="T119" fmla="*/ 78 h 121"/>
                <a:gd name="T120" fmla="*/ 129 w 146"/>
                <a:gd name="T121" fmla="*/ 78 h 121"/>
                <a:gd name="T122" fmla="*/ 139 w 146"/>
                <a:gd name="T123" fmla="*/ 78 h 121"/>
                <a:gd name="T124" fmla="*/ 146 w 146"/>
                <a:gd name="T125" fmla="*/ 6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 h="121">
                  <a:moveTo>
                    <a:pt x="146" y="67"/>
                  </a:moveTo>
                  <a:lnTo>
                    <a:pt x="143" y="64"/>
                  </a:lnTo>
                  <a:lnTo>
                    <a:pt x="141" y="60"/>
                  </a:lnTo>
                  <a:lnTo>
                    <a:pt x="141" y="60"/>
                  </a:lnTo>
                  <a:lnTo>
                    <a:pt x="141" y="60"/>
                  </a:lnTo>
                  <a:lnTo>
                    <a:pt x="141" y="60"/>
                  </a:lnTo>
                  <a:lnTo>
                    <a:pt x="141" y="57"/>
                  </a:lnTo>
                  <a:lnTo>
                    <a:pt x="143" y="57"/>
                  </a:lnTo>
                  <a:lnTo>
                    <a:pt x="143" y="57"/>
                  </a:lnTo>
                  <a:lnTo>
                    <a:pt x="143" y="57"/>
                  </a:lnTo>
                  <a:lnTo>
                    <a:pt x="143" y="55"/>
                  </a:lnTo>
                  <a:lnTo>
                    <a:pt x="141" y="52"/>
                  </a:lnTo>
                  <a:lnTo>
                    <a:pt x="141" y="52"/>
                  </a:lnTo>
                  <a:lnTo>
                    <a:pt x="141" y="52"/>
                  </a:lnTo>
                  <a:lnTo>
                    <a:pt x="139" y="50"/>
                  </a:lnTo>
                  <a:lnTo>
                    <a:pt x="139" y="52"/>
                  </a:lnTo>
                  <a:lnTo>
                    <a:pt x="136" y="52"/>
                  </a:lnTo>
                  <a:lnTo>
                    <a:pt x="136" y="52"/>
                  </a:lnTo>
                  <a:lnTo>
                    <a:pt x="134" y="52"/>
                  </a:lnTo>
                  <a:lnTo>
                    <a:pt x="132" y="52"/>
                  </a:lnTo>
                  <a:lnTo>
                    <a:pt x="129" y="52"/>
                  </a:lnTo>
                  <a:lnTo>
                    <a:pt x="127" y="48"/>
                  </a:lnTo>
                  <a:lnTo>
                    <a:pt x="122" y="45"/>
                  </a:lnTo>
                  <a:lnTo>
                    <a:pt x="120" y="45"/>
                  </a:lnTo>
                  <a:lnTo>
                    <a:pt x="120" y="45"/>
                  </a:lnTo>
                  <a:lnTo>
                    <a:pt x="120" y="41"/>
                  </a:lnTo>
                  <a:lnTo>
                    <a:pt x="120" y="38"/>
                  </a:lnTo>
                  <a:lnTo>
                    <a:pt x="120" y="38"/>
                  </a:lnTo>
                  <a:lnTo>
                    <a:pt x="122" y="38"/>
                  </a:lnTo>
                  <a:lnTo>
                    <a:pt x="124" y="38"/>
                  </a:lnTo>
                  <a:lnTo>
                    <a:pt x="124" y="38"/>
                  </a:lnTo>
                  <a:lnTo>
                    <a:pt x="122" y="36"/>
                  </a:lnTo>
                  <a:lnTo>
                    <a:pt x="122" y="36"/>
                  </a:lnTo>
                  <a:lnTo>
                    <a:pt x="120" y="34"/>
                  </a:lnTo>
                  <a:lnTo>
                    <a:pt x="120" y="34"/>
                  </a:lnTo>
                  <a:lnTo>
                    <a:pt x="120" y="34"/>
                  </a:lnTo>
                  <a:lnTo>
                    <a:pt x="117" y="31"/>
                  </a:lnTo>
                  <a:lnTo>
                    <a:pt x="117" y="31"/>
                  </a:lnTo>
                  <a:lnTo>
                    <a:pt x="117" y="31"/>
                  </a:lnTo>
                  <a:lnTo>
                    <a:pt x="115" y="31"/>
                  </a:lnTo>
                  <a:lnTo>
                    <a:pt x="113" y="31"/>
                  </a:lnTo>
                  <a:lnTo>
                    <a:pt x="113" y="26"/>
                  </a:lnTo>
                  <a:lnTo>
                    <a:pt x="110" y="24"/>
                  </a:lnTo>
                  <a:lnTo>
                    <a:pt x="110" y="22"/>
                  </a:lnTo>
                  <a:lnTo>
                    <a:pt x="108" y="22"/>
                  </a:lnTo>
                  <a:lnTo>
                    <a:pt x="110" y="19"/>
                  </a:lnTo>
                  <a:lnTo>
                    <a:pt x="108" y="17"/>
                  </a:lnTo>
                  <a:lnTo>
                    <a:pt x="108" y="15"/>
                  </a:lnTo>
                  <a:lnTo>
                    <a:pt x="106" y="15"/>
                  </a:lnTo>
                  <a:lnTo>
                    <a:pt x="106" y="10"/>
                  </a:lnTo>
                  <a:lnTo>
                    <a:pt x="106" y="8"/>
                  </a:lnTo>
                  <a:lnTo>
                    <a:pt x="106" y="5"/>
                  </a:lnTo>
                  <a:lnTo>
                    <a:pt x="106" y="5"/>
                  </a:lnTo>
                  <a:lnTo>
                    <a:pt x="103" y="3"/>
                  </a:lnTo>
                  <a:lnTo>
                    <a:pt x="99" y="3"/>
                  </a:lnTo>
                  <a:lnTo>
                    <a:pt x="96" y="3"/>
                  </a:lnTo>
                  <a:lnTo>
                    <a:pt x="94" y="3"/>
                  </a:lnTo>
                  <a:lnTo>
                    <a:pt x="94" y="3"/>
                  </a:lnTo>
                  <a:lnTo>
                    <a:pt x="94" y="0"/>
                  </a:lnTo>
                  <a:lnTo>
                    <a:pt x="91" y="0"/>
                  </a:lnTo>
                  <a:lnTo>
                    <a:pt x="89" y="3"/>
                  </a:lnTo>
                  <a:lnTo>
                    <a:pt x="87" y="5"/>
                  </a:lnTo>
                  <a:lnTo>
                    <a:pt x="84" y="8"/>
                  </a:lnTo>
                  <a:lnTo>
                    <a:pt x="84" y="8"/>
                  </a:lnTo>
                  <a:lnTo>
                    <a:pt x="80" y="8"/>
                  </a:lnTo>
                  <a:lnTo>
                    <a:pt x="75" y="10"/>
                  </a:lnTo>
                  <a:lnTo>
                    <a:pt x="73" y="12"/>
                  </a:lnTo>
                  <a:lnTo>
                    <a:pt x="73" y="12"/>
                  </a:lnTo>
                  <a:lnTo>
                    <a:pt x="70" y="15"/>
                  </a:lnTo>
                  <a:lnTo>
                    <a:pt x="68" y="15"/>
                  </a:lnTo>
                  <a:lnTo>
                    <a:pt x="66" y="15"/>
                  </a:lnTo>
                  <a:lnTo>
                    <a:pt x="66" y="19"/>
                  </a:lnTo>
                  <a:lnTo>
                    <a:pt x="63" y="22"/>
                  </a:lnTo>
                  <a:lnTo>
                    <a:pt x="59" y="19"/>
                  </a:lnTo>
                  <a:lnTo>
                    <a:pt x="56" y="19"/>
                  </a:lnTo>
                  <a:lnTo>
                    <a:pt x="54" y="19"/>
                  </a:lnTo>
                  <a:lnTo>
                    <a:pt x="51" y="22"/>
                  </a:lnTo>
                  <a:lnTo>
                    <a:pt x="49" y="24"/>
                  </a:lnTo>
                  <a:lnTo>
                    <a:pt x="49" y="29"/>
                  </a:lnTo>
                  <a:lnTo>
                    <a:pt x="49" y="29"/>
                  </a:lnTo>
                  <a:lnTo>
                    <a:pt x="49" y="31"/>
                  </a:lnTo>
                  <a:lnTo>
                    <a:pt x="49" y="31"/>
                  </a:lnTo>
                  <a:lnTo>
                    <a:pt x="47" y="31"/>
                  </a:lnTo>
                  <a:lnTo>
                    <a:pt x="47" y="31"/>
                  </a:lnTo>
                  <a:lnTo>
                    <a:pt x="44" y="31"/>
                  </a:lnTo>
                  <a:lnTo>
                    <a:pt x="42" y="31"/>
                  </a:lnTo>
                  <a:lnTo>
                    <a:pt x="42" y="34"/>
                  </a:lnTo>
                  <a:lnTo>
                    <a:pt x="42" y="36"/>
                  </a:lnTo>
                  <a:lnTo>
                    <a:pt x="42" y="38"/>
                  </a:lnTo>
                  <a:lnTo>
                    <a:pt x="40" y="41"/>
                  </a:lnTo>
                  <a:lnTo>
                    <a:pt x="37" y="41"/>
                  </a:lnTo>
                  <a:lnTo>
                    <a:pt x="37" y="41"/>
                  </a:lnTo>
                  <a:lnTo>
                    <a:pt x="37" y="41"/>
                  </a:lnTo>
                  <a:lnTo>
                    <a:pt x="30" y="38"/>
                  </a:lnTo>
                  <a:lnTo>
                    <a:pt x="30" y="36"/>
                  </a:lnTo>
                  <a:lnTo>
                    <a:pt x="28" y="38"/>
                  </a:lnTo>
                  <a:lnTo>
                    <a:pt x="26" y="38"/>
                  </a:lnTo>
                  <a:lnTo>
                    <a:pt x="26" y="41"/>
                  </a:lnTo>
                  <a:lnTo>
                    <a:pt x="23" y="41"/>
                  </a:lnTo>
                  <a:lnTo>
                    <a:pt x="23" y="43"/>
                  </a:lnTo>
                  <a:lnTo>
                    <a:pt x="23" y="43"/>
                  </a:lnTo>
                  <a:lnTo>
                    <a:pt x="23" y="45"/>
                  </a:lnTo>
                  <a:lnTo>
                    <a:pt x="23" y="48"/>
                  </a:lnTo>
                  <a:lnTo>
                    <a:pt x="23" y="50"/>
                  </a:lnTo>
                  <a:lnTo>
                    <a:pt x="18" y="52"/>
                  </a:lnTo>
                  <a:lnTo>
                    <a:pt x="21" y="52"/>
                  </a:lnTo>
                  <a:lnTo>
                    <a:pt x="21" y="55"/>
                  </a:lnTo>
                  <a:lnTo>
                    <a:pt x="21" y="55"/>
                  </a:lnTo>
                  <a:lnTo>
                    <a:pt x="21" y="60"/>
                  </a:lnTo>
                  <a:lnTo>
                    <a:pt x="18" y="60"/>
                  </a:lnTo>
                  <a:lnTo>
                    <a:pt x="18" y="62"/>
                  </a:lnTo>
                  <a:lnTo>
                    <a:pt x="18" y="64"/>
                  </a:lnTo>
                  <a:lnTo>
                    <a:pt x="16" y="64"/>
                  </a:lnTo>
                  <a:lnTo>
                    <a:pt x="16" y="64"/>
                  </a:lnTo>
                  <a:lnTo>
                    <a:pt x="14" y="67"/>
                  </a:lnTo>
                  <a:lnTo>
                    <a:pt x="11" y="67"/>
                  </a:lnTo>
                  <a:lnTo>
                    <a:pt x="7" y="67"/>
                  </a:lnTo>
                  <a:lnTo>
                    <a:pt x="7" y="67"/>
                  </a:lnTo>
                  <a:lnTo>
                    <a:pt x="4" y="69"/>
                  </a:lnTo>
                  <a:lnTo>
                    <a:pt x="4" y="69"/>
                  </a:lnTo>
                  <a:lnTo>
                    <a:pt x="4" y="71"/>
                  </a:lnTo>
                  <a:lnTo>
                    <a:pt x="4" y="74"/>
                  </a:lnTo>
                  <a:lnTo>
                    <a:pt x="4" y="74"/>
                  </a:lnTo>
                  <a:lnTo>
                    <a:pt x="4" y="76"/>
                  </a:lnTo>
                  <a:lnTo>
                    <a:pt x="4" y="76"/>
                  </a:lnTo>
                  <a:lnTo>
                    <a:pt x="4" y="78"/>
                  </a:lnTo>
                  <a:lnTo>
                    <a:pt x="4" y="83"/>
                  </a:lnTo>
                  <a:lnTo>
                    <a:pt x="2" y="86"/>
                  </a:lnTo>
                  <a:lnTo>
                    <a:pt x="2" y="86"/>
                  </a:lnTo>
                  <a:lnTo>
                    <a:pt x="0" y="86"/>
                  </a:lnTo>
                  <a:lnTo>
                    <a:pt x="2" y="88"/>
                  </a:lnTo>
                  <a:lnTo>
                    <a:pt x="2" y="93"/>
                  </a:lnTo>
                  <a:lnTo>
                    <a:pt x="0" y="95"/>
                  </a:lnTo>
                  <a:lnTo>
                    <a:pt x="0" y="97"/>
                  </a:lnTo>
                  <a:lnTo>
                    <a:pt x="0" y="97"/>
                  </a:lnTo>
                  <a:lnTo>
                    <a:pt x="0" y="100"/>
                  </a:lnTo>
                  <a:lnTo>
                    <a:pt x="0" y="102"/>
                  </a:lnTo>
                  <a:lnTo>
                    <a:pt x="2" y="102"/>
                  </a:lnTo>
                  <a:lnTo>
                    <a:pt x="4" y="102"/>
                  </a:lnTo>
                  <a:lnTo>
                    <a:pt x="7" y="102"/>
                  </a:lnTo>
                  <a:lnTo>
                    <a:pt x="7" y="105"/>
                  </a:lnTo>
                  <a:lnTo>
                    <a:pt x="9" y="107"/>
                  </a:lnTo>
                  <a:lnTo>
                    <a:pt x="9" y="107"/>
                  </a:lnTo>
                  <a:lnTo>
                    <a:pt x="9" y="109"/>
                  </a:lnTo>
                  <a:lnTo>
                    <a:pt x="11" y="112"/>
                  </a:lnTo>
                  <a:lnTo>
                    <a:pt x="14" y="112"/>
                  </a:lnTo>
                  <a:lnTo>
                    <a:pt x="14" y="114"/>
                  </a:lnTo>
                  <a:lnTo>
                    <a:pt x="16" y="114"/>
                  </a:lnTo>
                  <a:lnTo>
                    <a:pt x="18" y="114"/>
                  </a:lnTo>
                  <a:lnTo>
                    <a:pt x="18" y="116"/>
                  </a:lnTo>
                  <a:lnTo>
                    <a:pt x="21" y="116"/>
                  </a:lnTo>
                  <a:lnTo>
                    <a:pt x="21" y="116"/>
                  </a:lnTo>
                  <a:lnTo>
                    <a:pt x="23" y="114"/>
                  </a:lnTo>
                  <a:lnTo>
                    <a:pt x="23" y="114"/>
                  </a:lnTo>
                  <a:lnTo>
                    <a:pt x="28" y="112"/>
                  </a:lnTo>
                  <a:lnTo>
                    <a:pt x="30" y="112"/>
                  </a:lnTo>
                  <a:lnTo>
                    <a:pt x="33" y="109"/>
                  </a:lnTo>
                  <a:lnTo>
                    <a:pt x="35" y="109"/>
                  </a:lnTo>
                  <a:lnTo>
                    <a:pt x="40" y="112"/>
                  </a:lnTo>
                  <a:lnTo>
                    <a:pt x="40" y="112"/>
                  </a:lnTo>
                  <a:lnTo>
                    <a:pt x="42" y="112"/>
                  </a:lnTo>
                  <a:lnTo>
                    <a:pt x="44" y="112"/>
                  </a:lnTo>
                  <a:lnTo>
                    <a:pt x="44" y="114"/>
                  </a:lnTo>
                  <a:lnTo>
                    <a:pt x="44" y="114"/>
                  </a:lnTo>
                  <a:lnTo>
                    <a:pt x="47" y="116"/>
                  </a:lnTo>
                  <a:lnTo>
                    <a:pt x="47" y="116"/>
                  </a:lnTo>
                  <a:lnTo>
                    <a:pt x="49" y="119"/>
                  </a:lnTo>
                  <a:lnTo>
                    <a:pt x="49" y="119"/>
                  </a:lnTo>
                  <a:lnTo>
                    <a:pt x="49" y="121"/>
                  </a:lnTo>
                  <a:lnTo>
                    <a:pt x="51" y="121"/>
                  </a:lnTo>
                  <a:lnTo>
                    <a:pt x="51" y="121"/>
                  </a:lnTo>
                  <a:lnTo>
                    <a:pt x="51" y="119"/>
                  </a:lnTo>
                  <a:lnTo>
                    <a:pt x="51" y="119"/>
                  </a:lnTo>
                  <a:lnTo>
                    <a:pt x="51" y="116"/>
                  </a:lnTo>
                  <a:lnTo>
                    <a:pt x="49" y="114"/>
                  </a:lnTo>
                  <a:lnTo>
                    <a:pt x="51" y="114"/>
                  </a:lnTo>
                  <a:lnTo>
                    <a:pt x="51" y="112"/>
                  </a:lnTo>
                  <a:lnTo>
                    <a:pt x="49" y="107"/>
                  </a:lnTo>
                  <a:lnTo>
                    <a:pt x="49" y="105"/>
                  </a:lnTo>
                  <a:lnTo>
                    <a:pt x="51" y="105"/>
                  </a:lnTo>
                  <a:lnTo>
                    <a:pt x="51" y="102"/>
                  </a:lnTo>
                  <a:lnTo>
                    <a:pt x="49" y="102"/>
                  </a:lnTo>
                  <a:lnTo>
                    <a:pt x="49" y="102"/>
                  </a:lnTo>
                  <a:lnTo>
                    <a:pt x="49" y="100"/>
                  </a:lnTo>
                  <a:lnTo>
                    <a:pt x="49" y="100"/>
                  </a:lnTo>
                  <a:lnTo>
                    <a:pt x="49" y="100"/>
                  </a:lnTo>
                  <a:lnTo>
                    <a:pt x="49" y="97"/>
                  </a:lnTo>
                  <a:lnTo>
                    <a:pt x="49" y="95"/>
                  </a:lnTo>
                  <a:lnTo>
                    <a:pt x="49" y="93"/>
                  </a:lnTo>
                  <a:lnTo>
                    <a:pt x="49" y="88"/>
                  </a:lnTo>
                  <a:lnTo>
                    <a:pt x="49" y="88"/>
                  </a:lnTo>
                  <a:lnTo>
                    <a:pt x="51" y="88"/>
                  </a:lnTo>
                  <a:lnTo>
                    <a:pt x="51" y="88"/>
                  </a:lnTo>
                  <a:lnTo>
                    <a:pt x="56" y="88"/>
                  </a:lnTo>
                  <a:lnTo>
                    <a:pt x="61" y="88"/>
                  </a:lnTo>
                  <a:lnTo>
                    <a:pt x="68" y="88"/>
                  </a:lnTo>
                  <a:lnTo>
                    <a:pt x="73" y="88"/>
                  </a:lnTo>
                  <a:lnTo>
                    <a:pt x="73" y="88"/>
                  </a:lnTo>
                  <a:lnTo>
                    <a:pt x="73" y="88"/>
                  </a:lnTo>
                  <a:lnTo>
                    <a:pt x="80" y="88"/>
                  </a:lnTo>
                  <a:lnTo>
                    <a:pt x="82" y="88"/>
                  </a:lnTo>
                  <a:lnTo>
                    <a:pt x="84" y="88"/>
                  </a:lnTo>
                  <a:lnTo>
                    <a:pt x="84" y="88"/>
                  </a:lnTo>
                  <a:lnTo>
                    <a:pt x="87" y="88"/>
                  </a:lnTo>
                  <a:lnTo>
                    <a:pt x="89" y="88"/>
                  </a:lnTo>
                  <a:lnTo>
                    <a:pt x="89" y="88"/>
                  </a:lnTo>
                  <a:lnTo>
                    <a:pt x="89" y="88"/>
                  </a:lnTo>
                  <a:lnTo>
                    <a:pt x="91" y="88"/>
                  </a:lnTo>
                  <a:lnTo>
                    <a:pt x="91" y="88"/>
                  </a:lnTo>
                  <a:lnTo>
                    <a:pt x="94" y="88"/>
                  </a:lnTo>
                  <a:lnTo>
                    <a:pt x="94" y="86"/>
                  </a:lnTo>
                  <a:lnTo>
                    <a:pt x="94" y="86"/>
                  </a:lnTo>
                  <a:lnTo>
                    <a:pt x="94" y="86"/>
                  </a:lnTo>
                  <a:lnTo>
                    <a:pt x="96" y="86"/>
                  </a:lnTo>
                  <a:lnTo>
                    <a:pt x="96" y="86"/>
                  </a:lnTo>
                  <a:lnTo>
                    <a:pt x="96" y="83"/>
                  </a:lnTo>
                  <a:lnTo>
                    <a:pt x="101" y="86"/>
                  </a:lnTo>
                  <a:lnTo>
                    <a:pt x="106" y="86"/>
                  </a:lnTo>
                  <a:lnTo>
                    <a:pt x="110" y="88"/>
                  </a:lnTo>
                  <a:lnTo>
                    <a:pt x="110" y="88"/>
                  </a:lnTo>
                  <a:lnTo>
                    <a:pt x="110" y="88"/>
                  </a:lnTo>
                  <a:lnTo>
                    <a:pt x="113" y="88"/>
                  </a:lnTo>
                  <a:lnTo>
                    <a:pt x="113" y="88"/>
                  </a:lnTo>
                  <a:lnTo>
                    <a:pt x="117" y="88"/>
                  </a:lnTo>
                  <a:lnTo>
                    <a:pt x="120" y="88"/>
                  </a:lnTo>
                  <a:lnTo>
                    <a:pt x="120" y="88"/>
                  </a:lnTo>
                  <a:lnTo>
                    <a:pt x="120" y="86"/>
                  </a:lnTo>
                  <a:lnTo>
                    <a:pt x="120" y="86"/>
                  </a:lnTo>
                  <a:lnTo>
                    <a:pt x="122" y="86"/>
                  </a:lnTo>
                  <a:lnTo>
                    <a:pt x="122" y="86"/>
                  </a:lnTo>
                  <a:lnTo>
                    <a:pt x="122" y="86"/>
                  </a:lnTo>
                  <a:lnTo>
                    <a:pt x="122" y="83"/>
                  </a:lnTo>
                  <a:lnTo>
                    <a:pt x="122" y="83"/>
                  </a:lnTo>
                  <a:lnTo>
                    <a:pt x="122" y="83"/>
                  </a:lnTo>
                  <a:lnTo>
                    <a:pt x="122" y="83"/>
                  </a:lnTo>
                  <a:lnTo>
                    <a:pt x="124" y="81"/>
                  </a:lnTo>
                  <a:lnTo>
                    <a:pt x="124" y="81"/>
                  </a:lnTo>
                  <a:lnTo>
                    <a:pt x="124" y="81"/>
                  </a:lnTo>
                  <a:lnTo>
                    <a:pt x="127" y="81"/>
                  </a:lnTo>
                  <a:lnTo>
                    <a:pt x="127" y="78"/>
                  </a:lnTo>
                  <a:lnTo>
                    <a:pt x="127" y="78"/>
                  </a:lnTo>
                  <a:lnTo>
                    <a:pt x="127" y="78"/>
                  </a:lnTo>
                  <a:lnTo>
                    <a:pt x="129" y="78"/>
                  </a:lnTo>
                  <a:lnTo>
                    <a:pt x="129" y="78"/>
                  </a:lnTo>
                  <a:lnTo>
                    <a:pt x="132" y="78"/>
                  </a:lnTo>
                  <a:lnTo>
                    <a:pt x="132" y="78"/>
                  </a:lnTo>
                  <a:lnTo>
                    <a:pt x="136" y="78"/>
                  </a:lnTo>
                  <a:lnTo>
                    <a:pt x="139" y="78"/>
                  </a:lnTo>
                  <a:lnTo>
                    <a:pt x="143" y="74"/>
                  </a:lnTo>
                  <a:lnTo>
                    <a:pt x="143" y="74"/>
                  </a:lnTo>
                  <a:lnTo>
                    <a:pt x="146" y="69"/>
                  </a:lnTo>
                  <a:lnTo>
                    <a:pt x="146" y="69"/>
                  </a:lnTo>
                  <a:lnTo>
                    <a:pt x="146"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9" name="Freeform 375"/>
            <p:cNvSpPr>
              <a:spLocks/>
            </p:cNvSpPr>
            <p:nvPr userDrawn="1"/>
          </p:nvSpPr>
          <p:spPr bwMode="auto">
            <a:xfrm>
              <a:off x="4049" y="1876"/>
              <a:ext cx="104" cy="62"/>
            </a:xfrm>
            <a:custGeom>
              <a:avLst/>
              <a:gdLst>
                <a:gd name="T0" fmla="*/ 99 w 104"/>
                <a:gd name="T1" fmla="*/ 10 h 62"/>
                <a:gd name="T2" fmla="*/ 92 w 104"/>
                <a:gd name="T3" fmla="*/ 7 h 62"/>
                <a:gd name="T4" fmla="*/ 89 w 104"/>
                <a:gd name="T5" fmla="*/ 7 h 62"/>
                <a:gd name="T6" fmla="*/ 85 w 104"/>
                <a:gd name="T7" fmla="*/ 5 h 62"/>
                <a:gd name="T8" fmla="*/ 73 w 104"/>
                <a:gd name="T9" fmla="*/ 2 h 62"/>
                <a:gd name="T10" fmla="*/ 59 w 104"/>
                <a:gd name="T11" fmla="*/ 7 h 62"/>
                <a:gd name="T12" fmla="*/ 52 w 104"/>
                <a:gd name="T13" fmla="*/ 12 h 62"/>
                <a:gd name="T14" fmla="*/ 33 w 104"/>
                <a:gd name="T15" fmla="*/ 10 h 62"/>
                <a:gd name="T16" fmla="*/ 19 w 104"/>
                <a:gd name="T17" fmla="*/ 10 h 62"/>
                <a:gd name="T18" fmla="*/ 7 w 104"/>
                <a:gd name="T19" fmla="*/ 7 h 62"/>
                <a:gd name="T20" fmla="*/ 7 w 104"/>
                <a:gd name="T21" fmla="*/ 5 h 62"/>
                <a:gd name="T22" fmla="*/ 9 w 104"/>
                <a:gd name="T23" fmla="*/ 5 h 62"/>
                <a:gd name="T24" fmla="*/ 5 w 104"/>
                <a:gd name="T25" fmla="*/ 0 h 62"/>
                <a:gd name="T26" fmla="*/ 2 w 104"/>
                <a:gd name="T27" fmla="*/ 2 h 62"/>
                <a:gd name="T28" fmla="*/ 0 w 104"/>
                <a:gd name="T29" fmla="*/ 5 h 62"/>
                <a:gd name="T30" fmla="*/ 0 w 104"/>
                <a:gd name="T31" fmla="*/ 10 h 62"/>
                <a:gd name="T32" fmla="*/ 0 w 104"/>
                <a:gd name="T33" fmla="*/ 12 h 62"/>
                <a:gd name="T34" fmla="*/ 2 w 104"/>
                <a:gd name="T35" fmla="*/ 17 h 62"/>
                <a:gd name="T36" fmla="*/ 7 w 104"/>
                <a:gd name="T37" fmla="*/ 19 h 62"/>
                <a:gd name="T38" fmla="*/ 9 w 104"/>
                <a:gd name="T39" fmla="*/ 24 h 62"/>
                <a:gd name="T40" fmla="*/ 9 w 104"/>
                <a:gd name="T41" fmla="*/ 26 h 62"/>
                <a:gd name="T42" fmla="*/ 2 w 104"/>
                <a:gd name="T43" fmla="*/ 28 h 62"/>
                <a:gd name="T44" fmla="*/ 2 w 104"/>
                <a:gd name="T45" fmla="*/ 31 h 62"/>
                <a:gd name="T46" fmla="*/ 2 w 104"/>
                <a:gd name="T47" fmla="*/ 33 h 62"/>
                <a:gd name="T48" fmla="*/ 2 w 104"/>
                <a:gd name="T49" fmla="*/ 36 h 62"/>
                <a:gd name="T50" fmla="*/ 2 w 104"/>
                <a:gd name="T51" fmla="*/ 40 h 62"/>
                <a:gd name="T52" fmla="*/ 5 w 104"/>
                <a:gd name="T53" fmla="*/ 45 h 62"/>
                <a:gd name="T54" fmla="*/ 9 w 104"/>
                <a:gd name="T55" fmla="*/ 47 h 62"/>
                <a:gd name="T56" fmla="*/ 12 w 104"/>
                <a:gd name="T57" fmla="*/ 52 h 62"/>
                <a:gd name="T58" fmla="*/ 12 w 104"/>
                <a:gd name="T59" fmla="*/ 54 h 62"/>
                <a:gd name="T60" fmla="*/ 14 w 104"/>
                <a:gd name="T61" fmla="*/ 59 h 62"/>
                <a:gd name="T62" fmla="*/ 19 w 104"/>
                <a:gd name="T63" fmla="*/ 59 h 62"/>
                <a:gd name="T64" fmla="*/ 23 w 104"/>
                <a:gd name="T65" fmla="*/ 59 h 62"/>
                <a:gd name="T66" fmla="*/ 28 w 104"/>
                <a:gd name="T67" fmla="*/ 57 h 62"/>
                <a:gd name="T68" fmla="*/ 31 w 104"/>
                <a:gd name="T69" fmla="*/ 57 h 62"/>
                <a:gd name="T70" fmla="*/ 35 w 104"/>
                <a:gd name="T71" fmla="*/ 57 h 62"/>
                <a:gd name="T72" fmla="*/ 40 w 104"/>
                <a:gd name="T73" fmla="*/ 57 h 62"/>
                <a:gd name="T74" fmla="*/ 42 w 104"/>
                <a:gd name="T75" fmla="*/ 59 h 62"/>
                <a:gd name="T76" fmla="*/ 47 w 104"/>
                <a:gd name="T77" fmla="*/ 59 h 62"/>
                <a:gd name="T78" fmla="*/ 54 w 104"/>
                <a:gd name="T79" fmla="*/ 62 h 62"/>
                <a:gd name="T80" fmla="*/ 59 w 104"/>
                <a:gd name="T81" fmla="*/ 59 h 62"/>
                <a:gd name="T82" fmla="*/ 64 w 104"/>
                <a:gd name="T83" fmla="*/ 59 h 62"/>
                <a:gd name="T84" fmla="*/ 66 w 104"/>
                <a:gd name="T85" fmla="*/ 57 h 62"/>
                <a:gd name="T86" fmla="*/ 64 w 104"/>
                <a:gd name="T87" fmla="*/ 52 h 62"/>
                <a:gd name="T88" fmla="*/ 66 w 104"/>
                <a:gd name="T89" fmla="*/ 52 h 62"/>
                <a:gd name="T90" fmla="*/ 68 w 104"/>
                <a:gd name="T91" fmla="*/ 52 h 62"/>
                <a:gd name="T92" fmla="*/ 73 w 104"/>
                <a:gd name="T93" fmla="*/ 50 h 62"/>
                <a:gd name="T94" fmla="*/ 73 w 104"/>
                <a:gd name="T95" fmla="*/ 47 h 62"/>
                <a:gd name="T96" fmla="*/ 78 w 104"/>
                <a:gd name="T97" fmla="*/ 47 h 62"/>
                <a:gd name="T98" fmla="*/ 82 w 104"/>
                <a:gd name="T99" fmla="*/ 45 h 62"/>
                <a:gd name="T100" fmla="*/ 85 w 104"/>
                <a:gd name="T101" fmla="*/ 45 h 62"/>
                <a:gd name="T102" fmla="*/ 89 w 104"/>
                <a:gd name="T103" fmla="*/ 47 h 62"/>
                <a:gd name="T104" fmla="*/ 94 w 104"/>
                <a:gd name="T105" fmla="*/ 47 h 62"/>
                <a:gd name="T106" fmla="*/ 96 w 104"/>
                <a:gd name="T107" fmla="*/ 47 h 62"/>
                <a:gd name="T108" fmla="*/ 92 w 104"/>
                <a:gd name="T109" fmla="*/ 38 h 62"/>
                <a:gd name="T110" fmla="*/ 92 w 104"/>
                <a:gd name="T111" fmla="*/ 31 h 62"/>
                <a:gd name="T112" fmla="*/ 94 w 104"/>
                <a:gd name="T113" fmla="*/ 26 h 62"/>
                <a:gd name="T114" fmla="*/ 94 w 104"/>
                <a:gd name="T115" fmla="*/ 21 h 62"/>
                <a:gd name="T116" fmla="*/ 101 w 104"/>
                <a:gd name="T117"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 h="62">
                  <a:moveTo>
                    <a:pt x="104" y="10"/>
                  </a:moveTo>
                  <a:lnTo>
                    <a:pt x="101" y="12"/>
                  </a:lnTo>
                  <a:lnTo>
                    <a:pt x="99" y="10"/>
                  </a:lnTo>
                  <a:lnTo>
                    <a:pt x="96" y="10"/>
                  </a:lnTo>
                  <a:lnTo>
                    <a:pt x="94" y="10"/>
                  </a:lnTo>
                  <a:lnTo>
                    <a:pt x="92" y="7"/>
                  </a:lnTo>
                  <a:lnTo>
                    <a:pt x="92" y="5"/>
                  </a:lnTo>
                  <a:lnTo>
                    <a:pt x="89" y="7"/>
                  </a:lnTo>
                  <a:lnTo>
                    <a:pt x="89" y="7"/>
                  </a:lnTo>
                  <a:lnTo>
                    <a:pt x="87" y="5"/>
                  </a:lnTo>
                  <a:lnTo>
                    <a:pt x="85" y="5"/>
                  </a:lnTo>
                  <a:lnTo>
                    <a:pt x="85" y="5"/>
                  </a:lnTo>
                  <a:lnTo>
                    <a:pt x="78" y="2"/>
                  </a:lnTo>
                  <a:lnTo>
                    <a:pt x="78" y="2"/>
                  </a:lnTo>
                  <a:lnTo>
                    <a:pt x="73" y="2"/>
                  </a:lnTo>
                  <a:lnTo>
                    <a:pt x="68" y="5"/>
                  </a:lnTo>
                  <a:lnTo>
                    <a:pt x="64" y="5"/>
                  </a:lnTo>
                  <a:lnTo>
                    <a:pt x="59" y="7"/>
                  </a:lnTo>
                  <a:lnTo>
                    <a:pt x="56" y="10"/>
                  </a:lnTo>
                  <a:lnTo>
                    <a:pt x="54" y="12"/>
                  </a:lnTo>
                  <a:lnTo>
                    <a:pt x="52" y="12"/>
                  </a:lnTo>
                  <a:lnTo>
                    <a:pt x="47" y="12"/>
                  </a:lnTo>
                  <a:lnTo>
                    <a:pt x="40" y="12"/>
                  </a:lnTo>
                  <a:lnTo>
                    <a:pt x="33" y="10"/>
                  </a:lnTo>
                  <a:lnTo>
                    <a:pt x="31" y="10"/>
                  </a:lnTo>
                  <a:lnTo>
                    <a:pt x="26" y="10"/>
                  </a:lnTo>
                  <a:lnTo>
                    <a:pt x="19" y="10"/>
                  </a:lnTo>
                  <a:lnTo>
                    <a:pt x="14" y="7"/>
                  </a:lnTo>
                  <a:lnTo>
                    <a:pt x="9" y="10"/>
                  </a:lnTo>
                  <a:lnTo>
                    <a:pt x="7" y="7"/>
                  </a:lnTo>
                  <a:lnTo>
                    <a:pt x="7" y="7"/>
                  </a:lnTo>
                  <a:lnTo>
                    <a:pt x="7" y="7"/>
                  </a:lnTo>
                  <a:lnTo>
                    <a:pt x="7" y="5"/>
                  </a:lnTo>
                  <a:lnTo>
                    <a:pt x="9" y="5"/>
                  </a:lnTo>
                  <a:lnTo>
                    <a:pt x="9" y="5"/>
                  </a:lnTo>
                  <a:lnTo>
                    <a:pt x="9" y="5"/>
                  </a:lnTo>
                  <a:lnTo>
                    <a:pt x="9" y="2"/>
                  </a:lnTo>
                  <a:lnTo>
                    <a:pt x="5" y="2"/>
                  </a:lnTo>
                  <a:lnTo>
                    <a:pt x="5" y="0"/>
                  </a:lnTo>
                  <a:lnTo>
                    <a:pt x="5" y="0"/>
                  </a:lnTo>
                  <a:lnTo>
                    <a:pt x="2" y="2"/>
                  </a:lnTo>
                  <a:lnTo>
                    <a:pt x="2" y="2"/>
                  </a:lnTo>
                  <a:lnTo>
                    <a:pt x="2" y="5"/>
                  </a:lnTo>
                  <a:lnTo>
                    <a:pt x="0" y="5"/>
                  </a:lnTo>
                  <a:lnTo>
                    <a:pt x="0" y="5"/>
                  </a:lnTo>
                  <a:lnTo>
                    <a:pt x="0" y="7"/>
                  </a:lnTo>
                  <a:lnTo>
                    <a:pt x="0" y="7"/>
                  </a:lnTo>
                  <a:lnTo>
                    <a:pt x="0" y="10"/>
                  </a:lnTo>
                  <a:lnTo>
                    <a:pt x="0" y="12"/>
                  </a:lnTo>
                  <a:lnTo>
                    <a:pt x="0" y="12"/>
                  </a:lnTo>
                  <a:lnTo>
                    <a:pt x="0" y="12"/>
                  </a:lnTo>
                  <a:lnTo>
                    <a:pt x="2" y="14"/>
                  </a:lnTo>
                  <a:lnTo>
                    <a:pt x="2" y="14"/>
                  </a:lnTo>
                  <a:lnTo>
                    <a:pt x="2" y="17"/>
                  </a:lnTo>
                  <a:lnTo>
                    <a:pt x="5" y="19"/>
                  </a:lnTo>
                  <a:lnTo>
                    <a:pt x="7" y="19"/>
                  </a:lnTo>
                  <a:lnTo>
                    <a:pt x="7" y="19"/>
                  </a:lnTo>
                  <a:lnTo>
                    <a:pt x="7" y="21"/>
                  </a:lnTo>
                  <a:lnTo>
                    <a:pt x="9" y="21"/>
                  </a:lnTo>
                  <a:lnTo>
                    <a:pt x="9" y="24"/>
                  </a:lnTo>
                  <a:lnTo>
                    <a:pt x="9" y="24"/>
                  </a:lnTo>
                  <a:lnTo>
                    <a:pt x="9" y="24"/>
                  </a:lnTo>
                  <a:lnTo>
                    <a:pt x="9" y="26"/>
                  </a:lnTo>
                  <a:lnTo>
                    <a:pt x="7" y="26"/>
                  </a:lnTo>
                  <a:lnTo>
                    <a:pt x="7" y="28"/>
                  </a:lnTo>
                  <a:lnTo>
                    <a:pt x="2" y="28"/>
                  </a:lnTo>
                  <a:lnTo>
                    <a:pt x="2" y="28"/>
                  </a:lnTo>
                  <a:lnTo>
                    <a:pt x="2" y="28"/>
                  </a:lnTo>
                  <a:lnTo>
                    <a:pt x="2" y="31"/>
                  </a:lnTo>
                  <a:lnTo>
                    <a:pt x="2" y="31"/>
                  </a:lnTo>
                  <a:lnTo>
                    <a:pt x="2" y="31"/>
                  </a:lnTo>
                  <a:lnTo>
                    <a:pt x="2" y="33"/>
                  </a:lnTo>
                  <a:lnTo>
                    <a:pt x="2" y="36"/>
                  </a:lnTo>
                  <a:lnTo>
                    <a:pt x="2" y="36"/>
                  </a:lnTo>
                  <a:lnTo>
                    <a:pt x="2" y="36"/>
                  </a:lnTo>
                  <a:lnTo>
                    <a:pt x="2" y="38"/>
                  </a:lnTo>
                  <a:lnTo>
                    <a:pt x="2" y="38"/>
                  </a:lnTo>
                  <a:lnTo>
                    <a:pt x="2" y="40"/>
                  </a:lnTo>
                  <a:lnTo>
                    <a:pt x="0" y="40"/>
                  </a:lnTo>
                  <a:lnTo>
                    <a:pt x="2" y="43"/>
                  </a:lnTo>
                  <a:lnTo>
                    <a:pt x="5" y="45"/>
                  </a:lnTo>
                  <a:lnTo>
                    <a:pt x="7" y="45"/>
                  </a:lnTo>
                  <a:lnTo>
                    <a:pt x="9" y="45"/>
                  </a:lnTo>
                  <a:lnTo>
                    <a:pt x="9" y="47"/>
                  </a:lnTo>
                  <a:lnTo>
                    <a:pt x="9" y="50"/>
                  </a:lnTo>
                  <a:lnTo>
                    <a:pt x="12" y="50"/>
                  </a:lnTo>
                  <a:lnTo>
                    <a:pt x="12" y="52"/>
                  </a:lnTo>
                  <a:lnTo>
                    <a:pt x="12" y="52"/>
                  </a:lnTo>
                  <a:lnTo>
                    <a:pt x="12" y="52"/>
                  </a:lnTo>
                  <a:lnTo>
                    <a:pt x="12" y="54"/>
                  </a:lnTo>
                  <a:lnTo>
                    <a:pt x="12" y="59"/>
                  </a:lnTo>
                  <a:lnTo>
                    <a:pt x="12" y="59"/>
                  </a:lnTo>
                  <a:lnTo>
                    <a:pt x="14" y="59"/>
                  </a:lnTo>
                  <a:lnTo>
                    <a:pt x="14" y="59"/>
                  </a:lnTo>
                  <a:lnTo>
                    <a:pt x="16" y="59"/>
                  </a:lnTo>
                  <a:lnTo>
                    <a:pt x="19" y="59"/>
                  </a:lnTo>
                  <a:lnTo>
                    <a:pt x="19" y="59"/>
                  </a:lnTo>
                  <a:lnTo>
                    <a:pt x="21" y="59"/>
                  </a:lnTo>
                  <a:lnTo>
                    <a:pt x="23" y="59"/>
                  </a:lnTo>
                  <a:lnTo>
                    <a:pt x="26" y="59"/>
                  </a:lnTo>
                  <a:lnTo>
                    <a:pt x="28" y="57"/>
                  </a:lnTo>
                  <a:lnTo>
                    <a:pt x="28" y="57"/>
                  </a:lnTo>
                  <a:lnTo>
                    <a:pt x="31" y="57"/>
                  </a:lnTo>
                  <a:lnTo>
                    <a:pt x="31" y="57"/>
                  </a:lnTo>
                  <a:lnTo>
                    <a:pt x="31" y="57"/>
                  </a:lnTo>
                  <a:lnTo>
                    <a:pt x="33" y="57"/>
                  </a:lnTo>
                  <a:lnTo>
                    <a:pt x="35" y="57"/>
                  </a:lnTo>
                  <a:lnTo>
                    <a:pt x="35" y="57"/>
                  </a:lnTo>
                  <a:lnTo>
                    <a:pt x="38" y="54"/>
                  </a:lnTo>
                  <a:lnTo>
                    <a:pt x="38" y="54"/>
                  </a:lnTo>
                  <a:lnTo>
                    <a:pt x="40" y="57"/>
                  </a:lnTo>
                  <a:lnTo>
                    <a:pt x="40" y="57"/>
                  </a:lnTo>
                  <a:lnTo>
                    <a:pt x="40" y="59"/>
                  </a:lnTo>
                  <a:lnTo>
                    <a:pt x="42" y="59"/>
                  </a:lnTo>
                  <a:lnTo>
                    <a:pt x="42" y="59"/>
                  </a:lnTo>
                  <a:lnTo>
                    <a:pt x="45" y="59"/>
                  </a:lnTo>
                  <a:lnTo>
                    <a:pt x="47" y="59"/>
                  </a:lnTo>
                  <a:lnTo>
                    <a:pt x="49" y="59"/>
                  </a:lnTo>
                  <a:lnTo>
                    <a:pt x="52" y="62"/>
                  </a:lnTo>
                  <a:lnTo>
                    <a:pt x="54" y="62"/>
                  </a:lnTo>
                  <a:lnTo>
                    <a:pt x="56" y="62"/>
                  </a:lnTo>
                  <a:lnTo>
                    <a:pt x="56" y="62"/>
                  </a:lnTo>
                  <a:lnTo>
                    <a:pt x="59" y="59"/>
                  </a:lnTo>
                  <a:lnTo>
                    <a:pt x="59" y="59"/>
                  </a:lnTo>
                  <a:lnTo>
                    <a:pt x="61" y="62"/>
                  </a:lnTo>
                  <a:lnTo>
                    <a:pt x="64" y="59"/>
                  </a:lnTo>
                  <a:lnTo>
                    <a:pt x="66" y="59"/>
                  </a:lnTo>
                  <a:lnTo>
                    <a:pt x="66" y="57"/>
                  </a:lnTo>
                  <a:lnTo>
                    <a:pt x="66" y="57"/>
                  </a:lnTo>
                  <a:lnTo>
                    <a:pt x="66" y="54"/>
                  </a:lnTo>
                  <a:lnTo>
                    <a:pt x="64" y="54"/>
                  </a:lnTo>
                  <a:lnTo>
                    <a:pt x="64" y="52"/>
                  </a:lnTo>
                  <a:lnTo>
                    <a:pt x="64" y="52"/>
                  </a:lnTo>
                  <a:lnTo>
                    <a:pt x="66" y="52"/>
                  </a:lnTo>
                  <a:lnTo>
                    <a:pt x="66" y="52"/>
                  </a:lnTo>
                  <a:lnTo>
                    <a:pt x="68" y="52"/>
                  </a:lnTo>
                  <a:lnTo>
                    <a:pt x="68" y="52"/>
                  </a:lnTo>
                  <a:lnTo>
                    <a:pt x="68" y="52"/>
                  </a:lnTo>
                  <a:lnTo>
                    <a:pt x="68" y="50"/>
                  </a:lnTo>
                  <a:lnTo>
                    <a:pt x="71" y="50"/>
                  </a:lnTo>
                  <a:lnTo>
                    <a:pt x="73" y="50"/>
                  </a:lnTo>
                  <a:lnTo>
                    <a:pt x="73" y="47"/>
                  </a:lnTo>
                  <a:lnTo>
                    <a:pt x="73" y="47"/>
                  </a:lnTo>
                  <a:lnTo>
                    <a:pt x="73" y="47"/>
                  </a:lnTo>
                  <a:lnTo>
                    <a:pt x="75" y="47"/>
                  </a:lnTo>
                  <a:lnTo>
                    <a:pt x="75" y="47"/>
                  </a:lnTo>
                  <a:lnTo>
                    <a:pt x="78" y="47"/>
                  </a:lnTo>
                  <a:lnTo>
                    <a:pt x="80" y="45"/>
                  </a:lnTo>
                  <a:lnTo>
                    <a:pt x="80" y="45"/>
                  </a:lnTo>
                  <a:lnTo>
                    <a:pt x="82" y="45"/>
                  </a:lnTo>
                  <a:lnTo>
                    <a:pt x="85" y="45"/>
                  </a:lnTo>
                  <a:lnTo>
                    <a:pt x="85" y="45"/>
                  </a:lnTo>
                  <a:lnTo>
                    <a:pt x="85" y="45"/>
                  </a:lnTo>
                  <a:lnTo>
                    <a:pt x="87" y="47"/>
                  </a:lnTo>
                  <a:lnTo>
                    <a:pt x="89" y="47"/>
                  </a:lnTo>
                  <a:lnTo>
                    <a:pt x="89" y="47"/>
                  </a:lnTo>
                  <a:lnTo>
                    <a:pt x="92" y="47"/>
                  </a:lnTo>
                  <a:lnTo>
                    <a:pt x="92" y="47"/>
                  </a:lnTo>
                  <a:lnTo>
                    <a:pt x="94" y="47"/>
                  </a:lnTo>
                  <a:lnTo>
                    <a:pt x="94" y="47"/>
                  </a:lnTo>
                  <a:lnTo>
                    <a:pt x="94" y="47"/>
                  </a:lnTo>
                  <a:lnTo>
                    <a:pt x="96" y="47"/>
                  </a:lnTo>
                  <a:lnTo>
                    <a:pt x="96" y="45"/>
                  </a:lnTo>
                  <a:lnTo>
                    <a:pt x="94" y="43"/>
                  </a:lnTo>
                  <a:lnTo>
                    <a:pt x="92" y="38"/>
                  </a:lnTo>
                  <a:lnTo>
                    <a:pt x="89" y="38"/>
                  </a:lnTo>
                  <a:lnTo>
                    <a:pt x="87" y="36"/>
                  </a:lnTo>
                  <a:lnTo>
                    <a:pt x="92" y="31"/>
                  </a:lnTo>
                  <a:lnTo>
                    <a:pt x="92" y="31"/>
                  </a:lnTo>
                  <a:lnTo>
                    <a:pt x="94" y="31"/>
                  </a:lnTo>
                  <a:lnTo>
                    <a:pt x="94" y="26"/>
                  </a:lnTo>
                  <a:lnTo>
                    <a:pt x="94" y="21"/>
                  </a:lnTo>
                  <a:lnTo>
                    <a:pt x="94" y="21"/>
                  </a:lnTo>
                  <a:lnTo>
                    <a:pt x="94" y="21"/>
                  </a:lnTo>
                  <a:lnTo>
                    <a:pt x="96" y="17"/>
                  </a:lnTo>
                  <a:lnTo>
                    <a:pt x="99" y="17"/>
                  </a:lnTo>
                  <a:lnTo>
                    <a:pt x="101" y="19"/>
                  </a:lnTo>
                  <a:lnTo>
                    <a:pt x="104" y="17"/>
                  </a:lnTo>
                  <a:lnTo>
                    <a:pt x="104"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0" name="Freeform 376"/>
            <p:cNvSpPr>
              <a:spLocks noEditPoints="1"/>
            </p:cNvSpPr>
            <p:nvPr userDrawn="1"/>
          </p:nvSpPr>
          <p:spPr bwMode="auto">
            <a:xfrm>
              <a:off x="5772" y="2701"/>
              <a:ext cx="23" cy="22"/>
            </a:xfrm>
            <a:custGeom>
              <a:avLst/>
              <a:gdLst>
                <a:gd name="T0" fmla="*/ 21 w 23"/>
                <a:gd name="T1" fmla="*/ 12 h 22"/>
                <a:gd name="T2" fmla="*/ 21 w 23"/>
                <a:gd name="T3" fmla="*/ 10 h 22"/>
                <a:gd name="T4" fmla="*/ 21 w 23"/>
                <a:gd name="T5" fmla="*/ 7 h 22"/>
                <a:gd name="T6" fmla="*/ 19 w 23"/>
                <a:gd name="T7" fmla="*/ 5 h 22"/>
                <a:gd name="T8" fmla="*/ 19 w 23"/>
                <a:gd name="T9" fmla="*/ 3 h 22"/>
                <a:gd name="T10" fmla="*/ 16 w 23"/>
                <a:gd name="T11" fmla="*/ 3 h 22"/>
                <a:gd name="T12" fmla="*/ 16 w 23"/>
                <a:gd name="T13" fmla="*/ 5 h 22"/>
                <a:gd name="T14" fmla="*/ 16 w 23"/>
                <a:gd name="T15" fmla="*/ 7 h 22"/>
                <a:gd name="T16" fmla="*/ 19 w 23"/>
                <a:gd name="T17" fmla="*/ 10 h 22"/>
                <a:gd name="T18" fmla="*/ 19 w 23"/>
                <a:gd name="T19" fmla="*/ 14 h 22"/>
                <a:gd name="T20" fmla="*/ 21 w 23"/>
                <a:gd name="T21" fmla="*/ 14 h 22"/>
                <a:gd name="T22" fmla="*/ 21 w 23"/>
                <a:gd name="T23" fmla="*/ 14 h 22"/>
                <a:gd name="T24" fmla="*/ 23 w 23"/>
                <a:gd name="T25" fmla="*/ 14 h 22"/>
                <a:gd name="T26" fmla="*/ 23 w 23"/>
                <a:gd name="T27" fmla="*/ 14 h 22"/>
                <a:gd name="T28" fmla="*/ 23 w 23"/>
                <a:gd name="T29" fmla="*/ 14 h 22"/>
                <a:gd name="T30" fmla="*/ 21 w 23"/>
                <a:gd name="T31" fmla="*/ 12 h 22"/>
                <a:gd name="T32" fmla="*/ 16 w 23"/>
                <a:gd name="T33" fmla="*/ 0 h 22"/>
                <a:gd name="T34" fmla="*/ 16 w 23"/>
                <a:gd name="T35" fmla="*/ 0 h 22"/>
                <a:gd name="T36" fmla="*/ 14 w 23"/>
                <a:gd name="T37" fmla="*/ 3 h 22"/>
                <a:gd name="T38" fmla="*/ 11 w 23"/>
                <a:gd name="T39" fmla="*/ 3 h 22"/>
                <a:gd name="T40" fmla="*/ 9 w 23"/>
                <a:gd name="T41" fmla="*/ 5 h 22"/>
                <a:gd name="T42" fmla="*/ 9 w 23"/>
                <a:gd name="T43" fmla="*/ 7 h 22"/>
                <a:gd name="T44" fmla="*/ 7 w 23"/>
                <a:gd name="T45" fmla="*/ 7 h 22"/>
                <a:gd name="T46" fmla="*/ 4 w 23"/>
                <a:gd name="T47" fmla="*/ 10 h 22"/>
                <a:gd name="T48" fmla="*/ 2 w 23"/>
                <a:gd name="T49" fmla="*/ 10 h 22"/>
                <a:gd name="T50" fmla="*/ 0 w 23"/>
                <a:gd name="T51" fmla="*/ 10 h 22"/>
                <a:gd name="T52" fmla="*/ 0 w 23"/>
                <a:gd name="T53" fmla="*/ 10 h 22"/>
                <a:gd name="T54" fmla="*/ 2 w 23"/>
                <a:gd name="T55" fmla="*/ 12 h 22"/>
                <a:gd name="T56" fmla="*/ 2 w 23"/>
                <a:gd name="T57" fmla="*/ 12 h 22"/>
                <a:gd name="T58" fmla="*/ 2 w 23"/>
                <a:gd name="T59" fmla="*/ 14 h 22"/>
                <a:gd name="T60" fmla="*/ 4 w 23"/>
                <a:gd name="T61" fmla="*/ 14 h 22"/>
                <a:gd name="T62" fmla="*/ 4 w 23"/>
                <a:gd name="T63" fmla="*/ 17 h 22"/>
                <a:gd name="T64" fmla="*/ 4 w 23"/>
                <a:gd name="T65" fmla="*/ 17 h 22"/>
                <a:gd name="T66" fmla="*/ 7 w 23"/>
                <a:gd name="T67" fmla="*/ 17 h 22"/>
                <a:gd name="T68" fmla="*/ 7 w 23"/>
                <a:gd name="T69" fmla="*/ 17 h 22"/>
                <a:gd name="T70" fmla="*/ 9 w 23"/>
                <a:gd name="T71" fmla="*/ 19 h 22"/>
                <a:gd name="T72" fmla="*/ 9 w 23"/>
                <a:gd name="T73" fmla="*/ 22 h 22"/>
                <a:gd name="T74" fmla="*/ 9 w 23"/>
                <a:gd name="T75" fmla="*/ 22 h 22"/>
                <a:gd name="T76" fmla="*/ 11 w 23"/>
                <a:gd name="T77" fmla="*/ 22 h 22"/>
                <a:gd name="T78" fmla="*/ 11 w 23"/>
                <a:gd name="T79" fmla="*/ 19 h 22"/>
                <a:gd name="T80" fmla="*/ 14 w 23"/>
                <a:gd name="T81" fmla="*/ 19 h 22"/>
                <a:gd name="T82" fmla="*/ 14 w 23"/>
                <a:gd name="T83" fmla="*/ 17 h 22"/>
                <a:gd name="T84" fmla="*/ 14 w 23"/>
                <a:gd name="T85" fmla="*/ 17 h 22"/>
                <a:gd name="T86" fmla="*/ 14 w 23"/>
                <a:gd name="T87" fmla="*/ 14 h 22"/>
                <a:gd name="T88" fmla="*/ 14 w 23"/>
                <a:gd name="T89" fmla="*/ 14 h 22"/>
                <a:gd name="T90" fmla="*/ 14 w 23"/>
                <a:gd name="T91" fmla="*/ 12 h 22"/>
                <a:gd name="T92" fmla="*/ 14 w 23"/>
                <a:gd name="T93" fmla="*/ 12 h 22"/>
                <a:gd name="T94" fmla="*/ 11 w 23"/>
                <a:gd name="T95" fmla="*/ 10 h 22"/>
                <a:gd name="T96" fmla="*/ 11 w 23"/>
                <a:gd name="T97" fmla="*/ 7 h 22"/>
                <a:gd name="T98" fmla="*/ 11 w 23"/>
                <a:gd name="T99" fmla="*/ 7 h 22"/>
                <a:gd name="T100" fmla="*/ 11 w 23"/>
                <a:gd name="T101" fmla="*/ 7 h 22"/>
                <a:gd name="T102" fmla="*/ 14 w 23"/>
                <a:gd name="T103" fmla="*/ 5 h 22"/>
                <a:gd name="T104" fmla="*/ 16 w 23"/>
                <a:gd name="T105" fmla="*/ 5 h 22"/>
                <a:gd name="T106" fmla="*/ 16 w 23"/>
                <a:gd name="T107" fmla="*/ 3 h 22"/>
                <a:gd name="T108" fmla="*/ 16 w 23"/>
                <a:gd name="T109" fmla="*/ 3 h 22"/>
                <a:gd name="T110" fmla="*/ 16 w 23"/>
                <a:gd name="T11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 h="22">
                  <a:moveTo>
                    <a:pt x="21" y="12"/>
                  </a:moveTo>
                  <a:lnTo>
                    <a:pt x="21" y="10"/>
                  </a:lnTo>
                  <a:lnTo>
                    <a:pt x="21" y="7"/>
                  </a:lnTo>
                  <a:lnTo>
                    <a:pt x="19" y="5"/>
                  </a:lnTo>
                  <a:lnTo>
                    <a:pt x="19" y="3"/>
                  </a:lnTo>
                  <a:lnTo>
                    <a:pt x="16" y="3"/>
                  </a:lnTo>
                  <a:lnTo>
                    <a:pt x="16" y="5"/>
                  </a:lnTo>
                  <a:lnTo>
                    <a:pt x="16" y="7"/>
                  </a:lnTo>
                  <a:lnTo>
                    <a:pt x="19" y="10"/>
                  </a:lnTo>
                  <a:lnTo>
                    <a:pt x="19" y="14"/>
                  </a:lnTo>
                  <a:lnTo>
                    <a:pt x="21" y="14"/>
                  </a:lnTo>
                  <a:lnTo>
                    <a:pt x="21" y="14"/>
                  </a:lnTo>
                  <a:lnTo>
                    <a:pt x="23" y="14"/>
                  </a:lnTo>
                  <a:lnTo>
                    <a:pt x="23" y="14"/>
                  </a:lnTo>
                  <a:lnTo>
                    <a:pt x="23" y="14"/>
                  </a:lnTo>
                  <a:lnTo>
                    <a:pt x="21" y="12"/>
                  </a:lnTo>
                  <a:close/>
                  <a:moveTo>
                    <a:pt x="16" y="0"/>
                  </a:moveTo>
                  <a:lnTo>
                    <a:pt x="16" y="0"/>
                  </a:lnTo>
                  <a:lnTo>
                    <a:pt x="14" y="3"/>
                  </a:lnTo>
                  <a:lnTo>
                    <a:pt x="11" y="3"/>
                  </a:lnTo>
                  <a:lnTo>
                    <a:pt x="9" y="5"/>
                  </a:lnTo>
                  <a:lnTo>
                    <a:pt x="9" y="7"/>
                  </a:lnTo>
                  <a:lnTo>
                    <a:pt x="7" y="7"/>
                  </a:lnTo>
                  <a:lnTo>
                    <a:pt x="4" y="10"/>
                  </a:lnTo>
                  <a:lnTo>
                    <a:pt x="2" y="10"/>
                  </a:lnTo>
                  <a:lnTo>
                    <a:pt x="0" y="10"/>
                  </a:lnTo>
                  <a:lnTo>
                    <a:pt x="0" y="10"/>
                  </a:lnTo>
                  <a:lnTo>
                    <a:pt x="2" y="12"/>
                  </a:lnTo>
                  <a:lnTo>
                    <a:pt x="2" y="12"/>
                  </a:lnTo>
                  <a:lnTo>
                    <a:pt x="2" y="14"/>
                  </a:lnTo>
                  <a:lnTo>
                    <a:pt x="4" y="14"/>
                  </a:lnTo>
                  <a:lnTo>
                    <a:pt x="4" y="17"/>
                  </a:lnTo>
                  <a:lnTo>
                    <a:pt x="4" y="17"/>
                  </a:lnTo>
                  <a:lnTo>
                    <a:pt x="7" y="17"/>
                  </a:lnTo>
                  <a:lnTo>
                    <a:pt x="7" y="17"/>
                  </a:lnTo>
                  <a:lnTo>
                    <a:pt x="9" y="19"/>
                  </a:lnTo>
                  <a:lnTo>
                    <a:pt x="9" y="22"/>
                  </a:lnTo>
                  <a:lnTo>
                    <a:pt x="9" y="22"/>
                  </a:lnTo>
                  <a:lnTo>
                    <a:pt x="11" y="22"/>
                  </a:lnTo>
                  <a:lnTo>
                    <a:pt x="11" y="19"/>
                  </a:lnTo>
                  <a:lnTo>
                    <a:pt x="14" y="19"/>
                  </a:lnTo>
                  <a:lnTo>
                    <a:pt x="14" y="17"/>
                  </a:lnTo>
                  <a:lnTo>
                    <a:pt x="14" y="17"/>
                  </a:lnTo>
                  <a:lnTo>
                    <a:pt x="14" y="14"/>
                  </a:lnTo>
                  <a:lnTo>
                    <a:pt x="14" y="14"/>
                  </a:lnTo>
                  <a:lnTo>
                    <a:pt x="14" y="12"/>
                  </a:lnTo>
                  <a:lnTo>
                    <a:pt x="14" y="12"/>
                  </a:lnTo>
                  <a:lnTo>
                    <a:pt x="11" y="10"/>
                  </a:lnTo>
                  <a:lnTo>
                    <a:pt x="11" y="7"/>
                  </a:lnTo>
                  <a:lnTo>
                    <a:pt x="11" y="7"/>
                  </a:lnTo>
                  <a:lnTo>
                    <a:pt x="11" y="7"/>
                  </a:lnTo>
                  <a:lnTo>
                    <a:pt x="14" y="5"/>
                  </a:lnTo>
                  <a:lnTo>
                    <a:pt x="16" y="5"/>
                  </a:lnTo>
                  <a:lnTo>
                    <a:pt x="16" y="3"/>
                  </a:lnTo>
                  <a:lnTo>
                    <a:pt x="16" y="3"/>
                  </a:lnTo>
                  <a:lnTo>
                    <a:pt x="16"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1" name="Freeform 377"/>
            <p:cNvSpPr>
              <a:spLocks noEditPoints="1"/>
            </p:cNvSpPr>
            <p:nvPr userDrawn="1"/>
          </p:nvSpPr>
          <p:spPr bwMode="auto">
            <a:xfrm>
              <a:off x="2281" y="2697"/>
              <a:ext cx="726" cy="822"/>
            </a:xfrm>
            <a:custGeom>
              <a:avLst/>
              <a:gdLst>
                <a:gd name="T0" fmla="*/ 655 w 726"/>
                <a:gd name="T1" fmla="*/ 394 h 822"/>
                <a:gd name="T2" fmla="*/ 406 w 726"/>
                <a:gd name="T3" fmla="*/ 141 h 822"/>
                <a:gd name="T4" fmla="*/ 432 w 726"/>
                <a:gd name="T5" fmla="*/ 134 h 822"/>
                <a:gd name="T6" fmla="*/ 462 w 726"/>
                <a:gd name="T7" fmla="*/ 141 h 822"/>
                <a:gd name="T8" fmla="*/ 424 w 726"/>
                <a:gd name="T9" fmla="*/ 118 h 822"/>
                <a:gd name="T10" fmla="*/ 446 w 726"/>
                <a:gd name="T11" fmla="*/ 111 h 822"/>
                <a:gd name="T12" fmla="*/ 434 w 726"/>
                <a:gd name="T13" fmla="*/ 70 h 822"/>
                <a:gd name="T14" fmla="*/ 681 w 726"/>
                <a:gd name="T15" fmla="*/ 215 h 822"/>
                <a:gd name="T16" fmla="*/ 573 w 726"/>
                <a:gd name="T17" fmla="*/ 163 h 822"/>
                <a:gd name="T18" fmla="*/ 547 w 726"/>
                <a:gd name="T19" fmla="*/ 158 h 822"/>
                <a:gd name="T20" fmla="*/ 523 w 726"/>
                <a:gd name="T21" fmla="*/ 139 h 822"/>
                <a:gd name="T22" fmla="*/ 483 w 726"/>
                <a:gd name="T23" fmla="*/ 125 h 822"/>
                <a:gd name="T24" fmla="*/ 450 w 726"/>
                <a:gd name="T25" fmla="*/ 167 h 822"/>
                <a:gd name="T26" fmla="*/ 422 w 726"/>
                <a:gd name="T27" fmla="*/ 132 h 822"/>
                <a:gd name="T28" fmla="*/ 434 w 726"/>
                <a:gd name="T29" fmla="*/ 96 h 822"/>
                <a:gd name="T30" fmla="*/ 415 w 726"/>
                <a:gd name="T31" fmla="*/ 21 h 822"/>
                <a:gd name="T32" fmla="*/ 389 w 726"/>
                <a:gd name="T33" fmla="*/ 63 h 822"/>
                <a:gd name="T34" fmla="*/ 356 w 726"/>
                <a:gd name="T35" fmla="*/ 61 h 822"/>
                <a:gd name="T36" fmla="*/ 328 w 726"/>
                <a:gd name="T37" fmla="*/ 63 h 822"/>
                <a:gd name="T38" fmla="*/ 302 w 726"/>
                <a:gd name="T39" fmla="*/ 75 h 822"/>
                <a:gd name="T40" fmla="*/ 278 w 726"/>
                <a:gd name="T41" fmla="*/ 85 h 822"/>
                <a:gd name="T42" fmla="*/ 260 w 726"/>
                <a:gd name="T43" fmla="*/ 37 h 822"/>
                <a:gd name="T44" fmla="*/ 257 w 726"/>
                <a:gd name="T45" fmla="*/ 4 h 822"/>
                <a:gd name="T46" fmla="*/ 231 w 726"/>
                <a:gd name="T47" fmla="*/ 18 h 822"/>
                <a:gd name="T48" fmla="*/ 179 w 726"/>
                <a:gd name="T49" fmla="*/ 23 h 822"/>
                <a:gd name="T50" fmla="*/ 191 w 726"/>
                <a:gd name="T51" fmla="*/ 66 h 822"/>
                <a:gd name="T52" fmla="*/ 153 w 726"/>
                <a:gd name="T53" fmla="*/ 92 h 822"/>
                <a:gd name="T54" fmla="*/ 111 w 726"/>
                <a:gd name="T55" fmla="*/ 73 h 822"/>
                <a:gd name="T56" fmla="*/ 76 w 726"/>
                <a:gd name="T57" fmla="*/ 87 h 822"/>
                <a:gd name="T58" fmla="*/ 78 w 726"/>
                <a:gd name="T59" fmla="*/ 96 h 822"/>
                <a:gd name="T60" fmla="*/ 78 w 726"/>
                <a:gd name="T61" fmla="*/ 130 h 822"/>
                <a:gd name="T62" fmla="*/ 66 w 726"/>
                <a:gd name="T63" fmla="*/ 198 h 822"/>
                <a:gd name="T64" fmla="*/ 17 w 726"/>
                <a:gd name="T65" fmla="*/ 229 h 822"/>
                <a:gd name="T66" fmla="*/ 0 w 726"/>
                <a:gd name="T67" fmla="*/ 269 h 822"/>
                <a:gd name="T68" fmla="*/ 19 w 726"/>
                <a:gd name="T69" fmla="*/ 297 h 822"/>
                <a:gd name="T70" fmla="*/ 64 w 726"/>
                <a:gd name="T71" fmla="*/ 312 h 822"/>
                <a:gd name="T72" fmla="*/ 99 w 726"/>
                <a:gd name="T73" fmla="*/ 342 h 822"/>
                <a:gd name="T74" fmla="*/ 158 w 726"/>
                <a:gd name="T75" fmla="*/ 319 h 822"/>
                <a:gd name="T76" fmla="*/ 170 w 726"/>
                <a:gd name="T77" fmla="*/ 359 h 822"/>
                <a:gd name="T78" fmla="*/ 210 w 726"/>
                <a:gd name="T79" fmla="*/ 380 h 822"/>
                <a:gd name="T80" fmla="*/ 262 w 726"/>
                <a:gd name="T81" fmla="*/ 413 h 822"/>
                <a:gd name="T82" fmla="*/ 304 w 726"/>
                <a:gd name="T83" fmla="*/ 475 h 822"/>
                <a:gd name="T84" fmla="*/ 316 w 726"/>
                <a:gd name="T85" fmla="*/ 534 h 822"/>
                <a:gd name="T86" fmla="*/ 321 w 726"/>
                <a:gd name="T87" fmla="*/ 565 h 822"/>
                <a:gd name="T88" fmla="*/ 347 w 726"/>
                <a:gd name="T89" fmla="*/ 579 h 822"/>
                <a:gd name="T90" fmla="*/ 368 w 726"/>
                <a:gd name="T91" fmla="*/ 607 h 822"/>
                <a:gd name="T92" fmla="*/ 391 w 726"/>
                <a:gd name="T93" fmla="*/ 647 h 822"/>
                <a:gd name="T94" fmla="*/ 406 w 726"/>
                <a:gd name="T95" fmla="*/ 685 h 822"/>
                <a:gd name="T96" fmla="*/ 380 w 726"/>
                <a:gd name="T97" fmla="*/ 709 h 822"/>
                <a:gd name="T98" fmla="*/ 356 w 726"/>
                <a:gd name="T99" fmla="*/ 749 h 822"/>
                <a:gd name="T100" fmla="*/ 399 w 726"/>
                <a:gd name="T101" fmla="*/ 768 h 822"/>
                <a:gd name="T102" fmla="*/ 436 w 726"/>
                <a:gd name="T103" fmla="*/ 811 h 822"/>
                <a:gd name="T104" fmla="*/ 467 w 726"/>
                <a:gd name="T105" fmla="*/ 761 h 822"/>
                <a:gd name="T106" fmla="*/ 472 w 726"/>
                <a:gd name="T107" fmla="*/ 766 h 822"/>
                <a:gd name="T108" fmla="*/ 505 w 726"/>
                <a:gd name="T109" fmla="*/ 711 h 822"/>
                <a:gd name="T110" fmla="*/ 498 w 726"/>
                <a:gd name="T111" fmla="*/ 647 h 822"/>
                <a:gd name="T112" fmla="*/ 554 w 726"/>
                <a:gd name="T113" fmla="*/ 610 h 822"/>
                <a:gd name="T114" fmla="*/ 594 w 726"/>
                <a:gd name="T115" fmla="*/ 591 h 822"/>
                <a:gd name="T116" fmla="*/ 639 w 726"/>
                <a:gd name="T117" fmla="*/ 539 h 822"/>
                <a:gd name="T118" fmla="*/ 655 w 726"/>
                <a:gd name="T119" fmla="*/ 409 h 822"/>
                <a:gd name="T120" fmla="*/ 681 w 726"/>
                <a:gd name="T121" fmla="*/ 354 h 822"/>
                <a:gd name="T122" fmla="*/ 726 w 726"/>
                <a:gd name="T123" fmla="*/ 279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6" h="822">
                  <a:moveTo>
                    <a:pt x="556" y="612"/>
                  </a:moveTo>
                  <a:lnTo>
                    <a:pt x="554" y="612"/>
                  </a:lnTo>
                  <a:lnTo>
                    <a:pt x="552" y="614"/>
                  </a:lnTo>
                  <a:lnTo>
                    <a:pt x="554" y="617"/>
                  </a:lnTo>
                  <a:lnTo>
                    <a:pt x="556" y="617"/>
                  </a:lnTo>
                  <a:lnTo>
                    <a:pt x="556" y="617"/>
                  </a:lnTo>
                  <a:lnTo>
                    <a:pt x="556" y="614"/>
                  </a:lnTo>
                  <a:lnTo>
                    <a:pt x="556" y="614"/>
                  </a:lnTo>
                  <a:lnTo>
                    <a:pt x="556" y="614"/>
                  </a:lnTo>
                  <a:lnTo>
                    <a:pt x="556" y="612"/>
                  </a:lnTo>
                  <a:lnTo>
                    <a:pt x="556" y="612"/>
                  </a:lnTo>
                  <a:close/>
                  <a:moveTo>
                    <a:pt x="573" y="598"/>
                  </a:moveTo>
                  <a:lnTo>
                    <a:pt x="573" y="598"/>
                  </a:lnTo>
                  <a:lnTo>
                    <a:pt x="573" y="598"/>
                  </a:lnTo>
                  <a:lnTo>
                    <a:pt x="573" y="598"/>
                  </a:lnTo>
                  <a:lnTo>
                    <a:pt x="571" y="600"/>
                  </a:lnTo>
                  <a:lnTo>
                    <a:pt x="573" y="600"/>
                  </a:lnTo>
                  <a:lnTo>
                    <a:pt x="573" y="600"/>
                  </a:lnTo>
                  <a:lnTo>
                    <a:pt x="575" y="600"/>
                  </a:lnTo>
                  <a:lnTo>
                    <a:pt x="575" y="600"/>
                  </a:lnTo>
                  <a:lnTo>
                    <a:pt x="575" y="600"/>
                  </a:lnTo>
                  <a:lnTo>
                    <a:pt x="573" y="598"/>
                  </a:lnTo>
                  <a:close/>
                  <a:moveTo>
                    <a:pt x="653" y="394"/>
                  </a:moveTo>
                  <a:lnTo>
                    <a:pt x="653" y="394"/>
                  </a:lnTo>
                  <a:lnTo>
                    <a:pt x="655" y="394"/>
                  </a:lnTo>
                  <a:lnTo>
                    <a:pt x="655" y="397"/>
                  </a:lnTo>
                  <a:lnTo>
                    <a:pt x="655" y="397"/>
                  </a:lnTo>
                  <a:lnTo>
                    <a:pt x="655" y="394"/>
                  </a:lnTo>
                  <a:lnTo>
                    <a:pt x="655" y="394"/>
                  </a:lnTo>
                  <a:lnTo>
                    <a:pt x="655" y="394"/>
                  </a:lnTo>
                  <a:lnTo>
                    <a:pt x="653" y="394"/>
                  </a:lnTo>
                  <a:close/>
                  <a:moveTo>
                    <a:pt x="660" y="383"/>
                  </a:moveTo>
                  <a:lnTo>
                    <a:pt x="660" y="385"/>
                  </a:lnTo>
                  <a:lnTo>
                    <a:pt x="658" y="387"/>
                  </a:lnTo>
                  <a:lnTo>
                    <a:pt x="658" y="387"/>
                  </a:lnTo>
                  <a:lnTo>
                    <a:pt x="658" y="387"/>
                  </a:lnTo>
                  <a:lnTo>
                    <a:pt x="660" y="385"/>
                  </a:lnTo>
                  <a:lnTo>
                    <a:pt x="660" y="385"/>
                  </a:lnTo>
                  <a:lnTo>
                    <a:pt x="660" y="383"/>
                  </a:lnTo>
                  <a:lnTo>
                    <a:pt x="660" y="383"/>
                  </a:lnTo>
                  <a:close/>
                  <a:moveTo>
                    <a:pt x="545" y="172"/>
                  </a:moveTo>
                  <a:lnTo>
                    <a:pt x="545" y="170"/>
                  </a:lnTo>
                  <a:lnTo>
                    <a:pt x="545" y="170"/>
                  </a:lnTo>
                  <a:lnTo>
                    <a:pt x="545" y="167"/>
                  </a:lnTo>
                  <a:lnTo>
                    <a:pt x="545" y="167"/>
                  </a:lnTo>
                  <a:lnTo>
                    <a:pt x="545" y="170"/>
                  </a:lnTo>
                  <a:lnTo>
                    <a:pt x="542" y="170"/>
                  </a:lnTo>
                  <a:lnTo>
                    <a:pt x="545" y="172"/>
                  </a:lnTo>
                  <a:lnTo>
                    <a:pt x="542" y="175"/>
                  </a:lnTo>
                  <a:lnTo>
                    <a:pt x="545" y="172"/>
                  </a:lnTo>
                  <a:close/>
                  <a:moveTo>
                    <a:pt x="535" y="139"/>
                  </a:moveTo>
                  <a:lnTo>
                    <a:pt x="538" y="139"/>
                  </a:lnTo>
                  <a:lnTo>
                    <a:pt x="538" y="137"/>
                  </a:lnTo>
                  <a:lnTo>
                    <a:pt x="535" y="137"/>
                  </a:lnTo>
                  <a:lnTo>
                    <a:pt x="535" y="139"/>
                  </a:lnTo>
                  <a:lnTo>
                    <a:pt x="535" y="139"/>
                  </a:lnTo>
                  <a:lnTo>
                    <a:pt x="535" y="139"/>
                  </a:lnTo>
                  <a:lnTo>
                    <a:pt x="535" y="139"/>
                  </a:lnTo>
                  <a:lnTo>
                    <a:pt x="535" y="139"/>
                  </a:lnTo>
                  <a:close/>
                  <a:moveTo>
                    <a:pt x="406" y="141"/>
                  </a:moveTo>
                  <a:lnTo>
                    <a:pt x="408" y="141"/>
                  </a:lnTo>
                  <a:lnTo>
                    <a:pt x="413" y="139"/>
                  </a:lnTo>
                  <a:lnTo>
                    <a:pt x="415" y="137"/>
                  </a:lnTo>
                  <a:lnTo>
                    <a:pt x="417" y="132"/>
                  </a:lnTo>
                  <a:lnTo>
                    <a:pt x="417" y="132"/>
                  </a:lnTo>
                  <a:lnTo>
                    <a:pt x="420" y="125"/>
                  </a:lnTo>
                  <a:lnTo>
                    <a:pt x="420" y="122"/>
                  </a:lnTo>
                  <a:lnTo>
                    <a:pt x="415" y="122"/>
                  </a:lnTo>
                  <a:lnTo>
                    <a:pt x="413" y="125"/>
                  </a:lnTo>
                  <a:lnTo>
                    <a:pt x="410" y="130"/>
                  </a:lnTo>
                  <a:lnTo>
                    <a:pt x="410" y="134"/>
                  </a:lnTo>
                  <a:lnTo>
                    <a:pt x="408" y="137"/>
                  </a:lnTo>
                  <a:lnTo>
                    <a:pt x="406" y="141"/>
                  </a:lnTo>
                  <a:close/>
                  <a:moveTo>
                    <a:pt x="450" y="115"/>
                  </a:moveTo>
                  <a:lnTo>
                    <a:pt x="448" y="115"/>
                  </a:lnTo>
                  <a:lnTo>
                    <a:pt x="439" y="113"/>
                  </a:lnTo>
                  <a:lnTo>
                    <a:pt x="434" y="113"/>
                  </a:lnTo>
                  <a:lnTo>
                    <a:pt x="429" y="115"/>
                  </a:lnTo>
                  <a:lnTo>
                    <a:pt x="429" y="118"/>
                  </a:lnTo>
                  <a:lnTo>
                    <a:pt x="429" y="120"/>
                  </a:lnTo>
                  <a:lnTo>
                    <a:pt x="429" y="122"/>
                  </a:lnTo>
                  <a:lnTo>
                    <a:pt x="429" y="122"/>
                  </a:lnTo>
                  <a:lnTo>
                    <a:pt x="427" y="125"/>
                  </a:lnTo>
                  <a:lnTo>
                    <a:pt x="427" y="125"/>
                  </a:lnTo>
                  <a:lnTo>
                    <a:pt x="427" y="130"/>
                  </a:lnTo>
                  <a:lnTo>
                    <a:pt x="427" y="132"/>
                  </a:lnTo>
                  <a:lnTo>
                    <a:pt x="429" y="134"/>
                  </a:lnTo>
                  <a:lnTo>
                    <a:pt x="432" y="134"/>
                  </a:lnTo>
                  <a:lnTo>
                    <a:pt x="432" y="134"/>
                  </a:lnTo>
                  <a:lnTo>
                    <a:pt x="432" y="134"/>
                  </a:lnTo>
                  <a:lnTo>
                    <a:pt x="432" y="134"/>
                  </a:lnTo>
                  <a:lnTo>
                    <a:pt x="429" y="134"/>
                  </a:lnTo>
                  <a:lnTo>
                    <a:pt x="429" y="134"/>
                  </a:lnTo>
                  <a:lnTo>
                    <a:pt x="429" y="137"/>
                  </a:lnTo>
                  <a:lnTo>
                    <a:pt x="429" y="139"/>
                  </a:lnTo>
                  <a:lnTo>
                    <a:pt x="429" y="144"/>
                  </a:lnTo>
                  <a:lnTo>
                    <a:pt x="432" y="146"/>
                  </a:lnTo>
                  <a:lnTo>
                    <a:pt x="432" y="146"/>
                  </a:lnTo>
                  <a:lnTo>
                    <a:pt x="434" y="149"/>
                  </a:lnTo>
                  <a:lnTo>
                    <a:pt x="434" y="149"/>
                  </a:lnTo>
                  <a:lnTo>
                    <a:pt x="436" y="149"/>
                  </a:lnTo>
                  <a:lnTo>
                    <a:pt x="441" y="149"/>
                  </a:lnTo>
                  <a:lnTo>
                    <a:pt x="441" y="146"/>
                  </a:lnTo>
                  <a:lnTo>
                    <a:pt x="443" y="146"/>
                  </a:lnTo>
                  <a:lnTo>
                    <a:pt x="443" y="149"/>
                  </a:lnTo>
                  <a:lnTo>
                    <a:pt x="446" y="149"/>
                  </a:lnTo>
                  <a:lnTo>
                    <a:pt x="448" y="149"/>
                  </a:lnTo>
                  <a:lnTo>
                    <a:pt x="448" y="149"/>
                  </a:lnTo>
                  <a:lnTo>
                    <a:pt x="450" y="146"/>
                  </a:lnTo>
                  <a:lnTo>
                    <a:pt x="450" y="146"/>
                  </a:lnTo>
                  <a:lnTo>
                    <a:pt x="450" y="144"/>
                  </a:lnTo>
                  <a:lnTo>
                    <a:pt x="453" y="144"/>
                  </a:lnTo>
                  <a:lnTo>
                    <a:pt x="455" y="144"/>
                  </a:lnTo>
                  <a:lnTo>
                    <a:pt x="457" y="144"/>
                  </a:lnTo>
                  <a:lnTo>
                    <a:pt x="457" y="144"/>
                  </a:lnTo>
                  <a:lnTo>
                    <a:pt x="457" y="141"/>
                  </a:lnTo>
                  <a:lnTo>
                    <a:pt x="457" y="141"/>
                  </a:lnTo>
                  <a:lnTo>
                    <a:pt x="460" y="141"/>
                  </a:lnTo>
                  <a:lnTo>
                    <a:pt x="460" y="144"/>
                  </a:lnTo>
                  <a:lnTo>
                    <a:pt x="462" y="141"/>
                  </a:lnTo>
                  <a:lnTo>
                    <a:pt x="462" y="141"/>
                  </a:lnTo>
                  <a:lnTo>
                    <a:pt x="465" y="139"/>
                  </a:lnTo>
                  <a:lnTo>
                    <a:pt x="465" y="139"/>
                  </a:lnTo>
                  <a:lnTo>
                    <a:pt x="465" y="137"/>
                  </a:lnTo>
                  <a:lnTo>
                    <a:pt x="465" y="137"/>
                  </a:lnTo>
                  <a:lnTo>
                    <a:pt x="465" y="137"/>
                  </a:lnTo>
                  <a:lnTo>
                    <a:pt x="467" y="134"/>
                  </a:lnTo>
                  <a:lnTo>
                    <a:pt x="467" y="134"/>
                  </a:lnTo>
                  <a:lnTo>
                    <a:pt x="467" y="132"/>
                  </a:lnTo>
                  <a:lnTo>
                    <a:pt x="469" y="130"/>
                  </a:lnTo>
                  <a:lnTo>
                    <a:pt x="469" y="130"/>
                  </a:lnTo>
                  <a:lnTo>
                    <a:pt x="469" y="127"/>
                  </a:lnTo>
                  <a:lnTo>
                    <a:pt x="469" y="125"/>
                  </a:lnTo>
                  <a:lnTo>
                    <a:pt x="469" y="125"/>
                  </a:lnTo>
                  <a:lnTo>
                    <a:pt x="469" y="125"/>
                  </a:lnTo>
                  <a:lnTo>
                    <a:pt x="472" y="122"/>
                  </a:lnTo>
                  <a:lnTo>
                    <a:pt x="472" y="120"/>
                  </a:lnTo>
                  <a:lnTo>
                    <a:pt x="472" y="118"/>
                  </a:lnTo>
                  <a:lnTo>
                    <a:pt x="472" y="118"/>
                  </a:lnTo>
                  <a:lnTo>
                    <a:pt x="472" y="115"/>
                  </a:lnTo>
                  <a:lnTo>
                    <a:pt x="469" y="115"/>
                  </a:lnTo>
                  <a:lnTo>
                    <a:pt x="469" y="115"/>
                  </a:lnTo>
                  <a:lnTo>
                    <a:pt x="465" y="115"/>
                  </a:lnTo>
                  <a:lnTo>
                    <a:pt x="457" y="113"/>
                  </a:lnTo>
                  <a:lnTo>
                    <a:pt x="457" y="113"/>
                  </a:lnTo>
                  <a:lnTo>
                    <a:pt x="455" y="115"/>
                  </a:lnTo>
                  <a:lnTo>
                    <a:pt x="453" y="115"/>
                  </a:lnTo>
                  <a:lnTo>
                    <a:pt x="450" y="115"/>
                  </a:lnTo>
                  <a:close/>
                  <a:moveTo>
                    <a:pt x="422" y="115"/>
                  </a:moveTo>
                  <a:lnTo>
                    <a:pt x="424" y="118"/>
                  </a:lnTo>
                  <a:lnTo>
                    <a:pt x="429" y="113"/>
                  </a:lnTo>
                  <a:lnTo>
                    <a:pt x="429" y="113"/>
                  </a:lnTo>
                  <a:lnTo>
                    <a:pt x="429" y="113"/>
                  </a:lnTo>
                  <a:lnTo>
                    <a:pt x="427" y="111"/>
                  </a:lnTo>
                  <a:lnTo>
                    <a:pt x="427" y="111"/>
                  </a:lnTo>
                  <a:lnTo>
                    <a:pt x="424" y="113"/>
                  </a:lnTo>
                  <a:lnTo>
                    <a:pt x="422" y="115"/>
                  </a:lnTo>
                  <a:lnTo>
                    <a:pt x="422" y="115"/>
                  </a:lnTo>
                  <a:lnTo>
                    <a:pt x="422" y="115"/>
                  </a:lnTo>
                  <a:lnTo>
                    <a:pt x="422" y="115"/>
                  </a:lnTo>
                  <a:close/>
                  <a:moveTo>
                    <a:pt x="446" y="111"/>
                  </a:moveTo>
                  <a:lnTo>
                    <a:pt x="446" y="113"/>
                  </a:lnTo>
                  <a:lnTo>
                    <a:pt x="448" y="113"/>
                  </a:lnTo>
                  <a:lnTo>
                    <a:pt x="453" y="113"/>
                  </a:lnTo>
                  <a:lnTo>
                    <a:pt x="453" y="113"/>
                  </a:lnTo>
                  <a:lnTo>
                    <a:pt x="453" y="111"/>
                  </a:lnTo>
                  <a:lnTo>
                    <a:pt x="453" y="111"/>
                  </a:lnTo>
                  <a:lnTo>
                    <a:pt x="450" y="108"/>
                  </a:lnTo>
                  <a:lnTo>
                    <a:pt x="450" y="108"/>
                  </a:lnTo>
                  <a:lnTo>
                    <a:pt x="448" y="111"/>
                  </a:lnTo>
                  <a:lnTo>
                    <a:pt x="446" y="111"/>
                  </a:lnTo>
                  <a:close/>
                  <a:moveTo>
                    <a:pt x="439" y="106"/>
                  </a:moveTo>
                  <a:lnTo>
                    <a:pt x="436" y="106"/>
                  </a:lnTo>
                  <a:lnTo>
                    <a:pt x="436" y="108"/>
                  </a:lnTo>
                  <a:lnTo>
                    <a:pt x="436" y="111"/>
                  </a:lnTo>
                  <a:lnTo>
                    <a:pt x="436" y="111"/>
                  </a:lnTo>
                  <a:lnTo>
                    <a:pt x="441" y="111"/>
                  </a:lnTo>
                  <a:lnTo>
                    <a:pt x="441" y="111"/>
                  </a:lnTo>
                  <a:lnTo>
                    <a:pt x="443" y="111"/>
                  </a:lnTo>
                  <a:lnTo>
                    <a:pt x="446" y="111"/>
                  </a:lnTo>
                  <a:lnTo>
                    <a:pt x="448" y="106"/>
                  </a:lnTo>
                  <a:lnTo>
                    <a:pt x="448" y="106"/>
                  </a:lnTo>
                  <a:lnTo>
                    <a:pt x="443" y="104"/>
                  </a:lnTo>
                  <a:lnTo>
                    <a:pt x="439" y="106"/>
                  </a:lnTo>
                  <a:close/>
                  <a:moveTo>
                    <a:pt x="434" y="108"/>
                  </a:moveTo>
                  <a:lnTo>
                    <a:pt x="436" y="106"/>
                  </a:lnTo>
                  <a:lnTo>
                    <a:pt x="436" y="104"/>
                  </a:lnTo>
                  <a:lnTo>
                    <a:pt x="436" y="99"/>
                  </a:lnTo>
                  <a:lnTo>
                    <a:pt x="436" y="99"/>
                  </a:lnTo>
                  <a:lnTo>
                    <a:pt x="434" y="99"/>
                  </a:lnTo>
                  <a:lnTo>
                    <a:pt x="434" y="99"/>
                  </a:lnTo>
                  <a:lnTo>
                    <a:pt x="434" y="101"/>
                  </a:lnTo>
                  <a:lnTo>
                    <a:pt x="434" y="104"/>
                  </a:lnTo>
                  <a:lnTo>
                    <a:pt x="432" y="106"/>
                  </a:lnTo>
                  <a:lnTo>
                    <a:pt x="432" y="106"/>
                  </a:lnTo>
                  <a:lnTo>
                    <a:pt x="432" y="111"/>
                  </a:lnTo>
                  <a:lnTo>
                    <a:pt x="434" y="111"/>
                  </a:lnTo>
                  <a:lnTo>
                    <a:pt x="434" y="108"/>
                  </a:lnTo>
                  <a:close/>
                  <a:moveTo>
                    <a:pt x="439" y="104"/>
                  </a:moveTo>
                  <a:lnTo>
                    <a:pt x="441" y="99"/>
                  </a:lnTo>
                  <a:lnTo>
                    <a:pt x="441" y="99"/>
                  </a:lnTo>
                  <a:lnTo>
                    <a:pt x="441" y="96"/>
                  </a:lnTo>
                  <a:lnTo>
                    <a:pt x="441" y="96"/>
                  </a:lnTo>
                  <a:lnTo>
                    <a:pt x="441" y="99"/>
                  </a:lnTo>
                  <a:lnTo>
                    <a:pt x="439" y="99"/>
                  </a:lnTo>
                  <a:lnTo>
                    <a:pt x="436" y="99"/>
                  </a:lnTo>
                  <a:lnTo>
                    <a:pt x="436" y="104"/>
                  </a:lnTo>
                  <a:lnTo>
                    <a:pt x="436" y="104"/>
                  </a:lnTo>
                  <a:lnTo>
                    <a:pt x="439" y="104"/>
                  </a:lnTo>
                  <a:close/>
                  <a:moveTo>
                    <a:pt x="434" y="70"/>
                  </a:moveTo>
                  <a:lnTo>
                    <a:pt x="436" y="70"/>
                  </a:lnTo>
                  <a:lnTo>
                    <a:pt x="436" y="68"/>
                  </a:lnTo>
                  <a:lnTo>
                    <a:pt x="436" y="66"/>
                  </a:lnTo>
                  <a:lnTo>
                    <a:pt x="436" y="66"/>
                  </a:lnTo>
                  <a:lnTo>
                    <a:pt x="434" y="66"/>
                  </a:lnTo>
                  <a:lnTo>
                    <a:pt x="434" y="66"/>
                  </a:lnTo>
                  <a:lnTo>
                    <a:pt x="434" y="68"/>
                  </a:lnTo>
                  <a:lnTo>
                    <a:pt x="434" y="70"/>
                  </a:lnTo>
                  <a:lnTo>
                    <a:pt x="434" y="70"/>
                  </a:lnTo>
                  <a:close/>
                  <a:moveTo>
                    <a:pt x="726" y="267"/>
                  </a:moveTo>
                  <a:lnTo>
                    <a:pt x="726" y="264"/>
                  </a:lnTo>
                  <a:lnTo>
                    <a:pt x="726" y="260"/>
                  </a:lnTo>
                  <a:lnTo>
                    <a:pt x="726" y="260"/>
                  </a:lnTo>
                  <a:lnTo>
                    <a:pt x="726" y="257"/>
                  </a:lnTo>
                  <a:lnTo>
                    <a:pt x="724" y="255"/>
                  </a:lnTo>
                  <a:lnTo>
                    <a:pt x="724" y="245"/>
                  </a:lnTo>
                  <a:lnTo>
                    <a:pt x="721" y="241"/>
                  </a:lnTo>
                  <a:lnTo>
                    <a:pt x="719" y="236"/>
                  </a:lnTo>
                  <a:lnTo>
                    <a:pt x="719" y="229"/>
                  </a:lnTo>
                  <a:lnTo>
                    <a:pt x="714" y="222"/>
                  </a:lnTo>
                  <a:lnTo>
                    <a:pt x="714" y="219"/>
                  </a:lnTo>
                  <a:lnTo>
                    <a:pt x="712" y="219"/>
                  </a:lnTo>
                  <a:lnTo>
                    <a:pt x="705" y="217"/>
                  </a:lnTo>
                  <a:lnTo>
                    <a:pt x="700" y="219"/>
                  </a:lnTo>
                  <a:lnTo>
                    <a:pt x="696" y="217"/>
                  </a:lnTo>
                  <a:lnTo>
                    <a:pt x="693" y="219"/>
                  </a:lnTo>
                  <a:lnTo>
                    <a:pt x="691" y="217"/>
                  </a:lnTo>
                  <a:lnTo>
                    <a:pt x="688" y="215"/>
                  </a:lnTo>
                  <a:lnTo>
                    <a:pt x="686" y="215"/>
                  </a:lnTo>
                  <a:lnTo>
                    <a:pt x="681" y="215"/>
                  </a:lnTo>
                  <a:lnTo>
                    <a:pt x="679" y="210"/>
                  </a:lnTo>
                  <a:lnTo>
                    <a:pt x="674" y="208"/>
                  </a:lnTo>
                  <a:lnTo>
                    <a:pt x="670" y="203"/>
                  </a:lnTo>
                  <a:lnTo>
                    <a:pt x="665" y="201"/>
                  </a:lnTo>
                  <a:lnTo>
                    <a:pt x="660" y="193"/>
                  </a:lnTo>
                  <a:lnTo>
                    <a:pt x="660" y="193"/>
                  </a:lnTo>
                  <a:lnTo>
                    <a:pt x="658" y="189"/>
                  </a:lnTo>
                  <a:lnTo>
                    <a:pt x="653" y="189"/>
                  </a:lnTo>
                  <a:lnTo>
                    <a:pt x="648" y="184"/>
                  </a:lnTo>
                  <a:lnTo>
                    <a:pt x="646" y="182"/>
                  </a:lnTo>
                  <a:lnTo>
                    <a:pt x="641" y="179"/>
                  </a:lnTo>
                  <a:lnTo>
                    <a:pt x="637" y="177"/>
                  </a:lnTo>
                  <a:lnTo>
                    <a:pt x="637" y="175"/>
                  </a:lnTo>
                  <a:lnTo>
                    <a:pt x="632" y="175"/>
                  </a:lnTo>
                  <a:lnTo>
                    <a:pt x="630" y="172"/>
                  </a:lnTo>
                  <a:lnTo>
                    <a:pt x="625" y="170"/>
                  </a:lnTo>
                  <a:lnTo>
                    <a:pt x="620" y="170"/>
                  </a:lnTo>
                  <a:lnTo>
                    <a:pt x="613" y="172"/>
                  </a:lnTo>
                  <a:lnTo>
                    <a:pt x="606" y="172"/>
                  </a:lnTo>
                  <a:lnTo>
                    <a:pt x="604" y="172"/>
                  </a:lnTo>
                  <a:lnTo>
                    <a:pt x="601" y="172"/>
                  </a:lnTo>
                  <a:lnTo>
                    <a:pt x="599" y="172"/>
                  </a:lnTo>
                  <a:lnTo>
                    <a:pt x="597" y="170"/>
                  </a:lnTo>
                  <a:lnTo>
                    <a:pt x="594" y="170"/>
                  </a:lnTo>
                  <a:lnTo>
                    <a:pt x="592" y="170"/>
                  </a:lnTo>
                  <a:lnTo>
                    <a:pt x="587" y="170"/>
                  </a:lnTo>
                  <a:lnTo>
                    <a:pt x="580" y="167"/>
                  </a:lnTo>
                  <a:lnTo>
                    <a:pt x="578" y="165"/>
                  </a:lnTo>
                  <a:lnTo>
                    <a:pt x="575" y="165"/>
                  </a:lnTo>
                  <a:lnTo>
                    <a:pt x="573" y="163"/>
                  </a:lnTo>
                  <a:lnTo>
                    <a:pt x="568" y="160"/>
                  </a:lnTo>
                  <a:lnTo>
                    <a:pt x="566" y="160"/>
                  </a:lnTo>
                  <a:lnTo>
                    <a:pt x="564" y="163"/>
                  </a:lnTo>
                  <a:lnTo>
                    <a:pt x="564" y="163"/>
                  </a:lnTo>
                  <a:lnTo>
                    <a:pt x="559" y="165"/>
                  </a:lnTo>
                  <a:lnTo>
                    <a:pt x="556" y="165"/>
                  </a:lnTo>
                  <a:lnTo>
                    <a:pt x="556" y="165"/>
                  </a:lnTo>
                  <a:lnTo>
                    <a:pt x="554" y="167"/>
                  </a:lnTo>
                  <a:lnTo>
                    <a:pt x="552" y="170"/>
                  </a:lnTo>
                  <a:lnTo>
                    <a:pt x="549" y="170"/>
                  </a:lnTo>
                  <a:lnTo>
                    <a:pt x="552" y="167"/>
                  </a:lnTo>
                  <a:lnTo>
                    <a:pt x="552" y="165"/>
                  </a:lnTo>
                  <a:lnTo>
                    <a:pt x="552" y="165"/>
                  </a:lnTo>
                  <a:lnTo>
                    <a:pt x="552" y="163"/>
                  </a:lnTo>
                  <a:lnTo>
                    <a:pt x="552" y="163"/>
                  </a:lnTo>
                  <a:lnTo>
                    <a:pt x="549" y="163"/>
                  </a:lnTo>
                  <a:lnTo>
                    <a:pt x="549" y="165"/>
                  </a:lnTo>
                  <a:lnTo>
                    <a:pt x="547" y="167"/>
                  </a:lnTo>
                  <a:lnTo>
                    <a:pt x="547" y="172"/>
                  </a:lnTo>
                  <a:lnTo>
                    <a:pt x="542" y="177"/>
                  </a:lnTo>
                  <a:lnTo>
                    <a:pt x="540" y="179"/>
                  </a:lnTo>
                  <a:lnTo>
                    <a:pt x="540" y="177"/>
                  </a:lnTo>
                  <a:lnTo>
                    <a:pt x="542" y="170"/>
                  </a:lnTo>
                  <a:lnTo>
                    <a:pt x="542" y="167"/>
                  </a:lnTo>
                  <a:lnTo>
                    <a:pt x="542" y="165"/>
                  </a:lnTo>
                  <a:lnTo>
                    <a:pt x="545" y="165"/>
                  </a:lnTo>
                  <a:lnTo>
                    <a:pt x="545" y="163"/>
                  </a:lnTo>
                  <a:lnTo>
                    <a:pt x="545" y="163"/>
                  </a:lnTo>
                  <a:lnTo>
                    <a:pt x="547" y="160"/>
                  </a:lnTo>
                  <a:lnTo>
                    <a:pt x="547" y="158"/>
                  </a:lnTo>
                  <a:lnTo>
                    <a:pt x="547" y="156"/>
                  </a:lnTo>
                  <a:lnTo>
                    <a:pt x="545" y="158"/>
                  </a:lnTo>
                  <a:lnTo>
                    <a:pt x="542" y="158"/>
                  </a:lnTo>
                  <a:lnTo>
                    <a:pt x="542" y="160"/>
                  </a:lnTo>
                  <a:lnTo>
                    <a:pt x="540" y="160"/>
                  </a:lnTo>
                  <a:lnTo>
                    <a:pt x="540" y="158"/>
                  </a:lnTo>
                  <a:lnTo>
                    <a:pt x="540" y="158"/>
                  </a:lnTo>
                  <a:lnTo>
                    <a:pt x="542" y="158"/>
                  </a:lnTo>
                  <a:lnTo>
                    <a:pt x="542" y="156"/>
                  </a:lnTo>
                  <a:lnTo>
                    <a:pt x="542" y="156"/>
                  </a:lnTo>
                  <a:lnTo>
                    <a:pt x="545" y="153"/>
                  </a:lnTo>
                  <a:lnTo>
                    <a:pt x="545" y="151"/>
                  </a:lnTo>
                  <a:lnTo>
                    <a:pt x="542" y="149"/>
                  </a:lnTo>
                  <a:lnTo>
                    <a:pt x="542" y="149"/>
                  </a:lnTo>
                  <a:lnTo>
                    <a:pt x="540" y="149"/>
                  </a:lnTo>
                  <a:lnTo>
                    <a:pt x="540" y="149"/>
                  </a:lnTo>
                  <a:lnTo>
                    <a:pt x="540" y="149"/>
                  </a:lnTo>
                  <a:lnTo>
                    <a:pt x="540" y="146"/>
                  </a:lnTo>
                  <a:lnTo>
                    <a:pt x="538" y="146"/>
                  </a:lnTo>
                  <a:lnTo>
                    <a:pt x="538" y="144"/>
                  </a:lnTo>
                  <a:lnTo>
                    <a:pt x="535" y="144"/>
                  </a:lnTo>
                  <a:lnTo>
                    <a:pt x="533" y="141"/>
                  </a:lnTo>
                  <a:lnTo>
                    <a:pt x="533" y="141"/>
                  </a:lnTo>
                  <a:lnTo>
                    <a:pt x="531" y="146"/>
                  </a:lnTo>
                  <a:lnTo>
                    <a:pt x="531" y="146"/>
                  </a:lnTo>
                  <a:lnTo>
                    <a:pt x="528" y="146"/>
                  </a:lnTo>
                  <a:lnTo>
                    <a:pt x="528" y="144"/>
                  </a:lnTo>
                  <a:lnTo>
                    <a:pt x="526" y="139"/>
                  </a:lnTo>
                  <a:lnTo>
                    <a:pt x="526" y="139"/>
                  </a:lnTo>
                  <a:lnTo>
                    <a:pt x="523" y="139"/>
                  </a:lnTo>
                  <a:lnTo>
                    <a:pt x="521" y="137"/>
                  </a:lnTo>
                  <a:lnTo>
                    <a:pt x="516" y="137"/>
                  </a:lnTo>
                  <a:lnTo>
                    <a:pt x="516" y="134"/>
                  </a:lnTo>
                  <a:lnTo>
                    <a:pt x="514" y="134"/>
                  </a:lnTo>
                  <a:lnTo>
                    <a:pt x="512" y="134"/>
                  </a:lnTo>
                  <a:lnTo>
                    <a:pt x="512" y="132"/>
                  </a:lnTo>
                  <a:lnTo>
                    <a:pt x="512" y="132"/>
                  </a:lnTo>
                  <a:lnTo>
                    <a:pt x="509" y="132"/>
                  </a:lnTo>
                  <a:lnTo>
                    <a:pt x="507" y="132"/>
                  </a:lnTo>
                  <a:lnTo>
                    <a:pt x="505" y="132"/>
                  </a:lnTo>
                  <a:lnTo>
                    <a:pt x="505" y="130"/>
                  </a:lnTo>
                  <a:lnTo>
                    <a:pt x="502" y="127"/>
                  </a:lnTo>
                  <a:lnTo>
                    <a:pt x="502" y="127"/>
                  </a:lnTo>
                  <a:lnTo>
                    <a:pt x="500" y="127"/>
                  </a:lnTo>
                  <a:lnTo>
                    <a:pt x="500" y="127"/>
                  </a:lnTo>
                  <a:lnTo>
                    <a:pt x="498" y="127"/>
                  </a:lnTo>
                  <a:lnTo>
                    <a:pt x="495" y="127"/>
                  </a:lnTo>
                  <a:lnTo>
                    <a:pt x="495" y="125"/>
                  </a:lnTo>
                  <a:lnTo>
                    <a:pt x="493" y="125"/>
                  </a:lnTo>
                  <a:lnTo>
                    <a:pt x="490" y="125"/>
                  </a:lnTo>
                  <a:lnTo>
                    <a:pt x="490" y="125"/>
                  </a:lnTo>
                  <a:lnTo>
                    <a:pt x="490" y="125"/>
                  </a:lnTo>
                  <a:lnTo>
                    <a:pt x="490" y="125"/>
                  </a:lnTo>
                  <a:lnTo>
                    <a:pt x="490" y="127"/>
                  </a:lnTo>
                  <a:lnTo>
                    <a:pt x="488" y="127"/>
                  </a:lnTo>
                  <a:lnTo>
                    <a:pt x="488" y="125"/>
                  </a:lnTo>
                  <a:lnTo>
                    <a:pt x="486" y="125"/>
                  </a:lnTo>
                  <a:lnTo>
                    <a:pt x="486" y="127"/>
                  </a:lnTo>
                  <a:lnTo>
                    <a:pt x="483" y="125"/>
                  </a:lnTo>
                  <a:lnTo>
                    <a:pt x="483" y="125"/>
                  </a:lnTo>
                  <a:lnTo>
                    <a:pt x="483" y="125"/>
                  </a:lnTo>
                  <a:lnTo>
                    <a:pt x="481" y="125"/>
                  </a:lnTo>
                  <a:lnTo>
                    <a:pt x="481" y="127"/>
                  </a:lnTo>
                  <a:lnTo>
                    <a:pt x="479" y="125"/>
                  </a:lnTo>
                  <a:lnTo>
                    <a:pt x="479" y="125"/>
                  </a:lnTo>
                  <a:lnTo>
                    <a:pt x="476" y="127"/>
                  </a:lnTo>
                  <a:lnTo>
                    <a:pt x="476" y="127"/>
                  </a:lnTo>
                  <a:lnTo>
                    <a:pt x="476" y="127"/>
                  </a:lnTo>
                  <a:lnTo>
                    <a:pt x="474" y="130"/>
                  </a:lnTo>
                  <a:lnTo>
                    <a:pt x="474" y="132"/>
                  </a:lnTo>
                  <a:lnTo>
                    <a:pt x="474" y="132"/>
                  </a:lnTo>
                  <a:lnTo>
                    <a:pt x="472" y="134"/>
                  </a:lnTo>
                  <a:lnTo>
                    <a:pt x="472" y="137"/>
                  </a:lnTo>
                  <a:lnTo>
                    <a:pt x="472" y="139"/>
                  </a:lnTo>
                  <a:lnTo>
                    <a:pt x="472" y="139"/>
                  </a:lnTo>
                  <a:lnTo>
                    <a:pt x="472" y="141"/>
                  </a:lnTo>
                  <a:lnTo>
                    <a:pt x="474" y="141"/>
                  </a:lnTo>
                  <a:lnTo>
                    <a:pt x="472" y="144"/>
                  </a:lnTo>
                  <a:lnTo>
                    <a:pt x="472" y="144"/>
                  </a:lnTo>
                  <a:lnTo>
                    <a:pt x="469" y="144"/>
                  </a:lnTo>
                  <a:lnTo>
                    <a:pt x="469" y="141"/>
                  </a:lnTo>
                  <a:lnTo>
                    <a:pt x="467" y="141"/>
                  </a:lnTo>
                  <a:lnTo>
                    <a:pt x="462" y="149"/>
                  </a:lnTo>
                  <a:lnTo>
                    <a:pt x="457" y="151"/>
                  </a:lnTo>
                  <a:lnTo>
                    <a:pt x="457" y="151"/>
                  </a:lnTo>
                  <a:lnTo>
                    <a:pt x="453" y="160"/>
                  </a:lnTo>
                  <a:lnTo>
                    <a:pt x="453" y="163"/>
                  </a:lnTo>
                  <a:lnTo>
                    <a:pt x="450" y="165"/>
                  </a:lnTo>
                  <a:lnTo>
                    <a:pt x="450" y="167"/>
                  </a:lnTo>
                  <a:lnTo>
                    <a:pt x="450" y="167"/>
                  </a:lnTo>
                  <a:lnTo>
                    <a:pt x="450" y="165"/>
                  </a:lnTo>
                  <a:lnTo>
                    <a:pt x="450" y="165"/>
                  </a:lnTo>
                  <a:lnTo>
                    <a:pt x="453" y="158"/>
                  </a:lnTo>
                  <a:lnTo>
                    <a:pt x="453" y="158"/>
                  </a:lnTo>
                  <a:lnTo>
                    <a:pt x="453" y="153"/>
                  </a:lnTo>
                  <a:lnTo>
                    <a:pt x="455" y="146"/>
                  </a:lnTo>
                  <a:lnTo>
                    <a:pt x="450" y="151"/>
                  </a:lnTo>
                  <a:lnTo>
                    <a:pt x="448" y="151"/>
                  </a:lnTo>
                  <a:lnTo>
                    <a:pt x="443" y="151"/>
                  </a:lnTo>
                  <a:lnTo>
                    <a:pt x="443" y="149"/>
                  </a:lnTo>
                  <a:lnTo>
                    <a:pt x="441" y="151"/>
                  </a:lnTo>
                  <a:lnTo>
                    <a:pt x="439" y="151"/>
                  </a:lnTo>
                  <a:lnTo>
                    <a:pt x="439" y="151"/>
                  </a:lnTo>
                  <a:lnTo>
                    <a:pt x="434" y="153"/>
                  </a:lnTo>
                  <a:lnTo>
                    <a:pt x="432" y="151"/>
                  </a:lnTo>
                  <a:lnTo>
                    <a:pt x="432" y="149"/>
                  </a:lnTo>
                  <a:lnTo>
                    <a:pt x="429" y="149"/>
                  </a:lnTo>
                  <a:lnTo>
                    <a:pt x="429" y="146"/>
                  </a:lnTo>
                  <a:lnTo>
                    <a:pt x="429" y="146"/>
                  </a:lnTo>
                  <a:lnTo>
                    <a:pt x="427" y="141"/>
                  </a:lnTo>
                  <a:lnTo>
                    <a:pt x="427" y="139"/>
                  </a:lnTo>
                  <a:lnTo>
                    <a:pt x="427" y="139"/>
                  </a:lnTo>
                  <a:lnTo>
                    <a:pt x="427" y="137"/>
                  </a:lnTo>
                  <a:lnTo>
                    <a:pt x="424" y="134"/>
                  </a:lnTo>
                  <a:lnTo>
                    <a:pt x="424" y="134"/>
                  </a:lnTo>
                  <a:lnTo>
                    <a:pt x="427" y="132"/>
                  </a:lnTo>
                  <a:lnTo>
                    <a:pt x="427" y="132"/>
                  </a:lnTo>
                  <a:lnTo>
                    <a:pt x="424" y="130"/>
                  </a:lnTo>
                  <a:lnTo>
                    <a:pt x="424" y="132"/>
                  </a:lnTo>
                  <a:lnTo>
                    <a:pt x="422" y="132"/>
                  </a:lnTo>
                  <a:lnTo>
                    <a:pt x="420" y="134"/>
                  </a:lnTo>
                  <a:lnTo>
                    <a:pt x="417" y="137"/>
                  </a:lnTo>
                  <a:lnTo>
                    <a:pt x="413" y="139"/>
                  </a:lnTo>
                  <a:lnTo>
                    <a:pt x="413" y="139"/>
                  </a:lnTo>
                  <a:lnTo>
                    <a:pt x="406" y="144"/>
                  </a:lnTo>
                  <a:lnTo>
                    <a:pt x="401" y="146"/>
                  </a:lnTo>
                  <a:lnTo>
                    <a:pt x="399" y="144"/>
                  </a:lnTo>
                  <a:lnTo>
                    <a:pt x="394" y="144"/>
                  </a:lnTo>
                  <a:lnTo>
                    <a:pt x="394" y="144"/>
                  </a:lnTo>
                  <a:lnTo>
                    <a:pt x="401" y="139"/>
                  </a:lnTo>
                  <a:lnTo>
                    <a:pt x="406" y="141"/>
                  </a:lnTo>
                  <a:lnTo>
                    <a:pt x="406" y="139"/>
                  </a:lnTo>
                  <a:lnTo>
                    <a:pt x="406" y="139"/>
                  </a:lnTo>
                  <a:lnTo>
                    <a:pt x="406" y="137"/>
                  </a:lnTo>
                  <a:lnTo>
                    <a:pt x="408" y="134"/>
                  </a:lnTo>
                  <a:lnTo>
                    <a:pt x="410" y="132"/>
                  </a:lnTo>
                  <a:lnTo>
                    <a:pt x="410" y="130"/>
                  </a:lnTo>
                  <a:lnTo>
                    <a:pt x="410" y="127"/>
                  </a:lnTo>
                  <a:lnTo>
                    <a:pt x="413" y="122"/>
                  </a:lnTo>
                  <a:lnTo>
                    <a:pt x="415" y="122"/>
                  </a:lnTo>
                  <a:lnTo>
                    <a:pt x="415" y="120"/>
                  </a:lnTo>
                  <a:lnTo>
                    <a:pt x="417" y="115"/>
                  </a:lnTo>
                  <a:lnTo>
                    <a:pt x="417" y="113"/>
                  </a:lnTo>
                  <a:lnTo>
                    <a:pt x="422" y="111"/>
                  </a:lnTo>
                  <a:lnTo>
                    <a:pt x="424" y="108"/>
                  </a:lnTo>
                  <a:lnTo>
                    <a:pt x="424" y="108"/>
                  </a:lnTo>
                  <a:lnTo>
                    <a:pt x="427" y="106"/>
                  </a:lnTo>
                  <a:lnTo>
                    <a:pt x="429" y="106"/>
                  </a:lnTo>
                  <a:lnTo>
                    <a:pt x="432" y="101"/>
                  </a:lnTo>
                  <a:lnTo>
                    <a:pt x="434" y="96"/>
                  </a:lnTo>
                  <a:lnTo>
                    <a:pt x="436" y="94"/>
                  </a:lnTo>
                  <a:lnTo>
                    <a:pt x="436" y="94"/>
                  </a:lnTo>
                  <a:lnTo>
                    <a:pt x="441" y="89"/>
                  </a:lnTo>
                  <a:lnTo>
                    <a:pt x="441" y="89"/>
                  </a:lnTo>
                  <a:lnTo>
                    <a:pt x="443" y="87"/>
                  </a:lnTo>
                  <a:lnTo>
                    <a:pt x="443" y="87"/>
                  </a:lnTo>
                  <a:lnTo>
                    <a:pt x="443" y="85"/>
                  </a:lnTo>
                  <a:lnTo>
                    <a:pt x="443" y="80"/>
                  </a:lnTo>
                  <a:lnTo>
                    <a:pt x="443" y="75"/>
                  </a:lnTo>
                  <a:lnTo>
                    <a:pt x="441" y="75"/>
                  </a:lnTo>
                  <a:lnTo>
                    <a:pt x="439" y="73"/>
                  </a:lnTo>
                  <a:lnTo>
                    <a:pt x="436" y="73"/>
                  </a:lnTo>
                  <a:lnTo>
                    <a:pt x="434" y="73"/>
                  </a:lnTo>
                  <a:lnTo>
                    <a:pt x="432" y="70"/>
                  </a:lnTo>
                  <a:lnTo>
                    <a:pt x="432" y="68"/>
                  </a:lnTo>
                  <a:lnTo>
                    <a:pt x="432" y="66"/>
                  </a:lnTo>
                  <a:lnTo>
                    <a:pt x="429" y="66"/>
                  </a:lnTo>
                  <a:lnTo>
                    <a:pt x="429" y="66"/>
                  </a:lnTo>
                  <a:lnTo>
                    <a:pt x="429" y="66"/>
                  </a:lnTo>
                  <a:lnTo>
                    <a:pt x="429" y="63"/>
                  </a:lnTo>
                  <a:lnTo>
                    <a:pt x="429" y="61"/>
                  </a:lnTo>
                  <a:lnTo>
                    <a:pt x="427" y="59"/>
                  </a:lnTo>
                  <a:lnTo>
                    <a:pt x="427" y="56"/>
                  </a:lnTo>
                  <a:lnTo>
                    <a:pt x="427" y="54"/>
                  </a:lnTo>
                  <a:lnTo>
                    <a:pt x="424" y="47"/>
                  </a:lnTo>
                  <a:lnTo>
                    <a:pt x="424" y="42"/>
                  </a:lnTo>
                  <a:lnTo>
                    <a:pt x="422" y="33"/>
                  </a:lnTo>
                  <a:lnTo>
                    <a:pt x="420" y="23"/>
                  </a:lnTo>
                  <a:lnTo>
                    <a:pt x="420" y="21"/>
                  </a:lnTo>
                  <a:lnTo>
                    <a:pt x="415" y="21"/>
                  </a:lnTo>
                  <a:lnTo>
                    <a:pt x="415" y="21"/>
                  </a:lnTo>
                  <a:lnTo>
                    <a:pt x="415" y="21"/>
                  </a:lnTo>
                  <a:lnTo>
                    <a:pt x="413" y="26"/>
                  </a:lnTo>
                  <a:lnTo>
                    <a:pt x="413" y="26"/>
                  </a:lnTo>
                  <a:lnTo>
                    <a:pt x="410" y="26"/>
                  </a:lnTo>
                  <a:lnTo>
                    <a:pt x="410" y="28"/>
                  </a:lnTo>
                  <a:lnTo>
                    <a:pt x="410" y="28"/>
                  </a:lnTo>
                  <a:lnTo>
                    <a:pt x="408" y="30"/>
                  </a:lnTo>
                  <a:lnTo>
                    <a:pt x="408" y="30"/>
                  </a:lnTo>
                  <a:lnTo>
                    <a:pt x="408" y="33"/>
                  </a:lnTo>
                  <a:lnTo>
                    <a:pt x="406" y="33"/>
                  </a:lnTo>
                  <a:lnTo>
                    <a:pt x="406" y="33"/>
                  </a:lnTo>
                  <a:lnTo>
                    <a:pt x="403" y="37"/>
                  </a:lnTo>
                  <a:lnTo>
                    <a:pt x="403" y="40"/>
                  </a:lnTo>
                  <a:lnTo>
                    <a:pt x="401" y="42"/>
                  </a:lnTo>
                  <a:lnTo>
                    <a:pt x="401" y="42"/>
                  </a:lnTo>
                  <a:lnTo>
                    <a:pt x="399" y="44"/>
                  </a:lnTo>
                  <a:lnTo>
                    <a:pt x="399" y="44"/>
                  </a:lnTo>
                  <a:lnTo>
                    <a:pt x="399" y="47"/>
                  </a:lnTo>
                  <a:lnTo>
                    <a:pt x="399" y="47"/>
                  </a:lnTo>
                  <a:lnTo>
                    <a:pt x="399" y="49"/>
                  </a:lnTo>
                  <a:lnTo>
                    <a:pt x="396" y="49"/>
                  </a:lnTo>
                  <a:lnTo>
                    <a:pt x="396" y="54"/>
                  </a:lnTo>
                  <a:lnTo>
                    <a:pt x="396" y="56"/>
                  </a:lnTo>
                  <a:lnTo>
                    <a:pt x="394" y="56"/>
                  </a:lnTo>
                  <a:lnTo>
                    <a:pt x="394" y="59"/>
                  </a:lnTo>
                  <a:lnTo>
                    <a:pt x="391" y="61"/>
                  </a:lnTo>
                  <a:lnTo>
                    <a:pt x="391" y="61"/>
                  </a:lnTo>
                  <a:lnTo>
                    <a:pt x="389" y="63"/>
                  </a:lnTo>
                  <a:lnTo>
                    <a:pt x="389" y="63"/>
                  </a:lnTo>
                  <a:lnTo>
                    <a:pt x="387" y="66"/>
                  </a:lnTo>
                  <a:lnTo>
                    <a:pt x="387" y="66"/>
                  </a:lnTo>
                  <a:lnTo>
                    <a:pt x="384" y="63"/>
                  </a:lnTo>
                  <a:lnTo>
                    <a:pt x="384" y="63"/>
                  </a:lnTo>
                  <a:lnTo>
                    <a:pt x="382" y="63"/>
                  </a:lnTo>
                  <a:lnTo>
                    <a:pt x="382" y="63"/>
                  </a:lnTo>
                  <a:lnTo>
                    <a:pt x="382" y="63"/>
                  </a:lnTo>
                  <a:lnTo>
                    <a:pt x="380" y="61"/>
                  </a:lnTo>
                  <a:lnTo>
                    <a:pt x="380" y="61"/>
                  </a:lnTo>
                  <a:lnTo>
                    <a:pt x="380" y="63"/>
                  </a:lnTo>
                  <a:lnTo>
                    <a:pt x="377" y="63"/>
                  </a:lnTo>
                  <a:lnTo>
                    <a:pt x="377" y="63"/>
                  </a:lnTo>
                  <a:lnTo>
                    <a:pt x="375" y="63"/>
                  </a:lnTo>
                  <a:lnTo>
                    <a:pt x="373" y="61"/>
                  </a:lnTo>
                  <a:lnTo>
                    <a:pt x="373" y="61"/>
                  </a:lnTo>
                  <a:lnTo>
                    <a:pt x="373" y="61"/>
                  </a:lnTo>
                  <a:lnTo>
                    <a:pt x="373" y="61"/>
                  </a:lnTo>
                  <a:lnTo>
                    <a:pt x="370" y="61"/>
                  </a:lnTo>
                  <a:lnTo>
                    <a:pt x="370" y="63"/>
                  </a:lnTo>
                  <a:lnTo>
                    <a:pt x="370" y="63"/>
                  </a:lnTo>
                  <a:lnTo>
                    <a:pt x="366" y="66"/>
                  </a:lnTo>
                  <a:lnTo>
                    <a:pt x="366" y="66"/>
                  </a:lnTo>
                  <a:lnTo>
                    <a:pt x="366" y="66"/>
                  </a:lnTo>
                  <a:lnTo>
                    <a:pt x="363" y="66"/>
                  </a:lnTo>
                  <a:lnTo>
                    <a:pt x="363" y="66"/>
                  </a:lnTo>
                  <a:lnTo>
                    <a:pt x="361" y="63"/>
                  </a:lnTo>
                  <a:lnTo>
                    <a:pt x="358" y="63"/>
                  </a:lnTo>
                  <a:lnTo>
                    <a:pt x="358" y="63"/>
                  </a:lnTo>
                  <a:lnTo>
                    <a:pt x="356" y="61"/>
                  </a:lnTo>
                  <a:lnTo>
                    <a:pt x="356" y="61"/>
                  </a:lnTo>
                  <a:lnTo>
                    <a:pt x="356" y="61"/>
                  </a:lnTo>
                  <a:lnTo>
                    <a:pt x="356" y="61"/>
                  </a:lnTo>
                  <a:lnTo>
                    <a:pt x="356" y="61"/>
                  </a:lnTo>
                  <a:lnTo>
                    <a:pt x="354" y="59"/>
                  </a:lnTo>
                  <a:lnTo>
                    <a:pt x="354" y="59"/>
                  </a:lnTo>
                  <a:lnTo>
                    <a:pt x="351" y="59"/>
                  </a:lnTo>
                  <a:lnTo>
                    <a:pt x="351" y="59"/>
                  </a:lnTo>
                  <a:lnTo>
                    <a:pt x="351" y="59"/>
                  </a:lnTo>
                  <a:lnTo>
                    <a:pt x="351" y="56"/>
                  </a:lnTo>
                  <a:lnTo>
                    <a:pt x="349" y="56"/>
                  </a:lnTo>
                  <a:lnTo>
                    <a:pt x="349" y="56"/>
                  </a:lnTo>
                  <a:lnTo>
                    <a:pt x="349" y="56"/>
                  </a:lnTo>
                  <a:lnTo>
                    <a:pt x="347" y="56"/>
                  </a:lnTo>
                  <a:lnTo>
                    <a:pt x="347" y="56"/>
                  </a:lnTo>
                  <a:lnTo>
                    <a:pt x="347" y="56"/>
                  </a:lnTo>
                  <a:lnTo>
                    <a:pt x="344" y="59"/>
                  </a:lnTo>
                  <a:lnTo>
                    <a:pt x="344" y="59"/>
                  </a:lnTo>
                  <a:lnTo>
                    <a:pt x="342" y="59"/>
                  </a:lnTo>
                  <a:lnTo>
                    <a:pt x="337" y="59"/>
                  </a:lnTo>
                  <a:lnTo>
                    <a:pt x="335" y="61"/>
                  </a:lnTo>
                  <a:lnTo>
                    <a:pt x="333" y="59"/>
                  </a:lnTo>
                  <a:lnTo>
                    <a:pt x="333" y="59"/>
                  </a:lnTo>
                  <a:lnTo>
                    <a:pt x="333" y="59"/>
                  </a:lnTo>
                  <a:lnTo>
                    <a:pt x="333" y="59"/>
                  </a:lnTo>
                  <a:lnTo>
                    <a:pt x="330" y="59"/>
                  </a:lnTo>
                  <a:lnTo>
                    <a:pt x="330" y="61"/>
                  </a:lnTo>
                  <a:lnTo>
                    <a:pt x="330" y="61"/>
                  </a:lnTo>
                  <a:lnTo>
                    <a:pt x="330" y="61"/>
                  </a:lnTo>
                  <a:lnTo>
                    <a:pt x="328" y="61"/>
                  </a:lnTo>
                  <a:lnTo>
                    <a:pt x="328" y="63"/>
                  </a:lnTo>
                  <a:lnTo>
                    <a:pt x="330" y="63"/>
                  </a:lnTo>
                  <a:lnTo>
                    <a:pt x="330" y="66"/>
                  </a:lnTo>
                  <a:lnTo>
                    <a:pt x="333" y="66"/>
                  </a:lnTo>
                  <a:lnTo>
                    <a:pt x="333" y="68"/>
                  </a:lnTo>
                  <a:lnTo>
                    <a:pt x="333" y="68"/>
                  </a:lnTo>
                  <a:lnTo>
                    <a:pt x="333" y="70"/>
                  </a:lnTo>
                  <a:lnTo>
                    <a:pt x="333" y="70"/>
                  </a:lnTo>
                  <a:lnTo>
                    <a:pt x="330" y="73"/>
                  </a:lnTo>
                  <a:lnTo>
                    <a:pt x="326" y="70"/>
                  </a:lnTo>
                  <a:lnTo>
                    <a:pt x="323" y="70"/>
                  </a:lnTo>
                  <a:lnTo>
                    <a:pt x="323" y="70"/>
                  </a:lnTo>
                  <a:lnTo>
                    <a:pt x="321" y="70"/>
                  </a:lnTo>
                  <a:lnTo>
                    <a:pt x="321" y="70"/>
                  </a:lnTo>
                  <a:lnTo>
                    <a:pt x="321" y="70"/>
                  </a:lnTo>
                  <a:lnTo>
                    <a:pt x="318" y="70"/>
                  </a:lnTo>
                  <a:lnTo>
                    <a:pt x="318" y="70"/>
                  </a:lnTo>
                  <a:lnTo>
                    <a:pt x="316" y="70"/>
                  </a:lnTo>
                  <a:lnTo>
                    <a:pt x="316" y="70"/>
                  </a:lnTo>
                  <a:lnTo>
                    <a:pt x="314" y="70"/>
                  </a:lnTo>
                  <a:lnTo>
                    <a:pt x="311" y="70"/>
                  </a:lnTo>
                  <a:lnTo>
                    <a:pt x="311" y="70"/>
                  </a:lnTo>
                  <a:lnTo>
                    <a:pt x="311" y="68"/>
                  </a:lnTo>
                  <a:lnTo>
                    <a:pt x="309" y="68"/>
                  </a:lnTo>
                  <a:lnTo>
                    <a:pt x="309" y="68"/>
                  </a:lnTo>
                  <a:lnTo>
                    <a:pt x="307" y="70"/>
                  </a:lnTo>
                  <a:lnTo>
                    <a:pt x="307" y="68"/>
                  </a:lnTo>
                  <a:lnTo>
                    <a:pt x="307" y="70"/>
                  </a:lnTo>
                  <a:lnTo>
                    <a:pt x="304" y="70"/>
                  </a:lnTo>
                  <a:lnTo>
                    <a:pt x="302" y="73"/>
                  </a:lnTo>
                  <a:lnTo>
                    <a:pt x="302" y="75"/>
                  </a:lnTo>
                  <a:lnTo>
                    <a:pt x="302" y="75"/>
                  </a:lnTo>
                  <a:lnTo>
                    <a:pt x="300" y="75"/>
                  </a:lnTo>
                  <a:lnTo>
                    <a:pt x="297" y="75"/>
                  </a:lnTo>
                  <a:lnTo>
                    <a:pt x="295" y="75"/>
                  </a:lnTo>
                  <a:lnTo>
                    <a:pt x="295" y="75"/>
                  </a:lnTo>
                  <a:lnTo>
                    <a:pt x="295" y="75"/>
                  </a:lnTo>
                  <a:lnTo>
                    <a:pt x="295" y="78"/>
                  </a:lnTo>
                  <a:lnTo>
                    <a:pt x="293" y="78"/>
                  </a:lnTo>
                  <a:lnTo>
                    <a:pt x="293" y="78"/>
                  </a:lnTo>
                  <a:lnTo>
                    <a:pt x="293" y="80"/>
                  </a:lnTo>
                  <a:lnTo>
                    <a:pt x="290" y="78"/>
                  </a:lnTo>
                  <a:lnTo>
                    <a:pt x="290" y="78"/>
                  </a:lnTo>
                  <a:lnTo>
                    <a:pt x="290" y="78"/>
                  </a:lnTo>
                  <a:lnTo>
                    <a:pt x="288" y="78"/>
                  </a:lnTo>
                  <a:lnTo>
                    <a:pt x="288" y="78"/>
                  </a:lnTo>
                  <a:lnTo>
                    <a:pt x="288" y="78"/>
                  </a:lnTo>
                  <a:lnTo>
                    <a:pt x="288" y="78"/>
                  </a:lnTo>
                  <a:lnTo>
                    <a:pt x="285" y="78"/>
                  </a:lnTo>
                  <a:lnTo>
                    <a:pt x="285" y="80"/>
                  </a:lnTo>
                  <a:lnTo>
                    <a:pt x="285" y="80"/>
                  </a:lnTo>
                  <a:lnTo>
                    <a:pt x="283" y="80"/>
                  </a:lnTo>
                  <a:lnTo>
                    <a:pt x="285" y="82"/>
                  </a:lnTo>
                  <a:lnTo>
                    <a:pt x="285" y="82"/>
                  </a:lnTo>
                  <a:lnTo>
                    <a:pt x="283" y="85"/>
                  </a:lnTo>
                  <a:lnTo>
                    <a:pt x="283" y="85"/>
                  </a:lnTo>
                  <a:lnTo>
                    <a:pt x="281" y="85"/>
                  </a:lnTo>
                  <a:lnTo>
                    <a:pt x="281" y="85"/>
                  </a:lnTo>
                  <a:lnTo>
                    <a:pt x="278" y="85"/>
                  </a:lnTo>
                  <a:lnTo>
                    <a:pt x="278" y="85"/>
                  </a:lnTo>
                  <a:lnTo>
                    <a:pt x="278" y="85"/>
                  </a:lnTo>
                  <a:lnTo>
                    <a:pt x="276" y="85"/>
                  </a:lnTo>
                  <a:lnTo>
                    <a:pt x="276" y="82"/>
                  </a:lnTo>
                  <a:lnTo>
                    <a:pt x="274" y="82"/>
                  </a:lnTo>
                  <a:lnTo>
                    <a:pt x="271" y="82"/>
                  </a:lnTo>
                  <a:lnTo>
                    <a:pt x="269" y="80"/>
                  </a:lnTo>
                  <a:lnTo>
                    <a:pt x="269" y="80"/>
                  </a:lnTo>
                  <a:lnTo>
                    <a:pt x="269" y="78"/>
                  </a:lnTo>
                  <a:lnTo>
                    <a:pt x="267" y="75"/>
                  </a:lnTo>
                  <a:lnTo>
                    <a:pt x="264" y="75"/>
                  </a:lnTo>
                  <a:lnTo>
                    <a:pt x="264" y="75"/>
                  </a:lnTo>
                  <a:lnTo>
                    <a:pt x="262" y="73"/>
                  </a:lnTo>
                  <a:lnTo>
                    <a:pt x="262" y="73"/>
                  </a:lnTo>
                  <a:lnTo>
                    <a:pt x="262" y="73"/>
                  </a:lnTo>
                  <a:lnTo>
                    <a:pt x="262" y="70"/>
                  </a:lnTo>
                  <a:lnTo>
                    <a:pt x="262" y="70"/>
                  </a:lnTo>
                  <a:lnTo>
                    <a:pt x="262" y="70"/>
                  </a:lnTo>
                  <a:lnTo>
                    <a:pt x="262" y="70"/>
                  </a:lnTo>
                  <a:lnTo>
                    <a:pt x="262" y="66"/>
                  </a:lnTo>
                  <a:lnTo>
                    <a:pt x="262" y="63"/>
                  </a:lnTo>
                  <a:lnTo>
                    <a:pt x="260" y="61"/>
                  </a:lnTo>
                  <a:lnTo>
                    <a:pt x="260" y="61"/>
                  </a:lnTo>
                  <a:lnTo>
                    <a:pt x="257" y="56"/>
                  </a:lnTo>
                  <a:lnTo>
                    <a:pt x="257" y="54"/>
                  </a:lnTo>
                  <a:lnTo>
                    <a:pt x="257" y="52"/>
                  </a:lnTo>
                  <a:lnTo>
                    <a:pt x="257" y="47"/>
                  </a:lnTo>
                  <a:lnTo>
                    <a:pt x="257" y="44"/>
                  </a:lnTo>
                  <a:lnTo>
                    <a:pt x="260" y="42"/>
                  </a:lnTo>
                  <a:lnTo>
                    <a:pt x="260" y="40"/>
                  </a:lnTo>
                  <a:lnTo>
                    <a:pt x="260" y="40"/>
                  </a:lnTo>
                  <a:lnTo>
                    <a:pt x="260" y="37"/>
                  </a:lnTo>
                  <a:lnTo>
                    <a:pt x="260" y="35"/>
                  </a:lnTo>
                  <a:lnTo>
                    <a:pt x="262" y="33"/>
                  </a:lnTo>
                  <a:lnTo>
                    <a:pt x="264" y="33"/>
                  </a:lnTo>
                  <a:lnTo>
                    <a:pt x="264" y="33"/>
                  </a:lnTo>
                  <a:lnTo>
                    <a:pt x="264" y="30"/>
                  </a:lnTo>
                  <a:lnTo>
                    <a:pt x="264" y="28"/>
                  </a:lnTo>
                  <a:lnTo>
                    <a:pt x="267" y="28"/>
                  </a:lnTo>
                  <a:lnTo>
                    <a:pt x="267" y="28"/>
                  </a:lnTo>
                  <a:lnTo>
                    <a:pt x="264" y="28"/>
                  </a:lnTo>
                  <a:lnTo>
                    <a:pt x="264" y="26"/>
                  </a:lnTo>
                  <a:lnTo>
                    <a:pt x="264" y="23"/>
                  </a:lnTo>
                  <a:lnTo>
                    <a:pt x="262" y="23"/>
                  </a:lnTo>
                  <a:lnTo>
                    <a:pt x="262" y="21"/>
                  </a:lnTo>
                  <a:lnTo>
                    <a:pt x="262" y="21"/>
                  </a:lnTo>
                  <a:lnTo>
                    <a:pt x="264" y="18"/>
                  </a:lnTo>
                  <a:lnTo>
                    <a:pt x="264" y="18"/>
                  </a:lnTo>
                  <a:lnTo>
                    <a:pt x="262" y="18"/>
                  </a:lnTo>
                  <a:lnTo>
                    <a:pt x="262" y="16"/>
                  </a:lnTo>
                  <a:lnTo>
                    <a:pt x="260" y="16"/>
                  </a:lnTo>
                  <a:lnTo>
                    <a:pt x="260" y="16"/>
                  </a:lnTo>
                  <a:lnTo>
                    <a:pt x="257" y="16"/>
                  </a:lnTo>
                  <a:lnTo>
                    <a:pt x="255" y="16"/>
                  </a:lnTo>
                  <a:lnTo>
                    <a:pt x="255" y="16"/>
                  </a:lnTo>
                  <a:lnTo>
                    <a:pt x="255" y="14"/>
                  </a:lnTo>
                  <a:lnTo>
                    <a:pt x="255" y="14"/>
                  </a:lnTo>
                  <a:lnTo>
                    <a:pt x="257" y="11"/>
                  </a:lnTo>
                  <a:lnTo>
                    <a:pt x="257" y="11"/>
                  </a:lnTo>
                  <a:lnTo>
                    <a:pt x="257" y="9"/>
                  </a:lnTo>
                  <a:lnTo>
                    <a:pt x="257" y="7"/>
                  </a:lnTo>
                  <a:lnTo>
                    <a:pt x="257" y="4"/>
                  </a:lnTo>
                  <a:lnTo>
                    <a:pt x="257" y="4"/>
                  </a:lnTo>
                  <a:lnTo>
                    <a:pt x="257" y="2"/>
                  </a:lnTo>
                  <a:lnTo>
                    <a:pt x="257" y="2"/>
                  </a:lnTo>
                  <a:lnTo>
                    <a:pt x="255" y="0"/>
                  </a:lnTo>
                  <a:lnTo>
                    <a:pt x="255" y="0"/>
                  </a:lnTo>
                  <a:lnTo>
                    <a:pt x="255" y="0"/>
                  </a:lnTo>
                  <a:lnTo>
                    <a:pt x="252" y="2"/>
                  </a:lnTo>
                  <a:lnTo>
                    <a:pt x="250" y="2"/>
                  </a:lnTo>
                  <a:lnTo>
                    <a:pt x="250" y="2"/>
                  </a:lnTo>
                  <a:lnTo>
                    <a:pt x="248" y="2"/>
                  </a:lnTo>
                  <a:lnTo>
                    <a:pt x="245" y="0"/>
                  </a:lnTo>
                  <a:lnTo>
                    <a:pt x="245" y="2"/>
                  </a:lnTo>
                  <a:lnTo>
                    <a:pt x="245" y="2"/>
                  </a:lnTo>
                  <a:lnTo>
                    <a:pt x="245" y="2"/>
                  </a:lnTo>
                  <a:lnTo>
                    <a:pt x="245" y="4"/>
                  </a:lnTo>
                  <a:lnTo>
                    <a:pt x="248" y="4"/>
                  </a:lnTo>
                  <a:lnTo>
                    <a:pt x="248" y="7"/>
                  </a:lnTo>
                  <a:lnTo>
                    <a:pt x="245" y="7"/>
                  </a:lnTo>
                  <a:lnTo>
                    <a:pt x="245" y="9"/>
                  </a:lnTo>
                  <a:lnTo>
                    <a:pt x="243" y="9"/>
                  </a:lnTo>
                  <a:lnTo>
                    <a:pt x="243" y="11"/>
                  </a:lnTo>
                  <a:lnTo>
                    <a:pt x="241" y="11"/>
                  </a:lnTo>
                  <a:lnTo>
                    <a:pt x="241" y="14"/>
                  </a:lnTo>
                  <a:lnTo>
                    <a:pt x="238" y="16"/>
                  </a:lnTo>
                  <a:lnTo>
                    <a:pt x="238" y="16"/>
                  </a:lnTo>
                  <a:lnTo>
                    <a:pt x="238" y="16"/>
                  </a:lnTo>
                  <a:lnTo>
                    <a:pt x="236" y="16"/>
                  </a:lnTo>
                  <a:lnTo>
                    <a:pt x="234" y="16"/>
                  </a:lnTo>
                  <a:lnTo>
                    <a:pt x="231" y="16"/>
                  </a:lnTo>
                  <a:lnTo>
                    <a:pt x="231" y="18"/>
                  </a:lnTo>
                  <a:lnTo>
                    <a:pt x="229" y="21"/>
                  </a:lnTo>
                  <a:lnTo>
                    <a:pt x="224" y="23"/>
                  </a:lnTo>
                  <a:lnTo>
                    <a:pt x="219" y="23"/>
                  </a:lnTo>
                  <a:lnTo>
                    <a:pt x="217" y="23"/>
                  </a:lnTo>
                  <a:lnTo>
                    <a:pt x="212" y="23"/>
                  </a:lnTo>
                  <a:lnTo>
                    <a:pt x="212" y="23"/>
                  </a:lnTo>
                  <a:lnTo>
                    <a:pt x="210" y="26"/>
                  </a:lnTo>
                  <a:lnTo>
                    <a:pt x="210" y="26"/>
                  </a:lnTo>
                  <a:lnTo>
                    <a:pt x="208" y="26"/>
                  </a:lnTo>
                  <a:lnTo>
                    <a:pt x="208" y="26"/>
                  </a:lnTo>
                  <a:lnTo>
                    <a:pt x="208" y="28"/>
                  </a:lnTo>
                  <a:lnTo>
                    <a:pt x="205" y="33"/>
                  </a:lnTo>
                  <a:lnTo>
                    <a:pt x="205" y="35"/>
                  </a:lnTo>
                  <a:lnTo>
                    <a:pt x="203" y="35"/>
                  </a:lnTo>
                  <a:lnTo>
                    <a:pt x="201" y="33"/>
                  </a:lnTo>
                  <a:lnTo>
                    <a:pt x="198" y="30"/>
                  </a:lnTo>
                  <a:lnTo>
                    <a:pt x="196" y="28"/>
                  </a:lnTo>
                  <a:lnTo>
                    <a:pt x="196" y="28"/>
                  </a:lnTo>
                  <a:lnTo>
                    <a:pt x="194" y="28"/>
                  </a:lnTo>
                  <a:lnTo>
                    <a:pt x="191" y="28"/>
                  </a:lnTo>
                  <a:lnTo>
                    <a:pt x="191" y="28"/>
                  </a:lnTo>
                  <a:lnTo>
                    <a:pt x="189" y="28"/>
                  </a:lnTo>
                  <a:lnTo>
                    <a:pt x="189" y="28"/>
                  </a:lnTo>
                  <a:lnTo>
                    <a:pt x="184" y="28"/>
                  </a:lnTo>
                  <a:lnTo>
                    <a:pt x="182" y="28"/>
                  </a:lnTo>
                  <a:lnTo>
                    <a:pt x="182" y="28"/>
                  </a:lnTo>
                  <a:lnTo>
                    <a:pt x="182" y="26"/>
                  </a:lnTo>
                  <a:lnTo>
                    <a:pt x="179" y="23"/>
                  </a:lnTo>
                  <a:lnTo>
                    <a:pt x="179" y="23"/>
                  </a:lnTo>
                  <a:lnTo>
                    <a:pt x="179" y="23"/>
                  </a:lnTo>
                  <a:lnTo>
                    <a:pt x="172" y="23"/>
                  </a:lnTo>
                  <a:lnTo>
                    <a:pt x="172" y="23"/>
                  </a:lnTo>
                  <a:lnTo>
                    <a:pt x="172" y="23"/>
                  </a:lnTo>
                  <a:lnTo>
                    <a:pt x="170" y="21"/>
                  </a:lnTo>
                  <a:lnTo>
                    <a:pt x="170" y="21"/>
                  </a:lnTo>
                  <a:lnTo>
                    <a:pt x="168" y="21"/>
                  </a:lnTo>
                  <a:lnTo>
                    <a:pt x="168" y="21"/>
                  </a:lnTo>
                  <a:lnTo>
                    <a:pt x="170" y="26"/>
                  </a:lnTo>
                  <a:lnTo>
                    <a:pt x="170" y="26"/>
                  </a:lnTo>
                  <a:lnTo>
                    <a:pt x="172" y="28"/>
                  </a:lnTo>
                  <a:lnTo>
                    <a:pt x="177" y="33"/>
                  </a:lnTo>
                  <a:lnTo>
                    <a:pt x="179" y="35"/>
                  </a:lnTo>
                  <a:lnTo>
                    <a:pt x="179" y="37"/>
                  </a:lnTo>
                  <a:lnTo>
                    <a:pt x="179" y="40"/>
                  </a:lnTo>
                  <a:lnTo>
                    <a:pt x="179" y="42"/>
                  </a:lnTo>
                  <a:lnTo>
                    <a:pt x="179" y="47"/>
                  </a:lnTo>
                  <a:lnTo>
                    <a:pt x="182" y="52"/>
                  </a:lnTo>
                  <a:lnTo>
                    <a:pt x="182" y="54"/>
                  </a:lnTo>
                  <a:lnTo>
                    <a:pt x="182" y="56"/>
                  </a:lnTo>
                  <a:lnTo>
                    <a:pt x="182" y="56"/>
                  </a:lnTo>
                  <a:lnTo>
                    <a:pt x="182" y="59"/>
                  </a:lnTo>
                  <a:lnTo>
                    <a:pt x="182" y="59"/>
                  </a:lnTo>
                  <a:lnTo>
                    <a:pt x="184" y="59"/>
                  </a:lnTo>
                  <a:lnTo>
                    <a:pt x="189" y="59"/>
                  </a:lnTo>
                  <a:lnTo>
                    <a:pt x="191" y="59"/>
                  </a:lnTo>
                  <a:lnTo>
                    <a:pt x="194" y="59"/>
                  </a:lnTo>
                  <a:lnTo>
                    <a:pt x="194" y="61"/>
                  </a:lnTo>
                  <a:lnTo>
                    <a:pt x="194" y="63"/>
                  </a:lnTo>
                  <a:lnTo>
                    <a:pt x="194" y="66"/>
                  </a:lnTo>
                  <a:lnTo>
                    <a:pt x="191" y="66"/>
                  </a:lnTo>
                  <a:lnTo>
                    <a:pt x="191" y="66"/>
                  </a:lnTo>
                  <a:lnTo>
                    <a:pt x="189" y="68"/>
                  </a:lnTo>
                  <a:lnTo>
                    <a:pt x="184" y="68"/>
                  </a:lnTo>
                  <a:lnTo>
                    <a:pt x="184" y="68"/>
                  </a:lnTo>
                  <a:lnTo>
                    <a:pt x="182" y="70"/>
                  </a:lnTo>
                  <a:lnTo>
                    <a:pt x="182" y="70"/>
                  </a:lnTo>
                  <a:lnTo>
                    <a:pt x="182" y="70"/>
                  </a:lnTo>
                  <a:lnTo>
                    <a:pt x="182" y="73"/>
                  </a:lnTo>
                  <a:lnTo>
                    <a:pt x="179" y="78"/>
                  </a:lnTo>
                  <a:lnTo>
                    <a:pt x="179" y="78"/>
                  </a:lnTo>
                  <a:lnTo>
                    <a:pt x="177" y="80"/>
                  </a:lnTo>
                  <a:lnTo>
                    <a:pt x="175" y="80"/>
                  </a:lnTo>
                  <a:lnTo>
                    <a:pt x="172" y="80"/>
                  </a:lnTo>
                  <a:lnTo>
                    <a:pt x="172" y="80"/>
                  </a:lnTo>
                  <a:lnTo>
                    <a:pt x="172" y="82"/>
                  </a:lnTo>
                  <a:lnTo>
                    <a:pt x="170" y="82"/>
                  </a:lnTo>
                  <a:lnTo>
                    <a:pt x="168" y="85"/>
                  </a:lnTo>
                  <a:lnTo>
                    <a:pt x="168" y="85"/>
                  </a:lnTo>
                  <a:lnTo>
                    <a:pt x="165" y="85"/>
                  </a:lnTo>
                  <a:lnTo>
                    <a:pt x="163" y="87"/>
                  </a:lnTo>
                  <a:lnTo>
                    <a:pt x="161" y="87"/>
                  </a:lnTo>
                  <a:lnTo>
                    <a:pt x="161" y="89"/>
                  </a:lnTo>
                  <a:lnTo>
                    <a:pt x="158" y="92"/>
                  </a:lnTo>
                  <a:lnTo>
                    <a:pt x="156" y="92"/>
                  </a:lnTo>
                  <a:lnTo>
                    <a:pt x="156" y="94"/>
                  </a:lnTo>
                  <a:lnTo>
                    <a:pt x="153" y="96"/>
                  </a:lnTo>
                  <a:lnTo>
                    <a:pt x="153" y="96"/>
                  </a:lnTo>
                  <a:lnTo>
                    <a:pt x="153" y="94"/>
                  </a:lnTo>
                  <a:lnTo>
                    <a:pt x="153" y="94"/>
                  </a:lnTo>
                  <a:lnTo>
                    <a:pt x="153" y="92"/>
                  </a:lnTo>
                  <a:lnTo>
                    <a:pt x="151" y="89"/>
                  </a:lnTo>
                  <a:lnTo>
                    <a:pt x="151" y="89"/>
                  </a:lnTo>
                  <a:lnTo>
                    <a:pt x="151" y="89"/>
                  </a:lnTo>
                  <a:lnTo>
                    <a:pt x="149" y="92"/>
                  </a:lnTo>
                  <a:lnTo>
                    <a:pt x="146" y="92"/>
                  </a:lnTo>
                  <a:lnTo>
                    <a:pt x="144" y="94"/>
                  </a:lnTo>
                  <a:lnTo>
                    <a:pt x="144" y="94"/>
                  </a:lnTo>
                  <a:lnTo>
                    <a:pt x="142" y="94"/>
                  </a:lnTo>
                  <a:lnTo>
                    <a:pt x="139" y="94"/>
                  </a:lnTo>
                  <a:lnTo>
                    <a:pt x="139" y="94"/>
                  </a:lnTo>
                  <a:lnTo>
                    <a:pt x="137" y="94"/>
                  </a:lnTo>
                  <a:lnTo>
                    <a:pt x="132" y="89"/>
                  </a:lnTo>
                  <a:lnTo>
                    <a:pt x="128" y="85"/>
                  </a:lnTo>
                  <a:lnTo>
                    <a:pt x="125" y="87"/>
                  </a:lnTo>
                  <a:lnTo>
                    <a:pt x="125" y="85"/>
                  </a:lnTo>
                  <a:lnTo>
                    <a:pt x="125" y="85"/>
                  </a:lnTo>
                  <a:lnTo>
                    <a:pt x="125" y="82"/>
                  </a:lnTo>
                  <a:lnTo>
                    <a:pt x="125" y="78"/>
                  </a:lnTo>
                  <a:lnTo>
                    <a:pt x="125" y="75"/>
                  </a:lnTo>
                  <a:lnTo>
                    <a:pt x="123" y="73"/>
                  </a:lnTo>
                  <a:lnTo>
                    <a:pt x="120" y="68"/>
                  </a:lnTo>
                  <a:lnTo>
                    <a:pt x="120" y="66"/>
                  </a:lnTo>
                  <a:lnTo>
                    <a:pt x="118" y="66"/>
                  </a:lnTo>
                  <a:lnTo>
                    <a:pt x="118" y="66"/>
                  </a:lnTo>
                  <a:lnTo>
                    <a:pt x="118" y="66"/>
                  </a:lnTo>
                  <a:lnTo>
                    <a:pt x="116" y="68"/>
                  </a:lnTo>
                  <a:lnTo>
                    <a:pt x="116" y="68"/>
                  </a:lnTo>
                  <a:lnTo>
                    <a:pt x="113" y="70"/>
                  </a:lnTo>
                  <a:lnTo>
                    <a:pt x="111" y="73"/>
                  </a:lnTo>
                  <a:lnTo>
                    <a:pt x="111" y="73"/>
                  </a:lnTo>
                  <a:lnTo>
                    <a:pt x="109" y="73"/>
                  </a:lnTo>
                  <a:lnTo>
                    <a:pt x="109" y="73"/>
                  </a:lnTo>
                  <a:lnTo>
                    <a:pt x="106" y="73"/>
                  </a:lnTo>
                  <a:lnTo>
                    <a:pt x="106" y="70"/>
                  </a:lnTo>
                  <a:lnTo>
                    <a:pt x="106" y="70"/>
                  </a:lnTo>
                  <a:lnTo>
                    <a:pt x="104" y="68"/>
                  </a:lnTo>
                  <a:lnTo>
                    <a:pt x="104" y="70"/>
                  </a:lnTo>
                  <a:lnTo>
                    <a:pt x="104" y="70"/>
                  </a:lnTo>
                  <a:lnTo>
                    <a:pt x="104" y="73"/>
                  </a:lnTo>
                  <a:lnTo>
                    <a:pt x="104" y="73"/>
                  </a:lnTo>
                  <a:lnTo>
                    <a:pt x="104" y="75"/>
                  </a:lnTo>
                  <a:lnTo>
                    <a:pt x="104" y="75"/>
                  </a:lnTo>
                  <a:lnTo>
                    <a:pt x="99" y="75"/>
                  </a:lnTo>
                  <a:lnTo>
                    <a:pt x="95" y="75"/>
                  </a:lnTo>
                  <a:lnTo>
                    <a:pt x="90" y="75"/>
                  </a:lnTo>
                  <a:lnTo>
                    <a:pt x="87" y="75"/>
                  </a:lnTo>
                  <a:lnTo>
                    <a:pt x="83" y="75"/>
                  </a:lnTo>
                  <a:lnTo>
                    <a:pt x="83" y="75"/>
                  </a:lnTo>
                  <a:lnTo>
                    <a:pt x="80" y="73"/>
                  </a:lnTo>
                  <a:lnTo>
                    <a:pt x="78" y="73"/>
                  </a:lnTo>
                  <a:lnTo>
                    <a:pt x="78" y="73"/>
                  </a:lnTo>
                  <a:lnTo>
                    <a:pt x="78" y="75"/>
                  </a:lnTo>
                  <a:lnTo>
                    <a:pt x="76" y="75"/>
                  </a:lnTo>
                  <a:lnTo>
                    <a:pt x="73" y="75"/>
                  </a:lnTo>
                  <a:lnTo>
                    <a:pt x="73" y="75"/>
                  </a:lnTo>
                  <a:lnTo>
                    <a:pt x="73" y="78"/>
                  </a:lnTo>
                  <a:lnTo>
                    <a:pt x="73" y="82"/>
                  </a:lnTo>
                  <a:lnTo>
                    <a:pt x="73" y="89"/>
                  </a:lnTo>
                  <a:lnTo>
                    <a:pt x="73" y="87"/>
                  </a:lnTo>
                  <a:lnTo>
                    <a:pt x="76" y="87"/>
                  </a:lnTo>
                  <a:lnTo>
                    <a:pt x="76" y="89"/>
                  </a:lnTo>
                  <a:lnTo>
                    <a:pt x="78" y="87"/>
                  </a:lnTo>
                  <a:lnTo>
                    <a:pt x="78" y="89"/>
                  </a:lnTo>
                  <a:lnTo>
                    <a:pt x="80" y="89"/>
                  </a:lnTo>
                  <a:lnTo>
                    <a:pt x="80" y="89"/>
                  </a:lnTo>
                  <a:lnTo>
                    <a:pt x="80" y="89"/>
                  </a:lnTo>
                  <a:lnTo>
                    <a:pt x="80" y="89"/>
                  </a:lnTo>
                  <a:lnTo>
                    <a:pt x="83" y="89"/>
                  </a:lnTo>
                  <a:lnTo>
                    <a:pt x="83" y="89"/>
                  </a:lnTo>
                  <a:lnTo>
                    <a:pt x="85" y="89"/>
                  </a:lnTo>
                  <a:lnTo>
                    <a:pt x="85" y="89"/>
                  </a:lnTo>
                  <a:lnTo>
                    <a:pt x="85" y="92"/>
                  </a:lnTo>
                  <a:lnTo>
                    <a:pt x="85" y="92"/>
                  </a:lnTo>
                  <a:lnTo>
                    <a:pt x="85" y="94"/>
                  </a:lnTo>
                  <a:lnTo>
                    <a:pt x="85" y="94"/>
                  </a:lnTo>
                  <a:lnTo>
                    <a:pt x="85" y="96"/>
                  </a:lnTo>
                  <a:lnTo>
                    <a:pt x="85" y="96"/>
                  </a:lnTo>
                  <a:lnTo>
                    <a:pt x="85" y="96"/>
                  </a:lnTo>
                  <a:lnTo>
                    <a:pt x="85" y="96"/>
                  </a:lnTo>
                  <a:lnTo>
                    <a:pt x="85" y="96"/>
                  </a:lnTo>
                  <a:lnTo>
                    <a:pt x="85" y="96"/>
                  </a:lnTo>
                  <a:lnTo>
                    <a:pt x="85" y="96"/>
                  </a:lnTo>
                  <a:lnTo>
                    <a:pt x="83" y="96"/>
                  </a:lnTo>
                  <a:lnTo>
                    <a:pt x="83" y="96"/>
                  </a:lnTo>
                  <a:lnTo>
                    <a:pt x="83" y="96"/>
                  </a:lnTo>
                  <a:lnTo>
                    <a:pt x="83" y="96"/>
                  </a:lnTo>
                  <a:lnTo>
                    <a:pt x="83" y="96"/>
                  </a:lnTo>
                  <a:lnTo>
                    <a:pt x="80" y="96"/>
                  </a:lnTo>
                  <a:lnTo>
                    <a:pt x="80" y="96"/>
                  </a:lnTo>
                  <a:lnTo>
                    <a:pt x="78" y="96"/>
                  </a:lnTo>
                  <a:lnTo>
                    <a:pt x="78" y="96"/>
                  </a:lnTo>
                  <a:lnTo>
                    <a:pt x="78" y="96"/>
                  </a:lnTo>
                  <a:lnTo>
                    <a:pt x="78" y="96"/>
                  </a:lnTo>
                  <a:lnTo>
                    <a:pt x="76" y="96"/>
                  </a:lnTo>
                  <a:lnTo>
                    <a:pt x="76" y="96"/>
                  </a:lnTo>
                  <a:lnTo>
                    <a:pt x="76" y="96"/>
                  </a:lnTo>
                  <a:lnTo>
                    <a:pt x="73" y="99"/>
                  </a:lnTo>
                  <a:lnTo>
                    <a:pt x="73" y="99"/>
                  </a:lnTo>
                  <a:lnTo>
                    <a:pt x="71" y="99"/>
                  </a:lnTo>
                  <a:lnTo>
                    <a:pt x="71" y="99"/>
                  </a:lnTo>
                  <a:lnTo>
                    <a:pt x="69" y="99"/>
                  </a:lnTo>
                  <a:lnTo>
                    <a:pt x="69" y="101"/>
                  </a:lnTo>
                  <a:lnTo>
                    <a:pt x="69" y="106"/>
                  </a:lnTo>
                  <a:lnTo>
                    <a:pt x="69" y="111"/>
                  </a:lnTo>
                  <a:lnTo>
                    <a:pt x="69" y="113"/>
                  </a:lnTo>
                  <a:lnTo>
                    <a:pt x="69" y="115"/>
                  </a:lnTo>
                  <a:lnTo>
                    <a:pt x="71" y="118"/>
                  </a:lnTo>
                  <a:lnTo>
                    <a:pt x="73" y="118"/>
                  </a:lnTo>
                  <a:lnTo>
                    <a:pt x="76" y="120"/>
                  </a:lnTo>
                  <a:lnTo>
                    <a:pt x="76" y="120"/>
                  </a:lnTo>
                  <a:lnTo>
                    <a:pt x="78" y="122"/>
                  </a:lnTo>
                  <a:lnTo>
                    <a:pt x="78" y="122"/>
                  </a:lnTo>
                  <a:lnTo>
                    <a:pt x="78" y="122"/>
                  </a:lnTo>
                  <a:lnTo>
                    <a:pt x="78" y="125"/>
                  </a:lnTo>
                  <a:lnTo>
                    <a:pt x="78" y="125"/>
                  </a:lnTo>
                  <a:lnTo>
                    <a:pt x="78" y="125"/>
                  </a:lnTo>
                  <a:lnTo>
                    <a:pt x="78" y="127"/>
                  </a:lnTo>
                  <a:lnTo>
                    <a:pt x="78" y="127"/>
                  </a:lnTo>
                  <a:lnTo>
                    <a:pt x="78" y="130"/>
                  </a:lnTo>
                  <a:lnTo>
                    <a:pt x="78" y="130"/>
                  </a:lnTo>
                  <a:lnTo>
                    <a:pt x="78" y="130"/>
                  </a:lnTo>
                  <a:lnTo>
                    <a:pt x="80" y="130"/>
                  </a:lnTo>
                  <a:lnTo>
                    <a:pt x="80" y="132"/>
                  </a:lnTo>
                  <a:lnTo>
                    <a:pt x="80" y="132"/>
                  </a:lnTo>
                  <a:lnTo>
                    <a:pt x="80" y="132"/>
                  </a:lnTo>
                  <a:lnTo>
                    <a:pt x="80" y="134"/>
                  </a:lnTo>
                  <a:lnTo>
                    <a:pt x="80" y="134"/>
                  </a:lnTo>
                  <a:lnTo>
                    <a:pt x="80" y="134"/>
                  </a:lnTo>
                  <a:lnTo>
                    <a:pt x="83" y="137"/>
                  </a:lnTo>
                  <a:lnTo>
                    <a:pt x="80" y="137"/>
                  </a:lnTo>
                  <a:lnTo>
                    <a:pt x="80" y="141"/>
                  </a:lnTo>
                  <a:lnTo>
                    <a:pt x="80" y="146"/>
                  </a:lnTo>
                  <a:lnTo>
                    <a:pt x="80" y="149"/>
                  </a:lnTo>
                  <a:lnTo>
                    <a:pt x="78" y="153"/>
                  </a:lnTo>
                  <a:lnTo>
                    <a:pt x="78" y="160"/>
                  </a:lnTo>
                  <a:lnTo>
                    <a:pt x="78" y="167"/>
                  </a:lnTo>
                  <a:lnTo>
                    <a:pt x="76" y="175"/>
                  </a:lnTo>
                  <a:lnTo>
                    <a:pt x="76" y="182"/>
                  </a:lnTo>
                  <a:lnTo>
                    <a:pt x="73" y="189"/>
                  </a:lnTo>
                  <a:lnTo>
                    <a:pt x="73" y="196"/>
                  </a:lnTo>
                  <a:lnTo>
                    <a:pt x="73" y="201"/>
                  </a:lnTo>
                  <a:lnTo>
                    <a:pt x="73" y="201"/>
                  </a:lnTo>
                  <a:lnTo>
                    <a:pt x="73" y="201"/>
                  </a:lnTo>
                  <a:lnTo>
                    <a:pt x="71" y="203"/>
                  </a:lnTo>
                  <a:lnTo>
                    <a:pt x="71" y="203"/>
                  </a:lnTo>
                  <a:lnTo>
                    <a:pt x="69" y="201"/>
                  </a:lnTo>
                  <a:lnTo>
                    <a:pt x="69" y="201"/>
                  </a:lnTo>
                  <a:lnTo>
                    <a:pt x="69" y="201"/>
                  </a:lnTo>
                  <a:lnTo>
                    <a:pt x="66" y="201"/>
                  </a:lnTo>
                  <a:lnTo>
                    <a:pt x="66" y="198"/>
                  </a:lnTo>
                  <a:lnTo>
                    <a:pt x="64" y="198"/>
                  </a:lnTo>
                  <a:lnTo>
                    <a:pt x="62" y="198"/>
                  </a:lnTo>
                  <a:lnTo>
                    <a:pt x="59" y="198"/>
                  </a:lnTo>
                  <a:lnTo>
                    <a:pt x="59" y="198"/>
                  </a:lnTo>
                  <a:lnTo>
                    <a:pt x="57" y="198"/>
                  </a:lnTo>
                  <a:lnTo>
                    <a:pt x="57" y="201"/>
                  </a:lnTo>
                  <a:lnTo>
                    <a:pt x="54" y="201"/>
                  </a:lnTo>
                  <a:lnTo>
                    <a:pt x="54" y="203"/>
                  </a:lnTo>
                  <a:lnTo>
                    <a:pt x="50" y="203"/>
                  </a:lnTo>
                  <a:lnTo>
                    <a:pt x="50" y="203"/>
                  </a:lnTo>
                  <a:lnTo>
                    <a:pt x="47" y="205"/>
                  </a:lnTo>
                  <a:lnTo>
                    <a:pt x="45" y="205"/>
                  </a:lnTo>
                  <a:lnTo>
                    <a:pt x="43" y="205"/>
                  </a:lnTo>
                  <a:lnTo>
                    <a:pt x="40" y="205"/>
                  </a:lnTo>
                  <a:lnTo>
                    <a:pt x="38" y="205"/>
                  </a:lnTo>
                  <a:lnTo>
                    <a:pt x="36" y="208"/>
                  </a:lnTo>
                  <a:lnTo>
                    <a:pt x="36" y="208"/>
                  </a:lnTo>
                  <a:lnTo>
                    <a:pt x="33" y="208"/>
                  </a:lnTo>
                  <a:lnTo>
                    <a:pt x="31" y="210"/>
                  </a:lnTo>
                  <a:lnTo>
                    <a:pt x="29" y="212"/>
                  </a:lnTo>
                  <a:lnTo>
                    <a:pt x="26" y="215"/>
                  </a:lnTo>
                  <a:lnTo>
                    <a:pt x="24" y="217"/>
                  </a:lnTo>
                  <a:lnTo>
                    <a:pt x="21" y="217"/>
                  </a:lnTo>
                  <a:lnTo>
                    <a:pt x="19" y="219"/>
                  </a:lnTo>
                  <a:lnTo>
                    <a:pt x="19" y="219"/>
                  </a:lnTo>
                  <a:lnTo>
                    <a:pt x="19" y="219"/>
                  </a:lnTo>
                  <a:lnTo>
                    <a:pt x="19" y="219"/>
                  </a:lnTo>
                  <a:lnTo>
                    <a:pt x="19" y="222"/>
                  </a:lnTo>
                  <a:lnTo>
                    <a:pt x="17" y="227"/>
                  </a:lnTo>
                  <a:lnTo>
                    <a:pt x="17" y="229"/>
                  </a:lnTo>
                  <a:lnTo>
                    <a:pt x="17" y="229"/>
                  </a:lnTo>
                  <a:lnTo>
                    <a:pt x="17" y="234"/>
                  </a:lnTo>
                  <a:lnTo>
                    <a:pt x="14" y="236"/>
                  </a:lnTo>
                  <a:lnTo>
                    <a:pt x="14" y="238"/>
                  </a:lnTo>
                  <a:lnTo>
                    <a:pt x="12" y="238"/>
                  </a:lnTo>
                  <a:lnTo>
                    <a:pt x="14" y="241"/>
                  </a:lnTo>
                  <a:lnTo>
                    <a:pt x="14" y="243"/>
                  </a:lnTo>
                  <a:lnTo>
                    <a:pt x="14" y="245"/>
                  </a:lnTo>
                  <a:lnTo>
                    <a:pt x="14" y="245"/>
                  </a:lnTo>
                  <a:lnTo>
                    <a:pt x="14" y="248"/>
                  </a:lnTo>
                  <a:lnTo>
                    <a:pt x="14" y="248"/>
                  </a:lnTo>
                  <a:lnTo>
                    <a:pt x="14" y="250"/>
                  </a:lnTo>
                  <a:lnTo>
                    <a:pt x="12" y="250"/>
                  </a:lnTo>
                  <a:lnTo>
                    <a:pt x="10" y="253"/>
                  </a:lnTo>
                  <a:lnTo>
                    <a:pt x="5" y="255"/>
                  </a:lnTo>
                  <a:lnTo>
                    <a:pt x="5" y="257"/>
                  </a:lnTo>
                  <a:lnTo>
                    <a:pt x="5" y="257"/>
                  </a:lnTo>
                  <a:lnTo>
                    <a:pt x="3" y="260"/>
                  </a:lnTo>
                  <a:lnTo>
                    <a:pt x="3" y="262"/>
                  </a:lnTo>
                  <a:lnTo>
                    <a:pt x="5" y="262"/>
                  </a:lnTo>
                  <a:lnTo>
                    <a:pt x="5" y="264"/>
                  </a:lnTo>
                  <a:lnTo>
                    <a:pt x="5" y="264"/>
                  </a:lnTo>
                  <a:lnTo>
                    <a:pt x="5" y="267"/>
                  </a:lnTo>
                  <a:lnTo>
                    <a:pt x="3" y="267"/>
                  </a:lnTo>
                  <a:lnTo>
                    <a:pt x="3" y="267"/>
                  </a:lnTo>
                  <a:lnTo>
                    <a:pt x="3" y="267"/>
                  </a:lnTo>
                  <a:lnTo>
                    <a:pt x="3" y="267"/>
                  </a:lnTo>
                  <a:lnTo>
                    <a:pt x="0" y="267"/>
                  </a:lnTo>
                  <a:lnTo>
                    <a:pt x="0" y="267"/>
                  </a:lnTo>
                  <a:lnTo>
                    <a:pt x="0" y="269"/>
                  </a:lnTo>
                  <a:lnTo>
                    <a:pt x="0" y="269"/>
                  </a:lnTo>
                  <a:lnTo>
                    <a:pt x="0" y="269"/>
                  </a:lnTo>
                  <a:lnTo>
                    <a:pt x="0" y="269"/>
                  </a:lnTo>
                  <a:lnTo>
                    <a:pt x="0" y="271"/>
                  </a:lnTo>
                  <a:lnTo>
                    <a:pt x="0" y="271"/>
                  </a:lnTo>
                  <a:lnTo>
                    <a:pt x="3" y="271"/>
                  </a:lnTo>
                  <a:lnTo>
                    <a:pt x="5" y="274"/>
                  </a:lnTo>
                  <a:lnTo>
                    <a:pt x="5" y="274"/>
                  </a:lnTo>
                  <a:lnTo>
                    <a:pt x="5" y="276"/>
                  </a:lnTo>
                  <a:lnTo>
                    <a:pt x="5" y="276"/>
                  </a:lnTo>
                  <a:lnTo>
                    <a:pt x="5" y="276"/>
                  </a:lnTo>
                  <a:lnTo>
                    <a:pt x="5" y="279"/>
                  </a:lnTo>
                  <a:lnTo>
                    <a:pt x="5" y="279"/>
                  </a:lnTo>
                  <a:lnTo>
                    <a:pt x="5" y="279"/>
                  </a:lnTo>
                  <a:lnTo>
                    <a:pt x="7" y="281"/>
                  </a:lnTo>
                  <a:lnTo>
                    <a:pt x="7" y="281"/>
                  </a:lnTo>
                  <a:lnTo>
                    <a:pt x="7" y="283"/>
                  </a:lnTo>
                  <a:lnTo>
                    <a:pt x="7" y="283"/>
                  </a:lnTo>
                  <a:lnTo>
                    <a:pt x="10" y="286"/>
                  </a:lnTo>
                  <a:lnTo>
                    <a:pt x="10" y="286"/>
                  </a:lnTo>
                  <a:lnTo>
                    <a:pt x="10" y="288"/>
                  </a:lnTo>
                  <a:lnTo>
                    <a:pt x="10" y="288"/>
                  </a:lnTo>
                  <a:lnTo>
                    <a:pt x="12" y="288"/>
                  </a:lnTo>
                  <a:lnTo>
                    <a:pt x="12" y="290"/>
                  </a:lnTo>
                  <a:lnTo>
                    <a:pt x="12" y="290"/>
                  </a:lnTo>
                  <a:lnTo>
                    <a:pt x="14" y="290"/>
                  </a:lnTo>
                  <a:lnTo>
                    <a:pt x="14" y="293"/>
                  </a:lnTo>
                  <a:lnTo>
                    <a:pt x="14" y="293"/>
                  </a:lnTo>
                  <a:lnTo>
                    <a:pt x="17" y="295"/>
                  </a:lnTo>
                  <a:lnTo>
                    <a:pt x="19" y="297"/>
                  </a:lnTo>
                  <a:lnTo>
                    <a:pt x="19" y="297"/>
                  </a:lnTo>
                  <a:lnTo>
                    <a:pt x="21" y="300"/>
                  </a:lnTo>
                  <a:lnTo>
                    <a:pt x="21" y="302"/>
                  </a:lnTo>
                  <a:lnTo>
                    <a:pt x="19" y="307"/>
                  </a:lnTo>
                  <a:lnTo>
                    <a:pt x="17" y="309"/>
                  </a:lnTo>
                  <a:lnTo>
                    <a:pt x="21" y="309"/>
                  </a:lnTo>
                  <a:lnTo>
                    <a:pt x="24" y="309"/>
                  </a:lnTo>
                  <a:lnTo>
                    <a:pt x="29" y="309"/>
                  </a:lnTo>
                  <a:lnTo>
                    <a:pt x="31" y="312"/>
                  </a:lnTo>
                  <a:lnTo>
                    <a:pt x="33" y="312"/>
                  </a:lnTo>
                  <a:lnTo>
                    <a:pt x="33" y="312"/>
                  </a:lnTo>
                  <a:lnTo>
                    <a:pt x="33" y="314"/>
                  </a:lnTo>
                  <a:lnTo>
                    <a:pt x="36" y="316"/>
                  </a:lnTo>
                  <a:lnTo>
                    <a:pt x="36" y="316"/>
                  </a:lnTo>
                  <a:lnTo>
                    <a:pt x="38" y="319"/>
                  </a:lnTo>
                  <a:lnTo>
                    <a:pt x="36" y="321"/>
                  </a:lnTo>
                  <a:lnTo>
                    <a:pt x="38" y="321"/>
                  </a:lnTo>
                  <a:lnTo>
                    <a:pt x="38" y="321"/>
                  </a:lnTo>
                  <a:lnTo>
                    <a:pt x="43" y="321"/>
                  </a:lnTo>
                  <a:lnTo>
                    <a:pt x="47" y="321"/>
                  </a:lnTo>
                  <a:lnTo>
                    <a:pt x="52" y="321"/>
                  </a:lnTo>
                  <a:lnTo>
                    <a:pt x="54" y="321"/>
                  </a:lnTo>
                  <a:lnTo>
                    <a:pt x="57" y="319"/>
                  </a:lnTo>
                  <a:lnTo>
                    <a:pt x="57" y="319"/>
                  </a:lnTo>
                  <a:lnTo>
                    <a:pt x="59" y="316"/>
                  </a:lnTo>
                  <a:lnTo>
                    <a:pt x="62" y="314"/>
                  </a:lnTo>
                  <a:lnTo>
                    <a:pt x="62" y="314"/>
                  </a:lnTo>
                  <a:lnTo>
                    <a:pt x="62" y="312"/>
                  </a:lnTo>
                  <a:lnTo>
                    <a:pt x="64" y="312"/>
                  </a:lnTo>
                  <a:lnTo>
                    <a:pt x="64" y="312"/>
                  </a:lnTo>
                  <a:lnTo>
                    <a:pt x="66" y="312"/>
                  </a:lnTo>
                  <a:lnTo>
                    <a:pt x="66" y="309"/>
                  </a:lnTo>
                  <a:lnTo>
                    <a:pt x="66" y="312"/>
                  </a:lnTo>
                  <a:lnTo>
                    <a:pt x="66" y="312"/>
                  </a:lnTo>
                  <a:lnTo>
                    <a:pt x="66" y="314"/>
                  </a:lnTo>
                  <a:lnTo>
                    <a:pt x="66" y="316"/>
                  </a:lnTo>
                  <a:lnTo>
                    <a:pt x="66" y="316"/>
                  </a:lnTo>
                  <a:lnTo>
                    <a:pt x="66" y="319"/>
                  </a:lnTo>
                  <a:lnTo>
                    <a:pt x="66" y="321"/>
                  </a:lnTo>
                  <a:lnTo>
                    <a:pt x="66" y="326"/>
                  </a:lnTo>
                  <a:lnTo>
                    <a:pt x="66" y="331"/>
                  </a:lnTo>
                  <a:lnTo>
                    <a:pt x="66" y="335"/>
                  </a:lnTo>
                  <a:lnTo>
                    <a:pt x="66" y="340"/>
                  </a:lnTo>
                  <a:lnTo>
                    <a:pt x="66" y="342"/>
                  </a:lnTo>
                  <a:lnTo>
                    <a:pt x="69" y="342"/>
                  </a:lnTo>
                  <a:lnTo>
                    <a:pt x="69" y="342"/>
                  </a:lnTo>
                  <a:lnTo>
                    <a:pt x="71" y="342"/>
                  </a:lnTo>
                  <a:lnTo>
                    <a:pt x="71" y="345"/>
                  </a:lnTo>
                  <a:lnTo>
                    <a:pt x="73" y="345"/>
                  </a:lnTo>
                  <a:lnTo>
                    <a:pt x="73" y="345"/>
                  </a:lnTo>
                  <a:lnTo>
                    <a:pt x="76" y="345"/>
                  </a:lnTo>
                  <a:lnTo>
                    <a:pt x="78" y="342"/>
                  </a:lnTo>
                  <a:lnTo>
                    <a:pt x="78" y="342"/>
                  </a:lnTo>
                  <a:lnTo>
                    <a:pt x="80" y="342"/>
                  </a:lnTo>
                  <a:lnTo>
                    <a:pt x="85" y="342"/>
                  </a:lnTo>
                  <a:lnTo>
                    <a:pt x="85" y="342"/>
                  </a:lnTo>
                  <a:lnTo>
                    <a:pt x="87" y="342"/>
                  </a:lnTo>
                  <a:lnTo>
                    <a:pt x="92" y="342"/>
                  </a:lnTo>
                  <a:lnTo>
                    <a:pt x="97" y="342"/>
                  </a:lnTo>
                  <a:lnTo>
                    <a:pt x="99" y="342"/>
                  </a:lnTo>
                  <a:lnTo>
                    <a:pt x="102" y="345"/>
                  </a:lnTo>
                  <a:lnTo>
                    <a:pt x="102" y="345"/>
                  </a:lnTo>
                  <a:lnTo>
                    <a:pt x="102" y="345"/>
                  </a:lnTo>
                  <a:lnTo>
                    <a:pt x="104" y="345"/>
                  </a:lnTo>
                  <a:lnTo>
                    <a:pt x="104" y="345"/>
                  </a:lnTo>
                  <a:lnTo>
                    <a:pt x="106" y="345"/>
                  </a:lnTo>
                  <a:lnTo>
                    <a:pt x="109" y="342"/>
                  </a:lnTo>
                  <a:lnTo>
                    <a:pt x="109" y="342"/>
                  </a:lnTo>
                  <a:lnTo>
                    <a:pt x="111" y="342"/>
                  </a:lnTo>
                  <a:lnTo>
                    <a:pt x="113" y="338"/>
                  </a:lnTo>
                  <a:lnTo>
                    <a:pt x="113" y="338"/>
                  </a:lnTo>
                  <a:lnTo>
                    <a:pt x="116" y="335"/>
                  </a:lnTo>
                  <a:lnTo>
                    <a:pt x="118" y="335"/>
                  </a:lnTo>
                  <a:lnTo>
                    <a:pt x="118" y="335"/>
                  </a:lnTo>
                  <a:lnTo>
                    <a:pt x="120" y="335"/>
                  </a:lnTo>
                  <a:lnTo>
                    <a:pt x="120" y="335"/>
                  </a:lnTo>
                  <a:lnTo>
                    <a:pt x="123" y="333"/>
                  </a:lnTo>
                  <a:lnTo>
                    <a:pt x="125" y="331"/>
                  </a:lnTo>
                  <a:lnTo>
                    <a:pt x="128" y="331"/>
                  </a:lnTo>
                  <a:lnTo>
                    <a:pt x="128" y="328"/>
                  </a:lnTo>
                  <a:lnTo>
                    <a:pt x="130" y="328"/>
                  </a:lnTo>
                  <a:lnTo>
                    <a:pt x="130" y="328"/>
                  </a:lnTo>
                  <a:lnTo>
                    <a:pt x="137" y="321"/>
                  </a:lnTo>
                  <a:lnTo>
                    <a:pt x="139" y="319"/>
                  </a:lnTo>
                  <a:lnTo>
                    <a:pt x="142" y="319"/>
                  </a:lnTo>
                  <a:lnTo>
                    <a:pt x="144" y="319"/>
                  </a:lnTo>
                  <a:lnTo>
                    <a:pt x="146" y="319"/>
                  </a:lnTo>
                  <a:lnTo>
                    <a:pt x="153" y="316"/>
                  </a:lnTo>
                  <a:lnTo>
                    <a:pt x="156" y="316"/>
                  </a:lnTo>
                  <a:lnTo>
                    <a:pt x="158" y="319"/>
                  </a:lnTo>
                  <a:lnTo>
                    <a:pt x="158" y="319"/>
                  </a:lnTo>
                  <a:lnTo>
                    <a:pt x="161" y="316"/>
                  </a:lnTo>
                  <a:lnTo>
                    <a:pt x="161" y="316"/>
                  </a:lnTo>
                  <a:lnTo>
                    <a:pt x="163" y="316"/>
                  </a:lnTo>
                  <a:lnTo>
                    <a:pt x="163" y="316"/>
                  </a:lnTo>
                  <a:lnTo>
                    <a:pt x="163" y="319"/>
                  </a:lnTo>
                  <a:lnTo>
                    <a:pt x="163" y="321"/>
                  </a:lnTo>
                  <a:lnTo>
                    <a:pt x="163" y="323"/>
                  </a:lnTo>
                  <a:lnTo>
                    <a:pt x="165" y="326"/>
                  </a:lnTo>
                  <a:lnTo>
                    <a:pt x="165" y="328"/>
                  </a:lnTo>
                  <a:lnTo>
                    <a:pt x="163" y="331"/>
                  </a:lnTo>
                  <a:lnTo>
                    <a:pt x="163" y="331"/>
                  </a:lnTo>
                  <a:lnTo>
                    <a:pt x="163" y="333"/>
                  </a:lnTo>
                  <a:lnTo>
                    <a:pt x="163" y="335"/>
                  </a:lnTo>
                  <a:lnTo>
                    <a:pt x="163" y="338"/>
                  </a:lnTo>
                  <a:lnTo>
                    <a:pt x="165" y="340"/>
                  </a:lnTo>
                  <a:lnTo>
                    <a:pt x="165" y="342"/>
                  </a:lnTo>
                  <a:lnTo>
                    <a:pt x="165" y="345"/>
                  </a:lnTo>
                  <a:lnTo>
                    <a:pt x="163" y="347"/>
                  </a:lnTo>
                  <a:lnTo>
                    <a:pt x="165" y="347"/>
                  </a:lnTo>
                  <a:lnTo>
                    <a:pt x="165" y="349"/>
                  </a:lnTo>
                  <a:lnTo>
                    <a:pt x="165" y="349"/>
                  </a:lnTo>
                  <a:lnTo>
                    <a:pt x="165" y="349"/>
                  </a:lnTo>
                  <a:lnTo>
                    <a:pt x="165" y="352"/>
                  </a:lnTo>
                  <a:lnTo>
                    <a:pt x="168" y="354"/>
                  </a:lnTo>
                  <a:lnTo>
                    <a:pt x="168" y="354"/>
                  </a:lnTo>
                  <a:lnTo>
                    <a:pt x="168" y="357"/>
                  </a:lnTo>
                  <a:lnTo>
                    <a:pt x="168" y="359"/>
                  </a:lnTo>
                  <a:lnTo>
                    <a:pt x="168" y="359"/>
                  </a:lnTo>
                  <a:lnTo>
                    <a:pt x="170" y="359"/>
                  </a:lnTo>
                  <a:lnTo>
                    <a:pt x="170" y="359"/>
                  </a:lnTo>
                  <a:lnTo>
                    <a:pt x="170" y="359"/>
                  </a:lnTo>
                  <a:lnTo>
                    <a:pt x="170" y="359"/>
                  </a:lnTo>
                  <a:lnTo>
                    <a:pt x="172" y="361"/>
                  </a:lnTo>
                  <a:lnTo>
                    <a:pt x="172" y="361"/>
                  </a:lnTo>
                  <a:lnTo>
                    <a:pt x="172" y="361"/>
                  </a:lnTo>
                  <a:lnTo>
                    <a:pt x="172" y="364"/>
                  </a:lnTo>
                  <a:lnTo>
                    <a:pt x="175" y="364"/>
                  </a:lnTo>
                  <a:lnTo>
                    <a:pt x="175" y="364"/>
                  </a:lnTo>
                  <a:lnTo>
                    <a:pt x="177" y="366"/>
                  </a:lnTo>
                  <a:lnTo>
                    <a:pt x="179" y="366"/>
                  </a:lnTo>
                  <a:lnTo>
                    <a:pt x="179" y="368"/>
                  </a:lnTo>
                  <a:lnTo>
                    <a:pt x="182" y="368"/>
                  </a:lnTo>
                  <a:lnTo>
                    <a:pt x="182" y="371"/>
                  </a:lnTo>
                  <a:lnTo>
                    <a:pt x="184" y="373"/>
                  </a:lnTo>
                  <a:lnTo>
                    <a:pt x="186" y="373"/>
                  </a:lnTo>
                  <a:lnTo>
                    <a:pt x="191" y="375"/>
                  </a:lnTo>
                  <a:lnTo>
                    <a:pt x="194" y="375"/>
                  </a:lnTo>
                  <a:lnTo>
                    <a:pt x="196" y="373"/>
                  </a:lnTo>
                  <a:lnTo>
                    <a:pt x="198" y="373"/>
                  </a:lnTo>
                  <a:lnTo>
                    <a:pt x="198" y="375"/>
                  </a:lnTo>
                  <a:lnTo>
                    <a:pt x="201" y="375"/>
                  </a:lnTo>
                  <a:lnTo>
                    <a:pt x="201" y="378"/>
                  </a:lnTo>
                  <a:lnTo>
                    <a:pt x="203" y="378"/>
                  </a:lnTo>
                  <a:lnTo>
                    <a:pt x="205" y="378"/>
                  </a:lnTo>
                  <a:lnTo>
                    <a:pt x="208" y="378"/>
                  </a:lnTo>
                  <a:lnTo>
                    <a:pt x="208" y="378"/>
                  </a:lnTo>
                  <a:lnTo>
                    <a:pt x="210" y="378"/>
                  </a:lnTo>
                  <a:lnTo>
                    <a:pt x="210" y="380"/>
                  </a:lnTo>
                  <a:lnTo>
                    <a:pt x="210" y="380"/>
                  </a:lnTo>
                  <a:lnTo>
                    <a:pt x="212" y="383"/>
                  </a:lnTo>
                  <a:lnTo>
                    <a:pt x="215" y="385"/>
                  </a:lnTo>
                  <a:lnTo>
                    <a:pt x="215" y="385"/>
                  </a:lnTo>
                  <a:lnTo>
                    <a:pt x="217" y="385"/>
                  </a:lnTo>
                  <a:lnTo>
                    <a:pt x="219" y="387"/>
                  </a:lnTo>
                  <a:lnTo>
                    <a:pt x="222" y="387"/>
                  </a:lnTo>
                  <a:lnTo>
                    <a:pt x="224" y="387"/>
                  </a:lnTo>
                  <a:lnTo>
                    <a:pt x="227" y="387"/>
                  </a:lnTo>
                  <a:lnTo>
                    <a:pt x="227" y="390"/>
                  </a:lnTo>
                  <a:lnTo>
                    <a:pt x="229" y="390"/>
                  </a:lnTo>
                  <a:lnTo>
                    <a:pt x="231" y="394"/>
                  </a:lnTo>
                  <a:lnTo>
                    <a:pt x="231" y="394"/>
                  </a:lnTo>
                  <a:lnTo>
                    <a:pt x="234" y="397"/>
                  </a:lnTo>
                  <a:lnTo>
                    <a:pt x="238" y="397"/>
                  </a:lnTo>
                  <a:lnTo>
                    <a:pt x="238" y="397"/>
                  </a:lnTo>
                  <a:lnTo>
                    <a:pt x="241" y="397"/>
                  </a:lnTo>
                  <a:lnTo>
                    <a:pt x="245" y="397"/>
                  </a:lnTo>
                  <a:lnTo>
                    <a:pt x="248" y="394"/>
                  </a:lnTo>
                  <a:lnTo>
                    <a:pt x="250" y="397"/>
                  </a:lnTo>
                  <a:lnTo>
                    <a:pt x="255" y="399"/>
                  </a:lnTo>
                  <a:lnTo>
                    <a:pt x="257" y="402"/>
                  </a:lnTo>
                  <a:lnTo>
                    <a:pt x="257" y="402"/>
                  </a:lnTo>
                  <a:lnTo>
                    <a:pt x="260" y="404"/>
                  </a:lnTo>
                  <a:lnTo>
                    <a:pt x="260" y="404"/>
                  </a:lnTo>
                  <a:lnTo>
                    <a:pt x="260" y="406"/>
                  </a:lnTo>
                  <a:lnTo>
                    <a:pt x="260" y="409"/>
                  </a:lnTo>
                  <a:lnTo>
                    <a:pt x="260" y="409"/>
                  </a:lnTo>
                  <a:lnTo>
                    <a:pt x="260" y="411"/>
                  </a:lnTo>
                  <a:lnTo>
                    <a:pt x="260" y="411"/>
                  </a:lnTo>
                  <a:lnTo>
                    <a:pt x="262" y="413"/>
                  </a:lnTo>
                  <a:lnTo>
                    <a:pt x="262" y="416"/>
                  </a:lnTo>
                  <a:lnTo>
                    <a:pt x="262" y="418"/>
                  </a:lnTo>
                  <a:lnTo>
                    <a:pt x="264" y="420"/>
                  </a:lnTo>
                  <a:lnTo>
                    <a:pt x="264" y="430"/>
                  </a:lnTo>
                  <a:lnTo>
                    <a:pt x="262" y="430"/>
                  </a:lnTo>
                  <a:lnTo>
                    <a:pt x="260" y="430"/>
                  </a:lnTo>
                  <a:lnTo>
                    <a:pt x="260" y="430"/>
                  </a:lnTo>
                  <a:lnTo>
                    <a:pt x="262" y="435"/>
                  </a:lnTo>
                  <a:lnTo>
                    <a:pt x="267" y="437"/>
                  </a:lnTo>
                  <a:lnTo>
                    <a:pt x="267" y="444"/>
                  </a:lnTo>
                  <a:lnTo>
                    <a:pt x="267" y="446"/>
                  </a:lnTo>
                  <a:lnTo>
                    <a:pt x="269" y="451"/>
                  </a:lnTo>
                  <a:lnTo>
                    <a:pt x="269" y="454"/>
                  </a:lnTo>
                  <a:lnTo>
                    <a:pt x="276" y="454"/>
                  </a:lnTo>
                  <a:lnTo>
                    <a:pt x="283" y="456"/>
                  </a:lnTo>
                  <a:lnTo>
                    <a:pt x="290" y="456"/>
                  </a:lnTo>
                  <a:lnTo>
                    <a:pt x="300" y="456"/>
                  </a:lnTo>
                  <a:lnTo>
                    <a:pt x="300" y="456"/>
                  </a:lnTo>
                  <a:lnTo>
                    <a:pt x="302" y="456"/>
                  </a:lnTo>
                  <a:lnTo>
                    <a:pt x="302" y="454"/>
                  </a:lnTo>
                  <a:lnTo>
                    <a:pt x="302" y="454"/>
                  </a:lnTo>
                  <a:lnTo>
                    <a:pt x="302" y="456"/>
                  </a:lnTo>
                  <a:lnTo>
                    <a:pt x="302" y="458"/>
                  </a:lnTo>
                  <a:lnTo>
                    <a:pt x="302" y="458"/>
                  </a:lnTo>
                  <a:lnTo>
                    <a:pt x="300" y="463"/>
                  </a:lnTo>
                  <a:lnTo>
                    <a:pt x="300" y="463"/>
                  </a:lnTo>
                  <a:lnTo>
                    <a:pt x="302" y="468"/>
                  </a:lnTo>
                  <a:lnTo>
                    <a:pt x="302" y="472"/>
                  </a:lnTo>
                  <a:lnTo>
                    <a:pt x="304" y="475"/>
                  </a:lnTo>
                  <a:lnTo>
                    <a:pt x="304" y="475"/>
                  </a:lnTo>
                  <a:lnTo>
                    <a:pt x="307" y="477"/>
                  </a:lnTo>
                  <a:lnTo>
                    <a:pt x="311" y="480"/>
                  </a:lnTo>
                  <a:lnTo>
                    <a:pt x="314" y="482"/>
                  </a:lnTo>
                  <a:lnTo>
                    <a:pt x="314" y="480"/>
                  </a:lnTo>
                  <a:lnTo>
                    <a:pt x="316" y="482"/>
                  </a:lnTo>
                  <a:lnTo>
                    <a:pt x="316" y="484"/>
                  </a:lnTo>
                  <a:lnTo>
                    <a:pt x="318" y="489"/>
                  </a:lnTo>
                  <a:lnTo>
                    <a:pt x="321" y="494"/>
                  </a:lnTo>
                  <a:lnTo>
                    <a:pt x="321" y="494"/>
                  </a:lnTo>
                  <a:lnTo>
                    <a:pt x="321" y="496"/>
                  </a:lnTo>
                  <a:lnTo>
                    <a:pt x="321" y="496"/>
                  </a:lnTo>
                  <a:lnTo>
                    <a:pt x="321" y="496"/>
                  </a:lnTo>
                  <a:lnTo>
                    <a:pt x="321" y="496"/>
                  </a:lnTo>
                  <a:lnTo>
                    <a:pt x="318" y="501"/>
                  </a:lnTo>
                  <a:lnTo>
                    <a:pt x="318" y="506"/>
                  </a:lnTo>
                  <a:lnTo>
                    <a:pt x="318" y="510"/>
                  </a:lnTo>
                  <a:lnTo>
                    <a:pt x="318" y="510"/>
                  </a:lnTo>
                  <a:lnTo>
                    <a:pt x="318" y="510"/>
                  </a:lnTo>
                  <a:lnTo>
                    <a:pt x="318" y="513"/>
                  </a:lnTo>
                  <a:lnTo>
                    <a:pt x="318" y="513"/>
                  </a:lnTo>
                  <a:lnTo>
                    <a:pt x="318" y="513"/>
                  </a:lnTo>
                  <a:lnTo>
                    <a:pt x="316" y="517"/>
                  </a:lnTo>
                  <a:lnTo>
                    <a:pt x="316" y="520"/>
                  </a:lnTo>
                  <a:lnTo>
                    <a:pt x="314" y="524"/>
                  </a:lnTo>
                  <a:lnTo>
                    <a:pt x="314" y="527"/>
                  </a:lnTo>
                  <a:lnTo>
                    <a:pt x="316" y="529"/>
                  </a:lnTo>
                  <a:lnTo>
                    <a:pt x="318" y="532"/>
                  </a:lnTo>
                  <a:lnTo>
                    <a:pt x="318" y="534"/>
                  </a:lnTo>
                  <a:lnTo>
                    <a:pt x="316" y="534"/>
                  </a:lnTo>
                  <a:lnTo>
                    <a:pt x="316" y="534"/>
                  </a:lnTo>
                  <a:lnTo>
                    <a:pt x="316" y="536"/>
                  </a:lnTo>
                  <a:lnTo>
                    <a:pt x="314" y="536"/>
                  </a:lnTo>
                  <a:lnTo>
                    <a:pt x="314" y="536"/>
                  </a:lnTo>
                  <a:lnTo>
                    <a:pt x="314" y="539"/>
                  </a:lnTo>
                  <a:lnTo>
                    <a:pt x="314" y="539"/>
                  </a:lnTo>
                  <a:lnTo>
                    <a:pt x="316" y="541"/>
                  </a:lnTo>
                  <a:lnTo>
                    <a:pt x="316" y="541"/>
                  </a:lnTo>
                  <a:lnTo>
                    <a:pt x="316" y="541"/>
                  </a:lnTo>
                  <a:lnTo>
                    <a:pt x="316" y="543"/>
                  </a:lnTo>
                  <a:lnTo>
                    <a:pt x="316" y="543"/>
                  </a:lnTo>
                  <a:lnTo>
                    <a:pt x="318" y="546"/>
                  </a:lnTo>
                  <a:lnTo>
                    <a:pt x="318" y="546"/>
                  </a:lnTo>
                  <a:lnTo>
                    <a:pt x="318" y="548"/>
                  </a:lnTo>
                  <a:lnTo>
                    <a:pt x="318" y="548"/>
                  </a:lnTo>
                  <a:lnTo>
                    <a:pt x="321" y="548"/>
                  </a:lnTo>
                  <a:lnTo>
                    <a:pt x="318" y="550"/>
                  </a:lnTo>
                  <a:lnTo>
                    <a:pt x="321" y="550"/>
                  </a:lnTo>
                  <a:lnTo>
                    <a:pt x="321" y="550"/>
                  </a:lnTo>
                  <a:lnTo>
                    <a:pt x="321" y="550"/>
                  </a:lnTo>
                  <a:lnTo>
                    <a:pt x="321" y="553"/>
                  </a:lnTo>
                  <a:lnTo>
                    <a:pt x="321" y="553"/>
                  </a:lnTo>
                  <a:lnTo>
                    <a:pt x="321" y="555"/>
                  </a:lnTo>
                  <a:lnTo>
                    <a:pt x="321" y="558"/>
                  </a:lnTo>
                  <a:lnTo>
                    <a:pt x="321" y="558"/>
                  </a:lnTo>
                  <a:lnTo>
                    <a:pt x="321" y="560"/>
                  </a:lnTo>
                  <a:lnTo>
                    <a:pt x="321" y="560"/>
                  </a:lnTo>
                  <a:lnTo>
                    <a:pt x="321" y="562"/>
                  </a:lnTo>
                  <a:lnTo>
                    <a:pt x="321" y="562"/>
                  </a:lnTo>
                  <a:lnTo>
                    <a:pt x="321" y="565"/>
                  </a:lnTo>
                  <a:lnTo>
                    <a:pt x="321" y="565"/>
                  </a:lnTo>
                  <a:lnTo>
                    <a:pt x="321" y="567"/>
                  </a:lnTo>
                  <a:lnTo>
                    <a:pt x="321" y="567"/>
                  </a:lnTo>
                  <a:lnTo>
                    <a:pt x="321" y="569"/>
                  </a:lnTo>
                  <a:lnTo>
                    <a:pt x="321" y="569"/>
                  </a:lnTo>
                  <a:lnTo>
                    <a:pt x="321" y="572"/>
                  </a:lnTo>
                  <a:lnTo>
                    <a:pt x="321" y="572"/>
                  </a:lnTo>
                  <a:lnTo>
                    <a:pt x="321" y="574"/>
                  </a:lnTo>
                  <a:lnTo>
                    <a:pt x="321" y="574"/>
                  </a:lnTo>
                  <a:lnTo>
                    <a:pt x="321" y="576"/>
                  </a:lnTo>
                  <a:lnTo>
                    <a:pt x="321" y="576"/>
                  </a:lnTo>
                  <a:lnTo>
                    <a:pt x="321" y="576"/>
                  </a:lnTo>
                  <a:lnTo>
                    <a:pt x="323" y="579"/>
                  </a:lnTo>
                  <a:lnTo>
                    <a:pt x="323" y="579"/>
                  </a:lnTo>
                  <a:lnTo>
                    <a:pt x="326" y="576"/>
                  </a:lnTo>
                  <a:lnTo>
                    <a:pt x="326" y="576"/>
                  </a:lnTo>
                  <a:lnTo>
                    <a:pt x="328" y="579"/>
                  </a:lnTo>
                  <a:lnTo>
                    <a:pt x="328" y="579"/>
                  </a:lnTo>
                  <a:lnTo>
                    <a:pt x="330" y="579"/>
                  </a:lnTo>
                  <a:lnTo>
                    <a:pt x="333" y="579"/>
                  </a:lnTo>
                  <a:lnTo>
                    <a:pt x="333" y="579"/>
                  </a:lnTo>
                  <a:lnTo>
                    <a:pt x="335" y="579"/>
                  </a:lnTo>
                  <a:lnTo>
                    <a:pt x="337" y="579"/>
                  </a:lnTo>
                  <a:lnTo>
                    <a:pt x="340" y="581"/>
                  </a:lnTo>
                  <a:lnTo>
                    <a:pt x="340" y="581"/>
                  </a:lnTo>
                  <a:lnTo>
                    <a:pt x="342" y="581"/>
                  </a:lnTo>
                  <a:lnTo>
                    <a:pt x="344" y="581"/>
                  </a:lnTo>
                  <a:lnTo>
                    <a:pt x="344" y="581"/>
                  </a:lnTo>
                  <a:lnTo>
                    <a:pt x="347" y="581"/>
                  </a:lnTo>
                  <a:lnTo>
                    <a:pt x="347" y="579"/>
                  </a:lnTo>
                  <a:lnTo>
                    <a:pt x="347" y="579"/>
                  </a:lnTo>
                  <a:lnTo>
                    <a:pt x="347" y="576"/>
                  </a:lnTo>
                  <a:lnTo>
                    <a:pt x="349" y="576"/>
                  </a:lnTo>
                  <a:lnTo>
                    <a:pt x="349" y="576"/>
                  </a:lnTo>
                  <a:lnTo>
                    <a:pt x="351" y="579"/>
                  </a:lnTo>
                  <a:lnTo>
                    <a:pt x="351" y="579"/>
                  </a:lnTo>
                  <a:lnTo>
                    <a:pt x="354" y="581"/>
                  </a:lnTo>
                  <a:lnTo>
                    <a:pt x="354" y="581"/>
                  </a:lnTo>
                  <a:lnTo>
                    <a:pt x="356" y="581"/>
                  </a:lnTo>
                  <a:lnTo>
                    <a:pt x="358" y="581"/>
                  </a:lnTo>
                  <a:lnTo>
                    <a:pt x="358" y="581"/>
                  </a:lnTo>
                  <a:lnTo>
                    <a:pt x="361" y="581"/>
                  </a:lnTo>
                  <a:lnTo>
                    <a:pt x="361" y="584"/>
                  </a:lnTo>
                  <a:lnTo>
                    <a:pt x="363" y="584"/>
                  </a:lnTo>
                  <a:lnTo>
                    <a:pt x="363" y="586"/>
                  </a:lnTo>
                  <a:lnTo>
                    <a:pt x="363" y="588"/>
                  </a:lnTo>
                  <a:lnTo>
                    <a:pt x="366" y="588"/>
                  </a:lnTo>
                  <a:lnTo>
                    <a:pt x="366" y="588"/>
                  </a:lnTo>
                  <a:lnTo>
                    <a:pt x="366" y="591"/>
                  </a:lnTo>
                  <a:lnTo>
                    <a:pt x="366" y="593"/>
                  </a:lnTo>
                  <a:lnTo>
                    <a:pt x="366" y="593"/>
                  </a:lnTo>
                  <a:lnTo>
                    <a:pt x="366" y="595"/>
                  </a:lnTo>
                  <a:lnTo>
                    <a:pt x="366" y="598"/>
                  </a:lnTo>
                  <a:lnTo>
                    <a:pt x="366" y="598"/>
                  </a:lnTo>
                  <a:lnTo>
                    <a:pt x="368" y="600"/>
                  </a:lnTo>
                  <a:lnTo>
                    <a:pt x="368" y="602"/>
                  </a:lnTo>
                  <a:lnTo>
                    <a:pt x="368" y="602"/>
                  </a:lnTo>
                  <a:lnTo>
                    <a:pt x="368" y="605"/>
                  </a:lnTo>
                  <a:lnTo>
                    <a:pt x="368" y="605"/>
                  </a:lnTo>
                  <a:lnTo>
                    <a:pt x="368" y="605"/>
                  </a:lnTo>
                  <a:lnTo>
                    <a:pt x="368" y="607"/>
                  </a:lnTo>
                  <a:lnTo>
                    <a:pt x="368" y="610"/>
                  </a:lnTo>
                  <a:lnTo>
                    <a:pt x="370" y="610"/>
                  </a:lnTo>
                  <a:lnTo>
                    <a:pt x="370" y="612"/>
                  </a:lnTo>
                  <a:lnTo>
                    <a:pt x="370" y="612"/>
                  </a:lnTo>
                  <a:lnTo>
                    <a:pt x="370" y="614"/>
                  </a:lnTo>
                  <a:lnTo>
                    <a:pt x="373" y="617"/>
                  </a:lnTo>
                  <a:lnTo>
                    <a:pt x="373" y="617"/>
                  </a:lnTo>
                  <a:lnTo>
                    <a:pt x="375" y="617"/>
                  </a:lnTo>
                  <a:lnTo>
                    <a:pt x="377" y="617"/>
                  </a:lnTo>
                  <a:lnTo>
                    <a:pt x="377" y="617"/>
                  </a:lnTo>
                  <a:lnTo>
                    <a:pt x="380" y="617"/>
                  </a:lnTo>
                  <a:lnTo>
                    <a:pt x="382" y="617"/>
                  </a:lnTo>
                  <a:lnTo>
                    <a:pt x="382" y="614"/>
                  </a:lnTo>
                  <a:lnTo>
                    <a:pt x="384" y="614"/>
                  </a:lnTo>
                  <a:lnTo>
                    <a:pt x="384" y="614"/>
                  </a:lnTo>
                  <a:lnTo>
                    <a:pt x="387" y="614"/>
                  </a:lnTo>
                  <a:lnTo>
                    <a:pt x="387" y="614"/>
                  </a:lnTo>
                  <a:lnTo>
                    <a:pt x="389" y="614"/>
                  </a:lnTo>
                  <a:lnTo>
                    <a:pt x="391" y="617"/>
                  </a:lnTo>
                  <a:lnTo>
                    <a:pt x="394" y="619"/>
                  </a:lnTo>
                  <a:lnTo>
                    <a:pt x="394" y="619"/>
                  </a:lnTo>
                  <a:lnTo>
                    <a:pt x="391" y="619"/>
                  </a:lnTo>
                  <a:lnTo>
                    <a:pt x="391" y="621"/>
                  </a:lnTo>
                  <a:lnTo>
                    <a:pt x="394" y="624"/>
                  </a:lnTo>
                  <a:lnTo>
                    <a:pt x="394" y="628"/>
                  </a:lnTo>
                  <a:lnTo>
                    <a:pt x="391" y="636"/>
                  </a:lnTo>
                  <a:lnTo>
                    <a:pt x="391" y="640"/>
                  </a:lnTo>
                  <a:lnTo>
                    <a:pt x="394" y="640"/>
                  </a:lnTo>
                  <a:lnTo>
                    <a:pt x="391" y="643"/>
                  </a:lnTo>
                  <a:lnTo>
                    <a:pt x="391" y="647"/>
                  </a:lnTo>
                  <a:lnTo>
                    <a:pt x="391" y="650"/>
                  </a:lnTo>
                  <a:lnTo>
                    <a:pt x="391" y="650"/>
                  </a:lnTo>
                  <a:lnTo>
                    <a:pt x="394" y="652"/>
                  </a:lnTo>
                  <a:lnTo>
                    <a:pt x="394" y="652"/>
                  </a:lnTo>
                  <a:lnTo>
                    <a:pt x="396" y="650"/>
                  </a:lnTo>
                  <a:lnTo>
                    <a:pt x="396" y="650"/>
                  </a:lnTo>
                  <a:lnTo>
                    <a:pt x="399" y="650"/>
                  </a:lnTo>
                  <a:lnTo>
                    <a:pt x="399" y="650"/>
                  </a:lnTo>
                  <a:lnTo>
                    <a:pt x="399" y="650"/>
                  </a:lnTo>
                  <a:lnTo>
                    <a:pt x="399" y="650"/>
                  </a:lnTo>
                  <a:lnTo>
                    <a:pt x="401" y="650"/>
                  </a:lnTo>
                  <a:lnTo>
                    <a:pt x="401" y="650"/>
                  </a:lnTo>
                  <a:lnTo>
                    <a:pt x="403" y="652"/>
                  </a:lnTo>
                  <a:lnTo>
                    <a:pt x="403" y="652"/>
                  </a:lnTo>
                  <a:lnTo>
                    <a:pt x="406" y="655"/>
                  </a:lnTo>
                  <a:lnTo>
                    <a:pt x="406" y="659"/>
                  </a:lnTo>
                  <a:lnTo>
                    <a:pt x="408" y="662"/>
                  </a:lnTo>
                  <a:lnTo>
                    <a:pt x="410" y="664"/>
                  </a:lnTo>
                  <a:lnTo>
                    <a:pt x="410" y="666"/>
                  </a:lnTo>
                  <a:lnTo>
                    <a:pt x="410" y="666"/>
                  </a:lnTo>
                  <a:lnTo>
                    <a:pt x="410" y="669"/>
                  </a:lnTo>
                  <a:lnTo>
                    <a:pt x="410" y="673"/>
                  </a:lnTo>
                  <a:lnTo>
                    <a:pt x="410" y="676"/>
                  </a:lnTo>
                  <a:lnTo>
                    <a:pt x="410" y="676"/>
                  </a:lnTo>
                  <a:lnTo>
                    <a:pt x="410" y="678"/>
                  </a:lnTo>
                  <a:lnTo>
                    <a:pt x="410" y="681"/>
                  </a:lnTo>
                  <a:lnTo>
                    <a:pt x="410" y="683"/>
                  </a:lnTo>
                  <a:lnTo>
                    <a:pt x="408" y="685"/>
                  </a:lnTo>
                  <a:lnTo>
                    <a:pt x="408" y="685"/>
                  </a:lnTo>
                  <a:lnTo>
                    <a:pt x="406" y="685"/>
                  </a:lnTo>
                  <a:lnTo>
                    <a:pt x="406" y="688"/>
                  </a:lnTo>
                  <a:lnTo>
                    <a:pt x="403" y="685"/>
                  </a:lnTo>
                  <a:lnTo>
                    <a:pt x="403" y="688"/>
                  </a:lnTo>
                  <a:lnTo>
                    <a:pt x="403" y="690"/>
                  </a:lnTo>
                  <a:lnTo>
                    <a:pt x="401" y="690"/>
                  </a:lnTo>
                  <a:lnTo>
                    <a:pt x="399" y="690"/>
                  </a:lnTo>
                  <a:lnTo>
                    <a:pt x="399" y="690"/>
                  </a:lnTo>
                  <a:lnTo>
                    <a:pt x="399" y="690"/>
                  </a:lnTo>
                  <a:lnTo>
                    <a:pt x="396" y="690"/>
                  </a:lnTo>
                  <a:lnTo>
                    <a:pt x="396" y="692"/>
                  </a:lnTo>
                  <a:lnTo>
                    <a:pt x="394" y="692"/>
                  </a:lnTo>
                  <a:lnTo>
                    <a:pt x="394" y="692"/>
                  </a:lnTo>
                  <a:lnTo>
                    <a:pt x="394" y="692"/>
                  </a:lnTo>
                  <a:lnTo>
                    <a:pt x="391" y="692"/>
                  </a:lnTo>
                  <a:lnTo>
                    <a:pt x="391" y="695"/>
                  </a:lnTo>
                  <a:lnTo>
                    <a:pt x="391" y="695"/>
                  </a:lnTo>
                  <a:lnTo>
                    <a:pt x="391" y="697"/>
                  </a:lnTo>
                  <a:lnTo>
                    <a:pt x="389" y="697"/>
                  </a:lnTo>
                  <a:lnTo>
                    <a:pt x="389" y="697"/>
                  </a:lnTo>
                  <a:lnTo>
                    <a:pt x="389" y="699"/>
                  </a:lnTo>
                  <a:lnTo>
                    <a:pt x="389" y="699"/>
                  </a:lnTo>
                  <a:lnTo>
                    <a:pt x="387" y="699"/>
                  </a:lnTo>
                  <a:lnTo>
                    <a:pt x="384" y="702"/>
                  </a:lnTo>
                  <a:lnTo>
                    <a:pt x="384" y="702"/>
                  </a:lnTo>
                  <a:lnTo>
                    <a:pt x="382" y="704"/>
                  </a:lnTo>
                  <a:lnTo>
                    <a:pt x="382" y="704"/>
                  </a:lnTo>
                  <a:lnTo>
                    <a:pt x="380" y="707"/>
                  </a:lnTo>
                  <a:lnTo>
                    <a:pt x="380" y="707"/>
                  </a:lnTo>
                  <a:lnTo>
                    <a:pt x="380" y="709"/>
                  </a:lnTo>
                  <a:lnTo>
                    <a:pt x="380" y="709"/>
                  </a:lnTo>
                  <a:lnTo>
                    <a:pt x="380" y="709"/>
                  </a:lnTo>
                  <a:lnTo>
                    <a:pt x="380" y="709"/>
                  </a:lnTo>
                  <a:lnTo>
                    <a:pt x="377" y="709"/>
                  </a:lnTo>
                  <a:lnTo>
                    <a:pt x="377" y="709"/>
                  </a:lnTo>
                  <a:lnTo>
                    <a:pt x="377" y="709"/>
                  </a:lnTo>
                  <a:lnTo>
                    <a:pt x="377" y="711"/>
                  </a:lnTo>
                  <a:lnTo>
                    <a:pt x="377" y="711"/>
                  </a:lnTo>
                  <a:lnTo>
                    <a:pt x="375" y="711"/>
                  </a:lnTo>
                  <a:lnTo>
                    <a:pt x="375" y="711"/>
                  </a:lnTo>
                  <a:lnTo>
                    <a:pt x="375" y="714"/>
                  </a:lnTo>
                  <a:lnTo>
                    <a:pt x="375" y="714"/>
                  </a:lnTo>
                  <a:lnTo>
                    <a:pt x="373" y="716"/>
                  </a:lnTo>
                  <a:lnTo>
                    <a:pt x="373" y="718"/>
                  </a:lnTo>
                  <a:lnTo>
                    <a:pt x="370" y="721"/>
                  </a:lnTo>
                  <a:lnTo>
                    <a:pt x="370" y="723"/>
                  </a:lnTo>
                  <a:lnTo>
                    <a:pt x="368" y="725"/>
                  </a:lnTo>
                  <a:lnTo>
                    <a:pt x="368" y="725"/>
                  </a:lnTo>
                  <a:lnTo>
                    <a:pt x="366" y="728"/>
                  </a:lnTo>
                  <a:lnTo>
                    <a:pt x="366" y="730"/>
                  </a:lnTo>
                  <a:lnTo>
                    <a:pt x="366" y="733"/>
                  </a:lnTo>
                  <a:lnTo>
                    <a:pt x="363" y="735"/>
                  </a:lnTo>
                  <a:lnTo>
                    <a:pt x="361" y="737"/>
                  </a:lnTo>
                  <a:lnTo>
                    <a:pt x="358" y="740"/>
                  </a:lnTo>
                  <a:lnTo>
                    <a:pt x="356" y="742"/>
                  </a:lnTo>
                  <a:lnTo>
                    <a:pt x="356" y="742"/>
                  </a:lnTo>
                  <a:lnTo>
                    <a:pt x="356" y="744"/>
                  </a:lnTo>
                  <a:lnTo>
                    <a:pt x="354" y="747"/>
                  </a:lnTo>
                  <a:lnTo>
                    <a:pt x="351" y="749"/>
                  </a:lnTo>
                  <a:lnTo>
                    <a:pt x="354" y="749"/>
                  </a:lnTo>
                  <a:lnTo>
                    <a:pt x="356" y="749"/>
                  </a:lnTo>
                  <a:lnTo>
                    <a:pt x="361" y="749"/>
                  </a:lnTo>
                  <a:lnTo>
                    <a:pt x="361" y="749"/>
                  </a:lnTo>
                  <a:lnTo>
                    <a:pt x="361" y="747"/>
                  </a:lnTo>
                  <a:lnTo>
                    <a:pt x="363" y="747"/>
                  </a:lnTo>
                  <a:lnTo>
                    <a:pt x="363" y="747"/>
                  </a:lnTo>
                  <a:lnTo>
                    <a:pt x="366" y="747"/>
                  </a:lnTo>
                  <a:lnTo>
                    <a:pt x="368" y="749"/>
                  </a:lnTo>
                  <a:lnTo>
                    <a:pt x="375" y="754"/>
                  </a:lnTo>
                  <a:lnTo>
                    <a:pt x="380" y="756"/>
                  </a:lnTo>
                  <a:lnTo>
                    <a:pt x="382" y="759"/>
                  </a:lnTo>
                  <a:lnTo>
                    <a:pt x="382" y="761"/>
                  </a:lnTo>
                  <a:lnTo>
                    <a:pt x="384" y="761"/>
                  </a:lnTo>
                  <a:lnTo>
                    <a:pt x="384" y="766"/>
                  </a:lnTo>
                  <a:lnTo>
                    <a:pt x="384" y="766"/>
                  </a:lnTo>
                  <a:lnTo>
                    <a:pt x="384" y="766"/>
                  </a:lnTo>
                  <a:lnTo>
                    <a:pt x="384" y="766"/>
                  </a:lnTo>
                  <a:lnTo>
                    <a:pt x="387" y="766"/>
                  </a:lnTo>
                  <a:lnTo>
                    <a:pt x="387" y="766"/>
                  </a:lnTo>
                  <a:lnTo>
                    <a:pt x="389" y="766"/>
                  </a:lnTo>
                  <a:lnTo>
                    <a:pt x="389" y="763"/>
                  </a:lnTo>
                  <a:lnTo>
                    <a:pt x="389" y="763"/>
                  </a:lnTo>
                  <a:lnTo>
                    <a:pt x="389" y="763"/>
                  </a:lnTo>
                  <a:lnTo>
                    <a:pt x="391" y="763"/>
                  </a:lnTo>
                  <a:lnTo>
                    <a:pt x="391" y="761"/>
                  </a:lnTo>
                  <a:lnTo>
                    <a:pt x="391" y="763"/>
                  </a:lnTo>
                  <a:lnTo>
                    <a:pt x="394" y="763"/>
                  </a:lnTo>
                  <a:lnTo>
                    <a:pt x="396" y="766"/>
                  </a:lnTo>
                  <a:lnTo>
                    <a:pt x="396" y="768"/>
                  </a:lnTo>
                  <a:lnTo>
                    <a:pt x="396" y="768"/>
                  </a:lnTo>
                  <a:lnTo>
                    <a:pt x="399" y="768"/>
                  </a:lnTo>
                  <a:lnTo>
                    <a:pt x="399" y="770"/>
                  </a:lnTo>
                  <a:lnTo>
                    <a:pt x="401" y="770"/>
                  </a:lnTo>
                  <a:lnTo>
                    <a:pt x="401" y="773"/>
                  </a:lnTo>
                  <a:lnTo>
                    <a:pt x="403" y="770"/>
                  </a:lnTo>
                  <a:lnTo>
                    <a:pt x="406" y="773"/>
                  </a:lnTo>
                  <a:lnTo>
                    <a:pt x="410" y="775"/>
                  </a:lnTo>
                  <a:lnTo>
                    <a:pt x="413" y="777"/>
                  </a:lnTo>
                  <a:lnTo>
                    <a:pt x="415" y="777"/>
                  </a:lnTo>
                  <a:lnTo>
                    <a:pt x="417" y="780"/>
                  </a:lnTo>
                  <a:lnTo>
                    <a:pt x="420" y="782"/>
                  </a:lnTo>
                  <a:lnTo>
                    <a:pt x="422" y="785"/>
                  </a:lnTo>
                  <a:lnTo>
                    <a:pt x="424" y="785"/>
                  </a:lnTo>
                  <a:lnTo>
                    <a:pt x="424" y="785"/>
                  </a:lnTo>
                  <a:lnTo>
                    <a:pt x="427" y="787"/>
                  </a:lnTo>
                  <a:lnTo>
                    <a:pt x="427" y="787"/>
                  </a:lnTo>
                  <a:lnTo>
                    <a:pt x="429" y="787"/>
                  </a:lnTo>
                  <a:lnTo>
                    <a:pt x="429" y="789"/>
                  </a:lnTo>
                  <a:lnTo>
                    <a:pt x="429" y="789"/>
                  </a:lnTo>
                  <a:lnTo>
                    <a:pt x="432" y="792"/>
                  </a:lnTo>
                  <a:lnTo>
                    <a:pt x="432" y="794"/>
                  </a:lnTo>
                  <a:lnTo>
                    <a:pt x="434" y="796"/>
                  </a:lnTo>
                  <a:lnTo>
                    <a:pt x="439" y="799"/>
                  </a:lnTo>
                  <a:lnTo>
                    <a:pt x="441" y="799"/>
                  </a:lnTo>
                  <a:lnTo>
                    <a:pt x="441" y="801"/>
                  </a:lnTo>
                  <a:lnTo>
                    <a:pt x="443" y="801"/>
                  </a:lnTo>
                  <a:lnTo>
                    <a:pt x="441" y="803"/>
                  </a:lnTo>
                  <a:lnTo>
                    <a:pt x="441" y="806"/>
                  </a:lnTo>
                  <a:lnTo>
                    <a:pt x="439" y="808"/>
                  </a:lnTo>
                  <a:lnTo>
                    <a:pt x="439" y="808"/>
                  </a:lnTo>
                  <a:lnTo>
                    <a:pt x="436" y="811"/>
                  </a:lnTo>
                  <a:lnTo>
                    <a:pt x="436" y="811"/>
                  </a:lnTo>
                  <a:lnTo>
                    <a:pt x="439" y="818"/>
                  </a:lnTo>
                  <a:lnTo>
                    <a:pt x="439" y="820"/>
                  </a:lnTo>
                  <a:lnTo>
                    <a:pt x="439" y="820"/>
                  </a:lnTo>
                  <a:lnTo>
                    <a:pt x="439" y="822"/>
                  </a:lnTo>
                  <a:lnTo>
                    <a:pt x="441" y="822"/>
                  </a:lnTo>
                  <a:lnTo>
                    <a:pt x="441" y="822"/>
                  </a:lnTo>
                  <a:lnTo>
                    <a:pt x="443" y="822"/>
                  </a:lnTo>
                  <a:lnTo>
                    <a:pt x="448" y="815"/>
                  </a:lnTo>
                  <a:lnTo>
                    <a:pt x="450" y="813"/>
                  </a:lnTo>
                  <a:lnTo>
                    <a:pt x="453" y="811"/>
                  </a:lnTo>
                  <a:lnTo>
                    <a:pt x="453" y="803"/>
                  </a:lnTo>
                  <a:lnTo>
                    <a:pt x="455" y="796"/>
                  </a:lnTo>
                  <a:lnTo>
                    <a:pt x="455" y="794"/>
                  </a:lnTo>
                  <a:lnTo>
                    <a:pt x="457" y="792"/>
                  </a:lnTo>
                  <a:lnTo>
                    <a:pt x="457" y="789"/>
                  </a:lnTo>
                  <a:lnTo>
                    <a:pt x="457" y="787"/>
                  </a:lnTo>
                  <a:lnTo>
                    <a:pt x="455" y="785"/>
                  </a:lnTo>
                  <a:lnTo>
                    <a:pt x="455" y="785"/>
                  </a:lnTo>
                  <a:lnTo>
                    <a:pt x="455" y="780"/>
                  </a:lnTo>
                  <a:lnTo>
                    <a:pt x="457" y="777"/>
                  </a:lnTo>
                  <a:lnTo>
                    <a:pt x="457" y="775"/>
                  </a:lnTo>
                  <a:lnTo>
                    <a:pt x="457" y="773"/>
                  </a:lnTo>
                  <a:lnTo>
                    <a:pt x="457" y="773"/>
                  </a:lnTo>
                  <a:lnTo>
                    <a:pt x="462" y="770"/>
                  </a:lnTo>
                  <a:lnTo>
                    <a:pt x="465" y="768"/>
                  </a:lnTo>
                  <a:lnTo>
                    <a:pt x="465" y="766"/>
                  </a:lnTo>
                  <a:lnTo>
                    <a:pt x="465" y="766"/>
                  </a:lnTo>
                  <a:lnTo>
                    <a:pt x="465" y="763"/>
                  </a:lnTo>
                  <a:lnTo>
                    <a:pt x="467" y="761"/>
                  </a:lnTo>
                  <a:lnTo>
                    <a:pt x="465" y="759"/>
                  </a:lnTo>
                  <a:lnTo>
                    <a:pt x="467" y="759"/>
                  </a:lnTo>
                  <a:lnTo>
                    <a:pt x="467" y="761"/>
                  </a:lnTo>
                  <a:lnTo>
                    <a:pt x="467" y="756"/>
                  </a:lnTo>
                  <a:lnTo>
                    <a:pt x="467" y="754"/>
                  </a:lnTo>
                  <a:lnTo>
                    <a:pt x="467" y="754"/>
                  </a:lnTo>
                  <a:lnTo>
                    <a:pt x="469" y="751"/>
                  </a:lnTo>
                  <a:lnTo>
                    <a:pt x="465" y="749"/>
                  </a:lnTo>
                  <a:lnTo>
                    <a:pt x="465" y="747"/>
                  </a:lnTo>
                  <a:lnTo>
                    <a:pt x="465" y="744"/>
                  </a:lnTo>
                  <a:lnTo>
                    <a:pt x="465" y="744"/>
                  </a:lnTo>
                  <a:lnTo>
                    <a:pt x="467" y="747"/>
                  </a:lnTo>
                  <a:lnTo>
                    <a:pt x="467" y="749"/>
                  </a:lnTo>
                  <a:lnTo>
                    <a:pt x="469" y="749"/>
                  </a:lnTo>
                  <a:lnTo>
                    <a:pt x="472" y="751"/>
                  </a:lnTo>
                  <a:lnTo>
                    <a:pt x="472" y="751"/>
                  </a:lnTo>
                  <a:lnTo>
                    <a:pt x="476" y="749"/>
                  </a:lnTo>
                  <a:lnTo>
                    <a:pt x="479" y="749"/>
                  </a:lnTo>
                  <a:lnTo>
                    <a:pt x="479" y="751"/>
                  </a:lnTo>
                  <a:lnTo>
                    <a:pt x="479" y="754"/>
                  </a:lnTo>
                  <a:lnTo>
                    <a:pt x="479" y="754"/>
                  </a:lnTo>
                  <a:lnTo>
                    <a:pt x="476" y="754"/>
                  </a:lnTo>
                  <a:lnTo>
                    <a:pt x="476" y="754"/>
                  </a:lnTo>
                  <a:lnTo>
                    <a:pt x="479" y="759"/>
                  </a:lnTo>
                  <a:lnTo>
                    <a:pt x="476" y="761"/>
                  </a:lnTo>
                  <a:lnTo>
                    <a:pt x="474" y="763"/>
                  </a:lnTo>
                  <a:lnTo>
                    <a:pt x="474" y="766"/>
                  </a:lnTo>
                  <a:lnTo>
                    <a:pt x="474" y="766"/>
                  </a:lnTo>
                  <a:lnTo>
                    <a:pt x="474" y="768"/>
                  </a:lnTo>
                  <a:lnTo>
                    <a:pt x="472" y="766"/>
                  </a:lnTo>
                  <a:lnTo>
                    <a:pt x="472" y="768"/>
                  </a:lnTo>
                  <a:lnTo>
                    <a:pt x="472" y="770"/>
                  </a:lnTo>
                  <a:lnTo>
                    <a:pt x="472" y="773"/>
                  </a:lnTo>
                  <a:lnTo>
                    <a:pt x="469" y="775"/>
                  </a:lnTo>
                  <a:lnTo>
                    <a:pt x="467" y="777"/>
                  </a:lnTo>
                  <a:lnTo>
                    <a:pt x="465" y="782"/>
                  </a:lnTo>
                  <a:lnTo>
                    <a:pt x="462" y="782"/>
                  </a:lnTo>
                  <a:lnTo>
                    <a:pt x="462" y="782"/>
                  </a:lnTo>
                  <a:lnTo>
                    <a:pt x="460" y="782"/>
                  </a:lnTo>
                  <a:lnTo>
                    <a:pt x="460" y="782"/>
                  </a:lnTo>
                  <a:lnTo>
                    <a:pt x="457" y="782"/>
                  </a:lnTo>
                  <a:lnTo>
                    <a:pt x="457" y="785"/>
                  </a:lnTo>
                  <a:lnTo>
                    <a:pt x="457" y="785"/>
                  </a:lnTo>
                  <a:lnTo>
                    <a:pt x="457" y="787"/>
                  </a:lnTo>
                  <a:lnTo>
                    <a:pt x="460" y="789"/>
                  </a:lnTo>
                  <a:lnTo>
                    <a:pt x="460" y="787"/>
                  </a:lnTo>
                  <a:lnTo>
                    <a:pt x="462" y="785"/>
                  </a:lnTo>
                  <a:lnTo>
                    <a:pt x="467" y="780"/>
                  </a:lnTo>
                  <a:lnTo>
                    <a:pt x="472" y="775"/>
                  </a:lnTo>
                  <a:lnTo>
                    <a:pt x="476" y="770"/>
                  </a:lnTo>
                  <a:lnTo>
                    <a:pt x="479" y="766"/>
                  </a:lnTo>
                  <a:lnTo>
                    <a:pt x="479" y="763"/>
                  </a:lnTo>
                  <a:lnTo>
                    <a:pt x="483" y="754"/>
                  </a:lnTo>
                  <a:lnTo>
                    <a:pt x="486" y="740"/>
                  </a:lnTo>
                  <a:lnTo>
                    <a:pt x="490" y="730"/>
                  </a:lnTo>
                  <a:lnTo>
                    <a:pt x="493" y="725"/>
                  </a:lnTo>
                  <a:lnTo>
                    <a:pt x="498" y="721"/>
                  </a:lnTo>
                  <a:lnTo>
                    <a:pt x="500" y="716"/>
                  </a:lnTo>
                  <a:lnTo>
                    <a:pt x="505" y="714"/>
                  </a:lnTo>
                  <a:lnTo>
                    <a:pt x="505" y="711"/>
                  </a:lnTo>
                  <a:lnTo>
                    <a:pt x="505" y="709"/>
                  </a:lnTo>
                  <a:lnTo>
                    <a:pt x="507" y="707"/>
                  </a:lnTo>
                  <a:lnTo>
                    <a:pt x="507" y="704"/>
                  </a:lnTo>
                  <a:lnTo>
                    <a:pt x="505" y="697"/>
                  </a:lnTo>
                  <a:lnTo>
                    <a:pt x="505" y="692"/>
                  </a:lnTo>
                  <a:lnTo>
                    <a:pt x="505" y="688"/>
                  </a:lnTo>
                  <a:lnTo>
                    <a:pt x="505" y="685"/>
                  </a:lnTo>
                  <a:lnTo>
                    <a:pt x="505" y="685"/>
                  </a:lnTo>
                  <a:lnTo>
                    <a:pt x="505" y="683"/>
                  </a:lnTo>
                  <a:lnTo>
                    <a:pt x="505" y="683"/>
                  </a:lnTo>
                  <a:lnTo>
                    <a:pt x="502" y="678"/>
                  </a:lnTo>
                  <a:lnTo>
                    <a:pt x="500" y="673"/>
                  </a:lnTo>
                  <a:lnTo>
                    <a:pt x="500" y="673"/>
                  </a:lnTo>
                  <a:lnTo>
                    <a:pt x="500" y="671"/>
                  </a:lnTo>
                  <a:lnTo>
                    <a:pt x="500" y="669"/>
                  </a:lnTo>
                  <a:lnTo>
                    <a:pt x="500" y="666"/>
                  </a:lnTo>
                  <a:lnTo>
                    <a:pt x="498" y="666"/>
                  </a:lnTo>
                  <a:lnTo>
                    <a:pt x="500" y="664"/>
                  </a:lnTo>
                  <a:lnTo>
                    <a:pt x="500" y="664"/>
                  </a:lnTo>
                  <a:lnTo>
                    <a:pt x="500" y="664"/>
                  </a:lnTo>
                  <a:lnTo>
                    <a:pt x="500" y="659"/>
                  </a:lnTo>
                  <a:lnTo>
                    <a:pt x="500" y="657"/>
                  </a:lnTo>
                  <a:lnTo>
                    <a:pt x="500" y="657"/>
                  </a:lnTo>
                  <a:lnTo>
                    <a:pt x="500" y="657"/>
                  </a:lnTo>
                  <a:lnTo>
                    <a:pt x="502" y="657"/>
                  </a:lnTo>
                  <a:lnTo>
                    <a:pt x="502" y="652"/>
                  </a:lnTo>
                  <a:lnTo>
                    <a:pt x="502" y="650"/>
                  </a:lnTo>
                  <a:lnTo>
                    <a:pt x="500" y="650"/>
                  </a:lnTo>
                  <a:lnTo>
                    <a:pt x="498" y="650"/>
                  </a:lnTo>
                  <a:lnTo>
                    <a:pt x="498" y="647"/>
                  </a:lnTo>
                  <a:lnTo>
                    <a:pt x="498" y="647"/>
                  </a:lnTo>
                  <a:lnTo>
                    <a:pt x="500" y="647"/>
                  </a:lnTo>
                  <a:lnTo>
                    <a:pt x="502" y="647"/>
                  </a:lnTo>
                  <a:lnTo>
                    <a:pt x="502" y="647"/>
                  </a:lnTo>
                  <a:lnTo>
                    <a:pt x="502" y="645"/>
                  </a:lnTo>
                  <a:lnTo>
                    <a:pt x="502" y="645"/>
                  </a:lnTo>
                  <a:lnTo>
                    <a:pt x="505" y="645"/>
                  </a:lnTo>
                  <a:lnTo>
                    <a:pt x="507" y="645"/>
                  </a:lnTo>
                  <a:lnTo>
                    <a:pt x="505" y="647"/>
                  </a:lnTo>
                  <a:lnTo>
                    <a:pt x="507" y="647"/>
                  </a:lnTo>
                  <a:lnTo>
                    <a:pt x="509" y="643"/>
                  </a:lnTo>
                  <a:lnTo>
                    <a:pt x="512" y="643"/>
                  </a:lnTo>
                  <a:lnTo>
                    <a:pt x="512" y="640"/>
                  </a:lnTo>
                  <a:lnTo>
                    <a:pt x="509" y="640"/>
                  </a:lnTo>
                  <a:lnTo>
                    <a:pt x="509" y="640"/>
                  </a:lnTo>
                  <a:lnTo>
                    <a:pt x="509" y="638"/>
                  </a:lnTo>
                  <a:lnTo>
                    <a:pt x="512" y="638"/>
                  </a:lnTo>
                  <a:lnTo>
                    <a:pt x="512" y="638"/>
                  </a:lnTo>
                  <a:lnTo>
                    <a:pt x="516" y="633"/>
                  </a:lnTo>
                  <a:lnTo>
                    <a:pt x="523" y="628"/>
                  </a:lnTo>
                  <a:lnTo>
                    <a:pt x="528" y="621"/>
                  </a:lnTo>
                  <a:lnTo>
                    <a:pt x="533" y="619"/>
                  </a:lnTo>
                  <a:lnTo>
                    <a:pt x="542" y="612"/>
                  </a:lnTo>
                  <a:lnTo>
                    <a:pt x="545" y="612"/>
                  </a:lnTo>
                  <a:lnTo>
                    <a:pt x="549" y="612"/>
                  </a:lnTo>
                  <a:lnTo>
                    <a:pt x="552" y="614"/>
                  </a:lnTo>
                  <a:lnTo>
                    <a:pt x="552" y="614"/>
                  </a:lnTo>
                  <a:lnTo>
                    <a:pt x="552" y="612"/>
                  </a:lnTo>
                  <a:lnTo>
                    <a:pt x="552" y="610"/>
                  </a:lnTo>
                  <a:lnTo>
                    <a:pt x="554" y="610"/>
                  </a:lnTo>
                  <a:lnTo>
                    <a:pt x="556" y="610"/>
                  </a:lnTo>
                  <a:lnTo>
                    <a:pt x="561" y="605"/>
                  </a:lnTo>
                  <a:lnTo>
                    <a:pt x="566" y="602"/>
                  </a:lnTo>
                  <a:lnTo>
                    <a:pt x="566" y="602"/>
                  </a:lnTo>
                  <a:lnTo>
                    <a:pt x="568" y="602"/>
                  </a:lnTo>
                  <a:lnTo>
                    <a:pt x="566" y="600"/>
                  </a:lnTo>
                  <a:lnTo>
                    <a:pt x="566" y="600"/>
                  </a:lnTo>
                  <a:lnTo>
                    <a:pt x="566" y="598"/>
                  </a:lnTo>
                  <a:lnTo>
                    <a:pt x="566" y="598"/>
                  </a:lnTo>
                  <a:lnTo>
                    <a:pt x="571" y="595"/>
                  </a:lnTo>
                  <a:lnTo>
                    <a:pt x="575" y="595"/>
                  </a:lnTo>
                  <a:lnTo>
                    <a:pt x="575" y="595"/>
                  </a:lnTo>
                  <a:lnTo>
                    <a:pt x="580" y="595"/>
                  </a:lnTo>
                  <a:lnTo>
                    <a:pt x="582" y="595"/>
                  </a:lnTo>
                  <a:lnTo>
                    <a:pt x="582" y="595"/>
                  </a:lnTo>
                  <a:lnTo>
                    <a:pt x="580" y="598"/>
                  </a:lnTo>
                  <a:lnTo>
                    <a:pt x="580" y="598"/>
                  </a:lnTo>
                  <a:lnTo>
                    <a:pt x="578" y="598"/>
                  </a:lnTo>
                  <a:lnTo>
                    <a:pt x="580" y="598"/>
                  </a:lnTo>
                  <a:lnTo>
                    <a:pt x="582" y="598"/>
                  </a:lnTo>
                  <a:lnTo>
                    <a:pt x="585" y="598"/>
                  </a:lnTo>
                  <a:lnTo>
                    <a:pt x="589" y="595"/>
                  </a:lnTo>
                  <a:lnTo>
                    <a:pt x="592" y="595"/>
                  </a:lnTo>
                  <a:lnTo>
                    <a:pt x="592" y="595"/>
                  </a:lnTo>
                  <a:lnTo>
                    <a:pt x="592" y="593"/>
                  </a:lnTo>
                  <a:lnTo>
                    <a:pt x="592" y="593"/>
                  </a:lnTo>
                  <a:lnTo>
                    <a:pt x="589" y="593"/>
                  </a:lnTo>
                  <a:lnTo>
                    <a:pt x="592" y="591"/>
                  </a:lnTo>
                  <a:lnTo>
                    <a:pt x="592" y="591"/>
                  </a:lnTo>
                  <a:lnTo>
                    <a:pt x="594" y="591"/>
                  </a:lnTo>
                  <a:lnTo>
                    <a:pt x="594" y="591"/>
                  </a:lnTo>
                  <a:lnTo>
                    <a:pt x="594" y="593"/>
                  </a:lnTo>
                  <a:lnTo>
                    <a:pt x="594" y="595"/>
                  </a:lnTo>
                  <a:lnTo>
                    <a:pt x="594" y="595"/>
                  </a:lnTo>
                  <a:lnTo>
                    <a:pt x="597" y="595"/>
                  </a:lnTo>
                  <a:lnTo>
                    <a:pt x="599" y="595"/>
                  </a:lnTo>
                  <a:lnTo>
                    <a:pt x="604" y="595"/>
                  </a:lnTo>
                  <a:lnTo>
                    <a:pt x="611" y="595"/>
                  </a:lnTo>
                  <a:lnTo>
                    <a:pt x="613" y="595"/>
                  </a:lnTo>
                  <a:lnTo>
                    <a:pt x="613" y="593"/>
                  </a:lnTo>
                  <a:lnTo>
                    <a:pt x="615" y="591"/>
                  </a:lnTo>
                  <a:lnTo>
                    <a:pt x="613" y="591"/>
                  </a:lnTo>
                  <a:lnTo>
                    <a:pt x="613" y="588"/>
                  </a:lnTo>
                  <a:lnTo>
                    <a:pt x="613" y="588"/>
                  </a:lnTo>
                  <a:lnTo>
                    <a:pt x="618" y="581"/>
                  </a:lnTo>
                  <a:lnTo>
                    <a:pt x="620" y="581"/>
                  </a:lnTo>
                  <a:lnTo>
                    <a:pt x="627" y="576"/>
                  </a:lnTo>
                  <a:lnTo>
                    <a:pt x="630" y="574"/>
                  </a:lnTo>
                  <a:lnTo>
                    <a:pt x="630" y="574"/>
                  </a:lnTo>
                  <a:lnTo>
                    <a:pt x="630" y="567"/>
                  </a:lnTo>
                  <a:lnTo>
                    <a:pt x="630" y="567"/>
                  </a:lnTo>
                  <a:lnTo>
                    <a:pt x="627" y="565"/>
                  </a:lnTo>
                  <a:lnTo>
                    <a:pt x="630" y="560"/>
                  </a:lnTo>
                  <a:lnTo>
                    <a:pt x="632" y="555"/>
                  </a:lnTo>
                  <a:lnTo>
                    <a:pt x="632" y="553"/>
                  </a:lnTo>
                  <a:lnTo>
                    <a:pt x="632" y="550"/>
                  </a:lnTo>
                  <a:lnTo>
                    <a:pt x="634" y="550"/>
                  </a:lnTo>
                  <a:lnTo>
                    <a:pt x="639" y="546"/>
                  </a:lnTo>
                  <a:lnTo>
                    <a:pt x="639" y="541"/>
                  </a:lnTo>
                  <a:lnTo>
                    <a:pt x="639" y="539"/>
                  </a:lnTo>
                  <a:lnTo>
                    <a:pt x="641" y="536"/>
                  </a:lnTo>
                  <a:lnTo>
                    <a:pt x="641" y="532"/>
                  </a:lnTo>
                  <a:lnTo>
                    <a:pt x="644" y="527"/>
                  </a:lnTo>
                  <a:lnTo>
                    <a:pt x="648" y="524"/>
                  </a:lnTo>
                  <a:lnTo>
                    <a:pt x="648" y="524"/>
                  </a:lnTo>
                  <a:lnTo>
                    <a:pt x="648" y="522"/>
                  </a:lnTo>
                  <a:lnTo>
                    <a:pt x="648" y="517"/>
                  </a:lnTo>
                  <a:lnTo>
                    <a:pt x="648" y="508"/>
                  </a:lnTo>
                  <a:lnTo>
                    <a:pt x="648" y="503"/>
                  </a:lnTo>
                  <a:lnTo>
                    <a:pt x="648" y="496"/>
                  </a:lnTo>
                  <a:lnTo>
                    <a:pt x="651" y="491"/>
                  </a:lnTo>
                  <a:lnTo>
                    <a:pt x="653" y="489"/>
                  </a:lnTo>
                  <a:lnTo>
                    <a:pt x="655" y="487"/>
                  </a:lnTo>
                  <a:lnTo>
                    <a:pt x="658" y="484"/>
                  </a:lnTo>
                  <a:lnTo>
                    <a:pt x="655" y="484"/>
                  </a:lnTo>
                  <a:lnTo>
                    <a:pt x="655" y="477"/>
                  </a:lnTo>
                  <a:lnTo>
                    <a:pt x="655" y="472"/>
                  </a:lnTo>
                  <a:lnTo>
                    <a:pt x="655" y="470"/>
                  </a:lnTo>
                  <a:lnTo>
                    <a:pt x="655" y="465"/>
                  </a:lnTo>
                  <a:lnTo>
                    <a:pt x="658" y="458"/>
                  </a:lnTo>
                  <a:lnTo>
                    <a:pt x="658" y="454"/>
                  </a:lnTo>
                  <a:lnTo>
                    <a:pt x="660" y="446"/>
                  </a:lnTo>
                  <a:lnTo>
                    <a:pt x="660" y="444"/>
                  </a:lnTo>
                  <a:lnTo>
                    <a:pt x="658" y="439"/>
                  </a:lnTo>
                  <a:lnTo>
                    <a:pt x="655" y="432"/>
                  </a:lnTo>
                  <a:lnTo>
                    <a:pt x="655" y="425"/>
                  </a:lnTo>
                  <a:lnTo>
                    <a:pt x="655" y="420"/>
                  </a:lnTo>
                  <a:lnTo>
                    <a:pt x="655" y="406"/>
                  </a:lnTo>
                  <a:lnTo>
                    <a:pt x="655" y="406"/>
                  </a:lnTo>
                  <a:lnTo>
                    <a:pt x="655" y="409"/>
                  </a:lnTo>
                  <a:lnTo>
                    <a:pt x="653" y="406"/>
                  </a:lnTo>
                  <a:lnTo>
                    <a:pt x="653" y="406"/>
                  </a:lnTo>
                  <a:lnTo>
                    <a:pt x="653" y="402"/>
                  </a:lnTo>
                  <a:lnTo>
                    <a:pt x="655" y="399"/>
                  </a:lnTo>
                  <a:lnTo>
                    <a:pt x="655" y="399"/>
                  </a:lnTo>
                  <a:lnTo>
                    <a:pt x="653" y="397"/>
                  </a:lnTo>
                  <a:lnTo>
                    <a:pt x="653" y="397"/>
                  </a:lnTo>
                  <a:lnTo>
                    <a:pt x="653" y="397"/>
                  </a:lnTo>
                  <a:lnTo>
                    <a:pt x="653" y="394"/>
                  </a:lnTo>
                  <a:lnTo>
                    <a:pt x="653" y="392"/>
                  </a:lnTo>
                  <a:lnTo>
                    <a:pt x="655" y="392"/>
                  </a:lnTo>
                  <a:lnTo>
                    <a:pt x="658" y="387"/>
                  </a:lnTo>
                  <a:lnTo>
                    <a:pt x="658" y="385"/>
                  </a:lnTo>
                  <a:lnTo>
                    <a:pt x="658" y="383"/>
                  </a:lnTo>
                  <a:lnTo>
                    <a:pt x="658" y="383"/>
                  </a:lnTo>
                  <a:lnTo>
                    <a:pt x="655" y="380"/>
                  </a:lnTo>
                  <a:lnTo>
                    <a:pt x="658" y="380"/>
                  </a:lnTo>
                  <a:lnTo>
                    <a:pt x="658" y="380"/>
                  </a:lnTo>
                  <a:lnTo>
                    <a:pt x="658" y="378"/>
                  </a:lnTo>
                  <a:lnTo>
                    <a:pt x="660" y="378"/>
                  </a:lnTo>
                  <a:lnTo>
                    <a:pt x="663" y="380"/>
                  </a:lnTo>
                  <a:lnTo>
                    <a:pt x="663" y="385"/>
                  </a:lnTo>
                  <a:lnTo>
                    <a:pt x="665" y="385"/>
                  </a:lnTo>
                  <a:lnTo>
                    <a:pt x="665" y="385"/>
                  </a:lnTo>
                  <a:lnTo>
                    <a:pt x="667" y="383"/>
                  </a:lnTo>
                  <a:lnTo>
                    <a:pt x="672" y="375"/>
                  </a:lnTo>
                  <a:lnTo>
                    <a:pt x="672" y="373"/>
                  </a:lnTo>
                  <a:lnTo>
                    <a:pt x="677" y="366"/>
                  </a:lnTo>
                  <a:lnTo>
                    <a:pt x="681" y="357"/>
                  </a:lnTo>
                  <a:lnTo>
                    <a:pt x="681" y="354"/>
                  </a:lnTo>
                  <a:lnTo>
                    <a:pt x="681" y="352"/>
                  </a:lnTo>
                  <a:lnTo>
                    <a:pt x="681" y="347"/>
                  </a:lnTo>
                  <a:lnTo>
                    <a:pt x="684" y="347"/>
                  </a:lnTo>
                  <a:lnTo>
                    <a:pt x="684" y="349"/>
                  </a:lnTo>
                  <a:lnTo>
                    <a:pt x="684" y="349"/>
                  </a:lnTo>
                  <a:lnTo>
                    <a:pt x="681" y="349"/>
                  </a:lnTo>
                  <a:lnTo>
                    <a:pt x="681" y="352"/>
                  </a:lnTo>
                  <a:lnTo>
                    <a:pt x="684" y="352"/>
                  </a:lnTo>
                  <a:lnTo>
                    <a:pt x="686" y="347"/>
                  </a:lnTo>
                  <a:lnTo>
                    <a:pt x="686" y="345"/>
                  </a:lnTo>
                  <a:lnTo>
                    <a:pt x="686" y="345"/>
                  </a:lnTo>
                  <a:lnTo>
                    <a:pt x="686" y="345"/>
                  </a:lnTo>
                  <a:lnTo>
                    <a:pt x="691" y="340"/>
                  </a:lnTo>
                  <a:lnTo>
                    <a:pt x="693" y="335"/>
                  </a:lnTo>
                  <a:lnTo>
                    <a:pt x="696" y="335"/>
                  </a:lnTo>
                  <a:lnTo>
                    <a:pt x="700" y="333"/>
                  </a:lnTo>
                  <a:lnTo>
                    <a:pt x="700" y="333"/>
                  </a:lnTo>
                  <a:lnTo>
                    <a:pt x="703" y="326"/>
                  </a:lnTo>
                  <a:lnTo>
                    <a:pt x="705" y="323"/>
                  </a:lnTo>
                  <a:lnTo>
                    <a:pt x="707" y="319"/>
                  </a:lnTo>
                  <a:lnTo>
                    <a:pt x="710" y="316"/>
                  </a:lnTo>
                  <a:lnTo>
                    <a:pt x="707" y="316"/>
                  </a:lnTo>
                  <a:lnTo>
                    <a:pt x="710" y="316"/>
                  </a:lnTo>
                  <a:lnTo>
                    <a:pt x="710" y="316"/>
                  </a:lnTo>
                  <a:lnTo>
                    <a:pt x="714" y="312"/>
                  </a:lnTo>
                  <a:lnTo>
                    <a:pt x="719" y="305"/>
                  </a:lnTo>
                  <a:lnTo>
                    <a:pt x="721" y="300"/>
                  </a:lnTo>
                  <a:lnTo>
                    <a:pt x="724" y="288"/>
                  </a:lnTo>
                  <a:lnTo>
                    <a:pt x="726" y="281"/>
                  </a:lnTo>
                  <a:lnTo>
                    <a:pt x="726" y="279"/>
                  </a:lnTo>
                  <a:lnTo>
                    <a:pt x="726" y="276"/>
                  </a:lnTo>
                  <a:lnTo>
                    <a:pt x="726" y="274"/>
                  </a:lnTo>
                  <a:lnTo>
                    <a:pt x="726" y="274"/>
                  </a:lnTo>
                  <a:lnTo>
                    <a:pt x="726" y="271"/>
                  </a:lnTo>
                  <a:lnTo>
                    <a:pt x="726" y="271"/>
                  </a:lnTo>
                  <a:lnTo>
                    <a:pt x="726" y="269"/>
                  </a:lnTo>
                  <a:lnTo>
                    <a:pt x="72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2" name="Freeform 378"/>
            <p:cNvSpPr>
              <a:spLocks/>
            </p:cNvSpPr>
            <p:nvPr userDrawn="1"/>
          </p:nvSpPr>
          <p:spPr bwMode="auto">
            <a:xfrm>
              <a:off x="4021" y="3184"/>
              <a:ext cx="169" cy="191"/>
            </a:xfrm>
            <a:custGeom>
              <a:avLst/>
              <a:gdLst>
                <a:gd name="T0" fmla="*/ 165 w 169"/>
                <a:gd name="T1" fmla="*/ 89 h 191"/>
                <a:gd name="T2" fmla="*/ 165 w 169"/>
                <a:gd name="T3" fmla="*/ 85 h 191"/>
                <a:gd name="T4" fmla="*/ 160 w 169"/>
                <a:gd name="T5" fmla="*/ 82 h 191"/>
                <a:gd name="T6" fmla="*/ 146 w 169"/>
                <a:gd name="T7" fmla="*/ 78 h 191"/>
                <a:gd name="T8" fmla="*/ 141 w 169"/>
                <a:gd name="T9" fmla="*/ 71 h 191"/>
                <a:gd name="T10" fmla="*/ 141 w 169"/>
                <a:gd name="T11" fmla="*/ 61 h 191"/>
                <a:gd name="T12" fmla="*/ 141 w 169"/>
                <a:gd name="T13" fmla="*/ 56 h 191"/>
                <a:gd name="T14" fmla="*/ 134 w 169"/>
                <a:gd name="T15" fmla="*/ 54 h 191"/>
                <a:gd name="T16" fmla="*/ 129 w 169"/>
                <a:gd name="T17" fmla="*/ 47 h 191"/>
                <a:gd name="T18" fmla="*/ 115 w 169"/>
                <a:gd name="T19" fmla="*/ 37 h 191"/>
                <a:gd name="T20" fmla="*/ 110 w 169"/>
                <a:gd name="T21" fmla="*/ 26 h 191"/>
                <a:gd name="T22" fmla="*/ 106 w 169"/>
                <a:gd name="T23" fmla="*/ 19 h 191"/>
                <a:gd name="T24" fmla="*/ 101 w 169"/>
                <a:gd name="T25" fmla="*/ 7 h 191"/>
                <a:gd name="T26" fmla="*/ 96 w 169"/>
                <a:gd name="T27" fmla="*/ 2 h 191"/>
                <a:gd name="T28" fmla="*/ 92 w 169"/>
                <a:gd name="T29" fmla="*/ 0 h 191"/>
                <a:gd name="T30" fmla="*/ 82 w 169"/>
                <a:gd name="T31" fmla="*/ 4 h 191"/>
                <a:gd name="T32" fmla="*/ 75 w 169"/>
                <a:gd name="T33" fmla="*/ 7 h 191"/>
                <a:gd name="T34" fmla="*/ 68 w 169"/>
                <a:gd name="T35" fmla="*/ 14 h 191"/>
                <a:gd name="T36" fmla="*/ 66 w 169"/>
                <a:gd name="T37" fmla="*/ 9 h 191"/>
                <a:gd name="T38" fmla="*/ 59 w 169"/>
                <a:gd name="T39" fmla="*/ 4 h 191"/>
                <a:gd name="T40" fmla="*/ 30 w 169"/>
                <a:gd name="T41" fmla="*/ 9 h 191"/>
                <a:gd name="T42" fmla="*/ 18 w 169"/>
                <a:gd name="T43" fmla="*/ 23 h 191"/>
                <a:gd name="T44" fmla="*/ 18 w 169"/>
                <a:gd name="T45" fmla="*/ 59 h 191"/>
                <a:gd name="T46" fmla="*/ 18 w 169"/>
                <a:gd name="T47" fmla="*/ 87 h 191"/>
                <a:gd name="T48" fmla="*/ 0 w 169"/>
                <a:gd name="T49" fmla="*/ 99 h 191"/>
                <a:gd name="T50" fmla="*/ 0 w 169"/>
                <a:gd name="T51" fmla="*/ 123 h 191"/>
                <a:gd name="T52" fmla="*/ 0 w 169"/>
                <a:gd name="T53" fmla="*/ 146 h 191"/>
                <a:gd name="T54" fmla="*/ 7 w 169"/>
                <a:gd name="T55" fmla="*/ 156 h 191"/>
                <a:gd name="T56" fmla="*/ 14 w 169"/>
                <a:gd name="T57" fmla="*/ 170 h 191"/>
                <a:gd name="T58" fmla="*/ 14 w 169"/>
                <a:gd name="T59" fmla="*/ 177 h 191"/>
                <a:gd name="T60" fmla="*/ 9 w 169"/>
                <a:gd name="T61" fmla="*/ 184 h 191"/>
                <a:gd name="T62" fmla="*/ 14 w 169"/>
                <a:gd name="T63" fmla="*/ 189 h 191"/>
                <a:gd name="T64" fmla="*/ 26 w 169"/>
                <a:gd name="T65" fmla="*/ 191 h 191"/>
                <a:gd name="T66" fmla="*/ 30 w 169"/>
                <a:gd name="T67" fmla="*/ 189 h 191"/>
                <a:gd name="T68" fmla="*/ 37 w 169"/>
                <a:gd name="T69" fmla="*/ 184 h 191"/>
                <a:gd name="T70" fmla="*/ 47 w 169"/>
                <a:gd name="T71" fmla="*/ 175 h 191"/>
                <a:gd name="T72" fmla="*/ 49 w 169"/>
                <a:gd name="T73" fmla="*/ 165 h 191"/>
                <a:gd name="T74" fmla="*/ 54 w 169"/>
                <a:gd name="T75" fmla="*/ 158 h 191"/>
                <a:gd name="T76" fmla="*/ 63 w 169"/>
                <a:gd name="T77" fmla="*/ 158 h 191"/>
                <a:gd name="T78" fmla="*/ 70 w 169"/>
                <a:gd name="T79" fmla="*/ 165 h 191"/>
                <a:gd name="T80" fmla="*/ 77 w 169"/>
                <a:gd name="T81" fmla="*/ 168 h 191"/>
                <a:gd name="T82" fmla="*/ 89 w 169"/>
                <a:gd name="T83" fmla="*/ 168 h 191"/>
                <a:gd name="T84" fmla="*/ 96 w 169"/>
                <a:gd name="T85" fmla="*/ 168 h 191"/>
                <a:gd name="T86" fmla="*/ 101 w 169"/>
                <a:gd name="T87" fmla="*/ 158 h 191"/>
                <a:gd name="T88" fmla="*/ 106 w 169"/>
                <a:gd name="T89" fmla="*/ 146 h 191"/>
                <a:gd name="T90" fmla="*/ 115 w 169"/>
                <a:gd name="T91" fmla="*/ 144 h 191"/>
                <a:gd name="T92" fmla="*/ 122 w 169"/>
                <a:gd name="T93" fmla="*/ 134 h 191"/>
                <a:gd name="T94" fmla="*/ 129 w 169"/>
                <a:gd name="T95" fmla="*/ 120 h 191"/>
                <a:gd name="T96" fmla="*/ 134 w 169"/>
                <a:gd name="T97" fmla="*/ 118 h 191"/>
                <a:gd name="T98" fmla="*/ 139 w 169"/>
                <a:gd name="T99" fmla="*/ 113 h 191"/>
                <a:gd name="T100" fmla="*/ 141 w 169"/>
                <a:gd name="T101" fmla="*/ 111 h 191"/>
                <a:gd name="T102" fmla="*/ 146 w 169"/>
                <a:gd name="T103" fmla="*/ 106 h 191"/>
                <a:gd name="T104" fmla="*/ 157 w 169"/>
                <a:gd name="T105" fmla="*/ 99 h 191"/>
                <a:gd name="T106" fmla="*/ 167 w 169"/>
                <a:gd name="T107" fmla="*/ 9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91">
                  <a:moveTo>
                    <a:pt x="169" y="92"/>
                  </a:moveTo>
                  <a:lnTo>
                    <a:pt x="169" y="89"/>
                  </a:lnTo>
                  <a:lnTo>
                    <a:pt x="167" y="89"/>
                  </a:lnTo>
                  <a:lnTo>
                    <a:pt x="165" y="89"/>
                  </a:lnTo>
                  <a:lnTo>
                    <a:pt x="165" y="89"/>
                  </a:lnTo>
                  <a:lnTo>
                    <a:pt x="165" y="87"/>
                  </a:lnTo>
                  <a:lnTo>
                    <a:pt x="165" y="87"/>
                  </a:lnTo>
                  <a:lnTo>
                    <a:pt x="165" y="85"/>
                  </a:lnTo>
                  <a:lnTo>
                    <a:pt x="165" y="85"/>
                  </a:lnTo>
                  <a:lnTo>
                    <a:pt x="165" y="82"/>
                  </a:lnTo>
                  <a:lnTo>
                    <a:pt x="162" y="82"/>
                  </a:lnTo>
                  <a:lnTo>
                    <a:pt x="160" y="82"/>
                  </a:lnTo>
                  <a:lnTo>
                    <a:pt x="155" y="80"/>
                  </a:lnTo>
                  <a:lnTo>
                    <a:pt x="148" y="80"/>
                  </a:lnTo>
                  <a:lnTo>
                    <a:pt x="146" y="80"/>
                  </a:lnTo>
                  <a:lnTo>
                    <a:pt x="146" y="78"/>
                  </a:lnTo>
                  <a:lnTo>
                    <a:pt x="146" y="78"/>
                  </a:lnTo>
                  <a:lnTo>
                    <a:pt x="143" y="75"/>
                  </a:lnTo>
                  <a:lnTo>
                    <a:pt x="143" y="73"/>
                  </a:lnTo>
                  <a:lnTo>
                    <a:pt x="141" y="71"/>
                  </a:lnTo>
                  <a:lnTo>
                    <a:pt x="141" y="68"/>
                  </a:lnTo>
                  <a:lnTo>
                    <a:pt x="141" y="66"/>
                  </a:lnTo>
                  <a:lnTo>
                    <a:pt x="141" y="63"/>
                  </a:lnTo>
                  <a:lnTo>
                    <a:pt x="141" y="61"/>
                  </a:lnTo>
                  <a:lnTo>
                    <a:pt x="141" y="61"/>
                  </a:lnTo>
                  <a:lnTo>
                    <a:pt x="141" y="59"/>
                  </a:lnTo>
                  <a:lnTo>
                    <a:pt x="141" y="56"/>
                  </a:lnTo>
                  <a:lnTo>
                    <a:pt x="141" y="56"/>
                  </a:lnTo>
                  <a:lnTo>
                    <a:pt x="139" y="56"/>
                  </a:lnTo>
                  <a:lnTo>
                    <a:pt x="136" y="56"/>
                  </a:lnTo>
                  <a:lnTo>
                    <a:pt x="134" y="56"/>
                  </a:lnTo>
                  <a:lnTo>
                    <a:pt x="134" y="54"/>
                  </a:lnTo>
                  <a:lnTo>
                    <a:pt x="134" y="52"/>
                  </a:lnTo>
                  <a:lnTo>
                    <a:pt x="132" y="49"/>
                  </a:lnTo>
                  <a:lnTo>
                    <a:pt x="132" y="47"/>
                  </a:lnTo>
                  <a:lnTo>
                    <a:pt x="129" y="47"/>
                  </a:lnTo>
                  <a:lnTo>
                    <a:pt x="127" y="47"/>
                  </a:lnTo>
                  <a:lnTo>
                    <a:pt x="122" y="45"/>
                  </a:lnTo>
                  <a:lnTo>
                    <a:pt x="120" y="40"/>
                  </a:lnTo>
                  <a:lnTo>
                    <a:pt x="115" y="37"/>
                  </a:lnTo>
                  <a:lnTo>
                    <a:pt x="113" y="35"/>
                  </a:lnTo>
                  <a:lnTo>
                    <a:pt x="113" y="33"/>
                  </a:lnTo>
                  <a:lnTo>
                    <a:pt x="110" y="26"/>
                  </a:lnTo>
                  <a:lnTo>
                    <a:pt x="110" y="26"/>
                  </a:lnTo>
                  <a:lnTo>
                    <a:pt x="110" y="23"/>
                  </a:lnTo>
                  <a:lnTo>
                    <a:pt x="108" y="21"/>
                  </a:lnTo>
                  <a:lnTo>
                    <a:pt x="108" y="19"/>
                  </a:lnTo>
                  <a:lnTo>
                    <a:pt x="106" y="19"/>
                  </a:lnTo>
                  <a:lnTo>
                    <a:pt x="103" y="14"/>
                  </a:lnTo>
                  <a:lnTo>
                    <a:pt x="101" y="11"/>
                  </a:lnTo>
                  <a:lnTo>
                    <a:pt x="101" y="9"/>
                  </a:lnTo>
                  <a:lnTo>
                    <a:pt x="101" y="7"/>
                  </a:lnTo>
                  <a:lnTo>
                    <a:pt x="99" y="7"/>
                  </a:lnTo>
                  <a:lnTo>
                    <a:pt x="99" y="4"/>
                  </a:lnTo>
                  <a:lnTo>
                    <a:pt x="96" y="2"/>
                  </a:lnTo>
                  <a:lnTo>
                    <a:pt x="96" y="2"/>
                  </a:lnTo>
                  <a:lnTo>
                    <a:pt x="96" y="0"/>
                  </a:lnTo>
                  <a:lnTo>
                    <a:pt x="99" y="0"/>
                  </a:lnTo>
                  <a:lnTo>
                    <a:pt x="96" y="0"/>
                  </a:lnTo>
                  <a:lnTo>
                    <a:pt x="92" y="0"/>
                  </a:lnTo>
                  <a:lnTo>
                    <a:pt x="89" y="2"/>
                  </a:lnTo>
                  <a:lnTo>
                    <a:pt x="84" y="4"/>
                  </a:lnTo>
                  <a:lnTo>
                    <a:pt x="82" y="4"/>
                  </a:lnTo>
                  <a:lnTo>
                    <a:pt x="82" y="4"/>
                  </a:lnTo>
                  <a:lnTo>
                    <a:pt x="82" y="4"/>
                  </a:lnTo>
                  <a:lnTo>
                    <a:pt x="80" y="4"/>
                  </a:lnTo>
                  <a:lnTo>
                    <a:pt x="77" y="4"/>
                  </a:lnTo>
                  <a:lnTo>
                    <a:pt x="75" y="7"/>
                  </a:lnTo>
                  <a:lnTo>
                    <a:pt x="73" y="9"/>
                  </a:lnTo>
                  <a:lnTo>
                    <a:pt x="73" y="9"/>
                  </a:lnTo>
                  <a:lnTo>
                    <a:pt x="68" y="14"/>
                  </a:lnTo>
                  <a:lnTo>
                    <a:pt x="68" y="14"/>
                  </a:lnTo>
                  <a:lnTo>
                    <a:pt x="68" y="14"/>
                  </a:lnTo>
                  <a:lnTo>
                    <a:pt x="66" y="14"/>
                  </a:lnTo>
                  <a:lnTo>
                    <a:pt x="66" y="11"/>
                  </a:lnTo>
                  <a:lnTo>
                    <a:pt x="66" y="9"/>
                  </a:lnTo>
                  <a:lnTo>
                    <a:pt x="61" y="4"/>
                  </a:lnTo>
                  <a:lnTo>
                    <a:pt x="61" y="4"/>
                  </a:lnTo>
                  <a:lnTo>
                    <a:pt x="61" y="4"/>
                  </a:lnTo>
                  <a:lnTo>
                    <a:pt x="59" y="4"/>
                  </a:lnTo>
                  <a:lnTo>
                    <a:pt x="51" y="4"/>
                  </a:lnTo>
                  <a:lnTo>
                    <a:pt x="47" y="7"/>
                  </a:lnTo>
                  <a:lnTo>
                    <a:pt x="37" y="9"/>
                  </a:lnTo>
                  <a:lnTo>
                    <a:pt x="30" y="9"/>
                  </a:lnTo>
                  <a:lnTo>
                    <a:pt x="23" y="9"/>
                  </a:lnTo>
                  <a:lnTo>
                    <a:pt x="18" y="11"/>
                  </a:lnTo>
                  <a:lnTo>
                    <a:pt x="18" y="14"/>
                  </a:lnTo>
                  <a:lnTo>
                    <a:pt x="18" y="23"/>
                  </a:lnTo>
                  <a:lnTo>
                    <a:pt x="18" y="33"/>
                  </a:lnTo>
                  <a:lnTo>
                    <a:pt x="18" y="40"/>
                  </a:lnTo>
                  <a:lnTo>
                    <a:pt x="18" y="49"/>
                  </a:lnTo>
                  <a:lnTo>
                    <a:pt x="18" y="59"/>
                  </a:lnTo>
                  <a:lnTo>
                    <a:pt x="18" y="66"/>
                  </a:lnTo>
                  <a:lnTo>
                    <a:pt x="18" y="75"/>
                  </a:lnTo>
                  <a:lnTo>
                    <a:pt x="18" y="85"/>
                  </a:lnTo>
                  <a:lnTo>
                    <a:pt x="18" y="87"/>
                  </a:lnTo>
                  <a:lnTo>
                    <a:pt x="18" y="87"/>
                  </a:lnTo>
                  <a:lnTo>
                    <a:pt x="0" y="87"/>
                  </a:lnTo>
                  <a:lnTo>
                    <a:pt x="0" y="94"/>
                  </a:lnTo>
                  <a:lnTo>
                    <a:pt x="0" y="99"/>
                  </a:lnTo>
                  <a:lnTo>
                    <a:pt x="0" y="106"/>
                  </a:lnTo>
                  <a:lnTo>
                    <a:pt x="0" y="111"/>
                  </a:lnTo>
                  <a:lnTo>
                    <a:pt x="0" y="118"/>
                  </a:lnTo>
                  <a:lnTo>
                    <a:pt x="0" y="123"/>
                  </a:lnTo>
                  <a:lnTo>
                    <a:pt x="0" y="130"/>
                  </a:lnTo>
                  <a:lnTo>
                    <a:pt x="0" y="137"/>
                  </a:lnTo>
                  <a:lnTo>
                    <a:pt x="0" y="141"/>
                  </a:lnTo>
                  <a:lnTo>
                    <a:pt x="0" y="146"/>
                  </a:lnTo>
                  <a:lnTo>
                    <a:pt x="0" y="146"/>
                  </a:lnTo>
                  <a:lnTo>
                    <a:pt x="0" y="149"/>
                  </a:lnTo>
                  <a:lnTo>
                    <a:pt x="4" y="153"/>
                  </a:lnTo>
                  <a:lnTo>
                    <a:pt x="7" y="156"/>
                  </a:lnTo>
                  <a:lnTo>
                    <a:pt x="7" y="156"/>
                  </a:lnTo>
                  <a:lnTo>
                    <a:pt x="9" y="163"/>
                  </a:lnTo>
                  <a:lnTo>
                    <a:pt x="11" y="168"/>
                  </a:lnTo>
                  <a:lnTo>
                    <a:pt x="14" y="170"/>
                  </a:lnTo>
                  <a:lnTo>
                    <a:pt x="14" y="172"/>
                  </a:lnTo>
                  <a:lnTo>
                    <a:pt x="14" y="175"/>
                  </a:lnTo>
                  <a:lnTo>
                    <a:pt x="14" y="175"/>
                  </a:lnTo>
                  <a:lnTo>
                    <a:pt x="14" y="177"/>
                  </a:lnTo>
                  <a:lnTo>
                    <a:pt x="11" y="179"/>
                  </a:lnTo>
                  <a:lnTo>
                    <a:pt x="11" y="179"/>
                  </a:lnTo>
                  <a:lnTo>
                    <a:pt x="9" y="182"/>
                  </a:lnTo>
                  <a:lnTo>
                    <a:pt x="9" y="184"/>
                  </a:lnTo>
                  <a:lnTo>
                    <a:pt x="9" y="189"/>
                  </a:lnTo>
                  <a:lnTo>
                    <a:pt x="11" y="191"/>
                  </a:lnTo>
                  <a:lnTo>
                    <a:pt x="11" y="191"/>
                  </a:lnTo>
                  <a:lnTo>
                    <a:pt x="14" y="189"/>
                  </a:lnTo>
                  <a:lnTo>
                    <a:pt x="16" y="191"/>
                  </a:lnTo>
                  <a:lnTo>
                    <a:pt x="18" y="191"/>
                  </a:lnTo>
                  <a:lnTo>
                    <a:pt x="26" y="191"/>
                  </a:lnTo>
                  <a:lnTo>
                    <a:pt x="26" y="191"/>
                  </a:lnTo>
                  <a:lnTo>
                    <a:pt x="28" y="191"/>
                  </a:lnTo>
                  <a:lnTo>
                    <a:pt x="28" y="191"/>
                  </a:lnTo>
                  <a:lnTo>
                    <a:pt x="30" y="189"/>
                  </a:lnTo>
                  <a:lnTo>
                    <a:pt x="30" y="189"/>
                  </a:lnTo>
                  <a:lnTo>
                    <a:pt x="33" y="186"/>
                  </a:lnTo>
                  <a:lnTo>
                    <a:pt x="33" y="186"/>
                  </a:lnTo>
                  <a:lnTo>
                    <a:pt x="35" y="186"/>
                  </a:lnTo>
                  <a:lnTo>
                    <a:pt x="37" y="184"/>
                  </a:lnTo>
                  <a:lnTo>
                    <a:pt x="40" y="182"/>
                  </a:lnTo>
                  <a:lnTo>
                    <a:pt x="44" y="177"/>
                  </a:lnTo>
                  <a:lnTo>
                    <a:pt x="44" y="177"/>
                  </a:lnTo>
                  <a:lnTo>
                    <a:pt x="47" y="175"/>
                  </a:lnTo>
                  <a:lnTo>
                    <a:pt x="47" y="175"/>
                  </a:lnTo>
                  <a:lnTo>
                    <a:pt x="49" y="170"/>
                  </a:lnTo>
                  <a:lnTo>
                    <a:pt x="49" y="165"/>
                  </a:lnTo>
                  <a:lnTo>
                    <a:pt x="49" y="165"/>
                  </a:lnTo>
                  <a:lnTo>
                    <a:pt x="51" y="160"/>
                  </a:lnTo>
                  <a:lnTo>
                    <a:pt x="51" y="160"/>
                  </a:lnTo>
                  <a:lnTo>
                    <a:pt x="54" y="158"/>
                  </a:lnTo>
                  <a:lnTo>
                    <a:pt x="54" y="158"/>
                  </a:lnTo>
                  <a:lnTo>
                    <a:pt x="56" y="158"/>
                  </a:lnTo>
                  <a:lnTo>
                    <a:pt x="59" y="158"/>
                  </a:lnTo>
                  <a:lnTo>
                    <a:pt x="61" y="158"/>
                  </a:lnTo>
                  <a:lnTo>
                    <a:pt x="63" y="158"/>
                  </a:lnTo>
                  <a:lnTo>
                    <a:pt x="66" y="160"/>
                  </a:lnTo>
                  <a:lnTo>
                    <a:pt x="68" y="163"/>
                  </a:lnTo>
                  <a:lnTo>
                    <a:pt x="70" y="165"/>
                  </a:lnTo>
                  <a:lnTo>
                    <a:pt x="70" y="165"/>
                  </a:lnTo>
                  <a:lnTo>
                    <a:pt x="73" y="165"/>
                  </a:lnTo>
                  <a:lnTo>
                    <a:pt x="75" y="165"/>
                  </a:lnTo>
                  <a:lnTo>
                    <a:pt x="77" y="168"/>
                  </a:lnTo>
                  <a:lnTo>
                    <a:pt x="77" y="168"/>
                  </a:lnTo>
                  <a:lnTo>
                    <a:pt x="82" y="168"/>
                  </a:lnTo>
                  <a:lnTo>
                    <a:pt x="84" y="170"/>
                  </a:lnTo>
                  <a:lnTo>
                    <a:pt x="87" y="170"/>
                  </a:lnTo>
                  <a:lnTo>
                    <a:pt x="89" y="168"/>
                  </a:lnTo>
                  <a:lnTo>
                    <a:pt x="92" y="168"/>
                  </a:lnTo>
                  <a:lnTo>
                    <a:pt x="94" y="168"/>
                  </a:lnTo>
                  <a:lnTo>
                    <a:pt x="96" y="168"/>
                  </a:lnTo>
                  <a:lnTo>
                    <a:pt x="96" y="168"/>
                  </a:lnTo>
                  <a:lnTo>
                    <a:pt x="99" y="165"/>
                  </a:lnTo>
                  <a:lnTo>
                    <a:pt x="101" y="165"/>
                  </a:lnTo>
                  <a:lnTo>
                    <a:pt x="101" y="160"/>
                  </a:lnTo>
                  <a:lnTo>
                    <a:pt x="101" y="158"/>
                  </a:lnTo>
                  <a:lnTo>
                    <a:pt x="103" y="156"/>
                  </a:lnTo>
                  <a:lnTo>
                    <a:pt x="106" y="151"/>
                  </a:lnTo>
                  <a:lnTo>
                    <a:pt x="106" y="146"/>
                  </a:lnTo>
                  <a:lnTo>
                    <a:pt x="106" y="146"/>
                  </a:lnTo>
                  <a:lnTo>
                    <a:pt x="108" y="146"/>
                  </a:lnTo>
                  <a:lnTo>
                    <a:pt x="110" y="144"/>
                  </a:lnTo>
                  <a:lnTo>
                    <a:pt x="115" y="144"/>
                  </a:lnTo>
                  <a:lnTo>
                    <a:pt x="115" y="144"/>
                  </a:lnTo>
                  <a:lnTo>
                    <a:pt x="117" y="141"/>
                  </a:lnTo>
                  <a:lnTo>
                    <a:pt x="120" y="139"/>
                  </a:lnTo>
                  <a:lnTo>
                    <a:pt x="122" y="137"/>
                  </a:lnTo>
                  <a:lnTo>
                    <a:pt x="122" y="134"/>
                  </a:lnTo>
                  <a:lnTo>
                    <a:pt x="127" y="125"/>
                  </a:lnTo>
                  <a:lnTo>
                    <a:pt x="127" y="125"/>
                  </a:lnTo>
                  <a:lnTo>
                    <a:pt x="129" y="123"/>
                  </a:lnTo>
                  <a:lnTo>
                    <a:pt x="129" y="120"/>
                  </a:lnTo>
                  <a:lnTo>
                    <a:pt x="129" y="120"/>
                  </a:lnTo>
                  <a:lnTo>
                    <a:pt x="132" y="120"/>
                  </a:lnTo>
                  <a:lnTo>
                    <a:pt x="132" y="118"/>
                  </a:lnTo>
                  <a:lnTo>
                    <a:pt x="134" y="118"/>
                  </a:lnTo>
                  <a:lnTo>
                    <a:pt x="136" y="118"/>
                  </a:lnTo>
                  <a:lnTo>
                    <a:pt x="136" y="115"/>
                  </a:lnTo>
                  <a:lnTo>
                    <a:pt x="139" y="115"/>
                  </a:lnTo>
                  <a:lnTo>
                    <a:pt x="139" y="113"/>
                  </a:lnTo>
                  <a:lnTo>
                    <a:pt x="141" y="113"/>
                  </a:lnTo>
                  <a:lnTo>
                    <a:pt x="141" y="113"/>
                  </a:lnTo>
                  <a:lnTo>
                    <a:pt x="141" y="113"/>
                  </a:lnTo>
                  <a:lnTo>
                    <a:pt x="141" y="111"/>
                  </a:lnTo>
                  <a:lnTo>
                    <a:pt x="143" y="111"/>
                  </a:lnTo>
                  <a:lnTo>
                    <a:pt x="143" y="111"/>
                  </a:lnTo>
                  <a:lnTo>
                    <a:pt x="143" y="108"/>
                  </a:lnTo>
                  <a:lnTo>
                    <a:pt x="146" y="106"/>
                  </a:lnTo>
                  <a:lnTo>
                    <a:pt x="148" y="104"/>
                  </a:lnTo>
                  <a:lnTo>
                    <a:pt x="153" y="101"/>
                  </a:lnTo>
                  <a:lnTo>
                    <a:pt x="155" y="101"/>
                  </a:lnTo>
                  <a:lnTo>
                    <a:pt x="157" y="99"/>
                  </a:lnTo>
                  <a:lnTo>
                    <a:pt x="160" y="99"/>
                  </a:lnTo>
                  <a:lnTo>
                    <a:pt x="162" y="97"/>
                  </a:lnTo>
                  <a:lnTo>
                    <a:pt x="165" y="94"/>
                  </a:lnTo>
                  <a:lnTo>
                    <a:pt x="167" y="92"/>
                  </a:lnTo>
                  <a:lnTo>
                    <a:pt x="169" y="92"/>
                  </a:lnTo>
                  <a:lnTo>
                    <a:pt x="169" y="9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3" name="Freeform 379"/>
            <p:cNvSpPr>
              <a:spLocks/>
            </p:cNvSpPr>
            <p:nvPr userDrawn="1"/>
          </p:nvSpPr>
          <p:spPr bwMode="auto">
            <a:xfrm>
              <a:off x="3936" y="1855"/>
              <a:ext cx="66" cy="57"/>
            </a:xfrm>
            <a:custGeom>
              <a:avLst/>
              <a:gdLst>
                <a:gd name="T0" fmla="*/ 63 w 66"/>
                <a:gd name="T1" fmla="*/ 26 h 57"/>
                <a:gd name="T2" fmla="*/ 66 w 66"/>
                <a:gd name="T3" fmla="*/ 26 h 57"/>
                <a:gd name="T4" fmla="*/ 61 w 66"/>
                <a:gd name="T5" fmla="*/ 21 h 57"/>
                <a:gd name="T6" fmla="*/ 56 w 66"/>
                <a:gd name="T7" fmla="*/ 19 h 57"/>
                <a:gd name="T8" fmla="*/ 56 w 66"/>
                <a:gd name="T9" fmla="*/ 16 h 57"/>
                <a:gd name="T10" fmla="*/ 59 w 66"/>
                <a:gd name="T11" fmla="*/ 12 h 57"/>
                <a:gd name="T12" fmla="*/ 61 w 66"/>
                <a:gd name="T13" fmla="*/ 9 h 57"/>
                <a:gd name="T14" fmla="*/ 56 w 66"/>
                <a:gd name="T15" fmla="*/ 7 h 57"/>
                <a:gd name="T16" fmla="*/ 54 w 66"/>
                <a:gd name="T17" fmla="*/ 9 h 57"/>
                <a:gd name="T18" fmla="*/ 52 w 66"/>
                <a:gd name="T19" fmla="*/ 7 h 57"/>
                <a:gd name="T20" fmla="*/ 49 w 66"/>
                <a:gd name="T21" fmla="*/ 2 h 57"/>
                <a:gd name="T22" fmla="*/ 45 w 66"/>
                <a:gd name="T23" fmla="*/ 2 h 57"/>
                <a:gd name="T24" fmla="*/ 40 w 66"/>
                <a:gd name="T25" fmla="*/ 2 h 57"/>
                <a:gd name="T26" fmla="*/ 35 w 66"/>
                <a:gd name="T27" fmla="*/ 2 h 57"/>
                <a:gd name="T28" fmla="*/ 33 w 66"/>
                <a:gd name="T29" fmla="*/ 0 h 57"/>
                <a:gd name="T30" fmla="*/ 28 w 66"/>
                <a:gd name="T31" fmla="*/ 2 h 57"/>
                <a:gd name="T32" fmla="*/ 26 w 66"/>
                <a:gd name="T33" fmla="*/ 2 h 57"/>
                <a:gd name="T34" fmla="*/ 19 w 66"/>
                <a:gd name="T35" fmla="*/ 0 h 57"/>
                <a:gd name="T36" fmla="*/ 12 w 66"/>
                <a:gd name="T37" fmla="*/ 2 h 57"/>
                <a:gd name="T38" fmla="*/ 7 w 66"/>
                <a:gd name="T39" fmla="*/ 2 h 57"/>
                <a:gd name="T40" fmla="*/ 2 w 66"/>
                <a:gd name="T41" fmla="*/ 0 h 57"/>
                <a:gd name="T42" fmla="*/ 0 w 66"/>
                <a:gd name="T43" fmla="*/ 5 h 57"/>
                <a:gd name="T44" fmla="*/ 2 w 66"/>
                <a:gd name="T45" fmla="*/ 12 h 57"/>
                <a:gd name="T46" fmla="*/ 7 w 66"/>
                <a:gd name="T47" fmla="*/ 16 h 57"/>
                <a:gd name="T48" fmla="*/ 9 w 66"/>
                <a:gd name="T49" fmla="*/ 23 h 57"/>
                <a:gd name="T50" fmla="*/ 14 w 66"/>
                <a:gd name="T51" fmla="*/ 28 h 57"/>
                <a:gd name="T52" fmla="*/ 21 w 66"/>
                <a:gd name="T53" fmla="*/ 33 h 57"/>
                <a:gd name="T54" fmla="*/ 26 w 66"/>
                <a:gd name="T55" fmla="*/ 38 h 57"/>
                <a:gd name="T56" fmla="*/ 28 w 66"/>
                <a:gd name="T57" fmla="*/ 42 h 57"/>
                <a:gd name="T58" fmla="*/ 33 w 66"/>
                <a:gd name="T59" fmla="*/ 47 h 57"/>
                <a:gd name="T60" fmla="*/ 33 w 66"/>
                <a:gd name="T61" fmla="*/ 49 h 57"/>
                <a:gd name="T62" fmla="*/ 37 w 66"/>
                <a:gd name="T63" fmla="*/ 49 h 57"/>
                <a:gd name="T64" fmla="*/ 42 w 66"/>
                <a:gd name="T65" fmla="*/ 54 h 57"/>
                <a:gd name="T66" fmla="*/ 47 w 66"/>
                <a:gd name="T67" fmla="*/ 57 h 57"/>
                <a:gd name="T68" fmla="*/ 49 w 66"/>
                <a:gd name="T69" fmla="*/ 54 h 57"/>
                <a:gd name="T70" fmla="*/ 47 w 66"/>
                <a:gd name="T71" fmla="*/ 52 h 57"/>
                <a:gd name="T72" fmla="*/ 47 w 66"/>
                <a:gd name="T73" fmla="*/ 47 h 57"/>
                <a:gd name="T74" fmla="*/ 49 w 66"/>
                <a:gd name="T75" fmla="*/ 45 h 57"/>
                <a:gd name="T76" fmla="*/ 52 w 66"/>
                <a:gd name="T77" fmla="*/ 42 h 57"/>
                <a:gd name="T78" fmla="*/ 54 w 66"/>
                <a:gd name="T79" fmla="*/ 40 h 57"/>
                <a:gd name="T80" fmla="*/ 56 w 66"/>
                <a:gd name="T81" fmla="*/ 40 h 57"/>
                <a:gd name="T82" fmla="*/ 54 w 66"/>
                <a:gd name="T83" fmla="*/ 38 h 57"/>
                <a:gd name="T84" fmla="*/ 56 w 66"/>
                <a:gd name="T85" fmla="*/ 35 h 57"/>
                <a:gd name="T86" fmla="*/ 59 w 66"/>
                <a:gd name="T87" fmla="*/ 35 h 57"/>
                <a:gd name="T88" fmla="*/ 61 w 66"/>
                <a:gd name="T89" fmla="*/ 35 h 57"/>
                <a:gd name="T90" fmla="*/ 63 w 66"/>
                <a:gd name="T91" fmla="*/ 35 h 57"/>
                <a:gd name="T92" fmla="*/ 63 w 66"/>
                <a:gd name="T93" fmla="*/ 33 h 57"/>
                <a:gd name="T94" fmla="*/ 59 w 66"/>
                <a:gd name="T9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57">
                  <a:moveTo>
                    <a:pt x="61" y="26"/>
                  </a:moveTo>
                  <a:lnTo>
                    <a:pt x="61" y="26"/>
                  </a:lnTo>
                  <a:lnTo>
                    <a:pt x="63" y="26"/>
                  </a:lnTo>
                  <a:lnTo>
                    <a:pt x="66" y="26"/>
                  </a:lnTo>
                  <a:lnTo>
                    <a:pt x="66" y="26"/>
                  </a:lnTo>
                  <a:lnTo>
                    <a:pt x="66" y="26"/>
                  </a:lnTo>
                  <a:lnTo>
                    <a:pt x="63" y="26"/>
                  </a:lnTo>
                  <a:lnTo>
                    <a:pt x="63" y="23"/>
                  </a:lnTo>
                  <a:lnTo>
                    <a:pt x="61" y="21"/>
                  </a:lnTo>
                  <a:lnTo>
                    <a:pt x="59" y="21"/>
                  </a:lnTo>
                  <a:lnTo>
                    <a:pt x="59" y="21"/>
                  </a:lnTo>
                  <a:lnTo>
                    <a:pt x="56" y="19"/>
                  </a:lnTo>
                  <a:lnTo>
                    <a:pt x="56" y="19"/>
                  </a:lnTo>
                  <a:lnTo>
                    <a:pt x="56" y="19"/>
                  </a:lnTo>
                  <a:lnTo>
                    <a:pt x="56" y="16"/>
                  </a:lnTo>
                  <a:lnTo>
                    <a:pt x="59" y="16"/>
                  </a:lnTo>
                  <a:lnTo>
                    <a:pt x="59" y="14"/>
                  </a:lnTo>
                  <a:lnTo>
                    <a:pt x="59" y="12"/>
                  </a:lnTo>
                  <a:lnTo>
                    <a:pt x="61" y="12"/>
                  </a:lnTo>
                  <a:lnTo>
                    <a:pt x="61" y="9"/>
                  </a:lnTo>
                  <a:lnTo>
                    <a:pt x="61" y="9"/>
                  </a:lnTo>
                  <a:lnTo>
                    <a:pt x="61" y="9"/>
                  </a:lnTo>
                  <a:lnTo>
                    <a:pt x="59" y="7"/>
                  </a:lnTo>
                  <a:lnTo>
                    <a:pt x="56" y="7"/>
                  </a:lnTo>
                  <a:lnTo>
                    <a:pt x="56" y="9"/>
                  </a:lnTo>
                  <a:lnTo>
                    <a:pt x="54" y="9"/>
                  </a:lnTo>
                  <a:lnTo>
                    <a:pt x="54" y="9"/>
                  </a:lnTo>
                  <a:lnTo>
                    <a:pt x="52" y="9"/>
                  </a:lnTo>
                  <a:lnTo>
                    <a:pt x="52" y="7"/>
                  </a:lnTo>
                  <a:lnTo>
                    <a:pt x="52" y="7"/>
                  </a:lnTo>
                  <a:lnTo>
                    <a:pt x="52" y="7"/>
                  </a:lnTo>
                  <a:lnTo>
                    <a:pt x="49" y="5"/>
                  </a:lnTo>
                  <a:lnTo>
                    <a:pt x="49" y="2"/>
                  </a:lnTo>
                  <a:lnTo>
                    <a:pt x="47" y="2"/>
                  </a:lnTo>
                  <a:lnTo>
                    <a:pt x="45" y="2"/>
                  </a:lnTo>
                  <a:lnTo>
                    <a:pt x="45" y="2"/>
                  </a:lnTo>
                  <a:lnTo>
                    <a:pt x="42" y="2"/>
                  </a:lnTo>
                  <a:lnTo>
                    <a:pt x="42" y="2"/>
                  </a:lnTo>
                  <a:lnTo>
                    <a:pt x="40" y="2"/>
                  </a:lnTo>
                  <a:lnTo>
                    <a:pt x="37" y="2"/>
                  </a:lnTo>
                  <a:lnTo>
                    <a:pt x="37" y="2"/>
                  </a:lnTo>
                  <a:lnTo>
                    <a:pt x="35" y="2"/>
                  </a:lnTo>
                  <a:lnTo>
                    <a:pt x="35" y="2"/>
                  </a:lnTo>
                  <a:lnTo>
                    <a:pt x="33" y="2"/>
                  </a:lnTo>
                  <a:lnTo>
                    <a:pt x="33" y="0"/>
                  </a:lnTo>
                  <a:lnTo>
                    <a:pt x="30" y="2"/>
                  </a:lnTo>
                  <a:lnTo>
                    <a:pt x="30" y="2"/>
                  </a:lnTo>
                  <a:lnTo>
                    <a:pt x="28" y="2"/>
                  </a:lnTo>
                  <a:lnTo>
                    <a:pt x="26" y="0"/>
                  </a:lnTo>
                  <a:lnTo>
                    <a:pt x="26" y="0"/>
                  </a:lnTo>
                  <a:lnTo>
                    <a:pt x="26" y="2"/>
                  </a:lnTo>
                  <a:lnTo>
                    <a:pt x="23" y="0"/>
                  </a:lnTo>
                  <a:lnTo>
                    <a:pt x="19" y="0"/>
                  </a:lnTo>
                  <a:lnTo>
                    <a:pt x="19" y="0"/>
                  </a:lnTo>
                  <a:lnTo>
                    <a:pt x="14" y="0"/>
                  </a:lnTo>
                  <a:lnTo>
                    <a:pt x="12" y="0"/>
                  </a:lnTo>
                  <a:lnTo>
                    <a:pt x="12" y="2"/>
                  </a:lnTo>
                  <a:lnTo>
                    <a:pt x="9" y="5"/>
                  </a:lnTo>
                  <a:lnTo>
                    <a:pt x="9" y="5"/>
                  </a:lnTo>
                  <a:lnTo>
                    <a:pt x="7" y="2"/>
                  </a:lnTo>
                  <a:lnTo>
                    <a:pt x="4" y="0"/>
                  </a:lnTo>
                  <a:lnTo>
                    <a:pt x="4" y="0"/>
                  </a:lnTo>
                  <a:lnTo>
                    <a:pt x="2" y="0"/>
                  </a:lnTo>
                  <a:lnTo>
                    <a:pt x="2" y="0"/>
                  </a:lnTo>
                  <a:lnTo>
                    <a:pt x="2" y="0"/>
                  </a:lnTo>
                  <a:lnTo>
                    <a:pt x="0" y="5"/>
                  </a:lnTo>
                  <a:lnTo>
                    <a:pt x="0" y="9"/>
                  </a:lnTo>
                  <a:lnTo>
                    <a:pt x="0" y="12"/>
                  </a:lnTo>
                  <a:lnTo>
                    <a:pt x="2" y="12"/>
                  </a:lnTo>
                  <a:lnTo>
                    <a:pt x="7" y="16"/>
                  </a:lnTo>
                  <a:lnTo>
                    <a:pt x="7" y="16"/>
                  </a:lnTo>
                  <a:lnTo>
                    <a:pt x="7" y="16"/>
                  </a:lnTo>
                  <a:lnTo>
                    <a:pt x="7" y="19"/>
                  </a:lnTo>
                  <a:lnTo>
                    <a:pt x="9" y="21"/>
                  </a:lnTo>
                  <a:lnTo>
                    <a:pt x="9" y="23"/>
                  </a:lnTo>
                  <a:lnTo>
                    <a:pt x="12" y="26"/>
                  </a:lnTo>
                  <a:lnTo>
                    <a:pt x="14" y="26"/>
                  </a:lnTo>
                  <a:lnTo>
                    <a:pt x="14" y="28"/>
                  </a:lnTo>
                  <a:lnTo>
                    <a:pt x="16" y="31"/>
                  </a:lnTo>
                  <a:lnTo>
                    <a:pt x="16" y="31"/>
                  </a:lnTo>
                  <a:lnTo>
                    <a:pt x="21" y="33"/>
                  </a:lnTo>
                  <a:lnTo>
                    <a:pt x="23" y="35"/>
                  </a:lnTo>
                  <a:lnTo>
                    <a:pt x="26" y="38"/>
                  </a:lnTo>
                  <a:lnTo>
                    <a:pt x="26" y="38"/>
                  </a:lnTo>
                  <a:lnTo>
                    <a:pt x="28" y="40"/>
                  </a:lnTo>
                  <a:lnTo>
                    <a:pt x="28" y="40"/>
                  </a:lnTo>
                  <a:lnTo>
                    <a:pt x="28" y="42"/>
                  </a:lnTo>
                  <a:lnTo>
                    <a:pt x="33" y="47"/>
                  </a:lnTo>
                  <a:lnTo>
                    <a:pt x="33" y="47"/>
                  </a:lnTo>
                  <a:lnTo>
                    <a:pt x="33" y="47"/>
                  </a:lnTo>
                  <a:lnTo>
                    <a:pt x="33" y="47"/>
                  </a:lnTo>
                  <a:lnTo>
                    <a:pt x="33" y="47"/>
                  </a:lnTo>
                  <a:lnTo>
                    <a:pt x="33" y="49"/>
                  </a:lnTo>
                  <a:lnTo>
                    <a:pt x="35" y="49"/>
                  </a:lnTo>
                  <a:lnTo>
                    <a:pt x="35" y="49"/>
                  </a:lnTo>
                  <a:lnTo>
                    <a:pt x="37" y="49"/>
                  </a:lnTo>
                  <a:lnTo>
                    <a:pt x="37" y="52"/>
                  </a:lnTo>
                  <a:lnTo>
                    <a:pt x="40" y="52"/>
                  </a:lnTo>
                  <a:lnTo>
                    <a:pt x="42" y="54"/>
                  </a:lnTo>
                  <a:lnTo>
                    <a:pt x="45" y="54"/>
                  </a:lnTo>
                  <a:lnTo>
                    <a:pt x="45" y="54"/>
                  </a:lnTo>
                  <a:lnTo>
                    <a:pt x="47" y="57"/>
                  </a:lnTo>
                  <a:lnTo>
                    <a:pt x="47" y="57"/>
                  </a:lnTo>
                  <a:lnTo>
                    <a:pt x="47" y="57"/>
                  </a:lnTo>
                  <a:lnTo>
                    <a:pt x="49" y="54"/>
                  </a:lnTo>
                  <a:lnTo>
                    <a:pt x="49" y="54"/>
                  </a:lnTo>
                  <a:lnTo>
                    <a:pt x="49" y="54"/>
                  </a:lnTo>
                  <a:lnTo>
                    <a:pt x="47" y="52"/>
                  </a:lnTo>
                  <a:lnTo>
                    <a:pt x="47" y="49"/>
                  </a:lnTo>
                  <a:lnTo>
                    <a:pt x="47" y="47"/>
                  </a:lnTo>
                  <a:lnTo>
                    <a:pt x="47" y="47"/>
                  </a:lnTo>
                  <a:lnTo>
                    <a:pt x="47" y="47"/>
                  </a:lnTo>
                  <a:lnTo>
                    <a:pt x="49" y="47"/>
                  </a:lnTo>
                  <a:lnTo>
                    <a:pt x="49" y="45"/>
                  </a:lnTo>
                  <a:lnTo>
                    <a:pt x="49" y="45"/>
                  </a:lnTo>
                  <a:lnTo>
                    <a:pt x="49" y="42"/>
                  </a:lnTo>
                  <a:lnTo>
                    <a:pt x="52" y="42"/>
                  </a:lnTo>
                  <a:lnTo>
                    <a:pt x="52" y="40"/>
                  </a:lnTo>
                  <a:lnTo>
                    <a:pt x="54" y="40"/>
                  </a:lnTo>
                  <a:lnTo>
                    <a:pt x="54" y="40"/>
                  </a:lnTo>
                  <a:lnTo>
                    <a:pt x="54" y="40"/>
                  </a:lnTo>
                  <a:lnTo>
                    <a:pt x="56" y="40"/>
                  </a:lnTo>
                  <a:lnTo>
                    <a:pt x="56" y="40"/>
                  </a:lnTo>
                  <a:lnTo>
                    <a:pt x="56" y="40"/>
                  </a:lnTo>
                  <a:lnTo>
                    <a:pt x="56" y="38"/>
                  </a:lnTo>
                  <a:lnTo>
                    <a:pt x="54" y="38"/>
                  </a:lnTo>
                  <a:lnTo>
                    <a:pt x="54" y="35"/>
                  </a:lnTo>
                  <a:lnTo>
                    <a:pt x="56" y="35"/>
                  </a:lnTo>
                  <a:lnTo>
                    <a:pt x="56" y="35"/>
                  </a:lnTo>
                  <a:lnTo>
                    <a:pt x="56" y="35"/>
                  </a:lnTo>
                  <a:lnTo>
                    <a:pt x="59" y="35"/>
                  </a:lnTo>
                  <a:lnTo>
                    <a:pt x="59" y="35"/>
                  </a:lnTo>
                  <a:lnTo>
                    <a:pt x="59" y="35"/>
                  </a:lnTo>
                  <a:lnTo>
                    <a:pt x="61" y="35"/>
                  </a:lnTo>
                  <a:lnTo>
                    <a:pt x="61" y="35"/>
                  </a:lnTo>
                  <a:lnTo>
                    <a:pt x="61" y="35"/>
                  </a:lnTo>
                  <a:lnTo>
                    <a:pt x="63" y="35"/>
                  </a:lnTo>
                  <a:lnTo>
                    <a:pt x="63" y="35"/>
                  </a:lnTo>
                  <a:lnTo>
                    <a:pt x="63" y="35"/>
                  </a:lnTo>
                  <a:lnTo>
                    <a:pt x="63" y="33"/>
                  </a:lnTo>
                  <a:lnTo>
                    <a:pt x="63" y="33"/>
                  </a:lnTo>
                  <a:lnTo>
                    <a:pt x="61" y="31"/>
                  </a:lnTo>
                  <a:lnTo>
                    <a:pt x="59" y="28"/>
                  </a:lnTo>
                  <a:lnTo>
                    <a:pt x="59" y="28"/>
                  </a:lnTo>
                  <a:lnTo>
                    <a:pt x="61" y="26"/>
                  </a:lnTo>
                  <a:lnTo>
                    <a:pt x="61"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4" name="Freeform 380"/>
            <p:cNvSpPr>
              <a:spLocks/>
            </p:cNvSpPr>
            <p:nvPr userDrawn="1"/>
          </p:nvSpPr>
          <p:spPr bwMode="auto">
            <a:xfrm>
              <a:off x="2366" y="3013"/>
              <a:ext cx="236" cy="277"/>
            </a:xfrm>
            <a:custGeom>
              <a:avLst/>
              <a:gdLst>
                <a:gd name="T0" fmla="*/ 229 w 236"/>
                <a:gd name="T1" fmla="*/ 166 h 277"/>
                <a:gd name="T2" fmla="*/ 215 w 236"/>
                <a:gd name="T3" fmla="*/ 147 h 277"/>
                <a:gd name="T4" fmla="*/ 217 w 236"/>
                <a:gd name="T5" fmla="*/ 140 h 277"/>
                <a:gd name="T6" fmla="*/ 184 w 236"/>
                <a:gd name="T7" fmla="*/ 135 h 277"/>
                <a:gd name="T8" fmla="*/ 177 w 236"/>
                <a:gd name="T9" fmla="*/ 114 h 277"/>
                <a:gd name="T10" fmla="*/ 175 w 236"/>
                <a:gd name="T11" fmla="*/ 95 h 277"/>
                <a:gd name="T12" fmla="*/ 172 w 236"/>
                <a:gd name="T13" fmla="*/ 86 h 277"/>
                <a:gd name="T14" fmla="*/ 153 w 236"/>
                <a:gd name="T15" fmla="*/ 81 h 277"/>
                <a:gd name="T16" fmla="*/ 139 w 236"/>
                <a:gd name="T17" fmla="*/ 71 h 277"/>
                <a:gd name="T18" fmla="*/ 125 w 236"/>
                <a:gd name="T19" fmla="*/ 64 h 277"/>
                <a:gd name="T20" fmla="*/ 116 w 236"/>
                <a:gd name="T21" fmla="*/ 62 h 277"/>
                <a:gd name="T22" fmla="*/ 101 w 236"/>
                <a:gd name="T23" fmla="*/ 57 h 277"/>
                <a:gd name="T24" fmla="*/ 90 w 236"/>
                <a:gd name="T25" fmla="*/ 48 h 277"/>
                <a:gd name="T26" fmla="*/ 85 w 236"/>
                <a:gd name="T27" fmla="*/ 43 h 277"/>
                <a:gd name="T28" fmla="*/ 83 w 236"/>
                <a:gd name="T29" fmla="*/ 38 h 277"/>
                <a:gd name="T30" fmla="*/ 80 w 236"/>
                <a:gd name="T31" fmla="*/ 29 h 277"/>
                <a:gd name="T32" fmla="*/ 78 w 236"/>
                <a:gd name="T33" fmla="*/ 15 h 277"/>
                <a:gd name="T34" fmla="*/ 78 w 236"/>
                <a:gd name="T35" fmla="*/ 0 h 277"/>
                <a:gd name="T36" fmla="*/ 61 w 236"/>
                <a:gd name="T37" fmla="*/ 3 h 277"/>
                <a:gd name="T38" fmla="*/ 43 w 236"/>
                <a:gd name="T39" fmla="*/ 12 h 277"/>
                <a:gd name="T40" fmla="*/ 33 w 236"/>
                <a:gd name="T41" fmla="*/ 19 h 277"/>
                <a:gd name="T42" fmla="*/ 21 w 236"/>
                <a:gd name="T43" fmla="*/ 29 h 277"/>
                <a:gd name="T44" fmla="*/ 12 w 236"/>
                <a:gd name="T45" fmla="*/ 26 h 277"/>
                <a:gd name="T46" fmla="*/ 10 w 236"/>
                <a:gd name="T47" fmla="*/ 41 h 277"/>
                <a:gd name="T48" fmla="*/ 19 w 236"/>
                <a:gd name="T49" fmla="*/ 62 h 277"/>
                <a:gd name="T50" fmla="*/ 17 w 236"/>
                <a:gd name="T51" fmla="*/ 81 h 277"/>
                <a:gd name="T52" fmla="*/ 19 w 236"/>
                <a:gd name="T53" fmla="*/ 93 h 277"/>
                <a:gd name="T54" fmla="*/ 17 w 236"/>
                <a:gd name="T55" fmla="*/ 100 h 277"/>
                <a:gd name="T56" fmla="*/ 12 w 236"/>
                <a:gd name="T57" fmla="*/ 109 h 277"/>
                <a:gd name="T58" fmla="*/ 12 w 236"/>
                <a:gd name="T59" fmla="*/ 123 h 277"/>
                <a:gd name="T60" fmla="*/ 24 w 236"/>
                <a:gd name="T61" fmla="*/ 138 h 277"/>
                <a:gd name="T62" fmla="*/ 21 w 236"/>
                <a:gd name="T63" fmla="*/ 145 h 277"/>
                <a:gd name="T64" fmla="*/ 17 w 236"/>
                <a:gd name="T65" fmla="*/ 154 h 277"/>
                <a:gd name="T66" fmla="*/ 14 w 236"/>
                <a:gd name="T67" fmla="*/ 161 h 277"/>
                <a:gd name="T68" fmla="*/ 21 w 236"/>
                <a:gd name="T69" fmla="*/ 173 h 277"/>
                <a:gd name="T70" fmla="*/ 24 w 236"/>
                <a:gd name="T71" fmla="*/ 182 h 277"/>
                <a:gd name="T72" fmla="*/ 28 w 236"/>
                <a:gd name="T73" fmla="*/ 197 h 277"/>
                <a:gd name="T74" fmla="*/ 38 w 236"/>
                <a:gd name="T75" fmla="*/ 204 h 277"/>
                <a:gd name="T76" fmla="*/ 38 w 236"/>
                <a:gd name="T77" fmla="*/ 216 h 277"/>
                <a:gd name="T78" fmla="*/ 35 w 236"/>
                <a:gd name="T79" fmla="*/ 223 h 277"/>
                <a:gd name="T80" fmla="*/ 40 w 236"/>
                <a:gd name="T81" fmla="*/ 230 h 277"/>
                <a:gd name="T82" fmla="*/ 40 w 236"/>
                <a:gd name="T83" fmla="*/ 237 h 277"/>
                <a:gd name="T84" fmla="*/ 52 w 236"/>
                <a:gd name="T85" fmla="*/ 256 h 277"/>
                <a:gd name="T86" fmla="*/ 57 w 236"/>
                <a:gd name="T87" fmla="*/ 272 h 277"/>
                <a:gd name="T88" fmla="*/ 64 w 236"/>
                <a:gd name="T89" fmla="*/ 277 h 277"/>
                <a:gd name="T90" fmla="*/ 76 w 236"/>
                <a:gd name="T91" fmla="*/ 268 h 277"/>
                <a:gd name="T92" fmla="*/ 85 w 236"/>
                <a:gd name="T93" fmla="*/ 260 h 277"/>
                <a:gd name="T94" fmla="*/ 92 w 236"/>
                <a:gd name="T95" fmla="*/ 260 h 277"/>
                <a:gd name="T96" fmla="*/ 111 w 236"/>
                <a:gd name="T97" fmla="*/ 263 h 277"/>
                <a:gd name="T98" fmla="*/ 123 w 236"/>
                <a:gd name="T99" fmla="*/ 275 h 277"/>
                <a:gd name="T100" fmla="*/ 127 w 236"/>
                <a:gd name="T101" fmla="*/ 260 h 277"/>
                <a:gd name="T102" fmla="*/ 149 w 236"/>
                <a:gd name="T103" fmla="*/ 258 h 277"/>
                <a:gd name="T104" fmla="*/ 153 w 236"/>
                <a:gd name="T105" fmla="*/ 258 h 277"/>
                <a:gd name="T106" fmla="*/ 158 w 236"/>
                <a:gd name="T107" fmla="*/ 220 h 277"/>
                <a:gd name="T108" fmla="*/ 184 w 236"/>
                <a:gd name="T109" fmla="*/ 204 h 277"/>
                <a:gd name="T110" fmla="*/ 229 w 236"/>
                <a:gd name="T111" fmla="*/ 213 h 277"/>
                <a:gd name="T112" fmla="*/ 233 w 236"/>
                <a:gd name="T113" fmla="*/ 218 h 277"/>
                <a:gd name="T114" fmla="*/ 233 w 236"/>
                <a:gd name="T115" fmla="*/ 197 h 277"/>
                <a:gd name="T116" fmla="*/ 233 w 236"/>
                <a:gd name="T117" fmla="*/ 18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277">
                  <a:moveTo>
                    <a:pt x="236" y="178"/>
                  </a:moveTo>
                  <a:lnTo>
                    <a:pt x="236" y="178"/>
                  </a:lnTo>
                  <a:lnTo>
                    <a:pt x="233" y="173"/>
                  </a:lnTo>
                  <a:lnTo>
                    <a:pt x="231" y="168"/>
                  </a:lnTo>
                  <a:lnTo>
                    <a:pt x="231" y="166"/>
                  </a:lnTo>
                  <a:lnTo>
                    <a:pt x="229" y="164"/>
                  </a:lnTo>
                  <a:lnTo>
                    <a:pt x="229" y="166"/>
                  </a:lnTo>
                  <a:lnTo>
                    <a:pt x="226" y="164"/>
                  </a:lnTo>
                  <a:lnTo>
                    <a:pt x="222" y="161"/>
                  </a:lnTo>
                  <a:lnTo>
                    <a:pt x="219" y="159"/>
                  </a:lnTo>
                  <a:lnTo>
                    <a:pt x="219" y="159"/>
                  </a:lnTo>
                  <a:lnTo>
                    <a:pt x="217" y="156"/>
                  </a:lnTo>
                  <a:lnTo>
                    <a:pt x="217" y="152"/>
                  </a:lnTo>
                  <a:lnTo>
                    <a:pt x="215" y="147"/>
                  </a:lnTo>
                  <a:lnTo>
                    <a:pt x="215" y="147"/>
                  </a:lnTo>
                  <a:lnTo>
                    <a:pt x="217" y="142"/>
                  </a:lnTo>
                  <a:lnTo>
                    <a:pt x="217" y="142"/>
                  </a:lnTo>
                  <a:lnTo>
                    <a:pt x="217" y="140"/>
                  </a:lnTo>
                  <a:lnTo>
                    <a:pt x="217" y="138"/>
                  </a:lnTo>
                  <a:lnTo>
                    <a:pt x="217" y="138"/>
                  </a:lnTo>
                  <a:lnTo>
                    <a:pt x="217" y="140"/>
                  </a:lnTo>
                  <a:lnTo>
                    <a:pt x="215" y="140"/>
                  </a:lnTo>
                  <a:lnTo>
                    <a:pt x="215" y="140"/>
                  </a:lnTo>
                  <a:lnTo>
                    <a:pt x="205" y="140"/>
                  </a:lnTo>
                  <a:lnTo>
                    <a:pt x="198" y="140"/>
                  </a:lnTo>
                  <a:lnTo>
                    <a:pt x="191" y="138"/>
                  </a:lnTo>
                  <a:lnTo>
                    <a:pt x="184" y="138"/>
                  </a:lnTo>
                  <a:lnTo>
                    <a:pt x="184" y="135"/>
                  </a:lnTo>
                  <a:lnTo>
                    <a:pt x="182" y="130"/>
                  </a:lnTo>
                  <a:lnTo>
                    <a:pt x="182" y="128"/>
                  </a:lnTo>
                  <a:lnTo>
                    <a:pt x="182" y="121"/>
                  </a:lnTo>
                  <a:lnTo>
                    <a:pt x="177" y="119"/>
                  </a:lnTo>
                  <a:lnTo>
                    <a:pt x="175" y="114"/>
                  </a:lnTo>
                  <a:lnTo>
                    <a:pt x="175" y="114"/>
                  </a:lnTo>
                  <a:lnTo>
                    <a:pt x="177" y="114"/>
                  </a:lnTo>
                  <a:lnTo>
                    <a:pt x="179" y="114"/>
                  </a:lnTo>
                  <a:lnTo>
                    <a:pt x="179" y="104"/>
                  </a:lnTo>
                  <a:lnTo>
                    <a:pt x="177" y="102"/>
                  </a:lnTo>
                  <a:lnTo>
                    <a:pt x="177" y="100"/>
                  </a:lnTo>
                  <a:lnTo>
                    <a:pt x="177" y="97"/>
                  </a:lnTo>
                  <a:lnTo>
                    <a:pt x="175" y="95"/>
                  </a:lnTo>
                  <a:lnTo>
                    <a:pt x="175" y="95"/>
                  </a:lnTo>
                  <a:lnTo>
                    <a:pt x="175" y="93"/>
                  </a:lnTo>
                  <a:lnTo>
                    <a:pt x="175" y="93"/>
                  </a:lnTo>
                  <a:lnTo>
                    <a:pt x="175" y="90"/>
                  </a:lnTo>
                  <a:lnTo>
                    <a:pt x="175" y="88"/>
                  </a:lnTo>
                  <a:lnTo>
                    <a:pt x="175" y="88"/>
                  </a:lnTo>
                  <a:lnTo>
                    <a:pt x="172" y="86"/>
                  </a:lnTo>
                  <a:lnTo>
                    <a:pt x="172" y="86"/>
                  </a:lnTo>
                  <a:lnTo>
                    <a:pt x="170" y="83"/>
                  </a:lnTo>
                  <a:lnTo>
                    <a:pt x="165" y="81"/>
                  </a:lnTo>
                  <a:lnTo>
                    <a:pt x="163" y="78"/>
                  </a:lnTo>
                  <a:lnTo>
                    <a:pt x="160" y="81"/>
                  </a:lnTo>
                  <a:lnTo>
                    <a:pt x="156" y="81"/>
                  </a:lnTo>
                  <a:lnTo>
                    <a:pt x="153" y="81"/>
                  </a:lnTo>
                  <a:lnTo>
                    <a:pt x="153" y="81"/>
                  </a:lnTo>
                  <a:lnTo>
                    <a:pt x="149" y="81"/>
                  </a:lnTo>
                  <a:lnTo>
                    <a:pt x="146" y="78"/>
                  </a:lnTo>
                  <a:lnTo>
                    <a:pt x="146" y="78"/>
                  </a:lnTo>
                  <a:lnTo>
                    <a:pt x="144" y="74"/>
                  </a:lnTo>
                  <a:lnTo>
                    <a:pt x="142" y="74"/>
                  </a:lnTo>
                  <a:lnTo>
                    <a:pt x="142" y="71"/>
                  </a:lnTo>
                  <a:lnTo>
                    <a:pt x="139" y="71"/>
                  </a:lnTo>
                  <a:lnTo>
                    <a:pt x="137" y="71"/>
                  </a:lnTo>
                  <a:lnTo>
                    <a:pt x="134" y="71"/>
                  </a:lnTo>
                  <a:lnTo>
                    <a:pt x="132" y="69"/>
                  </a:lnTo>
                  <a:lnTo>
                    <a:pt x="130" y="69"/>
                  </a:lnTo>
                  <a:lnTo>
                    <a:pt x="130" y="69"/>
                  </a:lnTo>
                  <a:lnTo>
                    <a:pt x="127" y="67"/>
                  </a:lnTo>
                  <a:lnTo>
                    <a:pt x="125" y="64"/>
                  </a:lnTo>
                  <a:lnTo>
                    <a:pt x="125" y="64"/>
                  </a:lnTo>
                  <a:lnTo>
                    <a:pt x="125" y="62"/>
                  </a:lnTo>
                  <a:lnTo>
                    <a:pt x="123" y="62"/>
                  </a:lnTo>
                  <a:lnTo>
                    <a:pt x="123" y="62"/>
                  </a:lnTo>
                  <a:lnTo>
                    <a:pt x="120" y="62"/>
                  </a:lnTo>
                  <a:lnTo>
                    <a:pt x="118" y="62"/>
                  </a:lnTo>
                  <a:lnTo>
                    <a:pt x="116" y="62"/>
                  </a:lnTo>
                  <a:lnTo>
                    <a:pt x="116" y="59"/>
                  </a:lnTo>
                  <a:lnTo>
                    <a:pt x="113" y="59"/>
                  </a:lnTo>
                  <a:lnTo>
                    <a:pt x="113" y="57"/>
                  </a:lnTo>
                  <a:lnTo>
                    <a:pt x="111" y="57"/>
                  </a:lnTo>
                  <a:lnTo>
                    <a:pt x="109" y="59"/>
                  </a:lnTo>
                  <a:lnTo>
                    <a:pt x="106" y="59"/>
                  </a:lnTo>
                  <a:lnTo>
                    <a:pt x="101" y="57"/>
                  </a:lnTo>
                  <a:lnTo>
                    <a:pt x="99" y="57"/>
                  </a:lnTo>
                  <a:lnTo>
                    <a:pt x="97" y="55"/>
                  </a:lnTo>
                  <a:lnTo>
                    <a:pt x="97" y="52"/>
                  </a:lnTo>
                  <a:lnTo>
                    <a:pt x="94" y="52"/>
                  </a:lnTo>
                  <a:lnTo>
                    <a:pt x="94" y="50"/>
                  </a:lnTo>
                  <a:lnTo>
                    <a:pt x="92" y="50"/>
                  </a:lnTo>
                  <a:lnTo>
                    <a:pt x="90" y="48"/>
                  </a:lnTo>
                  <a:lnTo>
                    <a:pt x="90" y="48"/>
                  </a:lnTo>
                  <a:lnTo>
                    <a:pt x="87" y="48"/>
                  </a:lnTo>
                  <a:lnTo>
                    <a:pt x="87" y="45"/>
                  </a:lnTo>
                  <a:lnTo>
                    <a:pt x="87" y="45"/>
                  </a:lnTo>
                  <a:lnTo>
                    <a:pt x="87" y="45"/>
                  </a:lnTo>
                  <a:lnTo>
                    <a:pt x="85" y="43"/>
                  </a:lnTo>
                  <a:lnTo>
                    <a:pt x="85" y="43"/>
                  </a:lnTo>
                  <a:lnTo>
                    <a:pt x="85" y="43"/>
                  </a:lnTo>
                  <a:lnTo>
                    <a:pt x="85" y="43"/>
                  </a:lnTo>
                  <a:lnTo>
                    <a:pt x="83" y="43"/>
                  </a:lnTo>
                  <a:lnTo>
                    <a:pt x="83" y="43"/>
                  </a:lnTo>
                  <a:lnTo>
                    <a:pt x="83" y="41"/>
                  </a:lnTo>
                  <a:lnTo>
                    <a:pt x="83" y="38"/>
                  </a:lnTo>
                  <a:lnTo>
                    <a:pt x="83" y="38"/>
                  </a:lnTo>
                  <a:lnTo>
                    <a:pt x="80" y="36"/>
                  </a:lnTo>
                  <a:lnTo>
                    <a:pt x="80" y="33"/>
                  </a:lnTo>
                  <a:lnTo>
                    <a:pt x="80" y="33"/>
                  </a:lnTo>
                  <a:lnTo>
                    <a:pt x="80" y="33"/>
                  </a:lnTo>
                  <a:lnTo>
                    <a:pt x="80" y="31"/>
                  </a:lnTo>
                  <a:lnTo>
                    <a:pt x="78" y="31"/>
                  </a:lnTo>
                  <a:lnTo>
                    <a:pt x="80" y="29"/>
                  </a:lnTo>
                  <a:lnTo>
                    <a:pt x="80" y="26"/>
                  </a:lnTo>
                  <a:lnTo>
                    <a:pt x="80" y="24"/>
                  </a:lnTo>
                  <a:lnTo>
                    <a:pt x="78" y="22"/>
                  </a:lnTo>
                  <a:lnTo>
                    <a:pt x="78" y="19"/>
                  </a:lnTo>
                  <a:lnTo>
                    <a:pt x="78" y="17"/>
                  </a:lnTo>
                  <a:lnTo>
                    <a:pt x="78" y="15"/>
                  </a:lnTo>
                  <a:lnTo>
                    <a:pt x="78" y="15"/>
                  </a:lnTo>
                  <a:lnTo>
                    <a:pt x="80" y="12"/>
                  </a:lnTo>
                  <a:lnTo>
                    <a:pt x="80" y="10"/>
                  </a:lnTo>
                  <a:lnTo>
                    <a:pt x="78" y="7"/>
                  </a:lnTo>
                  <a:lnTo>
                    <a:pt x="78" y="5"/>
                  </a:lnTo>
                  <a:lnTo>
                    <a:pt x="78" y="3"/>
                  </a:lnTo>
                  <a:lnTo>
                    <a:pt x="78" y="0"/>
                  </a:lnTo>
                  <a:lnTo>
                    <a:pt x="78" y="0"/>
                  </a:lnTo>
                  <a:lnTo>
                    <a:pt x="76" y="0"/>
                  </a:lnTo>
                  <a:lnTo>
                    <a:pt x="76" y="0"/>
                  </a:lnTo>
                  <a:lnTo>
                    <a:pt x="73" y="3"/>
                  </a:lnTo>
                  <a:lnTo>
                    <a:pt x="73" y="3"/>
                  </a:lnTo>
                  <a:lnTo>
                    <a:pt x="71" y="0"/>
                  </a:lnTo>
                  <a:lnTo>
                    <a:pt x="68" y="0"/>
                  </a:lnTo>
                  <a:lnTo>
                    <a:pt x="61" y="3"/>
                  </a:lnTo>
                  <a:lnTo>
                    <a:pt x="59" y="3"/>
                  </a:lnTo>
                  <a:lnTo>
                    <a:pt x="57" y="3"/>
                  </a:lnTo>
                  <a:lnTo>
                    <a:pt x="54" y="3"/>
                  </a:lnTo>
                  <a:lnTo>
                    <a:pt x="52" y="5"/>
                  </a:lnTo>
                  <a:lnTo>
                    <a:pt x="45" y="12"/>
                  </a:lnTo>
                  <a:lnTo>
                    <a:pt x="45" y="12"/>
                  </a:lnTo>
                  <a:lnTo>
                    <a:pt x="43" y="12"/>
                  </a:lnTo>
                  <a:lnTo>
                    <a:pt x="43" y="15"/>
                  </a:lnTo>
                  <a:lnTo>
                    <a:pt x="40" y="15"/>
                  </a:lnTo>
                  <a:lnTo>
                    <a:pt x="38" y="17"/>
                  </a:lnTo>
                  <a:lnTo>
                    <a:pt x="35" y="19"/>
                  </a:lnTo>
                  <a:lnTo>
                    <a:pt x="35" y="19"/>
                  </a:lnTo>
                  <a:lnTo>
                    <a:pt x="33" y="19"/>
                  </a:lnTo>
                  <a:lnTo>
                    <a:pt x="33" y="19"/>
                  </a:lnTo>
                  <a:lnTo>
                    <a:pt x="31" y="19"/>
                  </a:lnTo>
                  <a:lnTo>
                    <a:pt x="28" y="22"/>
                  </a:lnTo>
                  <a:lnTo>
                    <a:pt x="28" y="22"/>
                  </a:lnTo>
                  <a:lnTo>
                    <a:pt x="26" y="26"/>
                  </a:lnTo>
                  <a:lnTo>
                    <a:pt x="24" y="26"/>
                  </a:lnTo>
                  <a:lnTo>
                    <a:pt x="24" y="26"/>
                  </a:lnTo>
                  <a:lnTo>
                    <a:pt x="21" y="29"/>
                  </a:lnTo>
                  <a:lnTo>
                    <a:pt x="19" y="29"/>
                  </a:lnTo>
                  <a:lnTo>
                    <a:pt x="19" y="29"/>
                  </a:lnTo>
                  <a:lnTo>
                    <a:pt x="17" y="29"/>
                  </a:lnTo>
                  <a:lnTo>
                    <a:pt x="17" y="29"/>
                  </a:lnTo>
                  <a:lnTo>
                    <a:pt x="17" y="29"/>
                  </a:lnTo>
                  <a:lnTo>
                    <a:pt x="14" y="26"/>
                  </a:lnTo>
                  <a:lnTo>
                    <a:pt x="12" y="26"/>
                  </a:lnTo>
                  <a:lnTo>
                    <a:pt x="7" y="26"/>
                  </a:lnTo>
                  <a:lnTo>
                    <a:pt x="2" y="26"/>
                  </a:lnTo>
                  <a:lnTo>
                    <a:pt x="0" y="26"/>
                  </a:lnTo>
                  <a:lnTo>
                    <a:pt x="5" y="31"/>
                  </a:lnTo>
                  <a:lnTo>
                    <a:pt x="5" y="33"/>
                  </a:lnTo>
                  <a:lnTo>
                    <a:pt x="7" y="38"/>
                  </a:lnTo>
                  <a:lnTo>
                    <a:pt x="10" y="41"/>
                  </a:lnTo>
                  <a:lnTo>
                    <a:pt x="12" y="45"/>
                  </a:lnTo>
                  <a:lnTo>
                    <a:pt x="14" y="50"/>
                  </a:lnTo>
                  <a:lnTo>
                    <a:pt x="17" y="55"/>
                  </a:lnTo>
                  <a:lnTo>
                    <a:pt x="19" y="59"/>
                  </a:lnTo>
                  <a:lnTo>
                    <a:pt x="19" y="59"/>
                  </a:lnTo>
                  <a:lnTo>
                    <a:pt x="19" y="62"/>
                  </a:lnTo>
                  <a:lnTo>
                    <a:pt x="19" y="62"/>
                  </a:lnTo>
                  <a:lnTo>
                    <a:pt x="19" y="64"/>
                  </a:lnTo>
                  <a:lnTo>
                    <a:pt x="17" y="64"/>
                  </a:lnTo>
                  <a:lnTo>
                    <a:pt x="17" y="67"/>
                  </a:lnTo>
                  <a:lnTo>
                    <a:pt x="14" y="67"/>
                  </a:lnTo>
                  <a:lnTo>
                    <a:pt x="14" y="69"/>
                  </a:lnTo>
                  <a:lnTo>
                    <a:pt x="17" y="78"/>
                  </a:lnTo>
                  <a:lnTo>
                    <a:pt x="17" y="81"/>
                  </a:lnTo>
                  <a:lnTo>
                    <a:pt x="17" y="81"/>
                  </a:lnTo>
                  <a:lnTo>
                    <a:pt x="14" y="83"/>
                  </a:lnTo>
                  <a:lnTo>
                    <a:pt x="14" y="83"/>
                  </a:lnTo>
                  <a:lnTo>
                    <a:pt x="17" y="86"/>
                  </a:lnTo>
                  <a:lnTo>
                    <a:pt x="17" y="90"/>
                  </a:lnTo>
                  <a:lnTo>
                    <a:pt x="19" y="90"/>
                  </a:lnTo>
                  <a:lnTo>
                    <a:pt x="19" y="93"/>
                  </a:lnTo>
                  <a:lnTo>
                    <a:pt x="19" y="95"/>
                  </a:lnTo>
                  <a:lnTo>
                    <a:pt x="19" y="95"/>
                  </a:lnTo>
                  <a:lnTo>
                    <a:pt x="19" y="95"/>
                  </a:lnTo>
                  <a:lnTo>
                    <a:pt x="17" y="95"/>
                  </a:lnTo>
                  <a:lnTo>
                    <a:pt x="17" y="97"/>
                  </a:lnTo>
                  <a:lnTo>
                    <a:pt x="17" y="100"/>
                  </a:lnTo>
                  <a:lnTo>
                    <a:pt x="17" y="100"/>
                  </a:lnTo>
                  <a:lnTo>
                    <a:pt x="14" y="102"/>
                  </a:lnTo>
                  <a:lnTo>
                    <a:pt x="14" y="102"/>
                  </a:lnTo>
                  <a:lnTo>
                    <a:pt x="14" y="102"/>
                  </a:lnTo>
                  <a:lnTo>
                    <a:pt x="14" y="104"/>
                  </a:lnTo>
                  <a:lnTo>
                    <a:pt x="14" y="107"/>
                  </a:lnTo>
                  <a:lnTo>
                    <a:pt x="12" y="107"/>
                  </a:lnTo>
                  <a:lnTo>
                    <a:pt x="12" y="109"/>
                  </a:lnTo>
                  <a:lnTo>
                    <a:pt x="12" y="112"/>
                  </a:lnTo>
                  <a:lnTo>
                    <a:pt x="12" y="112"/>
                  </a:lnTo>
                  <a:lnTo>
                    <a:pt x="17" y="116"/>
                  </a:lnTo>
                  <a:lnTo>
                    <a:pt x="17" y="116"/>
                  </a:lnTo>
                  <a:lnTo>
                    <a:pt x="14" y="119"/>
                  </a:lnTo>
                  <a:lnTo>
                    <a:pt x="14" y="121"/>
                  </a:lnTo>
                  <a:lnTo>
                    <a:pt x="12" y="123"/>
                  </a:lnTo>
                  <a:lnTo>
                    <a:pt x="12" y="126"/>
                  </a:lnTo>
                  <a:lnTo>
                    <a:pt x="14" y="128"/>
                  </a:lnTo>
                  <a:lnTo>
                    <a:pt x="17" y="135"/>
                  </a:lnTo>
                  <a:lnTo>
                    <a:pt x="19" y="138"/>
                  </a:lnTo>
                  <a:lnTo>
                    <a:pt x="19" y="138"/>
                  </a:lnTo>
                  <a:lnTo>
                    <a:pt x="21" y="138"/>
                  </a:lnTo>
                  <a:lnTo>
                    <a:pt x="24" y="138"/>
                  </a:lnTo>
                  <a:lnTo>
                    <a:pt x="24" y="140"/>
                  </a:lnTo>
                  <a:lnTo>
                    <a:pt x="24" y="140"/>
                  </a:lnTo>
                  <a:lnTo>
                    <a:pt x="24" y="140"/>
                  </a:lnTo>
                  <a:lnTo>
                    <a:pt x="24" y="140"/>
                  </a:lnTo>
                  <a:lnTo>
                    <a:pt x="21" y="142"/>
                  </a:lnTo>
                  <a:lnTo>
                    <a:pt x="21" y="142"/>
                  </a:lnTo>
                  <a:lnTo>
                    <a:pt x="21" y="145"/>
                  </a:lnTo>
                  <a:lnTo>
                    <a:pt x="21" y="147"/>
                  </a:lnTo>
                  <a:lnTo>
                    <a:pt x="21" y="147"/>
                  </a:lnTo>
                  <a:lnTo>
                    <a:pt x="19" y="147"/>
                  </a:lnTo>
                  <a:lnTo>
                    <a:pt x="19" y="149"/>
                  </a:lnTo>
                  <a:lnTo>
                    <a:pt x="19" y="152"/>
                  </a:lnTo>
                  <a:lnTo>
                    <a:pt x="17" y="154"/>
                  </a:lnTo>
                  <a:lnTo>
                    <a:pt x="17" y="154"/>
                  </a:lnTo>
                  <a:lnTo>
                    <a:pt x="14" y="156"/>
                  </a:lnTo>
                  <a:lnTo>
                    <a:pt x="14" y="156"/>
                  </a:lnTo>
                  <a:lnTo>
                    <a:pt x="12" y="159"/>
                  </a:lnTo>
                  <a:lnTo>
                    <a:pt x="12" y="159"/>
                  </a:lnTo>
                  <a:lnTo>
                    <a:pt x="12" y="159"/>
                  </a:lnTo>
                  <a:lnTo>
                    <a:pt x="14" y="161"/>
                  </a:lnTo>
                  <a:lnTo>
                    <a:pt x="14" y="161"/>
                  </a:lnTo>
                  <a:lnTo>
                    <a:pt x="14" y="164"/>
                  </a:lnTo>
                  <a:lnTo>
                    <a:pt x="14" y="164"/>
                  </a:lnTo>
                  <a:lnTo>
                    <a:pt x="14" y="164"/>
                  </a:lnTo>
                  <a:lnTo>
                    <a:pt x="17" y="166"/>
                  </a:lnTo>
                  <a:lnTo>
                    <a:pt x="19" y="171"/>
                  </a:lnTo>
                  <a:lnTo>
                    <a:pt x="19" y="173"/>
                  </a:lnTo>
                  <a:lnTo>
                    <a:pt x="21" y="173"/>
                  </a:lnTo>
                  <a:lnTo>
                    <a:pt x="24" y="175"/>
                  </a:lnTo>
                  <a:lnTo>
                    <a:pt x="24" y="175"/>
                  </a:lnTo>
                  <a:lnTo>
                    <a:pt x="24" y="178"/>
                  </a:lnTo>
                  <a:lnTo>
                    <a:pt x="24" y="178"/>
                  </a:lnTo>
                  <a:lnTo>
                    <a:pt x="24" y="180"/>
                  </a:lnTo>
                  <a:lnTo>
                    <a:pt x="24" y="180"/>
                  </a:lnTo>
                  <a:lnTo>
                    <a:pt x="24" y="182"/>
                  </a:lnTo>
                  <a:lnTo>
                    <a:pt x="26" y="185"/>
                  </a:lnTo>
                  <a:lnTo>
                    <a:pt x="26" y="187"/>
                  </a:lnTo>
                  <a:lnTo>
                    <a:pt x="26" y="190"/>
                  </a:lnTo>
                  <a:lnTo>
                    <a:pt x="28" y="192"/>
                  </a:lnTo>
                  <a:lnTo>
                    <a:pt x="28" y="194"/>
                  </a:lnTo>
                  <a:lnTo>
                    <a:pt x="28" y="194"/>
                  </a:lnTo>
                  <a:lnTo>
                    <a:pt x="28" y="197"/>
                  </a:lnTo>
                  <a:lnTo>
                    <a:pt x="31" y="199"/>
                  </a:lnTo>
                  <a:lnTo>
                    <a:pt x="33" y="199"/>
                  </a:lnTo>
                  <a:lnTo>
                    <a:pt x="35" y="201"/>
                  </a:lnTo>
                  <a:lnTo>
                    <a:pt x="35" y="201"/>
                  </a:lnTo>
                  <a:lnTo>
                    <a:pt x="38" y="204"/>
                  </a:lnTo>
                  <a:lnTo>
                    <a:pt x="38" y="204"/>
                  </a:lnTo>
                  <a:lnTo>
                    <a:pt x="38" y="204"/>
                  </a:lnTo>
                  <a:lnTo>
                    <a:pt x="38" y="206"/>
                  </a:lnTo>
                  <a:lnTo>
                    <a:pt x="38" y="206"/>
                  </a:lnTo>
                  <a:lnTo>
                    <a:pt x="38" y="208"/>
                  </a:lnTo>
                  <a:lnTo>
                    <a:pt x="35" y="211"/>
                  </a:lnTo>
                  <a:lnTo>
                    <a:pt x="35" y="211"/>
                  </a:lnTo>
                  <a:lnTo>
                    <a:pt x="38" y="213"/>
                  </a:lnTo>
                  <a:lnTo>
                    <a:pt x="38" y="216"/>
                  </a:lnTo>
                  <a:lnTo>
                    <a:pt x="38" y="216"/>
                  </a:lnTo>
                  <a:lnTo>
                    <a:pt x="38" y="218"/>
                  </a:lnTo>
                  <a:lnTo>
                    <a:pt x="35" y="218"/>
                  </a:lnTo>
                  <a:lnTo>
                    <a:pt x="35" y="218"/>
                  </a:lnTo>
                  <a:lnTo>
                    <a:pt x="35" y="220"/>
                  </a:lnTo>
                  <a:lnTo>
                    <a:pt x="35" y="220"/>
                  </a:lnTo>
                  <a:lnTo>
                    <a:pt x="35" y="223"/>
                  </a:lnTo>
                  <a:lnTo>
                    <a:pt x="38" y="223"/>
                  </a:lnTo>
                  <a:lnTo>
                    <a:pt x="35" y="225"/>
                  </a:lnTo>
                  <a:lnTo>
                    <a:pt x="35" y="225"/>
                  </a:lnTo>
                  <a:lnTo>
                    <a:pt x="35" y="225"/>
                  </a:lnTo>
                  <a:lnTo>
                    <a:pt x="35" y="227"/>
                  </a:lnTo>
                  <a:lnTo>
                    <a:pt x="38" y="227"/>
                  </a:lnTo>
                  <a:lnTo>
                    <a:pt x="40" y="230"/>
                  </a:lnTo>
                  <a:lnTo>
                    <a:pt x="40" y="230"/>
                  </a:lnTo>
                  <a:lnTo>
                    <a:pt x="40" y="230"/>
                  </a:lnTo>
                  <a:lnTo>
                    <a:pt x="40" y="232"/>
                  </a:lnTo>
                  <a:lnTo>
                    <a:pt x="40" y="232"/>
                  </a:lnTo>
                  <a:lnTo>
                    <a:pt x="40" y="234"/>
                  </a:lnTo>
                  <a:lnTo>
                    <a:pt x="40" y="237"/>
                  </a:lnTo>
                  <a:lnTo>
                    <a:pt x="40" y="237"/>
                  </a:lnTo>
                  <a:lnTo>
                    <a:pt x="43" y="237"/>
                  </a:lnTo>
                  <a:lnTo>
                    <a:pt x="45" y="242"/>
                  </a:lnTo>
                  <a:lnTo>
                    <a:pt x="47" y="244"/>
                  </a:lnTo>
                  <a:lnTo>
                    <a:pt x="50" y="249"/>
                  </a:lnTo>
                  <a:lnTo>
                    <a:pt x="50" y="251"/>
                  </a:lnTo>
                  <a:lnTo>
                    <a:pt x="52" y="253"/>
                  </a:lnTo>
                  <a:lnTo>
                    <a:pt x="52" y="256"/>
                  </a:lnTo>
                  <a:lnTo>
                    <a:pt x="52" y="258"/>
                  </a:lnTo>
                  <a:lnTo>
                    <a:pt x="54" y="260"/>
                  </a:lnTo>
                  <a:lnTo>
                    <a:pt x="54" y="263"/>
                  </a:lnTo>
                  <a:lnTo>
                    <a:pt x="54" y="265"/>
                  </a:lnTo>
                  <a:lnTo>
                    <a:pt x="54" y="265"/>
                  </a:lnTo>
                  <a:lnTo>
                    <a:pt x="57" y="270"/>
                  </a:lnTo>
                  <a:lnTo>
                    <a:pt x="57" y="272"/>
                  </a:lnTo>
                  <a:lnTo>
                    <a:pt x="57" y="275"/>
                  </a:lnTo>
                  <a:lnTo>
                    <a:pt x="57" y="275"/>
                  </a:lnTo>
                  <a:lnTo>
                    <a:pt x="59" y="277"/>
                  </a:lnTo>
                  <a:lnTo>
                    <a:pt x="59" y="277"/>
                  </a:lnTo>
                  <a:lnTo>
                    <a:pt x="59" y="277"/>
                  </a:lnTo>
                  <a:lnTo>
                    <a:pt x="61" y="277"/>
                  </a:lnTo>
                  <a:lnTo>
                    <a:pt x="64" y="277"/>
                  </a:lnTo>
                  <a:lnTo>
                    <a:pt x="68" y="277"/>
                  </a:lnTo>
                  <a:lnTo>
                    <a:pt x="71" y="277"/>
                  </a:lnTo>
                  <a:lnTo>
                    <a:pt x="71" y="275"/>
                  </a:lnTo>
                  <a:lnTo>
                    <a:pt x="73" y="272"/>
                  </a:lnTo>
                  <a:lnTo>
                    <a:pt x="73" y="270"/>
                  </a:lnTo>
                  <a:lnTo>
                    <a:pt x="73" y="270"/>
                  </a:lnTo>
                  <a:lnTo>
                    <a:pt x="76" y="268"/>
                  </a:lnTo>
                  <a:lnTo>
                    <a:pt x="78" y="268"/>
                  </a:lnTo>
                  <a:lnTo>
                    <a:pt x="78" y="265"/>
                  </a:lnTo>
                  <a:lnTo>
                    <a:pt x="78" y="263"/>
                  </a:lnTo>
                  <a:lnTo>
                    <a:pt x="78" y="263"/>
                  </a:lnTo>
                  <a:lnTo>
                    <a:pt x="80" y="263"/>
                  </a:lnTo>
                  <a:lnTo>
                    <a:pt x="83" y="260"/>
                  </a:lnTo>
                  <a:lnTo>
                    <a:pt x="85" y="260"/>
                  </a:lnTo>
                  <a:lnTo>
                    <a:pt x="85" y="258"/>
                  </a:lnTo>
                  <a:lnTo>
                    <a:pt x="85" y="256"/>
                  </a:lnTo>
                  <a:lnTo>
                    <a:pt x="85" y="256"/>
                  </a:lnTo>
                  <a:lnTo>
                    <a:pt x="87" y="256"/>
                  </a:lnTo>
                  <a:lnTo>
                    <a:pt x="87" y="256"/>
                  </a:lnTo>
                  <a:lnTo>
                    <a:pt x="90" y="256"/>
                  </a:lnTo>
                  <a:lnTo>
                    <a:pt x="92" y="260"/>
                  </a:lnTo>
                  <a:lnTo>
                    <a:pt x="94" y="260"/>
                  </a:lnTo>
                  <a:lnTo>
                    <a:pt x="97" y="260"/>
                  </a:lnTo>
                  <a:lnTo>
                    <a:pt x="99" y="260"/>
                  </a:lnTo>
                  <a:lnTo>
                    <a:pt x="99" y="260"/>
                  </a:lnTo>
                  <a:lnTo>
                    <a:pt x="109" y="260"/>
                  </a:lnTo>
                  <a:lnTo>
                    <a:pt x="109" y="260"/>
                  </a:lnTo>
                  <a:lnTo>
                    <a:pt x="111" y="263"/>
                  </a:lnTo>
                  <a:lnTo>
                    <a:pt x="113" y="263"/>
                  </a:lnTo>
                  <a:lnTo>
                    <a:pt x="113" y="263"/>
                  </a:lnTo>
                  <a:lnTo>
                    <a:pt x="116" y="263"/>
                  </a:lnTo>
                  <a:lnTo>
                    <a:pt x="118" y="268"/>
                  </a:lnTo>
                  <a:lnTo>
                    <a:pt x="118" y="270"/>
                  </a:lnTo>
                  <a:lnTo>
                    <a:pt x="120" y="272"/>
                  </a:lnTo>
                  <a:lnTo>
                    <a:pt x="123" y="275"/>
                  </a:lnTo>
                  <a:lnTo>
                    <a:pt x="123" y="277"/>
                  </a:lnTo>
                  <a:lnTo>
                    <a:pt x="123" y="277"/>
                  </a:lnTo>
                  <a:lnTo>
                    <a:pt x="123" y="272"/>
                  </a:lnTo>
                  <a:lnTo>
                    <a:pt x="125" y="270"/>
                  </a:lnTo>
                  <a:lnTo>
                    <a:pt x="125" y="268"/>
                  </a:lnTo>
                  <a:lnTo>
                    <a:pt x="127" y="260"/>
                  </a:lnTo>
                  <a:lnTo>
                    <a:pt x="127" y="260"/>
                  </a:lnTo>
                  <a:lnTo>
                    <a:pt x="130" y="260"/>
                  </a:lnTo>
                  <a:lnTo>
                    <a:pt x="130" y="258"/>
                  </a:lnTo>
                  <a:lnTo>
                    <a:pt x="130" y="260"/>
                  </a:lnTo>
                  <a:lnTo>
                    <a:pt x="132" y="260"/>
                  </a:lnTo>
                  <a:lnTo>
                    <a:pt x="132" y="258"/>
                  </a:lnTo>
                  <a:lnTo>
                    <a:pt x="139" y="258"/>
                  </a:lnTo>
                  <a:lnTo>
                    <a:pt x="149" y="258"/>
                  </a:lnTo>
                  <a:lnTo>
                    <a:pt x="149" y="258"/>
                  </a:lnTo>
                  <a:lnTo>
                    <a:pt x="149" y="260"/>
                  </a:lnTo>
                  <a:lnTo>
                    <a:pt x="149" y="263"/>
                  </a:lnTo>
                  <a:lnTo>
                    <a:pt x="151" y="263"/>
                  </a:lnTo>
                  <a:lnTo>
                    <a:pt x="151" y="265"/>
                  </a:lnTo>
                  <a:lnTo>
                    <a:pt x="151" y="263"/>
                  </a:lnTo>
                  <a:lnTo>
                    <a:pt x="153" y="258"/>
                  </a:lnTo>
                  <a:lnTo>
                    <a:pt x="153" y="253"/>
                  </a:lnTo>
                  <a:lnTo>
                    <a:pt x="153" y="246"/>
                  </a:lnTo>
                  <a:lnTo>
                    <a:pt x="156" y="239"/>
                  </a:lnTo>
                  <a:lnTo>
                    <a:pt x="156" y="234"/>
                  </a:lnTo>
                  <a:lnTo>
                    <a:pt x="153" y="230"/>
                  </a:lnTo>
                  <a:lnTo>
                    <a:pt x="156" y="225"/>
                  </a:lnTo>
                  <a:lnTo>
                    <a:pt x="158" y="220"/>
                  </a:lnTo>
                  <a:lnTo>
                    <a:pt x="160" y="218"/>
                  </a:lnTo>
                  <a:lnTo>
                    <a:pt x="160" y="213"/>
                  </a:lnTo>
                  <a:lnTo>
                    <a:pt x="163" y="208"/>
                  </a:lnTo>
                  <a:lnTo>
                    <a:pt x="165" y="208"/>
                  </a:lnTo>
                  <a:lnTo>
                    <a:pt x="175" y="206"/>
                  </a:lnTo>
                  <a:lnTo>
                    <a:pt x="177" y="206"/>
                  </a:lnTo>
                  <a:lnTo>
                    <a:pt x="184" y="204"/>
                  </a:lnTo>
                  <a:lnTo>
                    <a:pt x="193" y="201"/>
                  </a:lnTo>
                  <a:lnTo>
                    <a:pt x="200" y="201"/>
                  </a:lnTo>
                  <a:lnTo>
                    <a:pt x="210" y="201"/>
                  </a:lnTo>
                  <a:lnTo>
                    <a:pt x="217" y="206"/>
                  </a:lnTo>
                  <a:lnTo>
                    <a:pt x="222" y="208"/>
                  </a:lnTo>
                  <a:lnTo>
                    <a:pt x="229" y="213"/>
                  </a:lnTo>
                  <a:lnTo>
                    <a:pt x="229" y="213"/>
                  </a:lnTo>
                  <a:lnTo>
                    <a:pt x="229" y="218"/>
                  </a:lnTo>
                  <a:lnTo>
                    <a:pt x="229" y="220"/>
                  </a:lnTo>
                  <a:lnTo>
                    <a:pt x="229" y="220"/>
                  </a:lnTo>
                  <a:lnTo>
                    <a:pt x="231" y="220"/>
                  </a:lnTo>
                  <a:lnTo>
                    <a:pt x="231" y="218"/>
                  </a:lnTo>
                  <a:lnTo>
                    <a:pt x="231" y="218"/>
                  </a:lnTo>
                  <a:lnTo>
                    <a:pt x="233" y="218"/>
                  </a:lnTo>
                  <a:lnTo>
                    <a:pt x="233" y="216"/>
                  </a:lnTo>
                  <a:lnTo>
                    <a:pt x="231" y="213"/>
                  </a:lnTo>
                  <a:lnTo>
                    <a:pt x="229" y="211"/>
                  </a:lnTo>
                  <a:lnTo>
                    <a:pt x="229" y="208"/>
                  </a:lnTo>
                  <a:lnTo>
                    <a:pt x="231" y="204"/>
                  </a:lnTo>
                  <a:lnTo>
                    <a:pt x="231" y="201"/>
                  </a:lnTo>
                  <a:lnTo>
                    <a:pt x="233" y="197"/>
                  </a:lnTo>
                  <a:lnTo>
                    <a:pt x="233" y="197"/>
                  </a:lnTo>
                  <a:lnTo>
                    <a:pt x="233" y="197"/>
                  </a:lnTo>
                  <a:lnTo>
                    <a:pt x="233" y="194"/>
                  </a:lnTo>
                  <a:lnTo>
                    <a:pt x="233" y="194"/>
                  </a:lnTo>
                  <a:lnTo>
                    <a:pt x="233" y="194"/>
                  </a:lnTo>
                  <a:lnTo>
                    <a:pt x="233" y="190"/>
                  </a:lnTo>
                  <a:lnTo>
                    <a:pt x="233" y="185"/>
                  </a:lnTo>
                  <a:lnTo>
                    <a:pt x="236" y="180"/>
                  </a:lnTo>
                  <a:lnTo>
                    <a:pt x="236" y="180"/>
                  </a:lnTo>
                  <a:lnTo>
                    <a:pt x="236" y="180"/>
                  </a:lnTo>
                  <a:lnTo>
                    <a:pt x="236" y="180"/>
                  </a:lnTo>
                  <a:lnTo>
                    <a:pt x="236"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5" name="Freeform 381"/>
            <p:cNvSpPr>
              <a:spLocks/>
            </p:cNvSpPr>
            <p:nvPr userDrawn="1"/>
          </p:nvSpPr>
          <p:spPr bwMode="auto">
            <a:xfrm>
              <a:off x="5256" y="2209"/>
              <a:ext cx="61" cy="36"/>
            </a:xfrm>
            <a:custGeom>
              <a:avLst/>
              <a:gdLst>
                <a:gd name="T0" fmla="*/ 61 w 61"/>
                <a:gd name="T1" fmla="*/ 29 h 36"/>
                <a:gd name="T2" fmla="*/ 58 w 61"/>
                <a:gd name="T3" fmla="*/ 26 h 36"/>
                <a:gd name="T4" fmla="*/ 58 w 61"/>
                <a:gd name="T5" fmla="*/ 24 h 36"/>
                <a:gd name="T6" fmla="*/ 58 w 61"/>
                <a:gd name="T7" fmla="*/ 22 h 36"/>
                <a:gd name="T8" fmla="*/ 56 w 61"/>
                <a:gd name="T9" fmla="*/ 19 h 36"/>
                <a:gd name="T10" fmla="*/ 54 w 61"/>
                <a:gd name="T11" fmla="*/ 19 h 36"/>
                <a:gd name="T12" fmla="*/ 49 w 61"/>
                <a:gd name="T13" fmla="*/ 17 h 36"/>
                <a:gd name="T14" fmla="*/ 49 w 61"/>
                <a:gd name="T15" fmla="*/ 15 h 36"/>
                <a:gd name="T16" fmla="*/ 49 w 61"/>
                <a:gd name="T17" fmla="*/ 12 h 36"/>
                <a:gd name="T18" fmla="*/ 49 w 61"/>
                <a:gd name="T19" fmla="*/ 10 h 36"/>
                <a:gd name="T20" fmla="*/ 47 w 61"/>
                <a:gd name="T21" fmla="*/ 8 h 36"/>
                <a:gd name="T22" fmla="*/ 42 w 61"/>
                <a:gd name="T23" fmla="*/ 5 h 36"/>
                <a:gd name="T24" fmla="*/ 42 w 61"/>
                <a:gd name="T25" fmla="*/ 5 h 36"/>
                <a:gd name="T26" fmla="*/ 40 w 61"/>
                <a:gd name="T27" fmla="*/ 8 h 36"/>
                <a:gd name="T28" fmla="*/ 37 w 61"/>
                <a:gd name="T29" fmla="*/ 8 h 36"/>
                <a:gd name="T30" fmla="*/ 33 w 61"/>
                <a:gd name="T31" fmla="*/ 5 h 36"/>
                <a:gd name="T32" fmla="*/ 28 w 61"/>
                <a:gd name="T33" fmla="*/ 5 h 36"/>
                <a:gd name="T34" fmla="*/ 25 w 61"/>
                <a:gd name="T35" fmla="*/ 5 h 36"/>
                <a:gd name="T36" fmla="*/ 25 w 61"/>
                <a:gd name="T37" fmla="*/ 5 h 36"/>
                <a:gd name="T38" fmla="*/ 25 w 61"/>
                <a:gd name="T39" fmla="*/ 3 h 36"/>
                <a:gd name="T40" fmla="*/ 21 w 61"/>
                <a:gd name="T41" fmla="*/ 0 h 36"/>
                <a:gd name="T42" fmla="*/ 16 w 61"/>
                <a:gd name="T43" fmla="*/ 0 h 36"/>
                <a:gd name="T44" fmla="*/ 14 w 61"/>
                <a:gd name="T45" fmla="*/ 3 h 36"/>
                <a:gd name="T46" fmla="*/ 11 w 61"/>
                <a:gd name="T47" fmla="*/ 5 h 36"/>
                <a:gd name="T48" fmla="*/ 9 w 61"/>
                <a:gd name="T49" fmla="*/ 8 h 36"/>
                <a:gd name="T50" fmla="*/ 7 w 61"/>
                <a:gd name="T51" fmla="*/ 15 h 36"/>
                <a:gd name="T52" fmla="*/ 4 w 61"/>
                <a:gd name="T53" fmla="*/ 17 h 36"/>
                <a:gd name="T54" fmla="*/ 2 w 61"/>
                <a:gd name="T55" fmla="*/ 22 h 36"/>
                <a:gd name="T56" fmla="*/ 0 w 61"/>
                <a:gd name="T57" fmla="*/ 24 h 36"/>
                <a:gd name="T58" fmla="*/ 2 w 61"/>
                <a:gd name="T59" fmla="*/ 26 h 36"/>
                <a:gd name="T60" fmla="*/ 2 w 61"/>
                <a:gd name="T61" fmla="*/ 26 h 36"/>
                <a:gd name="T62" fmla="*/ 4 w 61"/>
                <a:gd name="T63" fmla="*/ 31 h 36"/>
                <a:gd name="T64" fmla="*/ 9 w 61"/>
                <a:gd name="T65" fmla="*/ 34 h 36"/>
                <a:gd name="T66" fmla="*/ 14 w 61"/>
                <a:gd name="T67" fmla="*/ 31 h 36"/>
                <a:gd name="T68" fmla="*/ 16 w 61"/>
                <a:gd name="T69" fmla="*/ 34 h 36"/>
                <a:gd name="T70" fmla="*/ 18 w 61"/>
                <a:gd name="T71" fmla="*/ 34 h 36"/>
                <a:gd name="T72" fmla="*/ 18 w 61"/>
                <a:gd name="T73" fmla="*/ 34 h 36"/>
                <a:gd name="T74" fmla="*/ 21 w 61"/>
                <a:gd name="T75" fmla="*/ 36 h 36"/>
                <a:gd name="T76" fmla="*/ 28 w 61"/>
                <a:gd name="T77" fmla="*/ 34 h 36"/>
                <a:gd name="T78" fmla="*/ 28 w 61"/>
                <a:gd name="T79" fmla="*/ 31 h 36"/>
                <a:gd name="T80" fmla="*/ 33 w 61"/>
                <a:gd name="T81" fmla="*/ 31 h 36"/>
                <a:gd name="T82" fmla="*/ 35 w 61"/>
                <a:gd name="T83" fmla="*/ 34 h 36"/>
                <a:gd name="T84" fmla="*/ 40 w 61"/>
                <a:gd name="T85" fmla="*/ 34 h 36"/>
                <a:gd name="T86" fmla="*/ 47 w 61"/>
                <a:gd name="T87" fmla="*/ 34 h 36"/>
                <a:gd name="T88" fmla="*/ 51 w 61"/>
                <a:gd name="T89" fmla="*/ 31 h 36"/>
                <a:gd name="T90" fmla="*/ 54 w 61"/>
                <a:gd name="T91" fmla="*/ 34 h 36"/>
                <a:gd name="T92" fmla="*/ 58 w 61"/>
                <a:gd name="T93" fmla="*/ 31 h 36"/>
                <a:gd name="T94" fmla="*/ 58 w 61"/>
                <a:gd name="T95" fmla="*/ 31 h 36"/>
                <a:gd name="T96" fmla="*/ 61 w 61"/>
                <a:gd name="T97" fmla="*/ 31 h 36"/>
                <a:gd name="T98" fmla="*/ 61 w 61"/>
                <a:gd name="T9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36">
                  <a:moveTo>
                    <a:pt x="61" y="29"/>
                  </a:moveTo>
                  <a:lnTo>
                    <a:pt x="61" y="29"/>
                  </a:lnTo>
                  <a:lnTo>
                    <a:pt x="58" y="26"/>
                  </a:lnTo>
                  <a:lnTo>
                    <a:pt x="58" y="26"/>
                  </a:lnTo>
                  <a:lnTo>
                    <a:pt x="58" y="26"/>
                  </a:lnTo>
                  <a:lnTo>
                    <a:pt x="58" y="24"/>
                  </a:lnTo>
                  <a:lnTo>
                    <a:pt x="61" y="22"/>
                  </a:lnTo>
                  <a:lnTo>
                    <a:pt x="58" y="22"/>
                  </a:lnTo>
                  <a:lnTo>
                    <a:pt x="58" y="19"/>
                  </a:lnTo>
                  <a:lnTo>
                    <a:pt x="56" y="19"/>
                  </a:lnTo>
                  <a:lnTo>
                    <a:pt x="56" y="19"/>
                  </a:lnTo>
                  <a:lnTo>
                    <a:pt x="54" y="19"/>
                  </a:lnTo>
                  <a:lnTo>
                    <a:pt x="51" y="19"/>
                  </a:lnTo>
                  <a:lnTo>
                    <a:pt x="49" y="17"/>
                  </a:lnTo>
                  <a:lnTo>
                    <a:pt x="49" y="15"/>
                  </a:lnTo>
                  <a:lnTo>
                    <a:pt x="49" y="15"/>
                  </a:lnTo>
                  <a:lnTo>
                    <a:pt x="49" y="12"/>
                  </a:lnTo>
                  <a:lnTo>
                    <a:pt x="49" y="12"/>
                  </a:lnTo>
                  <a:lnTo>
                    <a:pt x="49" y="12"/>
                  </a:lnTo>
                  <a:lnTo>
                    <a:pt x="49" y="10"/>
                  </a:lnTo>
                  <a:lnTo>
                    <a:pt x="49" y="8"/>
                  </a:lnTo>
                  <a:lnTo>
                    <a:pt x="47" y="8"/>
                  </a:lnTo>
                  <a:lnTo>
                    <a:pt x="44" y="8"/>
                  </a:lnTo>
                  <a:lnTo>
                    <a:pt x="42" y="5"/>
                  </a:lnTo>
                  <a:lnTo>
                    <a:pt x="42" y="5"/>
                  </a:lnTo>
                  <a:lnTo>
                    <a:pt x="42" y="5"/>
                  </a:lnTo>
                  <a:lnTo>
                    <a:pt x="40" y="8"/>
                  </a:lnTo>
                  <a:lnTo>
                    <a:pt x="40" y="8"/>
                  </a:lnTo>
                  <a:lnTo>
                    <a:pt x="37" y="8"/>
                  </a:lnTo>
                  <a:lnTo>
                    <a:pt x="37" y="8"/>
                  </a:lnTo>
                  <a:lnTo>
                    <a:pt x="35" y="8"/>
                  </a:lnTo>
                  <a:lnTo>
                    <a:pt x="33" y="5"/>
                  </a:lnTo>
                  <a:lnTo>
                    <a:pt x="30" y="5"/>
                  </a:lnTo>
                  <a:lnTo>
                    <a:pt x="28" y="5"/>
                  </a:lnTo>
                  <a:lnTo>
                    <a:pt x="25" y="5"/>
                  </a:lnTo>
                  <a:lnTo>
                    <a:pt x="25" y="5"/>
                  </a:lnTo>
                  <a:lnTo>
                    <a:pt x="25" y="5"/>
                  </a:lnTo>
                  <a:lnTo>
                    <a:pt x="25" y="5"/>
                  </a:lnTo>
                  <a:lnTo>
                    <a:pt x="25" y="3"/>
                  </a:lnTo>
                  <a:lnTo>
                    <a:pt x="25" y="3"/>
                  </a:lnTo>
                  <a:lnTo>
                    <a:pt x="23" y="3"/>
                  </a:lnTo>
                  <a:lnTo>
                    <a:pt x="21" y="0"/>
                  </a:lnTo>
                  <a:lnTo>
                    <a:pt x="18" y="0"/>
                  </a:lnTo>
                  <a:lnTo>
                    <a:pt x="16" y="0"/>
                  </a:lnTo>
                  <a:lnTo>
                    <a:pt x="16" y="3"/>
                  </a:lnTo>
                  <a:lnTo>
                    <a:pt x="14" y="3"/>
                  </a:lnTo>
                  <a:lnTo>
                    <a:pt x="14" y="5"/>
                  </a:lnTo>
                  <a:lnTo>
                    <a:pt x="11" y="5"/>
                  </a:lnTo>
                  <a:lnTo>
                    <a:pt x="11" y="5"/>
                  </a:lnTo>
                  <a:lnTo>
                    <a:pt x="9" y="8"/>
                  </a:lnTo>
                  <a:lnTo>
                    <a:pt x="7" y="12"/>
                  </a:lnTo>
                  <a:lnTo>
                    <a:pt x="7" y="15"/>
                  </a:lnTo>
                  <a:lnTo>
                    <a:pt x="4" y="17"/>
                  </a:lnTo>
                  <a:lnTo>
                    <a:pt x="4" y="17"/>
                  </a:lnTo>
                  <a:lnTo>
                    <a:pt x="2" y="19"/>
                  </a:lnTo>
                  <a:lnTo>
                    <a:pt x="2" y="22"/>
                  </a:lnTo>
                  <a:lnTo>
                    <a:pt x="2" y="22"/>
                  </a:lnTo>
                  <a:lnTo>
                    <a:pt x="0" y="24"/>
                  </a:lnTo>
                  <a:lnTo>
                    <a:pt x="0" y="24"/>
                  </a:lnTo>
                  <a:lnTo>
                    <a:pt x="2" y="26"/>
                  </a:lnTo>
                  <a:lnTo>
                    <a:pt x="2" y="26"/>
                  </a:lnTo>
                  <a:lnTo>
                    <a:pt x="2" y="26"/>
                  </a:lnTo>
                  <a:lnTo>
                    <a:pt x="4" y="29"/>
                  </a:lnTo>
                  <a:lnTo>
                    <a:pt x="4" y="31"/>
                  </a:lnTo>
                  <a:lnTo>
                    <a:pt x="7" y="31"/>
                  </a:lnTo>
                  <a:lnTo>
                    <a:pt x="9" y="34"/>
                  </a:lnTo>
                  <a:lnTo>
                    <a:pt x="11" y="31"/>
                  </a:lnTo>
                  <a:lnTo>
                    <a:pt x="14" y="31"/>
                  </a:lnTo>
                  <a:lnTo>
                    <a:pt x="16" y="34"/>
                  </a:lnTo>
                  <a:lnTo>
                    <a:pt x="16" y="34"/>
                  </a:lnTo>
                  <a:lnTo>
                    <a:pt x="16" y="34"/>
                  </a:lnTo>
                  <a:lnTo>
                    <a:pt x="18" y="34"/>
                  </a:lnTo>
                  <a:lnTo>
                    <a:pt x="18" y="34"/>
                  </a:lnTo>
                  <a:lnTo>
                    <a:pt x="18" y="34"/>
                  </a:lnTo>
                  <a:lnTo>
                    <a:pt x="18" y="36"/>
                  </a:lnTo>
                  <a:lnTo>
                    <a:pt x="21" y="36"/>
                  </a:lnTo>
                  <a:lnTo>
                    <a:pt x="23" y="34"/>
                  </a:lnTo>
                  <a:lnTo>
                    <a:pt x="28" y="34"/>
                  </a:lnTo>
                  <a:lnTo>
                    <a:pt x="28" y="31"/>
                  </a:lnTo>
                  <a:lnTo>
                    <a:pt x="28" y="31"/>
                  </a:lnTo>
                  <a:lnTo>
                    <a:pt x="30" y="31"/>
                  </a:lnTo>
                  <a:lnTo>
                    <a:pt x="33" y="31"/>
                  </a:lnTo>
                  <a:lnTo>
                    <a:pt x="35" y="34"/>
                  </a:lnTo>
                  <a:lnTo>
                    <a:pt x="35" y="34"/>
                  </a:lnTo>
                  <a:lnTo>
                    <a:pt x="37" y="34"/>
                  </a:lnTo>
                  <a:lnTo>
                    <a:pt x="40" y="34"/>
                  </a:lnTo>
                  <a:lnTo>
                    <a:pt x="44" y="34"/>
                  </a:lnTo>
                  <a:lnTo>
                    <a:pt x="47" y="34"/>
                  </a:lnTo>
                  <a:lnTo>
                    <a:pt x="49" y="31"/>
                  </a:lnTo>
                  <a:lnTo>
                    <a:pt x="51" y="31"/>
                  </a:lnTo>
                  <a:lnTo>
                    <a:pt x="51" y="34"/>
                  </a:lnTo>
                  <a:lnTo>
                    <a:pt x="54" y="34"/>
                  </a:lnTo>
                  <a:lnTo>
                    <a:pt x="56" y="31"/>
                  </a:lnTo>
                  <a:lnTo>
                    <a:pt x="58" y="31"/>
                  </a:lnTo>
                  <a:lnTo>
                    <a:pt x="58" y="31"/>
                  </a:lnTo>
                  <a:lnTo>
                    <a:pt x="58" y="31"/>
                  </a:lnTo>
                  <a:lnTo>
                    <a:pt x="61" y="31"/>
                  </a:lnTo>
                  <a:lnTo>
                    <a:pt x="61" y="31"/>
                  </a:lnTo>
                  <a:lnTo>
                    <a:pt x="61" y="31"/>
                  </a:lnTo>
                  <a:lnTo>
                    <a:pt x="61"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6" name="Freeform 382"/>
            <p:cNvSpPr>
              <a:spLocks/>
            </p:cNvSpPr>
            <p:nvPr userDrawn="1"/>
          </p:nvSpPr>
          <p:spPr bwMode="auto">
            <a:xfrm>
              <a:off x="3667" y="2545"/>
              <a:ext cx="57" cy="133"/>
            </a:xfrm>
            <a:custGeom>
              <a:avLst/>
              <a:gdLst>
                <a:gd name="T0" fmla="*/ 57 w 57"/>
                <a:gd name="T1" fmla="*/ 33 h 133"/>
                <a:gd name="T2" fmla="*/ 54 w 57"/>
                <a:gd name="T3" fmla="*/ 29 h 133"/>
                <a:gd name="T4" fmla="*/ 52 w 57"/>
                <a:gd name="T5" fmla="*/ 21 h 133"/>
                <a:gd name="T6" fmla="*/ 54 w 57"/>
                <a:gd name="T7" fmla="*/ 17 h 133"/>
                <a:gd name="T8" fmla="*/ 50 w 57"/>
                <a:gd name="T9" fmla="*/ 12 h 133"/>
                <a:gd name="T10" fmla="*/ 45 w 57"/>
                <a:gd name="T11" fmla="*/ 7 h 133"/>
                <a:gd name="T12" fmla="*/ 40 w 57"/>
                <a:gd name="T13" fmla="*/ 0 h 133"/>
                <a:gd name="T14" fmla="*/ 35 w 57"/>
                <a:gd name="T15" fmla="*/ 3 h 133"/>
                <a:gd name="T16" fmla="*/ 31 w 57"/>
                <a:gd name="T17" fmla="*/ 5 h 133"/>
                <a:gd name="T18" fmla="*/ 31 w 57"/>
                <a:gd name="T19" fmla="*/ 12 h 133"/>
                <a:gd name="T20" fmla="*/ 28 w 57"/>
                <a:gd name="T21" fmla="*/ 17 h 133"/>
                <a:gd name="T22" fmla="*/ 17 w 57"/>
                <a:gd name="T23" fmla="*/ 21 h 133"/>
                <a:gd name="T24" fmla="*/ 14 w 57"/>
                <a:gd name="T25" fmla="*/ 21 h 133"/>
                <a:gd name="T26" fmla="*/ 12 w 57"/>
                <a:gd name="T27" fmla="*/ 21 h 133"/>
                <a:gd name="T28" fmla="*/ 9 w 57"/>
                <a:gd name="T29" fmla="*/ 24 h 133"/>
                <a:gd name="T30" fmla="*/ 7 w 57"/>
                <a:gd name="T31" fmla="*/ 26 h 133"/>
                <a:gd name="T32" fmla="*/ 7 w 57"/>
                <a:gd name="T33" fmla="*/ 29 h 133"/>
                <a:gd name="T34" fmla="*/ 5 w 57"/>
                <a:gd name="T35" fmla="*/ 29 h 133"/>
                <a:gd name="T36" fmla="*/ 5 w 57"/>
                <a:gd name="T37" fmla="*/ 31 h 133"/>
                <a:gd name="T38" fmla="*/ 2 w 57"/>
                <a:gd name="T39" fmla="*/ 36 h 133"/>
                <a:gd name="T40" fmla="*/ 0 w 57"/>
                <a:gd name="T41" fmla="*/ 45 h 133"/>
                <a:gd name="T42" fmla="*/ 9 w 57"/>
                <a:gd name="T43" fmla="*/ 50 h 133"/>
                <a:gd name="T44" fmla="*/ 12 w 57"/>
                <a:gd name="T45" fmla="*/ 57 h 133"/>
                <a:gd name="T46" fmla="*/ 12 w 57"/>
                <a:gd name="T47" fmla="*/ 64 h 133"/>
                <a:gd name="T48" fmla="*/ 17 w 57"/>
                <a:gd name="T49" fmla="*/ 71 h 133"/>
                <a:gd name="T50" fmla="*/ 17 w 57"/>
                <a:gd name="T51" fmla="*/ 88 h 133"/>
                <a:gd name="T52" fmla="*/ 17 w 57"/>
                <a:gd name="T53" fmla="*/ 107 h 133"/>
                <a:gd name="T54" fmla="*/ 17 w 57"/>
                <a:gd name="T55" fmla="*/ 118 h 133"/>
                <a:gd name="T56" fmla="*/ 17 w 57"/>
                <a:gd name="T57" fmla="*/ 121 h 133"/>
                <a:gd name="T58" fmla="*/ 19 w 57"/>
                <a:gd name="T59" fmla="*/ 128 h 133"/>
                <a:gd name="T60" fmla="*/ 17 w 57"/>
                <a:gd name="T61" fmla="*/ 133 h 133"/>
                <a:gd name="T62" fmla="*/ 35 w 57"/>
                <a:gd name="T63" fmla="*/ 128 h 133"/>
                <a:gd name="T64" fmla="*/ 38 w 57"/>
                <a:gd name="T65" fmla="*/ 123 h 133"/>
                <a:gd name="T66" fmla="*/ 38 w 57"/>
                <a:gd name="T67" fmla="*/ 118 h 133"/>
                <a:gd name="T68" fmla="*/ 38 w 57"/>
                <a:gd name="T69" fmla="*/ 114 h 133"/>
                <a:gd name="T70" fmla="*/ 38 w 57"/>
                <a:gd name="T71" fmla="*/ 107 h 133"/>
                <a:gd name="T72" fmla="*/ 38 w 57"/>
                <a:gd name="T73" fmla="*/ 104 h 133"/>
                <a:gd name="T74" fmla="*/ 35 w 57"/>
                <a:gd name="T75" fmla="*/ 97 h 133"/>
                <a:gd name="T76" fmla="*/ 38 w 57"/>
                <a:gd name="T77" fmla="*/ 88 h 133"/>
                <a:gd name="T78" fmla="*/ 38 w 57"/>
                <a:gd name="T79" fmla="*/ 81 h 133"/>
                <a:gd name="T80" fmla="*/ 40 w 57"/>
                <a:gd name="T81" fmla="*/ 71 h 133"/>
                <a:gd name="T82" fmla="*/ 45 w 57"/>
                <a:gd name="T83" fmla="*/ 66 h 133"/>
                <a:gd name="T84" fmla="*/ 47 w 57"/>
                <a:gd name="T85" fmla="*/ 62 h 133"/>
                <a:gd name="T86" fmla="*/ 50 w 57"/>
                <a:gd name="T87" fmla="*/ 55 h 133"/>
                <a:gd name="T88" fmla="*/ 52 w 57"/>
                <a:gd name="T89" fmla="*/ 55 h 133"/>
                <a:gd name="T90" fmla="*/ 52 w 57"/>
                <a:gd name="T91" fmla="*/ 45 h 133"/>
                <a:gd name="T92" fmla="*/ 54 w 57"/>
                <a:gd name="T93" fmla="*/ 43 h 133"/>
                <a:gd name="T94" fmla="*/ 57 w 57"/>
                <a:gd name="T95" fmla="*/ 43 h 133"/>
                <a:gd name="T96" fmla="*/ 57 w 57"/>
                <a:gd name="T97" fmla="*/ 3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133">
                  <a:moveTo>
                    <a:pt x="57" y="38"/>
                  </a:moveTo>
                  <a:lnTo>
                    <a:pt x="57" y="36"/>
                  </a:lnTo>
                  <a:lnTo>
                    <a:pt x="57" y="33"/>
                  </a:lnTo>
                  <a:lnTo>
                    <a:pt x="57" y="31"/>
                  </a:lnTo>
                  <a:lnTo>
                    <a:pt x="57" y="29"/>
                  </a:lnTo>
                  <a:lnTo>
                    <a:pt x="54" y="29"/>
                  </a:lnTo>
                  <a:lnTo>
                    <a:pt x="54" y="26"/>
                  </a:lnTo>
                  <a:lnTo>
                    <a:pt x="54" y="26"/>
                  </a:lnTo>
                  <a:lnTo>
                    <a:pt x="52" y="21"/>
                  </a:lnTo>
                  <a:lnTo>
                    <a:pt x="52" y="19"/>
                  </a:lnTo>
                  <a:lnTo>
                    <a:pt x="52" y="17"/>
                  </a:lnTo>
                  <a:lnTo>
                    <a:pt x="54" y="17"/>
                  </a:lnTo>
                  <a:lnTo>
                    <a:pt x="52" y="14"/>
                  </a:lnTo>
                  <a:lnTo>
                    <a:pt x="52" y="12"/>
                  </a:lnTo>
                  <a:lnTo>
                    <a:pt x="50" y="12"/>
                  </a:lnTo>
                  <a:lnTo>
                    <a:pt x="47" y="12"/>
                  </a:lnTo>
                  <a:lnTo>
                    <a:pt x="47" y="10"/>
                  </a:lnTo>
                  <a:lnTo>
                    <a:pt x="45" y="7"/>
                  </a:lnTo>
                  <a:lnTo>
                    <a:pt x="40" y="3"/>
                  </a:lnTo>
                  <a:lnTo>
                    <a:pt x="40" y="3"/>
                  </a:lnTo>
                  <a:lnTo>
                    <a:pt x="40" y="0"/>
                  </a:lnTo>
                  <a:lnTo>
                    <a:pt x="38" y="3"/>
                  </a:lnTo>
                  <a:lnTo>
                    <a:pt x="38" y="3"/>
                  </a:lnTo>
                  <a:lnTo>
                    <a:pt x="35" y="3"/>
                  </a:lnTo>
                  <a:lnTo>
                    <a:pt x="35" y="3"/>
                  </a:lnTo>
                  <a:lnTo>
                    <a:pt x="33" y="5"/>
                  </a:lnTo>
                  <a:lnTo>
                    <a:pt x="31" y="5"/>
                  </a:lnTo>
                  <a:lnTo>
                    <a:pt x="31" y="5"/>
                  </a:lnTo>
                  <a:lnTo>
                    <a:pt x="31" y="10"/>
                  </a:lnTo>
                  <a:lnTo>
                    <a:pt x="31" y="12"/>
                  </a:lnTo>
                  <a:lnTo>
                    <a:pt x="31" y="12"/>
                  </a:lnTo>
                  <a:lnTo>
                    <a:pt x="28" y="17"/>
                  </a:lnTo>
                  <a:lnTo>
                    <a:pt x="28" y="17"/>
                  </a:lnTo>
                  <a:lnTo>
                    <a:pt x="24" y="21"/>
                  </a:lnTo>
                  <a:lnTo>
                    <a:pt x="21" y="21"/>
                  </a:lnTo>
                  <a:lnTo>
                    <a:pt x="17" y="21"/>
                  </a:lnTo>
                  <a:lnTo>
                    <a:pt x="17" y="21"/>
                  </a:lnTo>
                  <a:lnTo>
                    <a:pt x="14" y="21"/>
                  </a:lnTo>
                  <a:lnTo>
                    <a:pt x="14" y="21"/>
                  </a:lnTo>
                  <a:lnTo>
                    <a:pt x="12" y="21"/>
                  </a:lnTo>
                  <a:lnTo>
                    <a:pt x="12" y="21"/>
                  </a:lnTo>
                  <a:lnTo>
                    <a:pt x="12" y="21"/>
                  </a:lnTo>
                  <a:lnTo>
                    <a:pt x="12" y="24"/>
                  </a:lnTo>
                  <a:lnTo>
                    <a:pt x="9" y="24"/>
                  </a:lnTo>
                  <a:lnTo>
                    <a:pt x="9" y="24"/>
                  </a:lnTo>
                  <a:lnTo>
                    <a:pt x="9" y="24"/>
                  </a:lnTo>
                  <a:lnTo>
                    <a:pt x="7" y="26"/>
                  </a:lnTo>
                  <a:lnTo>
                    <a:pt x="7" y="26"/>
                  </a:lnTo>
                  <a:lnTo>
                    <a:pt x="7" y="26"/>
                  </a:lnTo>
                  <a:lnTo>
                    <a:pt x="7" y="26"/>
                  </a:lnTo>
                  <a:lnTo>
                    <a:pt x="7" y="29"/>
                  </a:lnTo>
                  <a:lnTo>
                    <a:pt x="7" y="29"/>
                  </a:lnTo>
                  <a:lnTo>
                    <a:pt x="7" y="29"/>
                  </a:lnTo>
                  <a:lnTo>
                    <a:pt x="5" y="29"/>
                  </a:lnTo>
                  <a:lnTo>
                    <a:pt x="5" y="29"/>
                  </a:lnTo>
                  <a:lnTo>
                    <a:pt x="5" y="31"/>
                  </a:lnTo>
                  <a:lnTo>
                    <a:pt x="5" y="31"/>
                  </a:lnTo>
                  <a:lnTo>
                    <a:pt x="2" y="31"/>
                  </a:lnTo>
                  <a:lnTo>
                    <a:pt x="2" y="33"/>
                  </a:lnTo>
                  <a:lnTo>
                    <a:pt x="2" y="36"/>
                  </a:lnTo>
                  <a:lnTo>
                    <a:pt x="2" y="36"/>
                  </a:lnTo>
                  <a:lnTo>
                    <a:pt x="0" y="43"/>
                  </a:lnTo>
                  <a:lnTo>
                    <a:pt x="0" y="45"/>
                  </a:lnTo>
                  <a:lnTo>
                    <a:pt x="2" y="45"/>
                  </a:lnTo>
                  <a:lnTo>
                    <a:pt x="5" y="48"/>
                  </a:lnTo>
                  <a:lnTo>
                    <a:pt x="9" y="50"/>
                  </a:lnTo>
                  <a:lnTo>
                    <a:pt x="12" y="52"/>
                  </a:lnTo>
                  <a:lnTo>
                    <a:pt x="12" y="52"/>
                  </a:lnTo>
                  <a:lnTo>
                    <a:pt x="12" y="57"/>
                  </a:lnTo>
                  <a:lnTo>
                    <a:pt x="12" y="62"/>
                  </a:lnTo>
                  <a:lnTo>
                    <a:pt x="12" y="64"/>
                  </a:lnTo>
                  <a:lnTo>
                    <a:pt x="12" y="64"/>
                  </a:lnTo>
                  <a:lnTo>
                    <a:pt x="12" y="66"/>
                  </a:lnTo>
                  <a:lnTo>
                    <a:pt x="17" y="69"/>
                  </a:lnTo>
                  <a:lnTo>
                    <a:pt x="17" y="71"/>
                  </a:lnTo>
                  <a:lnTo>
                    <a:pt x="17" y="78"/>
                  </a:lnTo>
                  <a:lnTo>
                    <a:pt x="17" y="83"/>
                  </a:lnTo>
                  <a:lnTo>
                    <a:pt x="17" y="88"/>
                  </a:lnTo>
                  <a:lnTo>
                    <a:pt x="17" y="92"/>
                  </a:lnTo>
                  <a:lnTo>
                    <a:pt x="17" y="100"/>
                  </a:lnTo>
                  <a:lnTo>
                    <a:pt x="17" y="107"/>
                  </a:lnTo>
                  <a:lnTo>
                    <a:pt x="17" y="116"/>
                  </a:lnTo>
                  <a:lnTo>
                    <a:pt x="14" y="116"/>
                  </a:lnTo>
                  <a:lnTo>
                    <a:pt x="17" y="118"/>
                  </a:lnTo>
                  <a:lnTo>
                    <a:pt x="17" y="121"/>
                  </a:lnTo>
                  <a:lnTo>
                    <a:pt x="17" y="121"/>
                  </a:lnTo>
                  <a:lnTo>
                    <a:pt x="17" y="121"/>
                  </a:lnTo>
                  <a:lnTo>
                    <a:pt x="17" y="123"/>
                  </a:lnTo>
                  <a:lnTo>
                    <a:pt x="17" y="123"/>
                  </a:lnTo>
                  <a:lnTo>
                    <a:pt x="19" y="128"/>
                  </a:lnTo>
                  <a:lnTo>
                    <a:pt x="19" y="130"/>
                  </a:lnTo>
                  <a:lnTo>
                    <a:pt x="17" y="130"/>
                  </a:lnTo>
                  <a:lnTo>
                    <a:pt x="17" y="133"/>
                  </a:lnTo>
                  <a:lnTo>
                    <a:pt x="19" y="130"/>
                  </a:lnTo>
                  <a:lnTo>
                    <a:pt x="28" y="130"/>
                  </a:lnTo>
                  <a:lnTo>
                    <a:pt x="35" y="128"/>
                  </a:lnTo>
                  <a:lnTo>
                    <a:pt x="35" y="128"/>
                  </a:lnTo>
                  <a:lnTo>
                    <a:pt x="38" y="123"/>
                  </a:lnTo>
                  <a:lnTo>
                    <a:pt x="38" y="123"/>
                  </a:lnTo>
                  <a:lnTo>
                    <a:pt x="38" y="121"/>
                  </a:lnTo>
                  <a:lnTo>
                    <a:pt x="38" y="121"/>
                  </a:lnTo>
                  <a:lnTo>
                    <a:pt x="38" y="118"/>
                  </a:lnTo>
                  <a:lnTo>
                    <a:pt x="38" y="116"/>
                  </a:lnTo>
                  <a:lnTo>
                    <a:pt x="38" y="114"/>
                  </a:lnTo>
                  <a:lnTo>
                    <a:pt x="38" y="114"/>
                  </a:lnTo>
                  <a:lnTo>
                    <a:pt x="38" y="111"/>
                  </a:lnTo>
                  <a:lnTo>
                    <a:pt x="38" y="107"/>
                  </a:lnTo>
                  <a:lnTo>
                    <a:pt x="38" y="107"/>
                  </a:lnTo>
                  <a:lnTo>
                    <a:pt x="38" y="107"/>
                  </a:lnTo>
                  <a:lnTo>
                    <a:pt x="38" y="104"/>
                  </a:lnTo>
                  <a:lnTo>
                    <a:pt x="38" y="104"/>
                  </a:lnTo>
                  <a:lnTo>
                    <a:pt x="38" y="102"/>
                  </a:lnTo>
                  <a:lnTo>
                    <a:pt x="38" y="100"/>
                  </a:lnTo>
                  <a:lnTo>
                    <a:pt x="35" y="97"/>
                  </a:lnTo>
                  <a:lnTo>
                    <a:pt x="35" y="97"/>
                  </a:lnTo>
                  <a:lnTo>
                    <a:pt x="35" y="92"/>
                  </a:lnTo>
                  <a:lnTo>
                    <a:pt x="38" y="88"/>
                  </a:lnTo>
                  <a:lnTo>
                    <a:pt x="35" y="85"/>
                  </a:lnTo>
                  <a:lnTo>
                    <a:pt x="38" y="85"/>
                  </a:lnTo>
                  <a:lnTo>
                    <a:pt x="38" y="81"/>
                  </a:lnTo>
                  <a:lnTo>
                    <a:pt x="38" y="78"/>
                  </a:lnTo>
                  <a:lnTo>
                    <a:pt x="38" y="71"/>
                  </a:lnTo>
                  <a:lnTo>
                    <a:pt x="40" y="71"/>
                  </a:lnTo>
                  <a:lnTo>
                    <a:pt x="42" y="71"/>
                  </a:lnTo>
                  <a:lnTo>
                    <a:pt x="45" y="69"/>
                  </a:lnTo>
                  <a:lnTo>
                    <a:pt x="45" y="66"/>
                  </a:lnTo>
                  <a:lnTo>
                    <a:pt x="45" y="64"/>
                  </a:lnTo>
                  <a:lnTo>
                    <a:pt x="45" y="62"/>
                  </a:lnTo>
                  <a:lnTo>
                    <a:pt x="47" y="62"/>
                  </a:lnTo>
                  <a:lnTo>
                    <a:pt x="47" y="59"/>
                  </a:lnTo>
                  <a:lnTo>
                    <a:pt x="47" y="57"/>
                  </a:lnTo>
                  <a:lnTo>
                    <a:pt x="50" y="55"/>
                  </a:lnTo>
                  <a:lnTo>
                    <a:pt x="50" y="55"/>
                  </a:lnTo>
                  <a:lnTo>
                    <a:pt x="52" y="55"/>
                  </a:lnTo>
                  <a:lnTo>
                    <a:pt x="52" y="55"/>
                  </a:lnTo>
                  <a:lnTo>
                    <a:pt x="54" y="52"/>
                  </a:lnTo>
                  <a:lnTo>
                    <a:pt x="54" y="48"/>
                  </a:lnTo>
                  <a:lnTo>
                    <a:pt x="52" y="45"/>
                  </a:lnTo>
                  <a:lnTo>
                    <a:pt x="52" y="45"/>
                  </a:lnTo>
                  <a:lnTo>
                    <a:pt x="54" y="45"/>
                  </a:lnTo>
                  <a:lnTo>
                    <a:pt x="54" y="43"/>
                  </a:lnTo>
                  <a:lnTo>
                    <a:pt x="54" y="43"/>
                  </a:lnTo>
                  <a:lnTo>
                    <a:pt x="57" y="43"/>
                  </a:lnTo>
                  <a:lnTo>
                    <a:pt x="57" y="43"/>
                  </a:lnTo>
                  <a:lnTo>
                    <a:pt x="57" y="43"/>
                  </a:lnTo>
                  <a:lnTo>
                    <a:pt x="57" y="38"/>
                  </a:lnTo>
                  <a:lnTo>
                    <a:pt x="57"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7" name="Freeform 383"/>
            <p:cNvSpPr>
              <a:spLocks/>
            </p:cNvSpPr>
            <p:nvPr userDrawn="1"/>
          </p:nvSpPr>
          <p:spPr bwMode="auto">
            <a:xfrm>
              <a:off x="2015" y="2418"/>
              <a:ext cx="28" cy="54"/>
            </a:xfrm>
            <a:custGeom>
              <a:avLst/>
              <a:gdLst>
                <a:gd name="T0" fmla="*/ 26 w 28"/>
                <a:gd name="T1" fmla="*/ 2 h 54"/>
                <a:gd name="T2" fmla="*/ 24 w 28"/>
                <a:gd name="T3" fmla="*/ 2 h 54"/>
                <a:gd name="T4" fmla="*/ 24 w 28"/>
                <a:gd name="T5" fmla="*/ 2 h 54"/>
                <a:gd name="T6" fmla="*/ 24 w 28"/>
                <a:gd name="T7" fmla="*/ 0 h 54"/>
                <a:gd name="T8" fmla="*/ 24 w 28"/>
                <a:gd name="T9" fmla="*/ 0 h 54"/>
                <a:gd name="T10" fmla="*/ 21 w 28"/>
                <a:gd name="T11" fmla="*/ 0 h 54"/>
                <a:gd name="T12" fmla="*/ 21 w 28"/>
                <a:gd name="T13" fmla="*/ 0 h 54"/>
                <a:gd name="T14" fmla="*/ 19 w 28"/>
                <a:gd name="T15" fmla="*/ 4 h 54"/>
                <a:gd name="T16" fmla="*/ 14 w 28"/>
                <a:gd name="T17" fmla="*/ 9 h 54"/>
                <a:gd name="T18" fmla="*/ 14 w 28"/>
                <a:gd name="T19" fmla="*/ 11 h 54"/>
                <a:gd name="T20" fmla="*/ 12 w 28"/>
                <a:gd name="T21" fmla="*/ 11 h 54"/>
                <a:gd name="T22" fmla="*/ 12 w 28"/>
                <a:gd name="T23" fmla="*/ 11 h 54"/>
                <a:gd name="T24" fmla="*/ 12 w 28"/>
                <a:gd name="T25" fmla="*/ 11 h 54"/>
                <a:gd name="T26" fmla="*/ 9 w 28"/>
                <a:gd name="T27" fmla="*/ 9 h 54"/>
                <a:gd name="T28" fmla="*/ 7 w 28"/>
                <a:gd name="T29" fmla="*/ 11 h 54"/>
                <a:gd name="T30" fmla="*/ 7 w 28"/>
                <a:gd name="T31" fmla="*/ 11 h 54"/>
                <a:gd name="T32" fmla="*/ 7 w 28"/>
                <a:gd name="T33" fmla="*/ 14 h 54"/>
                <a:gd name="T34" fmla="*/ 5 w 28"/>
                <a:gd name="T35" fmla="*/ 18 h 54"/>
                <a:gd name="T36" fmla="*/ 5 w 28"/>
                <a:gd name="T37" fmla="*/ 26 h 54"/>
                <a:gd name="T38" fmla="*/ 5 w 28"/>
                <a:gd name="T39" fmla="*/ 28 h 54"/>
                <a:gd name="T40" fmla="*/ 2 w 28"/>
                <a:gd name="T41" fmla="*/ 35 h 54"/>
                <a:gd name="T42" fmla="*/ 2 w 28"/>
                <a:gd name="T43" fmla="*/ 40 h 54"/>
                <a:gd name="T44" fmla="*/ 0 w 28"/>
                <a:gd name="T45" fmla="*/ 49 h 54"/>
                <a:gd name="T46" fmla="*/ 0 w 28"/>
                <a:gd name="T47" fmla="*/ 54 h 54"/>
                <a:gd name="T48" fmla="*/ 0 w 28"/>
                <a:gd name="T49" fmla="*/ 54 h 54"/>
                <a:gd name="T50" fmla="*/ 2 w 28"/>
                <a:gd name="T51" fmla="*/ 54 h 54"/>
                <a:gd name="T52" fmla="*/ 5 w 28"/>
                <a:gd name="T53" fmla="*/ 54 h 54"/>
                <a:gd name="T54" fmla="*/ 7 w 28"/>
                <a:gd name="T55" fmla="*/ 54 h 54"/>
                <a:gd name="T56" fmla="*/ 5 w 28"/>
                <a:gd name="T57" fmla="*/ 54 h 54"/>
                <a:gd name="T58" fmla="*/ 7 w 28"/>
                <a:gd name="T59" fmla="*/ 52 h 54"/>
                <a:gd name="T60" fmla="*/ 9 w 28"/>
                <a:gd name="T61" fmla="*/ 47 h 54"/>
                <a:gd name="T62" fmla="*/ 14 w 28"/>
                <a:gd name="T63" fmla="*/ 47 h 54"/>
                <a:gd name="T64" fmla="*/ 16 w 28"/>
                <a:gd name="T65" fmla="*/ 42 h 54"/>
                <a:gd name="T66" fmla="*/ 16 w 28"/>
                <a:gd name="T67" fmla="*/ 42 h 54"/>
                <a:gd name="T68" fmla="*/ 19 w 28"/>
                <a:gd name="T69" fmla="*/ 40 h 54"/>
                <a:gd name="T70" fmla="*/ 21 w 28"/>
                <a:gd name="T71" fmla="*/ 33 h 54"/>
                <a:gd name="T72" fmla="*/ 21 w 28"/>
                <a:gd name="T73" fmla="*/ 28 h 54"/>
                <a:gd name="T74" fmla="*/ 21 w 28"/>
                <a:gd name="T75" fmla="*/ 23 h 54"/>
                <a:gd name="T76" fmla="*/ 21 w 28"/>
                <a:gd name="T77" fmla="*/ 23 h 54"/>
                <a:gd name="T78" fmla="*/ 24 w 28"/>
                <a:gd name="T79" fmla="*/ 21 h 54"/>
                <a:gd name="T80" fmla="*/ 21 w 28"/>
                <a:gd name="T81" fmla="*/ 18 h 54"/>
                <a:gd name="T82" fmla="*/ 24 w 28"/>
                <a:gd name="T83" fmla="*/ 16 h 54"/>
                <a:gd name="T84" fmla="*/ 24 w 28"/>
                <a:gd name="T85" fmla="*/ 14 h 54"/>
                <a:gd name="T86" fmla="*/ 26 w 28"/>
                <a:gd name="T87" fmla="*/ 7 h 54"/>
                <a:gd name="T88" fmla="*/ 28 w 28"/>
                <a:gd name="T89" fmla="*/ 4 h 54"/>
                <a:gd name="T90" fmla="*/ 26 w 28"/>
                <a:gd name="T91" fmla="*/ 2 h 54"/>
                <a:gd name="T92" fmla="*/ 26 w 28"/>
                <a:gd name="T9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54">
                  <a:moveTo>
                    <a:pt x="26" y="2"/>
                  </a:moveTo>
                  <a:lnTo>
                    <a:pt x="24" y="2"/>
                  </a:lnTo>
                  <a:lnTo>
                    <a:pt x="24" y="2"/>
                  </a:lnTo>
                  <a:lnTo>
                    <a:pt x="24" y="0"/>
                  </a:lnTo>
                  <a:lnTo>
                    <a:pt x="24" y="0"/>
                  </a:lnTo>
                  <a:lnTo>
                    <a:pt x="21" y="0"/>
                  </a:lnTo>
                  <a:lnTo>
                    <a:pt x="21" y="0"/>
                  </a:lnTo>
                  <a:lnTo>
                    <a:pt x="19" y="4"/>
                  </a:lnTo>
                  <a:lnTo>
                    <a:pt x="14" y="9"/>
                  </a:lnTo>
                  <a:lnTo>
                    <a:pt x="14" y="11"/>
                  </a:lnTo>
                  <a:lnTo>
                    <a:pt x="12" y="11"/>
                  </a:lnTo>
                  <a:lnTo>
                    <a:pt x="12" y="11"/>
                  </a:lnTo>
                  <a:lnTo>
                    <a:pt x="12" y="11"/>
                  </a:lnTo>
                  <a:lnTo>
                    <a:pt x="9" y="9"/>
                  </a:lnTo>
                  <a:lnTo>
                    <a:pt x="7" y="11"/>
                  </a:lnTo>
                  <a:lnTo>
                    <a:pt x="7" y="11"/>
                  </a:lnTo>
                  <a:lnTo>
                    <a:pt x="7" y="14"/>
                  </a:lnTo>
                  <a:lnTo>
                    <a:pt x="5" y="18"/>
                  </a:lnTo>
                  <a:lnTo>
                    <a:pt x="5" y="26"/>
                  </a:lnTo>
                  <a:lnTo>
                    <a:pt x="5" y="28"/>
                  </a:lnTo>
                  <a:lnTo>
                    <a:pt x="2" y="35"/>
                  </a:lnTo>
                  <a:lnTo>
                    <a:pt x="2" y="40"/>
                  </a:lnTo>
                  <a:lnTo>
                    <a:pt x="0" y="49"/>
                  </a:lnTo>
                  <a:lnTo>
                    <a:pt x="0" y="54"/>
                  </a:lnTo>
                  <a:lnTo>
                    <a:pt x="0" y="54"/>
                  </a:lnTo>
                  <a:lnTo>
                    <a:pt x="2" y="54"/>
                  </a:lnTo>
                  <a:lnTo>
                    <a:pt x="5" y="54"/>
                  </a:lnTo>
                  <a:lnTo>
                    <a:pt x="7" y="54"/>
                  </a:lnTo>
                  <a:lnTo>
                    <a:pt x="5" y="54"/>
                  </a:lnTo>
                  <a:lnTo>
                    <a:pt x="7" y="52"/>
                  </a:lnTo>
                  <a:lnTo>
                    <a:pt x="9" y="47"/>
                  </a:lnTo>
                  <a:lnTo>
                    <a:pt x="14" y="47"/>
                  </a:lnTo>
                  <a:lnTo>
                    <a:pt x="16" y="42"/>
                  </a:lnTo>
                  <a:lnTo>
                    <a:pt x="16" y="42"/>
                  </a:lnTo>
                  <a:lnTo>
                    <a:pt x="19" y="40"/>
                  </a:lnTo>
                  <a:lnTo>
                    <a:pt x="21" y="33"/>
                  </a:lnTo>
                  <a:lnTo>
                    <a:pt x="21" y="28"/>
                  </a:lnTo>
                  <a:lnTo>
                    <a:pt x="21" y="23"/>
                  </a:lnTo>
                  <a:lnTo>
                    <a:pt x="21" y="23"/>
                  </a:lnTo>
                  <a:lnTo>
                    <a:pt x="24" y="21"/>
                  </a:lnTo>
                  <a:lnTo>
                    <a:pt x="21" y="18"/>
                  </a:lnTo>
                  <a:lnTo>
                    <a:pt x="24" y="16"/>
                  </a:lnTo>
                  <a:lnTo>
                    <a:pt x="24" y="14"/>
                  </a:lnTo>
                  <a:lnTo>
                    <a:pt x="26" y="7"/>
                  </a:lnTo>
                  <a:lnTo>
                    <a:pt x="28" y="4"/>
                  </a:lnTo>
                  <a:lnTo>
                    <a:pt x="26" y="2"/>
                  </a:lnTo>
                  <a:lnTo>
                    <a:pt x="26"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8" name="Freeform 384"/>
            <p:cNvSpPr>
              <a:spLocks/>
            </p:cNvSpPr>
            <p:nvPr userDrawn="1"/>
          </p:nvSpPr>
          <p:spPr bwMode="auto">
            <a:xfrm>
              <a:off x="3721" y="1725"/>
              <a:ext cx="62" cy="42"/>
            </a:xfrm>
            <a:custGeom>
              <a:avLst/>
              <a:gdLst>
                <a:gd name="T0" fmla="*/ 62 w 62"/>
                <a:gd name="T1" fmla="*/ 21 h 42"/>
                <a:gd name="T2" fmla="*/ 59 w 62"/>
                <a:gd name="T3" fmla="*/ 21 h 42"/>
                <a:gd name="T4" fmla="*/ 57 w 62"/>
                <a:gd name="T5" fmla="*/ 16 h 42"/>
                <a:gd name="T6" fmla="*/ 54 w 62"/>
                <a:gd name="T7" fmla="*/ 16 h 42"/>
                <a:gd name="T8" fmla="*/ 52 w 62"/>
                <a:gd name="T9" fmla="*/ 16 h 42"/>
                <a:gd name="T10" fmla="*/ 50 w 62"/>
                <a:gd name="T11" fmla="*/ 14 h 42"/>
                <a:gd name="T12" fmla="*/ 52 w 62"/>
                <a:gd name="T13" fmla="*/ 12 h 42"/>
                <a:gd name="T14" fmla="*/ 54 w 62"/>
                <a:gd name="T15" fmla="*/ 9 h 42"/>
                <a:gd name="T16" fmla="*/ 50 w 62"/>
                <a:gd name="T17" fmla="*/ 7 h 42"/>
                <a:gd name="T18" fmla="*/ 47 w 62"/>
                <a:gd name="T19" fmla="*/ 4 h 42"/>
                <a:gd name="T20" fmla="*/ 43 w 62"/>
                <a:gd name="T21" fmla="*/ 4 h 42"/>
                <a:gd name="T22" fmla="*/ 40 w 62"/>
                <a:gd name="T23" fmla="*/ 2 h 42"/>
                <a:gd name="T24" fmla="*/ 40 w 62"/>
                <a:gd name="T25" fmla="*/ 2 h 42"/>
                <a:gd name="T26" fmla="*/ 38 w 62"/>
                <a:gd name="T27" fmla="*/ 2 h 42"/>
                <a:gd name="T28" fmla="*/ 36 w 62"/>
                <a:gd name="T29" fmla="*/ 0 h 42"/>
                <a:gd name="T30" fmla="*/ 33 w 62"/>
                <a:gd name="T31" fmla="*/ 2 h 42"/>
                <a:gd name="T32" fmla="*/ 31 w 62"/>
                <a:gd name="T33" fmla="*/ 2 h 42"/>
                <a:gd name="T34" fmla="*/ 29 w 62"/>
                <a:gd name="T35" fmla="*/ 4 h 42"/>
                <a:gd name="T36" fmla="*/ 26 w 62"/>
                <a:gd name="T37" fmla="*/ 4 h 42"/>
                <a:gd name="T38" fmla="*/ 21 w 62"/>
                <a:gd name="T39" fmla="*/ 7 h 42"/>
                <a:gd name="T40" fmla="*/ 19 w 62"/>
                <a:gd name="T41" fmla="*/ 4 h 42"/>
                <a:gd name="T42" fmla="*/ 17 w 62"/>
                <a:gd name="T43" fmla="*/ 7 h 42"/>
                <a:gd name="T44" fmla="*/ 14 w 62"/>
                <a:gd name="T45" fmla="*/ 4 h 42"/>
                <a:gd name="T46" fmla="*/ 7 w 62"/>
                <a:gd name="T47" fmla="*/ 4 h 42"/>
                <a:gd name="T48" fmla="*/ 0 w 62"/>
                <a:gd name="T49" fmla="*/ 12 h 42"/>
                <a:gd name="T50" fmla="*/ 3 w 62"/>
                <a:gd name="T51" fmla="*/ 14 h 42"/>
                <a:gd name="T52" fmla="*/ 5 w 62"/>
                <a:gd name="T53" fmla="*/ 16 h 42"/>
                <a:gd name="T54" fmla="*/ 7 w 62"/>
                <a:gd name="T55" fmla="*/ 16 h 42"/>
                <a:gd name="T56" fmla="*/ 10 w 62"/>
                <a:gd name="T57" fmla="*/ 16 h 42"/>
                <a:gd name="T58" fmla="*/ 12 w 62"/>
                <a:gd name="T59" fmla="*/ 21 h 42"/>
                <a:gd name="T60" fmla="*/ 17 w 62"/>
                <a:gd name="T61" fmla="*/ 21 h 42"/>
                <a:gd name="T62" fmla="*/ 19 w 62"/>
                <a:gd name="T63" fmla="*/ 26 h 42"/>
                <a:gd name="T64" fmla="*/ 19 w 62"/>
                <a:gd name="T65" fmla="*/ 23 h 42"/>
                <a:gd name="T66" fmla="*/ 24 w 62"/>
                <a:gd name="T67" fmla="*/ 26 h 42"/>
                <a:gd name="T68" fmla="*/ 26 w 62"/>
                <a:gd name="T69" fmla="*/ 28 h 42"/>
                <a:gd name="T70" fmla="*/ 26 w 62"/>
                <a:gd name="T71" fmla="*/ 30 h 42"/>
                <a:gd name="T72" fmla="*/ 26 w 62"/>
                <a:gd name="T73" fmla="*/ 30 h 42"/>
                <a:gd name="T74" fmla="*/ 26 w 62"/>
                <a:gd name="T75" fmla="*/ 33 h 42"/>
                <a:gd name="T76" fmla="*/ 33 w 62"/>
                <a:gd name="T77" fmla="*/ 30 h 42"/>
                <a:gd name="T78" fmla="*/ 36 w 62"/>
                <a:gd name="T79" fmla="*/ 28 h 42"/>
                <a:gd name="T80" fmla="*/ 36 w 62"/>
                <a:gd name="T81" fmla="*/ 33 h 42"/>
                <a:gd name="T82" fmla="*/ 38 w 62"/>
                <a:gd name="T83" fmla="*/ 35 h 42"/>
                <a:gd name="T84" fmla="*/ 40 w 62"/>
                <a:gd name="T85" fmla="*/ 35 h 42"/>
                <a:gd name="T86" fmla="*/ 43 w 62"/>
                <a:gd name="T87" fmla="*/ 38 h 42"/>
                <a:gd name="T88" fmla="*/ 45 w 62"/>
                <a:gd name="T89" fmla="*/ 40 h 42"/>
                <a:gd name="T90" fmla="*/ 50 w 62"/>
                <a:gd name="T91" fmla="*/ 40 h 42"/>
                <a:gd name="T92" fmla="*/ 52 w 62"/>
                <a:gd name="T93" fmla="*/ 40 h 42"/>
                <a:gd name="T94" fmla="*/ 54 w 62"/>
                <a:gd name="T95" fmla="*/ 38 h 42"/>
                <a:gd name="T96" fmla="*/ 52 w 62"/>
                <a:gd name="T97" fmla="*/ 35 h 42"/>
                <a:gd name="T98" fmla="*/ 52 w 62"/>
                <a:gd name="T99" fmla="*/ 33 h 42"/>
                <a:gd name="T100" fmla="*/ 52 w 62"/>
                <a:gd name="T101" fmla="*/ 30 h 42"/>
                <a:gd name="T102" fmla="*/ 57 w 62"/>
                <a:gd name="T103" fmla="*/ 28 h 42"/>
                <a:gd name="T104" fmla="*/ 57 w 62"/>
                <a:gd name="T105" fmla="*/ 28 h 42"/>
                <a:gd name="T106" fmla="*/ 62 w 62"/>
                <a:gd name="T10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2">
                  <a:moveTo>
                    <a:pt x="62" y="23"/>
                  </a:moveTo>
                  <a:lnTo>
                    <a:pt x="62" y="21"/>
                  </a:lnTo>
                  <a:lnTo>
                    <a:pt x="62" y="21"/>
                  </a:lnTo>
                  <a:lnTo>
                    <a:pt x="59" y="21"/>
                  </a:lnTo>
                  <a:lnTo>
                    <a:pt x="59" y="21"/>
                  </a:lnTo>
                  <a:lnTo>
                    <a:pt x="59" y="21"/>
                  </a:lnTo>
                  <a:lnTo>
                    <a:pt x="59" y="19"/>
                  </a:lnTo>
                  <a:lnTo>
                    <a:pt x="59" y="19"/>
                  </a:lnTo>
                  <a:lnTo>
                    <a:pt x="57" y="16"/>
                  </a:lnTo>
                  <a:lnTo>
                    <a:pt x="57" y="16"/>
                  </a:lnTo>
                  <a:lnTo>
                    <a:pt x="57" y="16"/>
                  </a:lnTo>
                  <a:lnTo>
                    <a:pt x="54" y="16"/>
                  </a:lnTo>
                  <a:lnTo>
                    <a:pt x="54" y="14"/>
                  </a:lnTo>
                  <a:lnTo>
                    <a:pt x="52" y="16"/>
                  </a:lnTo>
                  <a:lnTo>
                    <a:pt x="52" y="16"/>
                  </a:lnTo>
                  <a:lnTo>
                    <a:pt x="50" y="14"/>
                  </a:lnTo>
                  <a:lnTo>
                    <a:pt x="50" y="14"/>
                  </a:lnTo>
                  <a:lnTo>
                    <a:pt x="50" y="14"/>
                  </a:lnTo>
                  <a:lnTo>
                    <a:pt x="52" y="12"/>
                  </a:lnTo>
                  <a:lnTo>
                    <a:pt x="52" y="12"/>
                  </a:lnTo>
                  <a:lnTo>
                    <a:pt x="52" y="12"/>
                  </a:lnTo>
                  <a:lnTo>
                    <a:pt x="52" y="12"/>
                  </a:lnTo>
                  <a:lnTo>
                    <a:pt x="54" y="9"/>
                  </a:lnTo>
                  <a:lnTo>
                    <a:pt x="54" y="9"/>
                  </a:lnTo>
                  <a:lnTo>
                    <a:pt x="52" y="7"/>
                  </a:lnTo>
                  <a:lnTo>
                    <a:pt x="52" y="7"/>
                  </a:lnTo>
                  <a:lnTo>
                    <a:pt x="50" y="7"/>
                  </a:lnTo>
                  <a:lnTo>
                    <a:pt x="50" y="7"/>
                  </a:lnTo>
                  <a:lnTo>
                    <a:pt x="47" y="4"/>
                  </a:lnTo>
                  <a:lnTo>
                    <a:pt x="47" y="4"/>
                  </a:lnTo>
                  <a:lnTo>
                    <a:pt x="47" y="4"/>
                  </a:lnTo>
                  <a:lnTo>
                    <a:pt x="45" y="4"/>
                  </a:lnTo>
                  <a:lnTo>
                    <a:pt x="43" y="4"/>
                  </a:lnTo>
                  <a:lnTo>
                    <a:pt x="43" y="4"/>
                  </a:lnTo>
                  <a:lnTo>
                    <a:pt x="43" y="2"/>
                  </a:lnTo>
                  <a:lnTo>
                    <a:pt x="40" y="2"/>
                  </a:lnTo>
                  <a:lnTo>
                    <a:pt x="40" y="2"/>
                  </a:lnTo>
                  <a:lnTo>
                    <a:pt x="40" y="2"/>
                  </a:lnTo>
                  <a:lnTo>
                    <a:pt x="40" y="2"/>
                  </a:lnTo>
                  <a:lnTo>
                    <a:pt x="38" y="2"/>
                  </a:lnTo>
                  <a:lnTo>
                    <a:pt x="38" y="2"/>
                  </a:lnTo>
                  <a:lnTo>
                    <a:pt x="38" y="2"/>
                  </a:lnTo>
                  <a:lnTo>
                    <a:pt x="38" y="2"/>
                  </a:lnTo>
                  <a:lnTo>
                    <a:pt x="38" y="2"/>
                  </a:lnTo>
                  <a:lnTo>
                    <a:pt x="36" y="0"/>
                  </a:lnTo>
                  <a:lnTo>
                    <a:pt x="36" y="2"/>
                  </a:lnTo>
                  <a:lnTo>
                    <a:pt x="33" y="2"/>
                  </a:lnTo>
                  <a:lnTo>
                    <a:pt x="33" y="2"/>
                  </a:lnTo>
                  <a:lnTo>
                    <a:pt x="33" y="2"/>
                  </a:lnTo>
                  <a:lnTo>
                    <a:pt x="31" y="2"/>
                  </a:lnTo>
                  <a:lnTo>
                    <a:pt x="31" y="2"/>
                  </a:lnTo>
                  <a:lnTo>
                    <a:pt x="31" y="4"/>
                  </a:lnTo>
                  <a:lnTo>
                    <a:pt x="31" y="4"/>
                  </a:lnTo>
                  <a:lnTo>
                    <a:pt x="29" y="4"/>
                  </a:lnTo>
                  <a:lnTo>
                    <a:pt x="29" y="2"/>
                  </a:lnTo>
                  <a:lnTo>
                    <a:pt x="29" y="4"/>
                  </a:lnTo>
                  <a:lnTo>
                    <a:pt x="26" y="4"/>
                  </a:lnTo>
                  <a:lnTo>
                    <a:pt x="24" y="7"/>
                  </a:lnTo>
                  <a:lnTo>
                    <a:pt x="24" y="7"/>
                  </a:lnTo>
                  <a:lnTo>
                    <a:pt x="21" y="7"/>
                  </a:lnTo>
                  <a:lnTo>
                    <a:pt x="21" y="7"/>
                  </a:lnTo>
                  <a:lnTo>
                    <a:pt x="21" y="7"/>
                  </a:lnTo>
                  <a:lnTo>
                    <a:pt x="19" y="4"/>
                  </a:lnTo>
                  <a:lnTo>
                    <a:pt x="17" y="4"/>
                  </a:lnTo>
                  <a:lnTo>
                    <a:pt x="17" y="4"/>
                  </a:lnTo>
                  <a:lnTo>
                    <a:pt x="17" y="7"/>
                  </a:lnTo>
                  <a:lnTo>
                    <a:pt x="14" y="7"/>
                  </a:lnTo>
                  <a:lnTo>
                    <a:pt x="14" y="4"/>
                  </a:lnTo>
                  <a:lnTo>
                    <a:pt x="14" y="4"/>
                  </a:lnTo>
                  <a:lnTo>
                    <a:pt x="14" y="2"/>
                  </a:lnTo>
                  <a:lnTo>
                    <a:pt x="12" y="4"/>
                  </a:lnTo>
                  <a:lnTo>
                    <a:pt x="7" y="4"/>
                  </a:lnTo>
                  <a:lnTo>
                    <a:pt x="0" y="9"/>
                  </a:lnTo>
                  <a:lnTo>
                    <a:pt x="0" y="9"/>
                  </a:lnTo>
                  <a:lnTo>
                    <a:pt x="0" y="12"/>
                  </a:lnTo>
                  <a:lnTo>
                    <a:pt x="3" y="12"/>
                  </a:lnTo>
                  <a:lnTo>
                    <a:pt x="0" y="12"/>
                  </a:lnTo>
                  <a:lnTo>
                    <a:pt x="3" y="14"/>
                  </a:lnTo>
                  <a:lnTo>
                    <a:pt x="3" y="14"/>
                  </a:lnTo>
                  <a:lnTo>
                    <a:pt x="5" y="16"/>
                  </a:lnTo>
                  <a:lnTo>
                    <a:pt x="5" y="16"/>
                  </a:lnTo>
                  <a:lnTo>
                    <a:pt x="5" y="16"/>
                  </a:lnTo>
                  <a:lnTo>
                    <a:pt x="7" y="16"/>
                  </a:lnTo>
                  <a:lnTo>
                    <a:pt x="7" y="16"/>
                  </a:lnTo>
                  <a:lnTo>
                    <a:pt x="10" y="16"/>
                  </a:lnTo>
                  <a:lnTo>
                    <a:pt x="10" y="16"/>
                  </a:lnTo>
                  <a:lnTo>
                    <a:pt x="10" y="16"/>
                  </a:lnTo>
                  <a:lnTo>
                    <a:pt x="12" y="19"/>
                  </a:lnTo>
                  <a:lnTo>
                    <a:pt x="12" y="19"/>
                  </a:lnTo>
                  <a:lnTo>
                    <a:pt x="12" y="21"/>
                  </a:lnTo>
                  <a:lnTo>
                    <a:pt x="12" y="21"/>
                  </a:lnTo>
                  <a:lnTo>
                    <a:pt x="14" y="21"/>
                  </a:lnTo>
                  <a:lnTo>
                    <a:pt x="17" y="21"/>
                  </a:lnTo>
                  <a:lnTo>
                    <a:pt x="17" y="21"/>
                  </a:lnTo>
                  <a:lnTo>
                    <a:pt x="19" y="26"/>
                  </a:lnTo>
                  <a:lnTo>
                    <a:pt x="19" y="26"/>
                  </a:lnTo>
                  <a:lnTo>
                    <a:pt x="19" y="26"/>
                  </a:lnTo>
                  <a:lnTo>
                    <a:pt x="19" y="23"/>
                  </a:lnTo>
                  <a:lnTo>
                    <a:pt x="19" y="23"/>
                  </a:lnTo>
                  <a:lnTo>
                    <a:pt x="21" y="23"/>
                  </a:lnTo>
                  <a:lnTo>
                    <a:pt x="24" y="23"/>
                  </a:lnTo>
                  <a:lnTo>
                    <a:pt x="24" y="26"/>
                  </a:lnTo>
                  <a:lnTo>
                    <a:pt x="26" y="26"/>
                  </a:lnTo>
                  <a:lnTo>
                    <a:pt x="26" y="26"/>
                  </a:lnTo>
                  <a:lnTo>
                    <a:pt x="26" y="28"/>
                  </a:lnTo>
                  <a:lnTo>
                    <a:pt x="26" y="28"/>
                  </a:lnTo>
                  <a:lnTo>
                    <a:pt x="26" y="28"/>
                  </a:lnTo>
                  <a:lnTo>
                    <a:pt x="26" y="30"/>
                  </a:lnTo>
                  <a:lnTo>
                    <a:pt x="26" y="30"/>
                  </a:lnTo>
                  <a:lnTo>
                    <a:pt x="26" y="30"/>
                  </a:lnTo>
                  <a:lnTo>
                    <a:pt x="26" y="30"/>
                  </a:lnTo>
                  <a:lnTo>
                    <a:pt x="26" y="30"/>
                  </a:lnTo>
                  <a:lnTo>
                    <a:pt x="26" y="33"/>
                  </a:lnTo>
                  <a:lnTo>
                    <a:pt x="26" y="33"/>
                  </a:lnTo>
                  <a:lnTo>
                    <a:pt x="29" y="33"/>
                  </a:lnTo>
                  <a:lnTo>
                    <a:pt x="33" y="33"/>
                  </a:lnTo>
                  <a:lnTo>
                    <a:pt x="33" y="30"/>
                  </a:lnTo>
                  <a:lnTo>
                    <a:pt x="33" y="30"/>
                  </a:lnTo>
                  <a:lnTo>
                    <a:pt x="36" y="30"/>
                  </a:lnTo>
                  <a:lnTo>
                    <a:pt x="36" y="28"/>
                  </a:lnTo>
                  <a:lnTo>
                    <a:pt x="36" y="28"/>
                  </a:lnTo>
                  <a:lnTo>
                    <a:pt x="38" y="28"/>
                  </a:lnTo>
                  <a:lnTo>
                    <a:pt x="36" y="33"/>
                  </a:lnTo>
                  <a:lnTo>
                    <a:pt x="38" y="33"/>
                  </a:lnTo>
                  <a:lnTo>
                    <a:pt x="38" y="35"/>
                  </a:lnTo>
                  <a:lnTo>
                    <a:pt x="38" y="35"/>
                  </a:lnTo>
                  <a:lnTo>
                    <a:pt x="38" y="35"/>
                  </a:lnTo>
                  <a:lnTo>
                    <a:pt x="40" y="35"/>
                  </a:lnTo>
                  <a:lnTo>
                    <a:pt x="40" y="35"/>
                  </a:lnTo>
                  <a:lnTo>
                    <a:pt x="40" y="38"/>
                  </a:lnTo>
                  <a:lnTo>
                    <a:pt x="43" y="38"/>
                  </a:lnTo>
                  <a:lnTo>
                    <a:pt x="43" y="38"/>
                  </a:lnTo>
                  <a:lnTo>
                    <a:pt x="45" y="38"/>
                  </a:lnTo>
                  <a:lnTo>
                    <a:pt x="45" y="40"/>
                  </a:lnTo>
                  <a:lnTo>
                    <a:pt x="45" y="40"/>
                  </a:lnTo>
                  <a:lnTo>
                    <a:pt x="47" y="42"/>
                  </a:lnTo>
                  <a:lnTo>
                    <a:pt x="47" y="42"/>
                  </a:lnTo>
                  <a:lnTo>
                    <a:pt x="50" y="40"/>
                  </a:lnTo>
                  <a:lnTo>
                    <a:pt x="50" y="40"/>
                  </a:lnTo>
                  <a:lnTo>
                    <a:pt x="52" y="40"/>
                  </a:lnTo>
                  <a:lnTo>
                    <a:pt x="52" y="40"/>
                  </a:lnTo>
                  <a:lnTo>
                    <a:pt x="52" y="40"/>
                  </a:lnTo>
                  <a:lnTo>
                    <a:pt x="52" y="40"/>
                  </a:lnTo>
                  <a:lnTo>
                    <a:pt x="54" y="38"/>
                  </a:lnTo>
                  <a:lnTo>
                    <a:pt x="52" y="38"/>
                  </a:lnTo>
                  <a:lnTo>
                    <a:pt x="52" y="35"/>
                  </a:lnTo>
                  <a:lnTo>
                    <a:pt x="52" y="35"/>
                  </a:lnTo>
                  <a:lnTo>
                    <a:pt x="52" y="35"/>
                  </a:lnTo>
                  <a:lnTo>
                    <a:pt x="52" y="35"/>
                  </a:lnTo>
                  <a:lnTo>
                    <a:pt x="52" y="33"/>
                  </a:lnTo>
                  <a:lnTo>
                    <a:pt x="52" y="33"/>
                  </a:lnTo>
                  <a:lnTo>
                    <a:pt x="52" y="33"/>
                  </a:lnTo>
                  <a:lnTo>
                    <a:pt x="52" y="30"/>
                  </a:lnTo>
                  <a:lnTo>
                    <a:pt x="54" y="30"/>
                  </a:lnTo>
                  <a:lnTo>
                    <a:pt x="54" y="28"/>
                  </a:lnTo>
                  <a:lnTo>
                    <a:pt x="57" y="28"/>
                  </a:lnTo>
                  <a:lnTo>
                    <a:pt x="57" y="28"/>
                  </a:lnTo>
                  <a:lnTo>
                    <a:pt x="57" y="28"/>
                  </a:lnTo>
                  <a:lnTo>
                    <a:pt x="57" y="28"/>
                  </a:lnTo>
                  <a:lnTo>
                    <a:pt x="57" y="28"/>
                  </a:lnTo>
                  <a:lnTo>
                    <a:pt x="59" y="26"/>
                  </a:lnTo>
                  <a:lnTo>
                    <a:pt x="62" y="26"/>
                  </a:lnTo>
                  <a:lnTo>
                    <a:pt x="62" y="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Freeform 385"/>
            <p:cNvSpPr>
              <a:spLocks/>
            </p:cNvSpPr>
            <p:nvPr userDrawn="1"/>
          </p:nvSpPr>
          <p:spPr bwMode="auto">
            <a:xfrm>
              <a:off x="4051" y="1633"/>
              <a:ext cx="149" cy="96"/>
            </a:xfrm>
            <a:custGeom>
              <a:avLst/>
              <a:gdLst>
                <a:gd name="T0" fmla="*/ 142 w 149"/>
                <a:gd name="T1" fmla="*/ 49 h 96"/>
                <a:gd name="T2" fmla="*/ 132 w 149"/>
                <a:gd name="T3" fmla="*/ 47 h 96"/>
                <a:gd name="T4" fmla="*/ 130 w 149"/>
                <a:gd name="T5" fmla="*/ 40 h 96"/>
                <a:gd name="T6" fmla="*/ 120 w 149"/>
                <a:gd name="T7" fmla="*/ 33 h 96"/>
                <a:gd name="T8" fmla="*/ 113 w 149"/>
                <a:gd name="T9" fmla="*/ 26 h 96"/>
                <a:gd name="T10" fmla="*/ 116 w 149"/>
                <a:gd name="T11" fmla="*/ 18 h 96"/>
                <a:gd name="T12" fmla="*/ 113 w 149"/>
                <a:gd name="T13" fmla="*/ 14 h 96"/>
                <a:gd name="T14" fmla="*/ 111 w 149"/>
                <a:gd name="T15" fmla="*/ 9 h 96"/>
                <a:gd name="T16" fmla="*/ 104 w 149"/>
                <a:gd name="T17" fmla="*/ 7 h 96"/>
                <a:gd name="T18" fmla="*/ 94 w 149"/>
                <a:gd name="T19" fmla="*/ 7 h 96"/>
                <a:gd name="T20" fmla="*/ 90 w 149"/>
                <a:gd name="T21" fmla="*/ 4 h 96"/>
                <a:gd name="T22" fmla="*/ 83 w 149"/>
                <a:gd name="T23" fmla="*/ 2 h 96"/>
                <a:gd name="T24" fmla="*/ 73 w 149"/>
                <a:gd name="T25" fmla="*/ 0 h 96"/>
                <a:gd name="T26" fmla="*/ 69 w 149"/>
                <a:gd name="T27" fmla="*/ 0 h 96"/>
                <a:gd name="T28" fmla="*/ 59 w 149"/>
                <a:gd name="T29" fmla="*/ 7 h 96"/>
                <a:gd name="T30" fmla="*/ 50 w 149"/>
                <a:gd name="T31" fmla="*/ 9 h 96"/>
                <a:gd name="T32" fmla="*/ 45 w 149"/>
                <a:gd name="T33" fmla="*/ 16 h 96"/>
                <a:gd name="T34" fmla="*/ 50 w 149"/>
                <a:gd name="T35" fmla="*/ 18 h 96"/>
                <a:gd name="T36" fmla="*/ 43 w 149"/>
                <a:gd name="T37" fmla="*/ 21 h 96"/>
                <a:gd name="T38" fmla="*/ 36 w 149"/>
                <a:gd name="T39" fmla="*/ 26 h 96"/>
                <a:gd name="T40" fmla="*/ 33 w 149"/>
                <a:gd name="T41" fmla="*/ 33 h 96"/>
                <a:gd name="T42" fmla="*/ 36 w 149"/>
                <a:gd name="T43" fmla="*/ 37 h 96"/>
                <a:gd name="T44" fmla="*/ 33 w 149"/>
                <a:gd name="T45" fmla="*/ 40 h 96"/>
                <a:gd name="T46" fmla="*/ 29 w 149"/>
                <a:gd name="T47" fmla="*/ 37 h 96"/>
                <a:gd name="T48" fmla="*/ 21 w 149"/>
                <a:gd name="T49" fmla="*/ 42 h 96"/>
                <a:gd name="T50" fmla="*/ 12 w 149"/>
                <a:gd name="T51" fmla="*/ 44 h 96"/>
                <a:gd name="T52" fmla="*/ 3 w 149"/>
                <a:gd name="T53" fmla="*/ 44 h 96"/>
                <a:gd name="T54" fmla="*/ 10 w 149"/>
                <a:gd name="T55" fmla="*/ 63 h 96"/>
                <a:gd name="T56" fmla="*/ 3 w 149"/>
                <a:gd name="T57" fmla="*/ 73 h 96"/>
                <a:gd name="T58" fmla="*/ 3 w 149"/>
                <a:gd name="T59" fmla="*/ 78 h 96"/>
                <a:gd name="T60" fmla="*/ 7 w 149"/>
                <a:gd name="T61" fmla="*/ 82 h 96"/>
                <a:gd name="T62" fmla="*/ 7 w 149"/>
                <a:gd name="T63" fmla="*/ 92 h 96"/>
                <a:gd name="T64" fmla="*/ 12 w 149"/>
                <a:gd name="T65" fmla="*/ 89 h 96"/>
                <a:gd name="T66" fmla="*/ 19 w 149"/>
                <a:gd name="T67" fmla="*/ 85 h 96"/>
                <a:gd name="T68" fmla="*/ 31 w 149"/>
                <a:gd name="T69" fmla="*/ 85 h 96"/>
                <a:gd name="T70" fmla="*/ 52 w 149"/>
                <a:gd name="T71" fmla="*/ 85 h 96"/>
                <a:gd name="T72" fmla="*/ 64 w 149"/>
                <a:gd name="T73" fmla="*/ 87 h 96"/>
                <a:gd name="T74" fmla="*/ 73 w 149"/>
                <a:gd name="T75" fmla="*/ 92 h 96"/>
                <a:gd name="T76" fmla="*/ 76 w 149"/>
                <a:gd name="T77" fmla="*/ 92 h 96"/>
                <a:gd name="T78" fmla="*/ 85 w 149"/>
                <a:gd name="T79" fmla="*/ 92 h 96"/>
                <a:gd name="T80" fmla="*/ 90 w 149"/>
                <a:gd name="T81" fmla="*/ 92 h 96"/>
                <a:gd name="T82" fmla="*/ 94 w 149"/>
                <a:gd name="T83" fmla="*/ 89 h 96"/>
                <a:gd name="T84" fmla="*/ 102 w 149"/>
                <a:gd name="T85" fmla="*/ 94 h 96"/>
                <a:gd name="T86" fmla="*/ 113 w 149"/>
                <a:gd name="T87" fmla="*/ 94 h 96"/>
                <a:gd name="T88" fmla="*/ 120 w 149"/>
                <a:gd name="T89" fmla="*/ 96 h 96"/>
                <a:gd name="T90" fmla="*/ 118 w 149"/>
                <a:gd name="T91" fmla="*/ 87 h 96"/>
                <a:gd name="T92" fmla="*/ 127 w 149"/>
                <a:gd name="T93" fmla="*/ 82 h 96"/>
                <a:gd name="T94" fmla="*/ 135 w 149"/>
                <a:gd name="T95" fmla="*/ 78 h 96"/>
                <a:gd name="T96" fmla="*/ 132 w 149"/>
                <a:gd name="T97" fmla="*/ 70 h 96"/>
                <a:gd name="T98" fmla="*/ 130 w 149"/>
                <a:gd name="T99" fmla="*/ 66 h 96"/>
                <a:gd name="T100" fmla="*/ 127 w 149"/>
                <a:gd name="T101" fmla="*/ 59 h 96"/>
                <a:gd name="T102" fmla="*/ 135 w 149"/>
                <a:gd name="T103" fmla="*/ 61 h 96"/>
                <a:gd name="T104" fmla="*/ 146 w 149"/>
                <a:gd name="T10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96">
                  <a:moveTo>
                    <a:pt x="149" y="54"/>
                  </a:moveTo>
                  <a:lnTo>
                    <a:pt x="149" y="54"/>
                  </a:lnTo>
                  <a:lnTo>
                    <a:pt x="146" y="54"/>
                  </a:lnTo>
                  <a:lnTo>
                    <a:pt x="144" y="52"/>
                  </a:lnTo>
                  <a:lnTo>
                    <a:pt x="144" y="52"/>
                  </a:lnTo>
                  <a:lnTo>
                    <a:pt x="142" y="49"/>
                  </a:lnTo>
                  <a:lnTo>
                    <a:pt x="144" y="49"/>
                  </a:lnTo>
                  <a:lnTo>
                    <a:pt x="144" y="49"/>
                  </a:lnTo>
                  <a:lnTo>
                    <a:pt x="139" y="47"/>
                  </a:lnTo>
                  <a:lnTo>
                    <a:pt x="135" y="47"/>
                  </a:lnTo>
                  <a:lnTo>
                    <a:pt x="132" y="47"/>
                  </a:lnTo>
                  <a:lnTo>
                    <a:pt x="132" y="47"/>
                  </a:lnTo>
                  <a:lnTo>
                    <a:pt x="132" y="44"/>
                  </a:lnTo>
                  <a:lnTo>
                    <a:pt x="132" y="44"/>
                  </a:lnTo>
                  <a:lnTo>
                    <a:pt x="132" y="42"/>
                  </a:lnTo>
                  <a:lnTo>
                    <a:pt x="132" y="42"/>
                  </a:lnTo>
                  <a:lnTo>
                    <a:pt x="132" y="42"/>
                  </a:lnTo>
                  <a:lnTo>
                    <a:pt x="130" y="40"/>
                  </a:lnTo>
                  <a:lnTo>
                    <a:pt x="125" y="37"/>
                  </a:lnTo>
                  <a:lnTo>
                    <a:pt x="123" y="37"/>
                  </a:lnTo>
                  <a:lnTo>
                    <a:pt x="123" y="35"/>
                  </a:lnTo>
                  <a:lnTo>
                    <a:pt x="120" y="33"/>
                  </a:lnTo>
                  <a:lnTo>
                    <a:pt x="120" y="33"/>
                  </a:lnTo>
                  <a:lnTo>
                    <a:pt x="120" y="33"/>
                  </a:lnTo>
                  <a:lnTo>
                    <a:pt x="120" y="30"/>
                  </a:lnTo>
                  <a:lnTo>
                    <a:pt x="120" y="30"/>
                  </a:lnTo>
                  <a:lnTo>
                    <a:pt x="120" y="30"/>
                  </a:lnTo>
                  <a:lnTo>
                    <a:pt x="118" y="28"/>
                  </a:lnTo>
                  <a:lnTo>
                    <a:pt x="113" y="26"/>
                  </a:lnTo>
                  <a:lnTo>
                    <a:pt x="113" y="26"/>
                  </a:lnTo>
                  <a:lnTo>
                    <a:pt x="113" y="26"/>
                  </a:lnTo>
                  <a:lnTo>
                    <a:pt x="113" y="23"/>
                  </a:lnTo>
                  <a:lnTo>
                    <a:pt x="116" y="23"/>
                  </a:lnTo>
                  <a:lnTo>
                    <a:pt x="116" y="21"/>
                  </a:lnTo>
                  <a:lnTo>
                    <a:pt x="116" y="21"/>
                  </a:lnTo>
                  <a:lnTo>
                    <a:pt x="116" y="18"/>
                  </a:lnTo>
                  <a:lnTo>
                    <a:pt x="113" y="18"/>
                  </a:lnTo>
                  <a:lnTo>
                    <a:pt x="113" y="16"/>
                  </a:lnTo>
                  <a:lnTo>
                    <a:pt x="113" y="16"/>
                  </a:lnTo>
                  <a:lnTo>
                    <a:pt x="113" y="16"/>
                  </a:lnTo>
                  <a:lnTo>
                    <a:pt x="113" y="16"/>
                  </a:lnTo>
                  <a:lnTo>
                    <a:pt x="113" y="14"/>
                  </a:lnTo>
                  <a:lnTo>
                    <a:pt x="113" y="11"/>
                  </a:lnTo>
                  <a:lnTo>
                    <a:pt x="113" y="11"/>
                  </a:lnTo>
                  <a:lnTo>
                    <a:pt x="113" y="11"/>
                  </a:lnTo>
                  <a:lnTo>
                    <a:pt x="113" y="11"/>
                  </a:lnTo>
                  <a:lnTo>
                    <a:pt x="111" y="11"/>
                  </a:lnTo>
                  <a:lnTo>
                    <a:pt x="111" y="9"/>
                  </a:lnTo>
                  <a:lnTo>
                    <a:pt x="111" y="9"/>
                  </a:lnTo>
                  <a:lnTo>
                    <a:pt x="109" y="9"/>
                  </a:lnTo>
                  <a:lnTo>
                    <a:pt x="109" y="9"/>
                  </a:lnTo>
                  <a:lnTo>
                    <a:pt x="106" y="7"/>
                  </a:lnTo>
                  <a:lnTo>
                    <a:pt x="106" y="7"/>
                  </a:lnTo>
                  <a:lnTo>
                    <a:pt x="104" y="7"/>
                  </a:lnTo>
                  <a:lnTo>
                    <a:pt x="99" y="7"/>
                  </a:lnTo>
                  <a:lnTo>
                    <a:pt x="99" y="7"/>
                  </a:lnTo>
                  <a:lnTo>
                    <a:pt x="97" y="7"/>
                  </a:lnTo>
                  <a:lnTo>
                    <a:pt x="97" y="7"/>
                  </a:lnTo>
                  <a:lnTo>
                    <a:pt x="94" y="7"/>
                  </a:lnTo>
                  <a:lnTo>
                    <a:pt x="94" y="7"/>
                  </a:lnTo>
                  <a:lnTo>
                    <a:pt x="94" y="7"/>
                  </a:lnTo>
                  <a:lnTo>
                    <a:pt x="92" y="9"/>
                  </a:lnTo>
                  <a:lnTo>
                    <a:pt x="90" y="9"/>
                  </a:lnTo>
                  <a:lnTo>
                    <a:pt x="90" y="7"/>
                  </a:lnTo>
                  <a:lnTo>
                    <a:pt x="90" y="7"/>
                  </a:lnTo>
                  <a:lnTo>
                    <a:pt x="90" y="4"/>
                  </a:lnTo>
                  <a:lnTo>
                    <a:pt x="90" y="4"/>
                  </a:lnTo>
                  <a:lnTo>
                    <a:pt x="90" y="4"/>
                  </a:lnTo>
                  <a:lnTo>
                    <a:pt x="87" y="4"/>
                  </a:lnTo>
                  <a:lnTo>
                    <a:pt x="85" y="2"/>
                  </a:lnTo>
                  <a:lnTo>
                    <a:pt x="83" y="2"/>
                  </a:lnTo>
                  <a:lnTo>
                    <a:pt x="83" y="2"/>
                  </a:lnTo>
                  <a:lnTo>
                    <a:pt x="80" y="4"/>
                  </a:lnTo>
                  <a:lnTo>
                    <a:pt x="80" y="4"/>
                  </a:lnTo>
                  <a:lnTo>
                    <a:pt x="78" y="2"/>
                  </a:lnTo>
                  <a:lnTo>
                    <a:pt x="78" y="2"/>
                  </a:lnTo>
                  <a:lnTo>
                    <a:pt x="76" y="0"/>
                  </a:lnTo>
                  <a:lnTo>
                    <a:pt x="73" y="0"/>
                  </a:lnTo>
                  <a:lnTo>
                    <a:pt x="73" y="2"/>
                  </a:lnTo>
                  <a:lnTo>
                    <a:pt x="73" y="2"/>
                  </a:lnTo>
                  <a:lnTo>
                    <a:pt x="73" y="2"/>
                  </a:lnTo>
                  <a:lnTo>
                    <a:pt x="71" y="0"/>
                  </a:lnTo>
                  <a:lnTo>
                    <a:pt x="69" y="0"/>
                  </a:lnTo>
                  <a:lnTo>
                    <a:pt x="69" y="0"/>
                  </a:lnTo>
                  <a:lnTo>
                    <a:pt x="66" y="2"/>
                  </a:lnTo>
                  <a:lnTo>
                    <a:pt x="64" y="4"/>
                  </a:lnTo>
                  <a:lnTo>
                    <a:pt x="64" y="4"/>
                  </a:lnTo>
                  <a:lnTo>
                    <a:pt x="62" y="7"/>
                  </a:lnTo>
                  <a:lnTo>
                    <a:pt x="62" y="7"/>
                  </a:lnTo>
                  <a:lnTo>
                    <a:pt x="59" y="7"/>
                  </a:lnTo>
                  <a:lnTo>
                    <a:pt x="59" y="7"/>
                  </a:lnTo>
                  <a:lnTo>
                    <a:pt x="57" y="7"/>
                  </a:lnTo>
                  <a:lnTo>
                    <a:pt x="54" y="7"/>
                  </a:lnTo>
                  <a:lnTo>
                    <a:pt x="52" y="7"/>
                  </a:lnTo>
                  <a:lnTo>
                    <a:pt x="50" y="9"/>
                  </a:lnTo>
                  <a:lnTo>
                    <a:pt x="50" y="9"/>
                  </a:lnTo>
                  <a:lnTo>
                    <a:pt x="47" y="9"/>
                  </a:lnTo>
                  <a:lnTo>
                    <a:pt x="47" y="9"/>
                  </a:lnTo>
                  <a:lnTo>
                    <a:pt x="47" y="9"/>
                  </a:lnTo>
                  <a:lnTo>
                    <a:pt x="47" y="11"/>
                  </a:lnTo>
                  <a:lnTo>
                    <a:pt x="47" y="14"/>
                  </a:lnTo>
                  <a:lnTo>
                    <a:pt x="45" y="16"/>
                  </a:lnTo>
                  <a:lnTo>
                    <a:pt x="45" y="16"/>
                  </a:lnTo>
                  <a:lnTo>
                    <a:pt x="47" y="16"/>
                  </a:lnTo>
                  <a:lnTo>
                    <a:pt x="50" y="16"/>
                  </a:lnTo>
                  <a:lnTo>
                    <a:pt x="50" y="16"/>
                  </a:lnTo>
                  <a:lnTo>
                    <a:pt x="50" y="16"/>
                  </a:lnTo>
                  <a:lnTo>
                    <a:pt x="50" y="18"/>
                  </a:lnTo>
                  <a:lnTo>
                    <a:pt x="50" y="18"/>
                  </a:lnTo>
                  <a:lnTo>
                    <a:pt x="50" y="18"/>
                  </a:lnTo>
                  <a:lnTo>
                    <a:pt x="47" y="21"/>
                  </a:lnTo>
                  <a:lnTo>
                    <a:pt x="43" y="18"/>
                  </a:lnTo>
                  <a:lnTo>
                    <a:pt x="43" y="21"/>
                  </a:lnTo>
                  <a:lnTo>
                    <a:pt x="43" y="21"/>
                  </a:lnTo>
                  <a:lnTo>
                    <a:pt x="43" y="21"/>
                  </a:lnTo>
                  <a:lnTo>
                    <a:pt x="43" y="23"/>
                  </a:lnTo>
                  <a:lnTo>
                    <a:pt x="40" y="23"/>
                  </a:lnTo>
                  <a:lnTo>
                    <a:pt x="38" y="23"/>
                  </a:lnTo>
                  <a:lnTo>
                    <a:pt x="38" y="23"/>
                  </a:lnTo>
                  <a:lnTo>
                    <a:pt x="36" y="26"/>
                  </a:lnTo>
                  <a:lnTo>
                    <a:pt x="36" y="28"/>
                  </a:lnTo>
                  <a:lnTo>
                    <a:pt x="36" y="30"/>
                  </a:lnTo>
                  <a:lnTo>
                    <a:pt x="36" y="30"/>
                  </a:lnTo>
                  <a:lnTo>
                    <a:pt x="36" y="30"/>
                  </a:lnTo>
                  <a:lnTo>
                    <a:pt x="36" y="33"/>
                  </a:lnTo>
                  <a:lnTo>
                    <a:pt x="33" y="33"/>
                  </a:lnTo>
                  <a:lnTo>
                    <a:pt x="33" y="35"/>
                  </a:lnTo>
                  <a:lnTo>
                    <a:pt x="33" y="35"/>
                  </a:lnTo>
                  <a:lnTo>
                    <a:pt x="33" y="35"/>
                  </a:lnTo>
                  <a:lnTo>
                    <a:pt x="36" y="35"/>
                  </a:lnTo>
                  <a:lnTo>
                    <a:pt x="36" y="37"/>
                  </a:lnTo>
                  <a:lnTo>
                    <a:pt x="36" y="37"/>
                  </a:lnTo>
                  <a:lnTo>
                    <a:pt x="38" y="37"/>
                  </a:lnTo>
                  <a:lnTo>
                    <a:pt x="38" y="40"/>
                  </a:lnTo>
                  <a:lnTo>
                    <a:pt x="38" y="40"/>
                  </a:lnTo>
                  <a:lnTo>
                    <a:pt x="36" y="40"/>
                  </a:lnTo>
                  <a:lnTo>
                    <a:pt x="33" y="40"/>
                  </a:lnTo>
                  <a:lnTo>
                    <a:pt x="33" y="40"/>
                  </a:lnTo>
                  <a:lnTo>
                    <a:pt x="33" y="40"/>
                  </a:lnTo>
                  <a:lnTo>
                    <a:pt x="33" y="37"/>
                  </a:lnTo>
                  <a:lnTo>
                    <a:pt x="33" y="37"/>
                  </a:lnTo>
                  <a:lnTo>
                    <a:pt x="33" y="37"/>
                  </a:lnTo>
                  <a:lnTo>
                    <a:pt x="31" y="37"/>
                  </a:lnTo>
                  <a:lnTo>
                    <a:pt x="29" y="37"/>
                  </a:lnTo>
                  <a:lnTo>
                    <a:pt x="29" y="37"/>
                  </a:lnTo>
                  <a:lnTo>
                    <a:pt x="26" y="40"/>
                  </a:lnTo>
                  <a:lnTo>
                    <a:pt x="26" y="40"/>
                  </a:lnTo>
                  <a:lnTo>
                    <a:pt x="24" y="40"/>
                  </a:lnTo>
                  <a:lnTo>
                    <a:pt x="21" y="40"/>
                  </a:lnTo>
                  <a:lnTo>
                    <a:pt x="21" y="42"/>
                  </a:lnTo>
                  <a:lnTo>
                    <a:pt x="21" y="42"/>
                  </a:lnTo>
                  <a:lnTo>
                    <a:pt x="19" y="42"/>
                  </a:lnTo>
                  <a:lnTo>
                    <a:pt x="17" y="44"/>
                  </a:lnTo>
                  <a:lnTo>
                    <a:pt x="14" y="44"/>
                  </a:lnTo>
                  <a:lnTo>
                    <a:pt x="14" y="44"/>
                  </a:lnTo>
                  <a:lnTo>
                    <a:pt x="12" y="44"/>
                  </a:lnTo>
                  <a:lnTo>
                    <a:pt x="12" y="44"/>
                  </a:lnTo>
                  <a:lnTo>
                    <a:pt x="10" y="44"/>
                  </a:lnTo>
                  <a:lnTo>
                    <a:pt x="10" y="44"/>
                  </a:lnTo>
                  <a:lnTo>
                    <a:pt x="7" y="44"/>
                  </a:lnTo>
                  <a:lnTo>
                    <a:pt x="5" y="44"/>
                  </a:lnTo>
                  <a:lnTo>
                    <a:pt x="3" y="44"/>
                  </a:lnTo>
                  <a:lnTo>
                    <a:pt x="3" y="44"/>
                  </a:lnTo>
                  <a:lnTo>
                    <a:pt x="5" y="49"/>
                  </a:lnTo>
                  <a:lnTo>
                    <a:pt x="7" y="56"/>
                  </a:lnTo>
                  <a:lnTo>
                    <a:pt x="10" y="61"/>
                  </a:lnTo>
                  <a:lnTo>
                    <a:pt x="10" y="61"/>
                  </a:lnTo>
                  <a:lnTo>
                    <a:pt x="10" y="63"/>
                  </a:lnTo>
                  <a:lnTo>
                    <a:pt x="10" y="66"/>
                  </a:lnTo>
                  <a:lnTo>
                    <a:pt x="10" y="68"/>
                  </a:lnTo>
                  <a:lnTo>
                    <a:pt x="10" y="68"/>
                  </a:lnTo>
                  <a:lnTo>
                    <a:pt x="10" y="68"/>
                  </a:lnTo>
                  <a:lnTo>
                    <a:pt x="5" y="70"/>
                  </a:lnTo>
                  <a:lnTo>
                    <a:pt x="3" y="73"/>
                  </a:lnTo>
                  <a:lnTo>
                    <a:pt x="0" y="73"/>
                  </a:lnTo>
                  <a:lnTo>
                    <a:pt x="0" y="75"/>
                  </a:lnTo>
                  <a:lnTo>
                    <a:pt x="0" y="75"/>
                  </a:lnTo>
                  <a:lnTo>
                    <a:pt x="0" y="78"/>
                  </a:lnTo>
                  <a:lnTo>
                    <a:pt x="0" y="78"/>
                  </a:lnTo>
                  <a:lnTo>
                    <a:pt x="3" y="78"/>
                  </a:lnTo>
                  <a:lnTo>
                    <a:pt x="5" y="80"/>
                  </a:lnTo>
                  <a:lnTo>
                    <a:pt x="5" y="80"/>
                  </a:lnTo>
                  <a:lnTo>
                    <a:pt x="7" y="80"/>
                  </a:lnTo>
                  <a:lnTo>
                    <a:pt x="7" y="82"/>
                  </a:lnTo>
                  <a:lnTo>
                    <a:pt x="7" y="82"/>
                  </a:lnTo>
                  <a:lnTo>
                    <a:pt x="7" y="82"/>
                  </a:lnTo>
                  <a:lnTo>
                    <a:pt x="7" y="85"/>
                  </a:lnTo>
                  <a:lnTo>
                    <a:pt x="7" y="87"/>
                  </a:lnTo>
                  <a:lnTo>
                    <a:pt x="7" y="87"/>
                  </a:lnTo>
                  <a:lnTo>
                    <a:pt x="7" y="89"/>
                  </a:lnTo>
                  <a:lnTo>
                    <a:pt x="7" y="89"/>
                  </a:lnTo>
                  <a:lnTo>
                    <a:pt x="7" y="92"/>
                  </a:lnTo>
                  <a:lnTo>
                    <a:pt x="7" y="92"/>
                  </a:lnTo>
                  <a:lnTo>
                    <a:pt x="7" y="89"/>
                  </a:lnTo>
                  <a:lnTo>
                    <a:pt x="7" y="89"/>
                  </a:lnTo>
                  <a:lnTo>
                    <a:pt x="10" y="89"/>
                  </a:lnTo>
                  <a:lnTo>
                    <a:pt x="10" y="89"/>
                  </a:lnTo>
                  <a:lnTo>
                    <a:pt x="12" y="89"/>
                  </a:lnTo>
                  <a:lnTo>
                    <a:pt x="12" y="92"/>
                  </a:lnTo>
                  <a:lnTo>
                    <a:pt x="14" y="92"/>
                  </a:lnTo>
                  <a:lnTo>
                    <a:pt x="17" y="89"/>
                  </a:lnTo>
                  <a:lnTo>
                    <a:pt x="17" y="87"/>
                  </a:lnTo>
                  <a:lnTo>
                    <a:pt x="19" y="87"/>
                  </a:lnTo>
                  <a:lnTo>
                    <a:pt x="19" y="85"/>
                  </a:lnTo>
                  <a:lnTo>
                    <a:pt x="21" y="85"/>
                  </a:lnTo>
                  <a:lnTo>
                    <a:pt x="24" y="85"/>
                  </a:lnTo>
                  <a:lnTo>
                    <a:pt x="24" y="85"/>
                  </a:lnTo>
                  <a:lnTo>
                    <a:pt x="26" y="85"/>
                  </a:lnTo>
                  <a:lnTo>
                    <a:pt x="29" y="85"/>
                  </a:lnTo>
                  <a:lnTo>
                    <a:pt x="31" y="85"/>
                  </a:lnTo>
                  <a:lnTo>
                    <a:pt x="33" y="85"/>
                  </a:lnTo>
                  <a:lnTo>
                    <a:pt x="38" y="85"/>
                  </a:lnTo>
                  <a:lnTo>
                    <a:pt x="43" y="85"/>
                  </a:lnTo>
                  <a:lnTo>
                    <a:pt x="43" y="85"/>
                  </a:lnTo>
                  <a:lnTo>
                    <a:pt x="50" y="85"/>
                  </a:lnTo>
                  <a:lnTo>
                    <a:pt x="52" y="85"/>
                  </a:lnTo>
                  <a:lnTo>
                    <a:pt x="52" y="87"/>
                  </a:lnTo>
                  <a:lnTo>
                    <a:pt x="54" y="87"/>
                  </a:lnTo>
                  <a:lnTo>
                    <a:pt x="57" y="87"/>
                  </a:lnTo>
                  <a:lnTo>
                    <a:pt x="62" y="87"/>
                  </a:lnTo>
                  <a:lnTo>
                    <a:pt x="62" y="87"/>
                  </a:lnTo>
                  <a:lnTo>
                    <a:pt x="64" y="87"/>
                  </a:lnTo>
                  <a:lnTo>
                    <a:pt x="66" y="89"/>
                  </a:lnTo>
                  <a:lnTo>
                    <a:pt x="66" y="92"/>
                  </a:lnTo>
                  <a:lnTo>
                    <a:pt x="66" y="92"/>
                  </a:lnTo>
                  <a:lnTo>
                    <a:pt x="69" y="89"/>
                  </a:lnTo>
                  <a:lnTo>
                    <a:pt x="71" y="92"/>
                  </a:lnTo>
                  <a:lnTo>
                    <a:pt x="73" y="92"/>
                  </a:lnTo>
                  <a:lnTo>
                    <a:pt x="73" y="92"/>
                  </a:lnTo>
                  <a:lnTo>
                    <a:pt x="73" y="94"/>
                  </a:lnTo>
                  <a:lnTo>
                    <a:pt x="73" y="94"/>
                  </a:lnTo>
                  <a:lnTo>
                    <a:pt x="73" y="92"/>
                  </a:lnTo>
                  <a:lnTo>
                    <a:pt x="76" y="92"/>
                  </a:lnTo>
                  <a:lnTo>
                    <a:pt x="76" y="92"/>
                  </a:lnTo>
                  <a:lnTo>
                    <a:pt x="78" y="92"/>
                  </a:lnTo>
                  <a:lnTo>
                    <a:pt x="78" y="92"/>
                  </a:lnTo>
                  <a:lnTo>
                    <a:pt x="80" y="92"/>
                  </a:lnTo>
                  <a:lnTo>
                    <a:pt x="80" y="89"/>
                  </a:lnTo>
                  <a:lnTo>
                    <a:pt x="83" y="92"/>
                  </a:lnTo>
                  <a:lnTo>
                    <a:pt x="85" y="92"/>
                  </a:lnTo>
                  <a:lnTo>
                    <a:pt x="85" y="92"/>
                  </a:lnTo>
                  <a:lnTo>
                    <a:pt x="87" y="92"/>
                  </a:lnTo>
                  <a:lnTo>
                    <a:pt x="87" y="94"/>
                  </a:lnTo>
                  <a:lnTo>
                    <a:pt x="90" y="94"/>
                  </a:lnTo>
                  <a:lnTo>
                    <a:pt x="90" y="94"/>
                  </a:lnTo>
                  <a:lnTo>
                    <a:pt x="90" y="92"/>
                  </a:lnTo>
                  <a:lnTo>
                    <a:pt x="92" y="92"/>
                  </a:lnTo>
                  <a:lnTo>
                    <a:pt x="92" y="92"/>
                  </a:lnTo>
                  <a:lnTo>
                    <a:pt x="92" y="92"/>
                  </a:lnTo>
                  <a:lnTo>
                    <a:pt x="94" y="92"/>
                  </a:lnTo>
                  <a:lnTo>
                    <a:pt x="94" y="89"/>
                  </a:lnTo>
                  <a:lnTo>
                    <a:pt x="94" y="89"/>
                  </a:lnTo>
                  <a:lnTo>
                    <a:pt x="94" y="89"/>
                  </a:lnTo>
                  <a:lnTo>
                    <a:pt x="97" y="92"/>
                  </a:lnTo>
                  <a:lnTo>
                    <a:pt x="97" y="92"/>
                  </a:lnTo>
                  <a:lnTo>
                    <a:pt x="99" y="94"/>
                  </a:lnTo>
                  <a:lnTo>
                    <a:pt x="99" y="94"/>
                  </a:lnTo>
                  <a:lnTo>
                    <a:pt x="102" y="94"/>
                  </a:lnTo>
                  <a:lnTo>
                    <a:pt x="102" y="94"/>
                  </a:lnTo>
                  <a:lnTo>
                    <a:pt x="104" y="94"/>
                  </a:lnTo>
                  <a:lnTo>
                    <a:pt x="109" y="94"/>
                  </a:lnTo>
                  <a:lnTo>
                    <a:pt x="111" y="94"/>
                  </a:lnTo>
                  <a:lnTo>
                    <a:pt x="113" y="94"/>
                  </a:lnTo>
                  <a:lnTo>
                    <a:pt x="113" y="94"/>
                  </a:lnTo>
                  <a:lnTo>
                    <a:pt x="116" y="94"/>
                  </a:lnTo>
                  <a:lnTo>
                    <a:pt x="116" y="96"/>
                  </a:lnTo>
                  <a:lnTo>
                    <a:pt x="118" y="96"/>
                  </a:lnTo>
                  <a:lnTo>
                    <a:pt x="118" y="96"/>
                  </a:lnTo>
                  <a:lnTo>
                    <a:pt x="118" y="96"/>
                  </a:lnTo>
                  <a:lnTo>
                    <a:pt x="120" y="96"/>
                  </a:lnTo>
                  <a:lnTo>
                    <a:pt x="120" y="94"/>
                  </a:lnTo>
                  <a:lnTo>
                    <a:pt x="120" y="94"/>
                  </a:lnTo>
                  <a:lnTo>
                    <a:pt x="118" y="92"/>
                  </a:lnTo>
                  <a:lnTo>
                    <a:pt x="118" y="92"/>
                  </a:lnTo>
                  <a:lnTo>
                    <a:pt x="118" y="89"/>
                  </a:lnTo>
                  <a:lnTo>
                    <a:pt x="118" y="87"/>
                  </a:lnTo>
                  <a:lnTo>
                    <a:pt x="120" y="87"/>
                  </a:lnTo>
                  <a:lnTo>
                    <a:pt x="120" y="85"/>
                  </a:lnTo>
                  <a:lnTo>
                    <a:pt x="123" y="85"/>
                  </a:lnTo>
                  <a:lnTo>
                    <a:pt x="123" y="82"/>
                  </a:lnTo>
                  <a:lnTo>
                    <a:pt x="125" y="80"/>
                  </a:lnTo>
                  <a:lnTo>
                    <a:pt x="127" y="82"/>
                  </a:lnTo>
                  <a:lnTo>
                    <a:pt x="127" y="82"/>
                  </a:lnTo>
                  <a:lnTo>
                    <a:pt x="130" y="80"/>
                  </a:lnTo>
                  <a:lnTo>
                    <a:pt x="132" y="80"/>
                  </a:lnTo>
                  <a:lnTo>
                    <a:pt x="137" y="80"/>
                  </a:lnTo>
                  <a:lnTo>
                    <a:pt x="137" y="80"/>
                  </a:lnTo>
                  <a:lnTo>
                    <a:pt x="135" y="78"/>
                  </a:lnTo>
                  <a:lnTo>
                    <a:pt x="135" y="78"/>
                  </a:lnTo>
                  <a:lnTo>
                    <a:pt x="132" y="78"/>
                  </a:lnTo>
                  <a:lnTo>
                    <a:pt x="132" y="75"/>
                  </a:lnTo>
                  <a:lnTo>
                    <a:pt x="132" y="73"/>
                  </a:lnTo>
                  <a:lnTo>
                    <a:pt x="132" y="73"/>
                  </a:lnTo>
                  <a:lnTo>
                    <a:pt x="132" y="70"/>
                  </a:lnTo>
                  <a:lnTo>
                    <a:pt x="132" y="70"/>
                  </a:lnTo>
                  <a:lnTo>
                    <a:pt x="130" y="68"/>
                  </a:lnTo>
                  <a:lnTo>
                    <a:pt x="132" y="68"/>
                  </a:lnTo>
                  <a:lnTo>
                    <a:pt x="132" y="68"/>
                  </a:lnTo>
                  <a:lnTo>
                    <a:pt x="130" y="66"/>
                  </a:lnTo>
                  <a:lnTo>
                    <a:pt x="130" y="66"/>
                  </a:lnTo>
                  <a:lnTo>
                    <a:pt x="127" y="63"/>
                  </a:lnTo>
                  <a:lnTo>
                    <a:pt x="127" y="63"/>
                  </a:lnTo>
                  <a:lnTo>
                    <a:pt x="125" y="61"/>
                  </a:lnTo>
                  <a:lnTo>
                    <a:pt x="127" y="61"/>
                  </a:lnTo>
                  <a:lnTo>
                    <a:pt x="127" y="59"/>
                  </a:lnTo>
                  <a:lnTo>
                    <a:pt x="127" y="59"/>
                  </a:lnTo>
                  <a:lnTo>
                    <a:pt x="127" y="59"/>
                  </a:lnTo>
                  <a:lnTo>
                    <a:pt x="130" y="59"/>
                  </a:lnTo>
                  <a:lnTo>
                    <a:pt x="132" y="59"/>
                  </a:lnTo>
                  <a:lnTo>
                    <a:pt x="132" y="59"/>
                  </a:lnTo>
                  <a:lnTo>
                    <a:pt x="135" y="59"/>
                  </a:lnTo>
                  <a:lnTo>
                    <a:pt x="135" y="61"/>
                  </a:lnTo>
                  <a:lnTo>
                    <a:pt x="139" y="61"/>
                  </a:lnTo>
                  <a:lnTo>
                    <a:pt x="139" y="61"/>
                  </a:lnTo>
                  <a:lnTo>
                    <a:pt x="142" y="59"/>
                  </a:lnTo>
                  <a:lnTo>
                    <a:pt x="144" y="59"/>
                  </a:lnTo>
                  <a:lnTo>
                    <a:pt x="144" y="56"/>
                  </a:lnTo>
                  <a:lnTo>
                    <a:pt x="146" y="56"/>
                  </a:lnTo>
                  <a:lnTo>
                    <a:pt x="146" y="56"/>
                  </a:lnTo>
                  <a:lnTo>
                    <a:pt x="149" y="56"/>
                  </a:lnTo>
                  <a:lnTo>
                    <a:pt x="14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Freeform 386"/>
            <p:cNvSpPr>
              <a:spLocks/>
            </p:cNvSpPr>
            <p:nvPr userDrawn="1"/>
          </p:nvSpPr>
          <p:spPr bwMode="auto">
            <a:xfrm>
              <a:off x="2555" y="2526"/>
              <a:ext cx="2" cy="5"/>
            </a:xfrm>
            <a:custGeom>
              <a:avLst/>
              <a:gdLst>
                <a:gd name="T0" fmla="*/ 2 w 2"/>
                <a:gd name="T1" fmla="*/ 3 h 5"/>
                <a:gd name="T2" fmla="*/ 0 w 2"/>
                <a:gd name="T3" fmla="*/ 0 h 5"/>
                <a:gd name="T4" fmla="*/ 0 w 2"/>
                <a:gd name="T5" fmla="*/ 0 h 5"/>
                <a:gd name="T6" fmla="*/ 0 w 2"/>
                <a:gd name="T7" fmla="*/ 5 h 5"/>
                <a:gd name="T8" fmla="*/ 0 w 2"/>
                <a:gd name="T9" fmla="*/ 5 h 5"/>
                <a:gd name="T10" fmla="*/ 2 w 2"/>
                <a:gd name="T11" fmla="*/ 5 h 5"/>
                <a:gd name="T12" fmla="*/ 2 w 2"/>
                <a:gd name="T13" fmla="*/ 5 h 5"/>
                <a:gd name="T14" fmla="*/ 2 w 2"/>
                <a:gd name="T15" fmla="*/ 5 h 5"/>
                <a:gd name="T16" fmla="*/ 2 w 2"/>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2" y="3"/>
                  </a:moveTo>
                  <a:lnTo>
                    <a:pt x="0" y="0"/>
                  </a:lnTo>
                  <a:lnTo>
                    <a:pt x="0" y="0"/>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Freeform 387"/>
            <p:cNvSpPr>
              <a:spLocks noEditPoints="1"/>
            </p:cNvSpPr>
            <p:nvPr userDrawn="1"/>
          </p:nvSpPr>
          <p:spPr bwMode="auto">
            <a:xfrm>
              <a:off x="5248" y="2247"/>
              <a:ext cx="97" cy="121"/>
            </a:xfrm>
            <a:custGeom>
              <a:avLst/>
              <a:gdLst>
                <a:gd name="T0" fmla="*/ 64 w 97"/>
                <a:gd name="T1" fmla="*/ 85 h 121"/>
                <a:gd name="T2" fmla="*/ 74 w 97"/>
                <a:gd name="T3" fmla="*/ 88 h 121"/>
                <a:gd name="T4" fmla="*/ 57 w 97"/>
                <a:gd name="T5" fmla="*/ 81 h 121"/>
                <a:gd name="T6" fmla="*/ 55 w 97"/>
                <a:gd name="T7" fmla="*/ 83 h 121"/>
                <a:gd name="T8" fmla="*/ 57 w 97"/>
                <a:gd name="T9" fmla="*/ 95 h 121"/>
                <a:gd name="T10" fmla="*/ 57 w 97"/>
                <a:gd name="T11" fmla="*/ 76 h 121"/>
                <a:gd name="T12" fmla="*/ 57 w 97"/>
                <a:gd name="T13" fmla="*/ 76 h 121"/>
                <a:gd name="T14" fmla="*/ 92 w 97"/>
                <a:gd name="T15" fmla="*/ 95 h 121"/>
                <a:gd name="T16" fmla="*/ 88 w 97"/>
                <a:gd name="T17" fmla="*/ 78 h 121"/>
                <a:gd name="T18" fmla="*/ 83 w 97"/>
                <a:gd name="T19" fmla="*/ 62 h 121"/>
                <a:gd name="T20" fmla="*/ 78 w 97"/>
                <a:gd name="T21" fmla="*/ 62 h 121"/>
                <a:gd name="T22" fmla="*/ 76 w 97"/>
                <a:gd name="T23" fmla="*/ 71 h 121"/>
                <a:gd name="T24" fmla="*/ 71 w 97"/>
                <a:gd name="T25" fmla="*/ 74 h 121"/>
                <a:gd name="T26" fmla="*/ 69 w 97"/>
                <a:gd name="T27" fmla="*/ 74 h 121"/>
                <a:gd name="T28" fmla="*/ 64 w 97"/>
                <a:gd name="T29" fmla="*/ 62 h 121"/>
                <a:gd name="T30" fmla="*/ 66 w 97"/>
                <a:gd name="T31" fmla="*/ 52 h 121"/>
                <a:gd name="T32" fmla="*/ 74 w 97"/>
                <a:gd name="T33" fmla="*/ 50 h 121"/>
                <a:gd name="T34" fmla="*/ 76 w 97"/>
                <a:gd name="T35" fmla="*/ 45 h 121"/>
                <a:gd name="T36" fmla="*/ 81 w 97"/>
                <a:gd name="T37" fmla="*/ 38 h 121"/>
                <a:gd name="T38" fmla="*/ 83 w 97"/>
                <a:gd name="T39" fmla="*/ 36 h 121"/>
                <a:gd name="T40" fmla="*/ 69 w 97"/>
                <a:gd name="T41" fmla="*/ 29 h 121"/>
                <a:gd name="T42" fmla="*/ 50 w 97"/>
                <a:gd name="T43" fmla="*/ 29 h 121"/>
                <a:gd name="T44" fmla="*/ 36 w 97"/>
                <a:gd name="T45" fmla="*/ 26 h 121"/>
                <a:gd name="T46" fmla="*/ 31 w 97"/>
                <a:gd name="T47" fmla="*/ 14 h 121"/>
                <a:gd name="T48" fmla="*/ 26 w 97"/>
                <a:gd name="T49" fmla="*/ 10 h 121"/>
                <a:gd name="T50" fmla="*/ 19 w 97"/>
                <a:gd name="T51" fmla="*/ 10 h 121"/>
                <a:gd name="T52" fmla="*/ 15 w 97"/>
                <a:gd name="T53" fmla="*/ 3 h 121"/>
                <a:gd name="T54" fmla="*/ 15 w 97"/>
                <a:gd name="T55" fmla="*/ 7 h 121"/>
                <a:gd name="T56" fmla="*/ 10 w 97"/>
                <a:gd name="T57" fmla="*/ 3 h 121"/>
                <a:gd name="T58" fmla="*/ 5 w 97"/>
                <a:gd name="T59" fmla="*/ 3 h 121"/>
                <a:gd name="T60" fmla="*/ 3 w 97"/>
                <a:gd name="T61" fmla="*/ 7 h 121"/>
                <a:gd name="T62" fmla="*/ 3 w 97"/>
                <a:gd name="T63" fmla="*/ 17 h 121"/>
                <a:gd name="T64" fmla="*/ 15 w 97"/>
                <a:gd name="T65" fmla="*/ 22 h 121"/>
                <a:gd name="T66" fmla="*/ 19 w 97"/>
                <a:gd name="T67" fmla="*/ 29 h 121"/>
                <a:gd name="T68" fmla="*/ 10 w 97"/>
                <a:gd name="T69" fmla="*/ 29 h 121"/>
                <a:gd name="T70" fmla="*/ 3 w 97"/>
                <a:gd name="T71" fmla="*/ 38 h 121"/>
                <a:gd name="T72" fmla="*/ 10 w 97"/>
                <a:gd name="T73" fmla="*/ 43 h 121"/>
                <a:gd name="T74" fmla="*/ 17 w 97"/>
                <a:gd name="T75" fmla="*/ 50 h 121"/>
                <a:gd name="T76" fmla="*/ 17 w 97"/>
                <a:gd name="T77" fmla="*/ 62 h 121"/>
                <a:gd name="T78" fmla="*/ 19 w 97"/>
                <a:gd name="T79" fmla="*/ 69 h 121"/>
                <a:gd name="T80" fmla="*/ 24 w 97"/>
                <a:gd name="T81" fmla="*/ 78 h 121"/>
                <a:gd name="T82" fmla="*/ 29 w 97"/>
                <a:gd name="T83" fmla="*/ 93 h 121"/>
                <a:gd name="T84" fmla="*/ 33 w 97"/>
                <a:gd name="T85" fmla="*/ 102 h 121"/>
                <a:gd name="T86" fmla="*/ 36 w 97"/>
                <a:gd name="T87" fmla="*/ 90 h 121"/>
                <a:gd name="T88" fmla="*/ 43 w 97"/>
                <a:gd name="T89" fmla="*/ 97 h 121"/>
                <a:gd name="T90" fmla="*/ 45 w 97"/>
                <a:gd name="T91" fmla="*/ 85 h 121"/>
                <a:gd name="T92" fmla="*/ 50 w 97"/>
                <a:gd name="T93" fmla="*/ 93 h 121"/>
                <a:gd name="T94" fmla="*/ 50 w 97"/>
                <a:gd name="T95" fmla="*/ 100 h 121"/>
                <a:gd name="T96" fmla="*/ 57 w 97"/>
                <a:gd name="T97" fmla="*/ 90 h 121"/>
                <a:gd name="T98" fmla="*/ 55 w 97"/>
                <a:gd name="T99" fmla="*/ 83 h 121"/>
                <a:gd name="T100" fmla="*/ 52 w 97"/>
                <a:gd name="T101" fmla="*/ 74 h 121"/>
                <a:gd name="T102" fmla="*/ 50 w 97"/>
                <a:gd name="T103" fmla="*/ 66 h 121"/>
                <a:gd name="T104" fmla="*/ 52 w 97"/>
                <a:gd name="T105" fmla="*/ 64 h 121"/>
                <a:gd name="T106" fmla="*/ 57 w 97"/>
                <a:gd name="T107" fmla="*/ 74 h 121"/>
                <a:gd name="T108" fmla="*/ 71 w 97"/>
                <a:gd name="T109" fmla="*/ 78 h 121"/>
                <a:gd name="T110" fmla="*/ 78 w 97"/>
                <a:gd name="T111" fmla="*/ 90 h 121"/>
                <a:gd name="T112" fmla="*/ 83 w 97"/>
                <a:gd name="T113" fmla="*/ 100 h 121"/>
                <a:gd name="T114" fmla="*/ 92 w 97"/>
                <a:gd name="T115" fmla="*/ 121 h 121"/>
                <a:gd name="T116" fmla="*/ 90 w 97"/>
                <a:gd name="T117" fmla="*/ 116 h 121"/>
                <a:gd name="T118" fmla="*/ 92 w 97"/>
                <a:gd name="T119" fmla="*/ 109 h 121"/>
                <a:gd name="T120" fmla="*/ 97 w 97"/>
                <a:gd name="T121"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 h="121">
                  <a:moveTo>
                    <a:pt x="64" y="85"/>
                  </a:moveTo>
                  <a:lnTo>
                    <a:pt x="66" y="95"/>
                  </a:lnTo>
                  <a:lnTo>
                    <a:pt x="66" y="93"/>
                  </a:lnTo>
                  <a:lnTo>
                    <a:pt x="69" y="90"/>
                  </a:lnTo>
                  <a:lnTo>
                    <a:pt x="66" y="88"/>
                  </a:lnTo>
                  <a:lnTo>
                    <a:pt x="64" y="85"/>
                  </a:lnTo>
                  <a:close/>
                  <a:moveTo>
                    <a:pt x="74" y="85"/>
                  </a:moveTo>
                  <a:lnTo>
                    <a:pt x="74" y="83"/>
                  </a:lnTo>
                  <a:lnTo>
                    <a:pt x="71" y="83"/>
                  </a:lnTo>
                  <a:lnTo>
                    <a:pt x="71" y="83"/>
                  </a:lnTo>
                  <a:lnTo>
                    <a:pt x="71" y="85"/>
                  </a:lnTo>
                  <a:lnTo>
                    <a:pt x="74" y="88"/>
                  </a:lnTo>
                  <a:lnTo>
                    <a:pt x="74" y="88"/>
                  </a:lnTo>
                  <a:lnTo>
                    <a:pt x="74" y="88"/>
                  </a:lnTo>
                  <a:lnTo>
                    <a:pt x="74" y="88"/>
                  </a:lnTo>
                  <a:lnTo>
                    <a:pt x="74" y="85"/>
                  </a:lnTo>
                  <a:close/>
                  <a:moveTo>
                    <a:pt x="59" y="83"/>
                  </a:moveTo>
                  <a:lnTo>
                    <a:pt x="57" y="81"/>
                  </a:lnTo>
                  <a:lnTo>
                    <a:pt x="57" y="81"/>
                  </a:lnTo>
                  <a:lnTo>
                    <a:pt x="57" y="78"/>
                  </a:lnTo>
                  <a:lnTo>
                    <a:pt x="55" y="78"/>
                  </a:lnTo>
                  <a:lnTo>
                    <a:pt x="55" y="78"/>
                  </a:lnTo>
                  <a:lnTo>
                    <a:pt x="55" y="81"/>
                  </a:lnTo>
                  <a:lnTo>
                    <a:pt x="55" y="83"/>
                  </a:lnTo>
                  <a:lnTo>
                    <a:pt x="55" y="83"/>
                  </a:lnTo>
                  <a:lnTo>
                    <a:pt x="57" y="85"/>
                  </a:lnTo>
                  <a:lnTo>
                    <a:pt x="57" y="88"/>
                  </a:lnTo>
                  <a:lnTo>
                    <a:pt x="59" y="90"/>
                  </a:lnTo>
                  <a:lnTo>
                    <a:pt x="57" y="95"/>
                  </a:lnTo>
                  <a:lnTo>
                    <a:pt x="57" y="95"/>
                  </a:lnTo>
                  <a:lnTo>
                    <a:pt x="62" y="95"/>
                  </a:lnTo>
                  <a:lnTo>
                    <a:pt x="62" y="93"/>
                  </a:lnTo>
                  <a:lnTo>
                    <a:pt x="62" y="88"/>
                  </a:lnTo>
                  <a:lnTo>
                    <a:pt x="62" y="85"/>
                  </a:lnTo>
                  <a:lnTo>
                    <a:pt x="59" y="83"/>
                  </a:lnTo>
                  <a:close/>
                  <a:moveTo>
                    <a:pt x="57" y="76"/>
                  </a:moveTo>
                  <a:lnTo>
                    <a:pt x="55" y="74"/>
                  </a:lnTo>
                  <a:lnTo>
                    <a:pt x="55" y="76"/>
                  </a:lnTo>
                  <a:lnTo>
                    <a:pt x="55" y="76"/>
                  </a:lnTo>
                  <a:lnTo>
                    <a:pt x="55" y="76"/>
                  </a:lnTo>
                  <a:lnTo>
                    <a:pt x="57" y="76"/>
                  </a:lnTo>
                  <a:lnTo>
                    <a:pt x="57" y="76"/>
                  </a:lnTo>
                  <a:close/>
                  <a:moveTo>
                    <a:pt x="97" y="109"/>
                  </a:moveTo>
                  <a:lnTo>
                    <a:pt x="95" y="107"/>
                  </a:lnTo>
                  <a:lnTo>
                    <a:pt x="95" y="104"/>
                  </a:lnTo>
                  <a:lnTo>
                    <a:pt x="95" y="97"/>
                  </a:lnTo>
                  <a:lnTo>
                    <a:pt x="95" y="97"/>
                  </a:lnTo>
                  <a:lnTo>
                    <a:pt x="92" y="95"/>
                  </a:lnTo>
                  <a:lnTo>
                    <a:pt x="92" y="88"/>
                  </a:lnTo>
                  <a:lnTo>
                    <a:pt x="92" y="85"/>
                  </a:lnTo>
                  <a:lnTo>
                    <a:pt x="90" y="81"/>
                  </a:lnTo>
                  <a:lnTo>
                    <a:pt x="90" y="81"/>
                  </a:lnTo>
                  <a:lnTo>
                    <a:pt x="90" y="78"/>
                  </a:lnTo>
                  <a:lnTo>
                    <a:pt x="88" y="78"/>
                  </a:lnTo>
                  <a:lnTo>
                    <a:pt x="88" y="76"/>
                  </a:lnTo>
                  <a:lnTo>
                    <a:pt x="88" y="74"/>
                  </a:lnTo>
                  <a:lnTo>
                    <a:pt x="85" y="71"/>
                  </a:lnTo>
                  <a:lnTo>
                    <a:pt x="85" y="69"/>
                  </a:lnTo>
                  <a:lnTo>
                    <a:pt x="85" y="64"/>
                  </a:lnTo>
                  <a:lnTo>
                    <a:pt x="83" y="62"/>
                  </a:lnTo>
                  <a:lnTo>
                    <a:pt x="83" y="62"/>
                  </a:lnTo>
                  <a:lnTo>
                    <a:pt x="81" y="59"/>
                  </a:lnTo>
                  <a:lnTo>
                    <a:pt x="81" y="59"/>
                  </a:lnTo>
                  <a:lnTo>
                    <a:pt x="81" y="62"/>
                  </a:lnTo>
                  <a:lnTo>
                    <a:pt x="78" y="62"/>
                  </a:lnTo>
                  <a:lnTo>
                    <a:pt x="78" y="62"/>
                  </a:lnTo>
                  <a:lnTo>
                    <a:pt x="78" y="62"/>
                  </a:lnTo>
                  <a:lnTo>
                    <a:pt x="78" y="64"/>
                  </a:lnTo>
                  <a:lnTo>
                    <a:pt x="78" y="64"/>
                  </a:lnTo>
                  <a:lnTo>
                    <a:pt x="76" y="66"/>
                  </a:lnTo>
                  <a:lnTo>
                    <a:pt x="76" y="69"/>
                  </a:lnTo>
                  <a:lnTo>
                    <a:pt x="76" y="71"/>
                  </a:lnTo>
                  <a:lnTo>
                    <a:pt x="76" y="74"/>
                  </a:lnTo>
                  <a:lnTo>
                    <a:pt x="76" y="74"/>
                  </a:lnTo>
                  <a:lnTo>
                    <a:pt x="76" y="76"/>
                  </a:lnTo>
                  <a:lnTo>
                    <a:pt x="74" y="76"/>
                  </a:lnTo>
                  <a:lnTo>
                    <a:pt x="74" y="76"/>
                  </a:lnTo>
                  <a:lnTo>
                    <a:pt x="71" y="74"/>
                  </a:lnTo>
                  <a:lnTo>
                    <a:pt x="71" y="71"/>
                  </a:lnTo>
                  <a:lnTo>
                    <a:pt x="69" y="71"/>
                  </a:lnTo>
                  <a:lnTo>
                    <a:pt x="69" y="71"/>
                  </a:lnTo>
                  <a:lnTo>
                    <a:pt x="69" y="71"/>
                  </a:lnTo>
                  <a:lnTo>
                    <a:pt x="69" y="74"/>
                  </a:lnTo>
                  <a:lnTo>
                    <a:pt x="69" y="74"/>
                  </a:lnTo>
                  <a:lnTo>
                    <a:pt x="69" y="74"/>
                  </a:lnTo>
                  <a:lnTo>
                    <a:pt x="69" y="74"/>
                  </a:lnTo>
                  <a:lnTo>
                    <a:pt x="69" y="74"/>
                  </a:lnTo>
                  <a:lnTo>
                    <a:pt x="66" y="66"/>
                  </a:lnTo>
                  <a:lnTo>
                    <a:pt x="64" y="62"/>
                  </a:lnTo>
                  <a:lnTo>
                    <a:pt x="64" y="62"/>
                  </a:lnTo>
                  <a:lnTo>
                    <a:pt x="64" y="59"/>
                  </a:lnTo>
                  <a:lnTo>
                    <a:pt x="64" y="55"/>
                  </a:lnTo>
                  <a:lnTo>
                    <a:pt x="66" y="55"/>
                  </a:lnTo>
                  <a:lnTo>
                    <a:pt x="66" y="52"/>
                  </a:lnTo>
                  <a:lnTo>
                    <a:pt x="66" y="52"/>
                  </a:lnTo>
                  <a:lnTo>
                    <a:pt x="66" y="52"/>
                  </a:lnTo>
                  <a:lnTo>
                    <a:pt x="69" y="52"/>
                  </a:lnTo>
                  <a:lnTo>
                    <a:pt x="69" y="52"/>
                  </a:lnTo>
                  <a:lnTo>
                    <a:pt x="71" y="50"/>
                  </a:lnTo>
                  <a:lnTo>
                    <a:pt x="71" y="50"/>
                  </a:lnTo>
                  <a:lnTo>
                    <a:pt x="71" y="50"/>
                  </a:lnTo>
                  <a:lnTo>
                    <a:pt x="74" y="50"/>
                  </a:lnTo>
                  <a:lnTo>
                    <a:pt x="74" y="50"/>
                  </a:lnTo>
                  <a:lnTo>
                    <a:pt x="76" y="50"/>
                  </a:lnTo>
                  <a:lnTo>
                    <a:pt x="76" y="48"/>
                  </a:lnTo>
                  <a:lnTo>
                    <a:pt x="76" y="48"/>
                  </a:lnTo>
                  <a:lnTo>
                    <a:pt x="76" y="48"/>
                  </a:lnTo>
                  <a:lnTo>
                    <a:pt x="76" y="45"/>
                  </a:lnTo>
                  <a:lnTo>
                    <a:pt x="78" y="45"/>
                  </a:lnTo>
                  <a:lnTo>
                    <a:pt x="78" y="45"/>
                  </a:lnTo>
                  <a:lnTo>
                    <a:pt x="78" y="45"/>
                  </a:lnTo>
                  <a:lnTo>
                    <a:pt x="78" y="43"/>
                  </a:lnTo>
                  <a:lnTo>
                    <a:pt x="78" y="40"/>
                  </a:lnTo>
                  <a:lnTo>
                    <a:pt x="81" y="38"/>
                  </a:lnTo>
                  <a:lnTo>
                    <a:pt x="81" y="38"/>
                  </a:lnTo>
                  <a:lnTo>
                    <a:pt x="78" y="36"/>
                  </a:lnTo>
                  <a:lnTo>
                    <a:pt x="81" y="36"/>
                  </a:lnTo>
                  <a:lnTo>
                    <a:pt x="83" y="36"/>
                  </a:lnTo>
                  <a:lnTo>
                    <a:pt x="83" y="36"/>
                  </a:lnTo>
                  <a:lnTo>
                    <a:pt x="83" y="36"/>
                  </a:lnTo>
                  <a:lnTo>
                    <a:pt x="83" y="36"/>
                  </a:lnTo>
                  <a:lnTo>
                    <a:pt x="83" y="33"/>
                  </a:lnTo>
                  <a:lnTo>
                    <a:pt x="81" y="33"/>
                  </a:lnTo>
                  <a:lnTo>
                    <a:pt x="78" y="31"/>
                  </a:lnTo>
                  <a:lnTo>
                    <a:pt x="76" y="29"/>
                  </a:lnTo>
                  <a:lnTo>
                    <a:pt x="69" y="29"/>
                  </a:lnTo>
                  <a:lnTo>
                    <a:pt x="64" y="31"/>
                  </a:lnTo>
                  <a:lnTo>
                    <a:pt x="64" y="29"/>
                  </a:lnTo>
                  <a:lnTo>
                    <a:pt x="62" y="29"/>
                  </a:lnTo>
                  <a:lnTo>
                    <a:pt x="57" y="29"/>
                  </a:lnTo>
                  <a:lnTo>
                    <a:pt x="52" y="29"/>
                  </a:lnTo>
                  <a:lnTo>
                    <a:pt x="50" y="29"/>
                  </a:lnTo>
                  <a:lnTo>
                    <a:pt x="48" y="29"/>
                  </a:lnTo>
                  <a:lnTo>
                    <a:pt x="45" y="29"/>
                  </a:lnTo>
                  <a:lnTo>
                    <a:pt x="43" y="29"/>
                  </a:lnTo>
                  <a:lnTo>
                    <a:pt x="41" y="29"/>
                  </a:lnTo>
                  <a:lnTo>
                    <a:pt x="38" y="29"/>
                  </a:lnTo>
                  <a:lnTo>
                    <a:pt x="36" y="26"/>
                  </a:lnTo>
                  <a:lnTo>
                    <a:pt x="33" y="26"/>
                  </a:lnTo>
                  <a:lnTo>
                    <a:pt x="33" y="26"/>
                  </a:lnTo>
                  <a:lnTo>
                    <a:pt x="33" y="26"/>
                  </a:lnTo>
                  <a:lnTo>
                    <a:pt x="33" y="24"/>
                  </a:lnTo>
                  <a:lnTo>
                    <a:pt x="33" y="22"/>
                  </a:lnTo>
                  <a:lnTo>
                    <a:pt x="31" y="14"/>
                  </a:lnTo>
                  <a:lnTo>
                    <a:pt x="31" y="12"/>
                  </a:lnTo>
                  <a:lnTo>
                    <a:pt x="29" y="7"/>
                  </a:lnTo>
                  <a:lnTo>
                    <a:pt x="29" y="7"/>
                  </a:lnTo>
                  <a:lnTo>
                    <a:pt x="26" y="7"/>
                  </a:lnTo>
                  <a:lnTo>
                    <a:pt x="26" y="7"/>
                  </a:lnTo>
                  <a:lnTo>
                    <a:pt x="26" y="10"/>
                  </a:lnTo>
                  <a:lnTo>
                    <a:pt x="26" y="10"/>
                  </a:lnTo>
                  <a:lnTo>
                    <a:pt x="26" y="12"/>
                  </a:lnTo>
                  <a:lnTo>
                    <a:pt x="26" y="12"/>
                  </a:lnTo>
                  <a:lnTo>
                    <a:pt x="24" y="12"/>
                  </a:lnTo>
                  <a:lnTo>
                    <a:pt x="22" y="12"/>
                  </a:lnTo>
                  <a:lnTo>
                    <a:pt x="19" y="10"/>
                  </a:lnTo>
                  <a:lnTo>
                    <a:pt x="19" y="7"/>
                  </a:lnTo>
                  <a:lnTo>
                    <a:pt x="17" y="5"/>
                  </a:lnTo>
                  <a:lnTo>
                    <a:pt x="17" y="5"/>
                  </a:lnTo>
                  <a:lnTo>
                    <a:pt x="17" y="3"/>
                  </a:lnTo>
                  <a:lnTo>
                    <a:pt x="15" y="3"/>
                  </a:lnTo>
                  <a:lnTo>
                    <a:pt x="15" y="3"/>
                  </a:lnTo>
                  <a:lnTo>
                    <a:pt x="15" y="5"/>
                  </a:lnTo>
                  <a:lnTo>
                    <a:pt x="15" y="5"/>
                  </a:lnTo>
                  <a:lnTo>
                    <a:pt x="17" y="5"/>
                  </a:lnTo>
                  <a:lnTo>
                    <a:pt x="15" y="7"/>
                  </a:lnTo>
                  <a:lnTo>
                    <a:pt x="15" y="7"/>
                  </a:lnTo>
                  <a:lnTo>
                    <a:pt x="15" y="7"/>
                  </a:lnTo>
                  <a:lnTo>
                    <a:pt x="12" y="7"/>
                  </a:lnTo>
                  <a:lnTo>
                    <a:pt x="12" y="5"/>
                  </a:lnTo>
                  <a:lnTo>
                    <a:pt x="12" y="5"/>
                  </a:lnTo>
                  <a:lnTo>
                    <a:pt x="10" y="5"/>
                  </a:lnTo>
                  <a:lnTo>
                    <a:pt x="10" y="5"/>
                  </a:lnTo>
                  <a:lnTo>
                    <a:pt x="10" y="3"/>
                  </a:lnTo>
                  <a:lnTo>
                    <a:pt x="8" y="0"/>
                  </a:lnTo>
                  <a:lnTo>
                    <a:pt x="5" y="0"/>
                  </a:lnTo>
                  <a:lnTo>
                    <a:pt x="3" y="0"/>
                  </a:lnTo>
                  <a:lnTo>
                    <a:pt x="3" y="0"/>
                  </a:lnTo>
                  <a:lnTo>
                    <a:pt x="3" y="3"/>
                  </a:lnTo>
                  <a:lnTo>
                    <a:pt x="5" y="3"/>
                  </a:lnTo>
                  <a:lnTo>
                    <a:pt x="5" y="3"/>
                  </a:lnTo>
                  <a:lnTo>
                    <a:pt x="5" y="3"/>
                  </a:lnTo>
                  <a:lnTo>
                    <a:pt x="5" y="5"/>
                  </a:lnTo>
                  <a:lnTo>
                    <a:pt x="5" y="5"/>
                  </a:lnTo>
                  <a:lnTo>
                    <a:pt x="5" y="7"/>
                  </a:lnTo>
                  <a:lnTo>
                    <a:pt x="3" y="7"/>
                  </a:lnTo>
                  <a:lnTo>
                    <a:pt x="0" y="10"/>
                  </a:lnTo>
                  <a:lnTo>
                    <a:pt x="0" y="12"/>
                  </a:lnTo>
                  <a:lnTo>
                    <a:pt x="0" y="12"/>
                  </a:lnTo>
                  <a:lnTo>
                    <a:pt x="0" y="14"/>
                  </a:lnTo>
                  <a:lnTo>
                    <a:pt x="0" y="14"/>
                  </a:lnTo>
                  <a:lnTo>
                    <a:pt x="3" y="17"/>
                  </a:lnTo>
                  <a:lnTo>
                    <a:pt x="5" y="17"/>
                  </a:lnTo>
                  <a:lnTo>
                    <a:pt x="8" y="19"/>
                  </a:lnTo>
                  <a:lnTo>
                    <a:pt x="8" y="22"/>
                  </a:lnTo>
                  <a:lnTo>
                    <a:pt x="10" y="22"/>
                  </a:lnTo>
                  <a:lnTo>
                    <a:pt x="12" y="22"/>
                  </a:lnTo>
                  <a:lnTo>
                    <a:pt x="15" y="22"/>
                  </a:lnTo>
                  <a:lnTo>
                    <a:pt x="15" y="24"/>
                  </a:lnTo>
                  <a:lnTo>
                    <a:pt x="17" y="26"/>
                  </a:lnTo>
                  <a:lnTo>
                    <a:pt x="17" y="26"/>
                  </a:lnTo>
                  <a:lnTo>
                    <a:pt x="19" y="26"/>
                  </a:lnTo>
                  <a:lnTo>
                    <a:pt x="19" y="29"/>
                  </a:lnTo>
                  <a:lnTo>
                    <a:pt x="19" y="29"/>
                  </a:lnTo>
                  <a:lnTo>
                    <a:pt x="17" y="29"/>
                  </a:lnTo>
                  <a:lnTo>
                    <a:pt x="17" y="29"/>
                  </a:lnTo>
                  <a:lnTo>
                    <a:pt x="15" y="29"/>
                  </a:lnTo>
                  <a:lnTo>
                    <a:pt x="15" y="29"/>
                  </a:lnTo>
                  <a:lnTo>
                    <a:pt x="12" y="29"/>
                  </a:lnTo>
                  <a:lnTo>
                    <a:pt x="10" y="29"/>
                  </a:lnTo>
                  <a:lnTo>
                    <a:pt x="10" y="33"/>
                  </a:lnTo>
                  <a:lnTo>
                    <a:pt x="8" y="36"/>
                  </a:lnTo>
                  <a:lnTo>
                    <a:pt x="8" y="36"/>
                  </a:lnTo>
                  <a:lnTo>
                    <a:pt x="5" y="36"/>
                  </a:lnTo>
                  <a:lnTo>
                    <a:pt x="5" y="36"/>
                  </a:lnTo>
                  <a:lnTo>
                    <a:pt x="3" y="38"/>
                  </a:lnTo>
                  <a:lnTo>
                    <a:pt x="3" y="40"/>
                  </a:lnTo>
                  <a:lnTo>
                    <a:pt x="3" y="40"/>
                  </a:lnTo>
                  <a:lnTo>
                    <a:pt x="5" y="43"/>
                  </a:lnTo>
                  <a:lnTo>
                    <a:pt x="8" y="43"/>
                  </a:lnTo>
                  <a:lnTo>
                    <a:pt x="8" y="45"/>
                  </a:lnTo>
                  <a:lnTo>
                    <a:pt x="10" y="43"/>
                  </a:lnTo>
                  <a:lnTo>
                    <a:pt x="10" y="45"/>
                  </a:lnTo>
                  <a:lnTo>
                    <a:pt x="12" y="45"/>
                  </a:lnTo>
                  <a:lnTo>
                    <a:pt x="12" y="48"/>
                  </a:lnTo>
                  <a:lnTo>
                    <a:pt x="17" y="48"/>
                  </a:lnTo>
                  <a:lnTo>
                    <a:pt x="17" y="48"/>
                  </a:lnTo>
                  <a:lnTo>
                    <a:pt x="17" y="50"/>
                  </a:lnTo>
                  <a:lnTo>
                    <a:pt x="17" y="50"/>
                  </a:lnTo>
                  <a:lnTo>
                    <a:pt x="17" y="52"/>
                  </a:lnTo>
                  <a:lnTo>
                    <a:pt x="17" y="55"/>
                  </a:lnTo>
                  <a:lnTo>
                    <a:pt x="17" y="57"/>
                  </a:lnTo>
                  <a:lnTo>
                    <a:pt x="17" y="62"/>
                  </a:lnTo>
                  <a:lnTo>
                    <a:pt x="17" y="62"/>
                  </a:lnTo>
                  <a:lnTo>
                    <a:pt x="17" y="64"/>
                  </a:lnTo>
                  <a:lnTo>
                    <a:pt x="17" y="64"/>
                  </a:lnTo>
                  <a:lnTo>
                    <a:pt x="19" y="64"/>
                  </a:lnTo>
                  <a:lnTo>
                    <a:pt x="19" y="66"/>
                  </a:lnTo>
                  <a:lnTo>
                    <a:pt x="19" y="69"/>
                  </a:lnTo>
                  <a:lnTo>
                    <a:pt x="19" y="69"/>
                  </a:lnTo>
                  <a:lnTo>
                    <a:pt x="22" y="71"/>
                  </a:lnTo>
                  <a:lnTo>
                    <a:pt x="24" y="71"/>
                  </a:lnTo>
                  <a:lnTo>
                    <a:pt x="24" y="71"/>
                  </a:lnTo>
                  <a:lnTo>
                    <a:pt x="24" y="74"/>
                  </a:lnTo>
                  <a:lnTo>
                    <a:pt x="24" y="76"/>
                  </a:lnTo>
                  <a:lnTo>
                    <a:pt x="24" y="78"/>
                  </a:lnTo>
                  <a:lnTo>
                    <a:pt x="26" y="81"/>
                  </a:lnTo>
                  <a:lnTo>
                    <a:pt x="26" y="83"/>
                  </a:lnTo>
                  <a:lnTo>
                    <a:pt x="26" y="83"/>
                  </a:lnTo>
                  <a:lnTo>
                    <a:pt x="26" y="85"/>
                  </a:lnTo>
                  <a:lnTo>
                    <a:pt x="29" y="90"/>
                  </a:lnTo>
                  <a:lnTo>
                    <a:pt x="29" y="93"/>
                  </a:lnTo>
                  <a:lnTo>
                    <a:pt x="29" y="95"/>
                  </a:lnTo>
                  <a:lnTo>
                    <a:pt x="31" y="95"/>
                  </a:lnTo>
                  <a:lnTo>
                    <a:pt x="31" y="100"/>
                  </a:lnTo>
                  <a:lnTo>
                    <a:pt x="33" y="102"/>
                  </a:lnTo>
                  <a:lnTo>
                    <a:pt x="33" y="102"/>
                  </a:lnTo>
                  <a:lnTo>
                    <a:pt x="33" y="102"/>
                  </a:lnTo>
                  <a:lnTo>
                    <a:pt x="36" y="102"/>
                  </a:lnTo>
                  <a:lnTo>
                    <a:pt x="38" y="100"/>
                  </a:lnTo>
                  <a:lnTo>
                    <a:pt x="38" y="97"/>
                  </a:lnTo>
                  <a:lnTo>
                    <a:pt x="38" y="95"/>
                  </a:lnTo>
                  <a:lnTo>
                    <a:pt x="36" y="93"/>
                  </a:lnTo>
                  <a:lnTo>
                    <a:pt x="36" y="90"/>
                  </a:lnTo>
                  <a:lnTo>
                    <a:pt x="38" y="97"/>
                  </a:lnTo>
                  <a:lnTo>
                    <a:pt x="41" y="100"/>
                  </a:lnTo>
                  <a:lnTo>
                    <a:pt x="41" y="102"/>
                  </a:lnTo>
                  <a:lnTo>
                    <a:pt x="41" y="100"/>
                  </a:lnTo>
                  <a:lnTo>
                    <a:pt x="41" y="100"/>
                  </a:lnTo>
                  <a:lnTo>
                    <a:pt x="43" y="97"/>
                  </a:lnTo>
                  <a:lnTo>
                    <a:pt x="43" y="97"/>
                  </a:lnTo>
                  <a:lnTo>
                    <a:pt x="43" y="95"/>
                  </a:lnTo>
                  <a:lnTo>
                    <a:pt x="43" y="93"/>
                  </a:lnTo>
                  <a:lnTo>
                    <a:pt x="43" y="90"/>
                  </a:lnTo>
                  <a:lnTo>
                    <a:pt x="43" y="88"/>
                  </a:lnTo>
                  <a:lnTo>
                    <a:pt x="45" y="85"/>
                  </a:lnTo>
                  <a:lnTo>
                    <a:pt x="45" y="90"/>
                  </a:lnTo>
                  <a:lnTo>
                    <a:pt x="45" y="93"/>
                  </a:lnTo>
                  <a:lnTo>
                    <a:pt x="45" y="95"/>
                  </a:lnTo>
                  <a:lnTo>
                    <a:pt x="45" y="95"/>
                  </a:lnTo>
                  <a:lnTo>
                    <a:pt x="48" y="95"/>
                  </a:lnTo>
                  <a:lnTo>
                    <a:pt x="50" y="93"/>
                  </a:lnTo>
                  <a:lnTo>
                    <a:pt x="50" y="93"/>
                  </a:lnTo>
                  <a:lnTo>
                    <a:pt x="48" y="95"/>
                  </a:lnTo>
                  <a:lnTo>
                    <a:pt x="48" y="97"/>
                  </a:lnTo>
                  <a:lnTo>
                    <a:pt x="48" y="100"/>
                  </a:lnTo>
                  <a:lnTo>
                    <a:pt x="50" y="100"/>
                  </a:lnTo>
                  <a:lnTo>
                    <a:pt x="50" y="100"/>
                  </a:lnTo>
                  <a:lnTo>
                    <a:pt x="52" y="100"/>
                  </a:lnTo>
                  <a:lnTo>
                    <a:pt x="52" y="100"/>
                  </a:lnTo>
                  <a:lnTo>
                    <a:pt x="52" y="95"/>
                  </a:lnTo>
                  <a:lnTo>
                    <a:pt x="55" y="93"/>
                  </a:lnTo>
                  <a:lnTo>
                    <a:pt x="57" y="93"/>
                  </a:lnTo>
                  <a:lnTo>
                    <a:pt x="57" y="90"/>
                  </a:lnTo>
                  <a:lnTo>
                    <a:pt x="57" y="88"/>
                  </a:lnTo>
                  <a:lnTo>
                    <a:pt x="57" y="88"/>
                  </a:lnTo>
                  <a:lnTo>
                    <a:pt x="55" y="85"/>
                  </a:lnTo>
                  <a:lnTo>
                    <a:pt x="55" y="83"/>
                  </a:lnTo>
                  <a:lnTo>
                    <a:pt x="55" y="83"/>
                  </a:lnTo>
                  <a:lnTo>
                    <a:pt x="55" y="83"/>
                  </a:lnTo>
                  <a:lnTo>
                    <a:pt x="52" y="81"/>
                  </a:lnTo>
                  <a:lnTo>
                    <a:pt x="52" y="78"/>
                  </a:lnTo>
                  <a:lnTo>
                    <a:pt x="52" y="78"/>
                  </a:lnTo>
                  <a:lnTo>
                    <a:pt x="55" y="78"/>
                  </a:lnTo>
                  <a:lnTo>
                    <a:pt x="52" y="76"/>
                  </a:lnTo>
                  <a:lnTo>
                    <a:pt x="52" y="74"/>
                  </a:lnTo>
                  <a:lnTo>
                    <a:pt x="55" y="74"/>
                  </a:lnTo>
                  <a:lnTo>
                    <a:pt x="55" y="71"/>
                  </a:lnTo>
                  <a:lnTo>
                    <a:pt x="55" y="71"/>
                  </a:lnTo>
                  <a:lnTo>
                    <a:pt x="55" y="69"/>
                  </a:lnTo>
                  <a:lnTo>
                    <a:pt x="52" y="69"/>
                  </a:lnTo>
                  <a:lnTo>
                    <a:pt x="50" y="66"/>
                  </a:lnTo>
                  <a:lnTo>
                    <a:pt x="48" y="66"/>
                  </a:lnTo>
                  <a:lnTo>
                    <a:pt x="50" y="66"/>
                  </a:lnTo>
                  <a:lnTo>
                    <a:pt x="52" y="66"/>
                  </a:lnTo>
                  <a:lnTo>
                    <a:pt x="52" y="64"/>
                  </a:lnTo>
                  <a:lnTo>
                    <a:pt x="52" y="64"/>
                  </a:lnTo>
                  <a:lnTo>
                    <a:pt x="52" y="64"/>
                  </a:lnTo>
                  <a:lnTo>
                    <a:pt x="55" y="62"/>
                  </a:lnTo>
                  <a:lnTo>
                    <a:pt x="55" y="64"/>
                  </a:lnTo>
                  <a:lnTo>
                    <a:pt x="55" y="66"/>
                  </a:lnTo>
                  <a:lnTo>
                    <a:pt x="55" y="69"/>
                  </a:lnTo>
                  <a:lnTo>
                    <a:pt x="55" y="74"/>
                  </a:lnTo>
                  <a:lnTo>
                    <a:pt x="57" y="74"/>
                  </a:lnTo>
                  <a:lnTo>
                    <a:pt x="59" y="81"/>
                  </a:lnTo>
                  <a:lnTo>
                    <a:pt x="62" y="83"/>
                  </a:lnTo>
                  <a:lnTo>
                    <a:pt x="66" y="83"/>
                  </a:lnTo>
                  <a:lnTo>
                    <a:pt x="66" y="83"/>
                  </a:lnTo>
                  <a:lnTo>
                    <a:pt x="69" y="81"/>
                  </a:lnTo>
                  <a:lnTo>
                    <a:pt x="71" y="78"/>
                  </a:lnTo>
                  <a:lnTo>
                    <a:pt x="71" y="78"/>
                  </a:lnTo>
                  <a:lnTo>
                    <a:pt x="71" y="78"/>
                  </a:lnTo>
                  <a:lnTo>
                    <a:pt x="74" y="81"/>
                  </a:lnTo>
                  <a:lnTo>
                    <a:pt x="76" y="85"/>
                  </a:lnTo>
                  <a:lnTo>
                    <a:pt x="78" y="88"/>
                  </a:lnTo>
                  <a:lnTo>
                    <a:pt x="78" y="90"/>
                  </a:lnTo>
                  <a:lnTo>
                    <a:pt x="81" y="90"/>
                  </a:lnTo>
                  <a:lnTo>
                    <a:pt x="81" y="88"/>
                  </a:lnTo>
                  <a:lnTo>
                    <a:pt x="81" y="90"/>
                  </a:lnTo>
                  <a:lnTo>
                    <a:pt x="81" y="93"/>
                  </a:lnTo>
                  <a:lnTo>
                    <a:pt x="81" y="93"/>
                  </a:lnTo>
                  <a:lnTo>
                    <a:pt x="83" y="100"/>
                  </a:lnTo>
                  <a:lnTo>
                    <a:pt x="85" y="102"/>
                  </a:lnTo>
                  <a:lnTo>
                    <a:pt x="85" y="107"/>
                  </a:lnTo>
                  <a:lnTo>
                    <a:pt x="88" y="114"/>
                  </a:lnTo>
                  <a:lnTo>
                    <a:pt x="90" y="119"/>
                  </a:lnTo>
                  <a:lnTo>
                    <a:pt x="90" y="121"/>
                  </a:lnTo>
                  <a:lnTo>
                    <a:pt x="92" y="121"/>
                  </a:lnTo>
                  <a:lnTo>
                    <a:pt x="92" y="121"/>
                  </a:lnTo>
                  <a:lnTo>
                    <a:pt x="92" y="121"/>
                  </a:lnTo>
                  <a:lnTo>
                    <a:pt x="92" y="119"/>
                  </a:lnTo>
                  <a:lnTo>
                    <a:pt x="90" y="116"/>
                  </a:lnTo>
                  <a:lnTo>
                    <a:pt x="90" y="116"/>
                  </a:lnTo>
                  <a:lnTo>
                    <a:pt x="90" y="116"/>
                  </a:lnTo>
                  <a:lnTo>
                    <a:pt x="90" y="114"/>
                  </a:lnTo>
                  <a:lnTo>
                    <a:pt x="88" y="111"/>
                  </a:lnTo>
                  <a:lnTo>
                    <a:pt x="88" y="109"/>
                  </a:lnTo>
                  <a:lnTo>
                    <a:pt x="90" y="109"/>
                  </a:lnTo>
                  <a:lnTo>
                    <a:pt x="90" y="109"/>
                  </a:lnTo>
                  <a:lnTo>
                    <a:pt x="92" y="109"/>
                  </a:lnTo>
                  <a:lnTo>
                    <a:pt x="95" y="109"/>
                  </a:lnTo>
                  <a:lnTo>
                    <a:pt x="95" y="111"/>
                  </a:lnTo>
                  <a:lnTo>
                    <a:pt x="95" y="111"/>
                  </a:lnTo>
                  <a:lnTo>
                    <a:pt x="97" y="111"/>
                  </a:lnTo>
                  <a:lnTo>
                    <a:pt x="97" y="111"/>
                  </a:lnTo>
                  <a:lnTo>
                    <a:pt x="9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Freeform 388"/>
            <p:cNvSpPr>
              <a:spLocks/>
            </p:cNvSpPr>
            <p:nvPr userDrawn="1"/>
          </p:nvSpPr>
          <p:spPr bwMode="auto">
            <a:xfrm>
              <a:off x="4570" y="2254"/>
              <a:ext cx="2" cy="10"/>
            </a:xfrm>
            <a:custGeom>
              <a:avLst/>
              <a:gdLst>
                <a:gd name="T0" fmla="*/ 2 w 2"/>
                <a:gd name="T1" fmla="*/ 5 h 10"/>
                <a:gd name="T2" fmla="*/ 2 w 2"/>
                <a:gd name="T3" fmla="*/ 3 h 10"/>
                <a:gd name="T4" fmla="*/ 2 w 2"/>
                <a:gd name="T5" fmla="*/ 0 h 10"/>
                <a:gd name="T6" fmla="*/ 2 w 2"/>
                <a:gd name="T7" fmla="*/ 0 h 10"/>
                <a:gd name="T8" fmla="*/ 2 w 2"/>
                <a:gd name="T9" fmla="*/ 0 h 10"/>
                <a:gd name="T10" fmla="*/ 0 w 2"/>
                <a:gd name="T11" fmla="*/ 0 h 10"/>
                <a:gd name="T12" fmla="*/ 0 w 2"/>
                <a:gd name="T13" fmla="*/ 0 h 10"/>
                <a:gd name="T14" fmla="*/ 0 w 2"/>
                <a:gd name="T15" fmla="*/ 3 h 10"/>
                <a:gd name="T16" fmla="*/ 0 w 2"/>
                <a:gd name="T17" fmla="*/ 5 h 10"/>
                <a:gd name="T18" fmla="*/ 2 w 2"/>
                <a:gd name="T19" fmla="*/ 7 h 10"/>
                <a:gd name="T20" fmla="*/ 2 w 2"/>
                <a:gd name="T21" fmla="*/ 10 h 10"/>
                <a:gd name="T22" fmla="*/ 2 w 2"/>
                <a:gd name="T23" fmla="*/ 7 h 10"/>
                <a:gd name="T24" fmla="*/ 2 w 2"/>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2" y="5"/>
                  </a:moveTo>
                  <a:lnTo>
                    <a:pt x="2" y="3"/>
                  </a:lnTo>
                  <a:lnTo>
                    <a:pt x="2" y="0"/>
                  </a:lnTo>
                  <a:lnTo>
                    <a:pt x="2" y="0"/>
                  </a:lnTo>
                  <a:lnTo>
                    <a:pt x="2" y="0"/>
                  </a:lnTo>
                  <a:lnTo>
                    <a:pt x="0" y="0"/>
                  </a:lnTo>
                  <a:lnTo>
                    <a:pt x="0" y="0"/>
                  </a:lnTo>
                  <a:lnTo>
                    <a:pt x="0" y="3"/>
                  </a:lnTo>
                  <a:lnTo>
                    <a:pt x="0" y="5"/>
                  </a:lnTo>
                  <a:lnTo>
                    <a:pt x="2" y="7"/>
                  </a:lnTo>
                  <a:lnTo>
                    <a:pt x="2" y="10"/>
                  </a:lnTo>
                  <a:lnTo>
                    <a:pt x="2" y="7"/>
                  </a:lnTo>
                  <a:lnTo>
                    <a:pt x="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Freeform 389"/>
            <p:cNvSpPr>
              <a:spLocks noEditPoints="1"/>
            </p:cNvSpPr>
            <p:nvPr userDrawn="1"/>
          </p:nvSpPr>
          <p:spPr bwMode="auto">
            <a:xfrm>
              <a:off x="4435" y="1923"/>
              <a:ext cx="97" cy="74"/>
            </a:xfrm>
            <a:custGeom>
              <a:avLst/>
              <a:gdLst>
                <a:gd name="T0" fmla="*/ 22 w 97"/>
                <a:gd name="T1" fmla="*/ 52 h 74"/>
                <a:gd name="T2" fmla="*/ 19 w 97"/>
                <a:gd name="T3" fmla="*/ 48 h 74"/>
                <a:gd name="T4" fmla="*/ 12 w 97"/>
                <a:gd name="T5" fmla="*/ 48 h 74"/>
                <a:gd name="T6" fmla="*/ 7 w 97"/>
                <a:gd name="T7" fmla="*/ 45 h 74"/>
                <a:gd name="T8" fmla="*/ 3 w 97"/>
                <a:gd name="T9" fmla="*/ 45 h 74"/>
                <a:gd name="T10" fmla="*/ 10 w 97"/>
                <a:gd name="T11" fmla="*/ 52 h 74"/>
                <a:gd name="T12" fmla="*/ 15 w 97"/>
                <a:gd name="T13" fmla="*/ 57 h 74"/>
                <a:gd name="T14" fmla="*/ 26 w 97"/>
                <a:gd name="T15" fmla="*/ 62 h 74"/>
                <a:gd name="T16" fmla="*/ 0 w 97"/>
                <a:gd name="T17" fmla="*/ 17 h 74"/>
                <a:gd name="T18" fmla="*/ 3 w 97"/>
                <a:gd name="T19" fmla="*/ 19 h 74"/>
                <a:gd name="T20" fmla="*/ 15 w 97"/>
                <a:gd name="T21" fmla="*/ 41 h 74"/>
                <a:gd name="T22" fmla="*/ 15 w 97"/>
                <a:gd name="T23" fmla="*/ 41 h 74"/>
                <a:gd name="T24" fmla="*/ 88 w 97"/>
                <a:gd name="T25" fmla="*/ 29 h 74"/>
                <a:gd name="T26" fmla="*/ 78 w 97"/>
                <a:gd name="T27" fmla="*/ 24 h 74"/>
                <a:gd name="T28" fmla="*/ 69 w 97"/>
                <a:gd name="T29" fmla="*/ 12 h 74"/>
                <a:gd name="T30" fmla="*/ 57 w 97"/>
                <a:gd name="T31" fmla="*/ 5 h 74"/>
                <a:gd name="T32" fmla="*/ 52 w 97"/>
                <a:gd name="T33" fmla="*/ 12 h 74"/>
                <a:gd name="T34" fmla="*/ 40 w 97"/>
                <a:gd name="T35" fmla="*/ 15 h 74"/>
                <a:gd name="T36" fmla="*/ 33 w 97"/>
                <a:gd name="T37" fmla="*/ 7 h 74"/>
                <a:gd name="T38" fmla="*/ 29 w 97"/>
                <a:gd name="T39" fmla="*/ 3 h 74"/>
                <a:gd name="T40" fmla="*/ 24 w 97"/>
                <a:gd name="T41" fmla="*/ 0 h 74"/>
                <a:gd name="T42" fmla="*/ 19 w 97"/>
                <a:gd name="T43" fmla="*/ 5 h 74"/>
                <a:gd name="T44" fmla="*/ 22 w 97"/>
                <a:gd name="T45" fmla="*/ 7 h 74"/>
                <a:gd name="T46" fmla="*/ 29 w 97"/>
                <a:gd name="T47" fmla="*/ 15 h 74"/>
                <a:gd name="T48" fmla="*/ 26 w 97"/>
                <a:gd name="T49" fmla="*/ 19 h 74"/>
                <a:gd name="T50" fmla="*/ 19 w 97"/>
                <a:gd name="T51" fmla="*/ 17 h 74"/>
                <a:gd name="T52" fmla="*/ 12 w 97"/>
                <a:gd name="T53" fmla="*/ 12 h 74"/>
                <a:gd name="T54" fmla="*/ 0 w 97"/>
                <a:gd name="T55" fmla="*/ 15 h 74"/>
                <a:gd name="T56" fmla="*/ 3 w 97"/>
                <a:gd name="T57" fmla="*/ 17 h 74"/>
                <a:gd name="T58" fmla="*/ 7 w 97"/>
                <a:gd name="T59" fmla="*/ 19 h 74"/>
                <a:gd name="T60" fmla="*/ 12 w 97"/>
                <a:gd name="T61" fmla="*/ 24 h 74"/>
                <a:gd name="T62" fmla="*/ 12 w 97"/>
                <a:gd name="T63" fmla="*/ 29 h 74"/>
                <a:gd name="T64" fmla="*/ 22 w 97"/>
                <a:gd name="T65" fmla="*/ 38 h 74"/>
                <a:gd name="T66" fmla="*/ 19 w 97"/>
                <a:gd name="T67" fmla="*/ 41 h 74"/>
                <a:gd name="T68" fmla="*/ 26 w 97"/>
                <a:gd name="T69" fmla="*/ 48 h 74"/>
                <a:gd name="T70" fmla="*/ 31 w 97"/>
                <a:gd name="T71" fmla="*/ 50 h 74"/>
                <a:gd name="T72" fmla="*/ 33 w 97"/>
                <a:gd name="T73" fmla="*/ 55 h 74"/>
                <a:gd name="T74" fmla="*/ 31 w 97"/>
                <a:gd name="T75" fmla="*/ 57 h 74"/>
                <a:gd name="T76" fmla="*/ 33 w 97"/>
                <a:gd name="T77" fmla="*/ 62 h 74"/>
                <a:gd name="T78" fmla="*/ 43 w 97"/>
                <a:gd name="T79" fmla="*/ 55 h 74"/>
                <a:gd name="T80" fmla="*/ 55 w 97"/>
                <a:gd name="T81" fmla="*/ 45 h 74"/>
                <a:gd name="T82" fmla="*/ 64 w 97"/>
                <a:gd name="T83" fmla="*/ 52 h 74"/>
                <a:gd name="T84" fmla="*/ 62 w 97"/>
                <a:gd name="T85" fmla="*/ 55 h 74"/>
                <a:gd name="T86" fmla="*/ 64 w 97"/>
                <a:gd name="T87" fmla="*/ 59 h 74"/>
                <a:gd name="T88" fmla="*/ 59 w 97"/>
                <a:gd name="T89" fmla="*/ 62 h 74"/>
                <a:gd name="T90" fmla="*/ 64 w 97"/>
                <a:gd name="T91" fmla="*/ 67 h 74"/>
                <a:gd name="T92" fmla="*/ 71 w 97"/>
                <a:gd name="T93" fmla="*/ 74 h 74"/>
                <a:gd name="T94" fmla="*/ 76 w 97"/>
                <a:gd name="T95" fmla="*/ 62 h 74"/>
                <a:gd name="T96" fmla="*/ 78 w 97"/>
                <a:gd name="T97" fmla="*/ 59 h 74"/>
                <a:gd name="T98" fmla="*/ 83 w 97"/>
                <a:gd name="T99" fmla="*/ 52 h 74"/>
                <a:gd name="T100" fmla="*/ 81 w 97"/>
                <a:gd name="T101" fmla="*/ 38 h 74"/>
                <a:gd name="T102" fmla="*/ 92 w 97"/>
                <a:gd name="T103" fmla="*/ 33 h 74"/>
                <a:gd name="T104" fmla="*/ 12 w 97"/>
                <a:gd name="T105" fmla="*/ 29 h 74"/>
                <a:gd name="T106" fmla="*/ 12 w 97"/>
                <a:gd name="T107"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74">
                  <a:moveTo>
                    <a:pt x="26" y="59"/>
                  </a:moveTo>
                  <a:lnTo>
                    <a:pt x="24" y="57"/>
                  </a:lnTo>
                  <a:lnTo>
                    <a:pt x="24" y="55"/>
                  </a:lnTo>
                  <a:lnTo>
                    <a:pt x="24" y="55"/>
                  </a:lnTo>
                  <a:lnTo>
                    <a:pt x="22" y="52"/>
                  </a:lnTo>
                  <a:lnTo>
                    <a:pt x="19" y="52"/>
                  </a:lnTo>
                  <a:lnTo>
                    <a:pt x="19" y="52"/>
                  </a:lnTo>
                  <a:lnTo>
                    <a:pt x="19" y="50"/>
                  </a:lnTo>
                  <a:lnTo>
                    <a:pt x="19" y="48"/>
                  </a:lnTo>
                  <a:lnTo>
                    <a:pt x="19" y="48"/>
                  </a:lnTo>
                  <a:lnTo>
                    <a:pt x="17" y="48"/>
                  </a:lnTo>
                  <a:lnTo>
                    <a:pt x="17" y="48"/>
                  </a:lnTo>
                  <a:lnTo>
                    <a:pt x="15" y="50"/>
                  </a:lnTo>
                  <a:lnTo>
                    <a:pt x="12" y="50"/>
                  </a:lnTo>
                  <a:lnTo>
                    <a:pt x="12" y="48"/>
                  </a:lnTo>
                  <a:lnTo>
                    <a:pt x="10" y="48"/>
                  </a:lnTo>
                  <a:lnTo>
                    <a:pt x="10" y="48"/>
                  </a:lnTo>
                  <a:lnTo>
                    <a:pt x="10" y="48"/>
                  </a:lnTo>
                  <a:lnTo>
                    <a:pt x="7" y="45"/>
                  </a:lnTo>
                  <a:lnTo>
                    <a:pt x="7" y="45"/>
                  </a:lnTo>
                  <a:lnTo>
                    <a:pt x="7" y="45"/>
                  </a:lnTo>
                  <a:lnTo>
                    <a:pt x="5" y="43"/>
                  </a:lnTo>
                  <a:lnTo>
                    <a:pt x="3" y="45"/>
                  </a:lnTo>
                  <a:lnTo>
                    <a:pt x="3" y="45"/>
                  </a:lnTo>
                  <a:lnTo>
                    <a:pt x="3" y="45"/>
                  </a:lnTo>
                  <a:lnTo>
                    <a:pt x="3" y="45"/>
                  </a:lnTo>
                  <a:lnTo>
                    <a:pt x="3" y="48"/>
                  </a:lnTo>
                  <a:lnTo>
                    <a:pt x="7" y="50"/>
                  </a:lnTo>
                  <a:lnTo>
                    <a:pt x="7" y="52"/>
                  </a:lnTo>
                  <a:lnTo>
                    <a:pt x="10" y="52"/>
                  </a:lnTo>
                  <a:lnTo>
                    <a:pt x="10" y="55"/>
                  </a:lnTo>
                  <a:lnTo>
                    <a:pt x="10" y="55"/>
                  </a:lnTo>
                  <a:lnTo>
                    <a:pt x="12" y="57"/>
                  </a:lnTo>
                  <a:lnTo>
                    <a:pt x="12" y="57"/>
                  </a:lnTo>
                  <a:lnTo>
                    <a:pt x="15" y="57"/>
                  </a:lnTo>
                  <a:lnTo>
                    <a:pt x="17" y="59"/>
                  </a:lnTo>
                  <a:lnTo>
                    <a:pt x="17" y="62"/>
                  </a:lnTo>
                  <a:lnTo>
                    <a:pt x="24" y="62"/>
                  </a:lnTo>
                  <a:lnTo>
                    <a:pt x="26" y="62"/>
                  </a:lnTo>
                  <a:lnTo>
                    <a:pt x="26" y="62"/>
                  </a:lnTo>
                  <a:lnTo>
                    <a:pt x="26" y="59"/>
                  </a:lnTo>
                  <a:close/>
                  <a:moveTo>
                    <a:pt x="3" y="19"/>
                  </a:moveTo>
                  <a:lnTo>
                    <a:pt x="3" y="19"/>
                  </a:lnTo>
                  <a:lnTo>
                    <a:pt x="3" y="19"/>
                  </a:lnTo>
                  <a:lnTo>
                    <a:pt x="0" y="17"/>
                  </a:lnTo>
                  <a:lnTo>
                    <a:pt x="0" y="19"/>
                  </a:lnTo>
                  <a:lnTo>
                    <a:pt x="0" y="19"/>
                  </a:lnTo>
                  <a:lnTo>
                    <a:pt x="0" y="19"/>
                  </a:lnTo>
                  <a:lnTo>
                    <a:pt x="3" y="19"/>
                  </a:lnTo>
                  <a:lnTo>
                    <a:pt x="3" y="19"/>
                  </a:lnTo>
                  <a:close/>
                  <a:moveTo>
                    <a:pt x="15" y="41"/>
                  </a:moveTo>
                  <a:lnTo>
                    <a:pt x="15" y="41"/>
                  </a:lnTo>
                  <a:lnTo>
                    <a:pt x="15" y="38"/>
                  </a:lnTo>
                  <a:lnTo>
                    <a:pt x="15" y="41"/>
                  </a:lnTo>
                  <a:close/>
                  <a:moveTo>
                    <a:pt x="15" y="41"/>
                  </a:moveTo>
                  <a:lnTo>
                    <a:pt x="15" y="41"/>
                  </a:lnTo>
                  <a:lnTo>
                    <a:pt x="15" y="41"/>
                  </a:lnTo>
                  <a:lnTo>
                    <a:pt x="17" y="41"/>
                  </a:lnTo>
                  <a:lnTo>
                    <a:pt x="17" y="41"/>
                  </a:lnTo>
                  <a:lnTo>
                    <a:pt x="15" y="41"/>
                  </a:lnTo>
                  <a:close/>
                  <a:moveTo>
                    <a:pt x="95" y="31"/>
                  </a:moveTo>
                  <a:lnTo>
                    <a:pt x="92" y="31"/>
                  </a:lnTo>
                  <a:lnTo>
                    <a:pt x="92" y="31"/>
                  </a:lnTo>
                  <a:lnTo>
                    <a:pt x="90" y="29"/>
                  </a:lnTo>
                  <a:lnTo>
                    <a:pt x="88" y="29"/>
                  </a:lnTo>
                  <a:lnTo>
                    <a:pt x="85" y="29"/>
                  </a:lnTo>
                  <a:lnTo>
                    <a:pt x="85" y="29"/>
                  </a:lnTo>
                  <a:lnTo>
                    <a:pt x="83" y="29"/>
                  </a:lnTo>
                  <a:lnTo>
                    <a:pt x="81" y="26"/>
                  </a:lnTo>
                  <a:lnTo>
                    <a:pt x="78" y="24"/>
                  </a:lnTo>
                  <a:lnTo>
                    <a:pt x="73" y="19"/>
                  </a:lnTo>
                  <a:lnTo>
                    <a:pt x="73" y="17"/>
                  </a:lnTo>
                  <a:lnTo>
                    <a:pt x="71" y="15"/>
                  </a:lnTo>
                  <a:lnTo>
                    <a:pt x="71" y="15"/>
                  </a:lnTo>
                  <a:lnTo>
                    <a:pt x="69" y="12"/>
                  </a:lnTo>
                  <a:lnTo>
                    <a:pt x="64" y="7"/>
                  </a:lnTo>
                  <a:lnTo>
                    <a:pt x="62" y="3"/>
                  </a:lnTo>
                  <a:lnTo>
                    <a:pt x="59" y="3"/>
                  </a:lnTo>
                  <a:lnTo>
                    <a:pt x="59" y="3"/>
                  </a:lnTo>
                  <a:lnTo>
                    <a:pt x="57" y="5"/>
                  </a:lnTo>
                  <a:lnTo>
                    <a:pt x="57" y="7"/>
                  </a:lnTo>
                  <a:lnTo>
                    <a:pt x="57" y="7"/>
                  </a:lnTo>
                  <a:lnTo>
                    <a:pt x="55" y="10"/>
                  </a:lnTo>
                  <a:lnTo>
                    <a:pt x="52" y="10"/>
                  </a:lnTo>
                  <a:lnTo>
                    <a:pt x="52" y="12"/>
                  </a:lnTo>
                  <a:lnTo>
                    <a:pt x="50" y="15"/>
                  </a:lnTo>
                  <a:lnTo>
                    <a:pt x="50" y="15"/>
                  </a:lnTo>
                  <a:lnTo>
                    <a:pt x="45" y="15"/>
                  </a:lnTo>
                  <a:lnTo>
                    <a:pt x="45" y="15"/>
                  </a:lnTo>
                  <a:lnTo>
                    <a:pt x="40" y="15"/>
                  </a:lnTo>
                  <a:lnTo>
                    <a:pt x="40" y="12"/>
                  </a:lnTo>
                  <a:lnTo>
                    <a:pt x="38" y="10"/>
                  </a:lnTo>
                  <a:lnTo>
                    <a:pt x="36" y="10"/>
                  </a:lnTo>
                  <a:lnTo>
                    <a:pt x="36" y="7"/>
                  </a:lnTo>
                  <a:lnTo>
                    <a:pt x="33" y="7"/>
                  </a:lnTo>
                  <a:lnTo>
                    <a:pt x="33" y="7"/>
                  </a:lnTo>
                  <a:lnTo>
                    <a:pt x="33" y="5"/>
                  </a:lnTo>
                  <a:lnTo>
                    <a:pt x="31" y="5"/>
                  </a:lnTo>
                  <a:lnTo>
                    <a:pt x="29" y="3"/>
                  </a:lnTo>
                  <a:lnTo>
                    <a:pt x="29" y="3"/>
                  </a:lnTo>
                  <a:lnTo>
                    <a:pt x="26" y="3"/>
                  </a:lnTo>
                  <a:lnTo>
                    <a:pt x="26" y="3"/>
                  </a:lnTo>
                  <a:lnTo>
                    <a:pt x="26" y="3"/>
                  </a:lnTo>
                  <a:lnTo>
                    <a:pt x="26" y="3"/>
                  </a:lnTo>
                  <a:lnTo>
                    <a:pt x="24" y="0"/>
                  </a:lnTo>
                  <a:lnTo>
                    <a:pt x="24" y="3"/>
                  </a:lnTo>
                  <a:lnTo>
                    <a:pt x="22" y="3"/>
                  </a:lnTo>
                  <a:lnTo>
                    <a:pt x="22" y="5"/>
                  </a:lnTo>
                  <a:lnTo>
                    <a:pt x="22" y="5"/>
                  </a:lnTo>
                  <a:lnTo>
                    <a:pt x="19" y="5"/>
                  </a:lnTo>
                  <a:lnTo>
                    <a:pt x="19" y="5"/>
                  </a:lnTo>
                  <a:lnTo>
                    <a:pt x="19" y="7"/>
                  </a:lnTo>
                  <a:lnTo>
                    <a:pt x="19" y="7"/>
                  </a:lnTo>
                  <a:lnTo>
                    <a:pt x="19" y="7"/>
                  </a:lnTo>
                  <a:lnTo>
                    <a:pt x="22" y="7"/>
                  </a:lnTo>
                  <a:lnTo>
                    <a:pt x="22" y="10"/>
                  </a:lnTo>
                  <a:lnTo>
                    <a:pt x="24" y="10"/>
                  </a:lnTo>
                  <a:lnTo>
                    <a:pt x="26" y="12"/>
                  </a:lnTo>
                  <a:lnTo>
                    <a:pt x="29" y="12"/>
                  </a:lnTo>
                  <a:lnTo>
                    <a:pt x="29" y="15"/>
                  </a:lnTo>
                  <a:lnTo>
                    <a:pt x="29" y="15"/>
                  </a:lnTo>
                  <a:lnTo>
                    <a:pt x="29" y="17"/>
                  </a:lnTo>
                  <a:lnTo>
                    <a:pt x="29" y="17"/>
                  </a:lnTo>
                  <a:lnTo>
                    <a:pt x="26" y="19"/>
                  </a:lnTo>
                  <a:lnTo>
                    <a:pt x="26" y="19"/>
                  </a:lnTo>
                  <a:lnTo>
                    <a:pt x="24" y="17"/>
                  </a:lnTo>
                  <a:lnTo>
                    <a:pt x="24" y="17"/>
                  </a:lnTo>
                  <a:lnTo>
                    <a:pt x="22" y="17"/>
                  </a:lnTo>
                  <a:lnTo>
                    <a:pt x="19" y="17"/>
                  </a:lnTo>
                  <a:lnTo>
                    <a:pt x="19" y="17"/>
                  </a:lnTo>
                  <a:lnTo>
                    <a:pt x="17" y="17"/>
                  </a:lnTo>
                  <a:lnTo>
                    <a:pt x="15" y="15"/>
                  </a:lnTo>
                  <a:lnTo>
                    <a:pt x="15" y="15"/>
                  </a:lnTo>
                  <a:lnTo>
                    <a:pt x="12" y="15"/>
                  </a:lnTo>
                  <a:lnTo>
                    <a:pt x="12" y="12"/>
                  </a:lnTo>
                  <a:lnTo>
                    <a:pt x="7" y="12"/>
                  </a:lnTo>
                  <a:lnTo>
                    <a:pt x="5" y="10"/>
                  </a:lnTo>
                  <a:lnTo>
                    <a:pt x="5" y="12"/>
                  </a:lnTo>
                  <a:lnTo>
                    <a:pt x="0" y="15"/>
                  </a:lnTo>
                  <a:lnTo>
                    <a:pt x="0" y="15"/>
                  </a:lnTo>
                  <a:lnTo>
                    <a:pt x="3" y="17"/>
                  </a:lnTo>
                  <a:lnTo>
                    <a:pt x="5" y="17"/>
                  </a:lnTo>
                  <a:lnTo>
                    <a:pt x="5" y="17"/>
                  </a:lnTo>
                  <a:lnTo>
                    <a:pt x="5" y="17"/>
                  </a:lnTo>
                  <a:lnTo>
                    <a:pt x="3" y="17"/>
                  </a:lnTo>
                  <a:lnTo>
                    <a:pt x="3" y="17"/>
                  </a:lnTo>
                  <a:lnTo>
                    <a:pt x="3" y="19"/>
                  </a:lnTo>
                  <a:lnTo>
                    <a:pt x="3" y="19"/>
                  </a:lnTo>
                  <a:lnTo>
                    <a:pt x="7" y="19"/>
                  </a:lnTo>
                  <a:lnTo>
                    <a:pt x="7" y="19"/>
                  </a:lnTo>
                  <a:lnTo>
                    <a:pt x="10" y="19"/>
                  </a:lnTo>
                  <a:lnTo>
                    <a:pt x="10" y="22"/>
                  </a:lnTo>
                  <a:lnTo>
                    <a:pt x="12" y="22"/>
                  </a:lnTo>
                  <a:lnTo>
                    <a:pt x="12" y="24"/>
                  </a:lnTo>
                  <a:lnTo>
                    <a:pt x="12" y="24"/>
                  </a:lnTo>
                  <a:lnTo>
                    <a:pt x="12" y="24"/>
                  </a:lnTo>
                  <a:lnTo>
                    <a:pt x="10" y="26"/>
                  </a:lnTo>
                  <a:lnTo>
                    <a:pt x="10" y="26"/>
                  </a:lnTo>
                  <a:lnTo>
                    <a:pt x="10" y="26"/>
                  </a:lnTo>
                  <a:lnTo>
                    <a:pt x="12" y="29"/>
                  </a:lnTo>
                  <a:lnTo>
                    <a:pt x="15" y="31"/>
                  </a:lnTo>
                  <a:lnTo>
                    <a:pt x="17" y="33"/>
                  </a:lnTo>
                  <a:lnTo>
                    <a:pt x="22" y="36"/>
                  </a:lnTo>
                  <a:lnTo>
                    <a:pt x="22" y="36"/>
                  </a:lnTo>
                  <a:lnTo>
                    <a:pt x="22" y="38"/>
                  </a:lnTo>
                  <a:lnTo>
                    <a:pt x="19" y="41"/>
                  </a:lnTo>
                  <a:lnTo>
                    <a:pt x="19" y="41"/>
                  </a:lnTo>
                  <a:lnTo>
                    <a:pt x="19" y="41"/>
                  </a:lnTo>
                  <a:lnTo>
                    <a:pt x="17" y="41"/>
                  </a:lnTo>
                  <a:lnTo>
                    <a:pt x="19" y="41"/>
                  </a:lnTo>
                  <a:lnTo>
                    <a:pt x="19" y="43"/>
                  </a:lnTo>
                  <a:lnTo>
                    <a:pt x="22" y="43"/>
                  </a:lnTo>
                  <a:lnTo>
                    <a:pt x="24" y="45"/>
                  </a:lnTo>
                  <a:lnTo>
                    <a:pt x="24" y="45"/>
                  </a:lnTo>
                  <a:lnTo>
                    <a:pt x="26" y="48"/>
                  </a:lnTo>
                  <a:lnTo>
                    <a:pt x="29" y="48"/>
                  </a:lnTo>
                  <a:lnTo>
                    <a:pt x="31" y="48"/>
                  </a:lnTo>
                  <a:lnTo>
                    <a:pt x="31" y="50"/>
                  </a:lnTo>
                  <a:lnTo>
                    <a:pt x="31" y="50"/>
                  </a:lnTo>
                  <a:lnTo>
                    <a:pt x="31" y="50"/>
                  </a:lnTo>
                  <a:lnTo>
                    <a:pt x="31" y="52"/>
                  </a:lnTo>
                  <a:lnTo>
                    <a:pt x="31" y="52"/>
                  </a:lnTo>
                  <a:lnTo>
                    <a:pt x="31" y="52"/>
                  </a:lnTo>
                  <a:lnTo>
                    <a:pt x="31" y="52"/>
                  </a:lnTo>
                  <a:lnTo>
                    <a:pt x="33" y="55"/>
                  </a:lnTo>
                  <a:lnTo>
                    <a:pt x="33" y="55"/>
                  </a:lnTo>
                  <a:lnTo>
                    <a:pt x="33" y="55"/>
                  </a:lnTo>
                  <a:lnTo>
                    <a:pt x="33" y="55"/>
                  </a:lnTo>
                  <a:lnTo>
                    <a:pt x="31" y="55"/>
                  </a:lnTo>
                  <a:lnTo>
                    <a:pt x="31" y="57"/>
                  </a:lnTo>
                  <a:lnTo>
                    <a:pt x="31" y="57"/>
                  </a:lnTo>
                  <a:lnTo>
                    <a:pt x="33" y="57"/>
                  </a:lnTo>
                  <a:lnTo>
                    <a:pt x="33" y="59"/>
                  </a:lnTo>
                  <a:lnTo>
                    <a:pt x="33" y="59"/>
                  </a:lnTo>
                  <a:lnTo>
                    <a:pt x="33" y="62"/>
                  </a:lnTo>
                  <a:lnTo>
                    <a:pt x="36" y="62"/>
                  </a:lnTo>
                  <a:lnTo>
                    <a:pt x="38" y="57"/>
                  </a:lnTo>
                  <a:lnTo>
                    <a:pt x="38" y="57"/>
                  </a:lnTo>
                  <a:lnTo>
                    <a:pt x="40" y="57"/>
                  </a:lnTo>
                  <a:lnTo>
                    <a:pt x="43" y="55"/>
                  </a:lnTo>
                  <a:lnTo>
                    <a:pt x="45" y="52"/>
                  </a:lnTo>
                  <a:lnTo>
                    <a:pt x="48" y="50"/>
                  </a:lnTo>
                  <a:lnTo>
                    <a:pt x="50" y="50"/>
                  </a:lnTo>
                  <a:lnTo>
                    <a:pt x="50" y="48"/>
                  </a:lnTo>
                  <a:lnTo>
                    <a:pt x="55" y="45"/>
                  </a:lnTo>
                  <a:lnTo>
                    <a:pt x="55" y="45"/>
                  </a:lnTo>
                  <a:lnTo>
                    <a:pt x="57" y="45"/>
                  </a:lnTo>
                  <a:lnTo>
                    <a:pt x="59" y="48"/>
                  </a:lnTo>
                  <a:lnTo>
                    <a:pt x="64" y="50"/>
                  </a:lnTo>
                  <a:lnTo>
                    <a:pt x="64" y="52"/>
                  </a:lnTo>
                  <a:lnTo>
                    <a:pt x="62" y="52"/>
                  </a:lnTo>
                  <a:lnTo>
                    <a:pt x="62" y="52"/>
                  </a:lnTo>
                  <a:lnTo>
                    <a:pt x="62" y="55"/>
                  </a:lnTo>
                  <a:lnTo>
                    <a:pt x="62" y="55"/>
                  </a:lnTo>
                  <a:lnTo>
                    <a:pt x="62" y="55"/>
                  </a:lnTo>
                  <a:lnTo>
                    <a:pt x="62" y="57"/>
                  </a:lnTo>
                  <a:lnTo>
                    <a:pt x="64" y="57"/>
                  </a:lnTo>
                  <a:lnTo>
                    <a:pt x="64" y="59"/>
                  </a:lnTo>
                  <a:lnTo>
                    <a:pt x="64" y="59"/>
                  </a:lnTo>
                  <a:lnTo>
                    <a:pt x="64" y="59"/>
                  </a:lnTo>
                  <a:lnTo>
                    <a:pt x="64" y="59"/>
                  </a:lnTo>
                  <a:lnTo>
                    <a:pt x="62" y="62"/>
                  </a:lnTo>
                  <a:lnTo>
                    <a:pt x="62" y="62"/>
                  </a:lnTo>
                  <a:lnTo>
                    <a:pt x="59" y="62"/>
                  </a:lnTo>
                  <a:lnTo>
                    <a:pt x="59" y="62"/>
                  </a:lnTo>
                  <a:lnTo>
                    <a:pt x="59" y="64"/>
                  </a:lnTo>
                  <a:lnTo>
                    <a:pt x="59" y="64"/>
                  </a:lnTo>
                  <a:lnTo>
                    <a:pt x="64" y="67"/>
                  </a:lnTo>
                  <a:lnTo>
                    <a:pt x="64" y="67"/>
                  </a:lnTo>
                  <a:lnTo>
                    <a:pt x="64" y="67"/>
                  </a:lnTo>
                  <a:lnTo>
                    <a:pt x="66" y="69"/>
                  </a:lnTo>
                  <a:lnTo>
                    <a:pt x="66" y="69"/>
                  </a:lnTo>
                  <a:lnTo>
                    <a:pt x="69" y="69"/>
                  </a:lnTo>
                  <a:lnTo>
                    <a:pt x="71" y="74"/>
                  </a:lnTo>
                  <a:lnTo>
                    <a:pt x="71" y="74"/>
                  </a:lnTo>
                  <a:lnTo>
                    <a:pt x="76" y="71"/>
                  </a:lnTo>
                  <a:lnTo>
                    <a:pt x="76" y="71"/>
                  </a:lnTo>
                  <a:lnTo>
                    <a:pt x="76" y="64"/>
                  </a:lnTo>
                  <a:lnTo>
                    <a:pt x="76" y="64"/>
                  </a:lnTo>
                  <a:lnTo>
                    <a:pt x="76" y="62"/>
                  </a:lnTo>
                  <a:lnTo>
                    <a:pt x="76" y="59"/>
                  </a:lnTo>
                  <a:lnTo>
                    <a:pt x="76" y="57"/>
                  </a:lnTo>
                  <a:lnTo>
                    <a:pt x="78" y="57"/>
                  </a:lnTo>
                  <a:lnTo>
                    <a:pt x="78" y="59"/>
                  </a:lnTo>
                  <a:lnTo>
                    <a:pt x="78" y="59"/>
                  </a:lnTo>
                  <a:lnTo>
                    <a:pt x="81" y="59"/>
                  </a:lnTo>
                  <a:lnTo>
                    <a:pt x="81" y="59"/>
                  </a:lnTo>
                  <a:lnTo>
                    <a:pt x="81" y="55"/>
                  </a:lnTo>
                  <a:lnTo>
                    <a:pt x="81" y="52"/>
                  </a:lnTo>
                  <a:lnTo>
                    <a:pt x="83" y="52"/>
                  </a:lnTo>
                  <a:lnTo>
                    <a:pt x="83" y="52"/>
                  </a:lnTo>
                  <a:lnTo>
                    <a:pt x="81" y="50"/>
                  </a:lnTo>
                  <a:lnTo>
                    <a:pt x="81" y="48"/>
                  </a:lnTo>
                  <a:lnTo>
                    <a:pt x="81" y="43"/>
                  </a:lnTo>
                  <a:lnTo>
                    <a:pt x="81" y="38"/>
                  </a:lnTo>
                  <a:lnTo>
                    <a:pt x="83" y="36"/>
                  </a:lnTo>
                  <a:lnTo>
                    <a:pt x="85" y="36"/>
                  </a:lnTo>
                  <a:lnTo>
                    <a:pt x="85" y="33"/>
                  </a:lnTo>
                  <a:lnTo>
                    <a:pt x="88" y="33"/>
                  </a:lnTo>
                  <a:lnTo>
                    <a:pt x="92" y="33"/>
                  </a:lnTo>
                  <a:lnTo>
                    <a:pt x="97" y="36"/>
                  </a:lnTo>
                  <a:lnTo>
                    <a:pt x="95" y="31"/>
                  </a:lnTo>
                  <a:close/>
                  <a:moveTo>
                    <a:pt x="12" y="29"/>
                  </a:moveTo>
                  <a:lnTo>
                    <a:pt x="12" y="29"/>
                  </a:lnTo>
                  <a:lnTo>
                    <a:pt x="12" y="29"/>
                  </a:lnTo>
                  <a:lnTo>
                    <a:pt x="12" y="26"/>
                  </a:lnTo>
                  <a:lnTo>
                    <a:pt x="12" y="26"/>
                  </a:lnTo>
                  <a:lnTo>
                    <a:pt x="12" y="26"/>
                  </a:lnTo>
                  <a:lnTo>
                    <a:pt x="12" y="26"/>
                  </a:lnTo>
                  <a:lnTo>
                    <a:pt x="12"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Freeform 390"/>
            <p:cNvSpPr>
              <a:spLocks/>
            </p:cNvSpPr>
            <p:nvPr userDrawn="1"/>
          </p:nvSpPr>
          <p:spPr bwMode="auto">
            <a:xfrm>
              <a:off x="3832" y="1777"/>
              <a:ext cx="125" cy="54"/>
            </a:xfrm>
            <a:custGeom>
              <a:avLst/>
              <a:gdLst>
                <a:gd name="T0" fmla="*/ 120 w 125"/>
                <a:gd name="T1" fmla="*/ 12 h 54"/>
                <a:gd name="T2" fmla="*/ 123 w 125"/>
                <a:gd name="T3" fmla="*/ 7 h 54"/>
                <a:gd name="T4" fmla="*/ 116 w 125"/>
                <a:gd name="T5" fmla="*/ 4 h 54"/>
                <a:gd name="T6" fmla="*/ 111 w 125"/>
                <a:gd name="T7" fmla="*/ 4 h 54"/>
                <a:gd name="T8" fmla="*/ 99 w 125"/>
                <a:gd name="T9" fmla="*/ 2 h 54"/>
                <a:gd name="T10" fmla="*/ 92 w 125"/>
                <a:gd name="T11" fmla="*/ 2 h 54"/>
                <a:gd name="T12" fmla="*/ 90 w 125"/>
                <a:gd name="T13" fmla="*/ 4 h 54"/>
                <a:gd name="T14" fmla="*/ 85 w 125"/>
                <a:gd name="T15" fmla="*/ 9 h 54"/>
                <a:gd name="T16" fmla="*/ 78 w 125"/>
                <a:gd name="T17" fmla="*/ 9 h 54"/>
                <a:gd name="T18" fmla="*/ 71 w 125"/>
                <a:gd name="T19" fmla="*/ 4 h 54"/>
                <a:gd name="T20" fmla="*/ 71 w 125"/>
                <a:gd name="T21" fmla="*/ 9 h 54"/>
                <a:gd name="T22" fmla="*/ 66 w 125"/>
                <a:gd name="T23" fmla="*/ 9 h 54"/>
                <a:gd name="T24" fmla="*/ 61 w 125"/>
                <a:gd name="T25" fmla="*/ 14 h 54"/>
                <a:gd name="T26" fmla="*/ 54 w 125"/>
                <a:gd name="T27" fmla="*/ 19 h 54"/>
                <a:gd name="T28" fmla="*/ 57 w 125"/>
                <a:gd name="T29" fmla="*/ 26 h 54"/>
                <a:gd name="T30" fmla="*/ 59 w 125"/>
                <a:gd name="T31" fmla="*/ 28 h 54"/>
                <a:gd name="T32" fmla="*/ 54 w 125"/>
                <a:gd name="T33" fmla="*/ 31 h 54"/>
                <a:gd name="T34" fmla="*/ 52 w 125"/>
                <a:gd name="T35" fmla="*/ 28 h 54"/>
                <a:gd name="T36" fmla="*/ 47 w 125"/>
                <a:gd name="T37" fmla="*/ 26 h 54"/>
                <a:gd name="T38" fmla="*/ 45 w 125"/>
                <a:gd name="T39" fmla="*/ 28 h 54"/>
                <a:gd name="T40" fmla="*/ 31 w 125"/>
                <a:gd name="T41" fmla="*/ 31 h 54"/>
                <a:gd name="T42" fmla="*/ 26 w 125"/>
                <a:gd name="T43" fmla="*/ 33 h 54"/>
                <a:gd name="T44" fmla="*/ 24 w 125"/>
                <a:gd name="T45" fmla="*/ 31 h 54"/>
                <a:gd name="T46" fmla="*/ 17 w 125"/>
                <a:gd name="T47" fmla="*/ 31 h 54"/>
                <a:gd name="T48" fmla="*/ 12 w 125"/>
                <a:gd name="T49" fmla="*/ 35 h 54"/>
                <a:gd name="T50" fmla="*/ 9 w 125"/>
                <a:gd name="T51" fmla="*/ 33 h 54"/>
                <a:gd name="T52" fmla="*/ 7 w 125"/>
                <a:gd name="T53" fmla="*/ 31 h 54"/>
                <a:gd name="T54" fmla="*/ 0 w 125"/>
                <a:gd name="T55" fmla="*/ 31 h 54"/>
                <a:gd name="T56" fmla="*/ 2 w 125"/>
                <a:gd name="T57" fmla="*/ 35 h 54"/>
                <a:gd name="T58" fmla="*/ 2 w 125"/>
                <a:gd name="T59" fmla="*/ 38 h 54"/>
                <a:gd name="T60" fmla="*/ 5 w 125"/>
                <a:gd name="T61" fmla="*/ 40 h 54"/>
                <a:gd name="T62" fmla="*/ 12 w 125"/>
                <a:gd name="T63" fmla="*/ 45 h 54"/>
                <a:gd name="T64" fmla="*/ 17 w 125"/>
                <a:gd name="T65" fmla="*/ 45 h 54"/>
                <a:gd name="T66" fmla="*/ 24 w 125"/>
                <a:gd name="T67" fmla="*/ 45 h 54"/>
                <a:gd name="T68" fmla="*/ 28 w 125"/>
                <a:gd name="T69" fmla="*/ 42 h 54"/>
                <a:gd name="T70" fmla="*/ 38 w 125"/>
                <a:gd name="T71" fmla="*/ 42 h 54"/>
                <a:gd name="T72" fmla="*/ 45 w 125"/>
                <a:gd name="T73" fmla="*/ 40 h 54"/>
                <a:gd name="T74" fmla="*/ 47 w 125"/>
                <a:gd name="T75" fmla="*/ 47 h 54"/>
                <a:gd name="T76" fmla="*/ 54 w 125"/>
                <a:gd name="T77" fmla="*/ 49 h 54"/>
                <a:gd name="T78" fmla="*/ 71 w 125"/>
                <a:gd name="T79" fmla="*/ 52 h 54"/>
                <a:gd name="T80" fmla="*/ 80 w 125"/>
                <a:gd name="T81" fmla="*/ 52 h 54"/>
                <a:gd name="T82" fmla="*/ 85 w 125"/>
                <a:gd name="T83" fmla="*/ 54 h 54"/>
                <a:gd name="T84" fmla="*/ 90 w 125"/>
                <a:gd name="T85" fmla="*/ 49 h 54"/>
                <a:gd name="T86" fmla="*/ 99 w 125"/>
                <a:gd name="T87" fmla="*/ 49 h 54"/>
                <a:gd name="T88" fmla="*/ 106 w 125"/>
                <a:gd name="T89" fmla="*/ 47 h 54"/>
                <a:gd name="T90" fmla="*/ 108 w 125"/>
                <a:gd name="T91" fmla="*/ 45 h 54"/>
                <a:gd name="T92" fmla="*/ 116 w 125"/>
                <a:gd name="T93" fmla="*/ 40 h 54"/>
                <a:gd name="T94" fmla="*/ 116 w 125"/>
                <a:gd name="T95" fmla="*/ 38 h 54"/>
                <a:gd name="T96" fmla="*/ 116 w 125"/>
                <a:gd name="T97" fmla="*/ 33 h 54"/>
                <a:gd name="T98" fmla="*/ 118 w 125"/>
                <a:gd name="T99" fmla="*/ 31 h 54"/>
                <a:gd name="T100" fmla="*/ 116 w 125"/>
                <a:gd name="T101" fmla="*/ 26 h 54"/>
                <a:gd name="T102" fmla="*/ 120 w 125"/>
                <a:gd name="T103" fmla="*/ 28 h 54"/>
                <a:gd name="T104" fmla="*/ 125 w 125"/>
                <a:gd name="T105" fmla="*/ 26 h 54"/>
                <a:gd name="T106" fmla="*/ 125 w 125"/>
                <a:gd name="T10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 h="54">
                  <a:moveTo>
                    <a:pt x="125" y="19"/>
                  </a:moveTo>
                  <a:lnTo>
                    <a:pt x="125" y="19"/>
                  </a:lnTo>
                  <a:lnTo>
                    <a:pt x="123" y="16"/>
                  </a:lnTo>
                  <a:lnTo>
                    <a:pt x="120" y="12"/>
                  </a:lnTo>
                  <a:lnTo>
                    <a:pt x="120" y="12"/>
                  </a:lnTo>
                  <a:lnTo>
                    <a:pt x="123" y="9"/>
                  </a:lnTo>
                  <a:lnTo>
                    <a:pt x="123" y="9"/>
                  </a:lnTo>
                  <a:lnTo>
                    <a:pt x="123" y="9"/>
                  </a:lnTo>
                  <a:lnTo>
                    <a:pt x="123" y="9"/>
                  </a:lnTo>
                  <a:lnTo>
                    <a:pt x="123" y="7"/>
                  </a:lnTo>
                  <a:lnTo>
                    <a:pt x="120" y="7"/>
                  </a:lnTo>
                  <a:lnTo>
                    <a:pt x="120" y="7"/>
                  </a:lnTo>
                  <a:lnTo>
                    <a:pt x="120" y="4"/>
                  </a:lnTo>
                  <a:lnTo>
                    <a:pt x="118" y="4"/>
                  </a:lnTo>
                  <a:lnTo>
                    <a:pt x="116" y="4"/>
                  </a:lnTo>
                  <a:lnTo>
                    <a:pt x="116" y="4"/>
                  </a:lnTo>
                  <a:lnTo>
                    <a:pt x="116" y="4"/>
                  </a:lnTo>
                  <a:lnTo>
                    <a:pt x="113" y="4"/>
                  </a:lnTo>
                  <a:lnTo>
                    <a:pt x="113" y="4"/>
                  </a:lnTo>
                  <a:lnTo>
                    <a:pt x="111" y="4"/>
                  </a:lnTo>
                  <a:lnTo>
                    <a:pt x="108" y="4"/>
                  </a:lnTo>
                  <a:lnTo>
                    <a:pt x="104" y="2"/>
                  </a:lnTo>
                  <a:lnTo>
                    <a:pt x="104" y="2"/>
                  </a:lnTo>
                  <a:lnTo>
                    <a:pt x="101" y="2"/>
                  </a:lnTo>
                  <a:lnTo>
                    <a:pt x="99" y="2"/>
                  </a:lnTo>
                  <a:lnTo>
                    <a:pt x="97" y="0"/>
                  </a:lnTo>
                  <a:lnTo>
                    <a:pt x="94" y="0"/>
                  </a:lnTo>
                  <a:lnTo>
                    <a:pt x="94" y="0"/>
                  </a:lnTo>
                  <a:lnTo>
                    <a:pt x="94" y="0"/>
                  </a:lnTo>
                  <a:lnTo>
                    <a:pt x="92" y="2"/>
                  </a:lnTo>
                  <a:lnTo>
                    <a:pt x="92" y="0"/>
                  </a:lnTo>
                  <a:lnTo>
                    <a:pt x="92" y="0"/>
                  </a:lnTo>
                  <a:lnTo>
                    <a:pt x="90" y="0"/>
                  </a:lnTo>
                  <a:lnTo>
                    <a:pt x="90" y="0"/>
                  </a:lnTo>
                  <a:lnTo>
                    <a:pt x="90" y="4"/>
                  </a:lnTo>
                  <a:lnTo>
                    <a:pt x="90" y="4"/>
                  </a:lnTo>
                  <a:lnTo>
                    <a:pt x="87" y="4"/>
                  </a:lnTo>
                  <a:lnTo>
                    <a:pt x="87" y="4"/>
                  </a:lnTo>
                  <a:lnTo>
                    <a:pt x="85" y="7"/>
                  </a:lnTo>
                  <a:lnTo>
                    <a:pt x="85" y="9"/>
                  </a:lnTo>
                  <a:lnTo>
                    <a:pt x="83" y="7"/>
                  </a:lnTo>
                  <a:lnTo>
                    <a:pt x="83" y="7"/>
                  </a:lnTo>
                  <a:lnTo>
                    <a:pt x="80" y="7"/>
                  </a:lnTo>
                  <a:lnTo>
                    <a:pt x="80" y="9"/>
                  </a:lnTo>
                  <a:lnTo>
                    <a:pt x="78" y="9"/>
                  </a:lnTo>
                  <a:lnTo>
                    <a:pt x="75" y="7"/>
                  </a:lnTo>
                  <a:lnTo>
                    <a:pt x="73" y="7"/>
                  </a:lnTo>
                  <a:lnTo>
                    <a:pt x="73" y="4"/>
                  </a:lnTo>
                  <a:lnTo>
                    <a:pt x="71" y="4"/>
                  </a:lnTo>
                  <a:lnTo>
                    <a:pt x="71" y="4"/>
                  </a:lnTo>
                  <a:lnTo>
                    <a:pt x="71" y="4"/>
                  </a:lnTo>
                  <a:lnTo>
                    <a:pt x="71" y="7"/>
                  </a:lnTo>
                  <a:lnTo>
                    <a:pt x="71" y="7"/>
                  </a:lnTo>
                  <a:lnTo>
                    <a:pt x="71" y="9"/>
                  </a:lnTo>
                  <a:lnTo>
                    <a:pt x="71" y="9"/>
                  </a:lnTo>
                  <a:lnTo>
                    <a:pt x="68" y="9"/>
                  </a:lnTo>
                  <a:lnTo>
                    <a:pt x="68" y="9"/>
                  </a:lnTo>
                  <a:lnTo>
                    <a:pt x="66" y="9"/>
                  </a:lnTo>
                  <a:lnTo>
                    <a:pt x="66" y="9"/>
                  </a:lnTo>
                  <a:lnTo>
                    <a:pt x="66" y="9"/>
                  </a:lnTo>
                  <a:lnTo>
                    <a:pt x="64" y="12"/>
                  </a:lnTo>
                  <a:lnTo>
                    <a:pt x="64" y="14"/>
                  </a:lnTo>
                  <a:lnTo>
                    <a:pt x="64" y="14"/>
                  </a:lnTo>
                  <a:lnTo>
                    <a:pt x="61" y="14"/>
                  </a:lnTo>
                  <a:lnTo>
                    <a:pt x="61" y="14"/>
                  </a:lnTo>
                  <a:lnTo>
                    <a:pt x="59" y="14"/>
                  </a:lnTo>
                  <a:lnTo>
                    <a:pt x="57" y="16"/>
                  </a:lnTo>
                  <a:lnTo>
                    <a:pt x="54" y="16"/>
                  </a:lnTo>
                  <a:lnTo>
                    <a:pt x="54" y="19"/>
                  </a:lnTo>
                  <a:lnTo>
                    <a:pt x="54" y="19"/>
                  </a:lnTo>
                  <a:lnTo>
                    <a:pt x="57" y="21"/>
                  </a:lnTo>
                  <a:lnTo>
                    <a:pt x="57" y="23"/>
                  </a:lnTo>
                  <a:lnTo>
                    <a:pt x="57" y="23"/>
                  </a:lnTo>
                  <a:lnTo>
                    <a:pt x="57" y="26"/>
                  </a:lnTo>
                  <a:lnTo>
                    <a:pt x="57" y="26"/>
                  </a:lnTo>
                  <a:lnTo>
                    <a:pt x="57" y="26"/>
                  </a:lnTo>
                  <a:lnTo>
                    <a:pt x="59" y="26"/>
                  </a:lnTo>
                  <a:lnTo>
                    <a:pt x="59" y="26"/>
                  </a:lnTo>
                  <a:lnTo>
                    <a:pt x="59" y="28"/>
                  </a:lnTo>
                  <a:lnTo>
                    <a:pt x="59" y="28"/>
                  </a:lnTo>
                  <a:lnTo>
                    <a:pt x="59" y="31"/>
                  </a:lnTo>
                  <a:lnTo>
                    <a:pt x="59" y="31"/>
                  </a:lnTo>
                  <a:lnTo>
                    <a:pt x="57" y="31"/>
                  </a:lnTo>
                  <a:lnTo>
                    <a:pt x="57" y="31"/>
                  </a:lnTo>
                  <a:lnTo>
                    <a:pt x="54" y="31"/>
                  </a:lnTo>
                  <a:lnTo>
                    <a:pt x="54" y="31"/>
                  </a:lnTo>
                  <a:lnTo>
                    <a:pt x="54" y="28"/>
                  </a:lnTo>
                  <a:lnTo>
                    <a:pt x="54" y="28"/>
                  </a:lnTo>
                  <a:lnTo>
                    <a:pt x="54" y="28"/>
                  </a:lnTo>
                  <a:lnTo>
                    <a:pt x="52" y="28"/>
                  </a:lnTo>
                  <a:lnTo>
                    <a:pt x="52" y="28"/>
                  </a:lnTo>
                  <a:lnTo>
                    <a:pt x="50" y="28"/>
                  </a:lnTo>
                  <a:lnTo>
                    <a:pt x="50" y="28"/>
                  </a:lnTo>
                  <a:lnTo>
                    <a:pt x="50" y="28"/>
                  </a:lnTo>
                  <a:lnTo>
                    <a:pt x="47" y="26"/>
                  </a:lnTo>
                  <a:lnTo>
                    <a:pt x="47" y="26"/>
                  </a:lnTo>
                  <a:lnTo>
                    <a:pt x="45" y="26"/>
                  </a:lnTo>
                  <a:lnTo>
                    <a:pt x="45" y="26"/>
                  </a:lnTo>
                  <a:lnTo>
                    <a:pt x="45" y="28"/>
                  </a:lnTo>
                  <a:lnTo>
                    <a:pt x="45" y="28"/>
                  </a:lnTo>
                  <a:lnTo>
                    <a:pt x="38" y="28"/>
                  </a:lnTo>
                  <a:lnTo>
                    <a:pt x="35" y="31"/>
                  </a:lnTo>
                  <a:lnTo>
                    <a:pt x="33" y="31"/>
                  </a:lnTo>
                  <a:lnTo>
                    <a:pt x="31" y="31"/>
                  </a:lnTo>
                  <a:lnTo>
                    <a:pt x="31" y="31"/>
                  </a:lnTo>
                  <a:lnTo>
                    <a:pt x="31" y="33"/>
                  </a:lnTo>
                  <a:lnTo>
                    <a:pt x="28" y="33"/>
                  </a:lnTo>
                  <a:lnTo>
                    <a:pt x="28" y="33"/>
                  </a:lnTo>
                  <a:lnTo>
                    <a:pt x="28" y="33"/>
                  </a:lnTo>
                  <a:lnTo>
                    <a:pt x="26" y="33"/>
                  </a:lnTo>
                  <a:lnTo>
                    <a:pt x="26" y="33"/>
                  </a:lnTo>
                  <a:lnTo>
                    <a:pt x="24" y="33"/>
                  </a:lnTo>
                  <a:lnTo>
                    <a:pt x="24" y="31"/>
                  </a:lnTo>
                  <a:lnTo>
                    <a:pt x="24" y="31"/>
                  </a:lnTo>
                  <a:lnTo>
                    <a:pt x="24" y="31"/>
                  </a:lnTo>
                  <a:lnTo>
                    <a:pt x="21" y="31"/>
                  </a:lnTo>
                  <a:lnTo>
                    <a:pt x="19" y="31"/>
                  </a:lnTo>
                  <a:lnTo>
                    <a:pt x="17" y="31"/>
                  </a:lnTo>
                  <a:lnTo>
                    <a:pt x="17" y="31"/>
                  </a:lnTo>
                  <a:lnTo>
                    <a:pt x="17" y="31"/>
                  </a:lnTo>
                  <a:lnTo>
                    <a:pt x="17" y="33"/>
                  </a:lnTo>
                  <a:lnTo>
                    <a:pt x="14" y="33"/>
                  </a:lnTo>
                  <a:lnTo>
                    <a:pt x="14" y="35"/>
                  </a:lnTo>
                  <a:lnTo>
                    <a:pt x="12" y="35"/>
                  </a:lnTo>
                  <a:lnTo>
                    <a:pt x="12" y="35"/>
                  </a:lnTo>
                  <a:lnTo>
                    <a:pt x="12" y="35"/>
                  </a:lnTo>
                  <a:lnTo>
                    <a:pt x="12" y="33"/>
                  </a:lnTo>
                  <a:lnTo>
                    <a:pt x="12" y="33"/>
                  </a:lnTo>
                  <a:lnTo>
                    <a:pt x="9" y="33"/>
                  </a:lnTo>
                  <a:lnTo>
                    <a:pt x="9" y="33"/>
                  </a:lnTo>
                  <a:lnTo>
                    <a:pt x="9" y="33"/>
                  </a:lnTo>
                  <a:lnTo>
                    <a:pt x="9" y="33"/>
                  </a:lnTo>
                  <a:lnTo>
                    <a:pt x="9" y="31"/>
                  </a:lnTo>
                  <a:lnTo>
                    <a:pt x="9" y="31"/>
                  </a:lnTo>
                  <a:lnTo>
                    <a:pt x="7" y="31"/>
                  </a:lnTo>
                  <a:lnTo>
                    <a:pt x="5" y="28"/>
                  </a:lnTo>
                  <a:lnTo>
                    <a:pt x="5" y="31"/>
                  </a:lnTo>
                  <a:lnTo>
                    <a:pt x="2" y="31"/>
                  </a:lnTo>
                  <a:lnTo>
                    <a:pt x="2" y="31"/>
                  </a:lnTo>
                  <a:lnTo>
                    <a:pt x="0" y="31"/>
                  </a:lnTo>
                  <a:lnTo>
                    <a:pt x="2" y="31"/>
                  </a:lnTo>
                  <a:lnTo>
                    <a:pt x="2" y="31"/>
                  </a:lnTo>
                  <a:lnTo>
                    <a:pt x="2" y="33"/>
                  </a:lnTo>
                  <a:lnTo>
                    <a:pt x="0" y="35"/>
                  </a:lnTo>
                  <a:lnTo>
                    <a:pt x="2" y="35"/>
                  </a:lnTo>
                  <a:lnTo>
                    <a:pt x="2" y="35"/>
                  </a:lnTo>
                  <a:lnTo>
                    <a:pt x="2" y="38"/>
                  </a:lnTo>
                  <a:lnTo>
                    <a:pt x="2" y="38"/>
                  </a:lnTo>
                  <a:lnTo>
                    <a:pt x="2" y="38"/>
                  </a:lnTo>
                  <a:lnTo>
                    <a:pt x="2" y="38"/>
                  </a:lnTo>
                  <a:lnTo>
                    <a:pt x="2" y="40"/>
                  </a:lnTo>
                  <a:lnTo>
                    <a:pt x="2" y="40"/>
                  </a:lnTo>
                  <a:lnTo>
                    <a:pt x="2" y="40"/>
                  </a:lnTo>
                  <a:lnTo>
                    <a:pt x="2" y="40"/>
                  </a:lnTo>
                  <a:lnTo>
                    <a:pt x="5" y="40"/>
                  </a:lnTo>
                  <a:lnTo>
                    <a:pt x="7" y="40"/>
                  </a:lnTo>
                  <a:lnTo>
                    <a:pt x="7" y="42"/>
                  </a:lnTo>
                  <a:lnTo>
                    <a:pt x="7" y="42"/>
                  </a:lnTo>
                  <a:lnTo>
                    <a:pt x="9" y="42"/>
                  </a:lnTo>
                  <a:lnTo>
                    <a:pt x="12" y="45"/>
                  </a:lnTo>
                  <a:lnTo>
                    <a:pt x="12" y="45"/>
                  </a:lnTo>
                  <a:lnTo>
                    <a:pt x="14" y="42"/>
                  </a:lnTo>
                  <a:lnTo>
                    <a:pt x="17" y="42"/>
                  </a:lnTo>
                  <a:lnTo>
                    <a:pt x="17" y="42"/>
                  </a:lnTo>
                  <a:lnTo>
                    <a:pt x="17" y="45"/>
                  </a:lnTo>
                  <a:lnTo>
                    <a:pt x="17" y="45"/>
                  </a:lnTo>
                  <a:lnTo>
                    <a:pt x="19" y="45"/>
                  </a:lnTo>
                  <a:lnTo>
                    <a:pt x="21" y="45"/>
                  </a:lnTo>
                  <a:lnTo>
                    <a:pt x="21" y="45"/>
                  </a:lnTo>
                  <a:lnTo>
                    <a:pt x="24" y="45"/>
                  </a:lnTo>
                  <a:lnTo>
                    <a:pt x="24" y="47"/>
                  </a:lnTo>
                  <a:lnTo>
                    <a:pt x="26" y="45"/>
                  </a:lnTo>
                  <a:lnTo>
                    <a:pt x="26" y="45"/>
                  </a:lnTo>
                  <a:lnTo>
                    <a:pt x="26" y="45"/>
                  </a:lnTo>
                  <a:lnTo>
                    <a:pt x="28" y="42"/>
                  </a:lnTo>
                  <a:lnTo>
                    <a:pt x="28" y="42"/>
                  </a:lnTo>
                  <a:lnTo>
                    <a:pt x="33" y="42"/>
                  </a:lnTo>
                  <a:lnTo>
                    <a:pt x="33" y="42"/>
                  </a:lnTo>
                  <a:lnTo>
                    <a:pt x="35" y="42"/>
                  </a:lnTo>
                  <a:lnTo>
                    <a:pt x="38" y="42"/>
                  </a:lnTo>
                  <a:lnTo>
                    <a:pt x="38" y="42"/>
                  </a:lnTo>
                  <a:lnTo>
                    <a:pt x="40" y="40"/>
                  </a:lnTo>
                  <a:lnTo>
                    <a:pt x="45" y="40"/>
                  </a:lnTo>
                  <a:lnTo>
                    <a:pt x="45" y="40"/>
                  </a:lnTo>
                  <a:lnTo>
                    <a:pt x="45" y="40"/>
                  </a:lnTo>
                  <a:lnTo>
                    <a:pt x="45" y="40"/>
                  </a:lnTo>
                  <a:lnTo>
                    <a:pt x="45" y="42"/>
                  </a:lnTo>
                  <a:lnTo>
                    <a:pt x="45" y="42"/>
                  </a:lnTo>
                  <a:lnTo>
                    <a:pt x="47" y="45"/>
                  </a:lnTo>
                  <a:lnTo>
                    <a:pt x="47" y="47"/>
                  </a:lnTo>
                  <a:lnTo>
                    <a:pt x="47" y="47"/>
                  </a:lnTo>
                  <a:lnTo>
                    <a:pt x="50" y="47"/>
                  </a:lnTo>
                  <a:lnTo>
                    <a:pt x="52" y="49"/>
                  </a:lnTo>
                  <a:lnTo>
                    <a:pt x="54" y="49"/>
                  </a:lnTo>
                  <a:lnTo>
                    <a:pt x="54" y="49"/>
                  </a:lnTo>
                  <a:lnTo>
                    <a:pt x="61" y="49"/>
                  </a:lnTo>
                  <a:lnTo>
                    <a:pt x="64" y="49"/>
                  </a:lnTo>
                  <a:lnTo>
                    <a:pt x="66" y="49"/>
                  </a:lnTo>
                  <a:lnTo>
                    <a:pt x="71" y="52"/>
                  </a:lnTo>
                  <a:lnTo>
                    <a:pt x="71" y="52"/>
                  </a:lnTo>
                  <a:lnTo>
                    <a:pt x="73" y="52"/>
                  </a:lnTo>
                  <a:lnTo>
                    <a:pt x="73" y="52"/>
                  </a:lnTo>
                  <a:lnTo>
                    <a:pt x="75" y="52"/>
                  </a:lnTo>
                  <a:lnTo>
                    <a:pt x="75" y="52"/>
                  </a:lnTo>
                  <a:lnTo>
                    <a:pt x="80" y="52"/>
                  </a:lnTo>
                  <a:lnTo>
                    <a:pt x="83" y="52"/>
                  </a:lnTo>
                  <a:lnTo>
                    <a:pt x="83" y="54"/>
                  </a:lnTo>
                  <a:lnTo>
                    <a:pt x="83" y="54"/>
                  </a:lnTo>
                  <a:lnTo>
                    <a:pt x="85" y="54"/>
                  </a:lnTo>
                  <a:lnTo>
                    <a:pt x="85" y="54"/>
                  </a:lnTo>
                  <a:lnTo>
                    <a:pt x="85" y="52"/>
                  </a:lnTo>
                  <a:lnTo>
                    <a:pt x="87" y="52"/>
                  </a:lnTo>
                  <a:lnTo>
                    <a:pt x="87" y="52"/>
                  </a:lnTo>
                  <a:lnTo>
                    <a:pt x="87" y="49"/>
                  </a:lnTo>
                  <a:lnTo>
                    <a:pt x="90" y="49"/>
                  </a:lnTo>
                  <a:lnTo>
                    <a:pt x="90" y="49"/>
                  </a:lnTo>
                  <a:lnTo>
                    <a:pt x="90" y="49"/>
                  </a:lnTo>
                  <a:lnTo>
                    <a:pt x="92" y="49"/>
                  </a:lnTo>
                  <a:lnTo>
                    <a:pt x="94" y="49"/>
                  </a:lnTo>
                  <a:lnTo>
                    <a:pt x="99" y="49"/>
                  </a:lnTo>
                  <a:lnTo>
                    <a:pt x="101" y="49"/>
                  </a:lnTo>
                  <a:lnTo>
                    <a:pt x="101" y="47"/>
                  </a:lnTo>
                  <a:lnTo>
                    <a:pt x="104" y="47"/>
                  </a:lnTo>
                  <a:lnTo>
                    <a:pt x="104" y="47"/>
                  </a:lnTo>
                  <a:lnTo>
                    <a:pt x="106" y="47"/>
                  </a:lnTo>
                  <a:lnTo>
                    <a:pt x="108" y="47"/>
                  </a:lnTo>
                  <a:lnTo>
                    <a:pt x="108" y="47"/>
                  </a:lnTo>
                  <a:lnTo>
                    <a:pt x="108" y="45"/>
                  </a:lnTo>
                  <a:lnTo>
                    <a:pt x="108" y="45"/>
                  </a:lnTo>
                  <a:lnTo>
                    <a:pt x="108" y="45"/>
                  </a:lnTo>
                  <a:lnTo>
                    <a:pt x="111" y="42"/>
                  </a:lnTo>
                  <a:lnTo>
                    <a:pt x="113" y="40"/>
                  </a:lnTo>
                  <a:lnTo>
                    <a:pt x="116" y="42"/>
                  </a:lnTo>
                  <a:lnTo>
                    <a:pt x="116" y="40"/>
                  </a:lnTo>
                  <a:lnTo>
                    <a:pt x="116" y="40"/>
                  </a:lnTo>
                  <a:lnTo>
                    <a:pt x="116" y="40"/>
                  </a:lnTo>
                  <a:lnTo>
                    <a:pt x="116" y="40"/>
                  </a:lnTo>
                  <a:lnTo>
                    <a:pt x="116" y="38"/>
                  </a:lnTo>
                  <a:lnTo>
                    <a:pt x="116" y="38"/>
                  </a:lnTo>
                  <a:lnTo>
                    <a:pt x="116" y="38"/>
                  </a:lnTo>
                  <a:lnTo>
                    <a:pt x="113" y="38"/>
                  </a:lnTo>
                  <a:lnTo>
                    <a:pt x="116" y="35"/>
                  </a:lnTo>
                  <a:lnTo>
                    <a:pt x="116" y="35"/>
                  </a:lnTo>
                  <a:lnTo>
                    <a:pt x="116" y="33"/>
                  </a:lnTo>
                  <a:lnTo>
                    <a:pt x="116" y="33"/>
                  </a:lnTo>
                  <a:lnTo>
                    <a:pt x="116" y="33"/>
                  </a:lnTo>
                  <a:lnTo>
                    <a:pt x="118" y="33"/>
                  </a:lnTo>
                  <a:lnTo>
                    <a:pt x="118" y="33"/>
                  </a:lnTo>
                  <a:lnTo>
                    <a:pt x="118" y="31"/>
                  </a:lnTo>
                  <a:lnTo>
                    <a:pt x="118" y="31"/>
                  </a:lnTo>
                  <a:lnTo>
                    <a:pt x="118" y="28"/>
                  </a:lnTo>
                  <a:lnTo>
                    <a:pt x="113" y="28"/>
                  </a:lnTo>
                  <a:lnTo>
                    <a:pt x="113" y="28"/>
                  </a:lnTo>
                  <a:lnTo>
                    <a:pt x="116" y="26"/>
                  </a:lnTo>
                  <a:lnTo>
                    <a:pt x="116" y="26"/>
                  </a:lnTo>
                  <a:lnTo>
                    <a:pt x="116" y="26"/>
                  </a:lnTo>
                  <a:lnTo>
                    <a:pt x="118" y="26"/>
                  </a:lnTo>
                  <a:lnTo>
                    <a:pt x="118" y="26"/>
                  </a:lnTo>
                  <a:lnTo>
                    <a:pt x="120" y="26"/>
                  </a:lnTo>
                  <a:lnTo>
                    <a:pt x="120" y="28"/>
                  </a:lnTo>
                  <a:lnTo>
                    <a:pt x="120" y="26"/>
                  </a:lnTo>
                  <a:lnTo>
                    <a:pt x="120" y="26"/>
                  </a:lnTo>
                  <a:lnTo>
                    <a:pt x="123" y="26"/>
                  </a:lnTo>
                  <a:lnTo>
                    <a:pt x="125" y="26"/>
                  </a:lnTo>
                  <a:lnTo>
                    <a:pt x="125" y="26"/>
                  </a:lnTo>
                  <a:lnTo>
                    <a:pt x="125" y="23"/>
                  </a:lnTo>
                  <a:lnTo>
                    <a:pt x="125" y="23"/>
                  </a:lnTo>
                  <a:lnTo>
                    <a:pt x="125" y="23"/>
                  </a:lnTo>
                  <a:lnTo>
                    <a:pt x="125" y="23"/>
                  </a:lnTo>
                  <a:lnTo>
                    <a:pt x="125" y="21"/>
                  </a:lnTo>
                  <a:lnTo>
                    <a:pt x="125" y="21"/>
                  </a:lnTo>
                  <a:lnTo>
                    <a:pt x="125"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Freeform 391"/>
            <p:cNvSpPr>
              <a:spLocks noEditPoints="1"/>
            </p:cNvSpPr>
            <p:nvPr userDrawn="1"/>
          </p:nvSpPr>
          <p:spPr bwMode="auto">
            <a:xfrm>
              <a:off x="5687" y="3035"/>
              <a:ext cx="738" cy="692"/>
            </a:xfrm>
            <a:custGeom>
              <a:avLst/>
              <a:gdLst>
                <a:gd name="T0" fmla="*/ 469 w 738"/>
                <a:gd name="T1" fmla="*/ 681 h 692"/>
                <a:gd name="T2" fmla="*/ 490 w 738"/>
                <a:gd name="T3" fmla="*/ 638 h 692"/>
                <a:gd name="T4" fmla="*/ 457 w 738"/>
                <a:gd name="T5" fmla="*/ 633 h 692"/>
                <a:gd name="T6" fmla="*/ 443 w 738"/>
                <a:gd name="T7" fmla="*/ 664 h 692"/>
                <a:gd name="T8" fmla="*/ 452 w 738"/>
                <a:gd name="T9" fmla="*/ 692 h 692"/>
                <a:gd name="T10" fmla="*/ 476 w 738"/>
                <a:gd name="T11" fmla="*/ 676 h 692"/>
                <a:gd name="T12" fmla="*/ 495 w 738"/>
                <a:gd name="T13" fmla="*/ 659 h 692"/>
                <a:gd name="T14" fmla="*/ 509 w 738"/>
                <a:gd name="T15" fmla="*/ 643 h 692"/>
                <a:gd name="T16" fmla="*/ 382 w 738"/>
                <a:gd name="T17" fmla="*/ 527 h 692"/>
                <a:gd name="T18" fmla="*/ 391 w 738"/>
                <a:gd name="T19" fmla="*/ 527 h 692"/>
                <a:gd name="T20" fmla="*/ 259 w 738"/>
                <a:gd name="T21" fmla="*/ 94 h 692"/>
                <a:gd name="T22" fmla="*/ 488 w 738"/>
                <a:gd name="T23" fmla="*/ 64 h 692"/>
                <a:gd name="T24" fmla="*/ 375 w 738"/>
                <a:gd name="T25" fmla="*/ 21 h 692"/>
                <a:gd name="T26" fmla="*/ 386 w 738"/>
                <a:gd name="T27" fmla="*/ 26 h 692"/>
                <a:gd name="T28" fmla="*/ 377 w 738"/>
                <a:gd name="T29" fmla="*/ 11 h 692"/>
                <a:gd name="T30" fmla="*/ 709 w 738"/>
                <a:gd name="T31" fmla="*/ 272 h 692"/>
                <a:gd name="T32" fmla="*/ 693 w 738"/>
                <a:gd name="T33" fmla="*/ 246 h 692"/>
                <a:gd name="T34" fmla="*/ 674 w 738"/>
                <a:gd name="T35" fmla="*/ 194 h 692"/>
                <a:gd name="T36" fmla="*/ 646 w 738"/>
                <a:gd name="T37" fmla="*/ 153 h 692"/>
                <a:gd name="T38" fmla="*/ 636 w 738"/>
                <a:gd name="T39" fmla="*/ 82 h 692"/>
                <a:gd name="T40" fmla="*/ 610 w 738"/>
                <a:gd name="T41" fmla="*/ 30 h 692"/>
                <a:gd name="T42" fmla="*/ 589 w 738"/>
                <a:gd name="T43" fmla="*/ 23 h 692"/>
                <a:gd name="T44" fmla="*/ 577 w 738"/>
                <a:gd name="T45" fmla="*/ 68 h 692"/>
                <a:gd name="T46" fmla="*/ 523 w 738"/>
                <a:gd name="T47" fmla="*/ 139 h 692"/>
                <a:gd name="T48" fmla="*/ 481 w 738"/>
                <a:gd name="T49" fmla="*/ 104 h 692"/>
                <a:gd name="T50" fmla="*/ 483 w 738"/>
                <a:gd name="T51" fmla="*/ 49 h 692"/>
                <a:gd name="T52" fmla="*/ 478 w 738"/>
                <a:gd name="T53" fmla="*/ 30 h 692"/>
                <a:gd name="T54" fmla="*/ 450 w 738"/>
                <a:gd name="T55" fmla="*/ 26 h 692"/>
                <a:gd name="T56" fmla="*/ 403 w 738"/>
                <a:gd name="T57" fmla="*/ 11 h 692"/>
                <a:gd name="T58" fmla="*/ 401 w 738"/>
                <a:gd name="T59" fmla="*/ 33 h 692"/>
                <a:gd name="T60" fmla="*/ 375 w 738"/>
                <a:gd name="T61" fmla="*/ 40 h 692"/>
                <a:gd name="T62" fmla="*/ 356 w 738"/>
                <a:gd name="T63" fmla="*/ 82 h 692"/>
                <a:gd name="T64" fmla="*/ 332 w 738"/>
                <a:gd name="T65" fmla="*/ 85 h 692"/>
                <a:gd name="T66" fmla="*/ 313 w 738"/>
                <a:gd name="T67" fmla="*/ 66 h 692"/>
                <a:gd name="T68" fmla="*/ 290 w 738"/>
                <a:gd name="T69" fmla="*/ 78 h 692"/>
                <a:gd name="T70" fmla="*/ 273 w 738"/>
                <a:gd name="T71" fmla="*/ 87 h 692"/>
                <a:gd name="T72" fmla="*/ 261 w 738"/>
                <a:gd name="T73" fmla="*/ 94 h 692"/>
                <a:gd name="T74" fmla="*/ 259 w 738"/>
                <a:gd name="T75" fmla="*/ 118 h 692"/>
                <a:gd name="T76" fmla="*/ 240 w 738"/>
                <a:gd name="T77" fmla="*/ 127 h 692"/>
                <a:gd name="T78" fmla="*/ 224 w 738"/>
                <a:gd name="T79" fmla="*/ 123 h 692"/>
                <a:gd name="T80" fmla="*/ 188 w 738"/>
                <a:gd name="T81" fmla="*/ 182 h 692"/>
                <a:gd name="T82" fmla="*/ 82 w 738"/>
                <a:gd name="T83" fmla="*/ 220 h 692"/>
                <a:gd name="T84" fmla="*/ 35 w 738"/>
                <a:gd name="T85" fmla="*/ 262 h 692"/>
                <a:gd name="T86" fmla="*/ 23 w 738"/>
                <a:gd name="T87" fmla="*/ 326 h 692"/>
                <a:gd name="T88" fmla="*/ 16 w 738"/>
                <a:gd name="T89" fmla="*/ 324 h 692"/>
                <a:gd name="T90" fmla="*/ 26 w 738"/>
                <a:gd name="T91" fmla="*/ 411 h 692"/>
                <a:gd name="T92" fmla="*/ 2 w 738"/>
                <a:gd name="T93" fmla="*/ 496 h 692"/>
                <a:gd name="T94" fmla="*/ 99 w 738"/>
                <a:gd name="T95" fmla="*/ 489 h 692"/>
                <a:gd name="T96" fmla="*/ 205 w 738"/>
                <a:gd name="T97" fmla="*/ 454 h 692"/>
                <a:gd name="T98" fmla="*/ 339 w 738"/>
                <a:gd name="T99" fmla="*/ 451 h 692"/>
                <a:gd name="T100" fmla="*/ 356 w 738"/>
                <a:gd name="T101" fmla="*/ 503 h 692"/>
                <a:gd name="T102" fmla="*/ 377 w 738"/>
                <a:gd name="T103" fmla="*/ 491 h 692"/>
                <a:gd name="T104" fmla="*/ 401 w 738"/>
                <a:gd name="T105" fmla="*/ 487 h 692"/>
                <a:gd name="T106" fmla="*/ 405 w 738"/>
                <a:gd name="T107" fmla="*/ 494 h 692"/>
                <a:gd name="T108" fmla="*/ 412 w 738"/>
                <a:gd name="T109" fmla="*/ 525 h 692"/>
                <a:gd name="T110" fmla="*/ 424 w 738"/>
                <a:gd name="T111" fmla="*/ 584 h 692"/>
                <a:gd name="T112" fmla="*/ 481 w 738"/>
                <a:gd name="T113" fmla="*/ 577 h 692"/>
                <a:gd name="T114" fmla="*/ 492 w 738"/>
                <a:gd name="T115" fmla="*/ 591 h 692"/>
                <a:gd name="T116" fmla="*/ 528 w 738"/>
                <a:gd name="T117" fmla="*/ 581 h 692"/>
                <a:gd name="T118" fmla="*/ 608 w 738"/>
                <a:gd name="T119" fmla="*/ 525 h 692"/>
                <a:gd name="T120" fmla="*/ 639 w 738"/>
                <a:gd name="T121" fmla="*/ 489 h 692"/>
                <a:gd name="T122" fmla="*/ 679 w 738"/>
                <a:gd name="T123" fmla="*/ 449 h 692"/>
                <a:gd name="T124" fmla="*/ 733 w 738"/>
                <a:gd name="T125" fmla="*/ 32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 h="692">
                  <a:moveTo>
                    <a:pt x="462" y="685"/>
                  </a:moveTo>
                  <a:lnTo>
                    <a:pt x="462" y="685"/>
                  </a:lnTo>
                  <a:lnTo>
                    <a:pt x="462" y="685"/>
                  </a:lnTo>
                  <a:lnTo>
                    <a:pt x="462" y="688"/>
                  </a:lnTo>
                  <a:lnTo>
                    <a:pt x="459" y="688"/>
                  </a:lnTo>
                  <a:lnTo>
                    <a:pt x="459" y="688"/>
                  </a:lnTo>
                  <a:lnTo>
                    <a:pt x="459" y="688"/>
                  </a:lnTo>
                  <a:lnTo>
                    <a:pt x="459" y="688"/>
                  </a:lnTo>
                  <a:lnTo>
                    <a:pt x="462" y="688"/>
                  </a:lnTo>
                  <a:lnTo>
                    <a:pt x="462" y="688"/>
                  </a:lnTo>
                  <a:lnTo>
                    <a:pt x="464" y="688"/>
                  </a:lnTo>
                  <a:lnTo>
                    <a:pt x="464" y="685"/>
                  </a:lnTo>
                  <a:lnTo>
                    <a:pt x="464" y="685"/>
                  </a:lnTo>
                  <a:lnTo>
                    <a:pt x="464" y="685"/>
                  </a:lnTo>
                  <a:lnTo>
                    <a:pt x="462" y="685"/>
                  </a:lnTo>
                  <a:close/>
                  <a:moveTo>
                    <a:pt x="467" y="681"/>
                  </a:moveTo>
                  <a:lnTo>
                    <a:pt x="467" y="681"/>
                  </a:lnTo>
                  <a:lnTo>
                    <a:pt x="467" y="683"/>
                  </a:lnTo>
                  <a:lnTo>
                    <a:pt x="467" y="683"/>
                  </a:lnTo>
                  <a:lnTo>
                    <a:pt x="467" y="683"/>
                  </a:lnTo>
                  <a:lnTo>
                    <a:pt x="467" y="683"/>
                  </a:lnTo>
                  <a:lnTo>
                    <a:pt x="467" y="683"/>
                  </a:lnTo>
                  <a:lnTo>
                    <a:pt x="469" y="681"/>
                  </a:lnTo>
                  <a:lnTo>
                    <a:pt x="469" y="681"/>
                  </a:lnTo>
                  <a:lnTo>
                    <a:pt x="467" y="681"/>
                  </a:lnTo>
                  <a:close/>
                  <a:moveTo>
                    <a:pt x="485" y="671"/>
                  </a:moveTo>
                  <a:lnTo>
                    <a:pt x="485" y="671"/>
                  </a:lnTo>
                  <a:lnTo>
                    <a:pt x="485" y="674"/>
                  </a:lnTo>
                  <a:lnTo>
                    <a:pt x="485" y="674"/>
                  </a:lnTo>
                  <a:lnTo>
                    <a:pt x="485" y="674"/>
                  </a:lnTo>
                  <a:lnTo>
                    <a:pt x="485" y="671"/>
                  </a:lnTo>
                  <a:lnTo>
                    <a:pt x="488" y="671"/>
                  </a:lnTo>
                  <a:lnTo>
                    <a:pt x="488" y="671"/>
                  </a:lnTo>
                  <a:lnTo>
                    <a:pt x="488" y="671"/>
                  </a:lnTo>
                  <a:lnTo>
                    <a:pt x="485" y="671"/>
                  </a:lnTo>
                  <a:close/>
                  <a:moveTo>
                    <a:pt x="509" y="633"/>
                  </a:moveTo>
                  <a:lnTo>
                    <a:pt x="509" y="633"/>
                  </a:lnTo>
                  <a:lnTo>
                    <a:pt x="504" y="636"/>
                  </a:lnTo>
                  <a:lnTo>
                    <a:pt x="504" y="636"/>
                  </a:lnTo>
                  <a:lnTo>
                    <a:pt x="502" y="633"/>
                  </a:lnTo>
                  <a:lnTo>
                    <a:pt x="499" y="636"/>
                  </a:lnTo>
                  <a:lnTo>
                    <a:pt x="497" y="638"/>
                  </a:lnTo>
                  <a:lnTo>
                    <a:pt x="497" y="638"/>
                  </a:lnTo>
                  <a:lnTo>
                    <a:pt x="495" y="638"/>
                  </a:lnTo>
                  <a:lnTo>
                    <a:pt x="495" y="636"/>
                  </a:lnTo>
                  <a:lnTo>
                    <a:pt x="495" y="636"/>
                  </a:lnTo>
                  <a:lnTo>
                    <a:pt x="492" y="638"/>
                  </a:lnTo>
                  <a:lnTo>
                    <a:pt x="490" y="638"/>
                  </a:lnTo>
                  <a:lnTo>
                    <a:pt x="488" y="638"/>
                  </a:lnTo>
                  <a:lnTo>
                    <a:pt x="488" y="638"/>
                  </a:lnTo>
                  <a:lnTo>
                    <a:pt x="485" y="638"/>
                  </a:lnTo>
                  <a:lnTo>
                    <a:pt x="485" y="640"/>
                  </a:lnTo>
                  <a:lnTo>
                    <a:pt x="483" y="640"/>
                  </a:lnTo>
                  <a:lnTo>
                    <a:pt x="483" y="640"/>
                  </a:lnTo>
                  <a:lnTo>
                    <a:pt x="483" y="640"/>
                  </a:lnTo>
                  <a:lnTo>
                    <a:pt x="481" y="640"/>
                  </a:lnTo>
                  <a:lnTo>
                    <a:pt x="481" y="640"/>
                  </a:lnTo>
                  <a:lnTo>
                    <a:pt x="476" y="640"/>
                  </a:lnTo>
                  <a:lnTo>
                    <a:pt x="471" y="640"/>
                  </a:lnTo>
                  <a:lnTo>
                    <a:pt x="469" y="638"/>
                  </a:lnTo>
                  <a:lnTo>
                    <a:pt x="469" y="638"/>
                  </a:lnTo>
                  <a:lnTo>
                    <a:pt x="467" y="636"/>
                  </a:lnTo>
                  <a:lnTo>
                    <a:pt x="467" y="636"/>
                  </a:lnTo>
                  <a:lnTo>
                    <a:pt x="467" y="636"/>
                  </a:lnTo>
                  <a:lnTo>
                    <a:pt x="464" y="636"/>
                  </a:lnTo>
                  <a:lnTo>
                    <a:pt x="464" y="636"/>
                  </a:lnTo>
                  <a:lnTo>
                    <a:pt x="464" y="636"/>
                  </a:lnTo>
                  <a:lnTo>
                    <a:pt x="462" y="633"/>
                  </a:lnTo>
                  <a:lnTo>
                    <a:pt x="462" y="633"/>
                  </a:lnTo>
                  <a:lnTo>
                    <a:pt x="462" y="633"/>
                  </a:lnTo>
                  <a:lnTo>
                    <a:pt x="459" y="633"/>
                  </a:lnTo>
                  <a:lnTo>
                    <a:pt x="457" y="633"/>
                  </a:lnTo>
                  <a:lnTo>
                    <a:pt x="455" y="631"/>
                  </a:lnTo>
                  <a:lnTo>
                    <a:pt x="455" y="631"/>
                  </a:lnTo>
                  <a:lnTo>
                    <a:pt x="452" y="633"/>
                  </a:lnTo>
                  <a:lnTo>
                    <a:pt x="448" y="638"/>
                  </a:lnTo>
                  <a:lnTo>
                    <a:pt x="448" y="640"/>
                  </a:lnTo>
                  <a:lnTo>
                    <a:pt x="448" y="640"/>
                  </a:lnTo>
                  <a:lnTo>
                    <a:pt x="445" y="645"/>
                  </a:lnTo>
                  <a:lnTo>
                    <a:pt x="445" y="645"/>
                  </a:lnTo>
                  <a:lnTo>
                    <a:pt x="445" y="645"/>
                  </a:lnTo>
                  <a:lnTo>
                    <a:pt x="445" y="650"/>
                  </a:lnTo>
                  <a:lnTo>
                    <a:pt x="445" y="655"/>
                  </a:lnTo>
                  <a:lnTo>
                    <a:pt x="445" y="659"/>
                  </a:lnTo>
                  <a:lnTo>
                    <a:pt x="445" y="659"/>
                  </a:lnTo>
                  <a:lnTo>
                    <a:pt x="443" y="662"/>
                  </a:lnTo>
                  <a:lnTo>
                    <a:pt x="445" y="662"/>
                  </a:lnTo>
                  <a:lnTo>
                    <a:pt x="445" y="662"/>
                  </a:lnTo>
                  <a:lnTo>
                    <a:pt x="445" y="662"/>
                  </a:lnTo>
                  <a:lnTo>
                    <a:pt x="445" y="664"/>
                  </a:lnTo>
                  <a:lnTo>
                    <a:pt x="445" y="666"/>
                  </a:lnTo>
                  <a:lnTo>
                    <a:pt x="445" y="666"/>
                  </a:lnTo>
                  <a:lnTo>
                    <a:pt x="443" y="669"/>
                  </a:lnTo>
                  <a:lnTo>
                    <a:pt x="445" y="666"/>
                  </a:lnTo>
                  <a:lnTo>
                    <a:pt x="445" y="664"/>
                  </a:lnTo>
                  <a:lnTo>
                    <a:pt x="443" y="664"/>
                  </a:lnTo>
                  <a:lnTo>
                    <a:pt x="441" y="666"/>
                  </a:lnTo>
                  <a:lnTo>
                    <a:pt x="441" y="669"/>
                  </a:lnTo>
                  <a:lnTo>
                    <a:pt x="438" y="678"/>
                  </a:lnTo>
                  <a:lnTo>
                    <a:pt x="438" y="678"/>
                  </a:lnTo>
                  <a:lnTo>
                    <a:pt x="441" y="678"/>
                  </a:lnTo>
                  <a:lnTo>
                    <a:pt x="441" y="678"/>
                  </a:lnTo>
                  <a:lnTo>
                    <a:pt x="441" y="681"/>
                  </a:lnTo>
                  <a:lnTo>
                    <a:pt x="441" y="683"/>
                  </a:lnTo>
                  <a:lnTo>
                    <a:pt x="441" y="685"/>
                  </a:lnTo>
                  <a:lnTo>
                    <a:pt x="443" y="685"/>
                  </a:lnTo>
                  <a:lnTo>
                    <a:pt x="445" y="685"/>
                  </a:lnTo>
                  <a:lnTo>
                    <a:pt x="445" y="685"/>
                  </a:lnTo>
                  <a:lnTo>
                    <a:pt x="445" y="685"/>
                  </a:lnTo>
                  <a:lnTo>
                    <a:pt x="445" y="685"/>
                  </a:lnTo>
                  <a:lnTo>
                    <a:pt x="443" y="685"/>
                  </a:lnTo>
                  <a:lnTo>
                    <a:pt x="441" y="685"/>
                  </a:lnTo>
                  <a:lnTo>
                    <a:pt x="441" y="688"/>
                  </a:lnTo>
                  <a:lnTo>
                    <a:pt x="441" y="688"/>
                  </a:lnTo>
                  <a:lnTo>
                    <a:pt x="441" y="690"/>
                  </a:lnTo>
                  <a:lnTo>
                    <a:pt x="443" y="690"/>
                  </a:lnTo>
                  <a:lnTo>
                    <a:pt x="445" y="690"/>
                  </a:lnTo>
                  <a:lnTo>
                    <a:pt x="450" y="690"/>
                  </a:lnTo>
                  <a:lnTo>
                    <a:pt x="450" y="690"/>
                  </a:lnTo>
                  <a:lnTo>
                    <a:pt x="452" y="692"/>
                  </a:lnTo>
                  <a:lnTo>
                    <a:pt x="452" y="690"/>
                  </a:lnTo>
                  <a:lnTo>
                    <a:pt x="455" y="690"/>
                  </a:lnTo>
                  <a:lnTo>
                    <a:pt x="459" y="685"/>
                  </a:lnTo>
                  <a:lnTo>
                    <a:pt x="459" y="685"/>
                  </a:lnTo>
                  <a:lnTo>
                    <a:pt x="462" y="685"/>
                  </a:lnTo>
                  <a:lnTo>
                    <a:pt x="459" y="683"/>
                  </a:lnTo>
                  <a:lnTo>
                    <a:pt x="459" y="683"/>
                  </a:lnTo>
                  <a:lnTo>
                    <a:pt x="462" y="683"/>
                  </a:lnTo>
                  <a:lnTo>
                    <a:pt x="462" y="683"/>
                  </a:lnTo>
                  <a:lnTo>
                    <a:pt x="464" y="683"/>
                  </a:lnTo>
                  <a:lnTo>
                    <a:pt x="467" y="681"/>
                  </a:lnTo>
                  <a:lnTo>
                    <a:pt x="467" y="681"/>
                  </a:lnTo>
                  <a:lnTo>
                    <a:pt x="467" y="678"/>
                  </a:lnTo>
                  <a:lnTo>
                    <a:pt x="469" y="678"/>
                  </a:lnTo>
                  <a:lnTo>
                    <a:pt x="469" y="678"/>
                  </a:lnTo>
                  <a:lnTo>
                    <a:pt x="469" y="678"/>
                  </a:lnTo>
                  <a:lnTo>
                    <a:pt x="471" y="676"/>
                  </a:lnTo>
                  <a:lnTo>
                    <a:pt x="471" y="674"/>
                  </a:lnTo>
                  <a:lnTo>
                    <a:pt x="471" y="676"/>
                  </a:lnTo>
                  <a:lnTo>
                    <a:pt x="471" y="678"/>
                  </a:lnTo>
                  <a:lnTo>
                    <a:pt x="471" y="678"/>
                  </a:lnTo>
                  <a:lnTo>
                    <a:pt x="474" y="678"/>
                  </a:lnTo>
                  <a:lnTo>
                    <a:pt x="474" y="676"/>
                  </a:lnTo>
                  <a:lnTo>
                    <a:pt x="476" y="676"/>
                  </a:lnTo>
                  <a:lnTo>
                    <a:pt x="476" y="676"/>
                  </a:lnTo>
                  <a:lnTo>
                    <a:pt x="478" y="678"/>
                  </a:lnTo>
                  <a:lnTo>
                    <a:pt x="478" y="678"/>
                  </a:lnTo>
                  <a:lnTo>
                    <a:pt x="476" y="678"/>
                  </a:lnTo>
                  <a:lnTo>
                    <a:pt x="476" y="678"/>
                  </a:lnTo>
                  <a:lnTo>
                    <a:pt x="476" y="678"/>
                  </a:lnTo>
                  <a:lnTo>
                    <a:pt x="474" y="678"/>
                  </a:lnTo>
                  <a:lnTo>
                    <a:pt x="474" y="681"/>
                  </a:lnTo>
                  <a:lnTo>
                    <a:pt x="474" y="683"/>
                  </a:lnTo>
                  <a:lnTo>
                    <a:pt x="474" y="683"/>
                  </a:lnTo>
                  <a:lnTo>
                    <a:pt x="476" y="683"/>
                  </a:lnTo>
                  <a:lnTo>
                    <a:pt x="478" y="683"/>
                  </a:lnTo>
                  <a:lnTo>
                    <a:pt x="481" y="678"/>
                  </a:lnTo>
                  <a:lnTo>
                    <a:pt x="481" y="676"/>
                  </a:lnTo>
                  <a:lnTo>
                    <a:pt x="483" y="671"/>
                  </a:lnTo>
                  <a:lnTo>
                    <a:pt x="485" y="669"/>
                  </a:lnTo>
                  <a:lnTo>
                    <a:pt x="485" y="669"/>
                  </a:lnTo>
                  <a:lnTo>
                    <a:pt x="488" y="666"/>
                  </a:lnTo>
                  <a:lnTo>
                    <a:pt x="488" y="666"/>
                  </a:lnTo>
                  <a:lnTo>
                    <a:pt x="490" y="664"/>
                  </a:lnTo>
                  <a:lnTo>
                    <a:pt x="492" y="662"/>
                  </a:lnTo>
                  <a:lnTo>
                    <a:pt x="495" y="659"/>
                  </a:lnTo>
                  <a:lnTo>
                    <a:pt x="495" y="659"/>
                  </a:lnTo>
                  <a:lnTo>
                    <a:pt x="495" y="659"/>
                  </a:lnTo>
                  <a:lnTo>
                    <a:pt x="495" y="659"/>
                  </a:lnTo>
                  <a:lnTo>
                    <a:pt x="497" y="657"/>
                  </a:lnTo>
                  <a:lnTo>
                    <a:pt x="497" y="659"/>
                  </a:lnTo>
                  <a:lnTo>
                    <a:pt x="495" y="659"/>
                  </a:lnTo>
                  <a:lnTo>
                    <a:pt x="495" y="659"/>
                  </a:lnTo>
                  <a:lnTo>
                    <a:pt x="497" y="659"/>
                  </a:lnTo>
                  <a:lnTo>
                    <a:pt x="495" y="662"/>
                  </a:lnTo>
                  <a:lnTo>
                    <a:pt x="495" y="662"/>
                  </a:lnTo>
                  <a:lnTo>
                    <a:pt x="495" y="662"/>
                  </a:lnTo>
                  <a:lnTo>
                    <a:pt x="495" y="664"/>
                  </a:lnTo>
                  <a:lnTo>
                    <a:pt x="495" y="664"/>
                  </a:lnTo>
                  <a:lnTo>
                    <a:pt x="497" y="662"/>
                  </a:lnTo>
                  <a:lnTo>
                    <a:pt x="497" y="662"/>
                  </a:lnTo>
                  <a:lnTo>
                    <a:pt x="497" y="659"/>
                  </a:lnTo>
                  <a:lnTo>
                    <a:pt x="497" y="659"/>
                  </a:lnTo>
                  <a:lnTo>
                    <a:pt x="497" y="659"/>
                  </a:lnTo>
                  <a:lnTo>
                    <a:pt x="497" y="659"/>
                  </a:lnTo>
                  <a:lnTo>
                    <a:pt x="499" y="657"/>
                  </a:lnTo>
                  <a:lnTo>
                    <a:pt x="499" y="655"/>
                  </a:lnTo>
                  <a:lnTo>
                    <a:pt x="502" y="650"/>
                  </a:lnTo>
                  <a:lnTo>
                    <a:pt x="504" y="650"/>
                  </a:lnTo>
                  <a:lnTo>
                    <a:pt x="504" y="648"/>
                  </a:lnTo>
                  <a:lnTo>
                    <a:pt x="507" y="645"/>
                  </a:lnTo>
                  <a:lnTo>
                    <a:pt x="509" y="643"/>
                  </a:lnTo>
                  <a:lnTo>
                    <a:pt x="509" y="640"/>
                  </a:lnTo>
                  <a:lnTo>
                    <a:pt x="509" y="640"/>
                  </a:lnTo>
                  <a:lnTo>
                    <a:pt x="511" y="636"/>
                  </a:lnTo>
                  <a:lnTo>
                    <a:pt x="511" y="636"/>
                  </a:lnTo>
                  <a:lnTo>
                    <a:pt x="509" y="633"/>
                  </a:lnTo>
                  <a:close/>
                  <a:moveTo>
                    <a:pt x="488" y="588"/>
                  </a:moveTo>
                  <a:lnTo>
                    <a:pt x="490" y="588"/>
                  </a:lnTo>
                  <a:lnTo>
                    <a:pt x="488" y="586"/>
                  </a:lnTo>
                  <a:lnTo>
                    <a:pt x="488" y="586"/>
                  </a:lnTo>
                  <a:lnTo>
                    <a:pt x="488" y="586"/>
                  </a:lnTo>
                  <a:lnTo>
                    <a:pt x="485" y="588"/>
                  </a:lnTo>
                  <a:lnTo>
                    <a:pt x="488" y="586"/>
                  </a:lnTo>
                  <a:lnTo>
                    <a:pt x="488" y="588"/>
                  </a:lnTo>
                  <a:close/>
                  <a:moveTo>
                    <a:pt x="492" y="584"/>
                  </a:moveTo>
                  <a:lnTo>
                    <a:pt x="492" y="584"/>
                  </a:lnTo>
                  <a:lnTo>
                    <a:pt x="490" y="584"/>
                  </a:lnTo>
                  <a:lnTo>
                    <a:pt x="490" y="584"/>
                  </a:lnTo>
                  <a:lnTo>
                    <a:pt x="490" y="584"/>
                  </a:lnTo>
                  <a:lnTo>
                    <a:pt x="490" y="586"/>
                  </a:lnTo>
                  <a:lnTo>
                    <a:pt x="492" y="584"/>
                  </a:lnTo>
                  <a:close/>
                  <a:moveTo>
                    <a:pt x="389" y="527"/>
                  </a:moveTo>
                  <a:lnTo>
                    <a:pt x="386" y="527"/>
                  </a:lnTo>
                  <a:lnTo>
                    <a:pt x="382" y="527"/>
                  </a:lnTo>
                  <a:lnTo>
                    <a:pt x="382" y="527"/>
                  </a:lnTo>
                  <a:lnTo>
                    <a:pt x="384" y="525"/>
                  </a:lnTo>
                  <a:lnTo>
                    <a:pt x="384" y="525"/>
                  </a:lnTo>
                  <a:lnTo>
                    <a:pt x="382" y="525"/>
                  </a:lnTo>
                  <a:lnTo>
                    <a:pt x="379" y="525"/>
                  </a:lnTo>
                  <a:lnTo>
                    <a:pt x="375" y="527"/>
                  </a:lnTo>
                  <a:lnTo>
                    <a:pt x="365" y="527"/>
                  </a:lnTo>
                  <a:lnTo>
                    <a:pt x="365" y="529"/>
                  </a:lnTo>
                  <a:lnTo>
                    <a:pt x="363" y="532"/>
                  </a:lnTo>
                  <a:lnTo>
                    <a:pt x="363" y="532"/>
                  </a:lnTo>
                  <a:lnTo>
                    <a:pt x="365" y="534"/>
                  </a:lnTo>
                  <a:lnTo>
                    <a:pt x="368" y="534"/>
                  </a:lnTo>
                  <a:lnTo>
                    <a:pt x="370" y="534"/>
                  </a:lnTo>
                  <a:lnTo>
                    <a:pt x="372" y="534"/>
                  </a:lnTo>
                  <a:lnTo>
                    <a:pt x="375" y="532"/>
                  </a:lnTo>
                  <a:lnTo>
                    <a:pt x="377" y="534"/>
                  </a:lnTo>
                  <a:lnTo>
                    <a:pt x="377" y="534"/>
                  </a:lnTo>
                  <a:lnTo>
                    <a:pt x="379" y="534"/>
                  </a:lnTo>
                  <a:lnTo>
                    <a:pt x="382" y="532"/>
                  </a:lnTo>
                  <a:lnTo>
                    <a:pt x="382" y="532"/>
                  </a:lnTo>
                  <a:lnTo>
                    <a:pt x="386" y="529"/>
                  </a:lnTo>
                  <a:lnTo>
                    <a:pt x="389" y="532"/>
                  </a:lnTo>
                  <a:lnTo>
                    <a:pt x="389" y="532"/>
                  </a:lnTo>
                  <a:lnTo>
                    <a:pt x="391" y="529"/>
                  </a:lnTo>
                  <a:lnTo>
                    <a:pt x="391" y="527"/>
                  </a:lnTo>
                  <a:lnTo>
                    <a:pt x="389" y="527"/>
                  </a:lnTo>
                  <a:close/>
                  <a:moveTo>
                    <a:pt x="525" y="125"/>
                  </a:moveTo>
                  <a:lnTo>
                    <a:pt x="525" y="125"/>
                  </a:lnTo>
                  <a:lnTo>
                    <a:pt x="528" y="125"/>
                  </a:lnTo>
                  <a:lnTo>
                    <a:pt x="528" y="125"/>
                  </a:lnTo>
                  <a:lnTo>
                    <a:pt x="528" y="125"/>
                  </a:lnTo>
                  <a:lnTo>
                    <a:pt x="530" y="123"/>
                  </a:lnTo>
                  <a:lnTo>
                    <a:pt x="532" y="123"/>
                  </a:lnTo>
                  <a:lnTo>
                    <a:pt x="535" y="120"/>
                  </a:lnTo>
                  <a:lnTo>
                    <a:pt x="532" y="118"/>
                  </a:lnTo>
                  <a:lnTo>
                    <a:pt x="532" y="118"/>
                  </a:lnTo>
                  <a:lnTo>
                    <a:pt x="530" y="120"/>
                  </a:lnTo>
                  <a:lnTo>
                    <a:pt x="528" y="120"/>
                  </a:lnTo>
                  <a:lnTo>
                    <a:pt x="525" y="123"/>
                  </a:lnTo>
                  <a:lnTo>
                    <a:pt x="523" y="123"/>
                  </a:lnTo>
                  <a:lnTo>
                    <a:pt x="523" y="125"/>
                  </a:lnTo>
                  <a:lnTo>
                    <a:pt x="523" y="127"/>
                  </a:lnTo>
                  <a:lnTo>
                    <a:pt x="525" y="125"/>
                  </a:lnTo>
                  <a:close/>
                  <a:moveTo>
                    <a:pt x="259" y="99"/>
                  </a:moveTo>
                  <a:lnTo>
                    <a:pt x="259" y="99"/>
                  </a:lnTo>
                  <a:lnTo>
                    <a:pt x="259" y="99"/>
                  </a:lnTo>
                  <a:lnTo>
                    <a:pt x="261" y="97"/>
                  </a:lnTo>
                  <a:lnTo>
                    <a:pt x="259" y="97"/>
                  </a:lnTo>
                  <a:lnTo>
                    <a:pt x="259" y="94"/>
                  </a:lnTo>
                  <a:lnTo>
                    <a:pt x="259" y="94"/>
                  </a:lnTo>
                  <a:lnTo>
                    <a:pt x="259" y="97"/>
                  </a:lnTo>
                  <a:lnTo>
                    <a:pt x="259" y="97"/>
                  </a:lnTo>
                  <a:lnTo>
                    <a:pt x="259" y="97"/>
                  </a:lnTo>
                  <a:lnTo>
                    <a:pt x="259" y="99"/>
                  </a:lnTo>
                  <a:close/>
                  <a:moveTo>
                    <a:pt x="273" y="80"/>
                  </a:moveTo>
                  <a:lnTo>
                    <a:pt x="273" y="80"/>
                  </a:lnTo>
                  <a:lnTo>
                    <a:pt x="273" y="78"/>
                  </a:lnTo>
                  <a:lnTo>
                    <a:pt x="273" y="78"/>
                  </a:lnTo>
                  <a:lnTo>
                    <a:pt x="273" y="78"/>
                  </a:lnTo>
                  <a:lnTo>
                    <a:pt x="271" y="80"/>
                  </a:lnTo>
                  <a:lnTo>
                    <a:pt x="273" y="82"/>
                  </a:lnTo>
                  <a:lnTo>
                    <a:pt x="273" y="80"/>
                  </a:lnTo>
                  <a:close/>
                  <a:moveTo>
                    <a:pt x="488" y="68"/>
                  </a:moveTo>
                  <a:lnTo>
                    <a:pt x="490" y="66"/>
                  </a:lnTo>
                  <a:lnTo>
                    <a:pt x="490" y="66"/>
                  </a:lnTo>
                  <a:lnTo>
                    <a:pt x="492" y="64"/>
                  </a:lnTo>
                  <a:lnTo>
                    <a:pt x="490" y="64"/>
                  </a:lnTo>
                  <a:lnTo>
                    <a:pt x="490" y="64"/>
                  </a:lnTo>
                  <a:lnTo>
                    <a:pt x="490" y="64"/>
                  </a:lnTo>
                  <a:lnTo>
                    <a:pt x="490" y="66"/>
                  </a:lnTo>
                  <a:lnTo>
                    <a:pt x="488" y="66"/>
                  </a:lnTo>
                  <a:lnTo>
                    <a:pt x="488" y="64"/>
                  </a:lnTo>
                  <a:lnTo>
                    <a:pt x="488" y="64"/>
                  </a:lnTo>
                  <a:lnTo>
                    <a:pt x="488" y="61"/>
                  </a:lnTo>
                  <a:lnTo>
                    <a:pt x="488" y="61"/>
                  </a:lnTo>
                  <a:lnTo>
                    <a:pt x="485" y="64"/>
                  </a:lnTo>
                  <a:lnTo>
                    <a:pt x="485" y="64"/>
                  </a:lnTo>
                  <a:lnTo>
                    <a:pt x="483" y="66"/>
                  </a:lnTo>
                  <a:lnTo>
                    <a:pt x="481" y="68"/>
                  </a:lnTo>
                  <a:lnTo>
                    <a:pt x="481" y="71"/>
                  </a:lnTo>
                  <a:lnTo>
                    <a:pt x="481" y="73"/>
                  </a:lnTo>
                  <a:lnTo>
                    <a:pt x="481" y="73"/>
                  </a:lnTo>
                  <a:lnTo>
                    <a:pt x="481" y="73"/>
                  </a:lnTo>
                  <a:lnTo>
                    <a:pt x="483" y="73"/>
                  </a:lnTo>
                  <a:lnTo>
                    <a:pt x="485" y="75"/>
                  </a:lnTo>
                  <a:lnTo>
                    <a:pt x="488" y="73"/>
                  </a:lnTo>
                  <a:lnTo>
                    <a:pt x="490" y="75"/>
                  </a:lnTo>
                  <a:lnTo>
                    <a:pt x="490" y="73"/>
                  </a:lnTo>
                  <a:lnTo>
                    <a:pt x="490" y="73"/>
                  </a:lnTo>
                  <a:lnTo>
                    <a:pt x="490" y="73"/>
                  </a:lnTo>
                  <a:lnTo>
                    <a:pt x="490" y="73"/>
                  </a:lnTo>
                  <a:lnTo>
                    <a:pt x="488" y="71"/>
                  </a:lnTo>
                  <a:lnTo>
                    <a:pt x="488" y="71"/>
                  </a:lnTo>
                  <a:lnTo>
                    <a:pt x="488" y="71"/>
                  </a:lnTo>
                  <a:lnTo>
                    <a:pt x="488" y="68"/>
                  </a:lnTo>
                  <a:close/>
                  <a:moveTo>
                    <a:pt x="372" y="23"/>
                  </a:moveTo>
                  <a:lnTo>
                    <a:pt x="375" y="21"/>
                  </a:lnTo>
                  <a:lnTo>
                    <a:pt x="379" y="23"/>
                  </a:lnTo>
                  <a:lnTo>
                    <a:pt x="379" y="23"/>
                  </a:lnTo>
                  <a:lnTo>
                    <a:pt x="379" y="21"/>
                  </a:lnTo>
                  <a:lnTo>
                    <a:pt x="379" y="21"/>
                  </a:lnTo>
                  <a:lnTo>
                    <a:pt x="379" y="21"/>
                  </a:lnTo>
                  <a:lnTo>
                    <a:pt x="377" y="19"/>
                  </a:lnTo>
                  <a:lnTo>
                    <a:pt x="377" y="19"/>
                  </a:lnTo>
                  <a:lnTo>
                    <a:pt x="377" y="16"/>
                  </a:lnTo>
                  <a:lnTo>
                    <a:pt x="377" y="14"/>
                  </a:lnTo>
                  <a:lnTo>
                    <a:pt x="377" y="11"/>
                  </a:lnTo>
                  <a:lnTo>
                    <a:pt x="375" y="11"/>
                  </a:lnTo>
                  <a:lnTo>
                    <a:pt x="375" y="11"/>
                  </a:lnTo>
                  <a:lnTo>
                    <a:pt x="372" y="16"/>
                  </a:lnTo>
                  <a:lnTo>
                    <a:pt x="372" y="16"/>
                  </a:lnTo>
                  <a:lnTo>
                    <a:pt x="372" y="19"/>
                  </a:lnTo>
                  <a:lnTo>
                    <a:pt x="372" y="19"/>
                  </a:lnTo>
                  <a:lnTo>
                    <a:pt x="370" y="19"/>
                  </a:lnTo>
                  <a:lnTo>
                    <a:pt x="370" y="21"/>
                  </a:lnTo>
                  <a:lnTo>
                    <a:pt x="370" y="23"/>
                  </a:lnTo>
                  <a:lnTo>
                    <a:pt x="372" y="23"/>
                  </a:lnTo>
                  <a:close/>
                  <a:moveTo>
                    <a:pt x="377" y="14"/>
                  </a:moveTo>
                  <a:lnTo>
                    <a:pt x="379" y="19"/>
                  </a:lnTo>
                  <a:lnTo>
                    <a:pt x="382" y="21"/>
                  </a:lnTo>
                  <a:lnTo>
                    <a:pt x="386" y="26"/>
                  </a:lnTo>
                  <a:lnTo>
                    <a:pt x="393" y="21"/>
                  </a:lnTo>
                  <a:lnTo>
                    <a:pt x="396" y="16"/>
                  </a:lnTo>
                  <a:lnTo>
                    <a:pt x="396" y="16"/>
                  </a:lnTo>
                  <a:lnTo>
                    <a:pt x="396" y="16"/>
                  </a:lnTo>
                  <a:lnTo>
                    <a:pt x="398" y="14"/>
                  </a:lnTo>
                  <a:lnTo>
                    <a:pt x="398" y="14"/>
                  </a:lnTo>
                  <a:lnTo>
                    <a:pt x="398" y="14"/>
                  </a:lnTo>
                  <a:lnTo>
                    <a:pt x="396" y="11"/>
                  </a:lnTo>
                  <a:lnTo>
                    <a:pt x="396" y="9"/>
                  </a:lnTo>
                  <a:lnTo>
                    <a:pt x="393" y="9"/>
                  </a:lnTo>
                  <a:lnTo>
                    <a:pt x="393" y="9"/>
                  </a:lnTo>
                  <a:lnTo>
                    <a:pt x="391" y="11"/>
                  </a:lnTo>
                  <a:lnTo>
                    <a:pt x="389" y="11"/>
                  </a:lnTo>
                  <a:lnTo>
                    <a:pt x="389" y="11"/>
                  </a:lnTo>
                  <a:lnTo>
                    <a:pt x="386" y="11"/>
                  </a:lnTo>
                  <a:lnTo>
                    <a:pt x="384" y="14"/>
                  </a:lnTo>
                  <a:lnTo>
                    <a:pt x="382" y="14"/>
                  </a:lnTo>
                  <a:lnTo>
                    <a:pt x="379" y="11"/>
                  </a:lnTo>
                  <a:lnTo>
                    <a:pt x="379" y="11"/>
                  </a:lnTo>
                  <a:lnTo>
                    <a:pt x="379" y="9"/>
                  </a:lnTo>
                  <a:lnTo>
                    <a:pt x="377" y="9"/>
                  </a:lnTo>
                  <a:lnTo>
                    <a:pt x="377" y="9"/>
                  </a:lnTo>
                  <a:lnTo>
                    <a:pt x="377" y="9"/>
                  </a:lnTo>
                  <a:lnTo>
                    <a:pt x="377" y="11"/>
                  </a:lnTo>
                  <a:lnTo>
                    <a:pt x="377" y="14"/>
                  </a:lnTo>
                  <a:close/>
                  <a:moveTo>
                    <a:pt x="735" y="319"/>
                  </a:moveTo>
                  <a:lnTo>
                    <a:pt x="735" y="319"/>
                  </a:lnTo>
                  <a:lnTo>
                    <a:pt x="733" y="314"/>
                  </a:lnTo>
                  <a:lnTo>
                    <a:pt x="735" y="309"/>
                  </a:lnTo>
                  <a:lnTo>
                    <a:pt x="733" y="307"/>
                  </a:lnTo>
                  <a:lnTo>
                    <a:pt x="733" y="305"/>
                  </a:lnTo>
                  <a:lnTo>
                    <a:pt x="730" y="302"/>
                  </a:lnTo>
                  <a:lnTo>
                    <a:pt x="730" y="300"/>
                  </a:lnTo>
                  <a:lnTo>
                    <a:pt x="730" y="298"/>
                  </a:lnTo>
                  <a:lnTo>
                    <a:pt x="730" y="295"/>
                  </a:lnTo>
                  <a:lnTo>
                    <a:pt x="728" y="295"/>
                  </a:lnTo>
                  <a:lnTo>
                    <a:pt x="728" y="295"/>
                  </a:lnTo>
                  <a:lnTo>
                    <a:pt x="726" y="293"/>
                  </a:lnTo>
                  <a:lnTo>
                    <a:pt x="726" y="290"/>
                  </a:lnTo>
                  <a:lnTo>
                    <a:pt x="723" y="283"/>
                  </a:lnTo>
                  <a:lnTo>
                    <a:pt x="723" y="281"/>
                  </a:lnTo>
                  <a:lnTo>
                    <a:pt x="721" y="281"/>
                  </a:lnTo>
                  <a:lnTo>
                    <a:pt x="719" y="281"/>
                  </a:lnTo>
                  <a:lnTo>
                    <a:pt x="716" y="279"/>
                  </a:lnTo>
                  <a:lnTo>
                    <a:pt x="714" y="276"/>
                  </a:lnTo>
                  <a:lnTo>
                    <a:pt x="712" y="274"/>
                  </a:lnTo>
                  <a:lnTo>
                    <a:pt x="712" y="274"/>
                  </a:lnTo>
                  <a:lnTo>
                    <a:pt x="709" y="272"/>
                  </a:lnTo>
                  <a:lnTo>
                    <a:pt x="709" y="269"/>
                  </a:lnTo>
                  <a:lnTo>
                    <a:pt x="709" y="267"/>
                  </a:lnTo>
                  <a:lnTo>
                    <a:pt x="709" y="262"/>
                  </a:lnTo>
                  <a:lnTo>
                    <a:pt x="709" y="257"/>
                  </a:lnTo>
                  <a:lnTo>
                    <a:pt x="712" y="250"/>
                  </a:lnTo>
                  <a:lnTo>
                    <a:pt x="709" y="246"/>
                  </a:lnTo>
                  <a:lnTo>
                    <a:pt x="709" y="246"/>
                  </a:lnTo>
                  <a:lnTo>
                    <a:pt x="709" y="246"/>
                  </a:lnTo>
                  <a:lnTo>
                    <a:pt x="707" y="248"/>
                  </a:lnTo>
                  <a:lnTo>
                    <a:pt x="707" y="248"/>
                  </a:lnTo>
                  <a:lnTo>
                    <a:pt x="707" y="248"/>
                  </a:lnTo>
                  <a:lnTo>
                    <a:pt x="705" y="248"/>
                  </a:lnTo>
                  <a:lnTo>
                    <a:pt x="702" y="246"/>
                  </a:lnTo>
                  <a:lnTo>
                    <a:pt x="702" y="243"/>
                  </a:lnTo>
                  <a:lnTo>
                    <a:pt x="700" y="241"/>
                  </a:lnTo>
                  <a:lnTo>
                    <a:pt x="700" y="241"/>
                  </a:lnTo>
                  <a:lnTo>
                    <a:pt x="700" y="241"/>
                  </a:lnTo>
                  <a:lnTo>
                    <a:pt x="697" y="243"/>
                  </a:lnTo>
                  <a:lnTo>
                    <a:pt x="697" y="248"/>
                  </a:lnTo>
                  <a:lnTo>
                    <a:pt x="697" y="248"/>
                  </a:lnTo>
                  <a:lnTo>
                    <a:pt x="695" y="248"/>
                  </a:lnTo>
                  <a:lnTo>
                    <a:pt x="695" y="246"/>
                  </a:lnTo>
                  <a:lnTo>
                    <a:pt x="693" y="246"/>
                  </a:lnTo>
                  <a:lnTo>
                    <a:pt x="693" y="246"/>
                  </a:lnTo>
                  <a:lnTo>
                    <a:pt x="693" y="243"/>
                  </a:lnTo>
                  <a:lnTo>
                    <a:pt x="690" y="243"/>
                  </a:lnTo>
                  <a:lnTo>
                    <a:pt x="690" y="238"/>
                  </a:lnTo>
                  <a:lnTo>
                    <a:pt x="690" y="231"/>
                  </a:lnTo>
                  <a:lnTo>
                    <a:pt x="693" y="229"/>
                  </a:lnTo>
                  <a:lnTo>
                    <a:pt x="690" y="227"/>
                  </a:lnTo>
                  <a:lnTo>
                    <a:pt x="690" y="222"/>
                  </a:lnTo>
                  <a:lnTo>
                    <a:pt x="690" y="222"/>
                  </a:lnTo>
                  <a:lnTo>
                    <a:pt x="690" y="220"/>
                  </a:lnTo>
                  <a:lnTo>
                    <a:pt x="688" y="215"/>
                  </a:lnTo>
                  <a:lnTo>
                    <a:pt x="686" y="212"/>
                  </a:lnTo>
                  <a:lnTo>
                    <a:pt x="683" y="210"/>
                  </a:lnTo>
                  <a:lnTo>
                    <a:pt x="683" y="208"/>
                  </a:lnTo>
                  <a:lnTo>
                    <a:pt x="683" y="205"/>
                  </a:lnTo>
                  <a:lnTo>
                    <a:pt x="686" y="205"/>
                  </a:lnTo>
                  <a:lnTo>
                    <a:pt x="686" y="205"/>
                  </a:lnTo>
                  <a:lnTo>
                    <a:pt x="686" y="203"/>
                  </a:lnTo>
                  <a:lnTo>
                    <a:pt x="686" y="201"/>
                  </a:lnTo>
                  <a:lnTo>
                    <a:pt x="683" y="198"/>
                  </a:lnTo>
                  <a:lnTo>
                    <a:pt x="681" y="198"/>
                  </a:lnTo>
                  <a:lnTo>
                    <a:pt x="679" y="196"/>
                  </a:lnTo>
                  <a:lnTo>
                    <a:pt x="676" y="194"/>
                  </a:lnTo>
                  <a:lnTo>
                    <a:pt x="674" y="194"/>
                  </a:lnTo>
                  <a:lnTo>
                    <a:pt x="674" y="194"/>
                  </a:lnTo>
                  <a:lnTo>
                    <a:pt x="672" y="191"/>
                  </a:lnTo>
                  <a:lnTo>
                    <a:pt x="672" y="191"/>
                  </a:lnTo>
                  <a:lnTo>
                    <a:pt x="669" y="191"/>
                  </a:lnTo>
                  <a:lnTo>
                    <a:pt x="667" y="186"/>
                  </a:lnTo>
                  <a:lnTo>
                    <a:pt x="664" y="184"/>
                  </a:lnTo>
                  <a:lnTo>
                    <a:pt x="664" y="182"/>
                  </a:lnTo>
                  <a:lnTo>
                    <a:pt x="664" y="182"/>
                  </a:lnTo>
                  <a:lnTo>
                    <a:pt x="662" y="182"/>
                  </a:lnTo>
                  <a:lnTo>
                    <a:pt x="662" y="182"/>
                  </a:lnTo>
                  <a:lnTo>
                    <a:pt x="660" y="182"/>
                  </a:lnTo>
                  <a:lnTo>
                    <a:pt x="657" y="182"/>
                  </a:lnTo>
                  <a:lnTo>
                    <a:pt x="657" y="179"/>
                  </a:lnTo>
                  <a:lnTo>
                    <a:pt x="655" y="179"/>
                  </a:lnTo>
                  <a:lnTo>
                    <a:pt x="653" y="177"/>
                  </a:lnTo>
                  <a:lnTo>
                    <a:pt x="650" y="177"/>
                  </a:lnTo>
                  <a:lnTo>
                    <a:pt x="648" y="175"/>
                  </a:lnTo>
                  <a:lnTo>
                    <a:pt x="648" y="172"/>
                  </a:lnTo>
                  <a:lnTo>
                    <a:pt x="646" y="170"/>
                  </a:lnTo>
                  <a:lnTo>
                    <a:pt x="648" y="168"/>
                  </a:lnTo>
                  <a:lnTo>
                    <a:pt x="648" y="165"/>
                  </a:lnTo>
                  <a:lnTo>
                    <a:pt x="646" y="163"/>
                  </a:lnTo>
                  <a:lnTo>
                    <a:pt x="643" y="158"/>
                  </a:lnTo>
                  <a:lnTo>
                    <a:pt x="643" y="156"/>
                  </a:lnTo>
                  <a:lnTo>
                    <a:pt x="646" y="153"/>
                  </a:lnTo>
                  <a:lnTo>
                    <a:pt x="648" y="144"/>
                  </a:lnTo>
                  <a:lnTo>
                    <a:pt x="648" y="139"/>
                  </a:lnTo>
                  <a:lnTo>
                    <a:pt x="646" y="132"/>
                  </a:lnTo>
                  <a:lnTo>
                    <a:pt x="646" y="130"/>
                  </a:lnTo>
                  <a:lnTo>
                    <a:pt x="646" y="130"/>
                  </a:lnTo>
                  <a:lnTo>
                    <a:pt x="643" y="130"/>
                  </a:lnTo>
                  <a:lnTo>
                    <a:pt x="643" y="125"/>
                  </a:lnTo>
                  <a:lnTo>
                    <a:pt x="641" y="123"/>
                  </a:lnTo>
                  <a:lnTo>
                    <a:pt x="641" y="123"/>
                  </a:lnTo>
                  <a:lnTo>
                    <a:pt x="639" y="120"/>
                  </a:lnTo>
                  <a:lnTo>
                    <a:pt x="641" y="118"/>
                  </a:lnTo>
                  <a:lnTo>
                    <a:pt x="641" y="116"/>
                  </a:lnTo>
                  <a:lnTo>
                    <a:pt x="641" y="111"/>
                  </a:lnTo>
                  <a:lnTo>
                    <a:pt x="641" y="108"/>
                  </a:lnTo>
                  <a:lnTo>
                    <a:pt x="641" y="104"/>
                  </a:lnTo>
                  <a:lnTo>
                    <a:pt x="641" y="99"/>
                  </a:lnTo>
                  <a:lnTo>
                    <a:pt x="641" y="97"/>
                  </a:lnTo>
                  <a:lnTo>
                    <a:pt x="641" y="94"/>
                  </a:lnTo>
                  <a:lnTo>
                    <a:pt x="641" y="92"/>
                  </a:lnTo>
                  <a:lnTo>
                    <a:pt x="641" y="90"/>
                  </a:lnTo>
                  <a:lnTo>
                    <a:pt x="643" y="87"/>
                  </a:lnTo>
                  <a:lnTo>
                    <a:pt x="641" y="87"/>
                  </a:lnTo>
                  <a:lnTo>
                    <a:pt x="639" y="85"/>
                  </a:lnTo>
                  <a:lnTo>
                    <a:pt x="636" y="82"/>
                  </a:lnTo>
                  <a:lnTo>
                    <a:pt x="631" y="78"/>
                  </a:lnTo>
                  <a:lnTo>
                    <a:pt x="631" y="75"/>
                  </a:lnTo>
                  <a:lnTo>
                    <a:pt x="629" y="73"/>
                  </a:lnTo>
                  <a:lnTo>
                    <a:pt x="627" y="75"/>
                  </a:lnTo>
                  <a:lnTo>
                    <a:pt x="624" y="75"/>
                  </a:lnTo>
                  <a:lnTo>
                    <a:pt x="622" y="78"/>
                  </a:lnTo>
                  <a:lnTo>
                    <a:pt x="620" y="78"/>
                  </a:lnTo>
                  <a:lnTo>
                    <a:pt x="617" y="78"/>
                  </a:lnTo>
                  <a:lnTo>
                    <a:pt x="615" y="75"/>
                  </a:lnTo>
                  <a:lnTo>
                    <a:pt x="615" y="71"/>
                  </a:lnTo>
                  <a:lnTo>
                    <a:pt x="615" y="68"/>
                  </a:lnTo>
                  <a:lnTo>
                    <a:pt x="615" y="66"/>
                  </a:lnTo>
                  <a:lnTo>
                    <a:pt x="615" y="64"/>
                  </a:lnTo>
                  <a:lnTo>
                    <a:pt x="615" y="56"/>
                  </a:lnTo>
                  <a:lnTo>
                    <a:pt x="615" y="54"/>
                  </a:lnTo>
                  <a:lnTo>
                    <a:pt x="615" y="49"/>
                  </a:lnTo>
                  <a:lnTo>
                    <a:pt x="615" y="45"/>
                  </a:lnTo>
                  <a:lnTo>
                    <a:pt x="615" y="42"/>
                  </a:lnTo>
                  <a:lnTo>
                    <a:pt x="615" y="40"/>
                  </a:lnTo>
                  <a:lnTo>
                    <a:pt x="613" y="37"/>
                  </a:lnTo>
                  <a:lnTo>
                    <a:pt x="613" y="35"/>
                  </a:lnTo>
                  <a:lnTo>
                    <a:pt x="610" y="33"/>
                  </a:lnTo>
                  <a:lnTo>
                    <a:pt x="610" y="33"/>
                  </a:lnTo>
                  <a:lnTo>
                    <a:pt x="610" y="30"/>
                  </a:lnTo>
                  <a:lnTo>
                    <a:pt x="610" y="30"/>
                  </a:lnTo>
                  <a:lnTo>
                    <a:pt x="610" y="28"/>
                  </a:lnTo>
                  <a:lnTo>
                    <a:pt x="613" y="26"/>
                  </a:lnTo>
                  <a:lnTo>
                    <a:pt x="610" y="23"/>
                  </a:lnTo>
                  <a:lnTo>
                    <a:pt x="608" y="23"/>
                  </a:lnTo>
                  <a:lnTo>
                    <a:pt x="608" y="23"/>
                  </a:lnTo>
                  <a:lnTo>
                    <a:pt x="608" y="23"/>
                  </a:lnTo>
                  <a:lnTo>
                    <a:pt x="608" y="19"/>
                  </a:lnTo>
                  <a:lnTo>
                    <a:pt x="608" y="14"/>
                  </a:lnTo>
                  <a:lnTo>
                    <a:pt x="608" y="11"/>
                  </a:lnTo>
                  <a:lnTo>
                    <a:pt x="608" y="9"/>
                  </a:lnTo>
                  <a:lnTo>
                    <a:pt x="608" y="7"/>
                  </a:lnTo>
                  <a:lnTo>
                    <a:pt x="606" y="4"/>
                  </a:lnTo>
                  <a:lnTo>
                    <a:pt x="603" y="2"/>
                  </a:lnTo>
                  <a:lnTo>
                    <a:pt x="603" y="2"/>
                  </a:lnTo>
                  <a:lnTo>
                    <a:pt x="603" y="0"/>
                  </a:lnTo>
                  <a:lnTo>
                    <a:pt x="603" y="0"/>
                  </a:lnTo>
                  <a:lnTo>
                    <a:pt x="601" y="0"/>
                  </a:lnTo>
                  <a:lnTo>
                    <a:pt x="601" y="0"/>
                  </a:lnTo>
                  <a:lnTo>
                    <a:pt x="598" y="2"/>
                  </a:lnTo>
                  <a:lnTo>
                    <a:pt x="596" y="4"/>
                  </a:lnTo>
                  <a:lnTo>
                    <a:pt x="594" y="11"/>
                  </a:lnTo>
                  <a:lnTo>
                    <a:pt x="591" y="19"/>
                  </a:lnTo>
                  <a:lnTo>
                    <a:pt x="589" y="23"/>
                  </a:lnTo>
                  <a:lnTo>
                    <a:pt x="589" y="26"/>
                  </a:lnTo>
                  <a:lnTo>
                    <a:pt x="589" y="28"/>
                  </a:lnTo>
                  <a:lnTo>
                    <a:pt x="589" y="26"/>
                  </a:lnTo>
                  <a:lnTo>
                    <a:pt x="589" y="26"/>
                  </a:lnTo>
                  <a:lnTo>
                    <a:pt x="587" y="28"/>
                  </a:lnTo>
                  <a:lnTo>
                    <a:pt x="584" y="33"/>
                  </a:lnTo>
                  <a:lnTo>
                    <a:pt x="582" y="37"/>
                  </a:lnTo>
                  <a:lnTo>
                    <a:pt x="584" y="37"/>
                  </a:lnTo>
                  <a:lnTo>
                    <a:pt x="584" y="37"/>
                  </a:lnTo>
                  <a:lnTo>
                    <a:pt x="587" y="37"/>
                  </a:lnTo>
                  <a:lnTo>
                    <a:pt x="587" y="40"/>
                  </a:lnTo>
                  <a:lnTo>
                    <a:pt x="587" y="40"/>
                  </a:lnTo>
                  <a:lnTo>
                    <a:pt x="587" y="42"/>
                  </a:lnTo>
                  <a:lnTo>
                    <a:pt x="587" y="42"/>
                  </a:lnTo>
                  <a:lnTo>
                    <a:pt x="587" y="42"/>
                  </a:lnTo>
                  <a:lnTo>
                    <a:pt x="584" y="42"/>
                  </a:lnTo>
                  <a:lnTo>
                    <a:pt x="584" y="45"/>
                  </a:lnTo>
                  <a:lnTo>
                    <a:pt x="580" y="47"/>
                  </a:lnTo>
                  <a:lnTo>
                    <a:pt x="580" y="52"/>
                  </a:lnTo>
                  <a:lnTo>
                    <a:pt x="580" y="56"/>
                  </a:lnTo>
                  <a:lnTo>
                    <a:pt x="577" y="59"/>
                  </a:lnTo>
                  <a:lnTo>
                    <a:pt x="575" y="64"/>
                  </a:lnTo>
                  <a:lnTo>
                    <a:pt x="575" y="66"/>
                  </a:lnTo>
                  <a:lnTo>
                    <a:pt x="577" y="68"/>
                  </a:lnTo>
                  <a:lnTo>
                    <a:pt x="577" y="71"/>
                  </a:lnTo>
                  <a:lnTo>
                    <a:pt x="575" y="75"/>
                  </a:lnTo>
                  <a:lnTo>
                    <a:pt x="575" y="78"/>
                  </a:lnTo>
                  <a:lnTo>
                    <a:pt x="575" y="87"/>
                  </a:lnTo>
                  <a:lnTo>
                    <a:pt x="575" y="90"/>
                  </a:lnTo>
                  <a:lnTo>
                    <a:pt x="573" y="94"/>
                  </a:lnTo>
                  <a:lnTo>
                    <a:pt x="570" y="101"/>
                  </a:lnTo>
                  <a:lnTo>
                    <a:pt x="568" y="108"/>
                  </a:lnTo>
                  <a:lnTo>
                    <a:pt x="568" y="113"/>
                  </a:lnTo>
                  <a:lnTo>
                    <a:pt x="565" y="116"/>
                  </a:lnTo>
                  <a:lnTo>
                    <a:pt x="563" y="120"/>
                  </a:lnTo>
                  <a:lnTo>
                    <a:pt x="561" y="125"/>
                  </a:lnTo>
                  <a:lnTo>
                    <a:pt x="556" y="132"/>
                  </a:lnTo>
                  <a:lnTo>
                    <a:pt x="554" y="137"/>
                  </a:lnTo>
                  <a:lnTo>
                    <a:pt x="551" y="142"/>
                  </a:lnTo>
                  <a:lnTo>
                    <a:pt x="547" y="144"/>
                  </a:lnTo>
                  <a:lnTo>
                    <a:pt x="544" y="144"/>
                  </a:lnTo>
                  <a:lnTo>
                    <a:pt x="540" y="146"/>
                  </a:lnTo>
                  <a:lnTo>
                    <a:pt x="535" y="146"/>
                  </a:lnTo>
                  <a:lnTo>
                    <a:pt x="535" y="146"/>
                  </a:lnTo>
                  <a:lnTo>
                    <a:pt x="532" y="144"/>
                  </a:lnTo>
                  <a:lnTo>
                    <a:pt x="530" y="144"/>
                  </a:lnTo>
                  <a:lnTo>
                    <a:pt x="525" y="139"/>
                  </a:lnTo>
                  <a:lnTo>
                    <a:pt x="523" y="139"/>
                  </a:lnTo>
                  <a:lnTo>
                    <a:pt x="521" y="134"/>
                  </a:lnTo>
                  <a:lnTo>
                    <a:pt x="521" y="134"/>
                  </a:lnTo>
                  <a:lnTo>
                    <a:pt x="521" y="132"/>
                  </a:lnTo>
                  <a:lnTo>
                    <a:pt x="521" y="130"/>
                  </a:lnTo>
                  <a:lnTo>
                    <a:pt x="516" y="130"/>
                  </a:lnTo>
                  <a:lnTo>
                    <a:pt x="514" y="127"/>
                  </a:lnTo>
                  <a:lnTo>
                    <a:pt x="511" y="127"/>
                  </a:lnTo>
                  <a:lnTo>
                    <a:pt x="507" y="125"/>
                  </a:lnTo>
                  <a:lnTo>
                    <a:pt x="504" y="123"/>
                  </a:lnTo>
                  <a:lnTo>
                    <a:pt x="502" y="120"/>
                  </a:lnTo>
                  <a:lnTo>
                    <a:pt x="499" y="116"/>
                  </a:lnTo>
                  <a:lnTo>
                    <a:pt x="495" y="113"/>
                  </a:lnTo>
                  <a:lnTo>
                    <a:pt x="492" y="111"/>
                  </a:lnTo>
                  <a:lnTo>
                    <a:pt x="490" y="111"/>
                  </a:lnTo>
                  <a:lnTo>
                    <a:pt x="488" y="108"/>
                  </a:lnTo>
                  <a:lnTo>
                    <a:pt x="488" y="108"/>
                  </a:lnTo>
                  <a:lnTo>
                    <a:pt x="485" y="108"/>
                  </a:lnTo>
                  <a:lnTo>
                    <a:pt x="483" y="108"/>
                  </a:lnTo>
                  <a:lnTo>
                    <a:pt x="481" y="106"/>
                  </a:lnTo>
                  <a:lnTo>
                    <a:pt x="481" y="106"/>
                  </a:lnTo>
                  <a:lnTo>
                    <a:pt x="481" y="106"/>
                  </a:lnTo>
                  <a:lnTo>
                    <a:pt x="483" y="104"/>
                  </a:lnTo>
                  <a:lnTo>
                    <a:pt x="481" y="104"/>
                  </a:lnTo>
                  <a:lnTo>
                    <a:pt x="481" y="104"/>
                  </a:lnTo>
                  <a:lnTo>
                    <a:pt x="481" y="104"/>
                  </a:lnTo>
                  <a:lnTo>
                    <a:pt x="481" y="104"/>
                  </a:lnTo>
                  <a:lnTo>
                    <a:pt x="478" y="104"/>
                  </a:lnTo>
                  <a:lnTo>
                    <a:pt x="474" y="101"/>
                  </a:lnTo>
                  <a:lnTo>
                    <a:pt x="474" y="99"/>
                  </a:lnTo>
                  <a:lnTo>
                    <a:pt x="474" y="99"/>
                  </a:lnTo>
                  <a:lnTo>
                    <a:pt x="469" y="94"/>
                  </a:lnTo>
                  <a:lnTo>
                    <a:pt x="467" y="92"/>
                  </a:lnTo>
                  <a:lnTo>
                    <a:pt x="462" y="90"/>
                  </a:lnTo>
                  <a:lnTo>
                    <a:pt x="462" y="87"/>
                  </a:lnTo>
                  <a:lnTo>
                    <a:pt x="462" y="87"/>
                  </a:lnTo>
                  <a:lnTo>
                    <a:pt x="462" y="85"/>
                  </a:lnTo>
                  <a:lnTo>
                    <a:pt x="462" y="82"/>
                  </a:lnTo>
                  <a:lnTo>
                    <a:pt x="464" y="80"/>
                  </a:lnTo>
                  <a:lnTo>
                    <a:pt x="469" y="75"/>
                  </a:lnTo>
                  <a:lnTo>
                    <a:pt x="469" y="73"/>
                  </a:lnTo>
                  <a:lnTo>
                    <a:pt x="471" y="71"/>
                  </a:lnTo>
                  <a:lnTo>
                    <a:pt x="474" y="66"/>
                  </a:lnTo>
                  <a:lnTo>
                    <a:pt x="474" y="64"/>
                  </a:lnTo>
                  <a:lnTo>
                    <a:pt x="474" y="61"/>
                  </a:lnTo>
                  <a:lnTo>
                    <a:pt x="476" y="54"/>
                  </a:lnTo>
                  <a:lnTo>
                    <a:pt x="481" y="52"/>
                  </a:lnTo>
                  <a:lnTo>
                    <a:pt x="481" y="52"/>
                  </a:lnTo>
                  <a:lnTo>
                    <a:pt x="483" y="49"/>
                  </a:lnTo>
                  <a:lnTo>
                    <a:pt x="483" y="52"/>
                  </a:lnTo>
                  <a:lnTo>
                    <a:pt x="483" y="52"/>
                  </a:lnTo>
                  <a:lnTo>
                    <a:pt x="485" y="52"/>
                  </a:lnTo>
                  <a:lnTo>
                    <a:pt x="488" y="47"/>
                  </a:lnTo>
                  <a:lnTo>
                    <a:pt x="488" y="45"/>
                  </a:lnTo>
                  <a:lnTo>
                    <a:pt x="488" y="45"/>
                  </a:lnTo>
                  <a:lnTo>
                    <a:pt x="488" y="42"/>
                  </a:lnTo>
                  <a:lnTo>
                    <a:pt x="497" y="33"/>
                  </a:lnTo>
                  <a:lnTo>
                    <a:pt x="495" y="30"/>
                  </a:lnTo>
                  <a:lnTo>
                    <a:pt x="495" y="30"/>
                  </a:lnTo>
                  <a:lnTo>
                    <a:pt x="492" y="30"/>
                  </a:lnTo>
                  <a:lnTo>
                    <a:pt x="490" y="28"/>
                  </a:lnTo>
                  <a:lnTo>
                    <a:pt x="490" y="26"/>
                  </a:lnTo>
                  <a:lnTo>
                    <a:pt x="488" y="26"/>
                  </a:lnTo>
                  <a:lnTo>
                    <a:pt x="483" y="28"/>
                  </a:lnTo>
                  <a:lnTo>
                    <a:pt x="483" y="30"/>
                  </a:lnTo>
                  <a:lnTo>
                    <a:pt x="485" y="30"/>
                  </a:lnTo>
                  <a:lnTo>
                    <a:pt x="485" y="33"/>
                  </a:lnTo>
                  <a:lnTo>
                    <a:pt x="483" y="35"/>
                  </a:lnTo>
                  <a:lnTo>
                    <a:pt x="483" y="35"/>
                  </a:lnTo>
                  <a:lnTo>
                    <a:pt x="481" y="35"/>
                  </a:lnTo>
                  <a:lnTo>
                    <a:pt x="478" y="33"/>
                  </a:lnTo>
                  <a:lnTo>
                    <a:pt x="478" y="30"/>
                  </a:lnTo>
                  <a:lnTo>
                    <a:pt x="478" y="30"/>
                  </a:lnTo>
                  <a:lnTo>
                    <a:pt x="476" y="30"/>
                  </a:lnTo>
                  <a:lnTo>
                    <a:pt x="476" y="30"/>
                  </a:lnTo>
                  <a:lnTo>
                    <a:pt x="474" y="30"/>
                  </a:lnTo>
                  <a:lnTo>
                    <a:pt x="474" y="30"/>
                  </a:lnTo>
                  <a:lnTo>
                    <a:pt x="474" y="30"/>
                  </a:lnTo>
                  <a:lnTo>
                    <a:pt x="476" y="28"/>
                  </a:lnTo>
                  <a:lnTo>
                    <a:pt x="478" y="26"/>
                  </a:lnTo>
                  <a:lnTo>
                    <a:pt x="478" y="26"/>
                  </a:lnTo>
                  <a:lnTo>
                    <a:pt x="476" y="26"/>
                  </a:lnTo>
                  <a:lnTo>
                    <a:pt x="476" y="23"/>
                  </a:lnTo>
                  <a:lnTo>
                    <a:pt x="478" y="23"/>
                  </a:lnTo>
                  <a:lnTo>
                    <a:pt x="478" y="23"/>
                  </a:lnTo>
                  <a:lnTo>
                    <a:pt x="476" y="23"/>
                  </a:lnTo>
                  <a:lnTo>
                    <a:pt x="474" y="26"/>
                  </a:lnTo>
                  <a:lnTo>
                    <a:pt x="471" y="28"/>
                  </a:lnTo>
                  <a:lnTo>
                    <a:pt x="467" y="28"/>
                  </a:lnTo>
                  <a:lnTo>
                    <a:pt x="464" y="30"/>
                  </a:lnTo>
                  <a:lnTo>
                    <a:pt x="462" y="30"/>
                  </a:lnTo>
                  <a:lnTo>
                    <a:pt x="457" y="28"/>
                  </a:lnTo>
                  <a:lnTo>
                    <a:pt x="457" y="28"/>
                  </a:lnTo>
                  <a:lnTo>
                    <a:pt x="457" y="26"/>
                  </a:lnTo>
                  <a:lnTo>
                    <a:pt x="452" y="28"/>
                  </a:lnTo>
                  <a:lnTo>
                    <a:pt x="450" y="28"/>
                  </a:lnTo>
                  <a:lnTo>
                    <a:pt x="450" y="26"/>
                  </a:lnTo>
                  <a:lnTo>
                    <a:pt x="448" y="26"/>
                  </a:lnTo>
                  <a:lnTo>
                    <a:pt x="445" y="26"/>
                  </a:lnTo>
                  <a:lnTo>
                    <a:pt x="441" y="23"/>
                  </a:lnTo>
                  <a:lnTo>
                    <a:pt x="436" y="21"/>
                  </a:lnTo>
                  <a:lnTo>
                    <a:pt x="434" y="23"/>
                  </a:lnTo>
                  <a:lnTo>
                    <a:pt x="434" y="21"/>
                  </a:lnTo>
                  <a:lnTo>
                    <a:pt x="431" y="21"/>
                  </a:lnTo>
                  <a:lnTo>
                    <a:pt x="429" y="21"/>
                  </a:lnTo>
                  <a:lnTo>
                    <a:pt x="426" y="19"/>
                  </a:lnTo>
                  <a:lnTo>
                    <a:pt x="426" y="14"/>
                  </a:lnTo>
                  <a:lnTo>
                    <a:pt x="424" y="14"/>
                  </a:lnTo>
                  <a:lnTo>
                    <a:pt x="422" y="14"/>
                  </a:lnTo>
                  <a:lnTo>
                    <a:pt x="419" y="14"/>
                  </a:lnTo>
                  <a:lnTo>
                    <a:pt x="419" y="16"/>
                  </a:lnTo>
                  <a:lnTo>
                    <a:pt x="417" y="14"/>
                  </a:lnTo>
                  <a:lnTo>
                    <a:pt x="412" y="9"/>
                  </a:lnTo>
                  <a:lnTo>
                    <a:pt x="412" y="9"/>
                  </a:lnTo>
                  <a:lnTo>
                    <a:pt x="412" y="9"/>
                  </a:lnTo>
                  <a:lnTo>
                    <a:pt x="410" y="11"/>
                  </a:lnTo>
                  <a:lnTo>
                    <a:pt x="410" y="11"/>
                  </a:lnTo>
                  <a:lnTo>
                    <a:pt x="410" y="11"/>
                  </a:lnTo>
                  <a:lnTo>
                    <a:pt x="408" y="9"/>
                  </a:lnTo>
                  <a:lnTo>
                    <a:pt x="408" y="9"/>
                  </a:lnTo>
                  <a:lnTo>
                    <a:pt x="403" y="11"/>
                  </a:lnTo>
                  <a:lnTo>
                    <a:pt x="403" y="11"/>
                  </a:lnTo>
                  <a:lnTo>
                    <a:pt x="405" y="11"/>
                  </a:lnTo>
                  <a:lnTo>
                    <a:pt x="408" y="14"/>
                  </a:lnTo>
                  <a:lnTo>
                    <a:pt x="410" y="16"/>
                  </a:lnTo>
                  <a:lnTo>
                    <a:pt x="412" y="14"/>
                  </a:lnTo>
                  <a:lnTo>
                    <a:pt x="415" y="16"/>
                  </a:lnTo>
                  <a:lnTo>
                    <a:pt x="419" y="19"/>
                  </a:lnTo>
                  <a:lnTo>
                    <a:pt x="417" y="21"/>
                  </a:lnTo>
                  <a:lnTo>
                    <a:pt x="417" y="23"/>
                  </a:lnTo>
                  <a:lnTo>
                    <a:pt x="417" y="26"/>
                  </a:lnTo>
                  <a:lnTo>
                    <a:pt x="417" y="26"/>
                  </a:lnTo>
                  <a:lnTo>
                    <a:pt x="419" y="28"/>
                  </a:lnTo>
                  <a:lnTo>
                    <a:pt x="417" y="28"/>
                  </a:lnTo>
                  <a:lnTo>
                    <a:pt x="417" y="28"/>
                  </a:lnTo>
                  <a:lnTo>
                    <a:pt x="415" y="28"/>
                  </a:lnTo>
                  <a:lnTo>
                    <a:pt x="412" y="30"/>
                  </a:lnTo>
                  <a:lnTo>
                    <a:pt x="412" y="33"/>
                  </a:lnTo>
                  <a:lnTo>
                    <a:pt x="412" y="30"/>
                  </a:lnTo>
                  <a:lnTo>
                    <a:pt x="410" y="30"/>
                  </a:lnTo>
                  <a:lnTo>
                    <a:pt x="408" y="30"/>
                  </a:lnTo>
                  <a:lnTo>
                    <a:pt x="405" y="33"/>
                  </a:lnTo>
                  <a:lnTo>
                    <a:pt x="405" y="30"/>
                  </a:lnTo>
                  <a:lnTo>
                    <a:pt x="403" y="30"/>
                  </a:lnTo>
                  <a:lnTo>
                    <a:pt x="401" y="33"/>
                  </a:lnTo>
                  <a:lnTo>
                    <a:pt x="393" y="33"/>
                  </a:lnTo>
                  <a:lnTo>
                    <a:pt x="393" y="30"/>
                  </a:lnTo>
                  <a:lnTo>
                    <a:pt x="393" y="28"/>
                  </a:lnTo>
                  <a:lnTo>
                    <a:pt x="393" y="28"/>
                  </a:lnTo>
                  <a:lnTo>
                    <a:pt x="391" y="28"/>
                  </a:lnTo>
                  <a:lnTo>
                    <a:pt x="391" y="30"/>
                  </a:lnTo>
                  <a:lnTo>
                    <a:pt x="386" y="30"/>
                  </a:lnTo>
                  <a:lnTo>
                    <a:pt x="386" y="30"/>
                  </a:lnTo>
                  <a:lnTo>
                    <a:pt x="386" y="33"/>
                  </a:lnTo>
                  <a:lnTo>
                    <a:pt x="386" y="33"/>
                  </a:lnTo>
                  <a:lnTo>
                    <a:pt x="386" y="33"/>
                  </a:lnTo>
                  <a:lnTo>
                    <a:pt x="384" y="33"/>
                  </a:lnTo>
                  <a:lnTo>
                    <a:pt x="384" y="35"/>
                  </a:lnTo>
                  <a:lnTo>
                    <a:pt x="384" y="37"/>
                  </a:lnTo>
                  <a:lnTo>
                    <a:pt x="384" y="37"/>
                  </a:lnTo>
                  <a:lnTo>
                    <a:pt x="382" y="37"/>
                  </a:lnTo>
                  <a:lnTo>
                    <a:pt x="382" y="35"/>
                  </a:lnTo>
                  <a:lnTo>
                    <a:pt x="379" y="35"/>
                  </a:lnTo>
                  <a:lnTo>
                    <a:pt x="379" y="35"/>
                  </a:lnTo>
                  <a:lnTo>
                    <a:pt x="379" y="37"/>
                  </a:lnTo>
                  <a:lnTo>
                    <a:pt x="379" y="40"/>
                  </a:lnTo>
                  <a:lnTo>
                    <a:pt x="377" y="40"/>
                  </a:lnTo>
                  <a:lnTo>
                    <a:pt x="375" y="40"/>
                  </a:lnTo>
                  <a:lnTo>
                    <a:pt x="375" y="40"/>
                  </a:lnTo>
                  <a:lnTo>
                    <a:pt x="372" y="45"/>
                  </a:lnTo>
                  <a:lnTo>
                    <a:pt x="370" y="47"/>
                  </a:lnTo>
                  <a:lnTo>
                    <a:pt x="370" y="49"/>
                  </a:lnTo>
                  <a:lnTo>
                    <a:pt x="368" y="49"/>
                  </a:lnTo>
                  <a:lnTo>
                    <a:pt x="370" y="54"/>
                  </a:lnTo>
                  <a:lnTo>
                    <a:pt x="370" y="56"/>
                  </a:lnTo>
                  <a:lnTo>
                    <a:pt x="368" y="56"/>
                  </a:lnTo>
                  <a:lnTo>
                    <a:pt x="365" y="56"/>
                  </a:lnTo>
                  <a:lnTo>
                    <a:pt x="363" y="59"/>
                  </a:lnTo>
                  <a:lnTo>
                    <a:pt x="363" y="59"/>
                  </a:lnTo>
                  <a:lnTo>
                    <a:pt x="360" y="61"/>
                  </a:lnTo>
                  <a:lnTo>
                    <a:pt x="360" y="64"/>
                  </a:lnTo>
                  <a:lnTo>
                    <a:pt x="360" y="64"/>
                  </a:lnTo>
                  <a:lnTo>
                    <a:pt x="358" y="66"/>
                  </a:lnTo>
                  <a:lnTo>
                    <a:pt x="358" y="68"/>
                  </a:lnTo>
                  <a:lnTo>
                    <a:pt x="356" y="68"/>
                  </a:lnTo>
                  <a:lnTo>
                    <a:pt x="353" y="73"/>
                  </a:lnTo>
                  <a:lnTo>
                    <a:pt x="351" y="78"/>
                  </a:lnTo>
                  <a:lnTo>
                    <a:pt x="353" y="78"/>
                  </a:lnTo>
                  <a:lnTo>
                    <a:pt x="356" y="80"/>
                  </a:lnTo>
                  <a:lnTo>
                    <a:pt x="356" y="80"/>
                  </a:lnTo>
                  <a:lnTo>
                    <a:pt x="356" y="80"/>
                  </a:lnTo>
                  <a:lnTo>
                    <a:pt x="353" y="82"/>
                  </a:lnTo>
                  <a:lnTo>
                    <a:pt x="356" y="82"/>
                  </a:lnTo>
                  <a:lnTo>
                    <a:pt x="356" y="85"/>
                  </a:lnTo>
                  <a:lnTo>
                    <a:pt x="358" y="85"/>
                  </a:lnTo>
                  <a:lnTo>
                    <a:pt x="358" y="85"/>
                  </a:lnTo>
                  <a:lnTo>
                    <a:pt x="356" y="87"/>
                  </a:lnTo>
                  <a:lnTo>
                    <a:pt x="353" y="87"/>
                  </a:lnTo>
                  <a:lnTo>
                    <a:pt x="353" y="87"/>
                  </a:lnTo>
                  <a:lnTo>
                    <a:pt x="353" y="90"/>
                  </a:lnTo>
                  <a:lnTo>
                    <a:pt x="353" y="92"/>
                  </a:lnTo>
                  <a:lnTo>
                    <a:pt x="353" y="92"/>
                  </a:lnTo>
                  <a:lnTo>
                    <a:pt x="353" y="92"/>
                  </a:lnTo>
                  <a:lnTo>
                    <a:pt x="353" y="90"/>
                  </a:lnTo>
                  <a:lnTo>
                    <a:pt x="351" y="87"/>
                  </a:lnTo>
                  <a:lnTo>
                    <a:pt x="349" y="87"/>
                  </a:lnTo>
                  <a:lnTo>
                    <a:pt x="349" y="87"/>
                  </a:lnTo>
                  <a:lnTo>
                    <a:pt x="346" y="87"/>
                  </a:lnTo>
                  <a:lnTo>
                    <a:pt x="346" y="92"/>
                  </a:lnTo>
                  <a:lnTo>
                    <a:pt x="346" y="92"/>
                  </a:lnTo>
                  <a:lnTo>
                    <a:pt x="346" y="92"/>
                  </a:lnTo>
                  <a:lnTo>
                    <a:pt x="346" y="90"/>
                  </a:lnTo>
                  <a:lnTo>
                    <a:pt x="344" y="87"/>
                  </a:lnTo>
                  <a:lnTo>
                    <a:pt x="337" y="85"/>
                  </a:lnTo>
                  <a:lnTo>
                    <a:pt x="335" y="85"/>
                  </a:lnTo>
                  <a:lnTo>
                    <a:pt x="332" y="85"/>
                  </a:lnTo>
                  <a:lnTo>
                    <a:pt x="332" y="85"/>
                  </a:lnTo>
                  <a:lnTo>
                    <a:pt x="332" y="87"/>
                  </a:lnTo>
                  <a:lnTo>
                    <a:pt x="330" y="87"/>
                  </a:lnTo>
                  <a:lnTo>
                    <a:pt x="330" y="87"/>
                  </a:lnTo>
                  <a:lnTo>
                    <a:pt x="327" y="90"/>
                  </a:lnTo>
                  <a:lnTo>
                    <a:pt x="327" y="90"/>
                  </a:lnTo>
                  <a:lnTo>
                    <a:pt x="327" y="92"/>
                  </a:lnTo>
                  <a:lnTo>
                    <a:pt x="327" y="94"/>
                  </a:lnTo>
                  <a:lnTo>
                    <a:pt x="327" y="94"/>
                  </a:lnTo>
                  <a:lnTo>
                    <a:pt x="327" y="97"/>
                  </a:lnTo>
                  <a:lnTo>
                    <a:pt x="327" y="94"/>
                  </a:lnTo>
                  <a:lnTo>
                    <a:pt x="325" y="94"/>
                  </a:lnTo>
                  <a:lnTo>
                    <a:pt x="325" y="97"/>
                  </a:lnTo>
                  <a:lnTo>
                    <a:pt x="325" y="97"/>
                  </a:lnTo>
                  <a:lnTo>
                    <a:pt x="325" y="92"/>
                  </a:lnTo>
                  <a:lnTo>
                    <a:pt x="327" y="87"/>
                  </a:lnTo>
                  <a:lnTo>
                    <a:pt x="327" y="85"/>
                  </a:lnTo>
                  <a:lnTo>
                    <a:pt x="327" y="85"/>
                  </a:lnTo>
                  <a:lnTo>
                    <a:pt x="327" y="82"/>
                  </a:lnTo>
                  <a:lnTo>
                    <a:pt x="323" y="78"/>
                  </a:lnTo>
                  <a:lnTo>
                    <a:pt x="320" y="75"/>
                  </a:lnTo>
                  <a:lnTo>
                    <a:pt x="320" y="73"/>
                  </a:lnTo>
                  <a:lnTo>
                    <a:pt x="318" y="71"/>
                  </a:lnTo>
                  <a:lnTo>
                    <a:pt x="316" y="68"/>
                  </a:lnTo>
                  <a:lnTo>
                    <a:pt x="313" y="66"/>
                  </a:lnTo>
                  <a:lnTo>
                    <a:pt x="311" y="66"/>
                  </a:lnTo>
                  <a:lnTo>
                    <a:pt x="309" y="64"/>
                  </a:lnTo>
                  <a:lnTo>
                    <a:pt x="306" y="64"/>
                  </a:lnTo>
                  <a:lnTo>
                    <a:pt x="304" y="64"/>
                  </a:lnTo>
                  <a:lnTo>
                    <a:pt x="304" y="66"/>
                  </a:lnTo>
                  <a:lnTo>
                    <a:pt x="304" y="68"/>
                  </a:lnTo>
                  <a:lnTo>
                    <a:pt x="302" y="71"/>
                  </a:lnTo>
                  <a:lnTo>
                    <a:pt x="299" y="71"/>
                  </a:lnTo>
                  <a:lnTo>
                    <a:pt x="299" y="71"/>
                  </a:lnTo>
                  <a:lnTo>
                    <a:pt x="297" y="68"/>
                  </a:lnTo>
                  <a:lnTo>
                    <a:pt x="297" y="71"/>
                  </a:lnTo>
                  <a:lnTo>
                    <a:pt x="294" y="71"/>
                  </a:lnTo>
                  <a:lnTo>
                    <a:pt x="294" y="71"/>
                  </a:lnTo>
                  <a:lnTo>
                    <a:pt x="294" y="71"/>
                  </a:lnTo>
                  <a:lnTo>
                    <a:pt x="292" y="68"/>
                  </a:lnTo>
                  <a:lnTo>
                    <a:pt x="292" y="68"/>
                  </a:lnTo>
                  <a:lnTo>
                    <a:pt x="290" y="68"/>
                  </a:lnTo>
                  <a:lnTo>
                    <a:pt x="292" y="71"/>
                  </a:lnTo>
                  <a:lnTo>
                    <a:pt x="292" y="71"/>
                  </a:lnTo>
                  <a:lnTo>
                    <a:pt x="292" y="73"/>
                  </a:lnTo>
                  <a:lnTo>
                    <a:pt x="290" y="73"/>
                  </a:lnTo>
                  <a:lnTo>
                    <a:pt x="290" y="75"/>
                  </a:lnTo>
                  <a:lnTo>
                    <a:pt x="290" y="75"/>
                  </a:lnTo>
                  <a:lnTo>
                    <a:pt x="290" y="78"/>
                  </a:lnTo>
                  <a:lnTo>
                    <a:pt x="287" y="80"/>
                  </a:lnTo>
                  <a:lnTo>
                    <a:pt x="285" y="82"/>
                  </a:lnTo>
                  <a:lnTo>
                    <a:pt x="285" y="80"/>
                  </a:lnTo>
                  <a:lnTo>
                    <a:pt x="285" y="80"/>
                  </a:lnTo>
                  <a:lnTo>
                    <a:pt x="285" y="78"/>
                  </a:lnTo>
                  <a:lnTo>
                    <a:pt x="283" y="78"/>
                  </a:lnTo>
                  <a:lnTo>
                    <a:pt x="283" y="80"/>
                  </a:lnTo>
                  <a:lnTo>
                    <a:pt x="283" y="80"/>
                  </a:lnTo>
                  <a:lnTo>
                    <a:pt x="283" y="80"/>
                  </a:lnTo>
                  <a:lnTo>
                    <a:pt x="283" y="78"/>
                  </a:lnTo>
                  <a:lnTo>
                    <a:pt x="283" y="75"/>
                  </a:lnTo>
                  <a:lnTo>
                    <a:pt x="283" y="75"/>
                  </a:lnTo>
                  <a:lnTo>
                    <a:pt x="283" y="73"/>
                  </a:lnTo>
                  <a:lnTo>
                    <a:pt x="283" y="75"/>
                  </a:lnTo>
                  <a:lnTo>
                    <a:pt x="280" y="75"/>
                  </a:lnTo>
                  <a:lnTo>
                    <a:pt x="280" y="78"/>
                  </a:lnTo>
                  <a:lnTo>
                    <a:pt x="280" y="80"/>
                  </a:lnTo>
                  <a:lnTo>
                    <a:pt x="278" y="80"/>
                  </a:lnTo>
                  <a:lnTo>
                    <a:pt x="276" y="80"/>
                  </a:lnTo>
                  <a:lnTo>
                    <a:pt x="276" y="80"/>
                  </a:lnTo>
                  <a:lnTo>
                    <a:pt x="276" y="82"/>
                  </a:lnTo>
                  <a:lnTo>
                    <a:pt x="273" y="82"/>
                  </a:lnTo>
                  <a:lnTo>
                    <a:pt x="273" y="85"/>
                  </a:lnTo>
                  <a:lnTo>
                    <a:pt x="273" y="87"/>
                  </a:lnTo>
                  <a:lnTo>
                    <a:pt x="273" y="87"/>
                  </a:lnTo>
                  <a:lnTo>
                    <a:pt x="276" y="90"/>
                  </a:lnTo>
                  <a:lnTo>
                    <a:pt x="276" y="92"/>
                  </a:lnTo>
                  <a:lnTo>
                    <a:pt x="276" y="92"/>
                  </a:lnTo>
                  <a:lnTo>
                    <a:pt x="273" y="92"/>
                  </a:lnTo>
                  <a:lnTo>
                    <a:pt x="271" y="90"/>
                  </a:lnTo>
                  <a:lnTo>
                    <a:pt x="271" y="90"/>
                  </a:lnTo>
                  <a:lnTo>
                    <a:pt x="269" y="90"/>
                  </a:lnTo>
                  <a:lnTo>
                    <a:pt x="269" y="90"/>
                  </a:lnTo>
                  <a:lnTo>
                    <a:pt x="269" y="92"/>
                  </a:lnTo>
                  <a:lnTo>
                    <a:pt x="269" y="92"/>
                  </a:lnTo>
                  <a:lnTo>
                    <a:pt x="266" y="92"/>
                  </a:lnTo>
                  <a:lnTo>
                    <a:pt x="266" y="92"/>
                  </a:lnTo>
                  <a:lnTo>
                    <a:pt x="266" y="94"/>
                  </a:lnTo>
                  <a:lnTo>
                    <a:pt x="266" y="94"/>
                  </a:lnTo>
                  <a:lnTo>
                    <a:pt x="266" y="97"/>
                  </a:lnTo>
                  <a:lnTo>
                    <a:pt x="269" y="97"/>
                  </a:lnTo>
                  <a:lnTo>
                    <a:pt x="269" y="97"/>
                  </a:lnTo>
                  <a:lnTo>
                    <a:pt x="269" y="97"/>
                  </a:lnTo>
                  <a:lnTo>
                    <a:pt x="269" y="99"/>
                  </a:lnTo>
                  <a:lnTo>
                    <a:pt x="269" y="99"/>
                  </a:lnTo>
                  <a:lnTo>
                    <a:pt x="266" y="99"/>
                  </a:lnTo>
                  <a:lnTo>
                    <a:pt x="264" y="97"/>
                  </a:lnTo>
                  <a:lnTo>
                    <a:pt x="261" y="94"/>
                  </a:lnTo>
                  <a:lnTo>
                    <a:pt x="261" y="97"/>
                  </a:lnTo>
                  <a:lnTo>
                    <a:pt x="261" y="97"/>
                  </a:lnTo>
                  <a:lnTo>
                    <a:pt x="261" y="99"/>
                  </a:lnTo>
                  <a:lnTo>
                    <a:pt x="259" y="99"/>
                  </a:lnTo>
                  <a:lnTo>
                    <a:pt x="259" y="99"/>
                  </a:lnTo>
                  <a:lnTo>
                    <a:pt x="257" y="99"/>
                  </a:lnTo>
                  <a:lnTo>
                    <a:pt x="257" y="104"/>
                  </a:lnTo>
                  <a:lnTo>
                    <a:pt x="254" y="106"/>
                  </a:lnTo>
                  <a:lnTo>
                    <a:pt x="257" y="108"/>
                  </a:lnTo>
                  <a:lnTo>
                    <a:pt x="257" y="111"/>
                  </a:lnTo>
                  <a:lnTo>
                    <a:pt x="259" y="106"/>
                  </a:lnTo>
                  <a:lnTo>
                    <a:pt x="259" y="106"/>
                  </a:lnTo>
                  <a:lnTo>
                    <a:pt x="259" y="108"/>
                  </a:lnTo>
                  <a:lnTo>
                    <a:pt x="259" y="108"/>
                  </a:lnTo>
                  <a:lnTo>
                    <a:pt x="259" y="111"/>
                  </a:lnTo>
                  <a:lnTo>
                    <a:pt x="257" y="113"/>
                  </a:lnTo>
                  <a:lnTo>
                    <a:pt x="257" y="113"/>
                  </a:lnTo>
                  <a:lnTo>
                    <a:pt x="254" y="113"/>
                  </a:lnTo>
                  <a:lnTo>
                    <a:pt x="254" y="113"/>
                  </a:lnTo>
                  <a:lnTo>
                    <a:pt x="254" y="116"/>
                  </a:lnTo>
                  <a:lnTo>
                    <a:pt x="254" y="118"/>
                  </a:lnTo>
                  <a:lnTo>
                    <a:pt x="254" y="118"/>
                  </a:lnTo>
                  <a:lnTo>
                    <a:pt x="257" y="118"/>
                  </a:lnTo>
                  <a:lnTo>
                    <a:pt x="259" y="118"/>
                  </a:lnTo>
                  <a:lnTo>
                    <a:pt x="259" y="118"/>
                  </a:lnTo>
                  <a:lnTo>
                    <a:pt x="259" y="118"/>
                  </a:lnTo>
                  <a:lnTo>
                    <a:pt x="259" y="118"/>
                  </a:lnTo>
                  <a:lnTo>
                    <a:pt x="257" y="118"/>
                  </a:lnTo>
                  <a:lnTo>
                    <a:pt x="254" y="118"/>
                  </a:lnTo>
                  <a:lnTo>
                    <a:pt x="252" y="118"/>
                  </a:lnTo>
                  <a:lnTo>
                    <a:pt x="250" y="118"/>
                  </a:lnTo>
                  <a:lnTo>
                    <a:pt x="250" y="116"/>
                  </a:lnTo>
                  <a:lnTo>
                    <a:pt x="247" y="116"/>
                  </a:lnTo>
                  <a:lnTo>
                    <a:pt x="245" y="116"/>
                  </a:lnTo>
                  <a:lnTo>
                    <a:pt x="245" y="118"/>
                  </a:lnTo>
                  <a:lnTo>
                    <a:pt x="243" y="118"/>
                  </a:lnTo>
                  <a:lnTo>
                    <a:pt x="243" y="116"/>
                  </a:lnTo>
                  <a:lnTo>
                    <a:pt x="240" y="113"/>
                  </a:lnTo>
                  <a:lnTo>
                    <a:pt x="240" y="116"/>
                  </a:lnTo>
                  <a:lnTo>
                    <a:pt x="240" y="118"/>
                  </a:lnTo>
                  <a:lnTo>
                    <a:pt x="240" y="120"/>
                  </a:lnTo>
                  <a:lnTo>
                    <a:pt x="238" y="120"/>
                  </a:lnTo>
                  <a:lnTo>
                    <a:pt x="238" y="120"/>
                  </a:lnTo>
                  <a:lnTo>
                    <a:pt x="236" y="120"/>
                  </a:lnTo>
                  <a:lnTo>
                    <a:pt x="238" y="123"/>
                  </a:lnTo>
                  <a:lnTo>
                    <a:pt x="238" y="125"/>
                  </a:lnTo>
                  <a:lnTo>
                    <a:pt x="240" y="125"/>
                  </a:lnTo>
                  <a:lnTo>
                    <a:pt x="240" y="127"/>
                  </a:lnTo>
                  <a:lnTo>
                    <a:pt x="240" y="130"/>
                  </a:lnTo>
                  <a:lnTo>
                    <a:pt x="243" y="130"/>
                  </a:lnTo>
                  <a:lnTo>
                    <a:pt x="243" y="130"/>
                  </a:lnTo>
                  <a:lnTo>
                    <a:pt x="240" y="132"/>
                  </a:lnTo>
                  <a:lnTo>
                    <a:pt x="240" y="134"/>
                  </a:lnTo>
                  <a:lnTo>
                    <a:pt x="240" y="134"/>
                  </a:lnTo>
                  <a:lnTo>
                    <a:pt x="240" y="134"/>
                  </a:lnTo>
                  <a:lnTo>
                    <a:pt x="238" y="132"/>
                  </a:lnTo>
                  <a:lnTo>
                    <a:pt x="238" y="132"/>
                  </a:lnTo>
                  <a:lnTo>
                    <a:pt x="236" y="132"/>
                  </a:lnTo>
                  <a:lnTo>
                    <a:pt x="236" y="134"/>
                  </a:lnTo>
                  <a:lnTo>
                    <a:pt x="236" y="137"/>
                  </a:lnTo>
                  <a:lnTo>
                    <a:pt x="236" y="142"/>
                  </a:lnTo>
                  <a:lnTo>
                    <a:pt x="236" y="142"/>
                  </a:lnTo>
                  <a:lnTo>
                    <a:pt x="236" y="142"/>
                  </a:lnTo>
                  <a:lnTo>
                    <a:pt x="233" y="142"/>
                  </a:lnTo>
                  <a:lnTo>
                    <a:pt x="233" y="139"/>
                  </a:lnTo>
                  <a:lnTo>
                    <a:pt x="231" y="137"/>
                  </a:lnTo>
                  <a:lnTo>
                    <a:pt x="231" y="132"/>
                  </a:lnTo>
                  <a:lnTo>
                    <a:pt x="228" y="130"/>
                  </a:lnTo>
                  <a:lnTo>
                    <a:pt x="228" y="125"/>
                  </a:lnTo>
                  <a:lnTo>
                    <a:pt x="226" y="120"/>
                  </a:lnTo>
                  <a:lnTo>
                    <a:pt x="226" y="120"/>
                  </a:lnTo>
                  <a:lnTo>
                    <a:pt x="224" y="123"/>
                  </a:lnTo>
                  <a:lnTo>
                    <a:pt x="221" y="125"/>
                  </a:lnTo>
                  <a:lnTo>
                    <a:pt x="221" y="127"/>
                  </a:lnTo>
                  <a:lnTo>
                    <a:pt x="219" y="130"/>
                  </a:lnTo>
                  <a:lnTo>
                    <a:pt x="217" y="130"/>
                  </a:lnTo>
                  <a:lnTo>
                    <a:pt x="214" y="132"/>
                  </a:lnTo>
                  <a:lnTo>
                    <a:pt x="214" y="132"/>
                  </a:lnTo>
                  <a:lnTo>
                    <a:pt x="212" y="134"/>
                  </a:lnTo>
                  <a:lnTo>
                    <a:pt x="210" y="139"/>
                  </a:lnTo>
                  <a:lnTo>
                    <a:pt x="210" y="142"/>
                  </a:lnTo>
                  <a:lnTo>
                    <a:pt x="207" y="144"/>
                  </a:lnTo>
                  <a:lnTo>
                    <a:pt x="210" y="146"/>
                  </a:lnTo>
                  <a:lnTo>
                    <a:pt x="210" y="151"/>
                  </a:lnTo>
                  <a:lnTo>
                    <a:pt x="210" y="153"/>
                  </a:lnTo>
                  <a:lnTo>
                    <a:pt x="210" y="153"/>
                  </a:lnTo>
                  <a:lnTo>
                    <a:pt x="210" y="156"/>
                  </a:lnTo>
                  <a:lnTo>
                    <a:pt x="210" y="156"/>
                  </a:lnTo>
                  <a:lnTo>
                    <a:pt x="203" y="160"/>
                  </a:lnTo>
                  <a:lnTo>
                    <a:pt x="200" y="163"/>
                  </a:lnTo>
                  <a:lnTo>
                    <a:pt x="198" y="165"/>
                  </a:lnTo>
                  <a:lnTo>
                    <a:pt x="198" y="168"/>
                  </a:lnTo>
                  <a:lnTo>
                    <a:pt x="195" y="170"/>
                  </a:lnTo>
                  <a:lnTo>
                    <a:pt x="193" y="172"/>
                  </a:lnTo>
                  <a:lnTo>
                    <a:pt x="191" y="177"/>
                  </a:lnTo>
                  <a:lnTo>
                    <a:pt x="188" y="182"/>
                  </a:lnTo>
                  <a:lnTo>
                    <a:pt x="184" y="184"/>
                  </a:lnTo>
                  <a:lnTo>
                    <a:pt x="181" y="186"/>
                  </a:lnTo>
                  <a:lnTo>
                    <a:pt x="179" y="189"/>
                  </a:lnTo>
                  <a:lnTo>
                    <a:pt x="170" y="191"/>
                  </a:lnTo>
                  <a:lnTo>
                    <a:pt x="165" y="194"/>
                  </a:lnTo>
                  <a:lnTo>
                    <a:pt x="158" y="194"/>
                  </a:lnTo>
                  <a:lnTo>
                    <a:pt x="153" y="196"/>
                  </a:lnTo>
                  <a:lnTo>
                    <a:pt x="148" y="196"/>
                  </a:lnTo>
                  <a:lnTo>
                    <a:pt x="144" y="196"/>
                  </a:lnTo>
                  <a:lnTo>
                    <a:pt x="137" y="201"/>
                  </a:lnTo>
                  <a:lnTo>
                    <a:pt x="132" y="203"/>
                  </a:lnTo>
                  <a:lnTo>
                    <a:pt x="127" y="203"/>
                  </a:lnTo>
                  <a:lnTo>
                    <a:pt x="125" y="203"/>
                  </a:lnTo>
                  <a:lnTo>
                    <a:pt x="120" y="208"/>
                  </a:lnTo>
                  <a:lnTo>
                    <a:pt x="115" y="208"/>
                  </a:lnTo>
                  <a:lnTo>
                    <a:pt x="111" y="210"/>
                  </a:lnTo>
                  <a:lnTo>
                    <a:pt x="108" y="210"/>
                  </a:lnTo>
                  <a:lnTo>
                    <a:pt x="106" y="208"/>
                  </a:lnTo>
                  <a:lnTo>
                    <a:pt x="104" y="208"/>
                  </a:lnTo>
                  <a:lnTo>
                    <a:pt x="101" y="208"/>
                  </a:lnTo>
                  <a:lnTo>
                    <a:pt x="99" y="208"/>
                  </a:lnTo>
                  <a:lnTo>
                    <a:pt x="96" y="210"/>
                  </a:lnTo>
                  <a:lnTo>
                    <a:pt x="85" y="217"/>
                  </a:lnTo>
                  <a:lnTo>
                    <a:pt x="82" y="220"/>
                  </a:lnTo>
                  <a:lnTo>
                    <a:pt x="80" y="222"/>
                  </a:lnTo>
                  <a:lnTo>
                    <a:pt x="75" y="224"/>
                  </a:lnTo>
                  <a:lnTo>
                    <a:pt x="73" y="227"/>
                  </a:lnTo>
                  <a:lnTo>
                    <a:pt x="68" y="229"/>
                  </a:lnTo>
                  <a:lnTo>
                    <a:pt x="61" y="231"/>
                  </a:lnTo>
                  <a:lnTo>
                    <a:pt x="59" y="234"/>
                  </a:lnTo>
                  <a:lnTo>
                    <a:pt x="56" y="236"/>
                  </a:lnTo>
                  <a:lnTo>
                    <a:pt x="52" y="243"/>
                  </a:lnTo>
                  <a:lnTo>
                    <a:pt x="49" y="243"/>
                  </a:lnTo>
                  <a:lnTo>
                    <a:pt x="49" y="246"/>
                  </a:lnTo>
                  <a:lnTo>
                    <a:pt x="47" y="248"/>
                  </a:lnTo>
                  <a:lnTo>
                    <a:pt x="45" y="248"/>
                  </a:lnTo>
                  <a:lnTo>
                    <a:pt x="47" y="243"/>
                  </a:lnTo>
                  <a:lnTo>
                    <a:pt x="45" y="241"/>
                  </a:lnTo>
                  <a:lnTo>
                    <a:pt x="47" y="236"/>
                  </a:lnTo>
                  <a:lnTo>
                    <a:pt x="47" y="234"/>
                  </a:lnTo>
                  <a:lnTo>
                    <a:pt x="45" y="234"/>
                  </a:lnTo>
                  <a:lnTo>
                    <a:pt x="45" y="236"/>
                  </a:lnTo>
                  <a:lnTo>
                    <a:pt x="40" y="243"/>
                  </a:lnTo>
                  <a:lnTo>
                    <a:pt x="38" y="250"/>
                  </a:lnTo>
                  <a:lnTo>
                    <a:pt x="38" y="255"/>
                  </a:lnTo>
                  <a:lnTo>
                    <a:pt x="38" y="257"/>
                  </a:lnTo>
                  <a:lnTo>
                    <a:pt x="38" y="260"/>
                  </a:lnTo>
                  <a:lnTo>
                    <a:pt x="35" y="262"/>
                  </a:lnTo>
                  <a:lnTo>
                    <a:pt x="35" y="264"/>
                  </a:lnTo>
                  <a:lnTo>
                    <a:pt x="35" y="267"/>
                  </a:lnTo>
                  <a:lnTo>
                    <a:pt x="30" y="274"/>
                  </a:lnTo>
                  <a:lnTo>
                    <a:pt x="28" y="276"/>
                  </a:lnTo>
                  <a:lnTo>
                    <a:pt x="26" y="281"/>
                  </a:lnTo>
                  <a:lnTo>
                    <a:pt x="26" y="286"/>
                  </a:lnTo>
                  <a:lnTo>
                    <a:pt x="26" y="288"/>
                  </a:lnTo>
                  <a:lnTo>
                    <a:pt x="26" y="293"/>
                  </a:lnTo>
                  <a:lnTo>
                    <a:pt x="28" y="293"/>
                  </a:lnTo>
                  <a:lnTo>
                    <a:pt x="28" y="300"/>
                  </a:lnTo>
                  <a:lnTo>
                    <a:pt x="28" y="305"/>
                  </a:lnTo>
                  <a:lnTo>
                    <a:pt x="30" y="312"/>
                  </a:lnTo>
                  <a:lnTo>
                    <a:pt x="33" y="319"/>
                  </a:lnTo>
                  <a:lnTo>
                    <a:pt x="33" y="321"/>
                  </a:lnTo>
                  <a:lnTo>
                    <a:pt x="33" y="324"/>
                  </a:lnTo>
                  <a:lnTo>
                    <a:pt x="33" y="328"/>
                  </a:lnTo>
                  <a:lnTo>
                    <a:pt x="30" y="328"/>
                  </a:lnTo>
                  <a:lnTo>
                    <a:pt x="28" y="331"/>
                  </a:lnTo>
                  <a:lnTo>
                    <a:pt x="28" y="328"/>
                  </a:lnTo>
                  <a:lnTo>
                    <a:pt x="28" y="326"/>
                  </a:lnTo>
                  <a:lnTo>
                    <a:pt x="28" y="321"/>
                  </a:lnTo>
                  <a:lnTo>
                    <a:pt x="26" y="321"/>
                  </a:lnTo>
                  <a:lnTo>
                    <a:pt x="26" y="324"/>
                  </a:lnTo>
                  <a:lnTo>
                    <a:pt x="23" y="326"/>
                  </a:lnTo>
                  <a:lnTo>
                    <a:pt x="23" y="324"/>
                  </a:lnTo>
                  <a:lnTo>
                    <a:pt x="23" y="324"/>
                  </a:lnTo>
                  <a:lnTo>
                    <a:pt x="23" y="324"/>
                  </a:lnTo>
                  <a:lnTo>
                    <a:pt x="23" y="321"/>
                  </a:lnTo>
                  <a:lnTo>
                    <a:pt x="26" y="319"/>
                  </a:lnTo>
                  <a:lnTo>
                    <a:pt x="23" y="317"/>
                  </a:lnTo>
                  <a:lnTo>
                    <a:pt x="23" y="314"/>
                  </a:lnTo>
                  <a:lnTo>
                    <a:pt x="21" y="314"/>
                  </a:lnTo>
                  <a:lnTo>
                    <a:pt x="21" y="314"/>
                  </a:lnTo>
                  <a:lnTo>
                    <a:pt x="19" y="317"/>
                  </a:lnTo>
                  <a:lnTo>
                    <a:pt x="21" y="319"/>
                  </a:lnTo>
                  <a:lnTo>
                    <a:pt x="21" y="324"/>
                  </a:lnTo>
                  <a:lnTo>
                    <a:pt x="23" y="326"/>
                  </a:lnTo>
                  <a:lnTo>
                    <a:pt x="23" y="326"/>
                  </a:lnTo>
                  <a:lnTo>
                    <a:pt x="26" y="328"/>
                  </a:lnTo>
                  <a:lnTo>
                    <a:pt x="23" y="333"/>
                  </a:lnTo>
                  <a:lnTo>
                    <a:pt x="23" y="333"/>
                  </a:lnTo>
                  <a:lnTo>
                    <a:pt x="21" y="333"/>
                  </a:lnTo>
                  <a:lnTo>
                    <a:pt x="19" y="333"/>
                  </a:lnTo>
                  <a:lnTo>
                    <a:pt x="19" y="331"/>
                  </a:lnTo>
                  <a:lnTo>
                    <a:pt x="19" y="326"/>
                  </a:lnTo>
                  <a:lnTo>
                    <a:pt x="19" y="324"/>
                  </a:lnTo>
                  <a:lnTo>
                    <a:pt x="16" y="324"/>
                  </a:lnTo>
                  <a:lnTo>
                    <a:pt x="16" y="324"/>
                  </a:lnTo>
                  <a:lnTo>
                    <a:pt x="16" y="326"/>
                  </a:lnTo>
                  <a:lnTo>
                    <a:pt x="16" y="326"/>
                  </a:lnTo>
                  <a:lnTo>
                    <a:pt x="16" y="326"/>
                  </a:lnTo>
                  <a:lnTo>
                    <a:pt x="14" y="326"/>
                  </a:lnTo>
                  <a:lnTo>
                    <a:pt x="14" y="326"/>
                  </a:lnTo>
                  <a:lnTo>
                    <a:pt x="14" y="326"/>
                  </a:lnTo>
                  <a:lnTo>
                    <a:pt x="14" y="326"/>
                  </a:lnTo>
                  <a:lnTo>
                    <a:pt x="16" y="331"/>
                  </a:lnTo>
                  <a:lnTo>
                    <a:pt x="21" y="340"/>
                  </a:lnTo>
                  <a:lnTo>
                    <a:pt x="23" y="350"/>
                  </a:lnTo>
                  <a:lnTo>
                    <a:pt x="23" y="354"/>
                  </a:lnTo>
                  <a:lnTo>
                    <a:pt x="23" y="364"/>
                  </a:lnTo>
                  <a:lnTo>
                    <a:pt x="23" y="366"/>
                  </a:lnTo>
                  <a:lnTo>
                    <a:pt x="23" y="371"/>
                  </a:lnTo>
                  <a:lnTo>
                    <a:pt x="26" y="376"/>
                  </a:lnTo>
                  <a:lnTo>
                    <a:pt x="26" y="378"/>
                  </a:lnTo>
                  <a:lnTo>
                    <a:pt x="26" y="380"/>
                  </a:lnTo>
                  <a:lnTo>
                    <a:pt x="26" y="383"/>
                  </a:lnTo>
                  <a:lnTo>
                    <a:pt x="28" y="387"/>
                  </a:lnTo>
                  <a:lnTo>
                    <a:pt x="28" y="395"/>
                  </a:lnTo>
                  <a:lnTo>
                    <a:pt x="28" y="397"/>
                  </a:lnTo>
                  <a:lnTo>
                    <a:pt x="28" y="399"/>
                  </a:lnTo>
                  <a:lnTo>
                    <a:pt x="26" y="406"/>
                  </a:lnTo>
                  <a:lnTo>
                    <a:pt x="26" y="411"/>
                  </a:lnTo>
                  <a:lnTo>
                    <a:pt x="26" y="418"/>
                  </a:lnTo>
                  <a:lnTo>
                    <a:pt x="26" y="423"/>
                  </a:lnTo>
                  <a:lnTo>
                    <a:pt x="26" y="425"/>
                  </a:lnTo>
                  <a:lnTo>
                    <a:pt x="26" y="432"/>
                  </a:lnTo>
                  <a:lnTo>
                    <a:pt x="28" y="442"/>
                  </a:lnTo>
                  <a:lnTo>
                    <a:pt x="28" y="447"/>
                  </a:lnTo>
                  <a:lnTo>
                    <a:pt x="23" y="456"/>
                  </a:lnTo>
                  <a:lnTo>
                    <a:pt x="23" y="461"/>
                  </a:lnTo>
                  <a:lnTo>
                    <a:pt x="21" y="461"/>
                  </a:lnTo>
                  <a:lnTo>
                    <a:pt x="21" y="463"/>
                  </a:lnTo>
                  <a:lnTo>
                    <a:pt x="19" y="470"/>
                  </a:lnTo>
                  <a:lnTo>
                    <a:pt x="19" y="473"/>
                  </a:lnTo>
                  <a:lnTo>
                    <a:pt x="16" y="477"/>
                  </a:lnTo>
                  <a:lnTo>
                    <a:pt x="14" y="480"/>
                  </a:lnTo>
                  <a:lnTo>
                    <a:pt x="9" y="482"/>
                  </a:lnTo>
                  <a:lnTo>
                    <a:pt x="7" y="482"/>
                  </a:lnTo>
                  <a:lnTo>
                    <a:pt x="5" y="482"/>
                  </a:lnTo>
                  <a:lnTo>
                    <a:pt x="5" y="480"/>
                  </a:lnTo>
                  <a:lnTo>
                    <a:pt x="2" y="487"/>
                  </a:lnTo>
                  <a:lnTo>
                    <a:pt x="0" y="491"/>
                  </a:lnTo>
                  <a:lnTo>
                    <a:pt x="0" y="494"/>
                  </a:lnTo>
                  <a:lnTo>
                    <a:pt x="0" y="496"/>
                  </a:lnTo>
                  <a:lnTo>
                    <a:pt x="0" y="499"/>
                  </a:lnTo>
                  <a:lnTo>
                    <a:pt x="2" y="496"/>
                  </a:lnTo>
                  <a:lnTo>
                    <a:pt x="2" y="496"/>
                  </a:lnTo>
                  <a:lnTo>
                    <a:pt x="7" y="499"/>
                  </a:lnTo>
                  <a:lnTo>
                    <a:pt x="9" y="501"/>
                  </a:lnTo>
                  <a:lnTo>
                    <a:pt x="12" y="508"/>
                  </a:lnTo>
                  <a:lnTo>
                    <a:pt x="16" y="508"/>
                  </a:lnTo>
                  <a:lnTo>
                    <a:pt x="19" y="510"/>
                  </a:lnTo>
                  <a:lnTo>
                    <a:pt x="26" y="513"/>
                  </a:lnTo>
                  <a:lnTo>
                    <a:pt x="30" y="513"/>
                  </a:lnTo>
                  <a:lnTo>
                    <a:pt x="38" y="513"/>
                  </a:lnTo>
                  <a:lnTo>
                    <a:pt x="40" y="513"/>
                  </a:lnTo>
                  <a:lnTo>
                    <a:pt x="42" y="513"/>
                  </a:lnTo>
                  <a:lnTo>
                    <a:pt x="45" y="513"/>
                  </a:lnTo>
                  <a:lnTo>
                    <a:pt x="49" y="510"/>
                  </a:lnTo>
                  <a:lnTo>
                    <a:pt x="56" y="506"/>
                  </a:lnTo>
                  <a:lnTo>
                    <a:pt x="66" y="501"/>
                  </a:lnTo>
                  <a:lnTo>
                    <a:pt x="68" y="501"/>
                  </a:lnTo>
                  <a:lnTo>
                    <a:pt x="73" y="501"/>
                  </a:lnTo>
                  <a:lnTo>
                    <a:pt x="75" y="499"/>
                  </a:lnTo>
                  <a:lnTo>
                    <a:pt x="82" y="491"/>
                  </a:lnTo>
                  <a:lnTo>
                    <a:pt x="82" y="491"/>
                  </a:lnTo>
                  <a:lnTo>
                    <a:pt x="87" y="489"/>
                  </a:lnTo>
                  <a:lnTo>
                    <a:pt x="92" y="489"/>
                  </a:lnTo>
                  <a:lnTo>
                    <a:pt x="96" y="489"/>
                  </a:lnTo>
                  <a:lnTo>
                    <a:pt x="99" y="489"/>
                  </a:lnTo>
                  <a:lnTo>
                    <a:pt x="104" y="487"/>
                  </a:lnTo>
                  <a:lnTo>
                    <a:pt x="115" y="487"/>
                  </a:lnTo>
                  <a:lnTo>
                    <a:pt x="120" y="487"/>
                  </a:lnTo>
                  <a:lnTo>
                    <a:pt x="125" y="487"/>
                  </a:lnTo>
                  <a:lnTo>
                    <a:pt x="125" y="487"/>
                  </a:lnTo>
                  <a:lnTo>
                    <a:pt x="127" y="489"/>
                  </a:lnTo>
                  <a:lnTo>
                    <a:pt x="139" y="489"/>
                  </a:lnTo>
                  <a:lnTo>
                    <a:pt x="141" y="487"/>
                  </a:lnTo>
                  <a:lnTo>
                    <a:pt x="144" y="489"/>
                  </a:lnTo>
                  <a:lnTo>
                    <a:pt x="146" y="489"/>
                  </a:lnTo>
                  <a:lnTo>
                    <a:pt x="148" y="489"/>
                  </a:lnTo>
                  <a:lnTo>
                    <a:pt x="151" y="489"/>
                  </a:lnTo>
                  <a:lnTo>
                    <a:pt x="153" y="487"/>
                  </a:lnTo>
                  <a:lnTo>
                    <a:pt x="160" y="482"/>
                  </a:lnTo>
                  <a:lnTo>
                    <a:pt x="162" y="480"/>
                  </a:lnTo>
                  <a:lnTo>
                    <a:pt x="167" y="473"/>
                  </a:lnTo>
                  <a:lnTo>
                    <a:pt x="170" y="470"/>
                  </a:lnTo>
                  <a:lnTo>
                    <a:pt x="174" y="468"/>
                  </a:lnTo>
                  <a:lnTo>
                    <a:pt x="177" y="468"/>
                  </a:lnTo>
                  <a:lnTo>
                    <a:pt x="181" y="468"/>
                  </a:lnTo>
                  <a:lnTo>
                    <a:pt x="191" y="461"/>
                  </a:lnTo>
                  <a:lnTo>
                    <a:pt x="195" y="461"/>
                  </a:lnTo>
                  <a:lnTo>
                    <a:pt x="198" y="458"/>
                  </a:lnTo>
                  <a:lnTo>
                    <a:pt x="205" y="454"/>
                  </a:lnTo>
                  <a:lnTo>
                    <a:pt x="210" y="454"/>
                  </a:lnTo>
                  <a:lnTo>
                    <a:pt x="221" y="454"/>
                  </a:lnTo>
                  <a:lnTo>
                    <a:pt x="226" y="454"/>
                  </a:lnTo>
                  <a:lnTo>
                    <a:pt x="231" y="454"/>
                  </a:lnTo>
                  <a:lnTo>
                    <a:pt x="238" y="451"/>
                  </a:lnTo>
                  <a:lnTo>
                    <a:pt x="245" y="449"/>
                  </a:lnTo>
                  <a:lnTo>
                    <a:pt x="254" y="447"/>
                  </a:lnTo>
                  <a:lnTo>
                    <a:pt x="264" y="442"/>
                  </a:lnTo>
                  <a:lnTo>
                    <a:pt x="269" y="442"/>
                  </a:lnTo>
                  <a:lnTo>
                    <a:pt x="276" y="439"/>
                  </a:lnTo>
                  <a:lnTo>
                    <a:pt x="285" y="439"/>
                  </a:lnTo>
                  <a:lnTo>
                    <a:pt x="297" y="439"/>
                  </a:lnTo>
                  <a:lnTo>
                    <a:pt x="299" y="439"/>
                  </a:lnTo>
                  <a:lnTo>
                    <a:pt x="302" y="439"/>
                  </a:lnTo>
                  <a:lnTo>
                    <a:pt x="304" y="437"/>
                  </a:lnTo>
                  <a:lnTo>
                    <a:pt x="306" y="437"/>
                  </a:lnTo>
                  <a:lnTo>
                    <a:pt x="309" y="439"/>
                  </a:lnTo>
                  <a:lnTo>
                    <a:pt x="313" y="442"/>
                  </a:lnTo>
                  <a:lnTo>
                    <a:pt x="320" y="449"/>
                  </a:lnTo>
                  <a:lnTo>
                    <a:pt x="320" y="449"/>
                  </a:lnTo>
                  <a:lnTo>
                    <a:pt x="327" y="447"/>
                  </a:lnTo>
                  <a:lnTo>
                    <a:pt x="330" y="447"/>
                  </a:lnTo>
                  <a:lnTo>
                    <a:pt x="335" y="451"/>
                  </a:lnTo>
                  <a:lnTo>
                    <a:pt x="339" y="451"/>
                  </a:lnTo>
                  <a:lnTo>
                    <a:pt x="342" y="451"/>
                  </a:lnTo>
                  <a:lnTo>
                    <a:pt x="344" y="454"/>
                  </a:lnTo>
                  <a:lnTo>
                    <a:pt x="344" y="454"/>
                  </a:lnTo>
                  <a:lnTo>
                    <a:pt x="346" y="456"/>
                  </a:lnTo>
                  <a:lnTo>
                    <a:pt x="351" y="461"/>
                  </a:lnTo>
                  <a:lnTo>
                    <a:pt x="351" y="463"/>
                  </a:lnTo>
                  <a:lnTo>
                    <a:pt x="349" y="463"/>
                  </a:lnTo>
                  <a:lnTo>
                    <a:pt x="349" y="463"/>
                  </a:lnTo>
                  <a:lnTo>
                    <a:pt x="346" y="463"/>
                  </a:lnTo>
                  <a:lnTo>
                    <a:pt x="346" y="468"/>
                  </a:lnTo>
                  <a:lnTo>
                    <a:pt x="346" y="473"/>
                  </a:lnTo>
                  <a:lnTo>
                    <a:pt x="353" y="473"/>
                  </a:lnTo>
                  <a:lnTo>
                    <a:pt x="353" y="475"/>
                  </a:lnTo>
                  <a:lnTo>
                    <a:pt x="353" y="477"/>
                  </a:lnTo>
                  <a:lnTo>
                    <a:pt x="353" y="480"/>
                  </a:lnTo>
                  <a:lnTo>
                    <a:pt x="353" y="482"/>
                  </a:lnTo>
                  <a:lnTo>
                    <a:pt x="356" y="487"/>
                  </a:lnTo>
                  <a:lnTo>
                    <a:pt x="356" y="489"/>
                  </a:lnTo>
                  <a:lnTo>
                    <a:pt x="356" y="489"/>
                  </a:lnTo>
                  <a:lnTo>
                    <a:pt x="356" y="494"/>
                  </a:lnTo>
                  <a:lnTo>
                    <a:pt x="356" y="494"/>
                  </a:lnTo>
                  <a:lnTo>
                    <a:pt x="356" y="499"/>
                  </a:lnTo>
                  <a:lnTo>
                    <a:pt x="356" y="503"/>
                  </a:lnTo>
                  <a:lnTo>
                    <a:pt x="356" y="503"/>
                  </a:lnTo>
                  <a:lnTo>
                    <a:pt x="353" y="503"/>
                  </a:lnTo>
                  <a:lnTo>
                    <a:pt x="353" y="501"/>
                  </a:lnTo>
                  <a:lnTo>
                    <a:pt x="351" y="501"/>
                  </a:lnTo>
                  <a:lnTo>
                    <a:pt x="351" y="501"/>
                  </a:lnTo>
                  <a:lnTo>
                    <a:pt x="351" y="501"/>
                  </a:lnTo>
                  <a:lnTo>
                    <a:pt x="349" y="503"/>
                  </a:lnTo>
                  <a:lnTo>
                    <a:pt x="351" y="503"/>
                  </a:lnTo>
                  <a:lnTo>
                    <a:pt x="351" y="503"/>
                  </a:lnTo>
                  <a:lnTo>
                    <a:pt x="353" y="503"/>
                  </a:lnTo>
                  <a:lnTo>
                    <a:pt x="353" y="506"/>
                  </a:lnTo>
                  <a:lnTo>
                    <a:pt x="353" y="506"/>
                  </a:lnTo>
                  <a:lnTo>
                    <a:pt x="356" y="510"/>
                  </a:lnTo>
                  <a:lnTo>
                    <a:pt x="358" y="510"/>
                  </a:lnTo>
                  <a:lnTo>
                    <a:pt x="358" y="508"/>
                  </a:lnTo>
                  <a:lnTo>
                    <a:pt x="360" y="510"/>
                  </a:lnTo>
                  <a:lnTo>
                    <a:pt x="360" y="510"/>
                  </a:lnTo>
                  <a:lnTo>
                    <a:pt x="363" y="510"/>
                  </a:lnTo>
                  <a:lnTo>
                    <a:pt x="363" y="506"/>
                  </a:lnTo>
                  <a:lnTo>
                    <a:pt x="363" y="506"/>
                  </a:lnTo>
                  <a:lnTo>
                    <a:pt x="363" y="503"/>
                  </a:lnTo>
                  <a:lnTo>
                    <a:pt x="363" y="503"/>
                  </a:lnTo>
                  <a:lnTo>
                    <a:pt x="365" y="503"/>
                  </a:lnTo>
                  <a:lnTo>
                    <a:pt x="368" y="499"/>
                  </a:lnTo>
                  <a:lnTo>
                    <a:pt x="377" y="491"/>
                  </a:lnTo>
                  <a:lnTo>
                    <a:pt x="379" y="489"/>
                  </a:lnTo>
                  <a:lnTo>
                    <a:pt x="382" y="489"/>
                  </a:lnTo>
                  <a:lnTo>
                    <a:pt x="386" y="487"/>
                  </a:lnTo>
                  <a:lnTo>
                    <a:pt x="389" y="484"/>
                  </a:lnTo>
                  <a:lnTo>
                    <a:pt x="391" y="484"/>
                  </a:lnTo>
                  <a:lnTo>
                    <a:pt x="393" y="484"/>
                  </a:lnTo>
                  <a:lnTo>
                    <a:pt x="396" y="482"/>
                  </a:lnTo>
                  <a:lnTo>
                    <a:pt x="398" y="477"/>
                  </a:lnTo>
                  <a:lnTo>
                    <a:pt x="403" y="473"/>
                  </a:lnTo>
                  <a:lnTo>
                    <a:pt x="405" y="470"/>
                  </a:lnTo>
                  <a:lnTo>
                    <a:pt x="408" y="468"/>
                  </a:lnTo>
                  <a:lnTo>
                    <a:pt x="412" y="465"/>
                  </a:lnTo>
                  <a:lnTo>
                    <a:pt x="412" y="463"/>
                  </a:lnTo>
                  <a:lnTo>
                    <a:pt x="412" y="461"/>
                  </a:lnTo>
                  <a:lnTo>
                    <a:pt x="415" y="463"/>
                  </a:lnTo>
                  <a:lnTo>
                    <a:pt x="415" y="465"/>
                  </a:lnTo>
                  <a:lnTo>
                    <a:pt x="412" y="470"/>
                  </a:lnTo>
                  <a:lnTo>
                    <a:pt x="410" y="473"/>
                  </a:lnTo>
                  <a:lnTo>
                    <a:pt x="410" y="473"/>
                  </a:lnTo>
                  <a:lnTo>
                    <a:pt x="408" y="475"/>
                  </a:lnTo>
                  <a:lnTo>
                    <a:pt x="408" y="480"/>
                  </a:lnTo>
                  <a:lnTo>
                    <a:pt x="408" y="482"/>
                  </a:lnTo>
                  <a:lnTo>
                    <a:pt x="403" y="484"/>
                  </a:lnTo>
                  <a:lnTo>
                    <a:pt x="401" y="487"/>
                  </a:lnTo>
                  <a:lnTo>
                    <a:pt x="396" y="494"/>
                  </a:lnTo>
                  <a:lnTo>
                    <a:pt x="393" y="496"/>
                  </a:lnTo>
                  <a:lnTo>
                    <a:pt x="393" y="499"/>
                  </a:lnTo>
                  <a:lnTo>
                    <a:pt x="391" y="501"/>
                  </a:lnTo>
                  <a:lnTo>
                    <a:pt x="391" y="503"/>
                  </a:lnTo>
                  <a:lnTo>
                    <a:pt x="389" y="506"/>
                  </a:lnTo>
                  <a:lnTo>
                    <a:pt x="386" y="510"/>
                  </a:lnTo>
                  <a:lnTo>
                    <a:pt x="384" y="510"/>
                  </a:lnTo>
                  <a:lnTo>
                    <a:pt x="384" y="510"/>
                  </a:lnTo>
                  <a:lnTo>
                    <a:pt x="382" y="510"/>
                  </a:lnTo>
                  <a:lnTo>
                    <a:pt x="379" y="510"/>
                  </a:lnTo>
                  <a:lnTo>
                    <a:pt x="375" y="517"/>
                  </a:lnTo>
                  <a:lnTo>
                    <a:pt x="377" y="517"/>
                  </a:lnTo>
                  <a:lnTo>
                    <a:pt x="377" y="517"/>
                  </a:lnTo>
                  <a:lnTo>
                    <a:pt x="379" y="517"/>
                  </a:lnTo>
                  <a:lnTo>
                    <a:pt x="382" y="515"/>
                  </a:lnTo>
                  <a:lnTo>
                    <a:pt x="386" y="515"/>
                  </a:lnTo>
                  <a:lnTo>
                    <a:pt x="386" y="515"/>
                  </a:lnTo>
                  <a:lnTo>
                    <a:pt x="389" y="515"/>
                  </a:lnTo>
                  <a:lnTo>
                    <a:pt x="396" y="506"/>
                  </a:lnTo>
                  <a:lnTo>
                    <a:pt x="401" y="501"/>
                  </a:lnTo>
                  <a:lnTo>
                    <a:pt x="403" y="499"/>
                  </a:lnTo>
                  <a:lnTo>
                    <a:pt x="403" y="496"/>
                  </a:lnTo>
                  <a:lnTo>
                    <a:pt x="405" y="494"/>
                  </a:lnTo>
                  <a:lnTo>
                    <a:pt x="405" y="496"/>
                  </a:lnTo>
                  <a:lnTo>
                    <a:pt x="405" y="499"/>
                  </a:lnTo>
                  <a:lnTo>
                    <a:pt x="408" y="503"/>
                  </a:lnTo>
                  <a:lnTo>
                    <a:pt x="408" y="506"/>
                  </a:lnTo>
                  <a:lnTo>
                    <a:pt x="405" y="513"/>
                  </a:lnTo>
                  <a:lnTo>
                    <a:pt x="401" y="517"/>
                  </a:lnTo>
                  <a:lnTo>
                    <a:pt x="398" y="520"/>
                  </a:lnTo>
                  <a:lnTo>
                    <a:pt x="396" y="522"/>
                  </a:lnTo>
                  <a:lnTo>
                    <a:pt x="393" y="525"/>
                  </a:lnTo>
                  <a:lnTo>
                    <a:pt x="398" y="525"/>
                  </a:lnTo>
                  <a:lnTo>
                    <a:pt x="401" y="525"/>
                  </a:lnTo>
                  <a:lnTo>
                    <a:pt x="403" y="525"/>
                  </a:lnTo>
                  <a:lnTo>
                    <a:pt x="405" y="522"/>
                  </a:lnTo>
                  <a:lnTo>
                    <a:pt x="408" y="522"/>
                  </a:lnTo>
                  <a:lnTo>
                    <a:pt x="408" y="522"/>
                  </a:lnTo>
                  <a:lnTo>
                    <a:pt x="410" y="522"/>
                  </a:lnTo>
                  <a:lnTo>
                    <a:pt x="412" y="520"/>
                  </a:lnTo>
                  <a:lnTo>
                    <a:pt x="415" y="520"/>
                  </a:lnTo>
                  <a:lnTo>
                    <a:pt x="415" y="520"/>
                  </a:lnTo>
                  <a:lnTo>
                    <a:pt x="415" y="520"/>
                  </a:lnTo>
                  <a:lnTo>
                    <a:pt x="415" y="520"/>
                  </a:lnTo>
                  <a:lnTo>
                    <a:pt x="415" y="522"/>
                  </a:lnTo>
                  <a:lnTo>
                    <a:pt x="412" y="525"/>
                  </a:lnTo>
                  <a:lnTo>
                    <a:pt x="412" y="525"/>
                  </a:lnTo>
                  <a:lnTo>
                    <a:pt x="412" y="522"/>
                  </a:lnTo>
                  <a:lnTo>
                    <a:pt x="410" y="522"/>
                  </a:lnTo>
                  <a:lnTo>
                    <a:pt x="410" y="525"/>
                  </a:lnTo>
                  <a:lnTo>
                    <a:pt x="408" y="525"/>
                  </a:lnTo>
                  <a:lnTo>
                    <a:pt x="408" y="525"/>
                  </a:lnTo>
                  <a:lnTo>
                    <a:pt x="408" y="527"/>
                  </a:lnTo>
                  <a:lnTo>
                    <a:pt x="410" y="529"/>
                  </a:lnTo>
                  <a:lnTo>
                    <a:pt x="412" y="534"/>
                  </a:lnTo>
                  <a:lnTo>
                    <a:pt x="412" y="534"/>
                  </a:lnTo>
                  <a:lnTo>
                    <a:pt x="415" y="541"/>
                  </a:lnTo>
                  <a:lnTo>
                    <a:pt x="412" y="548"/>
                  </a:lnTo>
                  <a:lnTo>
                    <a:pt x="412" y="548"/>
                  </a:lnTo>
                  <a:lnTo>
                    <a:pt x="410" y="553"/>
                  </a:lnTo>
                  <a:lnTo>
                    <a:pt x="408" y="555"/>
                  </a:lnTo>
                  <a:lnTo>
                    <a:pt x="408" y="558"/>
                  </a:lnTo>
                  <a:lnTo>
                    <a:pt x="405" y="560"/>
                  </a:lnTo>
                  <a:lnTo>
                    <a:pt x="408" y="562"/>
                  </a:lnTo>
                  <a:lnTo>
                    <a:pt x="410" y="570"/>
                  </a:lnTo>
                  <a:lnTo>
                    <a:pt x="410" y="574"/>
                  </a:lnTo>
                  <a:lnTo>
                    <a:pt x="412" y="577"/>
                  </a:lnTo>
                  <a:lnTo>
                    <a:pt x="419" y="577"/>
                  </a:lnTo>
                  <a:lnTo>
                    <a:pt x="422" y="579"/>
                  </a:lnTo>
                  <a:lnTo>
                    <a:pt x="424" y="584"/>
                  </a:lnTo>
                  <a:lnTo>
                    <a:pt x="424" y="584"/>
                  </a:lnTo>
                  <a:lnTo>
                    <a:pt x="426" y="584"/>
                  </a:lnTo>
                  <a:lnTo>
                    <a:pt x="429" y="581"/>
                  </a:lnTo>
                  <a:lnTo>
                    <a:pt x="434" y="581"/>
                  </a:lnTo>
                  <a:lnTo>
                    <a:pt x="436" y="584"/>
                  </a:lnTo>
                  <a:lnTo>
                    <a:pt x="438" y="584"/>
                  </a:lnTo>
                  <a:lnTo>
                    <a:pt x="441" y="584"/>
                  </a:lnTo>
                  <a:lnTo>
                    <a:pt x="443" y="586"/>
                  </a:lnTo>
                  <a:lnTo>
                    <a:pt x="445" y="588"/>
                  </a:lnTo>
                  <a:lnTo>
                    <a:pt x="448" y="591"/>
                  </a:lnTo>
                  <a:lnTo>
                    <a:pt x="450" y="591"/>
                  </a:lnTo>
                  <a:lnTo>
                    <a:pt x="452" y="593"/>
                  </a:lnTo>
                  <a:lnTo>
                    <a:pt x="455" y="593"/>
                  </a:lnTo>
                  <a:lnTo>
                    <a:pt x="457" y="593"/>
                  </a:lnTo>
                  <a:lnTo>
                    <a:pt x="462" y="591"/>
                  </a:lnTo>
                  <a:lnTo>
                    <a:pt x="469" y="586"/>
                  </a:lnTo>
                  <a:lnTo>
                    <a:pt x="474" y="584"/>
                  </a:lnTo>
                  <a:lnTo>
                    <a:pt x="476" y="584"/>
                  </a:lnTo>
                  <a:lnTo>
                    <a:pt x="478" y="581"/>
                  </a:lnTo>
                  <a:lnTo>
                    <a:pt x="481" y="581"/>
                  </a:lnTo>
                  <a:lnTo>
                    <a:pt x="481" y="579"/>
                  </a:lnTo>
                  <a:lnTo>
                    <a:pt x="478" y="579"/>
                  </a:lnTo>
                  <a:lnTo>
                    <a:pt x="476" y="579"/>
                  </a:lnTo>
                  <a:lnTo>
                    <a:pt x="478" y="579"/>
                  </a:lnTo>
                  <a:lnTo>
                    <a:pt x="481" y="577"/>
                  </a:lnTo>
                  <a:lnTo>
                    <a:pt x="488" y="574"/>
                  </a:lnTo>
                  <a:lnTo>
                    <a:pt x="490" y="574"/>
                  </a:lnTo>
                  <a:lnTo>
                    <a:pt x="490" y="577"/>
                  </a:lnTo>
                  <a:lnTo>
                    <a:pt x="490" y="579"/>
                  </a:lnTo>
                  <a:lnTo>
                    <a:pt x="488" y="581"/>
                  </a:lnTo>
                  <a:lnTo>
                    <a:pt x="485" y="581"/>
                  </a:lnTo>
                  <a:lnTo>
                    <a:pt x="483" y="584"/>
                  </a:lnTo>
                  <a:lnTo>
                    <a:pt x="481" y="584"/>
                  </a:lnTo>
                  <a:lnTo>
                    <a:pt x="481" y="584"/>
                  </a:lnTo>
                  <a:lnTo>
                    <a:pt x="481" y="586"/>
                  </a:lnTo>
                  <a:lnTo>
                    <a:pt x="483" y="586"/>
                  </a:lnTo>
                  <a:lnTo>
                    <a:pt x="488" y="584"/>
                  </a:lnTo>
                  <a:lnTo>
                    <a:pt x="490" y="581"/>
                  </a:lnTo>
                  <a:lnTo>
                    <a:pt x="490" y="581"/>
                  </a:lnTo>
                  <a:lnTo>
                    <a:pt x="492" y="581"/>
                  </a:lnTo>
                  <a:lnTo>
                    <a:pt x="495" y="581"/>
                  </a:lnTo>
                  <a:lnTo>
                    <a:pt x="495" y="584"/>
                  </a:lnTo>
                  <a:lnTo>
                    <a:pt x="495" y="584"/>
                  </a:lnTo>
                  <a:lnTo>
                    <a:pt x="492" y="586"/>
                  </a:lnTo>
                  <a:lnTo>
                    <a:pt x="490" y="586"/>
                  </a:lnTo>
                  <a:lnTo>
                    <a:pt x="490" y="588"/>
                  </a:lnTo>
                  <a:lnTo>
                    <a:pt x="492" y="588"/>
                  </a:lnTo>
                  <a:lnTo>
                    <a:pt x="492" y="591"/>
                  </a:lnTo>
                  <a:lnTo>
                    <a:pt x="492" y="591"/>
                  </a:lnTo>
                  <a:lnTo>
                    <a:pt x="495" y="591"/>
                  </a:lnTo>
                  <a:lnTo>
                    <a:pt x="495" y="593"/>
                  </a:lnTo>
                  <a:lnTo>
                    <a:pt x="495" y="596"/>
                  </a:lnTo>
                  <a:lnTo>
                    <a:pt x="497" y="596"/>
                  </a:lnTo>
                  <a:lnTo>
                    <a:pt x="497" y="593"/>
                  </a:lnTo>
                  <a:lnTo>
                    <a:pt x="499" y="596"/>
                  </a:lnTo>
                  <a:lnTo>
                    <a:pt x="499" y="596"/>
                  </a:lnTo>
                  <a:lnTo>
                    <a:pt x="499" y="598"/>
                  </a:lnTo>
                  <a:lnTo>
                    <a:pt x="499" y="600"/>
                  </a:lnTo>
                  <a:lnTo>
                    <a:pt x="499" y="600"/>
                  </a:lnTo>
                  <a:lnTo>
                    <a:pt x="502" y="600"/>
                  </a:lnTo>
                  <a:lnTo>
                    <a:pt x="502" y="598"/>
                  </a:lnTo>
                  <a:lnTo>
                    <a:pt x="504" y="598"/>
                  </a:lnTo>
                  <a:lnTo>
                    <a:pt x="504" y="593"/>
                  </a:lnTo>
                  <a:lnTo>
                    <a:pt x="504" y="593"/>
                  </a:lnTo>
                  <a:lnTo>
                    <a:pt x="502" y="596"/>
                  </a:lnTo>
                  <a:lnTo>
                    <a:pt x="502" y="593"/>
                  </a:lnTo>
                  <a:lnTo>
                    <a:pt x="502" y="593"/>
                  </a:lnTo>
                  <a:lnTo>
                    <a:pt x="502" y="591"/>
                  </a:lnTo>
                  <a:lnTo>
                    <a:pt x="504" y="591"/>
                  </a:lnTo>
                  <a:lnTo>
                    <a:pt x="504" y="591"/>
                  </a:lnTo>
                  <a:lnTo>
                    <a:pt x="507" y="591"/>
                  </a:lnTo>
                  <a:lnTo>
                    <a:pt x="514" y="591"/>
                  </a:lnTo>
                  <a:lnTo>
                    <a:pt x="528" y="581"/>
                  </a:lnTo>
                  <a:lnTo>
                    <a:pt x="532" y="577"/>
                  </a:lnTo>
                  <a:lnTo>
                    <a:pt x="540" y="574"/>
                  </a:lnTo>
                  <a:lnTo>
                    <a:pt x="544" y="572"/>
                  </a:lnTo>
                  <a:lnTo>
                    <a:pt x="547" y="572"/>
                  </a:lnTo>
                  <a:lnTo>
                    <a:pt x="558" y="572"/>
                  </a:lnTo>
                  <a:lnTo>
                    <a:pt x="565" y="572"/>
                  </a:lnTo>
                  <a:lnTo>
                    <a:pt x="568" y="572"/>
                  </a:lnTo>
                  <a:lnTo>
                    <a:pt x="570" y="570"/>
                  </a:lnTo>
                  <a:lnTo>
                    <a:pt x="575" y="567"/>
                  </a:lnTo>
                  <a:lnTo>
                    <a:pt x="577" y="567"/>
                  </a:lnTo>
                  <a:lnTo>
                    <a:pt x="580" y="565"/>
                  </a:lnTo>
                  <a:lnTo>
                    <a:pt x="580" y="565"/>
                  </a:lnTo>
                  <a:lnTo>
                    <a:pt x="582" y="562"/>
                  </a:lnTo>
                  <a:lnTo>
                    <a:pt x="582" y="560"/>
                  </a:lnTo>
                  <a:lnTo>
                    <a:pt x="584" y="555"/>
                  </a:lnTo>
                  <a:lnTo>
                    <a:pt x="587" y="551"/>
                  </a:lnTo>
                  <a:lnTo>
                    <a:pt x="589" y="548"/>
                  </a:lnTo>
                  <a:lnTo>
                    <a:pt x="591" y="546"/>
                  </a:lnTo>
                  <a:lnTo>
                    <a:pt x="594" y="541"/>
                  </a:lnTo>
                  <a:lnTo>
                    <a:pt x="598" y="536"/>
                  </a:lnTo>
                  <a:lnTo>
                    <a:pt x="598" y="532"/>
                  </a:lnTo>
                  <a:lnTo>
                    <a:pt x="601" y="529"/>
                  </a:lnTo>
                  <a:lnTo>
                    <a:pt x="606" y="527"/>
                  </a:lnTo>
                  <a:lnTo>
                    <a:pt x="608" y="525"/>
                  </a:lnTo>
                  <a:lnTo>
                    <a:pt x="615" y="515"/>
                  </a:lnTo>
                  <a:lnTo>
                    <a:pt x="615" y="515"/>
                  </a:lnTo>
                  <a:lnTo>
                    <a:pt x="617" y="515"/>
                  </a:lnTo>
                  <a:lnTo>
                    <a:pt x="617" y="515"/>
                  </a:lnTo>
                  <a:lnTo>
                    <a:pt x="617" y="515"/>
                  </a:lnTo>
                  <a:lnTo>
                    <a:pt x="617" y="515"/>
                  </a:lnTo>
                  <a:lnTo>
                    <a:pt x="617" y="513"/>
                  </a:lnTo>
                  <a:lnTo>
                    <a:pt x="617" y="513"/>
                  </a:lnTo>
                  <a:lnTo>
                    <a:pt x="620" y="513"/>
                  </a:lnTo>
                  <a:lnTo>
                    <a:pt x="620" y="513"/>
                  </a:lnTo>
                  <a:lnTo>
                    <a:pt x="620" y="513"/>
                  </a:lnTo>
                  <a:lnTo>
                    <a:pt x="620" y="510"/>
                  </a:lnTo>
                  <a:lnTo>
                    <a:pt x="622" y="510"/>
                  </a:lnTo>
                  <a:lnTo>
                    <a:pt x="624" y="506"/>
                  </a:lnTo>
                  <a:lnTo>
                    <a:pt x="627" y="501"/>
                  </a:lnTo>
                  <a:lnTo>
                    <a:pt x="629" y="499"/>
                  </a:lnTo>
                  <a:lnTo>
                    <a:pt x="631" y="496"/>
                  </a:lnTo>
                  <a:lnTo>
                    <a:pt x="634" y="494"/>
                  </a:lnTo>
                  <a:lnTo>
                    <a:pt x="639" y="491"/>
                  </a:lnTo>
                  <a:lnTo>
                    <a:pt x="636" y="491"/>
                  </a:lnTo>
                  <a:lnTo>
                    <a:pt x="636" y="491"/>
                  </a:lnTo>
                  <a:lnTo>
                    <a:pt x="636" y="489"/>
                  </a:lnTo>
                  <a:lnTo>
                    <a:pt x="639" y="489"/>
                  </a:lnTo>
                  <a:lnTo>
                    <a:pt x="639" y="489"/>
                  </a:lnTo>
                  <a:lnTo>
                    <a:pt x="639" y="489"/>
                  </a:lnTo>
                  <a:lnTo>
                    <a:pt x="641" y="487"/>
                  </a:lnTo>
                  <a:lnTo>
                    <a:pt x="643" y="484"/>
                  </a:lnTo>
                  <a:lnTo>
                    <a:pt x="643" y="482"/>
                  </a:lnTo>
                  <a:lnTo>
                    <a:pt x="646" y="480"/>
                  </a:lnTo>
                  <a:lnTo>
                    <a:pt x="646" y="480"/>
                  </a:lnTo>
                  <a:lnTo>
                    <a:pt x="648" y="477"/>
                  </a:lnTo>
                  <a:lnTo>
                    <a:pt x="648" y="477"/>
                  </a:lnTo>
                  <a:lnTo>
                    <a:pt x="650" y="475"/>
                  </a:lnTo>
                  <a:lnTo>
                    <a:pt x="653" y="473"/>
                  </a:lnTo>
                  <a:lnTo>
                    <a:pt x="655" y="470"/>
                  </a:lnTo>
                  <a:lnTo>
                    <a:pt x="660" y="468"/>
                  </a:lnTo>
                  <a:lnTo>
                    <a:pt x="662" y="465"/>
                  </a:lnTo>
                  <a:lnTo>
                    <a:pt x="667" y="463"/>
                  </a:lnTo>
                  <a:lnTo>
                    <a:pt x="667" y="463"/>
                  </a:lnTo>
                  <a:lnTo>
                    <a:pt x="667" y="463"/>
                  </a:lnTo>
                  <a:lnTo>
                    <a:pt x="667" y="463"/>
                  </a:lnTo>
                  <a:lnTo>
                    <a:pt x="667" y="463"/>
                  </a:lnTo>
                  <a:lnTo>
                    <a:pt x="669" y="461"/>
                  </a:lnTo>
                  <a:lnTo>
                    <a:pt x="672" y="461"/>
                  </a:lnTo>
                  <a:lnTo>
                    <a:pt x="674" y="458"/>
                  </a:lnTo>
                  <a:lnTo>
                    <a:pt x="676" y="456"/>
                  </a:lnTo>
                  <a:lnTo>
                    <a:pt x="679" y="454"/>
                  </a:lnTo>
                  <a:lnTo>
                    <a:pt x="679" y="449"/>
                  </a:lnTo>
                  <a:lnTo>
                    <a:pt x="686" y="444"/>
                  </a:lnTo>
                  <a:lnTo>
                    <a:pt x="693" y="437"/>
                  </a:lnTo>
                  <a:lnTo>
                    <a:pt x="695" y="432"/>
                  </a:lnTo>
                  <a:lnTo>
                    <a:pt x="695" y="430"/>
                  </a:lnTo>
                  <a:lnTo>
                    <a:pt x="697" y="425"/>
                  </a:lnTo>
                  <a:lnTo>
                    <a:pt x="700" y="421"/>
                  </a:lnTo>
                  <a:lnTo>
                    <a:pt x="700" y="418"/>
                  </a:lnTo>
                  <a:lnTo>
                    <a:pt x="707" y="409"/>
                  </a:lnTo>
                  <a:lnTo>
                    <a:pt x="709" y="406"/>
                  </a:lnTo>
                  <a:lnTo>
                    <a:pt x="712" y="404"/>
                  </a:lnTo>
                  <a:lnTo>
                    <a:pt x="714" y="395"/>
                  </a:lnTo>
                  <a:lnTo>
                    <a:pt x="716" y="392"/>
                  </a:lnTo>
                  <a:lnTo>
                    <a:pt x="721" y="385"/>
                  </a:lnTo>
                  <a:lnTo>
                    <a:pt x="726" y="383"/>
                  </a:lnTo>
                  <a:lnTo>
                    <a:pt x="726" y="378"/>
                  </a:lnTo>
                  <a:lnTo>
                    <a:pt x="726" y="376"/>
                  </a:lnTo>
                  <a:lnTo>
                    <a:pt x="728" y="369"/>
                  </a:lnTo>
                  <a:lnTo>
                    <a:pt x="728" y="364"/>
                  </a:lnTo>
                  <a:lnTo>
                    <a:pt x="728" y="361"/>
                  </a:lnTo>
                  <a:lnTo>
                    <a:pt x="728" y="359"/>
                  </a:lnTo>
                  <a:lnTo>
                    <a:pt x="728" y="352"/>
                  </a:lnTo>
                  <a:lnTo>
                    <a:pt x="728" y="347"/>
                  </a:lnTo>
                  <a:lnTo>
                    <a:pt x="730" y="343"/>
                  </a:lnTo>
                  <a:lnTo>
                    <a:pt x="733" y="328"/>
                  </a:lnTo>
                  <a:lnTo>
                    <a:pt x="738" y="321"/>
                  </a:lnTo>
                  <a:lnTo>
                    <a:pt x="735" y="319"/>
                  </a:lnTo>
                  <a:lnTo>
                    <a:pt x="735" y="3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Freeform 392"/>
            <p:cNvSpPr>
              <a:spLocks noEditPoints="1"/>
            </p:cNvSpPr>
            <p:nvPr userDrawn="1"/>
          </p:nvSpPr>
          <p:spPr bwMode="auto">
            <a:xfrm>
              <a:off x="4409" y="1938"/>
              <a:ext cx="59" cy="47"/>
            </a:xfrm>
            <a:custGeom>
              <a:avLst/>
              <a:gdLst>
                <a:gd name="T0" fmla="*/ 38 w 59"/>
                <a:gd name="T1" fmla="*/ 14 h 47"/>
                <a:gd name="T2" fmla="*/ 38 w 59"/>
                <a:gd name="T3" fmla="*/ 11 h 47"/>
                <a:gd name="T4" fmla="*/ 59 w 59"/>
                <a:gd name="T5" fmla="*/ 40 h 47"/>
                <a:gd name="T6" fmla="*/ 59 w 59"/>
                <a:gd name="T7" fmla="*/ 40 h 47"/>
                <a:gd name="T8" fmla="*/ 57 w 59"/>
                <a:gd name="T9" fmla="*/ 37 h 47"/>
                <a:gd name="T10" fmla="*/ 57 w 59"/>
                <a:gd name="T11" fmla="*/ 35 h 47"/>
                <a:gd name="T12" fmla="*/ 55 w 59"/>
                <a:gd name="T13" fmla="*/ 33 h 47"/>
                <a:gd name="T14" fmla="*/ 50 w 59"/>
                <a:gd name="T15" fmla="*/ 30 h 47"/>
                <a:gd name="T16" fmla="*/ 45 w 59"/>
                <a:gd name="T17" fmla="*/ 26 h 47"/>
                <a:gd name="T18" fmla="*/ 41 w 59"/>
                <a:gd name="T19" fmla="*/ 26 h 47"/>
                <a:gd name="T20" fmla="*/ 41 w 59"/>
                <a:gd name="T21" fmla="*/ 23 h 47"/>
                <a:gd name="T22" fmla="*/ 43 w 59"/>
                <a:gd name="T23" fmla="*/ 26 h 47"/>
                <a:gd name="T24" fmla="*/ 45 w 59"/>
                <a:gd name="T25" fmla="*/ 26 h 47"/>
                <a:gd name="T26" fmla="*/ 48 w 59"/>
                <a:gd name="T27" fmla="*/ 21 h 47"/>
                <a:gd name="T28" fmla="*/ 38 w 59"/>
                <a:gd name="T29" fmla="*/ 14 h 47"/>
                <a:gd name="T30" fmla="*/ 36 w 59"/>
                <a:gd name="T31" fmla="*/ 11 h 47"/>
                <a:gd name="T32" fmla="*/ 38 w 59"/>
                <a:gd name="T33" fmla="*/ 9 h 47"/>
                <a:gd name="T34" fmla="*/ 36 w 59"/>
                <a:gd name="T35" fmla="*/ 4 h 47"/>
                <a:gd name="T36" fmla="*/ 29 w 59"/>
                <a:gd name="T37" fmla="*/ 4 h 47"/>
                <a:gd name="T38" fmla="*/ 29 w 59"/>
                <a:gd name="T39" fmla="*/ 2 h 47"/>
                <a:gd name="T40" fmla="*/ 31 w 59"/>
                <a:gd name="T41" fmla="*/ 2 h 47"/>
                <a:gd name="T42" fmla="*/ 26 w 59"/>
                <a:gd name="T43" fmla="*/ 0 h 47"/>
                <a:gd name="T44" fmla="*/ 24 w 59"/>
                <a:gd name="T45" fmla="*/ 0 h 47"/>
                <a:gd name="T46" fmla="*/ 19 w 59"/>
                <a:gd name="T47" fmla="*/ 0 h 47"/>
                <a:gd name="T48" fmla="*/ 12 w 59"/>
                <a:gd name="T49" fmla="*/ 0 h 47"/>
                <a:gd name="T50" fmla="*/ 8 w 59"/>
                <a:gd name="T51" fmla="*/ 2 h 47"/>
                <a:gd name="T52" fmla="*/ 0 w 59"/>
                <a:gd name="T53" fmla="*/ 2 h 47"/>
                <a:gd name="T54" fmla="*/ 3 w 59"/>
                <a:gd name="T55" fmla="*/ 7 h 47"/>
                <a:gd name="T56" fmla="*/ 8 w 59"/>
                <a:gd name="T57" fmla="*/ 11 h 47"/>
                <a:gd name="T58" fmla="*/ 5 w 59"/>
                <a:gd name="T59" fmla="*/ 16 h 47"/>
                <a:gd name="T60" fmla="*/ 5 w 59"/>
                <a:gd name="T61" fmla="*/ 18 h 47"/>
                <a:gd name="T62" fmla="*/ 8 w 59"/>
                <a:gd name="T63" fmla="*/ 23 h 47"/>
                <a:gd name="T64" fmla="*/ 12 w 59"/>
                <a:gd name="T65" fmla="*/ 26 h 47"/>
                <a:gd name="T66" fmla="*/ 19 w 59"/>
                <a:gd name="T67" fmla="*/ 26 h 47"/>
                <a:gd name="T68" fmla="*/ 26 w 59"/>
                <a:gd name="T69" fmla="*/ 30 h 47"/>
                <a:gd name="T70" fmla="*/ 31 w 59"/>
                <a:gd name="T71" fmla="*/ 28 h 47"/>
                <a:gd name="T72" fmla="*/ 33 w 59"/>
                <a:gd name="T73" fmla="*/ 30 h 47"/>
                <a:gd name="T74" fmla="*/ 36 w 59"/>
                <a:gd name="T75" fmla="*/ 33 h 47"/>
                <a:gd name="T76" fmla="*/ 41 w 59"/>
                <a:gd name="T77" fmla="*/ 35 h 47"/>
                <a:gd name="T78" fmla="*/ 45 w 59"/>
                <a:gd name="T79" fmla="*/ 33 h 47"/>
                <a:gd name="T80" fmla="*/ 45 w 59"/>
                <a:gd name="T81" fmla="*/ 37 h 47"/>
                <a:gd name="T82" fmla="*/ 50 w 59"/>
                <a:gd name="T83" fmla="*/ 40 h 47"/>
                <a:gd name="T84" fmla="*/ 52 w 59"/>
                <a:gd name="T85" fmla="*/ 44 h 47"/>
                <a:gd name="T86" fmla="*/ 55 w 59"/>
                <a:gd name="T87" fmla="*/ 47 h 47"/>
                <a:gd name="T88" fmla="*/ 59 w 59"/>
                <a:gd name="T89" fmla="*/ 44 h 47"/>
                <a:gd name="T90" fmla="*/ 57 w 59"/>
                <a:gd name="T91" fmla="*/ 42 h 47"/>
                <a:gd name="T92" fmla="*/ 59 w 59"/>
                <a:gd name="T93" fmla="*/ 40 h 47"/>
                <a:gd name="T94" fmla="*/ 26 w 59"/>
                <a:gd name="T95" fmla="*/ 4 h 47"/>
                <a:gd name="T96" fmla="*/ 26 w 59"/>
                <a:gd name="T97" fmla="*/ 2 h 47"/>
                <a:gd name="T98" fmla="*/ 29 w 59"/>
                <a:gd name="T99"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47">
                  <a:moveTo>
                    <a:pt x="38" y="11"/>
                  </a:moveTo>
                  <a:lnTo>
                    <a:pt x="38" y="11"/>
                  </a:lnTo>
                  <a:lnTo>
                    <a:pt x="38" y="14"/>
                  </a:lnTo>
                  <a:lnTo>
                    <a:pt x="38" y="14"/>
                  </a:lnTo>
                  <a:lnTo>
                    <a:pt x="38" y="14"/>
                  </a:lnTo>
                  <a:lnTo>
                    <a:pt x="38" y="11"/>
                  </a:lnTo>
                  <a:lnTo>
                    <a:pt x="38" y="11"/>
                  </a:lnTo>
                  <a:lnTo>
                    <a:pt x="38" y="11"/>
                  </a:lnTo>
                  <a:close/>
                  <a:moveTo>
                    <a:pt x="59" y="40"/>
                  </a:moveTo>
                  <a:lnTo>
                    <a:pt x="59" y="40"/>
                  </a:lnTo>
                  <a:lnTo>
                    <a:pt x="59" y="40"/>
                  </a:lnTo>
                  <a:lnTo>
                    <a:pt x="59" y="40"/>
                  </a:lnTo>
                  <a:lnTo>
                    <a:pt x="57" y="37"/>
                  </a:lnTo>
                  <a:lnTo>
                    <a:pt x="57" y="37"/>
                  </a:lnTo>
                  <a:lnTo>
                    <a:pt x="57" y="37"/>
                  </a:lnTo>
                  <a:lnTo>
                    <a:pt x="57" y="37"/>
                  </a:lnTo>
                  <a:lnTo>
                    <a:pt x="57" y="35"/>
                  </a:lnTo>
                  <a:lnTo>
                    <a:pt x="57" y="35"/>
                  </a:lnTo>
                  <a:lnTo>
                    <a:pt x="57" y="35"/>
                  </a:lnTo>
                  <a:lnTo>
                    <a:pt x="57" y="33"/>
                  </a:lnTo>
                  <a:lnTo>
                    <a:pt x="55" y="33"/>
                  </a:lnTo>
                  <a:lnTo>
                    <a:pt x="52" y="33"/>
                  </a:lnTo>
                  <a:lnTo>
                    <a:pt x="50" y="30"/>
                  </a:lnTo>
                  <a:lnTo>
                    <a:pt x="50" y="30"/>
                  </a:lnTo>
                  <a:lnTo>
                    <a:pt x="48" y="28"/>
                  </a:lnTo>
                  <a:lnTo>
                    <a:pt x="45" y="28"/>
                  </a:lnTo>
                  <a:lnTo>
                    <a:pt x="45" y="26"/>
                  </a:lnTo>
                  <a:lnTo>
                    <a:pt x="43" y="26"/>
                  </a:lnTo>
                  <a:lnTo>
                    <a:pt x="41" y="26"/>
                  </a:lnTo>
                  <a:lnTo>
                    <a:pt x="41" y="26"/>
                  </a:lnTo>
                  <a:lnTo>
                    <a:pt x="41" y="26"/>
                  </a:lnTo>
                  <a:lnTo>
                    <a:pt x="41" y="26"/>
                  </a:lnTo>
                  <a:lnTo>
                    <a:pt x="41" y="23"/>
                  </a:lnTo>
                  <a:lnTo>
                    <a:pt x="41" y="26"/>
                  </a:lnTo>
                  <a:lnTo>
                    <a:pt x="43" y="26"/>
                  </a:lnTo>
                  <a:lnTo>
                    <a:pt x="43" y="26"/>
                  </a:lnTo>
                  <a:lnTo>
                    <a:pt x="45" y="26"/>
                  </a:lnTo>
                  <a:lnTo>
                    <a:pt x="45" y="26"/>
                  </a:lnTo>
                  <a:lnTo>
                    <a:pt x="45" y="26"/>
                  </a:lnTo>
                  <a:lnTo>
                    <a:pt x="48" y="23"/>
                  </a:lnTo>
                  <a:lnTo>
                    <a:pt x="48" y="21"/>
                  </a:lnTo>
                  <a:lnTo>
                    <a:pt x="48" y="21"/>
                  </a:lnTo>
                  <a:lnTo>
                    <a:pt x="43" y="18"/>
                  </a:lnTo>
                  <a:lnTo>
                    <a:pt x="41" y="16"/>
                  </a:lnTo>
                  <a:lnTo>
                    <a:pt x="38" y="14"/>
                  </a:lnTo>
                  <a:lnTo>
                    <a:pt x="36" y="11"/>
                  </a:lnTo>
                  <a:lnTo>
                    <a:pt x="36" y="11"/>
                  </a:lnTo>
                  <a:lnTo>
                    <a:pt x="36" y="11"/>
                  </a:lnTo>
                  <a:lnTo>
                    <a:pt x="38" y="9"/>
                  </a:lnTo>
                  <a:lnTo>
                    <a:pt x="38" y="9"/>
                  </a:lnTo>
                  <a:lnTo>
                    <a:pt x="38" y="9"/>
                  </a:lnTo>
                  <a:lnTo>
                    <a:pt x="38" y="7"/>
                  </a:lnTo>
                  <a:lnTo>
                    <a:pt x="36" y="7"/>
                  </a:lnTo>
                  <a:lnTo>
                    <a:pt x="36" y="4"/>
                  </a:lnTo>
                  <a:lnTo>
                    <a:pt x="33" y="4"/>
                  </a:lnTo>
                  <a:lnTo>
                    <a:pt x="33" y="4"/>
                  </a:lnTo>
                  <a:lnTo>
                    <a:pt x="29" y="4"/>
                  </a:lnTo>
                  <a:lnTo>
                    <a:pt x="29" y="4"/>
                  </a:lnTo>
                  <a:lnTo>
                    <a:pt x="29" y="2"/>
                  </a:lnTo>
                  <a:lnTo>
                    <a:pt x="29" y="2"/>
                  </a:lnTo>
                  <a:lnTo>
                    <a:pt x="31" y="2"/>
                  </a:lnTo>
                  <a:lnTo>
                    <a:pt x="31" y="2"/>
                  </a:lnTo>
                  <a:lnTo>
                    <a:pt x="31" y="2"/>
                  </a:lnTo>
                  <a:lnTo>
                    <a:pt x="29" y="2"/>
                  </a:lnTo>
                  <a:lnTo>
                    <a:pt x="26" y="0"/>
                  </a:lnTo>
                  <a:lnTo>
                    <a:pt x="26" y="0"/>
                  </a:lnTo>
                  <a:lnTo>
                    <a:pt x="26" y="0"/>
                  </a:lnTo>
                  <a:lnTo>
                    <a:pt x="24" y="0"/>
                  </a:lnTo>
                  <a:lnTo>
                    <a:pt x="24" y="0"/>
                  </a:lnTo>
                  <a:lnTo>
                    <a:pt x="24" y="0"/>
                  </a:lnTo>
                  <a:lnTo>
                    <a:pt x="24" y="0"/>
                  </a:lnTo>
                  <a:lnTo>
                    <a:pt x="19" y="0"/>
                  </a:lnTo>
                  <a:lnTo>
                    <a:pt x="19" y="2"/>
                  </a:lnTo>
                  <a:lnTo>
                    <a:pt x="15" y="0"/>
                  </a:lnTo>
                  <a:lnTo>
                    <a:pt x="12" y="0"/>
                  </a:lnTo>
                  <a:lnTo>
                    <a:pt x="12" y="2"/>
                  </a:lnTo>
                  <a:lnTo>
                    <a:pt x="10" y="2"/>
                  </a:lnTo>
                  <a:lnTo>
                    <a:pt x="8" y="2"/>
                  </a:lnTo>
                  <a:lnTo>
                    <a:pt x="5" y="2"/>
                  </a:lnTo>
                  <a:lnTo>
                    <a:pt x="3" y="2"/>
                  </a:lnTo>
                  <a:lnTo>
                    <a:pt x="0" y="2"/>
                  </a:lnTo>
                  <a:lnTo>
                    <a:pt x="0" y="4"/>
                  </a:lnTo>
                  <a:lnTo>
                    <a:pt x="3" y="4"/>
                  </a:lnTo>
                  <a:lnTo>
                    <a:pt x="3" y="7"/>
                  </a:lnTo>
                  <a:lnTo>
                    <a:pt x="5" y="7"/>
                  </a:lnTo>
                  <a:lnTo>
                    <a:pt x="5" y="9"/>
                  </a:lnTo>
                  <a:lnTo>
                    <a:pt x="8" y="11"/>
                  </a:lnTo>
                  <a:lnTo>
                    <a:pt x="8" y="11"/>
                  </a:lnTo>
                  <a:lnTo>
                    <a:pt x="8" y="14"/>
                  </a:lnTo>
                  <a:lnTo>
                    <a:pt x="5" y="16"/>
                  </a:lnTo>
                  <a:lnTo>
                    <a:pt x="5" y="16"/>
                  </a:lnTo>
                  <a:lnTo>
                    <a:pt x="5" y="18"/>
                  </a:lnTo>
                  <a:lnTo>
                    <a:pt x="5" y="18"/>
                  </a:lnTo>
                  <a:lnTo>
                    <a:pt x="8" y="21"/>
                  </a:lnTo>
                  <a:lnTo>
                    <a:pt x="8" y="23"/>
                  </a:lnTo>
                  <a:lnTo>
                    <a:pt x="8" y="23"/>
                  </a:lnTo>
                  <a:lnTo>
                    <a:pt x="8" y="23"/>
                  </a:lnTo>
                  <a:lnTo>
                    <a:pt x="10" y="23"/>
                  </a:lnTo>
                  <a:lnTo>
                    <a:pt x="12" y="26"/>
                  </a:lnTo>
                  <a:lnTo>
                    <a:pt x="15" y="26"/>
                  </a:lnTo>
                  <a:lnTo>
                    <a:pt x="17" y="26"/>
                  </a:lnTo>
                  <a:lnTo>
                    <a:pt x="19" y="26"/>
                  </a:lnTo>
                  <a:lnTo>
                    <a:pt x="22" y="23"/>
                  </a:lnTo>
                  <a:lnTo>
                    <a:pt x="24" y="26"/>
                  </a:lnTo>
                  <a:lnTo>
                    <a:pt x="26" y="30"/>
                  </a:lnTo>
                  <a:lnTo>
                    <a:pt x="29" y="30"/>
                  </a:lnTo>
                  <a:lnTo>
                    <a:pt x="29" y="30"/>
                  </a:lnTo>
                  <a:lnTo>
                    <a:pt x="31" y="28"/>
                  </a:lnTo>
                  <a:lnTo>
                    <a:pt x="33" y="30"/>
                  </a:lnTo>
                  <a:lnTo>
                    <a:pt x="33" y="30"/>
                  </a:lnTo>
                  <a:lnTo>
                    <a:pt x="33" y="30"/>
                  </a:lnTo>
                  <a:lnTo>
                    <a:pt x="36" y="33"/>
                  </a:lnTo>
                  <a:lnTo>
                    <a:pt x="36" y="33"/>
                  </a:lnTo>
                  <a:lnTo>
                    <a:pt x="36" y="33"/>
                  </a:lnTo>
                  <a:lnTo>
                    <a:pt x="38" y="33"/>
                  </a:lnTo>
                  <a:lnTo>
                    <a:pt x="38" y="35"/>
                  </a:lnTo>
                  <a:lnTo>
                    <a:pt x="41" y="35"/>
                  </a:lnTo>
                  <a:lnTo>
                    <a:pt x="43" y="33"/>
                  </a:lnTo>
                  <a:lnTo>
                    <a:pt x="43" y="33"/>
                  </a:lnTo>
                  <a:lnTo>
                    <a:pt x="45" y="33"/>
                  </a:lnTo>
                  <a:lnTo>
                    <a:pt x="45" y="33"/>
                  </a:lnTo>
                  <a:lnTo>
                    <a:pt x="45" y="35"/>
                  </a:lnTo>
                  <a:lnTo>
                    <a:pt x="45" y="37"/>
                  </a:lnTo>
                  <a:lnTo>
                    <a:pt x="45" y="37"/>
                  </a:lnTo>
                  <a:lnTo>
                    <a:pt x="48" y="37"/>
                  </a:lnTo>
                  <a:lnTo>
                    <a:pt x="50" y="40"/>
                  </a:lnTo>
                  <a:lnTo>
                    <a:pt x="50" y="40"/>
                  </a:lnTo>
                  <a:lnTo>
                    <a:pt x="50" y="42"/>
                  </a:lnTo>
                  <a:lnTo>
                    <a:pt x="52" y="44"/>
                  </a:lnTo>
                  <a:lnTo>
                    <a:pt x="52" y="47"/>
                  </a:lnTo>
                  <a:lnTo>
                    <a:pt x="52" y="47"/>
                  </a:lnTo>
                  <a:lnTo>
                    <a:pt x="55" y="47"/>
                  </a:lnTo>
                  <a:lnTo>
                    <a:pt x="57" y="47"/>
                  </a:lnTo>
                  <a:lnTo>
                    <a:pt x="59" y="47"/>
                  </a:lnTo>
                  <a:lnTo>
                    <a:pt x="59" y="44"/>
                  </a:lnTo>
                  <a:lnTo>
                    <a:pt x="59" y="44"/>
                  </a:lnTo>
                  <a:lnTo>
                    <a:pt x="59" y="42"/>
                  </a:lnTo>
                  <a:lnTo>
                    <a:pt x="57" y="42"/>
                  </a:lnTo>
                  <a:lnTo>
                    <a:pt x="57" y="42"/>
                  </a:lnTo>
                  <a:lnTo>
                    <a:pt x="57" y="40"/>
                  </a:lnTo>
                  <a:lnTo>
                    <a:pt x="59" y="40"/>
                  </a:lnTo>
                  <a:close/>
                  <a:moveTo>
                    <a:pt x="29" y="4"/>
                  </a:moveTo>
                  <a:lnTo>
                    <a:pt x="29" y="4"/>
                  </a:lnTo>
                  <a:lnTo>
                    <a:pt x="26" y="4"/>
                  </a:lnTo>
                  <a:lnTo>
                    <a:pt x="26" y="4"/>
                  </a:lnTo>
                  <a:lnTo>
                    <a:pt x="26" y="4"/>
                  </a:lnTo>
                  <a:lnTo>
                    <a:pt x="26" y="2"/>
                  </a:lnTo>
                  <a:lnTo>
                    <a:pt x="29" y="4"/>
                  </a:lnTo>
                  <a:lnTo>
                    <a:pt x="29" y="4"/>
                  </a:lnTo>
                  <a:lnTo>
                    <a:pt x="2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Freeform 393"/>
            <p:cNvSpPr>
              <a:spLocks noEditPoints="1"/>
            </p:cNvSpPr>
            <p:nvPr userDrawn="1"/>
          </p:nvSpPr>
          <p:spPr bwMode="auto">
            <a:xfrm>
              <a:off x="2409" y="3269"/>
              <a:ext cx="285" cy="693"/>
            </a:xfrm>
            <a:custGeom>
              <a:avLst/>
              <a:gdLst>
                <a:gd name="T0" fmla="*/ 278 w 285"/>
                <a:gd name="T1" fmla="*/ 688 h 693"/>
                <a:gd name="T2" fmla="*/ 209 w 285"/>
                <a:gd name="T3" fmla="*/ 664 h 693"/>
                <a:gd name="T4" fmla="*/ 195 w 285"/>
                <a:gd name="T5" fmla="*/ 657 h 693"/>
                <a:gd name="T6" fmla="*/ 247 w 285"/>
                <a:gd name="T7" fmla="*/ 690 h 693"/>
                <a:gd name="T8" fmla="*/ 268 w 285"/>
                <a:gd name="T9" fmla="*/ 307 h 693"/>
                <a:gd name="T10" fmla="*/ 228 w 285"/>
                <a:gd name="T11" fmla="*/ 262 h 693"/>
                <a:gd name="T12" fmla="*/ 223 w 285"/>
                <a:gd name="T13" fmla="*/ 222 h 693"/>
                <a:gd name="T14" fmla="*/ 223 w 285"/>
                <a:gd name="T15" fmla="*/ 198 h 693"/>
                <a:gd name="T16" fmla="*/ 228 w 285"/>
                <a:gd name="T17" fmla="*/ 170 h 693"/>
                <a:gd name="T18" fmla="*/ 249 w 285"/>
                <a:gd name="T19" fmla="*/ 139 h 693"/>
                <a:gd name="T20" fmla="*/ 261 w 285"/>
                <a:gd name="T21" fmla="*/ 127 h 693"/>
                <a:gd name="T22" fmla="*/ 275 w 285"/>
                <a:gd name="T23" fmla="*/ 116 h 693"/>
                <a:gd name="T24" fmla="*/ 278 w 285"/>
                <a:gd name="T25" fmla="*/ 87 h 693"/>
                <a:gd name="T26" fmla="*/ 263 w 285"/>
                <a:gd name="T27" fmla="*/ 94 h 693"/>
                <a:gd name="T28" fmla="*/ 249 w 285"/>
                <a:gd name="T29" fmla="*/ 116 h 693"/>
                <a:gd name="T30" fmla="*/ 226 w 285"/>
                <a:gd name="T31" fmla="*/ 118 h 693"/>
                <a:gd name="T32" fmla="*/ 200 w 285"/>
                <a:gd name="T33" fmla="*/ 104 h 693"/>
                <a:gd name="T34" fmla="*/ 207 w 285"/>
                <a:gd name="T35" fmla="*/ 83 h 693"/>
                <a:gd name="T36" fmla="*/ 186 w 285"/>
                <a:gd name="T37" fmla="*/ 61 h 693"/>
                <a:gd name="T38" fmla="*/ 129 w 285"/>
                <a:gd name="T39" fmla="*/ 30 h 693"/>
                <a:gd name="T40" fmla="*/ 89 w 285"/>
                <a:gd name="T41" fmla="*/ 4 h 693"/>
                <a:gd name="T42" fmla="*/ 70 w 285"/>
                <a:gd name="T43" fmla="*/ 7 h 693"/>
                <a:gd name="T44" fmla="*/ 37 w 285"/>
                <a:gd name="T45" fmla="*/ 7 h 693"/>
                <a:gd name="T46" fmla="*/ 23 w 285"/>
                <a:gd name="T47" fmla="*/ 47 h 693"/>
                <a:gd name="T48" fmla="*/ 11 w 285"/>
                <a:gd name="T49" fmla="*/ 71 h 693"/>
                <a:gd name="T50" fmla="*/ 21 w 285"/>
                <a:gd name="T51" fmla="*/ 109 h 693"/>
                <a:gd name="T52" fmla="*/ 7 w 285"/>
                <a:gd name="T53" fmla="*/ 132 h 693"/>
                <a:gd name="T54" fmla="*/ 4 w 285"/>
                <a:gd name="T55" fmla="*/ 172 h 693"/>
                <a:gd name="T56" fmla="*/ 2 w 285"/>
                <a:gd name="T57" fmla="*/ 194 h 693"/>
                <a:gd name="T58" fmla="*/ 7 w 285"/>
                <a:gd name="T59" fmla="*/ 215 h 693"/>
                <a:gd name="T60" fmla="*/ 18 w 285"/>
                <a:gd name="T61" fmla="*/ 241 h 693"/>
                <a:gd name="T62" fmla="*/ 23 w 285"/>
                <a:gd name="T63" fmla="*/ 265 h 693"/>
                <a:gd name="T64" fmla="*/ 25 w 285"/>
                <a:gd name="T65" fmla="*/ 291 h 693"/>
                <a:gd name="T66" fmla="*/ 21 w 285"/>
                <a:gd name="T67" fmla="*/ 312 h 693"/>
                <a:gd name="T68" fmla="*/ 33 w 285"/>
                <a:gd name="T69" fmla="*/ 350 h 693"/>
                <a:gd name="T70" fmla="*/ 30 w 285"/>
                <a:gd name="T71" fmla="*/ 373 h 693"/>
                <a:gd name="T72" fmla="*/ 33 w 285"/>
                <a:gd name="T73" fmla="*/ 390 h 693"/>
                <a:gd name="T74" fmla="*/ 44 w 285"/>
                <a:gd name="T75" fmla="*/ 423 h 693"/>
                <a:gd name="T76" fmla="*/ 47 w 285"/>
                <a:gd name="T77" fmla="*/ 447 h 693"/>
                <a:gd name="T78" fmla="*/ 61 w 285"/>
                <a:gd name="T79" fmla="*/ 466 h 693"/>
                <a:gd name="T80" fmla="*/ 63 w 285"/>
                <a:gd name="T81" fmla="*/ 482 h 693"/>
                <a:gd name="T82" fmla="*/ 80 w 285"/>
                <a:gd name="T83" fmla="*/ 506 h 693"/>
                <a:gd name="T84" fmla="*/ 84 w 285"/>
                <a:gd name="T85" fmla="*/ 532 h 693"/>
                <a:gd name="T86" fmla="*/ 84 w 285"/>
                <a:gd name="T87" fmla="*/ 560 h 693"/>
                <a:gd name="T88" fmla="*/ 84 w 285"/>
                <a:gd name="T89" fmla="*/ 586 h 693"/>
                <a:gd name="T90" fmla="*/ 108 w 285"/>
                <a:gd name="T91" fmla="*/ 603 h 693"/>
                <a:gd name="T92" fmla="*/ 127 w 285"/>
                <a:gd name="T93" fmla="*/ 629 h 693"/>
                <a:gd name="T94" fmla="*/ 186 w 285"/>
                <a:gd name="T95" fmla="*/ 636 h 693"/>
                <a:gd name="T96" fmla="*/ 162 w 285"/>
                <a:gd name="T97" fmla="*/ 610 h 693"/>
                <a:gd name="T98" fmla="*/ 157 w 285"/>
                <a:gd name="T99" fmla="*/ 591 h 693"/>
                <a:gd name="T100" fmla="*/ 174 w 285"/>
                <a:gd name="T101" fmla="*/ 570 h 693"/>
                <a:gd name="T102" fmla="*/ 188 w 285"/>
                <a:gd name="T103" fmla="*/ 544 h 693"/>
                <a:gd name="T104" fmla="*/ 148 w 285"/>
                <a:gd name="T105" fmla="*/ 499 h 693"/>
                <a:gd name="T106" fmla="*/ 172 w 285"/>
                <a:gd name="T107" fmla="*/ 468 h 693"/>
                <a:gd name="T108" fmla="*/ 167 w 285"/>
                <a:gd name="T109" fmla="*/ 437 h 693"/>
                <a:gd name="T110" fmla="*/ 179 w 285"/>
                <a:gd name="T111" fmla="*/ 428 h 693"/>
                <a:gd name="T112" fmla="*/ 160 w 285"/>
                <a:gd name="T113" fmla="*/ 425 h 693"/>
                <a:gd name="T114" fmla="*/ 174 w 285"/>
                <a:gd name="T115" fmla="*/ 406 h 693"/>
                <a:gd name="T116" fmla="*/ 193 w 285"/>
                <a:gd name="T117" fmla="*/ 373 h 693"/>
                <a:gd name="T118" fmla="*/ 228 w 285"/>
                <a:gd name="T119" fmla="*/ 35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693">
                  <a:moveTo>
                    <a:pt x="285" y="685"/>
                  </a:moveTo>
                  <a:lnTo>
                    <a:pt x="282" y="685"/>
                  </a:lnTo>
                  <a:lnTo>
                    <a:pt x="280" y="685"/>
                  </a:lnTo>
                  <a:lnTo>
                    <a:pt x="280" y="685"/>
                  </a:lnTo>
                  <a:lnTo>
                    <a:pt x="280" y="685"/>
                  </a:lnTo>
                  <a:lnTo>
                    <a:pt x="278" y="685"/>
                  </a:lnTo>
                  <a:lnTo>
                    <a:pt x="275" y="685"/>
                  </a:lnTo>
                  <a:lnTo>
                    <a:pt x="273" y="685"/>
                  </a:lnTo>
                  <a:lnTo>
                    <a:pt x="273" y="685"/>
                  </a:lnTo>
                  <a:lnTo>
                    <a:pt x="273" y="688"/>
                  </a:lnTo>
                  <a:lnTo>
                    <a:pt x="271" y="688"/>
                  </a:lnTo>
                  <a:lnTo>
                    <a:pt x="271" y="688"/>
                  </a:lnTo>
                  <a:lnTo>
                    <a:pt x="271" y="688"/>
                  </a:lnTo>
                  <a:lnTo>
                    <a:pt x="273" y="690"/>
                  </a:lnTo>
                  <a:lnTo>
                    <a:pt x="275" y="688"/>
                  </a:lnTo>
                  <a:lnTo>
                    <a:pt x="275" y="688"/>
                  </a:lnTo>
                  <a:lnTo>
                    <a:pt x="278" y="688"/>
                  </a:lnTo>
                  <a:lnTo>
                    <a:pt x="282" y="688"/>
                  </a:lnTo>
                  <a:lnTo>
                    <a:pt x="282" y="688"/>
                  </a:lnTo>
                  <a:lnTo>
                    <a:pt x="285" y="685"/>
                  </a:lnTo>
                  <a:lnTo>
                    <a:pt x="285" y="685"/>
                  </a:lnTo>
                  <a:close/>
                  <a:moveTo>
                    <a:pt x="259" y="683"/>
                  </a:moveTo>
                  <a:lnTo>
                    <a:pt x="254" y="683"/>
                  </a:lnTo>
                  <a:lnTo>
                    <a:pt x="249" y="683"/>
                  </a:lnTo>
                  <a:lnTo>
                    <a:pt x="245" y="681"/>
                  </a:lnTo>
                  <a:lnTo>
                    <a:pt x="240" y="681"/>
                  </a:lnTo>
                  <a:lnTo>
                    <a:pt x="235" y="678"/>
                  </a:lnTo>
                  <a:lnTo>
                    <a:pt x="230" y="676"/>
                  </a:lnTo>
                  <a:lnTo>
                    <a:pt x="228" y="674"/>
                  </a:lnTo>
                  <a:lnTo>
                    <a:pt x="223" y="671"/>
                  </a:lnTo>
                  <a:lnTo>
                    <a:pt x="219" y="669"/>
                  </a:lnTo>
                  <a:lnTo>
                    <a:pt x="214" y="667"/>
                  </a:lnTo>
                  <a:lnTo>
                    <a:pt x="212" y="664"/>
                  </a:lnTo>
                  <a:lnTo>
                    <a:pt x="209" y="664"/>
                  </a:lnTo>
                  <a:lnTo>
                    <a:pt x="207" y="662"/>
                  </a:lnTo>
                  <a:lnTo>
                    <a:pt x="202" y="657"/>
                  </a:lnTo>
                  <a:lnTo>
                    <a:pt x="202" y="657"/>
                  </a:lnTo>
                  <a:lnTo>
                    <a:pt x="198" y="657"/>
                  </a:lnTo>
                  <a:lnTo>
                    <a:pt x="198" y="657"/>
                  </a:lnTo>
                  <a:lnTo>
                    <a:pt x="195" y="655"/>
                  </a:lnTo>
                  <a:lnTo>
                    <a:pt x="195" y="655"/>
                  </a:lnTo>
                  <a:lnTo>
                    <a:pt x="195" y="652"/>
                  </a:lnTo>
                  <a:lnTo>
                    <a:pt x="195" y="652"/>
                  </a:lnTo>
                  <a:lnTo>
                    <a:pt x="198" y="652"/>
                  </a:lnTo>
                  <a:lnTo>
                    <a:pt x="200" y="652"/>
                  </a:lnTo>
                  <a:lnTo>
                    <a:pt x="198" y="650"/>
                  </a:lnTo>
                  <a:lnTo>
                    <a:pt x="195" y="650"/>
                  </a:lnTo>
                  <a:lnTo>
                    <a:pt x="190" y="645"/>
                  </a:lnTo>
                  <a:lnTo>
                    <a:pt x="188" y="645"/>
                  </a:lnTo>
                  <a:lnTo>
                    <a:pt x="190" y="650"/>
                  </a:lnTo>
                  <a:lnTo>
                    <a:pt x="195" y="657"/>
                  </a:lnTo>
                  <a:lnTo>
                    <a:pt x="198" y="662"/>
                  </a:lnTo>
                  <a:lnTo>
                    <a:pt x="200" y="667"/>
                  </a:lnTo>
                  <a:lnTo>
                    <a:pt x="202" y="671"/>
                  </a:lnTo>
                  <a:lnTo>
                    <a:pt x="205" y="678"/>
                  </a:lnTo>
                  <a:lnTo>
                    <a:pt x="207" y="683"/>
                  </a:lnTo>
                  <a:lnTo>
                    <a:pt x="209" y="688"/>
                  </a:lnTo>
                  <a:lnTo>
                    <a:pt x="212" y="688"/>
                  </a:lnTo>
                  <a:lnTo>
                    <a:pt x="212" y="688"/>
                  </a:lnTo>
                  <a:lnTo>
                    <a:pt x="214" y="688"/>
                  </a:lnTo>
                  <a:lnTo>
                    <a:pt x="216" y="688"/>
                  </a:lnTo>
                  <a:lnTo>
                    <a:pt x="221" y="688"/>
                  </a:lnTo>
                  <a:lnTo>
                    <a:pt x="223" y="688"/>
                  </a:lnTo>
                  <a:lnTo>
                    <a:pt x="235" y="690"/>
                  </a:lnTo>
                  <a:lnTo>
                    <a:pt x="238" y="690"/>
                  </a:lnTo>
                  <a:lnTo>
                    <a:pt x="242" y="693"/>
                  </a:lnTo>
                  <a:lnTo>
                    <a:pt x="245" y="693"/>
                  </a:lnTo>
                  <a:lnTo>
                    <a:pt x="247" y="690"/>
                  </a:lnTo>
                  <a:lnTo>
                    <a:pt x="249" y="690"/>
                  </a:lnTo>
                  <a:lnTo>
                    <a:pt x="249" y="690"/>
                  </a:lnTo>
                  <a:lnTo>
                    <a:pt x="252" y="690"/>
                  </a:lnTo>
                  <a:lnTo>
                    <a:pt x="252" y="690"/>
                  </a:lnTo>
                  <a:lnTo>
                    <a:pt x="254" y="690"/>
                  </a:lnTo>
                  <a:lnTo>
                    <a:pt x="256" y="690"/>
                  </a:lnTo>
                  <a:lnTo>
                    <a:pt x="259" y="690"/>
                  </a:lnTo>
                  <a:lnTo>
                    <a:pt x="261" y="690"/>
                  </a:lnTo>
                  <a:lnTo>
                    <a:pt x="261" y="688"/>
                  </a:lnTo>
                  <a:lnTo>
                    <a:pt x="263" y="688"/>
                  </a:lnTo>
                  <a:lnTo>
                    <a:pt x="263" y="685"/>
                  </a:lnTo>
                  <a:lnTo>
                    <a:pt x="261" y="683"/>
                  </a:lnTo>
                  <a:lnTo>
                    <a:pt x="259" y="683"/>
                  </a:lnTo>
                  <a:close/>
                  <a:moveTo>
                    <a:pt x="271" y="317"/>
                  </a:moveTo>
                  <a:lnTo>
                    <a:pt x="271" y="314"/>
                  </a:lnTo>
                  <a:lnTo>
                    <a:pt x="268" y="307"/>
                  </a:lnTo>
                  <a:lnTo>
                    <a:pt x="268" y="307"/>
                  </a:lnTo>
                  <a:lnTo>
                    <a:pt x="268" y="307"/>
                  </a:lnTo>
                  <a:lnTo>
                    <a:pt x="263" y="307"/>
                  </a:lnTo>
                  <a:lnTo>
                    <a:pt x="261" y="305"/>
                  </a:lnTo>
                  <a:lnTo>
                    <a:pt x="256" y="302"/>
                  </a:lnTo>
                  <a:lnTo>
                    <a:pt x="256" y="300"/>
                  </a:lnTo>
                  <a:lnTo>
                    <a:pt x="254" y="298"/>
                  </a:lnTo>
                  <a:lnTo>
                    <a:pt x="254" y="293"/>
                  </a:lnTo>
                  <a:lnTo>
                    <a:pt x="256" y="288"/>
                  </a:lnTo>
                  <a:lnTo>
                    <a:pt x="254" y="286"/>
                  </a:lnTo>
                  <a:lnTo>
                    <a:pt x="252" y="281"/>
                  </a:lnTo>
                  <a:lnTo>
                    <a:pt x="247" y="279"/>
                  </a:lnTo>
                  <a:lnTo>
                    <a:pt x="242" y="276"/>
                  </a:lnTo>
                  <a:lnTo>
                    <a:pt x="233" y="272"/>
                  </a:lnTo>
                  <a:lnTo>
                    <a:pt x="228" y="267"/>
                  </a:lnTo>
                  <a:lnTo>
                    <a:pt x="228" y="267"/>
                  </a:lnTo>
                  <a:lnTo>
                    <a:pt x="226" y="262"/>
                  </a:lnTo>
                  <a:lnTo>
                    <a:pt x="228" y="262"/>
                  </a:lnTo>
                  <a:lnTo>
                    <a:pt x="228" y="262"/>
                  </a:lnTo>
                  <a:lnTo>
                    <a:pt x="228" y="260"/>
                  </a:lnTo>
                  <a:lnTo>
                    <a:pt x="228" y="257"/>
                  </a:lnTo>
                  <a:lnTo>
                    <a:pt x="226" y="255"/>
                  </a:lnTo>
                  <a:lnTo>
                    <a:pt x="226" y="255"/>
                  </a:lnTo>
                  <a:lnTo>
                    <a:pt x="223" y="250"/>
                  </a:lnTo>
                  <a:lnTo>
                    <a:pt x="223" y="250"/>
                  </a:lnTo>
                  <a:lnTo>
                    <a:pt x="223" y="241"/>
                  </a:lnTo>
                  <a:lnTo>
                    <a:pt x="223" y="239"/>
                  </a:lnTo>
                  <a:lnTo>
                    <a:pt x="223" y="236"/>
                  </a:lnTo>
                  <a:lnTo>
                    <a:pt x="223" y="236"/>
                  </a:lnTo>
                  <a:lnTo>
                    <a:pt x="226" y="236"/>
                  </a:lnTo>
                  <a:lnTo>
                    <a:pt x="226" y="236"/>
                  </a:lnTo>
                  <a:lnTo>
                    <a:pt x="226" y="234"/>
                  </a:lnTo>
                  <a:lnTo>
                    <a:pt x="223" y="227"/>
                  </a:lnTo>
                  <a:lnTo>
                    <a:pt x="223" y="224"/>
                  </a:lnTo>
                  <a:lnTo>
                    <a:pt x="223" y="222"/>
                  </a:lnTo>
                  <a:lnTo>
                    <a:pt x="223" y="220"/>
                  </a:lnTo>
                  <a:lnTo>
                    <a:pt x="223" y="217"/>
                  </a:lnTo>
                  <a:lnTo>
                    <a:pt x="223" y="217"/>
                  </a:lnTo>
                  <a:lnTo>
                    <a:pt x="223" y="215"/>
                  </a:lnTo>
                  <a:lnTo>
                    <a:pt x="221" y="215"/>
                  </a:lnTo>
                  <a:lnTo>
                    <a:pt x="221" y="213"/>
                  </a:lnTo>
                  <a:lnTo>
                    <a:pt x="221" y="213"/>
                  </a:lnTo>
                  <a:lnTo>
                    <a:pt x="223" y="210"/>
                  </a:lnTo>
                  <a:lnTo>
                    <a:pt x="223" y="210"/>
                  </a:lnTo>
                  <a:lnTo>
                    <a:pt x="223" y="208"/>
                  </a:lnTo>
                  <a:lnTo>
                    <a:pt x="223" y="205"/>
                  </a:lnTo>
                  <a:lnTo>
                    <a:pt x="223" y="205"/>
                  </a:lnTo>
                  <a:lnTo>
                    <a:pt x="223" y="205"/>
                  </a:lnTo>
                  <a:lnTo>
                    <a:pt x="221" y="203"/>
                  </a:lnTo>
                  <a:lnTo>
                    <a:pt x="221" y="201"/>
                  </a:lnTo>
                  <a:lnTo>
                    <a:pt x="223" y="198"/>
                  </a:lnTo>
                  <a:lnTo>
                    <a:pt x="223" y="198"/>
                  </a:lnTo>
                  <a:lnTo>
                    <a:pt x="223" y="196"/>
                  </a:lnTo>
                  <a:lnTo>
                    <a:pt x="223" y="194"/>
                  </a:lnTo>
                  <a:lnTo>
                    <a:pt x="223" y="194"/>
                  </a:lnTo>
                  <a:lnTo>
                    <a:pt x="223" y="191"/>
                  </a:lnTo>
                  <a:lnTo>
                    <a:pt x="223" y="191"/>
                  </a:lnTo>
                  <a:lnTo>
                    <a:pt x="223" y="191"/>
                  </a:lnTo>
                  <a:lnTo>
                    <a:pt x="223" y="187"/>
                  </a:lnTo>
                  <a:lnTo>
                    <a:pt x="221" y="184"/>
                  </a:lnTo>
                  <a:lnTo>
                    <a:pt x="221" y="182"/>
                  </a:lnTo>
                  <a:lnTo>
                    <a:pt x="223" y="179"/>
                  </a:lnTo>
                  <a:lnTo>
                    <a:pt x="223" y="179"/>
                  </a:lnTo>
                  <a:lnTo>
                    <a:pt x="223" y="177"/>
                  </a:lnTo>
                  <a:lnTo>
                    <a:pt x="223" y="177"/>
                  </a:lnTo>
                  <a:lnTo>
                    <a:pt x="226" y="175"/>
                  </a:lnTo>
                  <a:lnTo>
                    <a:pt x="228" y="172"/>
                  </a:lnTo>
                  <a:lnTo>
                    <a:pt x="228" y="170"/>
                  </a:lnTo>
                  <a:lnTo>
                    <a:pt x="228" y="170"/>
                  </a:lnTo>
                  <a:lnTo>
                    <a:pt x="230" y="168"/>
                  </a:lnTo>
                  <a:lnTo>
                    <a:pt x="233" y="165"/>
                  </a:lnTo>
                  <a:lnTo>
                    <a:pt x="235" y="163"/>
                  </a:lnTo>
                  <a:lnTo>
                    <a:pt x="238" y="161"/>
                  </a:lnTo>
                  <a:lnTo>
                    <a:pt x="238" y="158"/>
                  </a:lnTo>
                  <a:lnTo>
                    <a:pt x="238" y="156"/>
                  </a:lnTo>
                  <a:lnTo>
                    <a:pt x="240" y="153"/>
                  </a:lnTo>
                  <a:lnTo>
                    <a:pt x="240" y="153"/>
                  </a:lnTo>
                  <a:lnTo>
                    <a:pt x="242" y="151"/>
                  </a:lnTo>
                  <a:lnTo>
                    <a:pt x="242" y="149"/>
                  </a:lnTo>
                  <a:lnTo>
                    <a:pt x="245" y="146"/>
                  </a:lnTo>
                  <a:lnTo>
                    <a:pt x="245" y="144"/>
                  </a:lnTo>
                  <a:lnTo>
                    <a:pt x="247" y="142"/>
                  </a:lnTo>
                  <a:lnTo>
                    <a:pt x="247" y="142"/>
                  </a:lnTo>
                  <a:lnTo>
                    <a:pt x="247" y="139"/>
                  </a:lnTo>
                  <a:lnTo>
                    <a:pt x="247" y="139"/>
                  </a:lnTo>
                  <a:lnTo>
                    <a:pt x="249" y="139"/>
                  </a:lnTo>
                  <a:lnTo>
                    <a:pt x="249" y="139"/>
                  </a:lnTo>
                  <a:lnTo>
                    <a:pt x="249" y="137"/>
                  </a:lnTo>
                  <a:lnTo>
                    <a:pt x="249" y="137"/>
                  </a:lnTo>
                  <a:lnTo>
                    <a:pt x="249" y="137"/>
                  </a:lnTo>
                  <a:lnTo>
                    <a:pt x="252" y="137"/>
                  </a:lnTo>
                  <a:lnTo>
                    <a:pt x="252" y="137"/>
                  </a:lnTo>
                  <a:lnTo>
                    <a:pt x="252" y="137"/>
                  </a:lnTo>
                  <a:lnTo>
                    <a:pt x="252" y="137"/>
                  </a:lnTo>
                  <a:lnTo>
                    <a:pt x="252" y="135"/>
                  </a:lnTo>
                  <a:lnTo>
                    <a:pt x="252" y="135"/>
                  </a:lnTo>
                  <a:lnTo>
                    <a:pt x="254" y="132"/>
                  </a:lnTo>
                  <a:lnTo>
                    <a:pt x="254" y="132"/>
                  </a:lnTo>
                  <a:lnTo>
                    <a:pt x="256" y="130"/>
                  </a:lnTo>
                  <a:lnTo>
                    <a:pt x="256" y="130"/>
                  </a:lnTo>
                  <a:lnTo>
                    <a:pt x="259" y="127"/>
                  </a:lnTo>
                  <a:lnTo>
                    <a:pt x="261" y="127"/>
                  </a:lnTo>
                  <a:lnTo>
                    <a:pt x="261" y="127"/>
                  </a:lnTo>
                  <a:lnTo>
                    <a:pt x="261" y="125"/>
                  </a:lnTo>
                  <a:lnTo>
                    <a:pt x="261" y="125"/>
                  </a:lnTo>
                  <a:lnTo>
                    <a:pt x="263" y="125"/>
                  </a:lnTo>
                  <a:lnTo>
                    <a:pt x="263" y="123"/>
                  </a:lnTo>
                  <a:lnTo>
                    <a:pt x="263" y="123"/>
                  </a:lnTo>
                  <a:lnTo>
                    <a:pt x="263" y="120"/>
                  </a:lnTo>
                  <a:lnTo>
                    <a:pt x="266" y="120"/>
                  </a:lnTo>
                  <a:lnTo>
                    <a:pt x="266" y="120"/>
                  </a:lnTo>
                  <a:lnTo>
                    <a:pt x="266" y="120"/>
                  </a:lnTo>
                  <a:lnTo>
                    <a:pt x="268" y="120"/>
                  </a:lnTo>
                  <a:lnTo>
                    <a:pt x="268" y="118"/>
                  </a:lnTo>
                  <a:lnTo>
                    <a:pt x="271" y="118"/>
                  </a:lnTo>
                  <a:lnTo>
                    <a:pt x="271" y="118"/>
                  </a:lnTo>
                  <a:lnTo>
                    <a:pt x="271" y="118"/>
                  </a:lnTo>
                  <a:lnTo>
                    <a:pt x="273" y="118"/>
                  </a:lnTo>
                  <a:lnTo>
                    <a:pt x="275" y="118"/>
                  </a:lnTo>
                  <a:lnTo>
                    <a:pt x="275" y="116"/>
                  </a:lnTo>
                  <a:lnTo>
                    <a:pt x="275" y="113"/>
                  </a:lnTo>
                  <a:lnTo>
                    <a:pt x="278" y="116"/>
                  </a:lnTo>
                  <a:lnTo>
                    <a:pt x="278" y="113"/>
                  </a:lnTo>
                  <a:lnTo>
                    <a:pt x="280" y="113"/>
                  </a:lnTo>
                  <a:lnTo>
                    <a:pt x="280" y="113"/>
                  </a:lnTo>
                  <a:lnTo>
                    <a:pt x="282" y="111"/>
                  </a:lnTo>
                  <a:lnTo>
                    <a:pt x="282" y="109"/>
                  </a:lnTo>
                  <a:lnTo>
                    <a:pt x="282" y="106"/>
                  </a:lnTo>
                  <a:lnTo>
                    <a:pt x="282" y="104"/>
                  </a:lnTo>
                  <a:lnTo>
                    <a:pt x="282" y="104"/>
                  </a:lnTo>
                  <a:lnTo>
                    <a:pt x="282" y="101"/>
                  </a:lnTo>
                  <a:lnTo>
                    <a:pt x="282" y="97"/>
                  </a:lnTo>
                  <a:lnTo>
                    <a:pt x="282" y="94"/>
                  </a:lnTo>
                  <a:lnTo>
                    <a:pt x="282" y="94"/>
                  </a:lnTo>
                  <a:lnTo>
                    <a:pt x="282" y="92"/>
                  </a:lnTo>
                  <a:lnTo>
                    <a:pt x="280" y="90"/>
                  </a:lnTo>
                  <a:lnTo>
                    <a:pt x="278" y="87"/>
                  </a:lnTo>
                  <a:lnTo>
                    <a:pt x="278" y="83"/>
                  </a:lnTo>
                  <a:lnTo>
                    <a:pt x="275" y="80"/>
                  </a:lnTo>
                  <a:lnTo>
                    <a:pt x="275" y="80"/>
                  </a:lnTo>
                  <a:lnTo>
                    <a:pt x="273" y="78"/>
                  </a:lnTo>
                  <a:lnTo>
                    <a:pt x="273" y="78"/>
                  </a:lnTo>
                  <a:lnTo>
                    <a:pt x="271" y="78"/>
                  </a:lnTo>
                  <a:lnTo>
                    <a:pt x="271" y="78"/>
                  </a:lnTo>
                  <a:lnTo>
                    <a:pt x="271" y="78"/>
                  </a:lnTo>
                  <a:lnTo>
                    <a:pt x="271" y="78"/>
                  </a:lnTo>
                  <a:lnTo>
                    <a:pt x="268" y="78"/>
                  </a:lnTo>
                  <a:lnTo>
                    <a:pt x="268" y="78"/>
                  </a:lnTo>
                  <a:lnTo>
                    <a:pt x="266" y="80"/>
                  </a:lnTo>
                  <a:lnTo>
                    <a:pt x="266" y="80"/>
                  </a:lnTo>
                  <a:lnTo>
                    <a:pt x="263" y="78"/>
                  </a:lnTo>
                  <a:lnTo>
                    <a:pt x="263" y="78"/>
                  </a:lnTo>
                  <a:lnTo>
                    <a:pt x="263" y="87"/>
                  </a:lnTo>
                  <a:lnTo>
                    <a:pt x="263" y="94"/>
                  </a:lnTo>
                  <a:lnTo>
                    <a:pt x="263" y="99"/>
                  </a:lnTo>
                  <a:lnTo>
                    <a:pt x="261" y="101"/>
                  </a:lnTo>
                  <a:lnTo>
                    <a:pt x="261" y="101"/>
                  </a:lnTo>
                  <a:lnTo>
                    <a:pt x="261" y="101"/>
                  </a:lnTo>
                  <a:lnTo>
                    <a:pt x="261" y="104"/>
                  </a:lnTo>
                  <a:lnTo>
                    <a:pt x="259" y="104"/>
                  </a:lnTo>
                  <a:lnTo>
                    <a:pt x="259" y="106"/>
                  </a:lnTo>
                  <a:lnTo>
                    <a:pt x="256" y="106"/>
                  </a:lnTo>
                  <a:lnTo>
                    <a:pt x="256" y="106"/>
                  </a:lnTo>
                  <a:lnTo>
                    <a:pt x="256" y="109"/>
                  </a:lnTo>
                  <a:lnTo>
                    <a:pt x="254" y="109"/>
                  </a:lnTo>
                  <a:lnTo>
                    <a:pt x="252" y="109"/>
                  </a:lnTo>
                  <a:lnTo>
                    <a:pt x="252" y="111"/>
                  </a:lnTo>
                  <a:lnTo>
                    <a:pt x="252" y="111"/>
                  </a:lnTo>
                  <a:lnTo>
                    <a:pt x="249" y="111"/>
                  </a:lnTo>
                  <a:lnTo>
                    <a:pt x="249" y="113"/>
                  </a:lnTo>
                  <a:lnTo>
                    <a:pt x="249" y="116"/>
                  </a:lnTo>
                  <a:lnTo>
                    <a:pt x="249" y="116"/>
                  </a:lnTo>
                  <a:lnTo>
                    <a:pt x="249" y="118"/>
                  </a:lnTo>
                  <a:lnTo>
                    <a:pt x="247" y="118"/>
                  </a:lnTo>
                  <a:lnTo>
                    <a:pt x="245" y="116"/>
                  </a:lnTo>
                  <a:lnTo>
                    <a:pt x="245" y="116"/>
                  </a:lnTo>
                  <a:lnTo>
                    <a:pt x="242" y="116"/>
                  </a:lnTo>
                  <a:lnTo>
                    <a:pt x="240" y="116"/>
                  </a:lnTo>
                  <a:lnTo>
                    <a:pt x="240" y="116"/>
                  </a:lnTo>
                  <a:lnTo>
                    <a:pt x="238" y="118"/>
                  </a:lnTo>
                  <a:lnTo>
                    <a:pt x="238" y="120"/>
                  </a:lnTo>
                  <a:lnTo>
                    <a:pt x="235" y="120"/>
                  </a:lnTo>
                  <a:lnTo>
                    <a:pt x="235" y="118"/>
                  </a:lnTo>
                  <a:lnTo>
                    <a:pt x="233" y="118"/>
                  </a:lnTo>
                  <a:lnTo>
                    <a:pt x="230" y="120"/>
                  </a:lnTo>
                  <a:lnTo>
                    <a:pt x="228" y="118"/>
                  </a:lnTo>
                  <a:lnTo>
                    <a:pt x="228" y="118"/>
                  </a:lnTo>
                  <a:lnTo>
                    <a:pt x="226" y="118"/>
                  </a:lnTo>
                  <a:lnTo>
                    <a:pt x="223" y="118"/>
                  </a:lnTo>
                  <a:lnTo>
                    <a:pt x="219" y="118"/>
                  </a:lnTo>
                  <a:lnTo>
                    <a:pt x="209" y="116"/>
                  </a:lnTo>
                  <a:lnTo>
                    <a:pt x="205" y="116"/>
                  </a:lnTo>
                  <a:lnTo>
                    <a:pt x="195" y="116"/>
                  </a:lnTo>
                  <a:lnTo>
                    <a:pt x="195" y="113"/>
                  </a:lnTo>
                  <a:lnTo>
                    <a:pt x="195" y="111"/>
                  </a:lnTo>
                  <a:lnTo>
                    <a:pt x="198" y="111"/>
                  </a:lnTo>
                  <a:lnTo>
                    <a:pt x="198" y="109"/>
                  </a:lnTo>
                  <a:lnTo>
                    <a:pt x="198" y="109"/>
                  </a:lnTo>
                  <a:lnTo>
                    <a:pt x="198" y="106"/>
                  </a:lnTo>
                  <a:lnTo>
                    <a:pt x="200" y="106"/>
                  </a:lnTo>
                  <a:lnTo>
                    <a:pt x="200" y="106"/>
                  </a:lnTo>
                  <a:lnTo>
                    <a:pt x="200" y="106"/>
                  </a:lnTo>
                  <a:lnTo>
                    <a:pt x="200" y="104"/>
                  </a:lnTo>
                  <a:lnTo>
                    <a:pt x="200" y="104"/>
                  </a:lnTo>
                  <a:lnTo>
                    <a:pt x="200" y="104"/>
                  </a:lnTo>
                  <a:lnTo>
                    <a:pt x="200" y="101"/>
                  </a:lnTo>
                  <a:lnTo>
                    <a:pt x="200" y="101"/>
                  </a:lnTo>
                  <a:lnTo>
                    <a:pt x="202" y="101"/>
                  </a:lnTo>
                  <a:lnTo>
                    <a:pt x="202" y="99"/>
                  </a:lnTo>
                  <a:lnTo>
                    <a:pt x="200" y="97"/>
                  </a:lnTo>
                  <a:lnTo>
                    <a:pt x="200" y="97"/>
                  </a:lnTo>
                  <a:lnTo>
                    <a:pt x="200" y="94"/>
                  </a:lnTo>
                  <a:lnTo>
                    <a:pt x="200" y="94"/>
                  </a:lnTo>
                  <a:lnTo>
                    <a:pt x="202" y="92"/>
                  </a:lnTo>
                  <a:lnTo>
                    <a:pt x="202" y="92"/>
                  </a:lnTo>
                  <a:lnTo>
                    <a:pt x="202" y="92"/>
                  </a:lnTo>
                  <a:lnTo>
                    <a:pt x="202" y="90"/>
                  </a:lnTo>
                  <a:lnTo>
                    <a:pt x="205" y="90"/>
                  </a:lnTo>
                  <a:lnTo>
                    <a:pt x="205" y="87"/>
                  </a:lnTo>
                  <a:lnTo>
                    <a:pt x="205" y="87"/>
                  </a:lnTo>
                  <a:lnTo>
                    <a:pt x="205" y="85"/>
                  </a:lnTo>
                  <a:lnTo>
                    <a:pt x="207" y="83"/>
                  </a:lnTo>
                  <a:lnTo>
                    <a:pt x="207" y="83"/>
                  </a:lnTo>
                  <a:lnTo>
                    <a:pt x="207" y="80"/>
                  </a:lnTo>
                  <a:lnTo>
                    <a:pt x="207" y="80"/>
                  </a:lnTo>
                  <a:lnTo>
                    <a:pt x="209" y="80"/>
                  </a:lnTo>
                  <a:lnTo>
                    <a:pt x="209" y="78"/>
                  </a:lnTo>
                  <a:lnTo>
                    <a:pt x="209" y="75"/>
                  </a:lnTo>
                  <a:lnTo>
                    <a:pt x="209" y="75"/>
                  </a:lnTo>
                  <a:lnTo>
                    <a:pt x="207" y="73"/>
                  </a:lnTo>
                  <a:lnTo>
                    <a:pt x="205" y="68"/>
                  </a:lnTo>
                  <a:lnTo>
                    <a:pt x="200" y="68"/>
                  </a:lnTo>
                  <a:lnTo>
                    <a:pt x="198" y="66"/>
                  </a:lnTo>
                  <a:lnTo>
                    <a:pt x="195" y="66"/>
                  </a:lnTo>
                  <a:lnTo>
                    <a:pt x="195" y="66"/>
                  </a:lnTo>
                  <a:lnTo>
                    <a:pt x="193" y="66"/>
                  </a:lnTo>
                  <a:lnTo>
                    <a:pt x="193" y="64"/>
                  </a:lnTo>
                  <a:lnTo>
                    <a:pt x="190" y="64"/>
                  </a:lnTo>
                  <a:lnTo>
                    <a:pt x="186" y="61"/>
                  </a:lnTo>
                  <a:lnTo>
                    <a:pt x="176" y="56"/>
                  </a:lnTo>
                  <a:lnTo>
                    <a:pt x="174" y="54"/>
                  </a:lnTo>
                  <a:lnTo>
                    <a:pt x="172" y="54"/>
                  </a:lnTo>
                  <a:lnTo>
                    <a:pt x="169" y="52"/>
                  </a:lnTo>
                  <a:lnTo>
                    <a:pt x="165" y="47"/>
                  </a:lnTo>
                  <a:lnTo>
                    <a:pt x="160" y="45"/>
                  </a:lnTo>
                  <a:lnTo>
                    <a:pt x="157" y="45"/>
                  </a:lnTo>
                  <a:lnTo>
                    <a:pt x="153" y="45"/>
                  </a:lnTo>
                  <a:lnTo>
                    <a:pt x="146" y="42"/>
                  </a:lnTo>
                  <a:lnTo>
                    <a:pt x="141" y="40"/>
                  </a:lnTo>
                  <a:lnTo>
                    <a:pt x="141" y="38"/>
                  </a:lnTo>
                  <a:lnTo>
                    <a:pt x="139" y="35"/>
                  </a:lnTo>
                  <a:lnTo>
                    <a:pt x="134" y="33"/>
                  </a:lnTo>
                  <a:lnTo>
                    <a:pt x="132" y="33"/>
                  </a:lnTo>
                  <a:lnTo>
                    <a:pt x="132" y="33"/>
                  </a:lnTo>
                  <a:lnTo>
                    <a:pt x="132" y="30"/>
                  </a:lnTo>
                  <a:lnTo>
                    <a:pt x="129" y="30"/>
                  </a:lnTo>
                  <a:lnTo>
                    <a:pt x="127" y="28"/>
                  </a:lnTo>
                  <a:lnTo>
                    <a:pt x="124" y="26"/>
                  </a:lnTo>
                  <a:lnTo>
                    <a:pt x="120" y="21"/>
                  </a:lnTo>
                  <a:lnTo>
                    <a:pt x="117" y="16"/>
                  </a:lnTo>
                  <a:lnTo>
                    <a:pt x="115" y="12"/>
                  </a:lnTo>
                  <a:lnTo>
                    <a:pt x="110" y="12"/>
                  </a:lnTo>
                  <a:lnTo>
                    <a:pt x="110" y="9"/>
                  </a:lnTo>
                  <a:lnTo>
                    <a:pt x="108" y="9"/>
                  </a:lnTo>
                  <a:lnTo>
                    <a:pt x="108" y="9"/>
                  </a:lnTo>
                  <a:lnTo>
                    <a:pt x="108" y="7"/>
                  </a:lnTo>
                  <a:lnTo>
                    <a:pt x="106" y="7"/>
                  </a:lnTo>
                  <a:lnTo>
                    <a:pt x="106" y="4"/>
                  </a:lnTo>
                  <a:lnTo>
                    <a:pt x="106" y="2"/>
                  </a:lnTo>
                  <a:lnTo>
                    <a:pt x="106" y="2"/>
                  </a:lnTo>
                  <a:lnTo>
                    <a:pt x="96" y="2"/>
                  </a:lnTo>
                  <a:lnTo>
                    <a:pt x="89" y="2"/>
                  </a:lnTo>
                  <a:lnTo>
                    <a:pt x="89" y="4"/>
                  </a:lnTo>
                  <a:lnTo>
                    <a:pt x="87" y="4"/>
                  </a:lnTo>
                  <a:lnTo>
                    <a:pt x="87" y="2"/>
                  </a:lnTo>
                  <a:lnTo>
                    <a:pt x="87" y="4"/>
                  </a:lnTo>
                  <a:lnTo>
                    <a:pt x="84" y="4"/>
                  </a:lnTo>
                  <a:lnTo>
                    <a:pt x="84" y="4"/>
                  </a:lnTo>
                  <a:lnTo>
                    <a:pt x="82" y="12"/>
                  </a:lnTo>
                  <a:lnTo>
                    <a:pt x="82" y="14"/>
                  </a:lnTo>
                  <a:lnTo>
                    <a:pt x="80" y="16"/>
                  </a:lnTo>
                  <a:lnTo>
                    <a:pt x="80" y="21"/>
                  </a:lnTo>
                  <a:lnTo>
                    <a:pt x="80" y="21"/>
                  </a:lnTo>
                  <a:lnTo>
                    <a:pt x="80" y="19"/>
                  </a:lnTo>
                  <a:lnTo>
                    <a:pt x="77" y="16"/>
                  </a:lnTo>
                  <a:lnTo>
                    <a:pt x="75" y="14"/>
                  </a:lnTo>
                  <a:lnTo>
                    <a:pt x="75" y="12"/>
                  </a:lnTo>
                  <a:lnTo>
                    <a:pt x="73" y="7"/>
                  </a:lnTo>
                  <a:lnTo>
                    <a:pt x="70" y="7"/>
                  </a:lnTo>
                  <a:lnTo>
                    <a:pt x="70" y="7"/>
                  </a:lnTo>
                  <a:lnTo>
                    <a:pt x="68" y="7"/>
                  </a:lnTo>
                  <a:lnTo>
                    <a:pt x="66" y="4"/>
                  </a:lnTo>
                  <a:lnTo>
                    <a:pt x="66" y="4"/>
                  </a:lnTo>
                  <a:lnTo>
                    <a:pt x="56" y="4"/>
                  </a:lnTo>
                  <a:lnTo>
                    <a:pt x="56" y="4"/>
                  </a:lnTo>
                  <a:lnTo>
                    <a:pt x="54" y="4"/>
                  </a:lnTo>
                  <a:lnTo>
                    <a:pt x="51" y="4"/>
                  </a:lnTo>
                  <a:lnTo>
                    <a:pt x="49" y="4"/>
                  </a:lnTo>
                  <a:lnTo>
                    <a:pt x="47" y="0"/>
                  </a:lnTo>
                  <a:lnTo>
                    <a:pt x="44" y="0"/>
                  </a:lnTo>
                  <a:lnTo>
                    <a:pt x="44" y="0"/>
                  </a:lnTo>
                  <a:lnTo>
                    <a:pt x="42" y="0"/>
                  </a:lnTo>
                  <a:lnTo>
                    <a:pt x="42" y="0"/>
                  </a:lnTo>
                  <a:lnTo>
                    <a:pt x="42" y="2"/>
                  </a:lnTo>
                  <a:lnTo>
                    <a:pt x="42" y="4"/>
                  </a:lnTo>
                  <a:lnTo>
                    <a:pt x="40" y="4"/>
                  </a:lnTo>
                  <a:lnTo>
                    <a:pt x="37" y="7"/>
                  </a:lnTo>
                  <a:lnTo>
                    <a:pt x="35" y="7"/>
                  </a:lnTo>
                  <a:lnTo>
                    <a:pt x="35" y="7"/>
                  </a:lnTo>
                  <a:lnTo>
                    <a:pt x="35" y="9"/>
                  </a:lnTo>
                  <a:lnTo>
                    <a:pt x="35" y="12"/>
                  </a:lnTo>
                  <a:lnTo>
                    <a:pt x="33" y="12"/>
                  </a:lnTo>
                  <a:lnTo>
                    <a:pt x="30" y="14"/>
                  </a:lnTo>
                  <a:lnTo>
                    <a:pt x="30" y="14"/>
                  </a:lnTo>
                  <a:lnTo>
                    <a:pt x="30" y="16"/>
                  </a:lnTo>
                  <a:lnTo>
                    <a:pt x="28" y="19"/>
                  </a:lnTo>
                  <a:lnTo>
                    <a:pt x="28" y="21"/>
                  </a:lnTo>
                  <a:lnTo>
                    <a:pt x="30" y="23"/>
                  </a:lnTo>
                  <a:lnTo>
                    <a:pt x="30" y="30"/>
                  </a:lnTo>
                  <a:lnTo>
                    <a:pt x="30" y="38"/>
                  </a:lnTo>
                  <a:lnTo>
                    <a:pt x="28" y="45"/>
                  </a:lnTo>
                  <a:lnTo>
                    <a:pt x="28" y="45"/>
                  </a:lnTo>
                  <a:lnTo>
                    <a:pt x="28" y="47"/>
                  </a:lnTo>
                  <a:lnTo>
                    <a:pt x="23" y="47"/>
                  </a:lnTo>
                  <a:lnTo>
                    <a:pt x="18" y="49"/>
                  </a:lnTo>
                  <a:lnTo>
                    <a:pt x="16" y="52"/>
                  </a:lnTo>
                  <a:lnTo>
                    <a:pt x="14" y="54"/>
                  </a:lnTo>
                  <a:lnTo>
                    <a:pt x="11" y="54"/>
                  </a:lnTo>
                  <a:lnTo>
                    <a:pt x="11" y="56"/>
                  </a:lnTo>
                  <a:lnTo>
                    <a:pt x="9" y="56"/>
                  </a:lnTo>
                  <a:lnTo>
                    <a:pt x="9" y="59"/>
                  </a:lnTo>
                  <a:lnTo>
                    <a:pt x="9" y="59"/>
                  </a:lnTo>
                  <a:lnTo>
                    <a:pt x="9" y="61"/>
                  </a:lnTo>
                  <a:lnTo>
                    <a:pt x="9" y="64"/>
                  </a:lnTo>
                  <a:lnTo>
                    <a:pt x="9" y="64"/>
                  </a:lnTo>
                  <a:lnTo>
                    <a:pt x="11" y="66"/>
                  </a:lnTo>
                  <a:lnTo>
                    <a:pt x="11" y="66"/>
                  </a:lnTo>
                  <a:lnTo>
                    <a:pt x="11" y="68"/>
                  </a:lnTo>
                  <a:lnTo>
                    <a:pt x="11" y="68"/>
                  </a:lnTo>
                  <a:lnTo>
                    <a:pt x="11" y="68"/>
                  </a:lnTo>
                  <a:lnTo>
                    <a:pt x="11" y="71"/>
                  </a:lnTo>
                  <a:lnTo>
                    <a:pt x="11" y="71"/>
                  </a:lnTo>
                  <a:lnTo>
                    <a:pt x="9" y="71"/>
                  </a:lnTo>
                  <a:lnTo>
                    <a:pt x="9" y="75"/>
                  </a:lnTo>
                  <a:lnTo>
                    <a:pt x="9" y="78"/>
                  </a:lnTo>
                  <a:lnTo>
                    <a:pt x="11" y="80"/>
                  </a:lnTo>
                  <a:lnTo>
                    <a:pt x="11" y="83"/>
                  </a:lnTo>
                  <a:lnTo>
                    <a:pt x="16" y="90"/>
                  </a:lnTo>
                  <a:lnTo>
                    <a:pt x="16" y="92"/>
                  </a:lnTo>
                  <a:lnTo>
                    <a:pt x="14" y="94"/>
                  </a:lnTo>
                  <a:lnTo>
                    <a:pt x="14" y="94"/>
                  </a:lnTo>
                  <a:lnTo>
                    <a:pt x="14" y="97"/>
                  </a:lnTo>
                  <a:lnTo>
                    <a:pt x="14" y="97"/>
                  </a:lnTo>
                  <a:lnTo>
                    <a:pt x="14" y="99"/>
                  </a:lnTo>
                  <a:lnTo>
                    <a:pt x="16" y="101"/>
                  </a:lnTo>
                  <a:lnTo>
                    <a:pt x="18" y="104"/>
                  </a:lnTo>
                  <a:lnTo>
                    <a:pt x="21" y="106"/>
                  </a:lnTo>
                  <a:lnTo>
                    <a:pt x="21" y="109"/>
                  </a:lnTo>
                  <a:lnTo>
                    <a:pt x="21" y="109"/>
                  </a:lnTo>
                  <a:lnTo>
                    <a:pt x="18" y="111"/>
                  </a:lnTo>
                  <a:lnTo>
                    <a:pt x="16" y="111"/>
                  </a:lnTo>
                  <a:lnTo>
                    <a:pt x="16" y="111"/>
                  </a:lnTo>
                  <a:lnTo>
                    <a:pt x="14" y="111"/>
                  </a:lnTo>
                  <a:lnTo>
                    <a:pt x="14" y="111"/>
                  </a:lnTo>
                  <a:lnTo>
                    <a:pt x="14" y="111"/>
                  </a:lnTo>
                  <a:lnTo>
                    <a:pt x="11" y="111"/>
                  </a:lnTo>
                  <a:lnTo>
                    <a:pt x="11" y="113"/>
                  </a:lnTo>
                  <a:lnTo>
                    <a:pt x="11" y="118"/>
                  </a:lnTo>
                  <a:lnTo>
                    <a:pt x="9" y="118"/>
                  </a:lnTo>
                  <a:lnTo>
                    <a:pt x="9" y="120"/>
                  </a:lnTo>
                  <a:lnTo>
                    <a:pt x="9" y="125"/>
                  </a:lnTo>
                  <a:lnTo>
                    <a:pt x="9" y="127"/>
                  </a:lnTo>
                  <a:lnTo>
                    <a:pt x="9" y="127"/>
                  </a:lnTo>
                  <a:lnTo>
                    <a:pt x="7" y="130"/>
                  </a:lnTo>
                  <a:lnTo>
                    <a:pt x="7" y="132"/>
                  </a:lnTo>
                  <a:lnTo>
                    <a:pt x="4" y="135"/>
                  </a:lnTo>
                  <a:lnTo>
                    <a:pt x="4" y="135"/>
                  </a:lnTo>
                  <a:lnTo>
                    <a:pt x="4" y="135"/>
                  </a:lnTo>
                  <a:lnTo>
                    <a:pt x="4" y="137"/>
                  </a:lnTo>
                  <a:lnTo>
                    <a:pt x="2" y="139"/>
                  </a:lnTo>
                  <a:lnTo>
                    <a:pt x="2" y="142"/>
                  </a:lnTo>
                  <a:lnTo>
                    <a:pt x="2" y="144"/>
                  </a:lnTo>
                  <a:lnTo>
                    <a:pt x="2" y="146"/>
                  </a:lnTo>
                  <a:lnTo>
                    <a:pt x="2" y="151"/>
                  </a:lnTo>
                  <a:lnTo>
                    <a:pt x="2" y="153"/>
                  </a:lnTo>
                  <a:lnTo>
                    <a:pt x="0" y="153"/>
                  </a:lnTo>
                  <a:lnTo>
                    <a:pt x="0" y="156"/>
                  </a:lnTo>
                  <a:lnTo>
                    <a:pt x="0" y="158"/>
                  </a:lnTo>
                  <a:lnTo>
                    <a:pt x="2" y="163"/>
                  </a:lnTo>
                  <a:lnTo>
                    <a:pt x="2" y="168"/>
                  </a:lnTo>
                  <a:lnTo>
                    <a:pt x="4" y="170"/>
                  </a:lnTo>
                  <a:lnTo>
                    <a:pt x="4" y="172"/>
                  </a:lnTo>
                  <a:lnTo>
                    <a:pt x="4" y="175"/>
                  </a:lnTo>
                  <a:lnTo>
                    <a:pt x="4" y="175"/>
                  </a:lnTo>
                  <a:lnTo>
                    <a:pt x="7" y="175"/>
                  </a:lnTo>
                  <a:lnTo>
                    <a:pt x="7" y="175"/>
                  </a:lnTo>
                  <a:lnTo>
                    <a:pt x="7" y="177"/>
                  </a:lnTo>
                  <a:lnTo>
                    <a:pt x="7" y="177"/>
                  </a:lnTo>
                  <a:lnTo>
                    <a:pt x="4" y="179"/>
                  </a:lnTo>
                  <a:lnTo>
                    <a:pt x="2" y="179"/>
                  </a:lnTo>
                  <a:lnTo>
                    <a:pt x="2" y="179"/>
                  </a:lnTo>
                  <a:lnTo>
                    <a:pt x="2" y="179"/>
                  </a:lnTo>
                  <a:lnTo>
                    <a:pt x="2" y="182"/>
                  </a:lnTo>
                  <a:lnTo>
                    <a:pt x="2" y="182"/>
                  </a:lnTo>
                  <a:lnTo>
                    <a:pt x="2" y="187"/>
                  </a:lnTo>
                  <a:lnTo>
                    <a:pt x="2" y="189"/>
                  </a:lnTo>
                  <a:lnTo>
                    <a:pt x="0" y="191"/>
                  </a:lnTo>
                  <a:lnTo>
                    <a:pt x="2" y="191"/>
                  </a:lnTo>
                  <a:lnTo>
                    <a:pt x="2" y="194"/>
                  </a:lnTo>
                  <a:lnTo>
                    <a:pt x="2" y="194"/>
                  </a:lnTo>
                  <a:lnTo>
                    <a:pt x="2" y="194"/>
                  </a:lnTo>
                  <a:lnTo>
                    <a:pt x="2" y="196"/>
                  </a:lnTo>
                  <a:lnTo>
                    <a:pt x="0" y="196"/>
                  </a:lnTo>
                  <a:lnTo>
                    <a:pt x="0" y="196"/>
                  </a:lnTo>
                  <a:lnTo>
                    <a:pt x="0" y="196"/>
                  </a:lnTo>
                  <a:lnTo>
                    <a:pt x="0" y="198"/>
                  </a:lnTo>
                  <a:lnTo>
                    <a:pt x="0" y="201"/>
                  </a:lnTo>
                  <a:lnTo>
                    <a:pt x="0" y="203"/>
                  </a:lnTo>
                  <a:lnTo>
                    <a:pt x="0" y="205"/>
                  </a:lnTo>
                  <a:lnTo>
                    <a:pt x="2" y="208"/>
                  </a:lnTo>
                  <a:lnTo>
                    <a:pt x="4" y="210"/>
                  </a:lnTo>
                  <a:lnTo>
                    <a:pt x="4" y="213"/>
                  </a:lnTo>
                  <a:lnTo>
                    <a:pt x="7" y="213"/>
                  </a:lnTo>
                  <a:lnTo>
                    <a:pt x="7" y="213"/>
                  </a:lnTo>
                  <a:lnTo>
                    <a:pt x="7" y="213"/>
                  </a:lnTo>
                  <a:lnTo>
                    <a:pt x="7" y="215"/>
                  </a:lnTo>
                  <a:lnTo>
                    <a:pt x="7" y="215"/>
                  </a:lnTo>
                  <a:lnTo>
                    <a:pt x="7" y="215"/>
                  </a:lnTo>
                  <a:lnTo>
                    <a:pt x="7" y="217"/>
                  </a:lnTo>
                  <a:lnTo>
                    <a:pt x="9" y="220"/>
                  </a:lnTo>
                  <a:lnTo>
                    <a:pt x="9" y="220"/>
                  </a:lnTo>
                  <a:lnTo>
                    <a:pt x="11" y="222"/>
                  </a:lnTo>
                  <a:lnTo>
                    <a:pt x="11" y="224"/>
                  </a:lnTo>
                  <a:lnTo>
                    <a:pt x="11" y="227"/>
                  </a:lnTo>
                  <a:lnTo>
                    <a:pt x="14" y="231"/>
                  </a:lnTo>
                  <a:lnTo>
                    <a:pt x="16" y="231"/>
                  </a:lnTo>
                  <a:lnTo>
                    <a:pt x="16" y="234"/>
                  </a:lnTo>
                  <a:lnTo>
                    <a:pt x="16" y="234"/>
                  </a:lnTo>
                  <a:lnTo>
                    <a:pt x="16" y="236"/>
                  </a:lnTo>
                  <a:lnTo>
                    <a:pt x="16" y="239"/>
                  </a:lnTo>
                  <a:lnTo>
                    <a:pt x="16" y="239"/>
                  </a:lnTo>
                  <a:lnTo>
                    <a:pt x="18" y="241"/>
                  </a:lnTo>
                  <a:lnTo>
                    <a:pt x="18" y="241"/>
                  </a:lnTo>
                  <a:lnTo>
                    <a:pt x="21" y="241"/>
                  </a:lnTo>
                  <a:lnTo>
                    <a:pt x="23" y="241"/>
                  </a:lnTo>
                  <a:lnTo>
                    <a:pt x="23" y="243"/>
                  </a:lnTo>
                  <a:lnTo>
                    <a:pt x="23" y="243"/>
                  </a:lnTo>
                  <a:lnTo>
                    <a:pt x="23" y="246"/>
                  </a:lnTo>
                  <a:lnTo>
                    <a:pt x="23" y="248"/>
                  </a:lnTo>
                  <a:lnTo>
                    <a:pt x="23" y="250"/>
                  </a:lnTo>
                  <a:lnTo>
                    <a:pt x="25" y="255"/>
                  </a:lnTo>
                  <a:lnTo>
                    <a:pt x="25" y="257"/>
                  </a:lnTo>
                  <a:lnTo>
                    <a:pt x="25" y="260"/>
                  </a:lnTo>
                  <a:lnTo>
                    <a:pt x="28" y="262"/>
                  </a:lnTo>
                  <a:lnTo>
                    <a:pt x="25" y="262"/>
                  </a:lnTo>
                  <a:lnTo>
                    <a:pt x="25" y="262"/>
                  </a:lnTo>
                  <a:lnTo>
                    <a:pt x="25" y="262"/>
                  </a:lnTo>
                  <a:lnTo>
                    <a:pt x="23" y="262"/>
                  </a:lnTo>
                  <a:lnTo>
                    <a:pt x="23" y="265"/>
                  </a:lnTo>
                  <a:lnTo>
                    <a:pt x="23" y="265"/>
                  </a:lnTo>
                  <a:lnTo>
                    <a:pt x="23" y="267"/>
                  </a:lnTo>
                  <a:lnTo>
                    <a:pt x="23" y="269"/>
                  </a:lnTo>
                  <a:lnTo>
                    <a:pt x="23" y="272"/>
                  </a:lnTo>
                  <a:lnTo>
                    <a:pt x="23" y="272"/>
                  </a:lnTo>
                  <a:lnTo>
                    <a:pt x="23" y="272"/>
                  </a:lnTo>
                  <a:lnTo>
                    <a:pt x="23" y="274"/>
                  </a:lnTo>
                  <a:lnTo>
                    <a:pt x="23" y="276"/>
                  </a:lnTo>
                  <a:lnTo>
                    <a:pt x="23" y="281"/>
                  </a:lnTo>
                  <a:lnTo>
                    <a:pt x="21" y="281"/>
                  </a:lnTo>
                  <a:lnTo>
                    <a:pt x="21" y="281"/>
                  </a:lnTo>
                  <a:lnTo>
                    <a:pt x="21" y="283"/>
                  </a:lnTo>
                  <a:lnTo>
                    <a:pt x="21" y="283"/>
                  </a:lnTo>
                  <a:lnTo>
                    <a:pt x="23" y="283"/>
                  </a:lnTo>
                  <a:lnTo>
                    <a:pt x="23" y="286"/>
                  </a:lnTo>
                  <a:lnTo>
                    <a:pt x="23" y="288"/>
                  </a:lnTo>
                  <a:lnTo>
                    <a:pt x="25" y="288"/>
                  </a:lnTo>
                  <a:lnTo>
                    <a:pt x="25" y="291"/>
                  </a:lnTo>
                  <a:lnTo>
                    <a:pt x="25" y="295"/>
                  </a:lnTo>
                  <a:lnTo>
                    <a:pt x="25" y="295"/>
                  </a:lnTo>
                  <a:lnTo>
                    <a:pt x="28" y="298"/>
                  </a:lnTo>
                  <a:lnTo>
                    <a:pt x="28" y="300"/>
                  </a:lnTo>
                  <a:lnTo>
                    <a:pt x="28" y="302"/>
                  </a:lnTo>
                  <a:lnTo>
                    <a:pt x="25" y="302"/>
                  </a:lnTo>
                  <a:lnTo>
                    <a:pt x="25" y="305"/>
                  </a:lnTo>
                  <a:lnTo>
                    <a:pt x="23" y="305"/>
                  </a:lnTo>
                  <a:lnTo>
                    <a:pt x="23" y="307"/>
                  </a:lnTo>
                  <a:lnTo>
                    <a:pt x="23" y="307"/>
                  </a:lnTo>
                  <a:lnTo>
                    <a:pt x="23" y="307"/>
                  </a:lnTo>
                  <a:lnTo>
                    <a:pt x="23" y="307"/>
                  </a:lnTo>
                  <a:lnTo>
                    <a:pt x="21" y="307"/>
                  </a:lnTo>
                  <a:lnTo>
                    <a:pt x="21" y="309"/>
                  </a:lnTo>
                  <a:lnTo>
                    <a:pt x="18" y="309"/>
                  </a:lnTo>
                  <a:lnTo>
                    <a:pt x="18" y="312"/>
                  </a:lnTo>
                  <a:lnTo>
                    <a:pt x="21" y="312"/>
                  </a:lnTo>
                  <a:lnTo>
                    <a:pt x="18" y="314"/>
                  </a:lnTo>
                  <a:lnTo>
                    <a:pt x="18" y="317"/>
                  </a:lnTo>
                  <a:lnTo>
                    <a:pt x="18" y="317"/>
                  </a:lnTo>
                  <a:lnTo>
                    <a:pt x="21" y="319"/>
                  </a:lnTo>
                  <a:lnTo>
                    <a:pt x="21" y="321"/>
                  </a:lnTo>
                  <a:lnTo>
                    <a:pt x="21" y="324"/>
                  </a:lnTo>
                  <a:lnTo>
                    <a:pt x="21" y="326"/>
                  </a:lnTo>
                  <a:lnTo>
                    <a:pt x="21" y="326"/>
                  </a:lnTo>
                  <a:lnTo>
                    <a:pt x="23" y="328"/>
                  </a:lnTo>
                  <a:lnTo>
                    <a:pt x="23" y="331"/>
                  </a:lnTo>
                  <a:lnTo>
                    <a:pt x="23" y="333"/>
                  </a:lnTo>
                  <a:lnTo>
                    <a:pt x="23" y="333"/>
                  </a:lnTo>
                  <a:lnTo>
                    <a:pt x="25" y="338"/>
                  </a:lnTo>
                  <a:lnTo>
                    <a:pt x="28" y="340"/>
                  </a:lnTo>
                  <a:lnTo>
                    <a:pt x="30" y="343"/>
                  </a:lnTo>
                  <a:lnTo>
                    <a:pt x="30" y="347"/>
                  </a:lnTo>
                  <a:lnTo>
                    <a:pt x="33" y="350"/>
                  </a:lnTo>
                  <a:lnTo>
                    <a:pt x="33" y="352"/>
                  </a:lnTo>
                  <a:lnTo>
                    <a:pt x="35" y="352"/>
                  </a:lnTo>
                  <a:lnTo>
                    <a:pt x="35" y="354"/>
                  </a:lnTo>
                  <a:lnTo>
                    <a:pt x="35" y="354"/>
                  </a:lnTo>
                  <a:lnTo>
                    <a:pt x="35" y="357"/>
                  </a:lnTo>
                  <a:lnTo>
                    <a:pt x="35" y="357"/>
                  </a:lnTo>
                  <a:lnTo>
                    <a:pt x="33" y="359"/>
                  </a:lnTo>
                  <a:lnTo>
                    <a:pt x="33" y="359"/>
                  </a:lnTo>
                  <a:lnTo>
                    <a:pt x="30" y="359"/>
                  </a:lnTo>
                  <a:lnTo>
                    <a:pt x="30" y="362"/>
                  </a:lnTo>
                  <a:lnTo>
                    <a:pt x="28" y="362"/>
                  </a:lnTo>
                  <a:lnTo>
                    <a:pt x="28" y="364"/>
                  </a:lnTo>
                  <a:lnTo>
                    <a:pt x="30" y="369"/>
                  </a:lnTo>
                  <a:lnTo>
                    <a:pt x="30" y="369"/>
                  </a:lnTo>
                  <a:lnTo>
                    <a:pt x="30" y="371"/>
                  </a:lnTo>
                  <a:lnTo>
                    <a:pt x="30" y="373"/>
                  </a:lnTo>
                  <a:lnTo>
                    <a:pt x="30" y="373"/>
                  </a:lnTo>
                  <a:lnTo>
                    <a:pt x="30" y="376"/>
                  </a:lnTo>
                  <a:lnTo>
                    <a:pt x="30" y="376"/>
                  </a:lnTo>
                  <a:lnTo>
                    <a:pt x="30" y="376"/>
                  </a:lnTo>
                  <a:lnTo>
                    <a:pt x="30" y="376"/>
                  </a:lnTo>
                  <a:lnTo>
                    <a:pt x="28" y="376"/>
                  </a:lnTo>
                  <a:lnTo>
                    <a:pt x="28" y="376"/>
                  </a:lnTo>
                  <a:lnTo>
                    <a:pt x="30" y="378"/>
                  </a:lnTo>
                  <a:lnTo>
                    <a:pt x="30" y="380"/>
                  </a:lnTo>
                  <a:lnTo>
                    <a:pt x="33" y="383"/>
                  </a:lnTo>
                  <a:lnTo>
                    <a:pt x="33" y="383"/>
                  </a:lnTo>
                  <a:lnTo>
                    <a:pt x="33" y="383"/>
                  </a:lnTo>
                  <a:lnTo>
                    <a:pt x="33" y="385"/>
                  </a:lnTo>
                  <a:lnTo>
                    <a:pt x="30" y="385"/>
                  </a:lnTo>
                  <a:lnTo>
                    <a:pt x="30" y="385"/>
                  </a:lnTo>
                  <a:lnTo>
                    <a:pt x="30" y="388"/>
                  </a:lnTo>
                  <a:lnTo>
                    <a:pt x="30" y="388"/>
                  </a:lnTo>
                  <a:lnTo>
                    <a:pt x="33" y="390"/>
                  </a:lnTo>
                  <a:lnTo>
                    <a:pt x="35" y="390"/>
                  </a:lnTo>
                  <a:lnTo>
                    <a:pt x="35" y="390"/>
                  </a:lnTo>
                  <a:lnTo>
                    <a:pt x="33" y="392"/>
                  </a:lnTo>
                  <a:lnTo>
                    <a:pt x="33" y="392"/>
                  </a:lnTo>
                  <a:lnTo>
                    <a:pt x="33" y="395"/>
                  </a:lnTo>
                  <a:lnTo>
                    <a:pt x="33" y="395"/>
                  </a:lnTo>
                  <a:lnTo>
                    <a:pt x="33" y="397"/>
                  </a:lnTo>
                  <a:lnTo>
                    <a:pt x="33" y="399"/>
                  </a:lnTo>
                  <a:lnTo>
                    <a:pt x="35" y="402"/>
                  </a:lnTo>
                  <a:lnTo>
                    <a:pt x="35" y="404"/>
                  </a:lnTo>
                  <a:lnTo>
                    <a:pt x="37" y="409"/>
                  </a:lnTo>
                  <a:lnTo>
                    <a:pt x="37" y="411"/>
                  </a:lnTo>
                  <a:lnTo>
                    <a:pt x="40" y="416"/>
                  </a:lnTo>
                  <a:lnTo>
                    <a:pt x="40" y="416"/>
                  </a:lnTo>
                  <a:lnTo>
                    <a:pt x="40" y="416"/>
                  </a:lnTo>
                  <a:lnTo>
                    <a:pt x="42" y="421"/>
                  </a:lnTo>
                  <a:lnTo>
                    <a:pt x="44" y="423"/>
                  </a:lnTo>
                  <a:lnTo>
                    <a:pt x="47" y="425"/>
                  </a:lnTo>
                  <a:lnTo>
                    <a:pt x="47" y="425"/>
                  </a:lnTo>
                  <a:lnTo>
                    <a:pt x="44" y="428"/>
                  </a:lnTo>
                  <a:lnTo>
                    <a:pt x="44" y="428"/>
                  </a:lnTo>
                  <a:lnTo>
                    <a:pt x="42" y="428"/>
                  </a:lnTo>
                  <a:lnTo>
                    <a:pt x="42" y="428"/>
                  </a:lnTo>
                  <a:lnTo>
                    <a:pt x="42" y="428"/>
                  </a:lnTo>
                  <a:lnTo>
                    <a:pt x="42" y="430"/>
                  </a:lnTo>
                  <a:lnTo>
                    <a:pt x="42" y="430"/>
                  </a:lnTo>
                  <a:lnTo>
                    <a:pt x="42" y="432"/>
                  </a:lnTo>
                  <a:lnTo>
                    <a:pt x="44" y="435"/>
                  </a:lnTo>
                  <a:lnTo>
                    <a:pt x="44" y="435"/>
                  </a:lnTo>
                  <a:lnTo>
                    <a:pt x="44" y="437"/>
                  </a:lnTo>
                  <a:lnTo>
                    <a:pt x="44" y="437"/>
                  </a:lnTo>
                  <a:lnTo>
                    <a:pt x="44" y="440"/>
                  </a:lnTo>
                  <a:lnTo>
                    <a:pt x="47" y="444"/>
                  </a:lnTo>
                  <a:lnTo>
                    <a:pt x="47" y="447"/>
                  </a:lnTo>
                  <a:lnTo>
                    <a:pt x="49" y="447"/>
                  </a:lnTo>
                  <a:lnTo>
                    <a:pt x="51" y="447"/>
                  </a:lnTo>
                  <a:lnTo>
                    <a:pt x="54" y="449"/>
                  </a:lnTo>
                  <a:lnTo>
                    <a:pt x="56" y="449"/>
                  </a:lnTo>
                  <a:lnTo>
                    <a:pt x="56" y="451"/>
                  </a:lnTo>
                  <a:lnTo>
                    <a:pt x="54" y="451"/>
                  </a:lnTo>
                  <a:lnTo>
                    <a:pt x="54" y="451"/>
                  </a:lnTo>
                  <a:lnTo>
                    <a:pt x="54" y="454"/>
                  </a:lnTo>
                  <a:lnTo>
                    <a:pt x="56" y="456"/>
                  </a:lnTo>
                  <a:lnTo>
                    <a:pt x="58" y="456"/>
                  </a:lnTo>
                  <a:lnTo>
                    <a:pt x="58" y="458"/>
                  </a:lnTo>
                  <a:lnTo>
                    <a:pt x="58" y="458"/>
                  </a:lnTo>
                  <a:lnTo>
                    <a:pt x="58" y="461"/>
                  </a:lnTo>
                  <a:lnTo>
                    <a:pt x="61" y="463"/>
                  </a:lnTo>
                  <a:lnTo>
                    <a:pt x="61" y="463"/>
                  </a:lnTo>
                  <a:lnTo>
                    <a:pt x="61" y="466"/>
                  </a:lnTo>
                  <a:lnTo>
                    <a:pt x="61" y="466"/>
                  </a:lnTo>
                  <a:lnTo>
                    <a:pt x="61" y="468"/>
                  </a:lnTo>
                  <a:lnTo>
                    <a:pt x="61" y="468"/>
                  </a:lnTo>
                  <a:lnTo>
                    <a:pt x="61" y="470"/>
                  </a:lnTo>
                  <a:lnTo>
                    <a:pt x="63" y="473"/>
                  </a:lnTo>
                  <a:lnTo>
                    <a:pt x="63" y="473"/>
                  </a:lnTo>
                  <a:lnTo>
                    <a:pt x="73" y="473"/>
                  </a:lnTo>
                  <a:lnTo>
                    <a:pt x="75" y="475"/>
                  </a:lnTo>
                  <a:lnTo>
                    <a:pt x="75" y="475"/>
                  </a:lnTo>
                  <a:lnTo>
                    <a:pt x="75" y="477"/>
                  </a:lnTo>
                  <a:lnTo>
                    <a:pt x="75" y="477"/>
                  </a:lnTo>
                  <a:lnTo>
                    <a:pt x="75" y="480"/>
                  </a:lnTo>
                  <a:lnTo>
                    <a:pt x="75" y="482"/>
                  </a:lnTo>
                  <a:lnTo>
                    <a:pt x="73" y="480"/>
                  </a:lnTo>
                  <a:lnTo>
                    <a:pt x="70" y="480"/>
                  </a:lnTo>
                  <a:lnTo>
                    <a:pt x="70" y="480"/>
                  </a:lnTo>
                  <a:lnTo>
                    <a:pt x="68" y="480"/>
                  </a:lnTo>
                  <a:lnTo>
                    <a:pt x="63" y="482"/>
                  </a:lnTo>
                  <a:lnTo>
                    <a:pt x="63" y="480"/>
                  </a:lnTo>
                  <a:lnTo>
                    <a:pt x="63" y="482"/>
                  </a:lnTo>
                  <a:lnTo>
                    <a:pt x="63" y="484"/>
                  </a:lnTo>
                  <a:lnTo>
                    <a:pt x="68" y="484"/>
                  </a:lnTo>
                  <a:lnTo>
                    <a:pt x="73" y="484"/>
                  </a:lnTo>
                  <a:lnTo>
                    <a:pt x="73" y="489"/>
                  </a:lnTo>
                  <a:lnTo>
                    <a:pt x="75" y="492"/>
                  </a:lnTo>
                  <a:lnTo>
                    <a:pt x="77" y="492"/>
                  </a:lnTo>
                  <a:lnTo>
                    <a:pt x="80" y="494"/>
                  </a:lnTo>
                  <a:lnTo>
                    <a:pt x="77" y="496"/>
                  </a:lnTo>
                  <a:lnTo>
                    <a:pt x="77" y="499"/>
                  </a:lnTo>
                  <a:lnTo>
                    <a:pt x="75" y="499"/>
                  </a:lnTo>
                  <a:lnTo>
                    <a:pt x="75" y="499"/>
                  </a:lnTo>
                  <a:lnTo>
                    <a:pt x="75" y="501"/>
                  </a:lnTo>
                  <a:lnTo>
                    <a:pt x="77" y="503"/>
                  </a:lnTo>
                  <a:lnTo>
                    <a:pt x="77" y="506"/>
                  </a:lnTo>
                  <a:lnTo>
                    <a:pt x="80" y="506"/>
                  </a:lnTo>
                  <a:lnTo>
                    <a:pt x="80" y="508"/>
                  </a:lnTo>
                  <a:lnTo>
                    <a:pt x="77" y="510"/>
                  </a:lnTo>
                  <a:lnTo>
                    <a:pt x="77" y="510"/>
                  </a:lnTo>
                  <a:lnTo>
                    <a:pt x="77" y="513"/>
                  </a:lnTo>
                  <a:lnTo>
                    <a:pt x="80" y="513"/>
                  </a:lnTo>
                  <a:lnTo>
                    <a:pt x="80" y="515"/>
                  </a:lnTo>
                  <a:lnTo>
                    <a:pt x="82" y="518"/>
                  </a:lnTo>
                  <a:lnTo>
                    <a:pt x="84" y="520"/>
                  </a:lnTo>
                  <a:lnTo>
                    <a:pt x="84" y="522"/>
                  </a:lnTo>
                  <a:lnTo>
                    <a:pt x="84" y="522"/>
                  </a:lnTo>
                  <a:lnTo>
                    <a:pt x="82" y="525"/>
                  </a:lnTo>
                  <a:lnTo>
                    <a:pt x="82" y="525"/>
                  </a:lnTo>
                  <a:lnTo>
                    <a:pt x="82" y="527"/>
                  </a:lnTo>
                  <a:lnTo>
                    <a:pt x="82" y="529"/>
                  </a:lnTo>
                  <a:lnTo>
                    <a:pt x="84" y="529"/>
                  </a:lnTo>
                  <a:lnTo>
                    <a:pt x="84" y="532"/>
                  </a:lnTo>
                  <a:lnTo>
                    <a:pt x="84" y="532"/>
                  </a:lnTo>
                  <a:lnTo>
                    <a:pt x="84" y="532"/>
                  </a:lnTo>
                  <a:lnTo>
                    <a:pt x="84" y="534"/>
                  </a:lnTo>
                  <a:lnTo>
                    <a:pt x="84" y="536"/>
                  </a:lnTo>
                  <a:lnTo>
                    <a:pt x="82" y="536"/>
                  </a:lnTo>
                  <a:lnTo>
                    <a:pt x="80" y="539"/>
                  </a:lnTo>
                  <a:lnTo>
                    <a:pt x="82" y="541"/>
                  </a:lnTo>
                  <a:lnTo>
                    <a:pt x="82" y="544"/>
                  </a:lnTo>
                  <a:lnTo>
                    <a:pt x="82" y="544"/>
                  </a:lnTo>
                  <a:lnTo>
                    <a:pt x="82" y="546"/>
                  </a:lnTo>
                  <a:lnTo>
                    <a:pt x="82" y="548"/>
                  </a:lnTo>
                  <a:lnTo>
                    <a:pt x="84" y="548"/>
                  </a:lnTo>
                  <a:lnTo>
                    <a:pt x="87" y="551"/>
                  </a:lnTo>
                  <a:lnTo>
                    <a:pt x="89" y="553"/>
                  </a:lnTo>
                  <a:lnTo>
                    <a:pt x="89" y="555"/>
                  </a:lnTo>
                  <a:lnTo>
                    <a:pt x="87" y="558"/>
                  </a:lnTo>
                  <a:lnTo>
                    <a:pt x="84" y="558"/>
                  </a:lnTo>
                  <a:lnTo>
                    <a:pt x="84" y="560"/>
                  </a:lnTo>
                  <a:lnTo>
                    <a:pt x="87" y="562"/>
                  </a:lnTo>
                  <a:lnTo>
                    <a:pt x="87" y="565"/>
                  </a:lnTo>
                  <a:lnTo>
                    <a:pt x="87" y="565"/>
                  </a:lnTo>
                  <a:lnTo>
                    <a:pt x="87" y="567"/>
                  </a:lnTo>
                  <a:lnTo>
                    <a:pt x="87" y="567"/>
                  </a:lnTo>
                  <a:lnTo>
                    <a:pt x="84" y="570"/>
                  </a:lnTo>
                  <a:lnTo>
                    <a:pt x="84" y="570"/>
                  </a:lnTo>
                  <a:lnTo>
                    <a:pt x="82" y="570"/>
                  </a:lnTo>
                  <a:lnTo>
                    <a:pt x="82" y="572"/>
                  </a:lnTo>
                  <a:lnTo>
                    <a:pt x="82" y="574"/>
                  </a:lnTo>
                  <a:lnTo>
                    <a:pt x="84" y="577"/>
                  </a:lnTo>
                  <a:lnTo>
                    <a:pt x="80" y="577"/>
                  </a:lnTo>
                  <a:lnTo>
                    <a:pt x="80" y="577"/>
                  </a:lnTo>
                  <a:lnTo>
                    <a:pt x="80" y="579"/>
                  </a:lnTo>
                  <a:lnTo>
                    <a:pt x="80" y="581"/>
                  </a:lnTo>
                  <a:lnTo>
                    <a:pt x="82" y="584"/>
                  </a:lnTo>
                  <a:lnTo>
                    <a:pt x="84" y="586"/>
                  </a:lnTo>
                  <a:lnTo>
                    <a:pt x="84" y="589"/>
                  </a:lnTo>
                  <a:lnTo>
                    <a:pt x="84" y="591"/>
                  </a:lnTo>
                  <a:lnTo>
                    <a:pt x="87" y="593"/>
                  </a:lnTo>
                  <a:lnTo>
                    <a:pt x="89" y="596"/>
                  </a:lnTo>
                  <a:lnTo>
                    <a:pt x="91" y="598"/>
                  </a:lnTo>
                  <a:lnTo>
                    <a:pt x="94" y="600"/>
                  </a:lnTo>
                  <a:lnTo>
                    <a:pt x="94" y="603"/>
                  </a:lnTo>
                  <a:lnTo>
                    <a:pt x="96" y="603"/>
                  </a:lnTo>
                  <a:lnTo>
                    <a:pt x="96" y="605"/>
                  </a:lnTo>
                  <a:lnTo>
                    <a:pt x="99" y="605"/>
                  </a:lnTo>
                  <a:lnTo>
                    <a:pt x="99" y="605"/>
                  </a:lnTo>
                  <a:lnTo>
                    <a:pt x="101" y="605"/>
                  </a:lnTo>
                  <a:lnTo>
                    <a:pt x="101" y="603"/>
                  </a:lnTo>
                  <a:lnTo>
                    <a:pt x="103" y="603"/>
                  </a:lnTo>
                  <a:lnTo>
                    <a:pt x="106" y="603"/>
                  </a:lnTo>
                  <a:lnTo>
                    <a:pt x="106" y="603"/>
                  </a:lnTo>
                  <a:lnTo>
                    <a:pt x="108" y="603"/>
                  </a:lnTo>
                  <a:lnTo>
                    <a:pt x="108" y="603"/>
                  </a:lnTo>
                  <a:lnTo>
                    <a:pt x="110" y="605"/>
                  </a:lnTo>
                  <a:lnTo>
                    <a:pt x="113" y="607"/>
                  </a:lnTo>
                  <a:lnTo>
                    <a:pt x="113" y="610"/>
                  </a:lnTo>
                  <a:lnTo>
                    <a:pt x="115" y="612"/>
                  </a:lnTo>
                  <a:lnTo>
                    <a:pt x="113" y="612"/>
                  </a:lnTo>
                  <a:lnTo>
                    <a:pt x="113" y="612"/>
                  </a:lnTo>
                  <a:lnTo>
                    <a:pt x="115" y="615"/>
                  </a:lnTo>
                  <a:lnTo>
                    <a:pt x="115" y="615"/>
                  </a:lnTo>
                  <a:lnTo>
                    <a:pt x="117" y="617"/>
                  </a:lnTo>
                  <a:lnTo>
                    <a:pt x="117" y="619"/>
                  </a:lnTo>
                  <a:lnTo>
                    <a:pt x="117" y="622"/>
                  </a:lnTo>
                  <a:lnTo>
                    <a:pt x="120" y="624"/>
                  </a:lnTo>
                  <a:lnTo>
                    <a:pt x="122" y="624"/>
                  </a:lnTo>
                  <a:lnTo>
                    <a:pt x="124" y="626"/>
                  </a:lnTo>
                  <a:lnTo>
                    <a:pt x="127" y="626"/>
                  </a:lnTo>
                  <a:lnTo>
                    <a:pt x="127" y="629"/>
                  </a:lnTo>
                  <a:lnTo>
                    <a:pt x="129" y="631"/>
                  </a:lnTo>
                  <a:lnTo>
                    <a:pt x="129" y="631"/>
                  </a:lnTo>
                  <a:lnTo>
                    <a:pt x="134" y="631"/>
                  </a:lnTo>
                  <a:lnTo>
                    <a:pt x="139" y="631"/>
                  </a:lnTo>
                  <a:lnTo>
                    <a:pt x="146" y="631"/>
                  </a:lnTo>
                  <a:lnTo>
                    <a:pt x="153" y="631"/>
                  </a:lnTo>
                  <a:lnTo>
                    <a:pt x="160" y="631"/>
                  </a:lnTo>
                  <a:lnTo>
                    <a:pt x="165" y="633"/>
                  </a:lnTo>
                  <a:lnTo>
                    <a:pt x="169" y="633"/>
                  </a:lnTo>
                  <a:lnTo>
                    <a:pt x="174" y="633"/>
                  </a:lnTo>
                  <a:lnTo>
                    <a:pt x="179" y="636"/>
                  </a:lnTo>
                  <a:lnTo>
                    <a:pt x="183" y="636"/>
                  </a:lnTo>
                  <a:lnTo>
                    <a:pt x="186" y="636"/>
                  </a:lnTo>
                  <a:lnTo>
                    <a:pt x="188" y="636"/>
                  </a:lnTo>
                  <a:lnTo>
                    <a:pt x="188" y="638"/>
                  </a:lnTo>
                  <a:lnTo>
                    <a:pt x="188" y="638"/>
                  </a:lnTo>
                  <a:lnTo>
                    <a:pt x="186" y="636"/>
                  </a:lnTo>
                  <a:lnTo>
                    <a:pt x="181" y="631"/>
                  </a:lnTo>
                  <a:lnTo>
                    <a:pt x="174" y="624"/>
                  </a:lnTo>
                  <a:lnTo>
                    <a:pt x="174" y="624"/>
                  </a:lnTo>
                  <a:lnTo>
                    <a:pt x="172" y="624"/>
                  </a:lnTo>
                  <a:lnTo>
                    <a:pt x="169" y="624"/>
                  </a:lnTo>
                  <a:lnTo>
                    <a:pt x="167" y="624"/>
                  </a:lnTo>
                  <a:lnTo>
                    <a:pt x="167" y="624"/>
                  </a:lnTo>
                  <a:lnTo>
                    <a:pt x="165" y="622"/>
                  </a:lnTo>
                  <a:lnTo>
                    <a:pt x="167" y="622"/>
                  </a:lnTo>
                  <a:lnTo>
                    <a:pt x="169" y="622"/>
                  </a:lnTo>
                  <a:lnTo>
                    <a:pt x="172" y="622"/>
                  </a:lnTo>
                  <a:lnTo>
                    <a:pt x="172" y="622"/>
                  </a:lnTo>
                  <a:lnTo>
                    <a:pt x="169" y="619"/>
                  </a:lnTo>
                  <a:lnTo>
                    <a:pt x="169" y="617"/>
                  </a:lnTo>
                  <a:lnTo>
                    <a:pt x="165" y="612"/>
                  </a:lnTo>
                  <a:lnTo>
                    <a:pt x="162" y="610"/>
                  </a:lnTo>
                  <a:lnTo>
                    <a:pt x="162" y="610"/>
                  </a:lnTo>
                  <a:lnTo>
                    <a:pt x="162" y="612"/>
                  </a:lnTo>
                  <a:lnTo>
                    <a:pt x="162" y="612"/>
                  </a:lnTo>
                  <a:lnTo>
                    <a:pt x="162" y="610"/>
                  </a:lnTo>
                  <a:lnTo>
                    <a:pt x="162" y="607"/>
                  </a:lnTo>
                  <a:lnTo>
                    <a:pt x="162" y="605"/>
                  </a:lnTo>
                  <a:lnTo>
                    <a:pt x="162" y="603"/>
                  </a:lnTo>
                  <a:lnTo>
                    <a:pt x="162" y="600"/>
                  </a:lnTo>
                  <a:lnTo>
                    <a:pt x="162" y="598"/>
                  </a:lnTo>
                  <a:lnTo>
                    <a:pt x="165" y="596"/>
                  </a:lnTo>
                  <a:lnTo>
                    <a:pt x="167" y="596"/>
                  </a:lnTo>
                  <a:lnTo>
                    <a:pt x="167" y="593"/>
                  </a:lnTo>
                  <a:lnTo>
                    <a:pt x="169" y="593"/>
                  </a:lnTo>
                  <a:lnTo>
                    <a:pt x="167" y="593"/>
                  </a:lnTo>
                  <a:lnTo>
                    <a:pt x="165" y="591"/>
                  </a:lnTo>
                  <a:lnTo>
                    <a:pt x="165" y="591"/>
                  </a:lnTo>
                  <a:lnTo>
                    <a:pt x="162" y="591"/>
                  </a:lnTo>
                  <a:lnTo>
                    <a:pt x="157" y="591"/>
                  </a:lnTo>
                  <a:lnTo>
                    <a:pt x="157" y="589"/>
                  </a:lnTo>
                  <a:lnTo>
                    <a:pt x="162" y="589"/>
                  </a:lnTo>
                  <a:lnTo>
                    <a:pt x="162" y="589"/>
                  </a:lnTo>
                  <a:lnTo>
                    <a:pt x="160" y="586"/>
                  </a:lnTo>
                  <a:lnTo>
                    <a:pt x="160" y="586"/>
                  </a:lnTo>
                  <a:lnTo>
                    <a:pt x="162" y="589"/>
                  </a:lnTo>
                  <a:lnTo>
                    <a:pt x="165" y="591"/>
                  </a:lnTo>
                  <a:lnTo>
                    <a:pt x="167" y="591"/>
                  </a:lnTo>
                  <a:lnTo>
                    <a:pt x="169" y="593"/>
                  </a:lnTo>
                  <a:lnTo>
                    <a:pt x="172" y="593"/>
                  </a:lnTo>
                  <a:lnTo>
                    <a:pt x="174" y="591"/>
                  </a:lnTo>
                  <a:lnTo>
                    <a:pt x="176" y="589"/>
                  </a:lnTo>
                  <a:lnTo>
                    <a:pt x="176" y="586"/>
                  </a:lnTo>
                  <a:lnTo>
                    <a:pt x="174" y="577"/>
                  </a:lnTo>
                  <a:lnTo>
                    <a:pt x="172" y="577"/>
                  </a:lnTo>
                  <a:lnTo>
                    <a:pt x="172" y="574"/>
                  </a:lnTo>
                  <a:lnTo>
                    <a:pt x="174" y="570"/>
                  </a:lnTo>
                  <a:lnTo>
                    <a:pt x="174" y="565"/>
                  </a:lnTo>
                  <a:lnTo>
                    <a:pt x="176" y="562"/>
                  </a:lnTo>
                  <a:lnTo>
                    <a:pt x="176" y="562"/>
                  </a:lnTo>
                  <a:lnTo>
                    <a:pt x="181" y="560"/>
                  </a:lnTo>
                  <a:lnTo>
                    <a:pt x="183" y="558"/>
                  </a:lnTo>
                  <a:lnTo>
                    <a:pt x="186" y="555"/>
                  </a:lnTo>
                  <a:lnTo>
                    <a:pt x="190" y="551"/>
                  </a:lnTo>
                  <a:lnTo>
                    <a:pt x="190" y="548"/>
                  </a:lnTo>
                  <a:lnTo>
                    <a:pt x="190" y="548"/>
                  </a:lnTo>
                  <a:lnTo>
                    <a:pt x="190" y="548"/>
                  </a:lnTo>
                  <a:lnTo>
                    <a:pt x="190" y="546"/>
                  </a:lnTo>
                  <a:lnTo>
                    <a:pt x="188" y="546"/>
                  </a:lnTo>
                  <a:lnTo>
                    <a:pt x="186" y="546"/>
                  </a:lnTo>
                  <a:lnTo>
                    <a:pt x="186" y="546"/>
                  </a:lnTo>
                  <a:lnTo>
                    <a:pt x="183" y="546"/>
                  </a:lnTo>
                  <a:lnTo>
                    <a:pt x="186" y="544"/>
                  </a:lnTo>
                  <a:lnTo>
                    <a:pt x="188" y="544"/>
                  </a:lnTo>
                  <a:lnTo>
                    <a:pt x="188" y="541"/>
                  </a:lnTo>
                  <a:lnTo>
                    <a:pt x="188" y="541"/>
                  </a:lnTo>
                  <a:lnTo>
                    <a:pt x="188" y="536"/>
                  </a:lnTo>
                  <a:lnTo>
                    <a:pt x="186" y="534"/>
                  </a:lnTo>
                  <a:lnTo>
                    <a:pt x="183" y="532"/>
                  </a:lnTo>
                  <a:lnTo>
                    <a:pt x="181" y="529"/>
                  </a:lnTo>
                  <a:lnTo>
                    <a:pt x="172" y="529"/>
                  </a:lnTo>
                  <a:lnTo>
                    <a:pt x="169" y="529"/>
                  </a:lnTo>
                  <a:lnTo>
                    <a:pt x="155" y="520"/>
                  </a:lnTo>
                  <a:lnTo>
                    <a:pt x="153" y="518"/>
                  </a:lnTo>
                  <a:lnTo>
                    <a:pt x="150" y="515"/>
                  </a:lnTo>
                  <a:lnTo>
                    <a:pt x="148" y="513"/>
                  </a:lnTo>
                  <a:lnTo>
                    <a:pt x="148" y="510"/>
                  </a:lnTo>
                  <a:lnTo>
                    <a:pt x="148" y="508"/>
                  </a:lnTo>
                  <a:lnTo>
                    <a:pt x="148" y="508"/>
                  </a:lnTo>
                  <a:lnTo>
                    <a:pt x="148" y="503"/>
                  </a:lnTo>
                  <a:lnTo>
                    <a:pt x="148" y="499"/>
                  </a:lnTo>
                  <a:lnTo>
                    <a:pt x="153" y="492"/>
                  </a:lnTo>
                  <a:lnTo>
                    <a:pt x="153" y="492"/>
                  </a:lnTo>
                  <a:lnTo>
                    <a:pt x="157" y="492"/>
                  </a:lnTo>
                  <a:lnTo>
                    <a:pt x="157" y="492"/>
                  </a:lnTo>
                  <a:lnTo>
                    <a:pt x="157" y="489"/>
                  </a:lnTo>
                  <a:lnTo>
                    <a:pt x="160" y="487"/>
                  </a:lnTo>
                  <a:lnTo>
                    <a:pt x="162" y="484"/>
                  </a:lnTo>
                  <a:lnTo>
                    <a:pt x="169" y="487"/>
                  </a:lnTo>
                  <a:lnTo>
                    <a:pt x="172" y="487"/>
                  </a:lnTo>
                  <a:lnTo>
                    <a:pt x="172" y="484"/>
                  </a:lnTo>
                  <a:lnTo>
                    <a:pt x="172" y="482"/>
                  </a:lnTo>
                  <a:lnTo>
                    <a:pt x="169" y="482"/>
                  </a:lnTo>
                  <a:lnTo>
                    <a:pt x="169" y="480"/>
                  </a:lnTo>
                  <a:lnTo>
                    <a:pt x="172" y="475"/>
                  </a:lnTo>
                  <a:lnTo>
                    <a:pt x="172" y="473"/>
                  </a:lnTo>
                  <a:lnTo>
                    <a:pt x="172" y="470"/>
                  </a:lnTo>
                  <a:lnTo>
                    <a:pt x="172" y="468"/>
                  </a:lnTo>
                  <a:lnTo>
                    <a:pt x="172" y="466"/>
                  </a:lnTo>
                  <a:lnTo>
                    <a:pt x="167" y="461"/>
                  </a:lnTo>
                  <a:lnTo>
                    <a:pt x="167" y="458"/>
                  </a:lnTo>
                  <a:lnTo>
                    <a:pt x="167" y="456"/>
                  </a:lnTo>
                  <a:lnTo>
                    <a:pt x="167" y="456"/>
                  </a:lnTo>
                  <a:lnTo>
                    <a:pt x="169" y="451"/>
                  </a:lnTo>
                  <a:lnTo>
                    <a:pt x="172" y="449"/>
                  </a:lnTo>
                  <a:lnTo>
                    <a:pt x="174" y="447"/>
                  </a:lnTo>
                  <a:lnTo>
                    <a:pt x="176" y="447"/>
                  </a:lnTo>
                  <a:lnTo>
                    <a:pt x="179" y="444"/>
                  </a:lnTo>
                  <a:lnTo>
                    <a:pt x="179" y="444"/>
                  </a:lnTo>
                  <a:lnTo>
                    <a:pt x="176" y="444"/>
                  </a:lnTo>
                  <a:lnTo>
                    <a:pt x="176" y="444"/>
                  </a:lnTo>
                  <a:lnTo>
                    <a:pt x="172" y="442"/>
                  </a:lnTo>
                  <a:lnTo>
                    <a:pt x="165" y="440"/>
                  </a:lnTo>
                  <a:lnTo>
                    <a:pt x="165" y="437"/>
                  </a:lnTo>
                  <a:lnTo>
                    <a:pt x="167" y="437"/>
                  </a:lnTo>
                  <a:lnTo>
                    <a:pt x="169" y="435"/>
                  </a:lnTo>
                  <a:lnTo>
                    <a:pt x="172" y="435"/>
                  </a:lnTo>
                  <a:lnTo>
                    <a:pt x="176" y="435"/>
                  </a:lnTo>
                  <a:lnTo>
                    <a:pt x="176" y="437"/>
                  </a:lnTo>
                  <a:lnTo>
                    <a:pt x="179" y="440"/>
                  </a:lnTo>
                  <a:lnTo>
                    <a:pt x="181" y="442"/>
                  </a:lnTo>
                  <a:lnTo>
                    <a:pt x="183" y="442"/>
                  </a:lnTo>
                  <a:lnTo>
                    <a:pt x="188" y="440"/>
                  </a:lnTo>
                  <a:lnTo>
                    <a:pt x="188" y="440"/>
                  </a:lnTo>
                  <a:lnTo>
                    <a:pt x="188" y="440"/>
                  </a:lnTo>
                  <a:lnTo>
                    <a:pt x="188" y="435"/>
                  </a:lnTo>
                  <a:lnTo>
                    <a:pt x="186" y="432"/>
                  </a:lnTo>
                  <a:lnTo>
                    <a:pt x="186" y="430"/>
                  </a:lnTo>
                  <a:lnTo>
                    <a:pt x="183" y="428"/>
                  </a:lnTo>
                  <a:lnTo>
                    <a:pt x="183" y="428"/>
                  </a:lnTo>
                  <a:lnTo>
                    <a:pt x="181" y="428"/>
                  </a:lnTo>
                  <a:lnTo>
                    <a:pt x="179" y="428"/>
                  </a:lnTo>
                  <a:lnTo>
                    <a:pt x="176" y="428"/>
                  </a:lnTo>
                  <a:lnTo>
                    <a:pt x="174" y="428"/>
                  </a:lnTo>
                  <a:lnTo>
                    <a:pt x="174" y="430"/>
                  </a:lnTo>
                  <a:lnTo>
                    <a:pt x="179" y="430"/>
                  </a:lnTo>
                  <a:lnTo>
                    <a:pt x="179" y="432"/>
                  </a:lnTo>
                  <a:lnTo>
                    <a:pt x="179" y="432"/>
                  </a:lnTo>
                  <a:lnTo>
                    <a:pt x="176" y="432"/>
                  </a:lnTo>
                  <a:lnTo>
                    <a:pt x="172" y="432"/>
                  </a:lnTo>
                  <a:lnTo>
                    <a:pt x="169" y="432"/>
                  </a:lnTo>
                  <a:lnTo>
                    <a:pt x="169" y="432"/>
                  </a:lnTo>
                  <a:lnTo>
                    <a:pt x="169" y="430"/>
                  </a:lnTo>
                  <a:lnTo>
                    <a:pt x="169" y="430"/>
                  </a:lnTo>
                  <a:lnTo>
                    <a:pt x="169" y="430"/>
                  </a:lnTo>
                  <a:lnTo>
                    <a:pt x="169" y="430"/>
                  </a:lnTo>
                  <a:lnTo>
                    <a:pt x="167" y="428"/>
                  </a:lnTo>
                  <a:lnTo>
                    <a:pt x="162" y="428"/>
                  </a:lnTo>
                  <a:lnTo>
                    <a:pt x="160" y="425"/>
                  </a:lnTo>
                  <a:lnTo>
                    <a:pt x="157" y="423"/>
                  </a:lnTo>
                  <a:lnTo>
                    <a:pt x="157" y="418"/>
                  </a:lnTo>
                  <a:lnTo>
                    <a:pt x="157" y="416"/>
                  </a:lnTo>
                  <a:lnTo>
                    <a:pt x="153" y="409"/>
                  </a:lnTo>
                  <a:lnTo>
                    <a:pt x="150" y="406"/>
                  </a:lnTo>
                  <a:lnTo>
                    <a:pt x="150" y="402"/>
                  </a:lnTo>
                  <a:lnTo>
                    <a:pt x="150" y="402"/>
                  </a:lnTo>
                  <a:lnTo>
                    <a:pt x="150" y="399"/>
                  </a:lnTo>
                  <a:lnTo>
                    <a:pt x="153" y="397"/>
                  </a:lnTo>
                  <a:lnTo>
                    <a:pt x="153" y="399"/>
                  </a:lnTo>
                  <a:lnTo>
                    <a:pt x="155" y="399"/>
                  </a:lnTo>
                  <a:lnTo>
                    <a:pt x="155" y="399"/>
                  </a:lnTo>
                  <a:lnTo>
                    <a:pt x="155" y="399"/>
                  </a:lnTo>
                  <a:lnTo>
                    <a:pt x="157" y="402"/>
                  </a:lnTo>
                  <a:lnTo>
                    <a:pt x="162" y="402"/>
                  </a:lnTo>
                  <a:lnTo>
                    <a:pt x="167" y="404"/>
                  </a:lnTo>
                  <a:lnTo>
                    <a:pt x="174" y="406"/>
                  </a:lnTo>
                  <a:lnTo>
                    <a:pt x="176" y="406"/>
                  </a:lnTo>
                  <a:lnTo>
                    <a:pt x="183" y="406"/>
                  </a:lnTo>
                  <a:lnTo>
                    <a:pt x="188" y="406"/>
                  </a:lnTo>
                  <a:lnTo>
                    <a:pt x="190" y="404"/>
                  </a:lnTo>
                  <a:lnTo>
                    <a:pt x="198" y="402"/>
                  </a:lnTo>
                  <a:lnTo>
                    <a:pt x="198" y="399"/>
                  </a:lnTo>
                  <a:lnTo>
                    <a:pt x="198" y="397"/>
                  </a:lnTo>
                  <a:lnTo>
                    <a:pt x="193" y="392"/>
                  </a:lnTo>
                  <a:lnTo>
                    <a:pt x="193" y="390"/>
                  </a:lnTo>
                  <a:lnTo>
                    <a:pt x="193" y="388"/>
                  </a:lnTo>
                  <a:lnTo>
                    <a:pt x="190" y="383"/>
                  </a:lnTo>
                  <a:lnTo>
                    <a:pt x="193" y="383"/>
                  </a:lnTo>
                  <a:lnTo>
                    <a:pt x="193" y="383"/>
                  </a:lnTo>
                  <a:lnTo>
                    <a:pt x="195" y="380"/>
                  </a:lnTo>
                  <a:lnTo>
                    <a:pt x="193" y="376"/>
                  </a:lnTo>
                  <a:lnTo>
                    <a:pt x="193" y="373"/>
                  </a:lnTo>
                  <a:lnTo>
                    <a:pt x="193" y="373"/>
                  </a:lnTo>
                  <a:lnTo>
                    <a:pt x="190" y="371"/>
                  </a:lnTo>
                  <a:lnTo>
                    <a:pt x="193" y="371"/>
                  </a:lnTo>
                  <a:lnTo>
                    <a:pt x="190" y="371"/>
                  </a:lnTo>
                  <a:lnTo>
                    <a:pt x="188" y="369"/>
                  </a:lnTo>
                  <a:lnTo>
                    <a:pt x="188" y="369"/>
                  </a:lnTo>
                  <a:lnTo>
                    <a:pt x="186" y="366"/>
                  </a:lnTo>
                  <a:lnTo>
                    <a:pt x="186" y="364"/>
                  </a:lnTo>
                  <a:lnTo>
                    <a:pt x="183" y="359"/>
                  </a:lnTo>
                  <a:lnTo>
                    <a:pt x="183" y="359"/>
                  </a:lnTo>
                  <a:lnTo>
                    <a:pt x="186" y="359"/>
                  </a:lnTo>
                  <a:lnTo>
                    <a:pt x="190" y="362"/>
                  </a:lnTo>
                  <a:lnTo>
                    <a:pt x="193" y="362"/>
                  </a:lnTo>
                  <a:lnTo>
                    <a:pt x="198" y="364"/>
                  </a:lnTo>
                  <a:lnTo>
                    <a:pt x="202" y="364"/>
                  </a:lnTo>
                  <a:lnTo>
                    <a:pt x="207" y="364"/>
                  </a:lnTo>
                  <a:lnTo>
                    <a:pt x="209" y="364"/>
                  </a:lnTo>
                  <a:lnTo>
                    <a:pt x="228" y="359"/>
                  </a:lnTo>
                  <a:lnTo>
                    <a:pt x="230" y="359"/>
                  </a:lnTo>
                  <a:lnTo>
                    <a:pt x="240" y="357"/>
                  </a:lnTo>
                  <a:lnTo>
                    <a:pt x="254" y="352"/>
                  </a:lnTo>
                  <a:lnTo>
                    <a:pt x="261" y="345"/>
                  </a:lnTo>
                  <a:lnTo>
                    <a:pt x="263" y="345"/>
                  </a:lnTo>
                  <a:lnTo>
                    <a:pt x="263" y="340"/>
                  </a:lnTo>
                  <a:lnTo>
                    <a:pt x="263" y="336"/>
                  </a:lnTo>
                  <a:lnTo>
                    <a:pt x="268" y="331"/>
                  </a:lnTo>
                  <a:lnTo>
                    <a:pt x="271" y="319"/>
                  </a:lnTo>
                  <a:lnTo>
                    <a:pt x="271" y="31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8" name="Freeform 394"/>
            <p:cNvSpPr>
              <a:spLocks/>
            </p:cNvSpPr>
            <p:nvPr userDrawn="1"/>
          </p:nvSpPr>
          <p:spPr bwMode="auto">
            <a:xfrm>
              <a:off x="2519" y="2446"/>
              <a:ext cx="5" cy="2"/>
            </a:xfrm>
            <a:custGeom>
              <a:avLst/>
              <a:gdLst>
                <a:gd name="T0" fmla="*/ 3 w 5"/>
                <a:gd name="T1" fmla="*/ 0 h 2"/>
                <a:gd name="T2" fmla="*/ 3 w 5"/>
                <a:gd name="T3" fmla="*/ 0 h 2"/>
                <a:gd name="T4" fmla="*/ 0 w 5"/>
                <a:gd name="T5" fmla="*/ 0 h 2"/>
                <a:gd name="T6" fmla="*/ 0 w 5"/>
                <a:gd name="T7" fmla="*/ 2 h 2"/>
                <a:gd name="T8" fmla="*/ 0 w 5"/>
                <a:gd name="T9" fmla="*/ 2 h 2"/>
                <a:gd name="T10" fmla="*/ 3 w 5"/>
                <a:gd name="T11" fmla="*/ 2 h 2"/>
                <a:gd name="T12" fmla="*/ 5 w 5"/>
                <a:gd name="T13" fmla="*/ 2 h 2"/>
                <a:gd name="T14" fmla="*/ 5 w 5"/>
                <a:gd name="T15" fmla="*/ 2 h 2"/>
                <a:gd name="T16" fmla="*/ 5 w 5"/>
                <a:gd name="T17" fmla="*/ 2 h 2"/>
                <a:gd name="T18" fmla="*/ 5 w 5"/>
                <a:gd name="T19" fmla="*/ 0 h 2"/>
                <a:gd name="T20" fmla="*/ 5 w 5"/>
                <a:gd name="T21" fmla="*/ 0 h 2"/>
                <a:gd name="T22" fmla="*/ 3 w 5"/>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3" y="0"/>
                  </a:moveTo>
                  <a:lnTo>
                    <a:pt x="3" y="0"/>
                  </a:lnTo>
                  <a:lnTo>
                    <a:pt x="0" y="0"/>
                  </a:lnTo>
                  <a:lnTo>
                    <a:pt x="0" y="2"/>
                  </a:lnTo>
                  <a:lnTo>
                    <a:pt x="0" y="2"/>
                  </a:lnTo>
                  <a:lnTo>
                    <a:pt x="3" y="2"/>
                  </a:lnTo>
                  <a:lnTo>
                    <a:pt x="5" y="2"/>
                  </a:lnTo>
                  <a:lnTo>
                    <a:pt x="5" y="2"/>
                  </a:lnTo>
                  <a:lnTo>
                    <a:pt x="5" y="2"/>
                  </a:lnTo>
                  <a:lnTo>
                    <a:pt x="5" y="0"/>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Freeform 395"/>
            <p:cNvSpPr>
              <a:spLocks noEditPoints="1"/>
            </p:cNvSpPr>
            <p:nvPr userDrawn="1"/>
          </p:nvSpPr>
          <p:spPr bwMode="auto">
            <a:xfrm>
              <a:off x="3872" y="2902"/>
              <a:ext cx="226" cy="286"/>
            </a:xfrm>
            <a:custGeom>
              <a:avLst/>
              <a:gdLst>
                <a:gd name="T0" fmla="*/ 224 w 226"/>
                <a:gd name="T1" fmla="*/ 135 h 286"/>
                <a:gd name="T2" fmla="*/ 217 w 226"/>
                <a:gd name="T3" fmla="*/ 137 h 286"/>
                <a:gd name="T4" fmla="*/ 198 w 226"/>
                <a:gd name="T5" fmla="*/ 140 h 286"/>
                <a:gd name="T6" fmla="*/ 193 w 226"/>
                <a:gd name="T7" fmla="*/ 140 h 286"/>
                <a:gd name="T8" fmla="*/ 193 w 226"/>
                <a:gd name="T9" fmla="*/ 128 h 286"/>
                <a:gd name="T10" fmla="*/ 189 w 226"/>
                <a:gd name="T11" fmla="*/ 111 h 286"/>
                <a:gd name="T12" fmla="*/ 186 w 226"/>
                <a:gd name="T13" fmla="*/ 83 h 286"/>
                <a:gd name="T14" fmla="*/ 186 w 226"/>
                <a:gd name="T15" fmla="*/ 59 h 286"/>
                <a:gd name="T16" fmla="*/ 163 w 226"/>
                <a:gd name="T17" fmla="*/ 59 h 286"/>
                <a:gd name="T18" fmla="*/ 156 w 226"/>
                <a:gd name="T19" fmla="*/ 52 h 286"/>
                <a:gd name="T20" fmla="*/ 142 w 226"/>
                <a:gd name="T21" fmla="*/ 62 h 286"/>
                <a:gd name="T22" fmla="*/ 137 w 226"/>
                <a:gd name="T23" fmla="*/ 74 h 286"/>
                <a:gd name="T24" fmla="*/ 120 w 226"/>
                <a:gd name="T25" fmla="*/ 74 h 286"/>
                <a:gd name="T26" fmla="*/ 109 w 226"/>
                <a:gd name="T27" fmla="*/ 76 h 286"/>
                <a:gd name="T28" fmla="*/ 99 w 226"/>
                <a:gd name="T29" fmla="*/ 62 h 286"/>
                <a:gd name="T30" fmla="*/ 92 w 226"/>
                <a:gd name="T31" fmla="*/ 48 h 286"/>
                <a:gd name="T32" fmla="*/ 90 w 226"/>
                <a:gd name="T33" fmla="*/ 36 h 286"/>
                <a:gd name="T34" fmla="*/ 80 w 226"/>
                <a:gd name="T35" fmla="*/ 29 h 286"/>
                <a:gd name="T36" fmla="*/ 47 w 226"/>
                <a:gd name="T37" fmla="*/ 31 h 286"/>
                <a:gd name="T38" fmla="*/ 28 w 226"/>
                <a:gd name="T39" fmla="*/ 29 h 286"/>
                <a:gd name="T40" fmla="*/ 19 w 226"/>
                <a:gd name="T41" fmla="*/ 33 h 286"/>
                <a:gd name="T42" fmla="*/ 12 w 226"/>
                <a:gd name="T43" fmla="*/ 40 h 286"/>
                <a:gd name="T44" fmla="*/ 28 w 226"/>
                <a:gd name="T45" fmla="*/ 85 h 286"/>
                <a:gd name="T46" fmla="*/ 24 w 226"/>
                <a:gd name="T47" fmla="*/ 95 h 286"/>
                <a:gd name="T48" fmla="*/ 26 w 226"/>
                <a:gd name="T49" fmla="*/ 104 h 286"/>
                <a:gd name="T50" fmla="*/ 33 w 226"/>
                <a:gd name="T51" fmla="*/ 126 h 286"/>
                <a:gd name="T52" fmla="*/ 38 w 226"/>
                <a:gd name="T53" fmla="*/ 149 h 286"/>
                <a:gd name="T54" fmla="*/ 21 w 226"/>
                <a:gd name="T55" fmla="*/ 175 h 286"/>
                <a:gd name="T56" fmla="*/ 5 w 226"/>
                <a:gd name="T57" fmla="*/ 227 h 286"/>
                <a:gd name="T58" fmla="*/ 0 w 226"/>
                <a:gd name="T59" fmla="*/ 241 h 286"/>
                <a:gd name="T60" fmla="*/ 2 w 226"/>
                <a:gd name="T61" fmla="*/ 270 h 286"/>
                <a:gd name="T62" fmla="*/ 14 w 226"/>
                <a:gd name="T63" fmla="*/ 270 h 286"/>
                <a:gd name="T64" fmla="*/ 26 w 226"/>
                <a:gd name="T65" fmla="*/ 265 h 286"/>
                <a:gd name="T66" fmla="*/ 35 w 226"/>
                <a:gd name="T67" fmla="*/ 270 h 286"/>
                <a:gd name="T68" fmla="*/ 47 w 226"/>
                <a:gd name="T69" fmla="*/ 272 h 286"/>
                <a:gd name="T70" fmla="*/ 101 w 226"/>
                <a:gd name="T71" fmla="*/ 272 h 286"/>
                <a:gd name="T72" fmla="*/ 123 w 226"/>
                <a:gd name="T73" fmla="*/ 275 h 286"/>
                <a:gd name="T74" fmla="*/ 134 w 226"/>
                <a:gd name="T75" fmla="*/ 282 h 286"/>
                <a:gd name="T76" fmla="*/ 158 w 226"/>
                <a:gd name="T77" fmla="*/ 284 h 286"/>
                <a:gd name="T78" fmla="*/ 175 w 226"/>
                <a:gd name="T79" fmla="*/ 284 h 286"/>
                <a:gd name="T80" fmla="*/ 198 w 226"/>
                <a:gd name="T81" fmla="*/ 282 h 286"/>
                <a:gd name="T82" fmla="*/ 198 w 226"/>
                <a:gd name="T83" fmla="*/ 263 h 286"/>
                <a:gd name="T84" fmla="*/ 186 w 226"/>
                <a:gd name="T85" fmla="*/ 241 h 286"/>
                <a:gd name="T86" fmla="*/ 189 w 226"/>
                <a:gd name="T87" fmla="*/ 204 h 286"/>
                <a:gd name="T88" fmla="*/ 224 w 226"/>
                <a:gd name="T89" fmla="*/ 180 h 286"/>
                <a:gd name="T90" fmla="*/ 224 w 226"/>
                <a:gd name="T91" fmla="*/ 170 h 286"/>
                <a:gd name="T92" fmla="*/ 226 w 226"/>
                <a:gd name="T93" fmla="*/ 154 h 286"/>
                <a:gd name="T94" fmla="*/ 226 w 226"/>
                <a:gd name="T95" fmla="*/ 147 h 286"/>
                <a:gd name="T96" fmla="*/ 7 w 226"/>
                <a:gd name="T97" fmla="*/ 26 h 286"/>
                <a:gd name="T98" fmla="*/ 14 w 226"/>
                <a:gd name="T99" fmla="*/ 19 h 286"/>
                <a:gd name="T100" fmla="*/ 14 w 226"/>
                <a:gd name="T101" fmla="*/ 12 h 286"/>
                <a:gd name="T102" fmla="*/ 24 w 226"/>
                <a:gd name="T103" fmla="*/ 3 h 286"/>
                <a:gd name="T104" fmla="*/ 17 w 226"/>
                <a:gd name="T105" fmla="*/ 0 h 286"/>
                <a:gd name="T106" fmla="*/ 10 w 226"/>
                <a:gd name="T107" fmla="*/ 7 h 286"/>
                <a:gd name="T108" fmla="*/ 5 w 226"/>
                <a:gd name="T109" fmla="*/ 1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286">
                  <a:moveTo>
                    <a:pt x="226" y="147"/>
                  </a:moveTo>
                  <a:lnTo>
                    <a:pt x="226" y="144"/>
                  </a:lnTo>
                  <a:lnTo>
                    <a:pt x="226" y="142"/>
                  </a:lnTo>
                  <a:lnTo>
                    <a:pt x="226" y="137"/>
                  </a:lnTo>
                  <a:lnTo>
                    <a:pt x="224" y="135"/>
                  </a:lnTo>
                  <a:lnTo>
                    <a:pt x="224" y="135"/>
                  </a:lnTo>
                  <a:lnTo>
                    <a:pt x="224" y="137"/>
                  </a:lnTo>
                  <a:lnTo>
                    <a:pt x="224" y="137"/>
                  </a:lnTo>
                  <a:lnTo>
                    <a:pt x="222" y="137"/>
                  </a:lnTo>
                  <a:lnTo>
                    <a:pt x="219" y="137"/>
                  </a:lnTo>
                  <a:lnTo>
                    <a:pt x="217" y="137"/>
                  </a:lnTo>
                  <a:lnTo>
                    <a:pt x="217" y="137"/>
                  </a:lnTo>
                  <a:lnTo>
                    <a:pt x="215" y="137"/>
                  </a:lnTo>
                  <a:lnTo>
                    <a:pt x="210" y="140"/>
                  </a:lnTo>
                  <a:lnTo>
                    <a:pt x="208" y="140"/>
                  </a:lnTo>
                  <a:lnTo>
                    <a:pt x="203" y="140"/>
                  </a:lnTo>
                  <a:lnTo>
                    <a:pt x="200" y="140"/>
                  </a:lnTo>
                  <a:lnTo>
                    <a:pt x="198" y="140"/>
                  </a:lnTo>
                  <a:lnTo>
                    <a:pt x="198" y="140"/>
                  </a:lnTo>
                  <a:lnTo>
                    <a:pt x="196" y="142"/>
                  </a:lnTo>
                  <a:lnTo>
                    <a:pt x="193" y="142"/>
                  </a:lnTo>
                  <a:lnTo>
                    <a:pt x="193" y="142"/>
                  </a:lnTo>
                  <a:lnTo>
                    <a:pt x="193" y="142"/>
                  </a:lnTo>
                  <a:lnTo>
                    <a:pt x="193" y="140"/>
                  </a:lnTo>
                  <a:lnTo>
                    <a:pt x="193" y="137"/>
                  </a:lnTo>
                  <a:lnTo>
                    <a:pt x="191" y="135"/>
                  </a:lnTo>
                  <a:lnTo>
                    <a:pt x="193" y="135"/>
                  </a:lnTo>
                  <a:lnTo>
                    <a:pt x="193" y="133"/>
                  </a:lnTo>
                  <a:lnTo>
                    <a:pt x="193" y="130"/>
                  </a:lnTo>
                  <a:lnTo>
                    <a:pt x="193" y="128"/>
                  </a:lnTo>
                  <a:lnTo>
                    <a:pt x="193" y="126"/>
                  </a:lnTo>
                  <a:lnTo>
                    <a:pt x="193" y="126"/>
                  </a:lnTo>
                  <a:lnTo>
                    <a:pt x="193" y="123"/>
                  </a:lnTo>
                  <a:lnTo>
                    <a:pt x="193" y="118"/>
                  </a:lnTo>
                  <a:lnTo>
                    <a:pt x="191" y="114"/>
                  </a:lnTo>
                  <a:lnTo>
                    <a:pt x="189" y="111"/>
                  </a:lnTo>
                  <a:lnTo>
                    <a:pt x="186" y="109"/>
                  </a:lnTo>
                  <a:lnTo>
                    <a:pt x="186" y="107"/>
                  </a:lnTo>
                  <a:lnTo>
                    <a:pt x="186" y="100"/>
                  </a:lnTo>
                  <a:lnTo>
                    <a:pt x="186" y="95"/>
                  </a:lnTo>
                  <a:lnTo>
                    <a:pt x="186" y="90"/>
                  </a:lnTo>
                  <a:lnTo>
                    <a:pt x="186" y="83"/>
                  </a:lnTo>
                  <a:lnTo>
                    <a:pt x="186" y="76"/>
                  </a:lnTo>
                  <a:lnTo>
                    <a:pt x="186" y="71"/>
                  </a:lnTo>
                  <a:lnTo>
                    <a:pt x="186" y="66"/>
                  </a:lnTo>
                  <a:lnTo>
                    <a:pt x="186" y="62"/>
                  </a:lnTo>
                  <a:lnTo>
                    <a:pt x="186" y="59"/>
                  </a:lnTo>
                  <a:lnTo>
                    <a:pt x="186" y="59"/>
                  </a:lnTo>
                  <a:lnTo>
                    <a:pt x="184" y="59"/>
                  </a:lnTo>
                  <a:lnTo>
                    <a:pt x="179" y="59"/>
                  </a:lnTo>
                  <a:lnTo>
                    <a:pt x="175" y="59"/>
                  </a:lnTo>
                  <a:lnTo>
                    <a:pt x="170" y="59"/>
                  </a:lnTo>
                  <a:lnTo>
                    <a:pt x="163" y="59"/>
                  </a:lnTo>
                  <a:lnTo>
                    <a:pt x="163" y="59"/>
                  </a:lnTo>
                  <a:lnTo>
                    <a:pt x="163" y="57"/>
                  </a:lnTo>
                  <a:lnTo>
                    <a:pt x="163" y="57"/>
                  </a:lnTo>
                  <a:lnTo>
                    <a:pt x="163" y="52"/>
                  </a:lnTo>
                  <a:lnTo>
                    <a:pt x="163" y="52"/>
                  </a:lnTo>
                  <a:lnTo>
                    <a:pt x="160" y="52"/>
                  </a:lnTo>
                  <a:lnTo>
                    <a:pt x="156" y="52"/>
                  </a:lnTo>
                  <a:lnTo>
                    <a:pt x="153" y="52"/>
                  </a:lnTo>
                  <a:lnTo>
                    <a:pt x="151" y="52"/>
                  </a:lnTo>
                  <a:lnTo>
                    <a:pt x="146" y="55"/>
                  </a:lnTo>
                  <a:lnTo>
                    <a:pt x="144" y="57"/>
                  </a:lnTo>
                  <a:lnTo>
                    <a:pt x="142" y="59"/>
                  </a:lnTo>
                  <a:lnTo>
                    <a:pt x="142" y="62"/>
                  </a:lnTo>
                  <a:lnTo>
                    <a:pt x="142" y="64"/>
                  </a:lnTo>
                  <a:lnTo>
                    <a:pt x="142" y="66"/>
                  </a:lnTo>
                  <a:lnTo>
                    <a:pt x="142" y="66"/>
                  </a:lnTo>
                  <a:lnTo>
                    <a:pt x="142" y="69"/>
                  </a:lnTo>
                  <a:lnTo>
                    <a:pt x="139" y="74"/>
                  </a:lnTo>
                  <a:lnTo>
                    <a:pt x="137" y="74"/>
                  </a:lnTo>
                  <a:lnTo>
                    <a:pt x="132" y="74"/>
                  </a:lnTo>
                  <a:lnTo>
                    <a:pt x="132" y="74"/>
                  </a:lnTo>
                  <a:lnTo>
                    <a:pt x="127" y="74"/>
                  </a:lnTo>
                  <a:lnTo>
                    <a:pt x="125" y="74"/>
                  </a:lnTo>
                  <a:lnTo>
                    <a:pt x="125" y="74"/>
                  </a:lnTo>
                  <a:lnTo>
                    <a:pt x="120" y="74"/>
                  </a:lnTo>
                  <a:lnTo>
                    <a:pt x="118" y="76"/>
                  </a:lnTo>
                  <a:lnTo>
                    <a:pt x="116" y="76"/>
                  </a:lnTo>
                  <a:lnTo>
                    <a:pt x="116" y="76"/>
                  </a:lnTo>
                  <a:lnTo>
                    <a:pt x="113" y="76"/>
                  </a:lnTo>
                  <a:lnTo>
                    <a:pt x="111" y="76"/>
                  </a:lnTo>
                  <a:lnTo>
                    <a:pt x="109" y="76"/>
                  </a:lnTo>
                  <a:lnTo>
                    <a:pt x="106" y="76"/>
                  </a:lnTo>
                  <a:lnTo>
                    <a:pt x="106" y="76"/>
                  </a:lnTo>
                  <a:lnTo>
                    <a:pt x="104" y="71"/>
                  </a:lnTo>
                  <a:lnTo>
                    <a:pt x="101" y="66"/>
                  </a:lnTo>
                  <a:lnTo>
                    <a:pt x="99" y="64"/>
                  </a:lnTo>
                  <a:lnTo>
                    <a:pt x="99" y="62"/>
                  </a:lnTo>
                  <a:lnTo>
                    <a:pt x="97" y="62"/>
                  </a:lnTo>
                  <a:lnTo>
                    <a:pt x="97" y="59"/>
                  </a:lnTo>
                  <a:lnTo>
                    <a:pt x="97" y="57"/>
                  </a:lnTo>
                  <a:lnTo>
                    <a:pt x="97" y="55"/>
                  </a:lnTo>
                  <a:lnTo>
                    <a:pt x="94" y="52"/>
                  </a:lnTo>
                  <a:lnTo>
                    <a:pt x="92" y="48"/>
                  </a:lnTo>
                  <a:lnTo>
                    <a:pt x="92" y="45"/>
                  </a:lnTo>
                  <a:lnTo>
                    <a:pt x="92" y="43"/>
                  </a:lnTo>
                  <a:lnTo>
                    <a:pt x="92" y="40"/>
                  </a:lnTo>
                  <a:lnTo>
                    <a:pt x="92" y="38"/>
                  </a:lnTo>
                  <a:lnTo>
                    <a:pt x="92" y="36"/>
                  </a:lnTo>
                  <a:lnTo>
                    <a:pt x="90" y="36"/>
                  </a:lnTo>
                  <a:lnTo>
                    <a:pt x="90" y="33"/>
                  </a:lnTo>
                  <a:lnTo>
                    <a:pt x="90" y="33"/>
                  </a:lnTo>
                  <a:lnTo>
                    <a:pt x="87" y="31"/>
                  </a:lnTo>
                  <a:lnTo>
                    <a:pt x="85" y="31"/>
                  </a:lnTo>
                  <a:lnTo>
                    <a:pt x="85" y="29"/>
                  </a:lnTo>
                  <a:lnTo>
                    <a:pt x="80" y="29"/>
                  </a:lnTo>
                  <a:lnTo>
                    <a:pt x="73" y="29"/>
                  </a:lnTo>
                  <a:lnTo>
                    <a:pt x="68" y="29"/>
                  </a:lnTo>
                  <a:lnTo>
                    <a:pt x="61" y="29"/>
                  </a:lnTo>
                  <a:lnTo>
                    <a:pt x="54" y="31"/>
                  </a:lnTo>
                  <a:lnTo>
                    <a:pt x="54" y="31"/>
                  </a:lnTo>
                  <a:lnTo>
                    <a:pt x="47" y="31"/>
                  </a:lnTo>
                  <a:lnTo>
                    <a:pt x="45" y="29"/>
                  </a:lnTo>
                  <a:lnTo>
                    <a:pt x="43" y="29"/>
                  </a:lnTo>
                  <a:lnTo>
                    <a:pt x="40" y="29"/>
                  </a:lnTo>
                  <a:lnTo>
                    <a:pt x="35" y="29"/>
                  </a:lnTo>
                  <a:lnTo>
                    <a:pt x="35" y="29"/>
                  </a:lnTo>
                  <a:lnTo>
                    <a:pt x="28" y="29"/>
                  </a:lnTo>
                  <a:lnTo>
                    <a:pt x="28" y="29"/>
                  </a:lnTo>
                  <a:lnTo>
                    <a:pt x="28" y="31"/>
                  </a:lnTo>
                  <a:lnTo>
                    <a:pt x="26" y="29"/>
                  </a:lnTo>
                  <a:lnTo>
                    <a:pt x="24" y="29"/>
                  </a:lnTo>
                  <a:lnTo>
                    <a:pt x="24" y="31"/>
                  </a:lnTo>
                  <a:lnTo>
                    <a:pt x="19" y="33"/>
                  </a:lnTo>
                  <a:lnTo>
                    <a:pt x="14" y="33"/>
                  </a:lnTo>
                  <a:lnTo>
                    <a:pt x="12" y="33"/>
                  </a:lnTo>
                  <a:lnTo>
                    <a:pt x="10" y="33"/>
                  </a:lnTo>
                  <a:lnTo>
                    <a:pt x="10" y="36"/>
                  </a:lnTo>
                  <a:lnTo>
                    <a:pt x="10" y="36"/>
                  </a:lnTo>
                  <a:lnTo>
                    <a:pt x="12" y="40"/>
                  </a:lnTo>
                  <a:lnTo>
                    <a:pt x="14" y="45"/>
                  </a:lnTo>
                  <a:lnTo>
                    <a:pt x="19" y="52"/>
                  </a:lnTo>
                  <a:lnTo>
                    <a:pt x="19" y="59"/>
                  </a:lnTo>
                  <a:lnTo>
                    <a:pt x="24" y="69"/>
                  </a:lnTo>
                  <a:lnTo>
                    <a:pt x="28" y="83"/>
                  </a:lnTo>
                  <a:lnTo>
                    <a:pt x="28" y="85"/>
                  </a:lnTo>
                  <a:lnTo>
                    <a:pt x="28" y="85"/>
                  </a:lnTo>
                  <a:lnTo>
                    <a:pt x="28" y="88"/>
                  </a:lnTo>
                  <a:lnTo>
                    <a:pt x="28" y="90"/>
                  </a:lnTo>
                  <a:lnTo>
                    <a:pt x="24" y="95"/>
                  </a:lnTo>
                  <a:lnTo>
                    <a:pt x="24" y="95"/>
                  </a:lnTo>
                  <a:lnTo>
                    <a:pt x="24" y="95"/>
                  </a:lnTo>
                  <a:lnTo>
                    <a:pt x="24" y="92"/>
                  </a:lnTo>
                  <a:lnTo>
                    <a:pt x="24" y="95"/>
                  </a:lnTo>
                  <a:lnTo>
                    <a:pt x="21" y="95"/>
                  </a:lnTo>
                  <a:lnTo>
                    <a:pt x="21" y="97"/>
                  </a:lnTo>
                  <a:lnTo>
                    <a:pt x="24" y="100"/>
                  </a:lnTo>
                  <a:lnTo>
                    <a:pt x="26" y="104"/>
                  </a:lnTo>
                  <a:lnTo>
                    <a:pt x="26" y="107"/>
                  </a:lnTo>
                  <a:lnTo>
                    <a:pt x="26" y="111"/>
                  </a:lnTo>
                  <a:lnTo>
                    <a:pt x="28" y="114"/>
                  </a:lnTo>
                  <a:lnTo>
                    <a:pt x="28" y="116"/>
                  </a:lnTo>
                  <a:lnTo>
                    <a:pt x="31" y="123"/>
                  </a:lnTo>
                  <a:lnTo>
                    <a:pt x="33" y="126"/>
                  </a:lnTo>
                  <a:lnTo>
                    <a:pt x="33" y="128"/>
                  </a:lnTo>
                  <a:lnTo>
                    <a:pt x="35" y="130"/>
                  </a:lnTo>
                  <a:lnTo>
                    <a:pt x="35" y="133"/>
                  </a:lnTo>
                  <a:lnTo>
                    <a:pt x="38" y="137"/>
                  </a:lnTo>
                  <a:lnTo>
                    <a:pt x="38" y="140"/>
                  </a:lnTo>
                  <a:lnTo>
                    <a:pt x="38" y="149"/>
                  </a:lnTo>
                  <a:lnTo>
                    <a:pt x="38" y="154"/>
                  </a:lnTo>
                  <a:lnTo>
                    <a:pt x="35" y="161"/>
                  </a:lnTo>
                  <a:lnTo>
                    <a:pt x="33" y="166"/>
                  </a:lnTo>
                  <a:lnTo>
                    <a:pt x="31" y="170"/>
                  </a:lnTo>
                  <a:lnTo>
                    <a:pt x="26" y="173"/>
                  </a:lnTo>
                  <a:lnTo>
                    <a:pt x="21" y="175"/>
                  </a:lnTo>
                  <a:lnTo>
                    <a:pt x="21" y="180"/>
                  </a:lnTo>
                  <a:lnTo>
                    <a:pt x="14" y="189"/>
                  </a:lnTo>
                  <a:lnTo>
                    <a:pt x="12" y="197"/>
                  </a:lnTo>
                  <a:lnTo>
                    <a:pt x="12" y="201"/>
                  </a:lnTo>
                  <a:lnTo>
                    <a:pt x="10" y="215"/>
                  </a:lnTo>
                  <a:lnTo>
                    <a:pt x="5" y="227"/>
                  </a:lnTo>
                  <a:lnTo>
                    <a:pt x="5" y="234"/>
                  </a:lnTo>
                  <a:lnTo>
                    <a:pt x="2" y="237"/>
                  </a:lnTo>
                  <a:lnTo>
                    <a:pt x="2" y="237"/>
                  </a:lnTo>
                  <a:lnTo>
                    <a:pt x="0" y="239"/>
                  </a:lnTo>
                  <a:lnTo>
                    <a:pt x="0" y="239"/>
                  </a:lnTo>
                  <a:lnTo>
                    <a:pt x="0" y="241"/>
                  </a:lnTo>
                  <a:lnTo>
                    <a:pt x="0" y="244"/>
                  </a:lnTo>
                  <a:lnTo>
                    <a:pt x="0" y="253"/>
                  </a:lnTo>
                  <a:lnTo>
                    <a:pt x="0" y="258"/>
                  </a:lnTo>
                  <a:lnTo>
                    <a:pt x="0" y="263"/>
                  </a:lnTo>
                  <a:lnTo>
                    <a:pt x="0" y="270"/>
                  </a:lnTo>
                  <a:lnTo>
                    <a:pt x="2" y="270"/>
                  </a:lnTo>
                  <a:lnTo>
                    <a:pt x="5" y="267"/>
                  </a:lnTo>
                  <a:lnTo>
                    <a:pt x="5" y="267"/>
                  </a:lnTo>
                  <a:lnTo>
                    <a:pt x="7" y="270"/>
                  </a:lnTo>
                  <a:lnTo>
                    <a:pt x="10" y="270"/>
                  </a:lnTo>
                  <a:lnTo>
                    <a:pt x="10" y="270"/>
                  </a:lnTo>
                  <a:lnTo>
                    <a:pt x="14" y="270"/>
                  </a:lnTo>
                  <a:lnTo>
                    <a:pt x="17" y="267"/>
                  </a:lnTo>
                  <a:lnTo>
                    <a:pt x="19" y="267"/>
                  </a:lnTo>
                  <a:lnTo>
                    <a:pt x="19" y="265"/>
                  </a:lnTo>
                  <a:lnTo>
                    <a:pt x="21" y="265"/>
                  </a:lnTo>
                  <a:lnTo>
                    <a:pt x="24" y="265"/>
                  </a:lnTo>
                  <a:lnTo>
                    <a:pt x="26" y="265"/>
                  </a:lnTo>
                  <a:lnTo>
                    <a:pt x="26" y="265"/>
                  </a:lnTo>
                  <a:lnTo>
                    <a:pt x="28" y="265"/>
                  </a:lnTo>
                  <a:lnTo>
                    <a:pt x="31" y="265"/>
                  </a:lnTo>
                  <a:lnTo>
                    <a:pt x="33" y="267"/>
                  </a:lnTo>
                  <a:lnTo>
                    <a:pt x="35" y="270"/>
                  </a:lnTo>
                  <a:lnTo>
                    <a:pt x="35" y="270"/>
                  </a:lnTo>
                  <a:lnTo>
                    <a:pt x="38" y="272"/>
                  </a:lnTo>
                  <a:lnTo>
                    <a:pt x="40" y="272"/>
                  </a:lnTo>
                  <a:lnTo>
                    <a:pt x="40" y="272"/>
                  </a:lnTo>
                  <a:lnTo>
                    <a:pt x="40" y="272"/>
                  </a:lnTo>
                  <a:lnTo>
                    <a:pt x="45" y="272"/>
                  </a:lnTo>
                  <a:lnTo>
                    <a:pt x="47" y="272"/>
                  </a:lnTo>
                  <a:lnTo>
                    <a:pt x="52" y="272"/>
                  </a:lnTo>
                  <a:lnTo>
                    <a:pt x="66" y="272"/>
                  </a:lnTo>
                  <a:lnTo>
                    <a:pt x="73" y="272"/>
                  </a:lnTo>
                  <a:lnTo>
                    <a:pt x="80" y="272"/>
                  </a:lnTo>
                  <a:lnTo>
                    <a:pt x="94" y="272"/>
                  </a:lnTo>
                  <a:lnTo>
                    <a:pt x="101" y="272"/>
                  </a:lnTo>
                  <a:lnTo>
                    <a:pt x="109" y="272"/>
                  </a:lnTo>
                  <a:lnTo>
                    <a:pt x="111" y="272"/>
                  </a:lnTo>
                  <a:lnTo>
                    <a:pt x="116" y="272"/>
                  </a:lnTo>
                  <a:lnTo>
                    <a:pt x="120" y="272"/>
                  </a:lnTo>
                  <a:lnTo>
                    <a:pt x="123" y="272"/>
                  </a:lnTo>
                  <a:lnTo>
                    <a:pt x="123" y="275"/>
                  </a:lnTo>
                  <a:lnTo>
                    <a:pt x="123" y="275"/>
                  </a:lnTo>
                  <a:lnTo>
                    <a:pt x="125" y="277"/>
                  </a:lnTo>
                  <a:lnTo>
                    <a:pt x="127" y="279"/>
                  </a:lnTo>
                  <a:lnTo>
                    <a:pt x="130" y="282"/>
                  </a:lnTo>
                  <a:lnTo>
                    <a:pt x="132" y="282"/>
                  </a:lnTo>
                  <a:lnTo>
                    <a:pt x="134" y="282"/>
                  </a:lnTo>
                  <a:lnTo>
                    <a:pt x="134" y="282"/>
                  </a:lnTo>
                  <a:lnTo>
                    <a:pt x="139" y="282"/>
                  </a:lnTo>
                  <a:lnTo>
                    <a:pt x="144" y="284"/>
                  </a:lnTo>
                  <a:lnTo>
                    <a:pt x="149" y="284"/>
                  </a:lnTo>
                  <a:lnTo>
                    <a:pt x="153" y="284"/>
                  </a:lnTo>
                  <a:lnTo>
                    <a:pt x="158" y="284"/>
                  </a:lnTo>
                  <a:lnTo>
                    <a:pt x="160" y="284"/>
                  </a:lnTo>
                  <a:lnTo>
                    <a:pt x="163" y="286"/>
                  </a:lnTo>
                  <a:lnTo>
                    <a:pt x="163" y="286"/>
                  </a:lnTo>
                  <a:lnTo>
                    <a:pt x="167" y="286"/>
                  </a:lnTo>
                  <a:lnTo>
                    <a:pt x="170" y="284"/>
                  </a:lnTo>
                  <a:lnTo>
                    <a:pt x="175" y="284"/>
                  </a:lnTo>
                  <a:lnTo>
                    <a:pt x="175" y="286"/>
                  </a:lnTo>
                  <a:lnTo>
                    <a:pt x="177" y="286"/>
                  </a:lnTo>
                  <a:lnTo>
                    <a:pt x="182" y="284"/>
                  </a:lnTo>
                  <a:lnTo>
                    <a:pt x="186" y="284"/>
                  </a:lnTo>
                  <a:lnTo>
                    <a:pt x="193" y="282"/>
                  </a:lnTo>
                  <a:lnTo>
                    <a:pt x="198" y="282"/>
                  </a:lnTo>
                  <a:lnTo>
                    <a:pt x="208" y="279"/>
                  </a:lnTo>
                  <a:lnTo>
                    <a:pt x="212" y="279"/>
                  </a:lnTo>
                  <a:lnTo>
                    <a:pt x="210" y="275"/>
                  </a:lnTo>
                  <a:lnTo>
                    <a:pt x="205" y="270"/>
                  </a:lnTo>
                  <a:lnTo>
                    <a:pt x="200" y="265"/>
                  </a:lnTo>
                  <a:lnTo>
                    <a:pt x="198" y="263"/>
                  </a:lnTo>
                  <a:lnTo>
                    <a:pt x="196" y="260"/>
                  </a:lnTo>
                  <a:lnTo>
                    <a:pt x="193" y="258"/>
                  </a:lnTo>
                  <a:lnTo>
                    <a:pt x="191" y="256"/>
                  </a:lnTo>
                  <a:lnTo>
                    <a:pt x="191" y="256"/>
                  </a:lnTo>
                  <a:lnTo>
                    <a:pt x="189" y="249"/>
                  </a:lnTo>
                  <a:lnTo>
                    <a:pt x="186" y="241"/>
                  </a:lnTo>
                  <a:lnTo>
                    <a:pt x="186" y="237"/>
                  </a:lnTo>
                  <a:lnTo>
                    <a:pt x="186" y="232"/>
                  </a:lnTo>
                  <a:lnTo>
                    <a:pt x="186" y="225"/>
                  </a:lnTo>
                  <a:lnTo>
                    <a:pt x="186" y="218"/>
                  </a:lnTo>
                  <a:lnTo>
                    <a:pt x="189" y="211"/>
                  </a:lnTo>
                  <a:lnTo>
                    <a:pt x="189" y="204"/>
                  </a:lnTo>
                  <a:lnTo>
                    <a:pt x="189" y="197"/>
                  </a:lnTo>
                  <a:lnTo>
                    <a:pt x="189" y="189"/>
                  </a:lnTo>
                  <a:lnTo>
                    <a:pt x="189" y="182"/>
                  </a:lnTo>
                  <a:lnTo>
                    <a:pt x="189" y="180"/>
                  </a:lnTo>
                  <a:lnTo>
                    <a:pt x="222" y="180"/>
                  </a:lnTo>
                  <a:lnTo>
                    <a:pt x="224" y="180"/>
                  </a:lnTo>
                  <a:lnTo>
                    <a:pt x="224" y="180"/>
                  </a:lnTo>
                  <a:lnTo>
                    <a:pt x="224" y="180"/>
                  </a:lnTo>
                  <a:lnTo>
                    <a:pt x="224" y="175"/>
                  </a:lnTo>
                  <a:lnTo>
                    <a:pt x="224" y="175"/>
                  </a:lnTo>
                  <a:lnTo>
                    <a:pt x="224" y="173"/>
                  </a:lnTo>
                  <a:lnTo>
                    <a:pt x="224" y="170"/>
                  </a:lnTo>
                  <a:lnTo>
                    <a:pt x="224" y="168"/>
                  </a:lnTo>
                  <a:lnTo>
                    <a:pt x="226" y="166"/>
                  </a:lnTo>
                  <a:lnTo>
                    <a:pt x="224" y="161"/>
                  </a:lnTo>
                  <a:lnTo>
                    <a:pt x="224" y="159"/>
                  </a:lnTo>
                  <a:lnTo>
                    <a:pt x="224" y="156"/>
                  </a:lnTo>
                  <a:lnTo>
                    <a:pt x="226" y="154"/>
                  </a:lnTo>
                  <a:lnTo>
                    <a:pt x="224" y="152"/>
                  </a:lnTo>
                  <a:lnTo>
                    <a:pt x="226" y="149"/>
                  </a:lnTo>
                  <a:lnTo>
                    <a:pt x="226" y="149"/>
                  </a:lnTo>
                  <a:lnTo>
                    <a:pt x="226" y="147"/>
                  </a:lnTo>
                  <a:lnTo>
                    <a:pt x="226" y="147"/>
                  </a:lnTo>
                  <a:lnTo>
                    <a:pt x="226" y="147"/>
                  </a:lnTo>
                  <a:close/>
                  <a:moveTo>
                    <a:pt x="5" y="14"/>
                  </a:moveTo>
                  <a:lnTo>
                    <a:pt x="7" y="19"/>
                  </a:lnTo>
                  <a:lnTo>
                    <a:pt x="7" y="22"/>
                  </a:lnTo>
                  <a:lnTo>
                    <a:pt x="7" y="22"/>
                  </a:lnTo>
                  <a:lnTo>
                    <a:pt x="7" y="24"/>
                  </a:lnTo>
                  <a:lnTo>
                    <a:pt x="7" y="26"/>
                  </a:lnTo>
                  <a:lnTo>
                    <a:pt x="7" y="26"/>
                  </a:lnTo>
                  <a:lnTo>
                    <a:pt x="10" y="26"/>
                  </a:lnTo>
                  <a:lnTo>
                    <a:pt x="12" y="26"/>
                  </a:lnTo>
                  <a:lnTo>
                    <a:pt x="12" y="26"/>
                  </a:lnTo>
                  <a:lnTo>
                    <a:pt x="14" y="26"/>
                  </a:lnTo>
                  <a:lnTo>
                    <a:pt x="14" y="19"/>
                  </a:lnTo>
                  <a:lnTo>
                    <a:pt x="14" y="14"/>
                  </a:lnTo>
                  <a:lnTo>
                    <a:pt x="12" y="14"/>
                  </a:lnTo>
                  <a:lnTo>
                    <a:pt x="12" y="12"/>
                  </a:lnTo>
                  <a:lnTo>
                    <a:pt x="12" y="12"/>
                  </a:lnTo>
                  <a:lnTo>
                    <a:pt x="14" y="12"/>
                  </a:lnTo>
                  <a:lnTo>
                    <a:pt x="14" y="12"/>
                  </a:lnTo>
                  <a:lnTo>
                    <a:pt x="14" y="10"/>
                  </a:lnTo>
                  <a:lnTo>
                    <a:pt x="17" y="10"/>
                  </a:lnTo>
                  <a:lnTo>
                    <a:pt x="19" y="5"/>
                  </a:lnTo>
                  <a:lnTo>
                    <a:pt x="21" y="5"/>
                  </a:lnTo>
                  <a:lnTo>
                    <a:pt x="24" y="5"/>
                  </a:lnTo>
                  <a:lnTo>
                    <a:pt x="24" y="3"/>
                  </a:lnTo>
                  <a:lnTo>
                    <a:pt x="24" y="3"/>
                  </a:lnTo>
                  <a:lnTo>
                    <a:pt x="21" y="3"/>
                  </a:lnTo>
                  <a:lnTo>
                    <a:pt x="21" y="0"/>
                  </a:lnTo>
                  <a:lnTo>
                    <a:pt x="19" y="0"/>
                  </a:lnTo>
                  <a:lnTo>
                    <a:pt x="19" y="0"/>
                  </a:lnTo>
                  <a:lnTo>
                    <a:pt x="17" y="0"/>
                  </a:lnTo>
                  <a:lnTo>
                    <a:pt x="17" y="0"/>
                  </a:lnTo>
                  <a:lnTo>
                    <a:pt x="14" y="3"/>
                  </a:lnTo>
                  <a:lnTo>
                    <a:pt x="12" y="3"/>
                  </a:lnTo>
                  <a:lnTo>
                    <a:pt x="12" y="5"/>
                  </a:lnTo>
                  <a:lnTo>
                    <a:pt x="10" y="5"/>
                  </a:lnTo>
                  <a:lnTo>
                    <a:pt x="10" y="7"/>
                  </a:lnTo>
                  <a:lnTo>
                    <a:pt x="7" y="7"/>
                  </a:lnTo>
                  <a:lnTo>
                    <a:pt x="7" y="7"/>
                  </a:lnTo>
                  <a:lnTo>
                    <a:pt x="5" y="10"/>
                  </a:lnTo>
                  <a:lnTo>
                    <a:pt x="5" y="12"/>
                  </a:lnTo>
                  <a:lnTo>
                    <a:pt x="5" y="12"/>
                  </a:lnTo>
                  <a:lnTo>
                    <a:pt x="5"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0" name="Freeform 396"/>
            <p:cNvSpPr>
              <a:spLocks/>
            </p:cNvSpPr>
            <p:nvPr userDrawn="1"/>
          </p:nvSpPr>
          <p:spPr bwMode="auto">
            <a:xfrm>
              <a:off x="3695" y="1909"/>
              <a:ext cx="5" cy="5"/>
            </a:xfrm>
            <a:custGeom>
              <a:avLst/>
              <a:gdLst>
                <a:gd name="T0" fmla="*/ 5 w 5"/>
                <a:gd name="T1" fmla="*/ 0 h 5"/>
                <a:gd name="T2" fmla="*/ 3 w 5"/>
                <a:gd name="T3" fmla="*/ 0 h 5"/>
                <a:gd name="T4" fmla="*/ 3 w 5"/>
                <a:gd name="T5" fmla="*/ 0 h 5"/>
                <a:gd name="T6" fmla="*/ 0 w 5"/>
                <a:gd name="T7" fmla="*/ 0 h 5"/>
                <a:gd name="T8" fmla="*/ 0 w 5"/>
                <a:gd name="T9" fmla="*/ 0 h 5"/>
                <a:gd name="T10" fmla="*/ 0 w 5"/>
                <a:gd name="T11" fmla="*/ 3 h 5"/>
                <a:gd name="T12" fmla="*/ 0 w 5"/>
                <a:gd name="T13" fmla="*/ 3 h 5"/>
                <a:gd name="T14" fmla="*/ 0 w 5"/>
                <a:gd name="T15" fmla="*/ 3 h 5"/>
                <a:gd name="T16" fmla="*/ 0 w 5"/>
                <a:gd name="T17" fmla="*/ 5 h 5"/>
                <a:gd name="T18" fmla="*/ 0 w 5"/>
                <a:gd name="T19" fmla="*/ 5 h 5"/>
                <a:gd name="T20" fmla="*/ 0 w 5"/>
                <a:gd name="T21" fmla="*/ 5 h 5"/>
                <a:gd name="T22" fmla="*/ 3 w 5"/>
                <a:gd name="T23" fmla="*/ 5 h 5"/>
                <a:gd name="T24" fmla="*/ 3 w 5"/>
                <a:gd name="T25" fmla="*/ 5 h 5"/>
                <a:gd name="T26" fmla="*/ 5 w 5"/>
                <a:gd name="T27" fmla="*/ 3 h 5"/>
                <a:gd name="T28" fmla="*/ 5 w 5"/>
                <a:gd name="T29" fmla="*/ 3 h 5"/>
                <a:gd name="T30" fmla="*/ 5 w 5"/>
                <a:gd name="T31" fmla="*/ 3 h 5"/>
                <a:gd name="T32" fmla="*/ 5 w 5"/>
                <a:gd name="T33" fmla="*/ 3 h 5"/>
                <a:gd name="T34" fmla="*/ 5 w 5"/>
                <a:gd name="T35" fmla="*/ 3 h 5"/>
                <a:gd name="T36" fmla="*/ 5 w 5"/>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5">
                  <a:moveTo>
                    <a:pt x="5" y="0"/>
                  </a:moveTo>
                  <a:lnTo>
                    <a:pt x="3" y="0"/>
                  </a:lnTo>
                  <a:lnTo>
                    <a:pt x="3" y="0"/>
                  </a:lnTo>
                  <a:lnTo>
                    <a:pt x="0" y="0"/>
                  </a:lnTo>
                  <a:lnTo>
                    <a:pt x="0" y="0"/>
                  </a:lnTo>
                  <a:lnTo>
                    <a:pt x="0" y="3"/>
                  </a:lnTo>
                  <a:lnTo>
                    <a:pt x="0" y="3"/>
                  </a:lnTo>
                  <a:lnTo>
                    <a:pt x="0" y="3"/>
                  </a:lnTo>
                  <a:lnTo>
                    <a:pt x="0" y="5"/>
                  </a:lnTo>
                  <a:lnTo>
                    <a:pt x="0" y="5"/>
                  </a:lnTo>
                  <a:lnTo>
                    <a:pt x="0" y="5"/>
                  </a:lnTo>
                  <a:lnTo>
                    <a:pt x="3" y="5"/>
                  </a:lnTo>
                  <a:lnTo>
                    <a:pt x="3" y="5"/>
                  </a:lnTo>
                  <a:lnTo>
                    <a:pt x="5" y="3"/>
                  </a:lnTo>
                  <a:lnTo>
                    <a:pt x="5" y="3"/>
                  </a:lnTo>
                  <a:lnTo>
                    <a:pt x="5" y="3"/>
                  </a:lnTo>
                  <a:lnTo>
                    <a:pt x="5" y="3"/>
                  </a:lnTo>
                  <a:lnTo>
                    <a:pt x="5" y="3"/>
                  </a:lnTo>
                  <a:lnTo>
                    <a:pt x="5"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1" name="Freeform 397"/>
            <p:cNvSpPr>
              <a:spLocks/>
            </p:cNvSpPr>
            <p:nvPr userDrawn="1"/>
          </p:nvSpPr>
          <p:spPr bwMode="auto">
            <a:xfrm>
              <a:off x="3502" y="2025"/>
              <a:ext cx="372" cy="383"/>
            </a:xfrm>
            <a:custGeom>
              <a:avLst/>
              <a:gdLst>
                <a:gd name="T0" fmla="*/ 358 w 372"/>
                <a:gd name="T1" fmla="*/ 267 h 383"/>
                <a:gd name="T2" fmla="*/ 342 w 372"/>
                <a:gd name="T3" fmla="*/ 262 h 383"/>
                <a:gd name="T4" fmla="*/ 330 w 372"/>
                <a:gd name="T5" fmla="*/ 236 h 383"/>
                <a:gd name="T6" fmla="*/ 335 w 372"/>
                <a:gd name="T7" fmla="*/ 222 h 383"/>
                <a:gd name="T8" fmla="*/ 332 w 372"/>
                <a:gd name="T9" fmla="*/ 206 h 383"/>
                <a:gd name="T10" fmla="*/ 335 w 372"/>
                <a:gd name="T11" fmla="*/ 168 h 383"/>
                <a:gd name="T12" fmla="*/ 328 w 372"/>
                <a:gd name="T13" fmla="*/ 149 h 383"/>
                <a:gd name="T14" fmla="*/ 325 w 372"/>
                <a:gd name="T15" fmla="*/ 132 h 383"/>
                <a:gd name="T16" fmla="*/ 321 w 372"/>
                <a:gd name="T17" fmla="*/ 104 h 383"/>
                <a:gd name="T18" fmla="*/ 306 w 372"/>
                <a:gd name="T19" fmla="*/ 88 h 383"/>
                <a:gd name="T20" fmla="*/ 297 w 372"/>
                <a:gd name="T21" fmla="*/ 78 h 383"/>
                <a:gd name="T22" fmla="*/ 295 w 372"/>
                <a:gd name="T23" fmla="*/ 62 h 383"/>
                <a:gd name="T24" fmla="*/ 306 w 372"/>
                <a:gd name="T25" fmla="*/ 52 h 383"/>
                <a:gd name="T26" fmla="*/ 309 w 372"/>
                <a:gd name="T27" fmla="*/ 38 h 383"/>
                <a:gd name="T28" fmla="*/ 306 w 372"/>
                <a:gd name="T29" fmla="*/ 26 h 383"/>
                <a:gd name="T30" fmla="*/ 306 w 372"/>
                <a:gd name="T31" fmla="*/ 12 h 383"/>
                <a:gd name="T32" fmla="*/ 314 w 372"/>
                <a:gd name="T33" fmla="*/ 5 h 383"/>
                <a:gd name="T34" fmla="*/ 297 w 372"/>
                <a:gd name="T35" fmla="*/ 0 h 383"/>
                <a:gd name="T36" fmla="*/ 278 w 372"/>
                <a:gd name="T37" fmla="*/ 0 h 383"/>
                <a:gd name="T38" fmla="*/ 259 w 372"/>
                <a:gd name="T39" fmla="*/ 7 h 383"/>
                <a:gd name="T40" fmla="*/ 229 w 372"/>
                <a:gd name="T41" fmla="*/ 2 h 383"/>
                <a:gd name="T42" fmla="*/ 198 w 372"/>
                <a:gd name="T43" fmla="*/ 9 h 383"/>
                <a:gd name="T44" fmla="*/ 165 w 372"/>
                <a:gd name="T45" fmla="*/ 21 h 383"/>
                <a:gd name="T46" fmla="*/ 146 w 372"/>
                <a:gd name="T47" fmla="*/ 28 h 383"/>
                <a:gd name="T48" fmla="*/ 130 w 372"/>
                <a:gd name="T49" fmla="*/ 43 h 383"/>
                <a:gd name="T50" fmla="*/ 130 w 372"/>
                <a:gd name="T51" fmla="*/ 50 h 383"/>
                <a:gd name="T52" fmla="*/ 132 w 372"/>
                <a:gd name="T53" fmla="*/ 54 h 383"/>
                <a:gd name="T54" fmla="*/ 132 w 372"/>
                <a:gd name="T55" fmla="*/ 69 h 383"/>
                <a:gd name="T56" fmla="*/ 134 w 372"/>
                <a:gd name="T57" fmla="*/ 90 h 383"/>
                <a:gd name="T58" fmla="*/ 141 w 372"/>
                <a:gd name="T59" fmla="*/ 97 h 383"/>
                <a:gd name="T60" fmla="*/ 137 w 372"/>
                <a:gd name="T61" fmla="*/ 106 h 383"/>
                <a:gd name="T62" fmla="*/ 118 w 372"/>
                <a:gd name="T63" fmla="*/ 104 h 383"/>
                <a:gd name="T64" fmla="*/ 109 w 372"/>
                <a:gd name="T65" fmla="*/ 109 h 383"/>
                <a:gd name="T66" fmla="*/ 94 w 372"/>
                <a:gd name="T67" fmla="*/ 114 h 383"/>
                <a:gd name="T68" fmla="*/ 92 w 372"/>
                <a:gd name="T69" fmla="*/ 121 h 383"/>
                <a:gd name="T70" fmla="*/ 94 w 372"/>
                <a:gd name="T71" fmla="*/ 125 h 383"/>
                <a:gd name="T72" fmla="*/ 92 w 372"/>
                <a:gd name="T73" fmla="*/ 130 h 383"/>
                <a:gd name="T74" fmla="*/ 73 w 372"/>
                <a:gd name="T75" fmla="*/ 137 h 383"/>
                <a:gd name="T76" fmla="*/ 59 w 372"/>
                <a:gd name="T77" fmla="*/ 151 h 383"/>
                <a:gd name="T78" fmla="*/ 45 w 372"/>
                <a:gd name="T79" fmla="*/ 154 h 383"/>
                <a:gd name="T80" fmla="*/ 43 w 372"/>
                <a:gd name="T81" fmla="*/ 158 h 383"/>
                <a:gd name="T82" fmla="*/ 31 w 372"/>
                <a:gd name="T83" fmla="*/ 158 h 383"/>
                <a:gd name="T84" fmla="*/ 21 w 372"/>
                <a:gd name="T85" fmla="*/ 163 h 383"/>
                <a:gd name="T86" fmla="*/ 7 w 372"/>
                <a:gd name="T87" fmla="*/ 173 h 383"/>
                <a:gd name="T88" fmla="*/ 2 w 372"/>
                <a:gd name="T89" fmla="*/ 184 h 383"/>
                <a:gd name="T90" fmla="*/ 5 w 372"/>
                <a:gd name="T91" fmla="*/ 208 h 383"/>
                <a:gd name="T92" fmla="*/ 24 w 372"/>
                <a:gd name="T93" fmla="*/ 222 h 383"/>
                <a:gd name="T94" fmla="*/ 45 w 372"/>
                <a:gd name="T95" fmla="*/ 236 h 383"/>
                <a:gd name="T96" fmla="*/ 66 w 372"/>
                <a:gd name="T97" fmla="*/ 253 h 383"/>
                <a:gd name="T98" fmla="*/ 97 w 372"/>
                <a:gd name="T99" fmla="*/ 277 h 383"/>
                <a:gd name="T100" fmla="*/ 132 w 372"/>
                <a:gd name="T101" fmla="*/ 303 h 383"/>
                <a:gd name="T102" fmla="*/ 167 w 372"/>
                <a:gd name="T103" fmla="*/ 331 h 383"/>
                <a:gd name="T104" fmla="*/ 177 w 372"/>
                <a:gd name="T105" fmla="*/ 343 h 383"/>
                <a:gd name="T106" fmla="*/ 186 w 372"/>
                <a:gd name="T107" fmla="*/ 352 h 383"/>
                <a:gd name="T108" fmla="*/ 198 w 372"/>
                <a:gd name="T109" fmla="*/ 359 h 383"/>
                <a:gd name="T110" fmla="*/ 212 w 372"/>
                <a:gd name="T111" fmla="*/ 364 h 383"/>
                <a:gd name="T112" fmla="*/ 215 w 372"/>
                <a:gd name="T113" fmla="*/ 374 h 383"/>
                <a:gd name="T114" fmla="*/ 210 w 372"/>
                <a:gd name="T115" fmla="*/ 378 h 383"/>
                <a:gd name="T116" fmla="*/ 217 w 372"/>
                <a:gd name="T117" fmla="*/ 381 h 383"/>
                <a:gd name="T118" fmla="*/ 240 w 372"/>
                <a:gd name="T119" fmla="*/ 376 h 383"/>
                <a:gd name="T120" fmla="*/ 269 w 372"/>
                <a:gd name="T121" fmla="*/ 364 h 383"/>
                <a:gd name="T122" fmla="*/ 297 w 372"/>
                <a:gd name="T123" fmla="*/ 338 h 383"/>
                <a:gd name="T124" fmla="*/ 354 w 372"/>
                <a:gd name="T125"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 h="383">
                  <a:moveTo>
                    <a:pt x="370" y="281"/>
                  </a:moveTo>
                  <a:lnTo>
                    <a:pt x="370" y="279"/>
                  </a:lnTo>
                  <a:lnTo>
                    <a:pt x="368" y="274"/>
                  </a:lnTo>
                  <a:lnTo>
                    <a:pt x="365" y="270"/>
                  </a:lnTo>
                  <a:lnTo>
                    <a:pt x="365" y="270"/>
                  </a:lnTo>
                  <a:lnTo>
                    <a:pt x="358" y="267"/>
                  </a:lnTo>
                  <a:lnTo>
                    <a:pt x="349" y="265"/>
                  </a:lnTo>
                  <a:lnTo>
                    <a:pt x="344" y="265"/>
                  </a:lnTo>
                  <a:lnTo>
                    <a:pt x="344" y="265"/>
                  </a:lnTo>
                  <a:lnTo>
                    <a:pt x="344" y="265"/>
                  </a:lnTo>
                  <a:lnTo>
                    <a:pt x="342" y="262"/>
                  </a:lnTo>
                  <a:lnTo>
                    <a:pt x="342" y="262"/>
                  </a:lnTo>
                  <a:lnTo>
                    <a:pt x="339" y="260"/>
                  </a:lnTo>
                  <a:lnTo>
                    <a:pt x="337" y="253"/>
                  </a:lnTo>
                  <a:lnTo>
                    <a:pt x="337" y="251"/>
                  </a:lnTo>
                  <a:lnTo>
                    <a:pt x="337" y="248"/>
                  </a:lnTo>
                  <a:lnTo>
                    <a:pt x="332" y="241"/>
                  </a:lnTo>
                  <a:lnTo>
                    <a:pt x="330" y="236"/>
                  </a:lnTo>
                  <a:lnTo>
                    <a:pt x="328" y="232"/>
                  </a:lnTo>
                  <a:lnTo>
                    <a:pt x="328" y="232"/>
                  </a:lnTo>
                  <a:lnTo>
                    <a:pt x="328" y="229"/>
                  </a:lnTo>
                  <a:lnTo>
                    <a:pt x="328" y="227"/>
                  </a:lnTo>
                  <a:lnTo>
                    <a:pt x="332" y="225"/>
                  </a:lnTo>
                  <a:lnTo>
                    <a:pt x="335" y="222"/>
                  </a:lnTo>
                  <a:lnTo>
                    <a:pt x="335" y="220"/>
                  </a:lnTo>
                  <a:lnTo>
                    <a:pt x="335" y="215"/>
                  </a:lnTo>
                  <a:lnTo>
                    <a:pt x="335" y="215"/>
                  </a:lnTo>
                  <a:lnTo>
                    <a:pt x="335" y="213"/>
                  </a:lnTo>
                  <a:lnTo>
                    <a:pt x="332" y="208"/>
                  </a:lnTo>
                  <a:lnTo>
                    <a:pt x="332" y="206"/>
                  </a:lnTo>
                  <a:lnTo>
                    <a:pt x="335" y="201"/>
                  </a:lnTo>
                  <a:lnTo>
                    <a:pt x="335" y="196"/>
                  </a:lnTo>
                  <a:lnTo>
                    <a:pt x="335" y="192"/>
                  </a:lnTo>
                  <a:lnTo>
                    <a:pt x="335" y="180"/>
                  </a:lnTo>
                  <a:lnTo>
                    <a:pt x="335" y="170"/>
                  </a:lnTo>
                  <a:lnTo>
                    <a:pt x="335" y="168"/>
                  </a:lnTo>
                  <a:lnTo>
                    <a:pt x="335" y="168"/>
                  </a:lnTo>
                  <a:lnTo>
                    <a:pt x="332" y="163"/>
                  </a:lnTo>
                  <a:lnTo>
                    <a:pt x="332" y="158"/>
                  </a:lnTo>
                  <a:lnTo>
                    <a:pt x="330" y="156"/>
                  </a:lnTo>
                  <a:lnTo>
                    <a:pt x="330" y="154"/>
                  </a:lnTo>
                  <a:lnTo>
                    <a:pt x="328" y="149"/>
                  </a:lnTo>
                  <a:lnTo>
                    <a:pt x="325" y="147"/>
                  </a:lnTo>
                  <a:lnTo>
                    <a:pt x="328" y="147"/>
                  </a:lnTo>
                  <a:lnTo>
                    <a:pt x="330" y="144"/>
                  </a:lnTo>
                  <a:lnTo>
                    <a:pt x="328" y="140"/>
                  </a:lnTo>
                  <a:lnTo>
                    <a:pt x="328" y="135"/>
                  </a:lnTo>
                  <a:lnTo>
                    <a:pt x="325" y="132"/>
                  </a:lnTo>
                  <a:lnTo>
                    <a:pt x="325" y="125"/>
                  </a:lnTo>
                  <a:lnTo>
                    <a:pt x="323" y="121"/>
                  </a:lnTo>
                  <a:lnTo>
                    <a:pt x="323" y="116"/>
                  </a:lnTo>
                  <a:lnTo>
                    <a:pt x="321" y="111"/>
                  </a:lnTo>
                  <a:lnTo>
                    <a:pt x="321" y="106"/>
                  </a:lnTo>
                  <a:lnTo>
                    <a:pt x="321" y="104"/>
                  </a:lnTo>
                  <a:lnTo>
                    <a:pt x="318" y="104"/>
                  </a:lnTo>
                  <a:lnTo>
                    <a:pt x="314" y="102"/>
                  </a:lnTo>
                  <a:lnTo>
                    <a:pt x="311" y="99"/>
                  </a:lnTo>
                  <a:lnTo>
                    <a:pt x="309" y="97"/>
                  </a:lnTo>
                  <a:lnTo>
                    <a:pt x="306" y="92"/>
                  </a:lnTo>
                  <a:lnTo>
                    <a:pt x="306" y="88"/>
                  </a:lnTo>
                  <a:lnTo>
                    <a:pt x="304" y="85"/>
                  </a:lnTo>
                  <a:lnTo>
                    <a:pt x="304" y="85"/>
                  </a:lnTo>
                  <a:lnTo>
                    <a:pt x="299" y="83"/>
                  </a:lnTo>
                  <a:lnTo>
                    <a:pt x="297" y="80"/>
                  </a:lnTo>
                  <a:lnTo>
                    <a:pt x="297" y="80"/>
                  </a:lnTo>
                  <a:lnTo>
                    <a:pt x="297" y="78"/>
                  </a:lnTo>
                  <a:lnTo>
                    <a:pt x="295" y="76"/>
                  </a:lnTo>
                  <a:lnTo>
                    <a:pt x="295" y="71"/>
                  </a:lnTo>
                  <a:lnTo>
                    <a:pt x="295" y="69"/>
                  </a:lnTo>
                  <a:lnTo>
                    <a:pt x="295" y="66"/>
                  </a:lnTo>
                  <a:lnTo>
                    <a:pt x="295" y="64"/>
                  </a:lnTo>
                  <a:lnTo>
                    <a:pt x="295" y="62"/>
                  </a:lnTo>
                  <a:lnTo>
                    <a:pt x="297" y="59"/>
                  </a:lnTo>
                  <a:lnTo>
                    <a:pt x="299" y="57"/>
                  </a:lnTo>
                  <a:lnTo>
                    <a:pt x="302" y="54"/>
                  </a:lnTo>
                  <a:lnTo>
                    <a:pt x="304" y="54"/>
                  </a:lnTo>
                  <a:lnTo>
                    <a:pt x="304" y="52"/>
                  </a:lnTo>
                  <a:lnTo>
                    <a:pt x="306" y="52"/>
                  </a:lnTo>
                  <a:lnTo>
                    <a:pt x="306" y="50"/>
                  </a:lnTo>
                  <a:lnTo>
                    <a:pt x="306" y="47"/>
                  </a:lnTo>
                  <a:lnTo>
                    <a:pt x="306" y="45"/>
                  </a:lnTo>
                  <a:lnTo>
                    <a:pt x="309" y="43"/>
                  </a:lnTo>
                  <a:lnTo>
                    <a:pt x="309" y="40"/>
                  </a:lnTo>
                  <a:lnTo>
                    <a:pt x="309" y="38"/>
                  </a:lnTo>
                  <a:lnTo>
                    <a:pt x="309" y="35"/>
                  </a:lnTo>
                  <a:lnTo>
                    <a:pt x="309" y="31"/>
                  </a:lnTo>
                  <a:lnTo>
                    <a:pt x="309" y="31"/>
                  </a:lnTo>
                  <a:lnTo>
                    <a:pt x="309" y="28"/>
                  </a:lnTo>
                  <a:lnTo>
                    <a:pt x="306" y="26"/>
                  </a:lnTo>
                  <a:lnTo>
                    <a:pt x="306" y="26"/>
                  </a:lnTo>
                  <a:lnTo>
                    <a:pt x="309" y="21"/>
                  </a:lnTo>
                  <a:lnTo>
                    <a:pt x="309" y="19"/>
                  </a:lnTo>
                  <a:lnTo>
                    <a:pt x="309" y="14"/>
                  </a:lnTo>
                  <a:lnTo>
                    <a:pt x="309" y="14"/>
                  </a:lnTo>
                  <a:lnTo>
                    <a:pt x="309" y="12"/>
                  </a:lnTo>
                  <a:lnTo>
                    <a:pt x="306" y="12"/>
                  </a:lnTo>
                  <a:lnTo>
                    <a:pt x="306" y="12"/>
                  </a:lnTo>
                  <a:lnTo>
                    <a:pt x="306" y="12"/>
                  </a:lnTo>
                  <a:lnTo>
                    <a:pt x="309" y="9"/>
                  </a:lnTo>
                  <a:lnTo>
                    <a:pt x="311" y="7"/>
                  </a:lnTo>
                  <a:lnTo>
                    <a:pt x="311" y="5"/>
                  </a:lnTo>
                  <a:lnTo>
                    <a:pt x="314" y="5"/>
                  </a:lnTo>
                  <a:lnTo>
                    <a:pt x="314" y="2"/>
                  </a:lnTo>
                  <a:lnTo>
                    <a:pt x="314" y="2"/>
                  </a:lnTo>
                  <a:lnTo>
                    <a:pt x="306" y="2"/>
                  </a:lnTo>
                  <a:lnTo>
                    <a:pt x="302" y="5"/>
                  </a:lnTo>
                  <a:lnTo>
                    <a:pt x="299" y="2"/>
                  </a:lnTo>
                  <a:lnTo>
                    <a:pt x="297" y="0"/>
                  </a:lnTo>
                  <a:lnTo>
                    <a:pt x="292" y="0"/>
                  </a:lnTo>
                  <a:lnTo>
                    <a:pt x="290" y="0"/>
                  </a:lnTo>
                  <a:lnTo>
                    <a:pt x="290" y="2"/>
                  </a:lnTo>
                  <a:lnTo>
                    <a:pt x="288" y="2"/>
                  </a:lnTo>
                  <a:lnTo>
                    <a:pt x="285" y="2"/>
                  </a:lnTo>
                  <a:lnTo>
                    <a:pt x="278" y="0"/>
                  </a:lnTo>
                  <a:lnTo>
                    <a:pt x="276" y="0"/>
                  </a:lnTo>
                  <a:lnTo>
                    <a:pt x="273" y="0"/>
                  </a:lnTo>
                  <a:lnTo>
                    <a:pt x="273" y="2"/>
                  </a:lnTo>
                  <a:lnTo>
                    <a:pt x="269" y="5"/>
                  </a:lnTo>
                  <a:lnTo>
                    <a:pt x="264" y="5"/>
                  </a:lnTo>
                  <a:lnTo>
                    <a:pt x="259" y="7"/>
                  </a:lnTo>
                  <a:lnTo>
                    <a:pt x="257" y="9"/>
                  </a:lnTo>
                  <a:lnTo>
                    <a:pt x="255" y="7"/>
                  </a:lnTo>
                  <a:lnTo>
                    <a:pt x="250" y="5"/>
                  </a:lnTo>
                  <a:lnTo>
                    <a:pt x="250" y="5"/>
                  </a:lnTo>
                  <a:lnTo>
                    <a:pt x="248" y="2"/>
                  </a:lnTo>
                  <a:lnTo>
                    <a:pt x="229" y="2"/>
                  </a:lnTo>
                  <a:lnTo>
                    <a:pt x="226" y="5"/>
                  </a:lnTo>
                  <a:lnTo>
                    <a:pt x="215" y="5"/>
                  </a:lnTo>
                  <a:lnTo>
                    <a:pt x="215" y="7"/>
                  </a:lnTo>
                  <a:lnTo>
                    <a:pt x="210" y="9"/>
                  </a:lnTo>
                  <a:lnTo>
                    <a:pt x="205" y="9"/>
                  </a:lnTo>
                  <a:lnTo>
                    <a:pt x="198" y="9"/>
                  </a:lnTo>
                  <a:lnTo>
                    <a:pt x="186" y="12"/>
                  </a:lnTo>
                  <a:lnTo>
                    <a:pt x="182" y="12"/>
                  </a:lnTo>
                  <a:lnTo>
                    <a:pt x="177" y="14"/>
                  </a:lnTo>
                  <a:lnTo>
                    <a:pt x="172" y="17"/>
                  </a:lnTo>
                  <a:lnTo>
                    <a:pt x="170" y="19"/>
                  </a:lnTo>
                  <a:lnTo>
                    <a:pt x="165" y="21"/>
                  </a:lnTo>
                  <a:lnTo>
                    <a:pt x="165" y="24"/>
                  </a:lnTo>
                  <a:lnTo>
                    <a:pt x="163" y="26"/>
                  </a:lnTo>
                  <a:lnTo>
                    <a:pt x="160" y="26"/>
                  </a:lnTo>
                  <a:lnTo>
                    <a:pt x="158" y="26"/>
                  </a:lnTo>
                  <a:lnTo>
                    <a:pt x="156" y="26"/>
                  </a:lnTo>
                  <a:lnTo>
                    <a:pt x="146" y="28"/>
                  </a:lnTo>
                  <a:lnTo>
                    <a:pt x="144" y="31"/>
                  </a:lnTo>
                  <a:lnTo>
                    <a:pt x="141" y="33"/>
                  </a:lnTo>
                  <a:lnTo>
                    <a:pt x="139" y="35"/>
                  </a:lnTo>
                  <a:lnTo>
                    <a:pt x="137" y="38"/>
                  </a:lnTo>
                  <a:lnTo>
                    <a:pt x="134" y="40"/>
                  </a:lnTo>
                  <a:lnTo>
                    <a:pt x="130" y="43"/>
                  </a:lnTo>
                  <a:lnTo>
                    <a:pt x="127" y="43"/>
                  </a:lnTo>
                  <a:lnTo>
                    <a:pt x="123" y="43"/>
                  </a:lnTo>
                  <a:lnTo>
                    <a:pt x="125" y="43"/>
                  </a:lnTo>
                  <a:lnTo>
                    <a:pt x="125" y="45"/>
                  </a:lnTo>
                  <a:lnTo>
                    <a:pt x="130" y="47"/>
                  </a:lnTo>
                  <a:lnTo>
                    <a:pt x="130" y="50"/>
                  </a:lnTo>
                  <a:lnTo>
                    <a:pt x="130" y="50"/>
                  </a:lnTo>
                  <a:lnTo>
                    <a:pt x="130" y="52"/>
                  </a:lnTo>
                  <a:lnTo>
                    <a:pt x="130" y="52"/>
                  </a:lnTo>
                  <a:lnTo>
                    <a:pt x="130" y="54"/>
                  </a:lnTo>
                  <a:lnTo>
                    <a:pt x="132" y="54"/>
                  </a:lnTo>
                  <a:lnTo>
                    <a:pt x="132" y="54"/>
                  </a:lnTo>
                  <a:lnTo>
                    <a:pt x="132" y="57"/>
                  </a:lnTo>
                  <a:lnTo>
                    <a:pt x="130" y="57"/>
                  </a:lnTo>
                  <a:lnTo>
                    <a:pt x="132" y="62"/>
                  </a:lnTo>
                  <a:lnTo>
                    <a:pt x="132" y="66"/>
                  </a:lnTo>
                  <a:lnTo>
                    <a:pt x="132" y="69"/>
                  </a:lnTo>
                  <a:lnTo>
                    <a:pt x="132" y="69"/>
                  </a:lnTo>
                  <a:lnTo>
                    <a:pt x="132" y="71"/>
                  </a:lnTo>
                  <a:lnTo>
                    <a:pt x="132" y="73"/>
                  </a:lnTo>
                  <a:lnTo>
                    <a:pt x="132" y="80"/>
                  </a:lnTo>
                  <a:lnTo>
                    <a:pt x="132" y="83"/>
                  </a:lnTo>
                  <a:lnTo>
                    <a:pt x="134" y="85"/>
                  </a:lnTo>
                  <a:lnTo>
                    <a:pt x="134" y="90"/>
                  </a:lnTo>
                  <a:lnTo>
                    <a:pt x="134" y="90"/>
                  </a:lnTo>
                  <a:lnTo>
                    <a:pt x="137" y="92"/>
                  </a:lnTo>
                  <a:lnTo>
                    <a:pt x="137" y="92"/>
                  </a:lnTo>
                  <a:lnTo>
                    <a:pt x="139" y="95"/>
                  </a:lnTo>
                  <a:lnTo>
                    <a:pt x="141" y="95"/>
                  </a:lnTo>
                  <a:lnTo>
                    <a:pt x="141" y="97"/>
                  </a:lnTo>
                  <a:lnTo>
                    <a:pt x="139" y="99"/>
                  </a:lnTo>
                  <a:lnTo>
                    <a:pt x="139" y="99"/>
                  </a:lnTo>
                  <a:lnTo>
                    <a:pt x="139" y="102"/>
                  </a:lnTo>
                  <a:lnTo>
                    <a:pt x="139" y="104"/>
                  </a:lnTo>
                  <a:lnTo>
                    <a:pt x="139" y="104"/>
                  </a:lnTo>
                  <a:lnTo>
                    <a:pt x="137" y="106"/>
                  </a:lnTo>
                  <a:lnTo>
                    <a:pt x="134" y="106"/>
                  </a:lnTo>
                  <a:lnTo>
                    <a:pt x="132" y="106"/>
                  </a:lnTo>
                  <a:lnTo>
                    <a:pt x="127" y="104"/>
                  </a:lnTo>
                  <a:lnTo>
                    <a:pt x="123" y="104"/>
                  </a:lnTo>
                  <a:lnTo>
                    <a:pt x="120" y="104"/>
                  </a:lnTo>
                  <a:lnTo>
                    <a:pt x="118" y="104"/>
                  </a:lnTo>
                  <a:lnTo>
                    <a:pt x="116" y="104"/>
                  </a:lnTo>
                  <a:lnTo>
                    <a:pt x="113" y="106"/>
                  </a:lnTo>
                  <a:lnTo>
                    <a:pt x="109" y="106"/>
                  </a:lnTo>
                  <a:lnTo>
                    <a:pt x="109" y="106"/>
                  </a:lnTo>
                  <a:lnTo>
                    <a:pt x="109" y="106"/>
                  </a:lnTo>
                  <a:lnTo>
                    <a:pt x="109" y="109"/>
                  </a:lnTo>
                  <a:lnTo>
                    <a:pt x="106" y="111"/>
                  </a:lnTo>
                  <a:lnTo>
                    <a:pt x="106" y="111"/>
                  </a:lnTo>
                  <a:lnTo>
                    <a:pt x="99" y="114"/>
                  </a:lnTo>
                  <a:lnTo>
                    <a:pt x="97" y="114"/>
                  </a:lnTo>
                  <a:lnTo>
                    <a:pt x="94" y="114"/>
                  </a:lnTo>
                  <a:lnTo>
                    <a:pt x="94" y="114"/>
                  </a:lnTo>
                  <a:lnTo>
                    <a:pt x="92" y="114"/>
                  </a:lnTo>
                  <a:lnTo>
                    <a:pt x="92" y="116"/>
                  </a:lnTo>
                  <a:lnTo>
                    <a:pt x="92" y="116"/>
                  </a:lnTo>
                  <a:lnTo>
                    <a:pt x="92" y="118"/>
                  </a:lnTo>
                  <a:lnTo>
                    <a:pt x="92" y="118"/>
                  </a:lnTo>
                  <a:lnTo>
                    <a:pt x="92" y="121"/>
                  </a:lnTo>
                  <a:lnTo>
                    <a:pt x="92" y="123"/>
                  </a:lnTo>
                  <a:lnTo>
                    <a:pt x="92" y="123"/>
                  </a:lnTo>
                  <a:lnTo>
                    <a:pt x="92" y="125"/>
                  </a:lnTo>
                  <a:lnTo>
                    <a:pt x="92" y="125"/>
                  </a:lnTo>
                  <a:lnTo>
                    <a:pt x="92" y="125"/>
                  </a:lnTo>
                  <a:lnTo>
                    <a:pt x="94" y="125"/>
                  </a:lnTo>
                  <a:lnTo>
                    <a:pt x="94" y="125"/>
                  </a:lnTo>
                  <a:lnTo>
                    <a:pt x="94" y="128"/>
                  </a:lnTo>
                  <a:lnTo>
                    <a:pt x="94" y="128"/>
                  </a:lnTo>
                  <a:lnTo>
                    <a:pt x="94" y="130"/>
                  </a:lnTo>
                  <a:lnTo>
                    <a:pt x="94" y="130"/>
                  </a:lnTo>
                  <a:lnTo>
                    <a:pt x="92" y="130"/>
                  </a:lnTo>
                  <a:lnTo>
                    <a:pt x="90" y="130"/>
                  </a:lnTo>
                  <a:lnTo>
                    <a:pt x="85" y="132"/>
                  </a:lnTo>
                  <a:lnTo>
                    <a:pt x="83" y="135"/>
                  </a:lnTo>
                  <a:lnTo>
                    <a:pt x="78" y="137"/>
                  </a:lnTo>
                  <a:lnTo>
                    <a:pt x="78" y="137"/>
                  </a:lnTo>
                  <a:lnTo>
                    <a:pt x="73" y="137"/>
                  </a:lnTo>
                  <a:lnTo>
                    <a:pt x="71" y="140"/>
                  </a:lnTo>
                  <a:lnTo>
                    <a:pt x="68" y="142"/>
                  </a:lnTo>
                  <a:lnTo>
                    <a:pt x="66" y="147"/>
                  </a:lnTo>
                  <a:lnTo>
                    <a:pt x="64" y="149"/>
                  </a:lnTo>
                  <a:lnTo>
                    <a:pt x="61" y="151"/>
                  </a:lnTo>
                  <a:lnTo>
                    <a:pt x="59" y="151"/>
                  </a:lnTo>
                  <a:lnTo>
                    <a:pt x="57" y="151"/>
                  </a:lnTo>
                  <a:lnTo>
                    <a:pt x="52" y="154"/>
                  </a:lnTo>
                  <a:lnTo>
                    <a:pt x="50" y="154"/>
                  </a:lnTo>
                  <a:lnTo>
                    <a:pt x="47" y="154"/>
                  </a:lnTo>
                  <a:lnTo>
                    <a:pt x="45" y="154"/>
                  </a:lnTo>
                  <a:lnTo>
                    <a:pt x="45" y="154"/>
                  </a:lnTo>
                  <a:lnTo>
                    <a:pt x="43" y="154"/>
                  </a:lnTo>
                  <a:lnTo>
                    <a:pt x="43" y="154"/>
                  </a:lnTo>
                  <a:lnTo>
                    <a:pt x="43" y="154"/>
                  </a:lnTo>
                  <a:lnTo>
                    <a:pt x="43" y="156"/>
                  </a:lnTo>
                  <a:lnTo>
                    <a:pt x="43" y="156"/>
                  </a:lnTo>
                  <a:lnTo>
                    <a:pt x="43" y="158"/>
                  </a:lnTo>
                  <a:lnTo>
                    <a:pt x="40" y="158"/>
                  </a:lnTo>
                  <a:lnTo>
                    <a:pt x="40" y="158"/>
                  </a:lnTo>
                  <a:lnTo>
                    <a:pt x="38" y="158"/>
                  </a:lnTo>
                  <a:lnTo>
                    <a:pt x="35" y="158"/>
                  </a:lnTo>
                  <a:lnTo>
                    <a:pt x="33" y="158"/>
                  </a:lnTo>
                  <a:lnTo>
                    <a:pt x="31" y="158"/>
                  </a:lnTo>
                  <a:lnTo>
                    <a:pt x="31" y="158"/>
                  </a:lnTo>
                  <a:lnTo>
                    <a:pt x="28" y="158"/>
                  </a:lnTo>
                  <a:lnTo>
                    <a:pt x="28" y="161"/>
                  </a:lnTo>
                  <a:lnTo>
                    <a:pt x="26" y="161"/>
                  </a:lnTo>
                  <a:lnTo>
                    <a:pt x="24" y="163"/>
                  </a:lnTo>
                  <a:lnTo>
                    <a:pt x="21" y="163"/>
                  </a:lnTo>
                  <a:lnTo>
                    <a:pt x="21" y="163"/>
                  </a:lnTo>
                  <a:lnTo>
                    <a:pt x="17" y="168"/>
                  </a:lnTo>
                  <a:lnTo>
                    <a:pt x="14" y="168"/>
                  </a:lnTo>
                  <a:lnTo>
                    <a:pt x="10" y="170"/>
                  </a:lnTo>
                  <a:lnTo>
                    <a:pt x="10" y="173"/>
                  </a:lnTo>
                  <a:lnTo>
                    <a:pt x="7" y="173"/>
                  </a:lnTo>
                  <a:lnTo>
                    <a:pt x="5" y="175"/>
                  </a:lnTo>
                  <a:lnTo>
                    <a:pt x="2" y="177"/>
                  </a:lnTo>
                  <a:lnTo>
                    <a:pt x="2" y="177"/>
                  </a:lnTo>
                  <a:lnTo>
                    <a:pt x="2" y="177"/>
                  </a:lnTo>
                  <a:lnTo>
                    <a:pt x="2" y="182"/>
                  </a:lnTo>
                  <a:lnTo>
                    <a:pt x="2" y="184"/>
                  </a:lnTo>
                  <a:lnTo>
                    <a:pt x="2" y="189"/>
                  </a:lnTo>
                  <a:lnTo>
                    <a:pt x="2" y="194"/>
                  </a:lnTo>
                  <a:lnTo>
                    <a:pt x="2" y="199"/>
                  </a:lnTo>
                  <a:lnTo>
                    <a:pt x="2" y="203"/>
                  </a:lnTo>
                  <a:lnTo>
                    <a:pt x="0" y="206"/>
                  </a:lnTo>
                  <a:lnTo>
                    <a:pt x="5" y="208"/>
                  </a:lnTo>
                  <a:lnTo>
                    <a:pt x="7" y="210"/>
                  </a:lnTo>
                  <a:lnTo>
                    <a:pt x="12" y="213"/>
                  </a:lnTo>
                  <a:lnTo>
                    <a:pt x="14" y="215"/>
                  </a:lnTo>
                  <a:lnTo>
                    <a:pt x="17" y="218"/>
                  </a:lnTo>
                  <a:lnTo>
                    <a:pt x="21" y="220"/>
                  </a:lnTo>
                  <a:lnTo>
                    <a:pt x="24" y="222"/>
                  </a:lnTo>
                  <a:lnTo>
                    <a:pt x="28" y="225"/>
                  </a:lnTo>
                  <a:lnTo>
                    <a:pt x="31" y="227"/>
                  </a:lnTo>
                  <a:lnTo>
                    <a:pt x="33" y="229"/>
                  </a:lnTo>
                  <a:lnTo>
                    <a:pt x="38" y="232"/>
                  </a:lnTo>
                  <a:lnTo>
                    <a:pt x="40" y="234"/>
                  </a:lnTo>
                  <a:lnTo>
                    <a:pt x="45" y="236"/>
                  </a:lnTo>
                  <a:lnTo>
                    <a:pt x="47" y="239"/>
                  </a:lnTo>
                  <a:lnTo>
                    <a:pt x="50" y="241"/>
                  </a:lnTo>
                  <a:lnTo>
                    <a:pt x="54" y="244"/>
                  </a:lnTo>
                  <a:lnTo>
                    <a:pt x="57" y="246"/>
                  </a:lnTo>
                  <a:lnTo>
                    <a:pt x="61" y="248"/>
                  </a:lnTo>
                  <a:lnTo>
                    <a:pt x="66" y="253"/>
                  </a:lnTo>
                  <a:lnTo>
                    <a:pt x="68" y="255"/>
                  </a:lnTo>
                  <a:lnTo>
                    <a:pt x="76" y="260"/>
                  </a:lnTo>
                  <a:lnTo>
                    <a:pt x="80" y="262"/>
                  </a:lnTo>
                  <a:lnTo>
                    <a:pt x="85" y="267"/>
                  </a:lnTo>
                  <a:lnTo>
                    <a:pt x="92" y="272"/>
                  </a:lnTo>
                  <a:lnTo>
                    <a:pt x="97" y="277"/>
                  </a:lnTo>
                  <a:lnTo>
                    <a:pt x="104" y="281"/>
                  </a:lnTo>
                  <a:lnTo>
                    <a:pt x="109" y="286"/>
                  </a:lnTo>
                  <a:lnTo>
                    <a:pt x="113" y="291"/>
                  </a:lnTo>
                  <a:lnTo>
                    <a:pt x="120" y="296"/>
                  </a:lnTo>
                  <a:lnTo>
                    <a:pt x="125" y="298"/>
                  </a:lnTo>
                  <a:lnTo>
                    <a:pt x="132" y="303"/>
                  </a:lnTo>
                  <a:lnTo>
                    <a:pt x="137" y="307"/>
                  </a:lnTo>
                  <a:lnTo>
                    <a:pt x="144" y="312"/>
                  </a:lnTo>
                  <a:lnTo>
                    <a:pt x="149" y="317"/>
                  </a:lnTo>
                  <a:lnTo>
                    <a:pt x="156" y="322"/>
                  </a:lnTo>
                  <a:lnTo>
                    <a:pt x="160" y="326"/>
                  </a:lnTo>
                  <a:lnTo>
                    <a:pt x="167" y="331"/>
                  </a:lnTo>
                  <a:lnTo>
                    <a:pt x="172" y="336"/>
                  </a:lnTo>
                  <a:lnTo>
                    <a:pt x="177" y="338"/>
                  </a:lnTo>
                  <a:lnTo>
                    <a:pt x="177" y="338"/>
                  </a:lnTo>
                  <a:lnTo>
                    <a:pt x="177" y="341"/>
                  </a:lnTo>
                  <a:lnTo>
                    <a:pt x="177" y="343"/>
                  </a:lnTo>
                  <a:lnTo>
                    <a:pt x="177" y="343"/>
                  </a:lnTo>
                  <a:lnTo>
                    <a:pt x="177" y="345"/>
                  </a:lnTo>
                  <a:lnTo>
                    <a:pt x="179" y="345"/>
                  </a:lnTo>
                  <a:lnTo>
                    <a:pt x="184" y="350"/>
                  </a:lnTo>
                  <a:lnTo>
                    <a:pt x="184" y="350"/>
                  </a:lnTo>
                  <a:lnTo>
                    <a:pt x="184" y="350"/>
                  </a:lnTo>
                  <a:lnTo>
                    <a:pt x="186" y="352"/>
                  </a:lnTo>
                  <a:lnTo>
                    <a:pt x="186" y="355"/>
                  </a:lnTo>
                  <a:lnTo>
                    <a:pt x="189" y="355"/>
                  </a:lnTo>
                  <a:lnTo>
                    <a:pt x="189" y="355"/>
                  </a:lnTo>
                  <a:lnTo>
                    <a:pt x="196" y="355"/>
                  </a:lnTo>
                  <a:lnTo>
                    <a:pt x="196" y="357"/>
                  </a:lnTo>
                  <a:lnTo>
                    <a:pt x="198" y="359"/>
                  </a:lnTo>
                  <a:lnTo>
                    <a:pt x="200" y="359"/>
                  </a:lnTo>
                  <a:lnTo>
                    <a:pt x="203" y="362"/>
                  </a:lnTo>
                  <a:lnTo>
                    <a:pt x="205" y="362"/>
                  </a:lnTo>
                  <a:lnTo>
                    <a:pt x="207" y="362"/>
                  </a:lnTo>
                  <a:lnTo>
                    <a:pt x="210" y="362"/>
                  </a:lnTo>
                  <a:lnTo>
                    <a:pt x="212" y="364"/>
                  </a:lnTo>
                  <a:lnTo>
                    <a:pt x="212" y="364"/>
                  </a:lnTo>
                  <a:lnTo>
                    <a:pt x="212" y="367"/>
                  </a:lnTo>
                  <a:lnTo>
                    <a:pt x="212" y="367"/>
                  </a:lnTo>
                  <a:lnTo>
                    <a:pt x="212" y="369"/>
                  </a:lnTo>
                  <a:lnTo>
                    <a:pt x="212" y="371"/>
                  </a:lnTo>
                  <a:lnTo>
                    <a:pt x="215" y="374"/>
                  </a:lnTo>
                  <a:lnTo>
                    <a:pt x="215" y="374"/>
                  </a:lnTo>
                  <a:lnTo>
                    <a:pt x="212" y="374"/>
                  </a:lnTo>
                  <a:lnTo>
                    <a:pt x="212" y="376"/>
                  </a:lnTo>
                  <a:lnTo>
                    <a:pt x="212" y="376"/>
                  </a:lnTo>
                  <a:lnTo>
                    <a:pt x="212" y="376"/>
                  </a:lnTo>
                  <a:lnTo>
                    <a:pt x="210" y="378"/>
                  </a:lnTo>
                  <a:lnTo>
                    <a:pt x="212" y="378"/>
                  </a:lnTo>
                  <a:lnTo>
                    <a:pt x="212" y="381"/>
                  </a:lnTo>
                  <a:lnTo>
                    <a:pt x="215" y="381"/>
                  </a:lnTo>
                  <a:lnTo>
                    <a:pt x="215" y="381"/>
                  </a:lnTo>
                  <a:lnTo>
                    <a:pt x="215" y="383"/>
                  </a:lnTo>
                  <a:lnTo>
                    <a:pt x="217" y="381"/>
                  </a:lnTo>
                  <a:lnTo>
                    <a:pt x="217" y="381"/>
                  </a:lnTo>
                  <a:lnTo>
                    <a:pt x="222" y="381"/>
                  </a:lnTo>
                  <a:lnTo>
                    <a:pt x="226" y="381"/>
                  </a:lnTo>
                  <a:lnTo>
                    <a:pt x="231" y="378"/>
                  </a:lnTo>
                  <a:lnTo>
                    <a:pt x="236" y="378"/>
                  </a:lnTo>
                  <a:lnTo>
                    <a:pt x="240" y="376"/>
                  </a:lnTo>
                  <a:lnTo>
                    <a:pt x="245" y="376"/>
                  </a:lnTo>
                  <a:lnTo>
                    <a:pt x="252" y="374"/>
                  </a:lnTo>
                  <a:lnTo>
                    <a:pt x="259" y="374"/>
                  </a:lnTo>
                  <a:lnTo>
                    <a:pt x="262" y="371"/>
                  </a:lnTo>
                  <a:lnTo>
                    <a:pt x="266" y="367"/>
                  </a:lnTo>
                  <a:lnTo>
                    <a:pt x="269" y="364"/>
                  </a:lnTo>
                  <a:lnTo>
                    <a:pt x="273" y="359"/>
                  </a:lnTo>
                  <a:lnTo>
                    <a:pt x="278" y="355"/>
                  </a:lnTo>
                  <a:lnTo>
                    <a:pt x="283" y="350"/>
                  </a:lnTo>
                  <a:lnTo>
                    <a:pt x="288" y="345"/>
                  </a:lnTo>
                  <a:lnTo>
                    <a:pt x="290" y="343"/>
                  </a:lnTo>
                  <a:lnTo>
                    <a:pt x="297" y="338"/>
                  </a:lnTo>
                  <a:lnTo>
                    <a:pt x="306" y="331"/>
                  </a:lnTo>
                  <a:lnTo>
                    <a:pt x="316" y="324"/>
                  </a:lnTo>
                  <a:lnTo>
                    <a:pt x="325" y="319"/>
                  </a:lnTo>
                  <a:lnTo>
                    <a:pt x="335" y="312"/>
                  </a:lnTo>
                  <a:lnTo>
                    <a:pt x="344" y="305"/>
                  </a:lnTo>
                  <a:lnTo>
                    <a:pt x="354" y="300"/>
                  </a:lnTo>
                  <a:lnTo>
                    <a:pt x="363" y="293"/>
                  </a:lnTo>
                  <a:lnTo>
                    <a:pt x="372" y="286"/>
                  </a:lnTo>
                  <a:lnTo>
                    <a:pt x="370" y="28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2" name="Freeform 398"/>
            <p:cNvSpPr>
              <a:spLocks/>
            </p:cNvSpPr>
            <p:nvPr userDrawn="1"/>
          </p:nvSpPr>
          <p:spPr bwMode="auto">
            <a:xfrm>
              <a:off x="3997" y="1909"/>
              <a:ext cx="31" cy="59"/>
            </a:xfrm>
            <a:custGeom>
              <a:avLst/>
              <a:gdLst>
                <a:gd name="T0" fmla="*/ 31 w 31"/>
                <a:gd name="T1" fmla="*/ 40 h 59"/>
                <a:gd name="T2" fmla="*/ 31 w 31"/>
                <a:gd name="T3" fmla="*/ 38 h 59"/>
                <a:gd name="T4" fmla="*/ 31 w 31"/>
                <a:gd name="T5" fmla="*/ 36 h 59"/>
                <a:gd name="T6" fmla="*/ 26 w 31"/>
                <a:gd name="T7" fmla="*/ 36 h 59"/>
                <a:gd name="T8" fmla="*/ 26 w 31"/>
                <a:gd name="T9" fmla="*/ 33 h 59"/>
                <a:gd name="T10" fmla="*/ 24 w 31"/>
                <a:gd name="T11" fmla="*/ 31 h 59"/>
                <a:gd name="T12" fmla="*/ 21 w 31"/>
                <a:gd name="T13" fmla="*/ 26 h 59"/>
                <a:gd name="T14" fmla="*/ 21 w 31"/>
                <a:gd name="T15" fmla="*/ 24 h 59"/>
                <a:gd name="T16" fmla="*/ 21 w 31"/>
                <a:gd name="T17" fmla="*/ 21 h 59"/>
                <a:gd name="T18" fmla="*/ 21 w 31"/>
                <a:gd name="T19" fmla="*/ 19 h 59"/>
                <a:gd name="T20" fmla="*/ 24 w 31"/>
                <a:gd name="T21" fmla="*/ 17 h 59"/>
                <a:gd name="T22" fmla="*/ 24 w 31"/>
                <a:gd name="T23" fmla="*/ 12 h 59"/>
                <a:gd name="T24" fmla="*/ 21 w 31"/>
                <a:gd name="T25" fmla="*/ 10 h 59"/>
                <a:gd name="T26" fmla="*/ 19 w 31"/>
                <a:gd name="T27" fmla="*/ 7 h 59"/>
                <a:gd name="T28" fmla="*/ 17 w 31"/>
                <a:gd name="T29" fmla="*/ 5 h 59"/>
                <a:gd name="T30" fmla="*/ 14 w 31"/>
                <a:gd name="T31" fmla="*/ 3 h 59"/>
                <a:gd name="T32" fmla="*/ 12 w 31"/>
                <a:gd name="T33" fmla="*/ 3 h 59"/>
                <a:gd name="T34" fmla="*/ 9 w 31"/>
                <a:gd name="T35" fmla="*/ 3 h 59"/>
                <a:gd name="T36" fmla="*/ 7 w 31"/>
                <a:gd name="T37" fmla="*/ 3 h 59"/>
                <a:gd name="T38" fmla="*/ 7 w 31"/>
                <a:gd name="T39" fmla="*/ 0 h 59"/>
                <a:gd name="T40" fmla="*/ 7 w 31"/>
                <a:gd name="T41" fmla="*/ 0 h 59"/>
                <a:gd name="T42" fmla="*/ 5 w 31"/>
                <a:gd name="T43" fmla="*/ 3 h 59"/>
                <a:gd name="T44" fmla="*/ 2 w 31"/>
                <a:gd name="T45" fmla="*/ 7 h 59"/>
                <a:gd name="T46" fmla="*/ 0 w 31"/>
                <a:gd name="T47" fmla="*/ 10 h 59"/>
                <a:gd name="T48" fmla="*/ 2 w 31"/>
                <a:gd name="T49" fmla="*/ 12 h 59"/>
                <a:gd name="T50" fmla="*/ 2 w 31"/>
                <a:gd name="T51" fmla="*/ 14 h 59"/>
                <a:gd name="T52" fmla="*/ 2 w 31"/>
                <a:gd name="T53" fmla="*/ 17 h 59"/>
                <a:gd name="T54" fmla="*/ 5 w 31"/>
                <a:gd name="T55" fmla="*/ 17 h 59"/>
                <a:gd name="T56" fmla="*/ 5 w 31"/>
                <a:gd name="T57" fmla="*/ 21 h 59"/>
                <a:gd name="T58" fmla="*/ 5 w 31"/>
                <a:gd name="T59" fmla="*/ 26 h 59"/>
                <a:gd name="T60" fmla="*/ 5 w 31"/>
                <a:gd name="T61" fmla="*/ 29 h 59"/>
                <a:gd name="T62" fmla="*/ 5 w 31"/>
                <a:gd name="T63" fmla="*/ 36 h 59"/>
                <a:gd name="T64" fmla="*/ 2 w 31"/>
                <a:gd name="T65" fmla="*/ 40 h 59"/>
                <a:gd name="T66" fmla="*/ 5 w 31"/>
                <a:gd name="T67" fmla="*/ 45 h 59"/>
                <a:gd name="T68" fmla="*/ 5 w 31"/>
                <a:gd name="T69" fmla="*/ 47 h 59"/>
                <a:gd name="T70" fmla="*/ 2 w 31"/>
                <a:gd name="T71" fmla="*/ 45 h 59"/>
                <a:gd name="T72" fmla="*/ 2 w 31"/>
                <a:gd name="T73" fmla="*/ 47 h 59"/>
                <a:gd name="T74" fmla="*/ 5 w 31"/>
                <a:gd name="T75" fmla="*/ 50 h 59"/>
                <a:gd name="T76" fmla="*/ 14 w 31"/>
                <a:gd name="T77" fmla="*/ 55 h 59"/>
                <a:gd name="T78" fmla="*/ 14 w 31"/>
                <a:gd name="T79" fmla="*/ 59 h 59"/>
                <a:gd name="T80" fmla="*/ 17 w 31"/>
                <a:gd name="T81" fmla="*/ 59 h 59"/>
                <a:gd name="T82" fmla="*/ 19 w 31"/>
                <a:gd name="T83" fmla="*/ 59 h 59"/>
                <a:gd name="T84" fmla="*/ 19 w 31"/>
                <a:gd name="T85" fmla="*/ 59 h 59"/>
                <a:gd name="T86" fmla="*/ 19 w 31"/>
                <a:gd name="T87" fmla="*/ 57 h 59"/>
                <a:gd name="T88" fmla="*/ 21 w 31"/>
                <a:gd name="T89" fmla="*/ 57 h 59"/>
                <a:gd name="T90" fmla="*/ 21 w 31"/>
                <a:gd name="T91" fmla="*/ 57 h 59"/>
                <a:gd name="T92" fmla="*/ 19 w 31"/>
                <a:gd name="T93" fmla="*/ 55 h 59"/>
                <a:gd name="T94" fmla="*/ 21 w 31"/>
                <a:gd name="T95" fmla="*/ 52 h 59"/>
                <a:gd name="T96" fmla="*/ 21 w 31"/>
                <a:gd name="T97" fmla="*/ 55 h 59"/>
                <a:gd name="T98" fmla="*/ 24 w 31"/>
                <a:gd name="T99" fmla="*/ 52 h 59"/>
                <a:gd name="T100" fmla="*/ 26 w 31"/>
                <a:gd name="T101" fmla="*/ 52 h 59"/>
                <a:gd name="T102" fmla="*/ 26 w 31"/>
                <a:gd name="T103" fmla="*/ 50 h 59"/>
                <a:gd name="T104" fmla="*/ 26 w 31"/>
                <a:gd name="T105" fmla="*/ 47 h 59"/>
                <a:gd name="T106" fmla="*/ 28 w 31"/>
                <a:gd name="T107" fmla="*/ 45 h 59"/>
                <a:gd name="T108" fmla="*/ 31 w 31"/>
                <a:gd name="T109" fmla="*/ 45 h 59"/>
                <a:gd name="T110" fmla="*/ 31 w 31"/>
                <a:gd name="T111"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59">
                  <a:moveTo>
                    <a:pt x="31" y="40"/>
                  </a:moveTo>
                  <a:lnTo>
                    <a:pt x="31" y="40"/>
                  </a:lnTo>
                  <a:lnTo>
                    <a:pt x="31" y="38"/>
                  </a:lnTo>
                  <a:lnTo>
                    <a:pt x="31" y="38"/>
                  </a:lnTo>
                  <a:lnTo>
                    <a:pt x="31" y="36"/>
                  </a:lnTo>
                  <a:lnTo>
                    <a:pt x="31" y="36"/>
                  </a:lnTo>
                  <a:lnTo>
                    <a:pt x="28" y="36"/>
                  </a:lnTo>
                  <a:lnTo>
                    <a:pt x="26" y="36"/>
                  </a:lnTo>
                  <a:lnTo>
                    <a:pt x="26" y="36"/>
                  </a:lnTo>
                  <a:lnTo>
                    <a:pt x="26" y="33"/>
                  </a:lnTo>
                  <a:lnTo>
                    <a:pt x="24" y="33"/>
                  </a:lnTo>
                  <a:lnTo>
                    <a:pt x="24" y="31"/>
                  </a:lnTo>
                  <a:lnTo>
                    <a:pt x="21" y="29"/>
                  </a:lnTo>
                  <a:lnTo>
                    <a:pt x="21" y="26"/>
                  </a:lnTo>
                  <a:lnTo>
                    <a:pt x="21" y="26"/>
                  </a:lnTo>
                  <a:lnTo>
                    <a:pt x="21" y="24"/>
                  </a:lnTo>
                  <a:lnTo>
                    <a:pt x="21" y="21"/>
                  </a:lnTo>
                  <a:lnTo>
                    <a:pt x="21" y="21"/>
                  </a:lnTo>
                  <a:lnTo>
                    <a:pt x="21" y="21"/>
                  </a:lnTo>
                  <a:lnTo>
                    <a:pt x="21" y="19"/>
                  </a:lnTo>
                  <a:lnTo>
                    <a:pt x="21" y="17"/>
                  </a:lnTo>
                  <a:lnTo>
                    <a:pt x="24" y="17"/>
                  </a:lnTo>
                  <a:lnTo>
                    <a:pt x="24" y="14"/>
                  </a:lnTo>
                  <a:lnTo>
                    <a:pt x="24" y="12"/>
                  </a:lnTo>
                  <a:lnTo>
                    <a:pt x="21" y="10"/>
                  </a:lnTo>
                  <a:lnTo>
                    <a:pt x="21" y="10"/>
                  </a:lnTo>
                  <a:lnTo>
                    <a:pt x="19" y="7"/>
                  </a:lnTo>
                  <a:lnTo>
                    <a:pt x="19" y="7"/>
                  </a:lnTo>
                  <a:lnTo>
                    <a:pt x="17" y="7"/>
                  </a:lnTo>
                  <a:lnTo>
                    <a:pt x="17" y="5"/>
                  </a:lnTo>
                  <a:lnTo>
                    <a:pt x="14" y="3"/>
                  </a:lnTo>
                  <a:lnTo>
                    <a:pt x="14" y="3"/>
                  </a:lnTo>
                  <a:lnTo>
                    <a:pt x="14" y="3"/>
                  </a:lnTo>
                  <a:lnTo>
                    <a:pt x="12" y="3"/>
                  </a:lnTo>
                  <a:lnTo>
                    <a:pt x="9" y="3"/>
                  </a:lnTo>
                  <a:lnTo>
                    <a:pt x="9" y="3"/>
                  </a:lnTo>
                  <a:lnTo>
                    <a:pt x="9" y="3"/>
                  </a:lnTo>
                  <a:lnTo>
                    <a:pt x="7" y="3"/>
                  </a:lnTo>
                  <a:lnTo>
                    <a:pt x="7" y="0"/>
                  </a:lnTo>
                  <a:lnTo>
                    <a:pt x="7" y="0"/>
                  </a:lnTo>
                  <a:lnTo>
                    <a:pt x="7" y="0"/>
                  </a:lnTo>
                  <a:lnTo>
                    <a:pt x="7" y="0"/>
                  </a:lnTo>
                  <a:lnTo>
                    <a:pt x="5" y="3"/>
                  </a:lnTo>
                  <a:lnTo>
                    <a:pt x="5" y="3"/>
                  </a:lnTo>
                  <a:lnTo>
                    <a:pt x="2" y="5"/>
                  </a:lnTo>
                  <a:lnTo>
                    <a:pt x="2" y="7"/>
                  </a:lnTo>
                  <a:lnTo>
                    <a:pt x="2" y="7"/>
                  </a:lnTo>
                  <a:lnTo>
                    <a:pt x="0" y="10"/>
                  </a:lnTo>
                  <a:lnTo>
                    <a:pt x="2" y="10"/>
                  </a:lnTo>
                  <a:lnTo>
                    <a:pt x="2" y="12"/>
                  </a:lnTo>
                  <a:lnTo>
                    <a:pt x="2" y="12"/>
                  </a:lnTo>
                  <a:lnTo>
                    <a:pt x="2" y="14"/>
                  </a:lnTo>
                  <a:lnTo>
                    <a:pt x="2" y="14"/>
                  </a:lnTo>
                  <a:lnTo>
                    <a:pt x="2" y="17"/>
                  </a:lnTo>
                  <a:lnTo>
                    <a:pt x="5" y="17"/>
                  </a:lnTo>
                  <a:lnTo>
                    <a:pt x="5" y="17"/>
                  </a:lnTo>
                  <a:lnTo>
                    <a:pt x="7" y="21"/>
                  </a:lnTo>
                  <a:lnTo>
                    <a:pt x="5" y="21"/>
                  </a:lnTo>
                  <a:lnTo>
                    <a:pt x="5" y="21"/>
                  </a:lnTo>
                  <a:lnTo>
                    <a:pt x="5" y="26"/>
                  </a:lnTo>
                  <a:lnTo>
                    <a:pt x="5" y="26"/>
                  </a:lnTo>
                  <a:lnTo>
                    <a:pt x="5" y="29"/>
                  </a:lnTo>
                  <a:lnTo>
                    <a:pt x="5" y="31"/>
                  </a:lnTo>
                  <a:lnTo>
                    <a:pt x="5" y="36"/>
                  </a:lnTo>
                  <a:lnTo>
                    <a:pt x="2" y="38"/>
                  </a:lnTo>
                  <a:lnTo>
                    <a:pt x="2" y="40"/>
                  </a:lnTo>
                  <a:lnTo>
                    <a:pt x="2" y="43"/>
                  </a:lnTo>
                  <a:lnTo>
                    <a:pt x="5" y="45"/>
                  </a:lnTo>
                  <a:lnTo>
                    <a:pt x="5" y="45"/>
                  </a:lnTo>
                  <a:lnTo>
                    <a:pt x="5" y="47"/>
                  </a:lnTo>
                  <a:lnTo>
                    <a:pt x="5" y="47"/>
                  </a:lnTo>
                  <a:lnTo>
                    <a:pt x="2" y="45"/>
                  </a:lnTo>
                  <a:lnTo>
                    <a:pt x="2" y="45"/>
                  </a:lnTo>
                  <a:lnTo>
                    <a:pt x="2" y="47"/>
                  </a:lnTo>
                  <a:lnTo>
                    <a:pt x="5" y="50"/>
                  </a:lnTo>
                  <a:lnTo>
                    <a:pt x="5" y="50"/>
                  </a:lnTo>
                  <a:lnTo>
                    <a:pt x="12" y="55"/>
                  </a:lnTo>
                  <a:lnTo>
                    <a:pt x="14" y="55"/>
                  </a:lnTo>
                  <a:lnTo>
                    <a:pt x="14" y="57"/>
                  </a:lnTo>
                  <a:lnTo>
                    <a:pt x="14" y="59"/>
                  </a:lnTo>
                  <a:lnTo>
                    <a:pt x="14" y="59"/>
                  </a:lnTo>
                  <a:lnTo>
                    <a:pt x="17" y="59"/>
                  </a:lnTo>
                  <a:lnTo>
                    <a:pt x="17" y="59"/>
                  </a:lnTo>
                  <a:lnTo>
                    <a:pt x="19" y="59"/>
                  </a:lnTo>
                  <a:lnTo>
                    <a:pt x="19" y="59"/>
                  </a:lnTo>
                  <a:lnTo>
                    <a:pt x="19" y="59"/>
                  </a:lnTo>
                  <a:lnTo>
                    <a:pt x="19" y="59"/>
                  </a:lnTo>
                  <a:lnTo>
                    <a:pt x="19" y="57"/>
                  </a:lnTo>
                  <a:lnTo>
                    <a:pt x="19" y="57"/>
                  </a:lnTo>
                  <a:lnTo>
                    <a:pt x="21" y="57"/>
                  </a:lnTo>
                  <a:lnTo>
                    <a:pt x="21" y="57"/>
                  </a:lnTo>
                  <a:lnTo>
                    <a:pt x="21" y="57"/>
                  </a:lnTo>
                  <a:lnTo>
                    <a:pt x="21" y="55"/>
                  </a:lnTo>
                  <a:lnTo>
                    <a:pt x="19" y="55"/>
                  </a:lnTo>
                  <a:lnTo>
                    <a:pt x="19" y="55"/>
                  </a:lnTo>
                  <a:lnTo>
                    <a:pt x="21" y="52"/>
                  </a:lnTo>
                  <a:lnTo>
                    <a:pt x="21" y="55"/>
                  </a:lnTo>
                  <a:lnTo>
                    <a:pt x="21" y="55"/>
                  </a:lnTo>
                  <a:lnTo>
                    <a:pt x="21" y="52"/>
                  </a:lnTo>
                  <a:lnTo>
                    <a:pt x="24" y="52"/>
                  </a:lnTo>
                  <a:lnTo>
                    <a:pt x="26" y="52"/>
                  </a:lnTo>
                  <a:lnTo>
                    <a:pt x="26" y="52"/>
                  </a:lnTo>
                  <a:lnTo>
                    <a:pt x="26" y="52"/>
                  </a:lnTo>
                  <a:lnTo>
                    <a:pt x="26" y="50"/>
                  </a:lnTo>
                  <a:lnTo>
                    <a:pt x="26" y="47"/>
                  </a:lnTo>
                  <a:lnTo>
                    <a:pt x="26" y="47"/>
                  </a:lnTo>
                  <a:lnTo>
                    <a:pt x="28" y="47"/>
                  </a:lnTo>
                  <a:lnTo>
                    <a:pt x="28" y="45"/>
                  </a:lnTo>
                  <a:lnTo>
                    <a:pt x="28" y="45"/>
                  </a:lnTo>
                  <a:lnTo>
                    <a:pt x="31" y="45"/>
                  </a:lnTo>
                  <a:lnTo>
                    <a:pt x="31" y="43"/>
                  </a:lnTo>
                  <a:lnTo>
                    <a:pt x="31" y="43"/>
                  </a:lnTo>
                  <a:lnTo>
                    <a:pt x="3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3" name="Freeform 399"/>
            <p:cNvSpPr>
              <a:spLocks/>
            </p:cNvSpPr>
            <p:nvPr userDrawn="1"/>
          </p:nvSpPr>
          <p:spPr bwMode="auto">
            <a:xfrm>
              <a:off x="4728" y="1994"/>
              <a:ext cx="238" cy="194"/>
            </a:xfrm>
            <a:custGeom>
              <a:avLst/>
              <a:gdLst>
                <a:gd name="T0" fmla="*/ 228 w 238"/>
                <a:gd name="T1" fmla="*/ 24 h 194"/>
                <a:gd name="T2" fmla="*/ 216 w 238"/>
                <a:gd name="T3" fmla="*/ 26 h 194"/>
                <a:gd name="T4" fmla="*/ 216 w 238"/>
                <a:gd name="T5" fmla="*/ 22 h 194"/>
                <a:gd name="T6" fmla="*/ 200 w 238"/>
                <a:gd name="T7" fmla="*/ 31 h 194"/>
                <a:gd name="T8" fmla="*/ 183 w 238"/>
                <a:gd name="T9" fmla="*/ 38 h 194"/>
                <a:gd name="T10" fmla="*/ 179 w 238"/>
                <a:gd name="T11" fmla="*/ 14 h 194"/>
                <a:gd name="T12" fmla="*/ 172 w 238"/>
                <a:gd name="T13" fmla="*/ 12 h 194"/>
                <a:gd name="T14" fmla="*/ 160 w 238"/>
                <a:gd name="T15" fmla="*/ 3 h 194"/>
                <a:gd name="T16" fmla="*/ 155 w 238"/>
                <a:gd name="T17" fmla="*/ 14 h 194"/>
                <a:gd name="T18" fmla="*/ 148 w 238"/>
                <a:gd name="T19" fmla="*/ 19 h 194"/>
                <a:gd name="T20" fmla="*/ 143 w 238"/>
                <a:gd name="T21" fmla="*/ 29 h 194"/>
                <a:gd name="T22" fmla="*/ 134 w 238"/>
                <a:gd name="T23" fmla="*/ 24 h 194"/>
                <a:gd name="T24" fmla="*/ 129 w 238"/>
                <a:gd name="T25" fmla="*/ 26 h 194"/>
                <a:gd name="T26" fmla="*/ 122 w 238"/>
                <a:gd name="T27" fmla="*/ 33 h 194"/>
                <a:gd name="T28" fmla="*/ 113 w 238"/>
                <a:gd name="T29" fmla="*/ 26 h 194"/>
                <a:gd name="T30" fmla="*/ 99 w 238"/>
                <a:gd name="T31" fmla="*/ 24 h 194"/>
                <a:gd name="T32" fmla="*/ 77 w 238"/>
                <a:gd name="T33" fmla="*/ 19 h 194"/>
                <a:gd name="T34" fmla="*/ 66 w 238"/>
                <a:gd name="T35" fmla="*/ 29 h 194"/>
                <a:gd name="T36" fmla="*/ 61 w 238"/>
                <a:gd name="T37" fmla="*/ 45 h 194"/>
                <a:gd name="T38" fmla="*/ 54 w 238"/>
                <a:gd name="T39" fmla="*/ 52 h 194"/>
                <a:gd name="T40" fmla="*/ 40 w 238"/>
                <a:gd name="T41" fmla="*/ 57 h 194"/>
                <a:gd name="T42" fmla="*/ 40 w 238"/>
                <a:gd name="T43" fmla="*/ 66 h 194"/>
                <a:gd name="T44" fmla="*/ 30 w 238"/>
                <a:gd name="T45" fmla="*/ 69 h 194"/>
                <a:gd name="T46" fmla="*/ 21 w 238"/>
                <a:gd name="T47" fmla="*/ 64 h 194"/>
                <a:gd name="T48" fmla="*/ 9 w 238"/>
                <a:gd name="T49" fmla="*/ 62 h 194"/>
                <a:gd name="T50" fmla="*/ 7 w 238"/>
                <a:gd name="T51" fmla="*/ 69 h 194"/>
                <a:gd name="T52" fmla="*/ 7 w 238"/>
                <a:gd name="T53" fmla="*/ 76 h 194"/>
                <a:gd name="T54" fmla="*/ 4 w 238"/>
                <a:gd name="T55" fmla="*/ 83 h 194"/>
                <a:gd name="T56" fmla="*/ 4 w 238"/>
                <a:gd name="T57" fmla="*/ 88 h 194"/>
                <a:gd name="T58" fmla="*/ 2 w 238"/>
                <a:gd name="T59" fmla="*/ 104 h 194"/>
                <a:gd name="T60" fmla="*/ 7 w 238"/>
                <a:gd name="T61" fmla="*/ 109 h 194"/>
                <a:gd name="T62" fmla="*/ 11 w 238"/>
                <a:gd name="T63" fmla="*/ 133 h 194"/>
                <a:gd name="T64" fmla="*/ 14 w 238"/>
                <a:gd name="T65" fmla="*/ 149 h 194"/>
                <a:gd name="T66" fmla="*/ 33 w 238"/>
                <a:gd name="T67" fmla="*/ 163 h 194"/>
                <a:gd name="T68" fmla="*/ 42 w 238"/>
                <a:gd name="T69" fmla="*/ 189 h 194"/>
                <a:gd name="T70" fmla="*/ 80 w 238"/>
                <a:gd name="T71" fmla="*/ 192 h 194"/>
                <a:gd name="T72" fmla="*/ 96 w 238"/>
                <a:gd name="T73" fmla="*/ 189 h 194"/>
                <a:gd name="T74" fmla="*/ 117 w 238"/>
                <a:gd name="T75" fmla="*/ 182 h 194"/>
                <a:gd name="T76" fmla="*/ 115 w 238"/>
                <a:gd name="T77" fmla="*/ 168 h 194"/>
                <a:gd name="T78" fmla="*/ 120 w 238"/>
                <a:gd name="T79" fmla="*/ 156 h 194"/>
                <a:gd name="T80" fmla="*/ 136 w 238"/>
                <a:gd name="T81" fmla="*/ 154 h 194"/>
                <a:gd name="T82" fmla="*/ 134 w 238"/>
                <a:gd name="T83" fmla="*/ 147 h 194"/>
                <a:gd name="T84" fmla="*/ 148 w 238"/>
                <a:gd name="T85" fmla="*/ 145 h 194"/>
                <a:gd name="T86" fmla="*/ 158 w 238"/>
                <a:gd name="T87" fmla="*/ 145 h 194"/>
                <a:gd name="T88" fmla="*/ 162 w 238"/>
                <a:gd name="T89" fmla="*/ 126 h 194"/>
                <a:gd name="T90" fmla="*/ 169 w 238"/>
                <a:gd name="T91" fmla="*/ 114 h 194"/>
                <a:gd name="T92" fmla="*/ 165 w 238"/>
                <a:gd name="T93" fmla="*/ 97 h 194"/>
                <a:gd name="T94" fmla="*/ 183 w 238"/>
                <a:gd name="T95" fmla="*/ 97 h 194"/>
                <a:gd name="T96" fmla="*/ 183 w 238"/>
                <a:gd name="T97" fmla="*/ 85 h 194"/>
                <a:gd name="T98" fmla="*/ 188 w 238"/>
                <a:gd name="T99" fmla="*/ 76 h 194"/>
                <a:gd name="T100" fmla="*/ 191 w 238"/>
                <a:gd name="T101" fmla="*/ 69 h 194"/>
                <a:gd name="T102" fmla="*/ 188 w 238"/>
                <a:gd name="T103" fmla="*/ 62 h 194"/>
                <a:gd name="T104" fmla="*/ 181 w 238"/>
                <a:gd name="T105" fmla="*/ 50 h 194"/>
                <a:gd name="T106" fmla="*/ 188 w 238"/>
                <a:gd name="T107" fmla="*/ 43 h 194"/>
                <a:gd name="T108" fmla="*/ 200 w 238"/>
                <a:gd name="T109" fmla="*/ 36 h 194"/>
                <a:gd name="T110" fmla="*/ 221 w 238"/>
                <a:gd name="T111" fmla="*/ 33 h 194"/>
                <a:gd name="T112" fmla="*/ 233 w 238"/>
                <a:gd name="T113" fmla="*/ 31 h 194"/>
                <a:gd name="T114" fmla="*/ 235 w 238"/>
                <a:gd name="T115" fmla="*/ 2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94">
                  <a:moveTo>
                    <a:pt x="238" y="26"/>
                  </a:moveTo>
                  <a:lnTo>
                    <a:pt x="238" y="26"/>
                  </a:lnTo>
                  <a:lnTo>
                    <a:pt x="235" y="24"/>
                  </a:lnTo>
                  <a:lnTo>
                    <a:pt x="233" y="24"/>
                  </a:lnTo>
                  <a:lnTo>
                    <a:pt x="231" y="24"/>
                  </a:lnTo>
                  <a:lnTo>
                    <a:pt x="231" y="24"/>
                  </a:lnTo>
                  <a:lnTo>
                    <a:pt x="228" y="24"/>
                  </a:lnTo>
                  <a:lnTo>
                    <a:pt x="226" y="24"/>
                  </a:lnTo>
                  <a:lnTo>
                    <a:pt x="226" y="24"/>
                  </a:lnTo>
                  <a:lnTo>
                    <a:pt x="226" y="24"/>
                  </a:lnTo>
                  <a:lnTo>
                    <a:pt x="224" y="24"/>
                  </a:lnTo>
                  <a:lnTo>
                    <a:pt x="221" y="26"/>
                  </a:lnTo>
                  <a:lnTo>
                    <a:pt x="219" y="26"/>
                  </a:lnTo>
                  <a:lnTo>
                    <a:pt x="216" y="26"/>
                  </a:lnTo>
                  <a:lnTo>
                    <a:pt x="216" y="26"/>
                  </a:lnTo>
                  <a:lnTo>
                    <a:pt x="216" y="26"/>
                  </a:lnTo>
                  <a:lnTo>
                    <a:pt x="219" y="24"/>
                  </a:lnTo>
                  <a:lnTo>
                    <a:pt x="219" y="24"/>
                  </a:lnTo>
                  <a:lnTo>
                    <a:pt x="216" y="24"/>
                  </a:lnTo>
                  <a:lnTo>
                    <a:pt x="216" y="22"/>
                  </a:lnTo>
                  <a:lnTo>
                    <a:pt x="216" y="22"/>
                  </a:lnTo>
                  <a:lnTo>
                    <a:pt x="214" y="22"/>
                  </a:lnTo>
                  <a:lnTo>
                    <a:pt x="214" y="22"/>
                  </a:lnTo>
                  <a:lnTo>
                    <a:pt x="212" y="22"/>
                  </a:lnTo>
                  <a:lnTo>
                    <a:pt x="209" y="24"/>
                  </a:lnTo>
                  <a:lnTo>
                    <a:pt x="205" y="26"/>
                  </a:lnTo>
                  <a:lnTo>
                    <a:pt x="202" y="29"/>
                  </a:lnTo>
                  <a:lnTo>
                    <a:pt x="200" y="31"/>
                  </a:lnTo>
                  <a:lnTo>
                    <a:pt x="195" y="33"/>
                  </a:lnTo>
                  <a:lnTo>
                    <a:pt x="193" y="33"/>
                  </a:lnTo>
                  <a:lnTo>
                    <a:pt x="191" y="36"/>
                  </a:lnTo>
                  <a:lnTo>
                    <a:pt x="188" y="38"/>
                  </a:lnTo>
                  <a:lnTo>
                    <a:pt x="186" y="38"/>
                  </a:lnTo>
                  <a:lnTo>
                    <a:pt x="186" y="38"/>
                  </a:lnTo>
                  <a:lnTo>
                    <a:pt x="183" y="38"/>
                  </a:lnTo>
                  <a:lnTo>
                    <a:pt x="181" y="36"/>
                  </a:lnTo>
                  <a:lnTo>
                    <a:pt x="181" y="31"/>
                  </a:lnTo>
                  <a:lnTo>
                    <a:pt x="179" y="29"/>
                  </a:lnTo>
                  <a:lnTo>
                    <a:pt x="179" y="26"/>
                  </a:lnTo>
                  <a:lnTo>
                    <a:pt x="179" y="22"/>
                  </a:lnTo>
                  <a:lnTo>
                    <a:pt x="179" y="19"/>
                  </a:lnTo>
                  <a:lnTo>
                    <a:pt x="179" y="14"/>
                  </a:lnTo>
                  <a:lnTo>
                    <a:pt x="179" y="14"/>
                  </a:lnTo>
                  <a:lnTo>
                    <a:pt x="179" y="12"/>
                  </a:lnTo>
                  <a:lnTo>
                    <a:pt x="176" y="12"/>
                  </a:lnTo>
                  <a:lnTo>
                    <a:pt x="176" y="12"/>
                  </a:lnTo>
                  <a:lnTo>
                    <a:pt x="174" y="12"/>
                  </a:lnTo>
                  <a:lnTo>
                    <a:pt x="174" y="12"/>
                  </a:lnTo>
                  <a:lnTo>
                    <a:pt x="172" y="12"/>
                  </a:lnTo>
                  <a:lnTo>
                    <a:pt x="172" y="10"/>
                  </a:lnTo>
                  <a:lnTo>
                    <a:pt x="172" y="7"/>
                  </a:lnTo>
                  <a:lnTo>
                    <a:pt x="169" y="5"/>
                  </a:lnTo>
                  <a:lnTo>
                    <a:pt x="167" y="3"/>
                  </a:lnTo>
                  <a:lnTo>
                    <a:pt x="162" y="0"/>
                  </a:lnTo>
                  <a:lnTo>
                    <a:pt x="160" y="0"/>
                  </a:lnTo>
                  <a:lnTo>
                    <a:pt x="160" y="3"/>
                  </a:lnTo>
                  <a:lnTo>
                    <a:pt x="158" y="7"/>
                  </a:lnTo>
                  <a:lnTo>
                    <a:pt x="158" y="10"/>
                  </a:lnTo>
                  <a:lnTo>
                    <a:pt x="155" y="10"/>
                  </a:lnTo>
                  <a:lnTo>
                    <a:pt x="155" y="12"/>
                  </a:lnTo>
                  <a:lnTo>
                    <a:pt x="155" y="12"/>
                  </a:lnTo>
                  <a:lnTo>
                    <a:pt x="155" y="12"/>
                  </a:lnTo>
                  <a:lnTo>
                    <a:pt x="155" y="14"/>
                  </a:lnTo>
                  <a:lnTo>
                    <a:pt x="155" y="17"/>
                  </a:lnTo>
                  <a:lnTo>
                    <a:pt x="155" y="19"/>
                  </a:lnTo>
                  <a:lnTo>
                    <a:pt x="155" y="19"/>
                  </a:lnTo>
                  <a:lnTo>
                    <a:pt x="153" y="19"/>
                  </a:lnTo>
                  <a:lnTo>
                    <a:pt x="153" y="19"/>
                  </a:lnTo>
                  <a:lnTo>
                    <a:pt x="150" y="19"/>
                  </a:lnTo>
                  <a:lnTo>
                    <a:pt x="148" y="19"/>
                  </a:lnTo>
                  <a:lnTo>
                    <a:pt x="146" y="19"/>
                  </a:lnTo>
                  <a:lnTo>
                    <a:pt x="143" y="19"/>
                  </a:lnTo>
                  <a:lnTo>
                    <a:pt x="143" y="22"/>
                  </a:lnTo>
                  <a:lnTo>
                    <a:pt x="143" y="24"/>
                  </a:lnTo>
                  <a:lnTo>
                    <a:pt x="143" y="26"/>
                  </a:lnTo>
                  <a:lnTo>
                    <a:pt x="143" y="26"/>
                  </a:lnTo>
                  <a:lnTo>
                    <a:pt x="143" y="29"/>
                  </a:lnTo>
                  <a:lnTo>
                    <a:pt x="141" y="29"/>
                  </a:lnTo>
                  <a:lnTo>
                    <a:pt x="141" y="29"/>
                  </a:lnTo>
                  <a:lnTo>
                    <a:pt x="139" y="29"/>
                  </a:lnTo>
                  <a:lnTo>
                    <a:pt x="136" y="26"/>
                  </a:lnTo>
                  <a:lnTo>
                    <a:pt x="136" y="24"/>
                  </a:lnTo>
                  <a:lnTo>
                    <a:pt x="134" y="24"/>
                  </a:lnTo>
                  <a:lnTo>
                    <a:pt x="134" y="24"/>
                  </a:lnTo>
                  <a:lnTo>
                    <a:pt x="134" y="24"/>
                  </a:lnTo>
                  <a:lnTo>
                    <a:pt x="134" y="26"/>
                  </a:lnTo>
                  <a:lnTo>
                    <a:pt x="134" y="26"/>
                  </a:lnTo>
                  <a:lnTo>
                    <a:pt x="132" y="26"/>
                  </a:lnTo>
                  <a:lnTo>
                    <a:pt x="132" y="26"/>
                  </a:lnTo>
                  <a:lnTo>
                    <a:pt x="132" y="26"/>
                  </a:lnTo>
                  <a:lnTo>
                    <a:pt x="129" y="26"/>
                  </a:lnTo>
                  <a:lnTo>
                    <a:pt x="129" y="29"/>
                  </a:lnTo>
                  <a:lnTo>
                    <a:pt x="127" y="29"/>
                  </a:lnTo>
                  <a:lnTo>
                    <a:pt x="125" y="31"/>
                  </a:lnTo>
                  <a:lnTo>
                    <a:pt x="125" y="31"/>
                  </a:lnTo>
                  <a:lnTo>
                    <a:pt x="125" y="31"/>
                  </a:lnTo>
                  <a:lnTo>
                    <a:pt x="125" y="31"/>
                  </a:lnTo>
                  <a:lnTo>
                    <a:pt x="122" y="33"/>
                  </a:lnTo>
                  <a:lnTo>
                    <a:pt x="120" y="33"/>
                  </a:lnTo>
                  <a:lnTo>
                    <a:pt x="117" y="31"/>
                  </a:lnTo>
                  <a:lnTo>
                    <a:pt x="115" y="29"/>
                  </a:lnTo>
                  <a:lnTo>
                    <a:pt x="115" y="29"/>
                  </a:lnTo>
                  <a:lnTo>
                    <a:pt x="115" y="29"/>
                  </a:lnTo>
                  <a:lnTo>
                    <a:pt x="113" y="26"/>
                  </a:lnTo>
                  <a:lnTo>
                    <a:pt x="113" y="26"/>
                  </a:lnTo>
                  <a:lnTo>
                    <a:pt x="110" y="26"/>
                  </a:lnTo>
                  <a:lnTo>
                    <a:pt x="110" y="26"/>
                  </a:lnTo>
                  <a:lnTo>
                    <a:pt x="108" y="26"/>
                  </a:lnTo>
                  <a:lnTo>
                    <a:pt x="108" y="26"/>
                  </a:lnTo>
                  <a:lnTo>
                    <a:pt x="106" y="26"/>
                  </a:lnTo>
                  <a:lnTo>
                    <a:pt x="103" y="24"/>
                  </a:lnTo>
                  <a:lnTo>
                    <a:pt x="99" y="24"/>
                  </a:lnTo>
                  <a:lnTo>
                    <a:pt x="94" y="24"/>
                  </a:lnTo>
                  <a:lnTo>
                    <a:pt x="92" y="24"/>
                  </a:lnTo>
                  <a:lnTo>
                    <a:pt x="89" y="24"/>
                  </a:lnTo>
                  <a:lnTo>
                    <a:pt x="84" y="24"/>
                  </a:lnTo>
                  <a:lnTo>
                    <a:pt x="82" y="22"/>
                  </a:lnTo>
                  <a:lnTo>
                    <a:pt x="80" y="19"/>
                  </a:lnTo>
                  <a:lnTo>
                    <a:pt x="77" y="19"/>
                  </a:lnTo>
                  <a:lnTo>
                    <a:pt x="77" y="22"/>
                  </a:lnTo>
                  <a:lnTo>
                    <a:pt x="77" y="22"/>
                  </a:lnTo>
                  <a:lnTo>
                    <a:pt x="77" y="24"/>
                  </a:lnTo>
                  <a:lnTo>
                    <a:pt x="77" y="26"/>
                  </a:lnTo>
                  <a:lnTo>
                    <a:pt x="73" y="26"/>
                  </a:lnTo>
                  <a:lnTo>
                    <a:pt x="68" y="26"/>
                  </a:lnTo>
                  <a:lnTo>
                    <a:pt x="66" y="29"/>
                  </a:lnTo>
                  <a:lnTo>
                    <a:pt x="63" y="29"/>
                  </a:lnTo>
                  <a:lnTo>
                    <a:pt x="63" y="31"/>
                  </a:lnTo>
                  <a:lnTo>
                    <a:pt x="63" y="33"/>
                  </a:lnTo>
                  <a:lnTo>
                    <a:pt x="63" y="38"/>
                  </a:lnTo>
                  <a:lnTo>
                    <a:pt x="63" y="40"/>
                  </a:lnTo>
                  <a:lnTo>
                    <a:pt x="63" y="45"/>
                  </a:lnTo>
                  <a:lnTo>
                    <a:pt x="61" y="45"/>
                  </a:lnTo>
                  <a:lnTo>
                    <a:pt x="61" y="48"/>
                  </a:lnTo>
                  <a:lnTo>
                    <a:pt x="56" y="50"/>
                  </a:lnTo>
                  <a:lnTo>
                    <a:pt x="56" y="50"/>
                  </a:lnTo>
                  <a:lnTo>
                    <a:pt x="56" y="52"/>
                  </a:lnTo>
                  <a:lnTo>
                    <a:pt x="56" y="52"/>
                  </a:lnTo>
                  <a:lnTo>
                    <a:pt x="54" y="52"/>
                  </a:lnTo>
                  <a:lnTo>
                    <a:pt x="54" y="52"/>
                  </a:lnTo>
                  <a:lnTo>
                    <a:pt x="51" y="52"/>
                  </a:lnTo>
                  <a:lnTo>
                    <a:pt x="49" y="55"/>
                  </a:lnTo>
                  <a:lnTo>
                    <a:pt x="47" y="55"/>
                  </a:lnTo>
                  <a:lnTo>
                    <a:pt x="42" y="57"/>
                  </a:lnTo>
                  <a:lnTo>
                    <a:pt x="40" y="57"/>
                  </a:lnTo>
                  <a:lnTo>
                    <a:pt x="40" y="57"/>
                  </a:lnTo>
                  <a:lnTo>
                    <a:pt x="40" y="57"/>
                  </a:lnTo>
                  <a:lnTo>
                    <a:pt x="40" y="59"/>
                  </a:lnTo>
                  <a:lnTo>
                    <a:pt x="40" y="59"/>
                  </a:lnTo>
                  <a:lnTo>
                    <a:pt x="42" y="59"/>
                  </a:lnTo>
                  <a:lnTo>
                    <a:pt x="40" y="62"/>
                  </a:lnTo>
                  <a:lnTo>
                    <a:pt x="40" y="62"/>
                  </a:lnTo>
                  <a:lnTo>
                    <a:pt x="40" y="66"/>
                  </a:lnTo>
                  <a:lnTo>
                    <a:pt x="40" y="66"/>
                  </a:lnTo>
                  <a:lnTo>
                    <a:pt x="37" y="66"/>
                  </a:lnTo>
                  <a:lnTo>
                    <a:pt x="35" y="69"/>
                  </a:lnTo>
                  <a:lnTo>
                    <a:pt x="35" y="69"/>
                  </a:lnTo>
                  <a:lnTo>
                    <a:pt x="33" y="69"/>
                  </a:lnTo>
                  <a:lnTo>
                    <a:pt x="33" y="69"/>
                  </a:lnTo>
                  <a:lnTo>
                    <a:pt x="30" y="69"/>
                  </a:lnTo>
                  <a:lnTo>
                    <a:pt x="30" y="69"/>
                  </a:lnTo>
                  <a:lnTo>
                    <a:pt x="28" y="71"/>
                  </a:lnTo>
                  <a:lnTo>
                    <a:pt x="28" y="71"/>
                  </a:lnTo>
                  <a:lnTo>
                    <a:pt x="26" y="69"/>
                  </a:lnTo>
                  <a:lnTo>
                    <a:pt x="26" y="69"/>
                  </a:lnTo>
                  <a:lnTo>
                    <a:pt x="23" y="66"/>
                  </a:lnTo>
                  <a:lnTo>
                    <a:pt x="21" y="66"/>
                  </a:lnTo>
                  <a:lnTo>
                    <a:pt x="21" y="64"/>
                  </a:lnTo>
                  <a:lnTo>
                    <a:pt x="18" y="66"/>
                  </a:lnTo>
                  <a:lnTo>
                    <a:pt x="16" y="66"/>
                  </a:lnTo>
                  <a:lnTo>
                    <a:pt x="16" y="66"/>
                  </a:lnTo>
                  <a:lnTo>
                    <a:pt x="14" y="64"/>
                  </a:lnTo>
                  <a:lnTo>
                    <a:pt x="11" y="64"/>
                  </a:lnTo>
                  <a:lnTo>
                    <a:pt x="9" y="62"/>
                  </a:lnTo>
                  <a:lnTo>
                    <a:pt x="9" y="62"/>
                  </a:lnTo>
                  <a:lnTo>
                    <a:pt x="9" y="62"/>
                  </a:lnTo>
                  <a:lnTo>
                    <a:pt x="9" y="64"/>
                  </a:lnTo>
                  <a:lnTo>
                    <a:pt x="9" y="64"/>
                  </a:lnTo>
                  <a:lnTo>
                    <a:pt x="9" y="64"/>
                  </a:lnTo>
                  <a:lnTo>
                    <a:pt x="9" y="66"/>
                  </a:lnTo>
                  <a:lnTo>
                    <a:pt x="7" y="66"/>
                  </a:lnTo>
                  <a:lnTo>
                    <a:pt x="7" y="69"/>
                  </a:lnTo>
                  <a:lnTo>
                    <a:pt x="7" y="69"/>
                  </a:lnTo>
                  <a:lnTo>
                    <a:pt x="7" y="69"/>
                  </a:lnTo>
                  <a:lnTo>
                    <a:pt x="7" y="71"/>
                  </a:lnTo>
                  <a:lnTo>
                    <a:pt x="7" y="71"/>
                  </a:lnTo>
                  <a:lnTo>
                    <a:pt x="9" y="74"/>
                  </a:lnTo>
                  <a:lnTo>
                    <a:pt x="7" y="74"/>
                  </a:lnTo>
                  <a:lnTo>
                    <a:pt x="7" y="76"/>
                  </a:lnTo>
                  <a:lnTo>
                    <a:pt x="7" y="76"/>
                  </a:lnTo>
                  <a:lnTo>
                    <a:pt x="7" y="78"/>
                  </a:lnTo>
                  <a:lnTo>
                    <a:pt x="7" y="78"/>
                  </a:lnTo>
                  <a:lnTo>
                    <a:pt x="7" y="81"/>
                  </a:lnTo>
                  <a:lnTo>
                    <a:pt x="7" y="81"/>
                  </a:lnTo>
                  <a:lnTo>
                    <a:pt x="7" y="83"/>
                  </a:lnTo>
                  <a:lnTo>
                    <a:pt x="4" y="83"/>
                  </a:lnTo>
                  <a:lnTo>
                    <a:pt x="4" y="83"/>
                  </a:lnTo>
                  <a:lnTo>
                    <a:pt x="4" y="85"/>
                  </a:lnTo>
                  <a:lnTo>
                    <a:pt x="2" y="85"/>
                  </a:lnTo>
                  <a:lnTo>
                    <a:pt x="2" y="85"/>
                  </a:lnTo>
                  <a:lnTo>
                    <a:pt x="2" y="85"/>
                  </a:lnTo>
                  <a:lnTo>
                    <a:pt x="4" y="85"/>
                  </a:lnTo>
                  <a:lnTo>
                    <a:pt x="4" y="88"/>
                  </a:lnTo>
                  <a:lnTo>
                    <a:pt x="7" y="90"/>
                  </a:lnTo>
                  <a:lnTo>
                    <a:pt x="2" y="90"/>
                  </a:lnTo>
                  <a:lnTo>
                    <a:pt x="2" y="93"/>
                  </a:lnTo>
                  <a:lnTo>
                    <a:pt x="0" y="95"/>
                  </a:lnTo>
                  <a:lnTo>
                    <a:pt x="2" y="100"/>
                  </a:lnTo>
                  <a:lnTo>
                    <a:pt x="2" y="102"/>
                  </a:lnTo>
                  <a:lnTo>
                    <a:pt x="2" y="104"/>
                  </a:lnTo>
                  <a:lnTo>
                    <a:pt x="2" y="104"/>
                  </a:lnTo>
                  <a:lnTo>
                    <a:pt x="4" y="104"/>
                  </a:lnTo>
                  <a:lnTo>
                    <a:pt x="7" y="104"/>
                  </a:lnTo>
                  <a:lnTo>
                    <a:pt x="9" y="107"/>
                  </a:lnTo>
                  <a:lnTo>
                    <a:pt x="9" y="107"/>
                  </a:lnTo>
                  <a:lnTo>
                    <a:pt x="9" y="107"/>
                  </a:lnTo>
                  <a:lnTo>
                    <a:pt x="7" y="109"/>
                  </a:lnTo>
                  <a:lnTo>
                    <a:pt x="7" y="111"/>
                  </a:lnTo>
                  <a:lnTo>
                    <a:pt x="4" y="114"/>
                  </a:lnTo>
                  <a:lnTo>
                    <a:pt x="4" y="116"/>
                  </a:lnTo>
                  <a:lnTo>
                    <a:pt x="4" y="119"/>
                  </a:lnTo>
                  <a:lnTo>
                    <a:pt x="7" y="121"/>
                  </a:lnTo>
                  <a:lnTo>
                    <a:pt x="9" y="126"/>
                  </a:lnTo>
                  <a:lnTo>
                    <a:pt x="11" y="133"/>
                  </a:lnTo>
                  <a:lnTo>
                    <a:pt x="11" y="135"/>
                  </a:lnTo>
                  <a:lnTo>
                    <a:pt x="11" y="140"/>
                  </a:lnTo>
                  <a:lnTo>
                    <a:pt x="11" y="140"/>
                  </a:lnTo>
                  <a:lnTo>
                    <a:pt x="14" y="145"/>
                  </a:lnTo>
                  <a:lnTo>
                    <a:pt x="14" y="145"/>
                  </a:lnTo>
                  <a:lnTo>
                    <a:pt x="14" y="149"/>
                  </a:lnTo>
                  <a:lnTo>
                    <a:pt x="14" y="149"/>
                  </a:lnTo>
                  <a:lnTo>
                    <a:pt x="18" y="149"/>
                  </a:lnTo>
                  <a:lnTo>
                    <a:pt x="23" y="152"/>
                  </a:lnTo>
                  <a:lnTo>
                    <a:pt x="30" y="152"/>
                  </a:lnTo>
                  <a:lnTo>
                    <a:pt x="30" y="154"/>
                  </a:lnTo>
                  <a:lnTo>
                    <a:pt x="33" y="159"/>
                  </a:lnTo>
                  <a:lnTo>
                    <a:pt x="33" y="161"/>
                  </a:lnTo>
                  <a:lnTo>
                    <a:pt x="33" y="163"/>
                  </a:lnTo>
                  <a:lnTo>
                    <a:pt x="30" y="168"/>
                  </a:lnTo>
                  <a:lnTo>
                    <a:pt x="26" y="173"/>
                  </a:lnTo>
                  <a:lnTo>
                    <a:pt x="23" y="178"/>
                  </a:lnTo>
                  <a:lnTo>
                    <a:pt x="18" y="182"/>
                  </a:lnTo>
                  <a:lnTo>
                    <a:pt x="26" y="185"/>
                  </a:lnTo>
                  <a:lnTo>
                    <a:pt x="33" y="187"/>
                  </a:lnTo>
                  <a:lnTo>
                    <a:pt x="42" y="189"/>
                  </a:lnTo>
                  <a:lnTo>
                    <a:pt x="47" y="192"/>
                  </a:lnTo>
                  <a:lnTo>
                    <a:pt x="49" y="192"/>
                  </a:lnTo>
                  <a:lnTo>
                    <a:pt x="68" y="192"/>
                  </a:lnTo>
                  <a:lnTo>
                    <a:pt x="77" y="192"/>
                  </a:lnTo>
                  <a:lnTo>
                    <a:pt x="80" y="194"/>
                  </a:lnTo>
                  <a:lnTo>
                    <a:pt x="80" y="192"/>
                  </a:lnTo>
                  <a:lnTo>
                    <a:pt x="80" y="192"/>
                  </a:lnTo>
                  <a:lnTo>
                    <a:pt x="82" y="192"/>
                  </a:lnTo>
                  <a:lnTo>
                    <a:pt x="84" y="189"/>
                  </a:lnTo>
                  <a:lnTo>
                    <a:pt x="87" y="189"/>
                  </a:lnTo>
                  <a:lnTo>
                    <a:pt x="89" y="189"/>
                  </a:lnTo>
                  <a:lnTo>
                    <a:pt x="92" y="189"/>
                  </a:lnTo>
                  <a:lnTo>
                    <a:pt x="94" y="189"/>
                  </a:lnTo>
                  <a:lnTo>
                    <a:pt x="96" y="189"/>
                  </a:lnTo>
                  <a:lnTo>
                    <a:pt x="99" y="189"/>
                  </a:lnTo>
                  <a:lnTo>
                    <a:pt x="103" y="187"/>
                  </a:lnTo>
                  <a:lnTo>
                    <a:pt x="106" y="187"/>
                  </a:lnTo>
                  <a:lnTo>
                    <a:pt x="110" y="185"/>
                  </a:lnTo>
                  <a:lnTo>
                    <a:pt x="115" y="185"/>
                  </a:lnTo>
                  <a:lnTo>
                    <a:pt x="115" y="182"/>
                  </a:lnTo>
                  <a:lnTo>
                    <a:pt x="117" y="182"/>
                  </a:lnTo>
                  <a:lnTo>
                    <a:pt x="117" y="180"/>
                  </a:lnTo>
                  <a:lnTo>
                    <a:pt x="115" y="180"/>
                  </a:lnTo>
                  <a:lnTo>
                    <a:pt x="115" y="178"/>
                  </a:lnTo>
                  <a:lnTo>
                    <a:pt x="115" y="175"/>
                  </a:lnTo>
                  <a:lnTo>
                    <a:pt x="115" y="173"/>
                  </a:lnTo>
                  <a:lnTo>
                    <a:pt x="115" y="171"/>
                  </a:lnTo>
                  <a:lnTo>
                    <a:pt x="115" y="168"/>
                  </a:lnTo>
                  <a:lnTo>
                    <a:pt x="115" y="163"/>
                  </a:lnTo>
                  <a:lnTo>
                    <a:pt x="115" y="161"/>
                  </a:lnTo>
                  <a:lnTo>
                    <a:pt x="117" y="161"/>
                  </a:lnTo>
                  <a:lnTo>
                    <a:pt x="117" y="159"/>
                  </a:lnTo>
                  <a:lnTo>
                    <a:pt x="117" y="159"/>
                  </a:lnTo>
                  <a:lnTo>
                    <a:pt x="120" y="159"/>
                  </a:lnTo>
                  <a:lnTo>
                    <a:pt x="120" y="156"/>
                  </a:lnTo>
                  <a:lnTo>
                    <a:pt x="122" y="154"/>
                  </a:lnTo>
                  <a:lnTo>
                    <a:pt x="122" y="154"/>
                  </a:lnTo>
                  <a:lnTo>
                    <a:pt x="125" y="154"/>
                  </a:lnTo>
                  <a:lnTo>
                    <a:pt x="127" y="154"/>
                  </a:lnTo>
                  <a:lnTo>
                    <a:pt x="129" y="154"/>
                  </a:lnTo>
                  <a:lnTo>
                    <a:pt x="134" y="154"/>
                  </a:lnTo>
                  <a:lnTo>
                    <a:pt x="136" y="154"/>
                  </a:lnTo>
                  <a:lnTo>
                    <a:pt x="136" y="154"/>
                  </a:lnTo>
                  <a:lnTo>
                    <a:pt x="139" y="152"/>
                  </a:lnTo>
                  <a:lnTo>
                    <a:pt x="136" y="152"/>
                  </a:lnTo>
                  <a:lnTo>
                    <a:pt x="136" y="152"/>
                  </a:lnTo>
                  <a:lnTo>
                    <a:pt x="134" y="149"/>
                  </a:lnTo>
                  <a:lnTo>
                    <a:pt x="134" y="149"/>
                  </a:lnTo>
                  <a:lnTo>
                    <a:pt x="134" y="147"/>
                  </a:lnTo>
                  <a:lnTo>
                    <a:pt x="136" y="147"/>
                  </a:lnTo>
                  <a:lnTo>
                    <a:pt x="141" y="145"/>
                  </a:lnTo>
                  <a:lnTo>
                    <a:pt x="143" y="145"/>
                  </a:lnTo>
                  <a:lnTo>
                    <a:pt x="143" y="142"/>
                  </a:lnTo>
                  <a:lnTo>
                    <a:pt x="143" y="142"/>
                  </a:lnTo>
                  <a:lnTo>
                    <a:pt x="146" y="142"/>
                  </a:lnTo>
                  <a:lnTo>
                    <a:pt x="148" y="145"/>
                  </a:lnTo>
                  <a:lnTo>
                    <a:pt x="150" y="142"/>
                  </a:lnTo>
                  <a:lnTo>
                    <a:pt x="150" y="142"/>
                  </a:lnTo>
                  <a:lnTo>
                    <a:pt x="153" y="145"/>
                  </a:lnTo>
                  <a:lnTo>
                    <a:pt x="153" y="145"/>
                  </a:lnTo>
                  <a:lnTo>
                    <a:pt x="155" y="147"/>
                  </a:lnTo>
                  <a:lnTo>
                    <a:pt x="158" y="147"/>
                  </a:lnTo>
                  <a:lnTo>
                    <a:pt x="158" y="145"/>
                  </a:lnTo>
                  <a:lnTo>
                    <a:pt x="160" y="145"/>
                  </a:lnTo>
                  <a:lnTo>
                    <a:pt x="162" y="142"/>
                  </a:lnTo>
                  <a:lnTo>
                    <a:pt x="162" y="140"/>
                  </a:lnTo>
                  <a:lnTo>
                    <a:pt x="162" y="133"/>
                  </a:lnTo>
                  <a:lnTo>
                    <a:pt x="160" y="130"/>
                  </a:lnTo>
                  <a:lnTo>
                    <a:pt x="160" y="128"/>
                  </a:lnTo>
                  <a:lnTo>
                    <a:pt x="162" y="126"/>
                  </a:lnTo>
                  <a:lnTo>
                    <a:pt x="162" y="123"/>
                  </a:lnTo>
                  <a:lnTo>
                    <a:pt x="162" y="123"/>
                  </a:lnTo>
                  <a:lnTo>
                    <a:pt x="162" y="121"/>
                  </a:lnTo>
                  <a:lnTo>
                    <a:pt x="162" y="116"/>
                  </a:lnTo>
                  <a:lnTo>
                    <a:pt x="165" y="116"/>
                  </a:lnTo>
                  <a:lnTo>
                    <a:pt x="167" y="116"/>
                  </a:lnTo>
                  <a:lnTo>
                    <a:pt x="169" y="114"/>
                  </a:lnTo>
                  <a:lnTo>
                    <a:pt x="172" y="114"/>
                  </a:lnTo>
                  <a:lnTo>
                    <a:pt x="174" y="111"/>
                  </a:lnTo>
                  <a:lnTo>
                    <a:pt x="174" y="109"/>
                  </a:lnTo>
                  <a:lnTo>
                    <a:pt x="174" y="107"/>
                  </a:lnTo>
                  <a:lnTo>
                    <a:pt x="172" y="104"/>
                  </a:lnTo>
                  <a:lnTo>
                    <a:pt x="169" y="102"/>
                  </a:lnTo>
                  <a:lnTo>
                    <a:pt x="165" y="97"/>
                  </a:lnTo>
                  <a:lnTo>
                    <a:pt x="165" y="95"/>
                  </a:lnTo>
                  <a:lnTo>
                    <a:pt x="167" y="95"/>
                  </a:lnTo>
                  <a:lnTo>
                    <a:pt x="172" y="97"/>
                  </a:lnTo>
                  <a:lnTo>
                    <a:pt x="174" y="97"/>
                  </a:lnTo>
                  <a:lnTo>
                    <a:pt x="174" y="97"/>
                  </a:lnTo>
                  <a:lnTo>
                    <a:pt x="179" y="97"/>
                  </a:lnTo>
                  <a:lnTo>
                    <a:pt x="183" y="97"/>
                  </a:lnTo>
                  <a:lnTo>
                    <a:pt x="186" y="95"/>
                  </a:lnTo>
                  <a:lnTo>
                    <a:pt x="186" y="93"/>
                  </a:lnTo>
                  <a:lnTo>
                    <a:pt x="186" y="93"/>
                  </a:lnTo>
                  <a:lnTo>
                    <a:pt x="186" y="90"/>
                  </a:lnTo>
                  <a:lnTo>
                    <a:pt x="186" y="88"/>
                  </a:lnTo>
                  <a:lnTo>
                    <a:pt x="183" y="88"/>
                  </a:lnTo>
                  <a:lnTo>
                    <a:pt x="183" y="85"/>
                  </a:lnTo>
                  <a:lnTo>
                    <a:pt x="183" y="85"/>
                  </a:lnTo>
                  <a:lnTo>
                    <a:pt x="183" y="85"/>
                  </a:lnTo>
                  <a:lnTo>
                    <a:pt x="183" y="83"/>
                  </a:lnTo>
                  <a:lnTo>
                    <a:pt x="183" y="81"/>
                  </a:lnTo>
                  <a:lnTo>
                    <a:pt x="186" y="81"/>
                  </a:lnTo>
                  <a:lnTo>
                    <a:pt x="186" y="78"/>
                  </a:lnTo>
                  <a:lnTo>
                    <a:pt x="188" y="76"/>
                  </a:lnTo>
                  <a:lnTo>
                    <a:pt x="188" y="76"/>
                  </a:lnTo>
                  <a:lnTo>
                    <a:pt x="191" y="74"/>
                  </a:lnTo>
                  <a:lnTo>
                    <a:pt x="191" y="74"/>
                  </a:lnTo>
                  <a:lnTo>
                    <a:pt x="191" y="71"/>
                  </a:lnTo>
                  <a:lnTo>
                    <a:pt x="191" y="71"/>
                  </a:lnTo>
                  <a:lnTo>
                    <a:pt x="191" y="71"/>
                  </a:lnTo>
                  <a:lnTo>
                    <a:pt x="191" y="69"/>
                  </a:lnTo>
                  <a:lnTo>
                    <a:pt x="188" y="69"/>
                  </a:lnTo>
                  <a:lnTo>
                    <a:pt x="188" y="69"/>
                  </a:lnTo>
                  <a:lnTo>
                    <a:pt x="191" y="66"/>
                  </a:lnTo>
                  <a:lnTo>
                    <a:pt x="191" y="66"/>
                  </a:lnTo>
                  <a:lnTo>
                    <a:pt x="188" y="64"/>
                  </a:lnTo>
                  <a:lnTo>
                    <a:pt x="188" y="64"/>
                  </a:lnTo>
                  <a:lnTo>
                    <a:pt x="188" y="62"/>
                  </a:lnTo>
                  <a:lnTo>
                    <a:pt x="186" y="59"/>
                  </a:lnTo>
                  <a:lnTo>
                    <a:pt x="186" y="57"/>
                  </a:lnTo>
                  <a:lnTo>
                    <a:pt x="183" y="57"/>
                  </a:lnTo>
                  <a:lnTo>
                    <a:pt x="183" y="55"/>
                  </a:lnTo>
                  <a:lnTo>
                    <a:pt x="181" y="52"/>
                  </a:lnTo>
                  <a:lnTo>
                    <a:pt x="179" y="52"/>
                  </a:lnTo>
                  <a:lnTo>
                    <a:pt x="181" y="50"/>
                  </a:lnTo>
                  <a:lnTo>
                    <a:pt x="181" y="50"/>
                  </a:lnTo>
                  <a:lnTo>
                    <a:pt x="183" y="48"/>
                  </a:lnTo>
                  <a:lnTo>
                    <a:pt x="183" y="45"/>
                  </a:lnTo>
                  <a:lnTo>
                    <a:pt x="186" y="45"/>
                  </a:lnTo>
                  <a:lnTo>
                    <a:pt x="188" y="45"/>
                  </a:lnTo>
                  <a:lnTo>
                    <a:pt x="188" y="45"/>
                  </a:lnTo>
                  <a:lnTo>
                    <a:pt x="188" y="43"/>
                  </a:lnTo>
                  <a:lnTo>
                    <a:pt x="191" y="43"/>
                  </a:lnTo>
                  <a:lnTo>
                    <a:pt x="193" y="40"/>
                  </a:lnTo>
                  <a:lnTo>
                    <a:pt x="193" y="38"/>
                  </a:lnTo>
                  <a:lnTo>
                    <a:pt x="195" y="38"/>
                  </a:lnTo>
                  <a:lnTo>
                    <a:pt x="195" y="38"/>
                  </a:lnTo>
                  <a:lnTo>
                    <a:pt x="198" y="38"/>
                  </a:lnTo>
                  <a:lnTo>
                    <a:pt x="200" y="36"/>
                  </a:lnTo>
                  <a:lnTo>
                    <a:pt x="200" y="36"/>
                  </a:lnTo>
                  <a:lnTo>
                    <a:pt x="205" y="36"/>
                  </a:lnTo>
                  <a:lnTo>
                    <a:pt x="207" y="36"/>
                  </a:lnTo>
                  <a:lnTo>
                    <a:pt x="209" y="36"/>
                  </a:lnTo>
                  <a:lnTo>
                    <a:pt x="214" y="33"/>
                  </a:lnTo>
                  <a:lnTo>
                    <a:pt x="221" y="33"/>
                  </a:lnTo>
                  <a:lnTo>
                    <a:pt x="221" y="33"/>
                  </a:lnTo>
                  <a:lnTo>
                    <a:pt x="224" y="36"/>
                  </a:lnTo>
                  <a:lnTo>
                    <a:pt x="226" y="36"/>
                  </a:lnTo>
                  <a:lnTo>
                    <a:pt x="226" y="36"/>
                  </a:lnTo>
                  <a:lnTo>
                    <a:pt x="228" y="33"/>
                  </a:lnTo>
                  <a:lnTo>
                    <a:pt x="233" y="33"/>
                  </a:lnTo>
                  <a:lnTo>
                    <a:pt x="233" y="31"/>
                  </a:lnTo>
                  <a:lnTo>
                    <a:pt x="233" y="31"/>
                  </a:lnTo>
                  <a:lnTo>
                    <a:pt x="233" y="31"/>
                  </a:lnTo>
                  <a:lnTo>
                    <a:pt x="231" y="29"/>
                  </a:lnTo>
                  <a:lnTo>
                    <a:pt x="231" y="29"/>
                  </a:lnTo>
                  <a:lnTo>
                    <a:pt x="233" y="26"/>
                  </a:lnTo>
                  <a:lnTo>
                    <a:pt x="235" y="26"/>
                  </a:lnTo>
                  <a:lnTo>
                    <a:pt x="235" y="26"/>
                  </a:lnTo>
                  <a:lnTo>
                    <a:pt x="235" y="26"/>
                  </a:lnTo>
                  <a:lnTo>
                    <a:pt x="235" y="26"/>
                  </a:lnTo>
                  <a:lnTo>
                    <a:pt x="238" y="26"/>
                  </a:lnTo>
                  <a:lnTo>
                    <a:pt x="238" y="26"/>
                  </a:lnTo>
                  <a:lnTo>
                    <a:pt x="23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2"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0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04" name="Rectangle 20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4423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0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0"/>
            <a:ext cx="11734801" cy="502920"/>
          </a:xfrm>
        </p:spPr>
        <p:txBody>
          <a:bodyPr/>
          <a:lstStyle/>
          <a:p>
            <a:r>
              <a:rPr lang="en-US" dirty="0"/>
              <a:t>Title of slide (Desktop)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Picture Placeholder 56"/>
          <p:cNvSpPr>
            <a:spLocks noGrp="1"/>
          </p:cNvSpPr>
          <p:nvPr userDrawn="1">
            <p:ph type="pic" sz="quarter" idx="11"/>
          </p:nvPr>
        </p:nvSpPr>
        <p:spPr>
          <a:xfrm>
            <a:off x="605472" y="2034780"/>
            <a:ext cx="5084064" cy="3145536"/>
          </a:xfrm>
          <a:noFill/>
        </p:spPr>
        <p:txBody>
          <a:bodyPr tIns="137160"/>
          <a:lstStyle>
            <a:lvl1pPr>
              <a:defRPr>
                <a:solidFill>
                  <a:schemeClr val="tx2"/>
                </a:solidFill>
              </a:defRPr>
            </a:lvl1pPr>
          </a:lstStyle>
          <a:p>
            <a:endParaRPr lang="en-US" dirty="0"/>
          </a:p>
        </p:txBody>
      </p:sp>
      <p:sp>
        <p:nvSpPr>
          <p:cNvPr id="10"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12164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a:lvl1pPr>
          </a:lstStyle>
          <a:p>
            <a:r>
              <a:rPr lang="en-US" dirty="0"/>
              <a:t>Title of slide (Laptop)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914981" y="1999488"/>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Picture Placeholder 17"/>
          <p:cNvSpPr>
            <a:spLocks noGrp="1"/>
          </p:cNvSpPr>
          <p:nvPr>
            <p:ph type="pic" sz="quarter" idx="13"/>
          </p:nvPr>
        </p:nvSpPr>
        <p:spPr>
          <a:xfrm>
            <a:off x="1300985" y="1999488"/>
            <a:ext cx="4541750" cy="2646394"/>
          </a:xfrm>
          <a:noFill/>
        </p:spPr>
      </p:sp>
      <p:sp>
        <p:nvSpPr>
          <p:cNvPr id="29"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97843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obi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a:lvl1pPr>
          </a:lstStyle>
          <a:p>
            <a:r>
              <a:rPr lang="en-US" dirty="0"/>
              <a:t>Title of slide (Mobile)</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Picture Placeholder 56"/>
          <p:cNvSpPr>
            <a:spLocks noGrp="1"/>
          </p:cNvSpPr>
          <p:nvPr>
            <p:ph type="pic" sz="quarter" idx="11"/>
          </p:nvPr>
        </p:nvSpPr>
        <p:spPr>
          <a:xfrm>
            <a:off x="603228" y="2386013"/>
            <a:ext cx="1833835" cy="2974975"/>
          </a:xfrm>
          <a:noFill/>
        </p:spPr>
        <p:txBody>
          <a:bodyPr tIns="137160"/>
          <a:lstStyle>
            <a:lvl1pPr>
              <a:defRPr>
                <a:solidFill>
                  <a:schemeClr val="tx2"/>
                </a:solidFill>
              </a:defRPr>
            </a:lvl1pPr>
          </a:lstStyle>
          <a:p>
            <a:endParaRPr lang="en-US" dirty="0"/>
          </a:p>
        </p:txBody>
      </p:sp>
      <p:sp>
        <p:nvSpPr>
          <p:cNvPr id="9" name="Text Placeholder 6"/>
          <p:cNvSpPr>
            <a:spLocks noGrp="1"/>
          </p:cNvSpPr>
          <p:nvPr>
            <p:ph type="body" sz="quarter" idx="15" hasCustomPrompt="1"/>
          </p:nvPr>
        </p:nvSpPr>
        <p:spPr>
          <a:xfrm>
            <a:off x="2873829" y="1825624"/>
            <a:ext cx="9089571"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52027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35" name="AutoShape 15"/>
          <p:cNvSpPr>
            <a:spLocks noChangeAspect="1" noChangeArrowheads="1" noTextEdit="1"/>
          </p:cNvSpPr>
          <p:nvPr userDrawn="1"/>
        </p:nvSpPr>
        <p:spPr bwMode="auto">
          <a:xfrm>
            <a:off x="619125" y="1825625"/>
            <a:ext cx="5626100"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userDrawn="1">
            <p:ph type="title" hasCustomPrompt="1"/>
          </p:nvPr>
        </p:nvSpPr>
        <p:spPr>
          <a:xfrm>
            <a:off x="228600" y="228600"/>
            <a:ext cx="11734800" cy="502920"/>
          </a:xfrm>
        </p:spPr>
        <p:txBody>
          <a:bodyPr/>
          <a:lstStyle>
            <a:lvl1pPr>
              <a:defRPr>
                <a:solidFill>
                  <a:schemeClr val="accent1"/>
                </a:solidFill>
              </a:defRPr>
            </a:lvl1pPr>
          </a:lstStyle>
          <a:p>
            <a:r>
              <a:rPr lang="en-US" dirty="0"/>
              <a:t>Title of slide (Tablet)</a:t>
            </a:r>
          </a:p>
        </p:txBody>
      </p:sp>
      <p:sp>
        <p:nvSpPr>
          <p:cNvPr id="3" name="Slide Number Placeholder 2"/>
          <p:cNvSpPr>
            <a:spLocks noGrp="1"/>
          </p:cNvSpPr>
          <p:nvPr userDrawn="1">
            <p:ph type="sldNum" sz="quarter" idx="10"/>
          </p:nvPr>
        </p:nvSpPr>
        <p:spPr/>
        <p:txBody>
          <a:bodyPr/>
          <a:lstStyle/>
          <a:p>
            <a:fld id="{39E01B21-706C-4CF8-9DD5-E21775540E89}" type="slidenum">
              <a:rPr lang="en-US" smtClean="0"/>
              <a:pPr/>
              <a:t>‹#›</a:t>
            </a:fld>
            <a:endParaRPr lang="en-US" dirty="0"/>
          </a:p>
        </p:txBody>
      </p:sp>
      <p:sp>
        <p:nvSpPr>
          <p:cNvPr id="40" name="Picture Placeholder 56"/>
          <p:cNvSpPr>
            <a:spLocks noGrp="1"/>
          </p:cNvSpPr>
          <p:nvPr>
            <p:ph type="pic" sz="quarter" idx="11"/>
          </p:nvPr>
        </p:nvSpPr>
        <p:spPr>
          <a:xfrm>
            <a:off x="670577" y="2127316"/>
            <a:ext cx="4864608" cy="3502152"/>
          </a:xfrm>
          <a:noFill/>
        </p:spPr>
        <p:txBody>
          <a:bodyPr tIns="137160"/>
          <a:lstStyle>
            <a:lvl1pPr>
              <a:defRPr>
                <a:solidFill>
                  <a:schemeClr val="tx2"/>
                </a:solidFill>
              </a:defRPr>
            </a:lvl1pPr>
          </a:lstStyle>
          <a:p>
            <a:endParaRPr lang="en-US" dirty="0"/>
          </a:p>
        </p:txBody>
      </p:sp>
      <p:sp>
        <p:nvSpPr>
          <p:cNvPr id="9" name="Text Placeholder 6"/>
          <p:cNvSpPr>
            <a:spLocks noGrp="1"/>
          </p:cNvSpPr>
          <p:nvPr>
            <p:ph type="body" sz="quarter" idx="15" hasCustomPrompt="1"/>
          </p:nvPr>
        </p:nvSpPr>
        <p:spPr>
          <a:xfrm>
            <a:off x="6173581" y="1825624"/>
            <a:ext cx="5561221" cy="4162427"/>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00979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28600" y="228601"/>
            <a:ext cx="11734800" cy="502920"/>
          </a:xfrm>
        </p:spPr>
        <p:txBody>
          <a:bodyPr/>
          <a:lstStyle>
            <a:lvl1pPr>
              <a:defRPr/>
            </a:lvl1pPr>
          </a:lstStyle>
          <a:p>
            <a:r>
              <a:rPr lang="en-US" dirty="0"/>
              <a:t>Title of slide (Devices)</a:t>
            </a:r>
          </a:p>
        </p:txBody>
      </p:sp>
      <p:sp>
        <p:nvSpPr>
          <p:cNvPr id="7" name="Text Placeholder 6"/>
          <p:cNvSpPr>
            <a:spLocks noGrp="1"/>
          </p:cNvSpPr>
          <p:nvPr>
            <p:ph type="body" sz="quarter" idx="13" hasCustomPrompt="1"/>
          </p:nvPr>
        </p:nvSpPr>
        <p:spPr>
          <a:xfrm>
            <a:off x="228600" y="5091289"/>
            <a:ext cx="11734801" cy="1185889"/>
          </a:xfrm>
        </p:spPr>
        <p:txBody>
          <a:bodyPr tIns="137160"/>
          <a:lstStyle>
            <a:lvl1pPr>
              <a:lnSpc>
                <a:spcPct val="100000"/>
              </a:lnSpc>
              <a:spcBef>
                <a:spcPts val="0"/>
              </a:spcBef>
              <a:spcAft>
                <a:spcPts val="800"/>
              </a:spcAft>
              <a:defRPr sz="1800" spc="0" baseline="0">
                <a:solidFill>
                  <a:schemeClr val="bg1"/>
                </a:solidFill>
                <a:latin typeface="Segoe UI" panose="020B0502040204020203" pitchFamily="34" charset="0"/>
                <a:cs typeface="Segoe UI" panose="020B0502040204020203" pitchFamily="34" charset="0"/>
              </a:defRPr>
            </a:lvl1pPr>
          </a:lstStyle>
          <a:p>
            <a:pPr lvl="0"/>
            <a:r>
              <a:rPr lang="en-US" dirty="0"/>
              <a:t>Add content here</a:t>
            </a:r>
          </a:p>
          <a:p>
            <a:pPr lvl="0"/>
            <a:r>
              <a:rPr lang="en-US" dirty="0"/>
              <a:t>Try to use short phrases and keywords</a:t>
            </a:r>
          </a:p>
          <a:p>
            <a:pPr lvl="0"/>
            <a:r>
              <a:rPr lang="en-US" dirty="0"/>
              <a:t>Use speaker notes for longer explanations</a:t>
            </a:r>
          </a:p>
        </p:txBody>
      </p:sp>
      <p:sp>
        <p:nvSpPr>
          <p:cNvPr id="86" name="Picture Placeholder 56"/>
          <p:cNvSpPr>
            <a:spLocks noGrp="1"/>
          </p:cNvSpPr>
          <p:nvPr>
            <p:ph type="pic" sz="quarter" idx="14" hasCustomPrompt="1"/>
          </p:nvPr>
        </p:nvSpPr>
        <p:spPr>
          <a:xfrm>
            <a:off x="4073570" y="1902728"/>
            <a:ext cx="3750608" cy="2318034"/>
          </a:xfrm>
          <a:noFill/>
        </p:spPr>
        <p:txBody>
          <a:bodyPr/>
          <a:lstStyle>
            <a:lvl1pPr>
              <a:defRPr>
                <a:solidFill>
                  <a:schemeClr val="tx2"/>
                </a:solidFill>
              </a:defRPr>
            </a:lvl1pPr>
          </a:lstStyle>
          <a:p>
            <a:r>
              <a:rPr lang="en-US" dirty="0"/>
              <a:t>                      </a:t>
            </a:r>
          </a:p>
        </p:txBody>
      </p:sp>
      <p:sp>
        <p:nvSpPr>
          <p:cNvPr id="87" name="Picture Placeholder 56"/>
          <p:cNvSpPr>
            <a:spLocks noGrp="1"/>
          </p:cNvSpPr>
          <p:nvPr>
            <p:ph type="pic" sz="quarter" idx="15" hasCustomPrompt="1"/>
          </p:nvPr>
        </p:nvSpPr>
        <p:spPr>
          <a:xfrm>
            <a:off x="1888018" y="3457190"/>
            <a:ext cx="1727622" cy="1240893"/>
          </a:xfrm>
          <a:noFill/>
        </p:spPr>
        <p:txBody>
          <a:bodyPr/>
          <a:lstStyle>
            <a:lvl1pPr>
              <a:defRPr>
                <a:solidFill>
                  <a:schemeClr val="tx2"/>
                </a:solidFill>
              </a:defRPr>
            </a:lvl1pPr>
          </a:lstStyle>
          <a:p>
            <a:r>
              <a:rPr lang="en-US" dirty="0"/>
              <a:t>                      </a:t>
            </a:r>
          </a:p>
        </p:txBody>
      </p:sp>
      <p:sp>
        <p:nvSpPr>
          <p:cNvPr id="88" name="Picture Placeholder 56"/>
          <p:cNvSpPr>
            <a:spLocks noGrp="1"/>
          </p:cNvSpPr>
          <p:nvPr>
            <p:ph type="pic" sz="quarter" idx="16" hasCustomPrompt="1"/>
          </p:nvPr>
        </p:nvSpPr>
        <p:spPr>
          <a:xfrm>
            <a:off x="8247017" y="3077838"/>
            <a:ext cx="2457911" cy="1432838"/>
          </a:xfrm>
          <a:noFill/>
        </p:spPr>
        <p:txBody>
          <a:bodyPr/>
          <a:lstStyle>
            <a:lvl1pPr>
              <a:defRPr>
                <a:solidFill>
                  <a:schemeClr val="tx2"/>
                </a:solidFill>
              </a:defRPr>
            </a:lvl1pPr>
          </a:lstStyle>
          <a:p>
            <a:r>
              <a:rPr lang="en-US" dirty="0"/>
              <a:t>                      </a:t>
            </a:r>
          </a:p>
        </p:txBody>
      </p:sp>
      <p:sp>
        <p:nvSpPr>
          <p:cNvPr id="89" name="Picture Placeholder 56"/>
          <p:cNvSpPr>
            <a:spLocks noGrp="1"/>
          </p:cNvSpPr>
          <p:nvPr>
            <p:ph type="pic" sz="quarter" idx="11" hasCustomPrompt="1"/>
          </p:nvPr>
        </p:nvSpPr>
        <p:spPr>
          <a:xfrm>
            <a:off x="1037560" y="3793904"/>
            <a:ext cx="521950" cy="844676"/>
          </a:xfrm>
          <a:noFill/>
        </p:spPr>
        <p:txBody>
          <a:bodyPr/>
          <a:lstStyle>
            <a:lvl1pPr>
              <a:defRPr>
                <a:solidFill>
                  <a:schemeClr val="tx2"/>
                </a:solidFill>
              </a:defRPr>
            </a:lvl1pPr>
          </a:lstStyle>
          <a:p>
            <a:r>
              <a:rPr lang="en-US" dirty="0"/>
              <a:t>                      </a:t>
            </a:r>
          </a:p>
        </p:txBody>
      </p:sp>
      <p:sp>
        <p:nvSpPr>
          <p:cNvPr id="24" name="Slide Number Placeholder 2"/>
          <p:cNvSpPr>
            <a:spLocks noGrp="1"/>
          </p:cNvSpPr>
          <p:nvPr>
            <p:ph type="sldNum" sz="quarter" idx="10"/>
          </p:nvPr>
        </p:nvSpPr>
        <p:spPr>
          <a:xfrm>
            <a:off x="11646695" y="6482096"/>
            <a:ext cx="316706" cy="200485"/>
          </a:xfrm>
        </p:spPr>
        <p:txBody>
          <a:bodyPr/>
          <a:lstStyle>
            <a:lvl1pPr>
              <a:defRPr>
                <a:solidFill>
                  <a:schemeClr val="bg1"/>
                </a:solidFill>
              </a:defRPr>
            </a:lvl1pPr>
          </a:lstStyle>
          <a:p>
            <a:fld id="{39E01B21-706C-4CF8-9DD5-E21775540E89}" type="slidenum">
              <a:rPr lang="en-US" smtClean="0"/>
              <a:pPr/>
              <a:t>‹#›</a:t>
            </a:fld>
            <a:endParaRPr lang="en-US" dirty="0"/>
          </a:p>
        </p:txBody>
      </p:sp>
      <p:sp>
        <p:nvSpPr>
          <p:cNvPr id="10"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1"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2" name="Rectangle 11"/>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67181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2"/>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ogo Deck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(Logo Deck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7" name="Text Placeholder 6"/>
          <p:cNvSpPr>
            <a:spLocks noGrp="1"/>
          </p:cNvSpPr>
          <p:nvPr>
            <p:ph type="body" sz="quarter" idx="37" hasCustomPrompt="1"/>
          </p:nvPr>
        </p:nvSpPr>
        <p:spPr>
          <a:xfrm>
            <a:off x="228598" y="1825622"/>
            <a:ext cx="5796415" cy="1260624"/>
          </a:xfrm>
          <a:solidFill>
            <a:schemeClr val="accent1"/>
          </a:solidFill>
        </p:spPr>
        <p:txBody>
          <a:bodyPr rIns="1920240"/>
          <a:lstStyle>
            <a:lvl1pPr>
              <a:defRPr baseline="0">
                <a:solidFill>
                  <a:schemeClr val="bg1"/>
                </a:solidFill>
              </a:defRPr>
            </a:lvl1pPr>
          </a:lstStyle>
          <a:p>
            <a:pPr lvl="0"/>
            <a:r>
              <a:rPr lang="en-US" dirty="0"/>
              <a:t>Insert content</a:t>
            </a:r>
          </a:p>
        </p:txBody>
      </p:sp>
      <p:sp>
        <p:nvSpPr>
          <p:cNvPr id="37" name="Text Placeholder 6"/>
          <p:cNvSpPr>
            <a:spLocks noGrp="1"/>
          </p:cNvSpPr>
          <p:nvPr>
            <p:ph type="body" sz="quarter" idx="40" hasCustomPrompt="1"/>
          </p:nvPr>
        </p:nvSpPr>
        <p:spPr>
          <a:xfrm>
            <a:off x="6166986" y="1825622"/>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49" name="Text Placeholder 6"/>
          <p:cNvSpPr>
            <a:spLocks noGrp="1"/>
          </p:cNvSpPr>
          <p:nvPr userDrawn="1">
            <p:ph type="body" sz="quarter" idx="41" hasCustomPrompt="1"/>
          </p:nvPr>
        </p:nvSpPr>
        <p:spPr>
          <a:xfrm>
            <a:off x="228599" y="3228216"/>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0" name="Text Placeholder 6"/>
          <p:cNvSpPr>
            <a:spLocks noGrp="1"/>
          </p:cNvSpPr>
          <p:nvPr userDrawn="1">
            <p:ph type="body" sz="quarter" idx="42" hasCustomPrompt="1"/>
          </p:nvPr>
        </p:nvSpPr>
        <p:spPr>
          <a:xfrm>
            <a:off x="6166986" y="3228216"/>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1" name="Text Placeholder 6"/>
          <p:cNvSpPr>
            <a:spLocks noGrp="1"/>
          </p:cNvSpPr>
          <p:nvPr>
            <p:ph type="body" sz="quarter" idx="43" hasCustomPrompt="1"/>
          </p:nvPr>
        </p:nvSpPr>
        <p:spPr>
          <a:xfrm>
            <a:off x="228599" y="4630810"/>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2" name="Text Placeholder 6"/>
          <p:cNvSpPr>
            <a:spLocks noGrp="1"/>
          </p:cNvSpPr>
          <p:nvPr>
            <p:ph type="body" sz="quarter" idx="44" hasCustomPrompt="1"/>
          </p:nvPr>
        </p:nvSpPr>
        <p:spPr>
          <a:xfrm>
            <a:off x="6166986" y="4630810"/>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11" name="Picture Placeholder 10"/>
          <p:cNvSpPr>
            <a:spLocks noGrp="1"/>
          </p:cNvSpPr>
          <p:nvPr>
            <p:ph type="pic" sz="quarter" idx="45" hasCustomPrompt="1"/>
          </p:nvPr>
        </p:nvSpPr>
        <p:spPr>
          <a:xfrm>
            <a:off x="4276588" y="2441721"/>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3" name="Picture Placeholder 10"/>
          <p:cNvSpPr>
            <a:spLocks noGrp="1"/>
          </p:cNvSpPr>
          <p:nvPr>
            <p:ph type="pic" sz="quarter" idx="46" hasCustomPrompt="1"/>
          </p:nvPr>
        </p:nvSpPr>
        <p:spPr>
          <a:xfrm>
            <a:off x="4276588" y="3844315"/>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4" name="Picture Placeholder 10"/>
          <p:cNvSpPr>
            <a:spLocks noGrp="1"/>
          </p:cNvSpPr>
          <p:nvPr>
            <p:ph type="pic" sz="quarter" idx="47" hasCustomPrompt="1"/>
          </p:nvPr>
        </p:nvSpPr>
        <p:spPr>
          <a:xfrm>
            <a:off x="4276588" y="5246909"/>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5" name="Picture Placeholder 10"/>
          <p:cNvSpPr>
            <a:spLocks noGrp="1"/>
          </p:cNvSpPr>
          <p:nvPr>
            <p:ph type="pic" sz="quarter" idx="48" hasCustomPrompt="1"/>
          </p:nvPr>
        </p:nvSpPr>
        <p:spPr>
          <a:xfrm>
            <a:off x="10214975" y="2441721"/>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6" name="Picture Placeholder 10"/>
          <p:cNvSpPr>
            <a:spLocks noGrp="1"/>
          </p:cNvSpPr>
          <p:nvPr>
            <p:ph type="pic" sz="quarter" idx="49" hasCustomPrompt="1"/>
          </p:nvPr>
        </p:nvSpPr>
        <p:spPr>
          <a:xfrm>
            <a:off x="10214975" y="3844315"/>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7" name="Picture Placeholder 10"/>
          <p:cNvSpPr>
            <a:spLocks noGrp="1"/>
          </p:cNvSpPr>
          <p:nvPr>
            <p:ph type="pic" sz="quarter" idx="50" hasCustomPrompt="1"/>
          </p:nvPr>
        </p:nvSpPr>
        <p:spPr>
          <a:xfrm>
            <a:off x="10214975" y="5246909"/>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17" name="Text Placeholder 3"/>
          <p:cNvSpPr>
            <a:spLocks noGrp="1"/>
          </p:cNvSpPr>
          <p:nvPr>
            <p:ph type="body" sz="quarter" idx="51"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8"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9" name="Rectangle 18"/>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29890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9"/>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ogo Deck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(Logo Deck 2)</a:t>
            </a:r>
          </a:p>
        </p:txBody>
      </p:sp>
      <p:sp>
        <p:nvSpPr>
          <p:cNvPr id="41" name="Picture Placeholder 40"/>
          <p:cNvSpPr>
            <a:spLocks noGrp="1"/>
          </p:cNvSpPr>
          <p:nvPr>
            <p:ph type="pic" sz="quarter" idx="11" hasCustomPrompt="1"/>
          </p:nvPr>
        </p:nvSpPr>
        <p:spPr>
          <a:xfrm>
            <a:off x="306981"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89" name="Picture Placeholder 40"/>
          <p:cNvSpPr>
            <a:spLocks noGrp="1"/>
          </p:cNvSpPr>
          <p:nvPr userDrawn="1">
            <p:ph type="pic" sz="quarter" idx="37" hasCustomPrompt="1"/>
          </p:nvPr>
        </p:nvSpPr>
        <p:spPr>
          <a:xfrm>
            <a:off x="306981"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0" name="Picture Placeholder 40"/>
          <p:cNvSpPr>
            <a:spLocks noGrp="1"/>
          </p:cNvSpPr>
          <p:nvPr userDrawn="1">
            <p:ph type="pic" sz="quarter" idx="38" hasCustomPrompt="1"/>
          </p:nvPr>
        </p:nvSpPr>
        <p:spPr>
          <a:xfrm>
            <a:off x="306981"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1" name="Picture Placeholder 40"/>
          <p:cNvSpPr>
            <a:spLocks noGrp="1"/>
          </p:cNvSpPr>
          <p:nvPr userDrawn="1">
            <p:ph type="pic" sz="quarter" idx="39" hasCustomPrompt="1"/>
          </p:nvPr>
        </p:nvSpPr>
        <p:spPr>
          <a:xfrm>
            <a:off x="306981"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6" name="Picture Placeholder 40"/>
          <p:cNvSpPr>
            <a:spLocks noGrp="1"/>
          </p:cNvSpPr>
          <p:nvPr userDrawn="1">
            <p:ph type="pic" sz="quarter" idx="40" hasCustomPrompt="1"/>
          </p:nvPr>
        </p:nvSpPr>
        <p:spPr>
          <a:xfrm>
            <a:off x="3288213"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7" name="Picture Placeholder 40"/>
          <p:cNvSpPr>
            <a:spLocks noGrp="1"/>
          </p:cNvSpPr>
          <p:nvPr userDrawn="1">
            <p:ph type="pic" sz="quarter" idx="41" hasCustomPrompt="1"/>
          </p:nvPr>
        </p:nvSpPr>
        <p:spPr>
          <a:xfrm>
            <a:off x="3288213"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8" name="Picture Placeholder 40"/>
          <p:cNvSpPr>
            <a:spLocks noGrp="1"/>
          </p:cNvSpPr>
          <p:nvPr userDrawn="1">
            <p:ph type="pic" sz="quarter" idx="42" hasCustomPrompt="1"/>
          </p:nvPr>
        </p:nvSpPr>
        <p:spPr>
          <a:xfrm>
            <a:off x="3288213"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9" name="Picture Placeholder 40"/>
          <p:cNvSpPr>
            <a:spLocks noGrp="1"/>
          </p:cNvSpPr>
          <p:nvPr userDrawn="1">
            <p:ph type="pic" sz="quarter" idx="43" hasCustomPrompt="1"/>
          </p:nvPr>
        </p:nvSpPr>
        <p:spPr>
          <a:xfrm>
            <a:off x="3288213"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0" name="Picture Placeholder 40"/>
          <p:cNvSpPr>
            <a:spLocks noGrp="1"/>
          </p:cNvSpPr>
          <p:nvPr userDrawn="1">
            <p:ph type="pic" sz="quarter" idx="44" hasCustomPrompt="1"/>
          </p:nvPr>
        </p:nvSpPr>
        <p:spPr>
          <a:xfrm>
            <a:off x="6269445"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1" name="Picture Placeholder 40"/>
          <p:cNvSpPr>
            <a:spLocks noGrp="1"/>
          </p:cNvSpPr>
          <p:nvPr userDrawn="1">
            <p:ph type="pic" sz="quarter" idx="45" hasCustomPrompt="1"/>
          </p:nvPr>
        </p:nvSpPr>
        <p:spPr>
          <a:xfrm>
            <a:off x="6269445"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2" name="Picture Placeholder 40"/>
          <p:cNvSpPr>
            <a:spLocks noGrp="1"/>
          </p:cNvSpPr>
          <p:nvPr userDrawn="1">
            <p:ph type="pic" sz="quarter" idx="46" hasCustomPrompt="1"/>
          </p:nvPr>
        </p:nvSpPr>
        <p:spPr>
          <a:xfrm>
            <a:off x="6269445"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3" name="Picture Placeholder 40"/>
          <p:cNvSpPr>
            <a:spLocks noGrp="1"/>
          </p:cNvSpPr>
          <p:nvPr userDrawn="1">
            <p:ph type="pic" sz="quarter" idx="47" hasCustomPrompt="1"/>
          </p:nvPr>
        </p:nvSpPr>
        <p:spPr>
          <a:xfrm>
            <a:off x="6269445"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4" name="Picture Placeholder 40"/>
          <p:cNvSpPr>
            <a:spLocks noGrp="1"/>
          </p:cNvSpPr>
          <p:nvPr userDrawn="1">
            <p:ph type="pic" sz="quarter" idx="48" hasCustomPrompt="1"/>
          </p:nvPr>
        </p:nvSpPr>
        <p:spPr>
          <a:xfrm>
            <a:off x="9250677"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5" name="Picture Placeholder 40"/>
          <p:cNvSpPr>
            <a:spLocks noGrp="1"/>
          </p:cNvSpPr>
          <p:nvPr userDrawn="1">
            <p:ph type="pic" sz="quarter" idx="49" hasCustomPrompt="1"/>
          </p:nvPr>
        </p:nvSpPr>
        <p:spPr>
          <a:xfrm>
            <a:off x="9250677"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6" name="Picture Placeholder 40"/>
          <p:cNvSpPr>
            <a:spLocks noGrp="1"/>
          </p:cNvSpPr>
          <p:nvPr userDrawn="1">
            <p:ph type="pic" sz="quarter" idx="50" hasCustomPrompt="1"/>
          </p:nvPr>
        </p:nvSpPr>
        <p:spPr>
          <a:xfrm>
            <a:off x="9250677"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7" name="Picture Placeholder 40"/>
          <p:cNvSpPr>
            <a:spLocks noGrp="1"/>
          </p:cNvSpPr>
          <p:nvPr userDrawn="1">
            <p:ph type="pic" sz="quarter" idx="51" hasCustomPrompt="1"/>
          </p:nvPr>
        </p:nvSpPr>
        <p:spPr>
          <a:xfrm>
            <a:off x="9250677"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42"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1" name="Text Placeholder 3"/>
          <p:cNvSpPr>
            <a:spLocks noGrp="1"/>
          </p:cNvSpPr>
          <p:nvPr>
            <p:ph type="body" sz="quarter" idx="52"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2" name="Text Placeholder 18"/>
          <p:cNvSpPr>
            <a:spLocks noGrp="1"/>
          </p:cNvSpPr>
          <p:nvPr>
            <p:ph type="body" sz="quarter" idx="53"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3" name="Rectangle 22"/>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1910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3"/>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ogo Deck 3">
    <p:spTree>
      <p:nvGrpSpPr>
        <p:cNvPr id="1" name=""/>
        <p:cNvGrpSpPr/>
        <p:nvPr/>
      </p:nvGrpSpPr>
      <p:grpSpPr>
        <a:xfrm>
          <a:off x="0" y="0"/>
          <a:ext cx="0" cy="0"/>
          <a:chOff x="0" y="0"/>
          <a:chExt cx="0" cy="0"/>
        </a:xfrm>
      </p:grpSpPr>
      <p:sp>
        <p:nvSpPr>
          <p:cNvPr id="58"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(Logo Deck 3)</a:t>
            </a:r>
          </a:p>
        </p:txBody>
      </p:sp>
      <p:sp>
        <p:nvSpPr>
          <p:cNvPr id="59" name="Text Placeholder 6"/>
          <p:cNvSpPr>
            <a:spLocks noGrp="1"/>
          </p:cNvSpPr>
          <p:nvPr>
            <p:ph type="body" sz="quarter" idx="11" hasCustomPrompt="1"/>
          </p:nvPr>
        </p:nvSpPr>
        <p:spPr>
          <a:xfrm>
            <a:off x="509589"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61" name="Picture Placeholder 40"/>
          <p:cNvSpPr>
            <a:spLocks noGrp="1"/>
          </p:cNvSpPr>
          <p:nvPr>
            <p:ph type="pic" sz="quarter" idx="14" hasCustomPrompt="1"/>
          </p:nvPr>
        </p:nvSpPr>
        <p:spPr>
          <a:xfrm>
            <a:off x="50958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0" name="Picture Placeholder 40"/>
          <p:cNvSpPr>
            <a:spLocks noGrp="1"/>
          </p:cNvSpPr>
          <p:nvPr>
            <p:ph type="pic" sz="quarter" idx="15" hasCustomPrompt="1"/>
          </p:nvPr>
        </p:nvSpPr>
        <p:spPr>
          <a:xfrm>
            <a:off x="1906637"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1" name="Picture Placeholder 40"/>
          <p:cNvSpPr>
            <a:spLocks noGrp="1"/>
          </p:cNvSpPr>
          <p:nvPr>
            <p:ph type="pic" sz="quarter" idx="16" hasCustomPrompt="1"/>
          </p:nvPr>
        </p:nvSpPr>
        <p:spPr>
          <a:xfrm>
            <a:off x="331123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2" name="Picture Placeholder 40"/>
          <p:cNvSpPr>
            <a:spLocks noGrp="1"/>
          </p:cNvSpPr>
          <p:nvPr>
            <p:ph type="pic" sz="quarter" idx="17" hasCustomPrompt="1"/>
          </p:nvPr>
        </p:nvSpPr>
        <p:spPr>
          <a:xfrm>
            <a:off x="471582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1" name="Text Placeholder 6"/>
          <p:cNvSpPr>
            <a:spLocks noGrp="1"/>
          </p:cNvSpPr>
          <p:nvPr>
            <p:ph type="body" sz="quarter" idx="31" hasCustomPrompt="1"/>
          </p:nvPr>
        </p:nvSpPr>
        <p:spPr>
          <a:xfrm>
            <a:off x="6199413"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52" name="Picture Placeholder 40"/>
          <p:cNvSpPr>
            <a:spLocks noGrp="1"/>
          </p:cNvSpPr>
          <p:nvPr>
            <p:ph type="pic" sz="quarter" idx="32" hasCustomPrompt="1"/>
          </p:nvPr>
        </p:nvSpPr>
        <p:spPr>
          <a:xfrm>
            <a:off x="619601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4" name="Picture Placeholder 40"/>
          <p:cNvSpPr>
            <a:spLocks noGrp="1"/>
          </p:cNvSpPr>
          <p:nvPr>
            <p:ph type="pic" sz="quarter" idx="33" hasCustomPrompt="1"/>
          </p:nvPr>
        </p:nvSpPr>
        <p:spPr>
          <a:xfrm>
            <a:off x="760060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5" name="Picture Placeholder 40"/>
          <p:cNvSpPr>
            <a:spLocks noGrp="1"/>
          </p:cNvSpPr>
          <p:nvPr>
            <p:ph type="pic" sz="quarter" idx="34" hasCustomPrompt="1"/>
          </p:nvPr>
        </p:nvSpPr>
        <p:spPr>
          <a:xfrm>
            <a:off x="9005205"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6" name="Picture Placeholder 40"/>
          <p:cNvSpPr>
            <a:spLocks noGrp="1"/>
          </p:cNvSpPr>
          <p:nvPr>
            <p:ph type="pic" sz="quarter" idx="35" hasCustomPrompt="1"/>
          </p:nvPr>
        </p:nvSpPr>
        <p:spPr>
          <a:xfrm>
            <a:off x="10409801"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7" name="Text Placeholder 6"/>
          <p:cNvSpPr>
            <a:spLocks noGrp="1"/>
          </p:cNvSpPr>
          <p:nvPr>
            <p:ph type="body" sz="quarter" idx="36" hasCustomPrompt="1"/>
          </p:nvPr>
        </p:nvSpPr>
        <p:spPr>
          <a:xfrm>
            <a:off x="509589"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58" name="Picture Placeholder 40"/>
          <p:cNvSpPr>
            <a:spLocks noGrp="1"/>
          </p:cNvSpPr>
          <p:nvPr>
            <p:ph type="pic" sz="quarter" idx="37" hasCustomPrompt="1"/>
          </p:nvPr>
        </p:nvSpPr>
        <p:spPr>
          <a:xfrm>
            <a:off x="50958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0" name="Picture Placeholder 40"/>
          <p:cNvSpPr>
            <a:spLocks noGrp="1"/>
          </p:cNvSpPr>
          <p:nvPr>
            <p:ph type="pic" sz="quarter" idx="38" hasCustomPrompt="1"/>
          </p:nvPr>
        </p:nvSpPr>
        <p:spPr>
          <a:xfrm>
            <a:off x="1906637"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1" name="Picture Placeholder 40"/>
          <p:cNvSpPr>
            <a:spLocks noGrp="1"/>
          </p:cNvSpPr>
          <p:nvPr>
            <p:ph type="pic" sz="quarter" idx="39" hasCustomPrompt="1"/>
          </p:nvPr>
        </p:nvSpPr>
        <p:spPr>
          <a:xfrm>
            <a:off x="331123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2" name="Picture Placeholder 40"/>
          <p:cNvSpPr>
            <a:spLocks noGrp="1"/>
          </p:cNvSpPr>
          <p:nvPr>
            <p:ph type="pic" sz="quarter" idx="40" hasCustomPrompt="1"/>
          </p:nvPr>
        </p:nvSpPr>
        <p:spPr>
          <a:xfrm>
            <a:off x="471582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3" name="Text Placeholder 6"/>
          <p:cNvSpPr>
            <a:spLocks noGrp="1"/>
          </p:cNvSpPr>
          <p:nvPr>
            <p:ph type="body" sz="quarter" idx="41" hasCustomPrompt="1"/>
          </p:nvPr>
        </p:nvSpPr>
        <p:spPr>
          <a:xfrm>
            <a:off x="6199413"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64" name="Picture Placeholder 40"/>
          <p:cNvSpPr>
            <a:spLocks noGrp="1"/>
          </p:cNvSpPr>
          <p:nvPr>
            <p:ph type="pic" sz="quarter" idx="42" hasCustomPrompt="1"/>
          </p:nvPr>
        </p:nvSpPr>
        <p:spPr>
          <a:xfrm>
            <a:off x="619601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6" name="Picture Placeholder 40"/>
          <p:cNvSpPr>
            <a:spLocks noGrp="1"/>
          </p:cNvSpPr>
          <p:nvPr>
            <p:ph type="pic" sz="quarter" idx="43" hasCustomPrompt="1"/>
          </p:nvPr>
        </p:nvSpPr>
        <p:spPr>
          <a:xfrm>
            <a:off x="760060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7" name="Picture Placeholder 40"/>
          <p:cNvSpPr>
            <a:spLocks noGrp="1"/>
          </p:cNvSpPr>
          <p:nvPr>
            <p:ph type="pic" sz="quarter" idx="44" hasCustomPrompt="1"/>
          </p:nvPr>
        </p:nvSpPr>
        <p:spPr>
          <a:xfrm>
            <a:off x="9005205"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8" name="Picture Placeholder 40"/>
          <p:cNvSpPr>
            <a:spLocks noGrp="1"/>
          </p:cNvSpPr>
          <p:nvPr>
            <p:ph type="pic" sz="quarter" idx="45" hasCustomPrompt="1"/>
          </p:nvPr>
        </p:nvSpPr>
        <p:spPr>
          <a:xfrm>
            <a:off x="10409801"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77" name="Text Placeholder 173"/>
          <p:cNvSpPr>
            <a:spLocks noGrp="1"/>
          </p:cNvSpPr>
          <p:nvPr>
            <p:ph type="body" sz="quarter" idx="46" hasCustomPrompt="1"/>
          </p:nvPr>
        </p:nvSpPr>
        <p:spPr>
          <a:xfrm>
            <a:off x="228600" y="1841797"/>
            <a:ext cx="3657600" cy="548640"/>
          </a:xfrm>
          <a:solidFill>
            <a:schemeClr val="bg2"/>
          </a:solidFill>
        </p:spPr>
        <p:txBody>
          <a:bodyPr anchor="ctr" anchorCtr="0"/>
          <a:lstStyle>
            <a:lvl1pPr algn="ctr">
              <a:defRPr sz="2400" baseline="0">
                <a:solidFill>
                  <a:schemeClr val="bg1"/>
                </a:solidFill>
              </a:defRPr>
            </a:lvl1pPr>
          </a:lstStyle>
          <a:p>
            <a:pPr lvl="0"/>
            <a:r>
              <a:rPr lang="en-US" dirty="0"/>
              <a:t>Content section 1</a:t>
            </a:r>
          </a:p>
        </p:txBody>
      </p:sp>
      <p:sp>
        <p:nvSpPr>
          <p:cNvPr id="178" name="Text Placeholder 173"/>
          <p:cNvSpPr>
            <a:spLocks noGrp="1"/>
          </p:cNvSpPr>
          <p:nvPr>
            <p:ph type="body" sz="quarter" idx="47" hasCustomPrompt="1"/>
          </p:nvPr>
        </p:nvSpPr>
        <p:spPr>
          <a:xfrm>
            <a:off x="4267200" y="1841797"/>
            <a:ext cx="3657600" cy="548640"/>
          </a:xfrm>
          <a:solidFill>
            <a:schemeClr val="bg2"/>
          </a:solidFill>
        </p:spPr>
        <p:txBody>
          <a:bodyPr anchor="ctr" anchorCtr="0"/>
          <a:lstStyle>
            <a:lvl1pPr algn="ctr">
              <a:defRPr sz="2400" baseline="0">
                <a:solidFill>
                  <a:schemeClr val="bg1"/>
                </a:solidFill>
              </a:defRPr>
            </a:lvl1pPr>
          </a:lstStyle>
          <a:p>
            <a:pPr lvl="0"/>
            <a:r>
              <a:rPr lang="en-US" dirty="0"/>
              <a:t>Content section 2</a:t>
            </a:r>
          </a:p>
        </p:txBody>
      </p:sp>
      <p:sp>
        <p:nvSpPr>
          <p:cNvPr id="179" name="Text Placeholder 173"/>
          <p:cNvSpPr>
            <a:spLocks noGrp="1"/>
          </p:cNvSpPr>
          <p:nvPr>
            <p:ph type="body" sz="quarter" idx="48" hasCustomPrompt="1"/>
          </p:nvPr>
        </p:nvSpPr>
        <p:spPr>
          <a:xfrm>
            <a:off x="8305801" y="1841797"/>
            <a:ext cx="3657600" cy="548640"/>
          </a:xfrm>
          <a:solidFill>
            <a:schemeClr val="bg2"/>
          </a:solidFill>
        </p:spPr>
        <p:txBody>
          <a:bodyPr anchor="ctr" anchorCtr="0"/>
          <a:lstStyle>
            <a:lvl1pPr algn="ctr">
              <a:defRPr sz="2400">
                <a:solidFill>
                  <a:schemeClr val="bg1"/>
                </a:solidFill>
              </a:defRPr>
            </a:lvl1pPr>
          </a:lstStyle>
          <a:p>
            <a:pPr lvl="0"/>
            <a:r>
              <a:rPr lang="en-US" dirty="0"/>
              <a:t>Content section 3</a:t>
            </a:r>
          </a:p>
        </p:txBody>
      </p:sp>
      <p:sp>
        <p:nvSpPr>
          <p:cNvPr id="5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8" name="Text Placeholder 3"/>
          <p:cNvSpPr>
            <a:spLocks noGrp="1"/>
          </p:cNvSpPr>
          <p:nvPr>
            <p:ph type="body" sz="quarter" idx="49"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9" name="Text Placeholder 18"/>
          <p:cNvSpPr>
            <a:spLocks noGrp="1"/>
          </p:cNvSpPr>
          <p:nvPr>
            <p:ph type="body" sz="quarter" idx="50"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30" name="Rectangle 2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4808363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3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(Horizontal)</a:t>
            </a:r>
          </a:p>
        </p:txBody>
      </p:sp>
      <p:sp>
        <p:nvSpPr>
          <p:cNvPr id="82" name="Picture Placeholder 6"/>
          <p:cNvSpPr>
            <a:spLocks noGrp="1"/>
          </p:cNvSpPr>
          <p:nvPr>
            <p:ph type="pic" sz="quarter" idx="38"/>
          </p:nvPr>
        </p:nvSpPr>
        <p:spPr>
          <a:xfrm>
            <a:off x="1059359"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16" name="Text Placeholder 15"/>
          <p:cNvSpPr>
            <a:spLocks noGrp="1"/>
          </p:cNvSpPr>
          <p:nvPr>
            <p:ph type="body" sz="quarter" idx="44" hasCustomPrompt="1"/>
          </p:nvPr>
        </p:nvSpPr>
        <p:spPr>
          <a:xfrm>
            <a:off x="819904"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54" name="Picture Placeholder 6"/>
          <p:cNvSpPr>
            <a:spLocks noGrp="1"/>
          </p:cNvSpPr>
          <p:nvPr>
            <p:ph type="pic" sz="quarter" idx="45"/>
          </p:nvPr>
        </p:nvSpPr>
        <p:spPr>
          <a:xfrm>
            <a:off x="2892757"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56" name="Text Placeholder 15"/>
          <p:cNvSpPr>
            <a:spLocks noGrp="1"/>
          </p:cNvSpPr>
          <p:nvPr>
            <p:ph type="body" sz="quarter" idx="47" hasCustomPrompt="1"/>
          </p:nvPr>
        </p:nvSpPr>
        <p:spPr>
          <a:xfrm>
            <a:off x="2653302"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64" name="Picture Placeholder 6"/>
          <p:cNvSpPr>
            <a:spLocks noGrp="1"/>
          </p:cNvSpPr>
          <p:nvPr>
            <p:ph type="pic" sz="quarter" idx="48"/>
          </p:nvPr>
        </p:nvSpPr>
        <p:spPr>
          <a:xfrm>
            <a:off x="4726155"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66" name="Text Placeholder 15"/>
          <p:cNvSpPr>
            <a:spLocks noGrp="1"/>
          </p:cNvSpPr>
          <p:nvPr>
            <p:ph type="body" sz="quarter" idx="50" hasCustomPrompt="1"/>
          </p:nvPr>
        </p:nvSpPr>
        <p:spPr>
          <a:xfrm>
            <a:off x="4486700"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67" name="Picture Placeholder 6"/>
          <p:cNvSpPr>
            <a:spLocks noGrp="1"/>
          </p:cNvSpPr>
          <p:nvPr>
            <p:ph type="pic" sz="quarter" idx="51"/>
          </p:nvPr>
        </p:nvSpPr>
        <p:spPr>
          <a:xfrm>
            <a:off x="6559553"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69" name="Text Placeholder 15"/>
          <p:cNvSpPr>
            <a:spLocks noGrp="1"/>
          </p:cNvSpPr>
          <p:nvPr>
            <p:ph type="body" sz="quarter" idx="53" hasCustomPrompt="1"/>
          </p:nvPr>
        </p:nvSpPr>
        <p:spPr>
          <a:xfrm>
            <a:off x="6320098"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70" name="Picture Placeholder 6"/>
          <p:cNvSpPr>
            <a:spLocks noGrp="1"/>
          </p:cNvSpPr>
          <p:nvPr>
            <p:ph type="pic" sz="quarter" idx="54"/>
          </p:nvPr>
        </p:nvSpPr>
        <p:spPr>
          <a:xfrm>
            <a:off x="83929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72" name="Text Placeholder 15"/>
          <p:cNvSpPr>
            <a:spLocks noGrp="1"/>
          </p:cNvSpPr>
          <p:nvPr>
            <p:ph type="body" sz="quarter" idx="56" hasCustomPrompt="1"/>
          </p:nvPr>
        </p:nvSpPr>
        <p:spPr>
          <a:xfrm>
            <a:off x="8153496"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74" name="Picture Placeholder 6"/>
          <p:cNvSpPr>
            <a:spLocks noGrp="1"/>
          </p:cNvSpPr>
          <p:nvPr>
            <p:ph type="pic" sz="quarter" idx="57"/>
          </p:nvPr>
        </p:nvSpPr>
        <p:spPr>
          <a:xfrm>
            <a:off x="102263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76" name="Text Placeholder 15"/>
          <p:cNvSpPr>
            <a:spLocks noGrp="1"/>
          </p:cNvSpPr>
          <p:nvPr>
            <p:ph type="body" sz="quarter" idx="59" hasCustomPrompt="1"/>
          </p:nvPr>
        </p:nvSpPr>
        <p:spPr>
          <a:xfrm>
            <a:off x="9986896"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86" name="Text Placeholder 10"/>
          <p:cNvSpPr>
            <a:spLocks noGrp="1"/>
          </p:cNvSpPr>
          <p:nvPr>
            <p:ph type="body" sz="quarter" idx="39" hasCustomPrompt="1"/>
          </p:nvPr>
        </p:nvSpPr>
        <p:spPr>
          <a:xfrm>
            <a:off x="819904"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87" name="Text Placeholder 10"/>
          <p:cNvSpPr>
            <a:spLocks noGrp="1"/>
          </p:cNvSpPr>
          <p:nvPr>
            <p:ph type="body" sz="quarter" idx="60" hasCustomPrompt="1"/>
          </p:nvPr>
        </p:nvSpPr>
        <p:spPr>
          <a:xfrm>
            <a:off x="2653302"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0" name="Text Placeholder 10"/>
          <p:cNvSpPr>
            <a:spLocks noGrp="1"/>
          </p:cNvSpPr>
          <p:nvPr>
            <p:ph type="body" sz="quarter" idx="61" hasCustomPrompt="1"/>
          </p:nvPr>
        </p:nvSpPr>
        <p:spPr>
          <a:xfrm>
            <a:off x="4486700"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1" name="Text Placeholder 10"/>
          <p:cNvSpPr>
            <a:spLocks noGrp="1"/>
          </p:cNvSpPr>
          <p:nvPr>
            <p:ph type="body" sz="quarter" idx="62" hasCustomPrompt="1"/>
          </p:nvPr>
        </p:nvSpPr>
        <p:spPr>
          <a:xfrm>
            <a:off x="6320098"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4" name="Text Placeholder 10"/>
          <p:cNvSpPr>
            <a:spLocks noGrp="1"/>
          </p:cNvSpPr>
          <p:nvPr>
            <p:ph type="body" sz="quarter" idx="63" hasCustomPrompt="1"/>
          </p:nvPr>
        </p:nvSpPr>
        <p:spPr>
          <a:xfrm>
            <a:off x="8153496"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5" name="Text Placeholder 10"/>
          <p:cNvSpPr>
            <a:spLocks noGrp="1"/>
          </p:cNvSpPr>
          <p:nvPr>
            <p:ph type="body" sz="quarter" idx="64" hasCustomPrompt="1"/>
          </p:nvPr>
        </p:nvSpPr>
        <p:spPr>
          <a:xfrm>
            <a:off x="9986896"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3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4" name="Text Placeholder 18"/>
          <p:cNvSpPr>
            <a:spLocks noGrp="1"/>
          </p:cNvSpPr>
          <p:nvPr>
            <p:ph type="body" sz="quarter" idx="65"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5" name="Rectangle 24"/>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95809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4114800" cy="1051560"/>
          </a:xfrm>
        </p:spPr>
        <p:txBody>
          <a:bodyPr/>
          <a:lstStyle>
            <a:lvl1pPr>
              <a:defRPr baseline="0">
                <a:solidFill>
                  <a:schemeClr val="accent1"/>
                </a:solidFill>
              </a:defRPr>
            </a:lvl1pPr>
          </a:lstStyle>
          <a:p>
            <a:r>
              <a:rPr lang="en-US" dirty="0"/>
              <a:t>Title of slide (Vertical)</a:t>
            </a:r>
          </a:p>
        </p:txBody>
      </p:sp>
      <p:sp>
        <p:nvSpPr>
          <p:cNvPr id="13" name="Text Placeholder 3"/>
          <p:cNvSpPr>
            <a:spLocks noGrp="1"/>
          </p:cNvSpPr>
          <p:nvPr>
            <p:ph type="body" sz="quarter" idx="14" hasCustomPrompt="1"/>
          </p:nvPr>
        </p:nvSpPr>
        <p:spPr>
          <a:xfrm>
            <a:off x="228600" y="1280160"/>
            <a:ext cx="4114800" cy="457200"/>
          </a:xfrm>
        </p:spPr>
        <p:txBody>
          <a:bodyPr lIns="146304" tIns="45720" bIns="0" anchor="t" anchorCtr="0"/>
          <a:lstStyle>
            <a:lvl1pPr>
              <a:defRPr baseline="0"/>
            </a:lvl1pPr>
          </a:lstStyle>
          <a:p>
            <a:pPr lvl="0"/>
            <a:r>
              <a:rPr lang="en-US" dirty="0"/>
              <a:t>Title of sub header</a:t>
            </a:r>
          </a:p>
        </p:txBody>
      </p:sp>
      <p:sp>
        <p:nvSpPr>
          <p:cNvPr id="138" name="Picture Placeholder 8"/>
          <p:cNvSpPr>
            <a:spLocks noGrp="1"/>
          </p:cNvSpPr>
          <p:nvPr>
            <p:ph type="pic" sz="quarter" idx="91"/>
          </p:nvPr>
        </p:nvSpPr>
        <p:spPr>
          <a:xfrm>
            <a:off x="4931727" y="1573842"/>
            <a:ext cx="548772" cy="548772"/>
          </a:xfrm>
        </p:spPr>
        <p:txBody>
          <a:bodyPr lIns="91440" tIns="91440" rIns="91440" bIns="91440"/>
          <a:lstStyle>
            <a:lvl1pPr>
              <a:defRPr sz="1000"/>
            </a:lvl1pPr>
          </a:lstStyle>
          <a:p>
            <a:endParaRPr lang="en-US" dirty="0"/>
          </a:p>
        </p:txBody>
      </p:sp>
      <p:sp>
        <p:nvSpPr>
          <p:cNvPr id="194" name="Text Placeholder 15"/>
          <p:cNvSpPr>
            <a:spLocks noGrp="1"/>
          </p:cNvSpPr>
          <p:nvPr>
            <p:ph type="body" sz="quarter" idx="50" hasCustomPrompt="1"/>
          </p:nvPr>
        </p:nvSpPr>
        <p:spPr>
          <a:xfrm>
            <a:off x="5744682" y="1573842"/>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7" name="Text Placeholder 15"/>
          <p:cNvSpPr>
            <a:spLocks noGrp="1"/>
          </p:cNvSpPr>
          <p:nvPr>
            <p:ph type="body" sz="quarter" idx="97" hasCustomPrompt="1"/>
          </p:nvPr>
        </p:nvSpPr>
        <p:spPr>
          <a:xfrm>
            <a:off x="5744682" y="2366498"/>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8" name="Text Placeholder 15"/>
          <p:cNvSpPr>
            <a:spLocks noGrp="1"/>
          </p:cNvSpPr>
          <p:nvPr>
            <p:ph type="body" sz="quarter" idx="98" hasCustomPrompt="1"/>
          </p:nvPr>
        </p:nvSpPr>
        <p:spPr>
          <a:xfrm>
            <a:off x="5744682" y="3159154"/>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9" name="Text Placeholder 15"/>
          <p:cNvSpPr>
            <a:spLocks noGrp="1"/>
          </p:cNvSpPr>
          <p:nvPr>
            <p:ph type="body" sz="quarter" idx="99" hasCustomPrompt="1"/>
          </p:nvPr>
        </p:nvSpPr>
        <p:spPr>
          <a:xfrm>
            <a:off x="5744682" y="3951810"/>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00" name="Text Placeholder 15"/>
          <p:cNvSpPr>
            <a:spLocks noGrp="1"/>
          </p:cNvSpPr>
          <p:nvPr>
            <p:ph type="body" sz="quarter" idx="100" hasCustomPrompt="1"/>
          </p:nvPr>
        </p:nvSpPr>
        <p:spPr>
          <a:xfrm>
            <a:off x="5744682" y="5537120"/>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04" name="Picture Placeholder 8"/>
          <p:cNvSpPr>
            <a:spLocks noGrp="1"/>
          </p:cNvSpPr>
          <p:nvPr>
            <p:ph type="pic" sz="quarter" idx="104"/>
          </p:nvPr>
        </p:nvSpPr>
        <p:spPr>
          <a:xfrm>
            <a:off x="4931727" y="3159154"/>
            <a:ext cx="548772" cy="548772"/>
          </a:xfrm>
        </p:spPr>
        <p:txBody>
          <a:bodyPr lIns="91440" tIns="91440" rIns="91440" bIns="91440"/>
          <a:lstStyle>
            <a:lvl1pPr>
              <a:defRPr sz="1000"/>
            </a:lvl1pPr>
          </a:lstStyle>
          <a:p>
            <a:endParaRPr lang="en-US" dirty="0"/>
          </a:p>
        </p:txBody>
      </p:sp>
      <p:sp>
        <p:nvSpPr>
          <p:cNvPr id="205" name="Text Placeholder 29"/>
          <p:cNvSpPr>
            <a:spLocks noGrp="1"/>
          </p:cNvSpPr>
          <p:nvPr>
            <p:ph type="body" sz="quarter" idx="105"/>
          </p:nvPr>
        </p:nvSpPr>
        <p:spPr>
          <a:xfrm>
            <a:off x="6532211" y="3159154"/>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06" name="Picture Placeholder 8"/>
          <p:cNvSpPr>
            <a:spLocks noGrp="1"/>
          </p:cNvSpPr>
          <p:nvPr>
            <p:ph type="pic" sz="quarter" idx="106"/>
          </p:nvPr>
        </p:nvSpPr>
        <p:spPr>
          <a:xfrm>
            <a:off x="4931727" y="3951810"/>
            <a:ext cx="548772" cy="548772"/>
          </a:xfrm>
        </p:spPr>
        <p:txBody>
          <a:bodyPr lIns="91440" tIns="91440" rIns="91440" bIns="91440"/>
          <a:lstStyle>
            <a:lvl1pPr>
              <a:defRPr sz="1000"/>
            </a:lvl1pPr>
          </a:lstStyle>
          <a:p>
            <a:endParaRPr lang="en-US" dirty="0"/>
          </a:p>
        </p:txBody>
      </p:sp>
      <p:sp>
        <p:nvSpPr>
          <p:cNvPr id="207" name="Text Placeholder 29"/>
          <p:cNvSpPr>
            <a:spLocks noGrp="1"/>
          </p:cNvSpPr>
          <p:nvPr>
            <p:ph type="body" sz="quarter" idx="107"/>
          </p:nvPr>
        </p:nvSpPr>
        <p:spPr>
          <a:xfrm>
            <a:off x="6532211" y="3951810"/>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08" name="Picture Placeholder 8"/>
          <p:cNvSpPr>
            <a:spLocks noGrp="1"/>
          </p:cNvSpPr>
          <p:nvPr>
            <p:ph type="pic" sz="quarter" idx="108"/>
          </p:nvPr>
        </p:nvSpPr>
        <p:spPr>
          <a:xfrm>
            <a:off x="4931727" y="5537120"/>
            <a:ext cx="548772" cy="548772"/>
          </a:xfrm>
        </p:spPr>
        <p:txBody>
          <a:bodyPr lIns="91440" tIns="91440" rIns="91440" bIns="91440"/>
          <a:lstStyle>
            <a:lvl1pPr>
              <a:defRPr sz="1000"/>
            </a:lvl1pPr>
          </a:lstStyle>
          <a:p>
            <a:endParaRPr lang="en-US" dirty="0"/>
          </a:p>
        </p:txBody>
      </p:sp>
      <p:sp>
        <p:nvSpPr>
          <p:cNvPr id="209" name="Text Placeholder 29"/>
          <p:cNvSpPr>
            <a:spLocks noGrp="1"/>
          </p:cNvSpPr>
          <p:nvPr>
            <p:ph type="body" sz="quarter" idx="109"/>
          </p:nvPr>
        </p:nvSpPr>
        <p:spPr>
          <a:xfrm>
            <a:off x="6532211" y="5537120"/>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18" name="Text Placeholder 29"/>
          <p:cNvSpPr>
            <a:spLocks noGrp="1"/>
          </p:cNvSpPr>
          <p:nvPr>
            <p:ph type="body" sz="quarter" idx="110"/>
          </p:nvPr>
        </p:nvSpPr>
        <p:spPr>
          <a:xfrm>
            <a:off x="6532211" y="1573842"/>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19" name="Text Placeholder 29"/>
          <p:cNvSpPr>
            <a:spLocks noGrp="1"/>
          </p:cNvSpPr>
          <p:nvPr>
            <p:ph type="body" sz="quarter" idx="111"/>
          </p:nvPr>
        </p:nvSpPr>
        <p:spPr>
          <a:xfrm>
            <a:off x="6532211" y="2366498"/>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20" name="Picture Placeholder 8"/>
          <p:cNvSpPr>
            <a:spLocks noGrp="1"/>
          </p:cNvSpPr>
          <p:nvPr>
            <p:ph type="pic" sz="quarter" idx="112"/>
          </p:nvPr>
        </p:nvSpPr>
        <p:spPr>
          <a:xfrm>
            <a:off x="4931727" y="2366498"/>
            <a:ext cx="548772" cy="548772"/>
          </a:xfrm>
        </p:spPr>
        <p:txBody>
          <a:bodyPr lIns="91440" tIns="91440" rIns="91440" bIns="91440"/>
          <a:lstStyle>
            <a:lvl1pPr>
              <a:defRPr sz="1000"/>
            </a:lvl1pPr>
          </a:lstStyle>
          <a:p>
            <a:endParaRPr lang="en-US" dirty="0"/>
          </a:p>
        </p:txBody>
      </p:sp>
      <p:sp>
        <p:nvSpPr>
          <p:cNvPr id="222" name="Picture Placeholder 8"/>
          <p:cNvSpPr>
            <a:spLocks noGrp="1"/>
          </p:cNvSpPr>
          <p:nvPr>
            <p:ph type="pic" sz="quarter" idx="113"/>
          </p:nvPr>
        </p:nvSpPr>
        <p:spPr>
          <a:xfrm>
            <a:off x="4931727" y="781186"/>
            <a:ext cx="548772" cy="548772"/>
          </a:xfrm>
        </p:spPr>
        <p:txBody>
          <a:bodyPr lIns="91440" tIns="91440" rIns="91440" bIns="91440"/>
          <a:lstStyle>
            <a:lvl1pPr>
              <a:defRPr sz="1000"/>
            </a:lvl1pPr>
          </a:lstStyle>
          <a:p>
            <a:endParaRPr lang="en-US" dirty="0"/>
          </a:p>
        </p:txBody>
      </p:sp>
      <p:sp>
        <p:nvSpPr>
          <p:cNvPr id="223" name="Text Placeholder 15"/>
          <p:cNvSpPr>
            <a:spLocks noGrp="1"/>
          </p:cNvSpPr>
          <p:nvPr>
            <p:ph type="body" sz="quarter" idx="114" hasCustomPrompt="1"/>
          </p:nvPr>
        </p:nvSpPr>
        <p:spPr>
          <a:xfrm>
            <a:off x="5744682" y="781186"/>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24" name="Text Placeholder 29"/>
          <p:cNvSpPr>
            <a:spLocks noGrp="1"/>
          </p:cNvSpPr>
          <p:nvPr>
            <p:ph type="body" sz="quarter" idx="115"/>
          </p:nvPr>
        </p:nvSpPr>
        <p:spPr>
          <a:xfrm>
            <a:off x="6532211" y="781186"/>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25" name="Text Placeholder 15"/>
          <p:cNvSpPr>
            <a:spLocks noGrp="1"/>
          </p:cNvSpPr>
          <p:nvPr>
            <p:ph type="body" sz="quarter" idx="116" hasCustomPrompt="1"/>
          </p:nvPr>
        </p:nvSpPr>
        <p:spPr>
          <a:xfrm>
            <a:off x="5744682" y="4744466"/>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26" name="Picture Placeholder 8"/>
          <p:cNvSpPr>
            <a:spLocks noGrp="1"/>
          </p:cNvSpPr>
          <p:nvPr>
            <p:ph type="pic" sz="quarter" idx="117"/>
          </p:nvPr>
        </p:nvSpPr>
        <p:spPr>
          <a:xfrm>
            <a:off x="4931727" y="4744466"/>
            <a:ext cx="548772" cy="548772"/>
          </a:xfrm>
        </p:spPr>
        <p:txBody>
          <a:bodyPr lIns="91440" tIns="91440" rIns="91440" bIns="91440"/>
          <a:lstStyle>
            <a:lvl1pPr>
              <a:defRPr sz="1000"/>
            </a:lvl1pPr>
          </a:lstStyle>
          <a:p>
            <a:endParaRPr lang="en-US" dirty="0"/>
          </a:p>
        </p:txBody>
      </p:sp>
      <p:sp>
        <p:nvSpPr>
          <p:cNvPr id="227" name="Text Placeholder 29"/>
          <p:cNvSpPr>
            <a:spLocks noGrp="1"/>
          </p:cNvSpPr>
          <p:nvPr>
            <p:ph type="body" sz="quarter" idx="118"/>
          </p:nvPr>
        </p:nvSpPr>
        <p:spPr>
          <a:xfrm>
            <a:off x="6532211" y="4744466"/>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40"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6" name="Rectangle 2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886459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6008832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770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1883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Tree>
    <p:extLst>
      <p:ext uri="{BB962C8B-B14F-4D97-AF65-F5344CB8AC3E}">
        <p14:creationId xmlns:p14="http://schemas.microsoft.com/office/powerpoint/2010/main" val="33083929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72122"/>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6/11/2018</a:t>
            </a:fld>
            <a:endParaRPr lang="en-US" dirty="0"/>
          </a:p>
        </p:txBody>
      </p:sp>
      <p:sp>
        <p:nvSpPr>
          <p:cNvPr id="7" name="Title 1"/>
          <p:cNvSpPr>
            <a:spLocks noGrp="1"/>
          </p:cNvSpPr>
          <p:nvPr>
            <p:ph type="title" hasCustomPrompt="1"/>
          </p:nvPr>
        </p:nvSpPr>
        <p:spPr bwMode="auto">
          <a:xfrm>
            <a:off x="366270" y="2205464"/>
            <a:ext cx="8534315" cy="2438400"/>
          </a:xfrm>
          <a:noFill/>
        </p:spPr>
        <p:txBody>
          <a:bodyPr lIns="195067" tIns="121917" rIns="195067" bIns="121917" anchor="t" anchorCtr="0"/>
          <a:lstStyle>
            <a:lvl1pPr>
              <a:defRPr sz="71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28120217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2801563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dirty="0">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a:alphaModFix amt="40000"/>
          </a:blip>
          <a:srcRect t="8627" b="8626"/>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207795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rgbClr val="008774"/>
                </a:solidFill>
              </a:defRPr>
            </a:lvl1pPr>
          </a:lstStyle>
          <a:p>
            <a:r>
              <a:rPr lang="en-US" dirty="0"/>
              <a:t>Click to edit Master title style</a:t>
            </a:r>
          </a:p>
        </p:txBody>
      </p:sp>
    </p:spTree>
    <p:extLst>
      <p:ext uri="{BB962C8B-B14F-4D97-AF65-F5344CB8AC3E}">
        <p14:creationId xmlns:p14="http://schemas.microsoft.com/office/powerpoint/2010/main" val="230266733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atin typeface="+mn-lt"/>
              </a:defRPr>
            </a:lvl1pPr>
            <a:lvl2pPr>
              <a:defRPr sz="2600" b="0">
                <a:latin typeface="+mn-lt"/>
              </a:defRPr>
            </a:lvl2pPr>
            <a:lvl3pPr>
              <a:defRPr sz="2400" b="0">
                <a:latin typeface="+mn-lt"/>
              </a:defRPr>
            </a:lvl3pPr>
            <a:lvl4pPr>
              <a:defRPr sz="2200" b="0">
                <a:latin typeface="+mn-lt"/>
              </a:defRPr>
            </a:lvl4pPr>
            <a:lvl5pPr>
              <a:defRPr sz="20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3600" b="1"/>
            </a:lvl1pPr>
          </a:lstStyle>
          <a:p>
            <a:r>
              <a:rPr lang="en-US" dirty="0"/>
              <a:t>Click to edit Master title style</a:t>
            </a:r>
          </a:p>
        </p:txBody>
      </p:sp>
    </p:spTree>
    <p:extLst>
      <p:ext uri="{BB962C8B-B14F-4D97-AF65-F5344CB8AC3E}">
        <p14:creationId xmlns:p14="http://schemas.microsoft.com/office/powerpoint/2010/main" val="125612967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8500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242529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7081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663753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507569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theme" Target="../theme/theme10.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image" Target="../media/image5.png"/><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theme" Target="../theme/theme4.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image" Target="../media/image5.png"/><Relationship Id="rId2" Type="http://schemas.openxmlformats.org/officeDocument/2006/relationships/slideLayout" Target="../slideLayouts/slideLayout93.xml"/><Relationship Id="rId16" Type="http://schemas.openxmlformats.org/officeDocument/2006/relationships/theme" Target="../theme/theme5.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6.xml"/><Relationship Id="rId1"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7.xml"/><Relationship Id="rId1"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8.xml"/><Relationship Id="rId1"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5" Type="http://schemas.openxmlformats.org/officeDocument/2006/relationships/image" Target="../media/image10.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80" r:id="rId12"/>
    <p:sldLayoutId id="214748378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t>
            </a:r>
            <a:r>
              <a:rPr lang="en-US" sz="1200" b="0" dirty="0" err="1">
                <a:solidFill>
                  <a:schemeClr val="bg2">
                    <a:lumMod val="75000"/>
                  </a:schemeClr>
                </a:solidFill>
              </a:rPr>
              <a:t>LinuxAzure</a:t>
            </a:r>
            <a:r>
              <a:rPr lang="en-US" sz="1200" b="0" dirty="0">
                <a:solidFill>
                  <a:schemeClr val="bg2">
                    <a:lumMod val="75000"/>
                  </a:schemeClr>
                </a:solidFill>
              </a:rPr>
              <a:t> @ITProGuru</a:t>
            </a:r>
          </a:p>
        </p:txBody>
      </p:sp>
    </p:spTree>
    <p:extLst>
      <p:ext uri="{BB962C8B-B14F-4D97-AF65-F5344CB8AC3E}">
        <p14:creationId xmlns:p14="http://schemas.microsoft.com/office/powerpoint/2010/main" val="1965893768"/>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C00CE-8F67-4F0C-8722-C6FC1D2194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F0A695-C2CE-4381-B463-37D69ADCBA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C9F5F-4E36-4416-A1CC-FD84FCDEA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93C64-7AE5-4241-A504-71455322F0AE}" type="datetimeFigureOut">
              <a:rPr lang="en-US" smtClean="0"/>
              <a:t>6/11/2018</a:t>
            </a:fld>
            <a:endParaRPr lang="en-US"/>
          </a:p>
        </p:txBody>
      </p:sp>
      <p:sp>
        <p:nvSpPr>
          <p:cNvPr id="5" name="Footer Placeholder 4">
            <a:extLst>
              <a:ext uri="{FF2B5EF4-FFF2-40B4-BE49-F238E27FC236}">
                <a16:creationId xmlns:a16="http://schemas.microsoft.com/office/drawing/2014/main" id="{DCE707F0-4D5D-4C21-802C-1107889E41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F1B09D-C4DB-4A7E-9DF7-C461CEE320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395EA-8F53-45A0-A873-40F51A14CB63}" type="slidenum">
              <a:rPr lang="en-US" smtClean="0"/>
              <a:t>‹#›</a:t>
            </a:fld>
            <a:endParaRPr lang="en-US"/>
          </a:p>
        </p:txBody>
      </p:sp>
    </p:spTree>
    <p:extLst>
      <p:ext uri="{BB962C8B-B14F-4D97-AF65-F5344CB8AC3E}">
        <p14:creationId xmlns:p14="http://schemas.microsoft.com/office/powerpoint/2010/main" val="31191219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t>
            </a:r>
            <a:r>
              <a:rPr lang="en-US" sz="1200" b="0" dirty="0" err="1">
                <a:solidFill>
                  <a:schemeClr val="bg2">
                    <a:lumMod val="75000"/>
                  </a:schemeClr>
                </a:solidFill>
              </a:rPr>
              <a:t>LinuxAzure</a:t>
            </a:r>
            <a:r>
              <a:rPr lang="en-US" sz="1200" b="0" dirty="0">
                <a:solidFill>
                  <a:schemeClr val="bg2">
                    <a:lumMod val="75000"/>
                  </a:schemeClr>
                </a:solidFill>
              </a:rPr>
              <a:t> @ITProGuru</a:t>
            </a:r>
          </a:p>
        </p:txBody>
      </p:sp>
    </p:spTree>
    <p:extLst>
      <p:ext uri="{BB962C8B-B14F-4D97-AF65-F5344CB8AC3E}">
        <p14:creationId xmlns:p14="http://schemas.microsoft.com/office/powerpoint/2010/main" val="254908763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8601"/>
            <a:ext cx="11734800" cy="640080"/>
          </a:xfrm>
          <a:prstGeom prst="rect">
            <a:avLst/>
          </a:prstGeom>
        </p:spPr>
        <p:txBody>
          <a:bodyPr vert="horz" lIns="137160" tIns="45720" rIns="137160" bIns="137160" rtlCol="0" anchor="t" anchorCtr="0">
            <a:noAutofit/>
          </a:bodyPr>
          <a:lstStyle/>
          <a:p>
            <a:r>
              <a:rPr lang="en-US" dirty="0"/>
              <a:t>Click to edit Master title style</a:t>
            </a:r>
          </a:p>
        </p:txBody>
      </p:sp>
      <p:sp>
        <p:nvSpPr>
          <p:cNvPr id="3" name="Text Placeholder 2"/>
          <p:cNvSpPr>
            <a:spLocks noGrp="1"/>
          </p:cNvSpPr>
          <p:nvPr>
            <p:ph type="body" idx="1"/>
          </p:nvPr>
        </p:nvSpPr>
        <p:spPr>
          <a:xfrm>
            <a:off x="228600" y="1546239"/>
            <a:ext cx="11734800" cy="4478657"/>
          </a:xfrm>
          <a:prstGeom prst="rect">
            <a:avLst/>
          </a:prstGeom>
        </p:spPr>
        <p:txBody>
          <a:bodyPr vert="horz" lIns="137160" tIns="137160" rIns="137160" bIns="137160" rtlCol="0">
            <a:noAutofit/>
          </a:bodyPr>
          <a:lstStyle/>
          <a:p>
            <a:pPr lvl="0"/>
            <a:r>
              <a:rPr lang="en-US" dirty="0"/>
              <a:t>Click to edit Master text styles</a:t>
            </a:r>
          </a:p>
          <a:p>
            <a:pPr lvl="1"/>
            <a:r>
              <a:rPr lang="en-US" dirty="0"/>
              <a:t>First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646695" y="6482096"/>
            <a:ext cx="316706" cy="200485"/>
          </a:xfrm>
          <a:prstGeom prst="rect">
            <a:avLst/>
          </a:prstGeom>
        </p:spPr>
        <p:txBody>
          <a:bodyPr vert="horz" lIns="0" tIns="0" rIns="0" bIns="0" rtlCol="0" anchor="ctr"/>
          <a:lstStyle>
            <a:lvl1pPr algn="r">
              <a:defRPr sz="1200">
                <a:solidFill>
                  <a:schemeClr val="tx1"/>
                </a:solidFill>
                <a:latin typeface="Segoe UI" panose="020B0502040204020203" pitchFamily="34" charset="0"/>
                <a:cs typeface="Segoe UI" panose="020B0502040204020203" pitchFamily="34" charset="0"/>
              </a:defRPr>
            </a:lvl1pPr>
          </a:lstStyle>
          <a:p>
            <a:fld id="{39E01B21-706C-4CF8-9DD5-E21775540E89}" type="slidenum">
              <a:rPr lang="en-US" smtClean="0"/>
              <a:pPr/>
              <a:t>‹#›</a:t>
            </a:fld>
            <a:endParaRPr lang="en-US" dirty="0"/>
          </a:p>
        </p:txBody>
      </p:sp>
      <p:sp>
        <p:nvSpPr>
          <p:cNvPr id="23" name="AutoShape 3"/>
          <p:cNvSpPr>
            <a:spLocks noChangeAspect="1" noChangeArrowheads="1" noTextEdit="1"/>
          </p:cNvSpPr>
          <p:nvPr userDrawn="1"/>
        </p:nvSpPr>
        <p:spPr bwMode="auto">
          <a:xfrm>
            <a:off x="228600" y="6495880"/>
            <a:ext cx="868680" cy="18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9" name="Picture 18" descr="Microsoft_logo_(2012).svg.png">
            <a:extLst>
              <a:ext uri="{FF2B5EF4-FFF2-40B4-BE49-F238E27FC236}">
                <a16:creationId xmlns:a16="http://schemas.microsoft.com/office/drawing/2014/main" id="{6A0BA61C-E7C6-4EC4-87FC-621CAC6B5145}"/>
              </a:ext>
            </a:extLst>
          </p:cNvPr>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274899188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Lst>
  <p:hf hdr="0" ftr="0" dt="0"/>
  <p:txStyles>
    <p:titleStyle>
      <a:lvl1pPr algn="l" defTabSz="914400" rtl="0" eaLnBrk="1" latinLnBrk="0" hangingPunct="1">
        <a:lnSpc>
          <a:spcPct val="90000"/>
        </a:lnSpc>
        <a:spcBef>
          <a:spcPct val="0"/>
        </a:spcBef>
        <a:buNone/>
        <a:defRPr sz="3600" kern="1200" spc="-10" baseline="0">
          <a:solidFill>
            <a:schemeClr val="accent1"/>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descr="Microsoft_logo_(2012).svg.png"/>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388908448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028473"/>
      </p:ext>
    </p:extLst>
  </p:cSld>
  <p:clrMap bg1="dk1" tx1="lt1" bg2="dk2" tx2="lt2" accent1="accent1" accent2="accent2" accent3="accent3" accent4="accent4" accent5="accent5" accent6="accent6" hlink="hlink" folHlink="folHlink"/>
  <p:sldLayoutIdLst>
    <p:sldLayoutId id="2147483771" r:id="rId1"/>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MS PGothic" pitchFamily="34" charset="-128"/>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64276284"/>
      </p:ext>
    </p:extLst>
  </p:cSld>
  <p:clrMap bg1="dk1" tx1="lt1" bg2="dk2" tx2="lt2" accent1="accent1" accent2="accent2" accent3="accent3" accent4="accent4" accent5="accent5" accent6="accent6" hlink="hlink" folHlink="folHlink"/>
  <p:sldLayoutIdLst>
    <p:sldLayoutId id="2147483773"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54903668"/>
      </p:ext>
    </p:extLst>
  </p:cSld>
  <p:clrMap bg1="lt1" tx1="dk1" bg2="lt2" tx2="dk2" accent1="accent1" accent2="accent2" accent3="accent3" accent4="accent4" accent5="accent5" accent6="accent6" hlink="hlink" folHlink="folHlink"/>
  <p:sldLayoutIdLst>
    <p:sldLayoutId id="2147483775"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03234302"/>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8.xml"/><Relationship Id="rId1" Type="http://schemas.openxmlformats.org/officeDocument/2006/relationships/slideLayout" Target="../slideLayouts/slideLayout107.xml"/><Relationship Id="rId4" Type="http://schemas.openxmlformats.org/officeDocument/2006/relationships/image" Target="../media/image78.emf"/></Relationships>
</file>

<file path=ppt/slides/_rels/slide1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8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image" Target="../media/image98.png"/><Relationship Id="rId3" Type="http://schemas.microsoft.com/office/2007/relationships/hdphoto" Target="../media/hdphoto1.wdp"/><Relationship Id="rId7"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109.xml"/><Relationship Id="rId6" Type="http://schemas.openxmlformats.org/officeDocument/2006/relationships/image" Target="../media/image96.png"/><Relationship Id="rId5" Type="http://schemas.microsoft.com/office/2007/relationships/hdphoto" Target="../media/hdphoto2.wdp"/><Relationship Id="rId10" Type="http://schemas.openxmlformats.org/officeDocument/2006/relationships/image" Target="../media/image100.png"/><Relationship Id="rId4" Type="http://schemas.openxmlformats.org/officeDocument/2006/relationships/image" Target="../media/image95.png"/><Relationship Id="rId9" Type="http://schemas.openxmlformats.org/officeDocument/2006/relationships/image" Target="../media/image99.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02.png"/><Relationship Id="rId3" Type="http://schemas.openxmlformats.org/officeDocument/2006/relationships/diagramLayout" Target="../diagrams/layout2.xml"/><Relationship Id="rId7" Type="http://schemas.openxmlformats.org/officeDocument/2006/relationships/image" Target="../media/image101.jpeg"/><Relationship Id="rId12" Type="http://schemas.microsoft.com/office/2007/relationships/diagramDrawing" Target="../diagrams/drawing3.xml"/><Relationship Id="rId2" Type="http://schemas.openxmlformats.org/officeDocument/2006/relationships/diagramData" Target="../diagrams/data2.xml"/><Relationship Id="rId1" Type="http://schemas.openxmlformats.org/officeDocument/2006/relationships/slideLayout" Target="../slideLayouts/slideLayout112.xml"/><Relationship Id="rId6" Type="http://schemas.microsoft.com/office/2007/relationships/diagramDrawing" Target="../diagrams/drawing2.xml"/><Relationship Id="rId11" Type="http://schemas.openxmlformats.org/officeDocument/2006/relationships/diagramColors" Target="../diagrams/colors3.xml"/><Relationship Id="rId5" Type="http://schemas.openxmlformats.org/officeDocument/2006/relationships/diagramColors" Target="../diagrams/colors2.xml"/><Relationship Id="rId10" Type="http://schemas.openxmlformats.org/officeDocument/2006/relationships/diagramQuickStyle" Target="../diagrams/quickStyle3.xml"/><Relationship Id="rId4" Type="http://schemas.openxmlformats.org/officeDocument/2006/relationships/diagramQuickStyle" Target="../diagrams/quickStyle2.xml"/><Relationship Id="rId9"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10.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10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raining.linuxfoundation.org/certification/lfcs" TargetMode="External"/><Relationship Id="rId2" Type="http://schemas.openxmlformats.org/officeDocument/2006/relationships/notesSlide" Target="../notesSlides/notesSlide1.xml"/><Relationship Id="rId1" Type="http://schemas.openxmlformats.org/officeDocument/2006/relationships/slideLayout" Target="../slideLayouts/slideLayout1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2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18.png"/></Relationships>
</file>

<file path=ppt/slides/_rels/slide2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4.xml"/></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en.wikipedia.org/wiki/List_of_Linux_distributions" TargetMode="External"/><Relationship Id="rId1" Type="http://schemas.openxmlformats.org/officeDocument/2006/relationships/slideLayout" Target="../slideLayouts/slideLayout114.xml"/></Relationships>
</file>

<file path=ppt/slides/_rels/slide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8.xml.rels><?xml version="1.0" encoding="UTF-8" standalone="yes"?>
<Relationships xmlns="http://schemas.openxmlformats.org/package/2006/relationships"><Relationship Id="rId2" Type="http://schemas.openxmlformats.org/officeDocument/2006/relationships/hyperlink" Target="https://opensource.org/licenses" TargetMode="External"/><Relationship Id="rId1" Type="http://schemas.openxmlformats.org/officeDocument/2006/relationships/slideLayout" Target="../slideLayouts/slideLayout114.xml"/></Relationships>
</file>

<file path=ppt/slides/_rels/slide3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virtual-machines/linux/tutorial-manage-disks" TargetMode="External"/><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6.png"/><Relationship Id="rId7" Type="http://schemas.openxmlformats.org/officeDocument/2006/relationships/hyperlink" Target="https://opensourcehub.microsoft.com/" TargetMode="External"/><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7.xml"/><Relationship Id="rId6" Type="http://schemas.openxmlformats.org/officeDocument/2006/relationships/image" Target="../media/image19.png"/><Relationship Id="rId11" Type="http://schemas.openxmlformats.org/officeDocument/2006/relationships/image" Target="../media/image23.emf"/><Relationship Id="rId5" Type="http://schemas.openxmlformats.org/officeDocument/2006/relationships/image" Target="../media/image18.png"/><Relationship Id="rId15" Type="http://schemas.openxmlformats.org/officeDocument/2006/relationships/image" Target="../media/image27.emf"/><Relationship Id="rId10" Type="http://schemas.openxmlformats.org/officeDocument/2006/relationships/image" Target="../media/image22.png"/><Relationship Id="rId4" Type="http://schemas.openxmlformats.org/officeDocument/2006/relationships/image" Target="../media/image17.jpeg"/><Relationship Id="rId9" Type="http://schemas.openxmlformats.org/officeDocument/2006/relationships/image" Target="../media/image21.pn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png"/><Relationship Id="rId3" Type="http://schemas.openxmlformats.org/officeDocument/2006/relationships/image" Target="../media/image28.png"/><Relationship Id="rId21" Type="http://schemas.openxmlformats.org/officeDocument/2006/relationships/image" Target="../media/image46.jpe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jpe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emf"/><Relationship Id="rId2" Type="http://schemas.openxmlformats.org/officeDocument/2006/relationships/notesSlide" Target="../notesSlides/notesSlide7.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1" Type="http://schemas.openxmlformats.org/officeDocument/2006/relationships/slideLayout" Target="../slideLayouts/slideLayout105.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jp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10" Type="http://schemas.openxmlformats.org/officeDocument/2006/relationships/image" Target="../media/image35.emf"/><Relationship Id="rId19" Type="http://schemas.openxmlformats.org/officeDocument/2006/relationships/image" Target="../media/image44.png"/><Relationship Id="rId31" Type="http://schemas.openxmlformats.org/officeDocument/2006/relationships/image" Target="../media/image56.png"/><Relationship Id="rId44" Type="http://schemas.openxmlformats.org/officeDocument/2006/relationships/image" Target="../media/image69.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jpe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jpg"/><Relationship Id="rId8" Type="http://schemas.openxmlformats.org/officeDocument/2006/relationships/image" Target="../media/image33.png"/><Relationship Id="rId51"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1" y="1838263"/>
            <a:ext cx="11713149" cy="2590357"/>
          </a:xfrm>
        </p:spPr>
        <p:txBody>
          <a:bodyPr>
            <a:normAutofit fontScale="90000"/>
          </a:bodyPr>
          <a:lstStyle/>
          <a:p>
            <a:r>
              <a:rPr lang="en-US" b="1" dirty="0"/>
              <a:t>Linux On Azure Preparation Training</a:t>
            </a:r>
            <a:br>
              <a:rPr lang="en-US" b="1" dirty="0"/>
            </a:br>
            <a:r>
              <a:rPr lang="en-US" dirty="0"/>
              <a:t>Introduction to OSS </a:t>
            </a:r>
            <a:br>
              <a:rPr lang="en-US" dirty="0"/>
            </a:br>
            <a:r>
              <a:rPr lang="en-US" sz="4500" dirty="0"/>
              <a:t>The history of Linux &amp; Why do we care: How OSS drives Azure consumption</a:t>
            </a:r>
          </a:p>
        </p:txBody>
      </p:sp>
      <p:sp>
        <p:nvSpPr>
          <p:cNvPr id="2" name="Text Placeholder 1"/>
          <p:cNvSpPr>
            <a:spLocks noGrp="1"/>
          </p:cNvSpPr>
          <p:nvPr>
            <p:ph type="body" sz="quarter" idx="14"/>
          </p:nvPr>
        </p:nvSpPr>
        <p:spPr>
          <a:xfrm>
            <a:off x="269300" y="4624551"/>
            <a:ext cx="6723187" cy="1137306"/>
          </a:xfrm>
        </p:spPr>
        <p:txBody>
          <a:bodyPr/>
          <a:lstStyle/>
          <a:p>
            <a:r>
              <a:rPr lang="en-US" dirty="0"/>
              <a:t>Mohd Mishal</a:t>
            </a:r>
          </a:p>
          <a:p>
            <a:r>
              <a:rPr lang="en-US" dirty="0"/>
              <a:t>Clouds Consultant | MCT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6450" y="4918894"/>
            <a:ext cx="2286000" cy="1685925"/>
          </a:xfrm>
          <a:prstGeom prst="rect">
            <a:avLst/>
          </a:prstGeom>
        </p:spPr>
      </p:pic>
    </p:spTree>
    <p:extLst>
      <p:ext uri="{BB962C8B-B14F-4D97-AF65-F5344CB8AC3E}">
        <p14:creationId xmlns:p14="http://schemas.microsoft.com/office/powerpoint/2010/main" val="231964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69240" y="289960"/>
            <a:ext cx="11743099" cy="152549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Why Linux on Azure</a:t>
            </a:r>
          </a:p>
        </p:txBody>
      </p:sp>
      <p:sp>
        <p:nvSpPr>
          <p:cNvPr id="7" name="TextBox 6"/>
          <p:cNvSpPr txBox="1"/>
          <p:nvPr/>
        </p:nvSpPr>
        <p:spPr>
          <a:xfrm>
            <a:off x="1623215" y="1833800"/>
            <a:ext cx="8361962" cy="2927388"/>
          </a:xfrm>
          <a:prstGeom prst="rect">
            <a:avLst/>
          </a:prstGeom>
          <a:noFill/>
        </p:spPr>
        <p:txBody>
          <a:bodyP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Our customers want it!</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Roughly 1 out of 3 VMs run Linux &amp; OSS</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Enterprise grade cloud leadership</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Only true hybrid cloud</a:t>
            </a:r>
          </a:p>
        </p:txBody>
      </p:sp>
      <p:grpSp>
        <p:nvGrpSpPr>
          <p:cNvPr id="8" name="Group 7"/>
          <p:cNvGrpSpPr/>
          <p:nvPr/>
        </p:nvGrpSpPr>
        <p:grpSpPr>
          <a:xfrm rot="18900000">
            <a:off x="736944" y="1843148"/>
            <a:ext cx="442254" cy="297600"/>
            <a:chOff x="8913812" y="1031876"/>
            <a:chExt cx="1524000" cy="1025524"/>
          </a:xfrm>
          <a:solidFill>
            <a:srgbClr val="BAD80A"/>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1" name="Rectangle 20"/>
          <p:cNvSpPr/>
          <p:nvPr/>
        </p:nvSpPr>
        <p:spPr>
          <a:xfrm>
            <a:off x="1558" y="5221851"/>
            <a:ext cx="12190443" cy="1629438"/>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 name="TextBox 22"/>
          <p:cNvSpPr txBox="1"/>
          <p:nvPr/>
        </p:nvSpPr>
        <p:spPr>
          <a:xfrm>
            <a:off x="1643446" y="5693407"/>
            <a:ext cx="10847363" cy="633412"/>
          </a:xfrm>
          <a:prstGeom prst="rect">
            <a:avLst/>
          </a:prstGeom>
          <a:noFill/>
          <a:ln>
            <a:noFill/>
          </a:ln>
        </p:spPr>
        <p:txBody>
          <a:bodyPr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ysClr val="windowText" lastClr="000000"/>
                </a:solidFill>
                <a:effectLst/>
                <a:uLnTx/>
                <a:uFillTx/>
                <a:latin typeface="Segoe UI Light"/>
                <a:ea typeface="+mn-ea"/>
                <a:cs typeface="+mn-cs"/>
              </a:rPr>
              <a:t>Our goal is to be the most complete and </a:t>
            </a:r>
            <a:r>
              <a:rPr kumimoji="0" lang="en-US" sz="3529" b="0" i="1" u="none" strike="noStrike" kern="0" cap="none" spc="0" normalizeH="0" baseline="0" noProof="0" dirty="0">
                <a:ln>
                  <a:noFill/>
                </a:ln>
                <a:solidFill>
                  <a:sysClr val="windowText" lastClr="000000"/>
                </a:solidFill>
                <a:effectLst/>
                <a:uLnTx/>
                <a:uFillTx/>
                <a:latin typeface="Segoe UI Light"/>
                <a:ea typeface="+mn-ea"/>
                <a:cs typeface="+mn-cs"/>
              </a:rPr>
              <a:t>open</a:t>
            </a:r>
            <a:r>
              <a:rPr kumimoji="0" lang="en-US" sz="3529" b="0" i="0" u="none" strike="noStrike" kern="0" cap="none" spc="0" normalizeH="0" baseline="0" noProof="0" dirty="0">
                <a:ln>
                  <a:noFill/>
                </a:ln>
                <a:solidFill>
                  <a:sysClr val="windowText" lastClr="000000"/>
                </a:solidFill>
                <a:effectLst/>
                <a:uLnTx/>
                <a:uFillTx/>
                <a:latin typeface="Segoe UI Light"/>
                <a:ea typeface="+mn-ea"/>
                <a:cs typeface="+mn-cs"/>
              </a:rPr>
              <a:t> cloud</a:t>
            </a:r>
            <a:endParaRPr kumimoji="0" lang="en-US" sz="3529" b="0" i="0" u="sng" strike="noStrike" kern="0" cap="none" spc="0" normalizeH="0" baseline="0" noProof="0" dirty="0">
              <a:ln>
                <a:noFill/>
              </a:ln>
              <a:solidFill>
                <a:sysClr val="windowText" lastClr="000000"/>
              </a:solidFill>
              <a:effectLst/>
              <a:uLnTx/>
              <a:uFillTx/>
              <a:latin typeface="Segoe UI Light"/>
              <a:ea typeface="+mn-ea"/>
              <a:cs typeface="+mn-cs"/>
            </a:endParaRPr>
          </a:p>
        </p:txBody>
      </p:sp>
      <p:grpSp>
        <p:nvGrpSpPr>
          <p:cNvPr id="24" name="Group 23"/>
          <p:cNvGrpSpPr/>
          <p:nvPr/>
        </p:nvGrpSpPr>
        <p:grpSpPr>
          <a:xfrm rot="18900000">
            <a:off x="736944" y="2645364"/>
            <a:ext cx="442254" cy="297600"/>
            <a:chOff x="8913812" y="1031876"/>
            <a:chExt cx="1524000" cy="1025524"/>
          </a:xfrm>
          <a:solidFill>
            <a:srgbClr val="BAD80A"/>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7" name="Group 26"/>
          <p:cNvGrpSpPr/>
          <p:nvPr/>
        </p:nvGrpSpPr>
        <p:grpSpPr>
          <a:xfrm rot="18900000">
            <a:off x="736944" y="3456694"/>
            <a:ext cx="442254" cy="297600"/>
            <a:chOff x="8913812" y="1031876"/>
            <a:chExt cx="1524000" cy="1025524"/>
          </a:xfrm>
          <a:solidFill>
            <a:srgbClr val="BAD80A"/>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rot="18900000">
            <a:off x="736944" y="4258910"/>
            <a:ext cx="442254" cy="297600"/>
            <a:chOff x="8913812" y="1031876"/>
            <a:chExt cx="1524000" cy="1025524"/>
          </a:xfrm>
          <a:solidFill>
            <a:srgbClr val="BAD80A"/>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33" name="Freeform 99"/>
          <p:cNvSpPr>
            <a:spLocks noChangeAspect="1"/>
          </p:cNvSpPr>
          <p:nvPr/>
        </p:nvSpPr>
        <p:spPr bwMode="black">
          <a:xfrm>
            <a:off x="717452" y="5817911"/>
            <a:ext cx="564934" cy="41397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34" name="Group 33"/>
          <p:cNvGrpSpPr>
            <a:grpSpLocks/>
          </p:cNvGrpSpPr>
          <p:nvPr/>
        </p:nvGrpSpPr>
        <p:grpSpPr bwMode="auto">
          <a:xfrm flipH="1">
            <a:off x="7082691" y="1905389"/>
            <a:ext cx="4228448" cy="3342918"/>
            <a:chOff x="2348247" y="1709773"/>
            <a:chExt cx="7397345" cy="5322534"/>
          </a:xfrm>
        </p:grpSpPr>
        <p:pic>
          <p:nvPicPr>
            <p:cNvPr id="91148" name="Picture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9" name="Picture 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46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images in the Azure Marketplace</a:t>
            </a:r>
          </a:p>
        </p:txBody>
      </p:sp>
      <p:sp>
        <p:nvSpPr>
          <p:cNvPr id="3" name="Text Placeholder 2"/>
          <p:cNvSpPr>
            <a:spLocks noGrp="1"/>
          </p:cNvSpPr>
          <p:nvPr>
            <p:ph type="body" sz="quarter" idx="10"/>
          </p:nvPr>
        </p:nvSpPr>
        <p:spPr>
          <a:xfrm>
            <a:off x="269239" y="1189495"/>
            <a:ext cx="11653523" cy="5021732"/>
          </a:xfrm>
        </p:spPr>
        <p:txBody>
          <a:bodyPr/>
          <a:lstStyle/>
          <a:p>
            <a:r>
              <a:rPr lang="en-US" dirty="0"/>
              <a:t>Azure Endorsed Linux Distributions</a:t>
            </a:r>
            <a:endParaRPr lang="en-US" dirty="0">
              <a:solidFill>
                <a:schemeClr val="tx1"/>
              </a:solidFill>
            </a:endParaRPr>
          </a:p>
          <a:p>
            <a:pPr lvl="1">
              <a:spcBef>
                <a:spcPts val="588"/>
              </a:spcBef>
            </a:pPr>
            <a:r>
              <a:rPr lang="en-US" dirty="0"/>
              <a:t>Published, maintained and supported by partners, curated &amp; tested by Microsoft</a:t>
            </a:r>
          </a:p>
          <a:p>
            <a:pPr lvl="1">
              <a:spcBef>
                <a:spcPts val="588"/>
              </a:spcBef>
            </a:pPr>
            <a:r>
              <a:rPr lang="en-US" dirty="0"/>
              <a:t>Most endorsed distros maintain repos in each Azure region for fast updating</a:t>
            </a:r>
          </a:p>
          <a:p>
            <a:pPr lvl="1">
              <a:spcBef>
                <a:spcPts val="1765"/>
              </a:spcBef>
            </a:pPr>
            <a:r>
              <a:rPr lang="en-US" dirty="0"/>
              <a:t>Standard Images</a:t>
            </a:r>
          </a:p>
          <a:p>
            <a:pPr marL="771740" lvl="3" indent="-336080">
              <a:spcBef>
                <a:spcPts val="392"/>
              </a:spcBef>
              <a:buClr>
                <a:schemeClr val="tx2"/>
              </a:buClr>
            </a:pPr>
            <a:r>
              <a:rPr lang="en-US" b="1" dirty="0"/>
              <a:t>Customers </a:t>
            </a:r>
            <a:r>
              <a:rPr lang="en-US" dirty="0"/>
              <a:t>can contact Linux vendor/partner for Linux support</a:t>
            </a:r>
          </a:p>
          <a:p>
            <a:pPr marL="771740" lvl="3" indent="-336080">
              <a:spcBef>
                <a:spcPts val="588"/>
              </a:spcBef>
              <a:buClr>
                <a:schemeClr val="tx2"/>
              </a:buClr>
            </a:pPr>
            <a:r>
              <a:rPr lang="en-US" dirty="0"/>
              <a:t>Azure-related platform issues supported by Microsoft</a:t>
            </a:r>
          </a:p>
          <a:p>
            <a:pPr marL="771740" lvl="3" indent="-336080">
              <a:spcBef>
                <a:spcPts val="588"/>
              </a:spcBef>
              <a:buClr>
                <a:schemeClr val="tx2"/>
              </a:buClr>
            </a:pPr>
            <a:r>
              <a:rPr lang="en-US" dirty="0"/>
              <a:t>Limited support for Linux issues -- from Microsoft</a:t>
            </a:r>
          </a:p>
          <a:p>
            <a:pPr lvl="1">
              <a:spcBef>
                <a:spcPts val="2353"/>
              </a:spcBef>
            </a:pPr>
            <a:r>
              <a:rPr lang="en-US" dirty="0"/>
              <a:t>Premium Images</a:t>
            </a:r>
          </a:p>
          <a:p>
            <a:pPr marL="771740" lvl="3" indent="-336080">
              <a:spcBef>
                <a:spcPts val="392"/>
              </a:spcBef>
              <a:buClr>
                <a:srgbClr val="68217A"/>
              </a:buClr>
            </a:pPr>
            <a:r>
              <a:rPr lang="en-US" b="1" dirty="0"/>
              <a:t>Microsoft engages </a:t>
            </a:r>
            <a:r>
              <a:rPr lang="en-US" dirty="0"/>
              <a:t>the Linux vendor/partner on behalf of the customer for support </a:t>
            </a:r>
          </a:p>
          <a:p>
            <a:pPr marL="771740" lvl="3" indent="-336080">
              <a:spcBef>
                <a:spcPts val="588"/>
              </a:spcBef>
              <a:buClr>
                <a:srgbClr val="68217A"/>
              </a:buClr>
            </a:pPr>
            <a:r>
              <a:rPr lang="en-US" dirty="0"/>
              <a:t>Includes updates, patches, and support through 24x7 web, email, chat and phone </a:t>
            </a:r>
          </a:p>
          <a:p>
            <a:pPr marL="771740" lvl="3" indent="-336080">
              <a:spcBef>
                <a:spcPts val="588"/>
              </a:spcBef>
              <a:buClr>
                <a:srgbClr val="68217A"/>
              </a:buClr>
            </a:pPr>
            <a:r>
              <a:rPr lang="en-US" dirty="0"/>
              <a:t>Available for Red Hat Enterprise Linux and SUSE Linux Enterprise Server </a:t>
            </a:r>
          </a:p>
          <a:p>
            <a:endParaRPr lang="en-US" dirty="0">
              <a:solidFill>
                <a:schemeClr val="tx1"/>
              </a:solidFill>
            </a:endParaRPr>
          </a:p>
        </p:txBody>
      </p:sp>
      <p:pic>
        <p:nvPicPr>
          <p:cNvPr id="26" name="Picture 25"/>
          <p:cNvPicPr>
            <a:picLocks/>
          </p:cNvPicPr>
          <p:nvPr/>
        </p:nvPicPr>
        <p:blipFill>
          <a:blip r:embed="rId3">
            <a:extLst>
              <a:ext uri="{28A0092B-C50C-407E-A947-70E740481C1C}">
                <a14:useLocalDpi xmlns:a14="http://schemas.microsoft.com/office/drawing/2010/main" val="0"/>
              </a:ext>
            </a:extLst>
          </a:blip>
          <a:stretch>
            <a:fillRect/>
          </a:stretch>
        </p:blipFill>
        <p:spPr>
          <a:xfrm>
            <a:off x="9767043" y="2734948"/>
            <a:ext cx="806782" cy="806782"/>
          </a:xfrm>
          <a:prstGeom prst="rect">
            <a:avLst/>
          </a:prstGeom>
        </p:spPr>
      </p:pic>
      <p:pic>
        <p:nvPicPr>
          <p:cNvPr id="27" name="Picture 26"/>
          <p:cNvPicPr>
            <a:picLocks/>
          </p:cNvPicPr>
          <p:nvPr/>
        </p:nvPicPr>
        <p:blipFill>
          <a:blip r:embed="rId4">
            <a:extLst>
              <a:ext uri="{28A0092B-C50C-407E-A947-70E740481C1C}">
                <a14:useLocalDpi xmlns:a14="http://schemas.microsoft.com/office/drawing/2010/main" val="0"/>
              </a:ext>
            </a:extLst>
          </a:blip>
          <a:stretch>
            <a:fillRect/>
          </a:stretch>
        </p:blipFill>
        <p:spPr>
          <a:xfrm>
            <a:off x="9766032" y="3542627"/>
            <a:ext cx="806782" cy="806782"/>
          </a:xfrm>
          <a:prstGeom prst="rect">
            <a:avLst/>
          </a:prstGeom>
        </p:spPr>
      </p:pic>
      <p:pic>
        <p:nvPicPr>
          <p:cNvPr id="28" name="Picture 27"/>
          <p:cNvPicPr>
            <a:picLocks/>
          </p:cNvPicPr>
          <p:nvPr/>
        </p:nvPicPr>
        <p:blipFill>
          <a:blip r:embed="rId5">
            <a:extLst>
              <a:ext uri="{28A0092B-C50C-407E-A947-70E740481C1C}">
                <a14:useLocalDpi xmlns:a14="http://schemas.microsoft.com/office/drawing/2010/main" val="0"/>
              </a:ext>
            </a:extLst>
          </a:blip>
          <a:stretch>
            <a:fillRect/>
          </a:stretch>
        </p:blipFill>
        <p:spPr>
          <a:xfrm>
            <a:off x="9766032" y="4350305"/>
            <a:ext cx="806782" cy="806782"/>
          </a:xfrm>
          <a:prstGeom prst="rect">
            <a:avLst/>
          </a:prstGeom>
        </p:spPr>
      </p:pic>
      <p:pic>
        <p:nvPicPr>
          <p:cNvPr id="29" name="Picture 28"/>
          <p:cNvPicPr>
            <a:picLocks/>
          </p:cNvPicPr>
          <p:nvPr/>
        </p:nvPicPr>
        <p:blipFill>
          <a:blip r:embed="rId6">
            <a:extLst>
              <a:ext uri="{28A0092B-C50C-407E-A947-70E740481C1C}">
                <a14:useLocalDpi xmlns:a14="http://schemas.microsoft.com/office/drawing/2010/main" val="0"/>
              </a:ext>
            </a:extLst>
          </a:blip>
          <a:stretch>
            <a:fillRect/>
          </a:stretch>
        </p:blipFill>
        <p:spPr>
          <a:xfrm>
            <a:off x="9766032" y="5157983"/>
            <a:ext cx="806782" cy="806782"/>
          </a:xfrm>
          <a:prstGeom prst="rect">
            <a:avLst/>
          </a:prstGeom>
        </p:spPr>
      </p:pic>
      <p:pic>
        <p:nvPicPr>
          <p:cNvPr id="33" name="Picture 32"/>
          <p:cNvPicPr>
            <a:picLocks/>
          </p:cNvPicPr>
          <p:nvPr/>
        </p:nvPicPr>
        <p:blipFill>
          <a:blip r:embed="rId7"/>
          <a:stretch>
            <a:fillRect/>
          </a:stretch>
        </p:blipFill>
        <p:spPr>
          <a:xfrm>
            <a:off x="9766032" y="1927270"/>
            <a:ext cx="806782" cy="806782"/>
          </a:xfrm>
          <a:prstGeom prst="rect">
            <a:avLst/>
          </a:prstGeom>
        </p:spPr>
      </p:pic>
      <p:pic>
        <p:nvPicPr>
          <p:cNvPr id="34" name="Picture 33"/>
          <p:cNvPicPr>
            <a:picLocks/>
          </p:cNvPicPr>
          <p:nvPr/>
        </p:nvPicPr>
        <p:blipFill>
          <a:blip r:embed="rId8"/>
          <a:stretch>
            <a:fillRect/>
          </a:stretch>
        </p:blipFill>
        <p:spPr>
          <a:xfrm>
            <a:off x="9769889" y="5965662"/>
            <a:ext cx="806782" cy="806782"/>
          </a:xfrm>
          <a:prstGeom prst="rect">
            <a:avLst/>
          </a:prstGeom>
        </p:spPr>
      </p:pic>
      <p:grpSp>
        <p:nvGrpSpPr>
          <p:cNvPr id="13" name="Group 12"/>
          <p:cNvGrpSpPr/>
          <p:nvPr/>
        </p:nvGrpSpPr>
        <p:grpSpPr>
          <a:xfrm>
            <a:off x="10499254" y="292549"/>
            <a:ext cx="1279232" cy="765469"/>
            <a:chOff x="10698206" y="483664"/>
            <a:chExt cx="1304883" cy="780818"/>
          </a:xfrm>
        </p:grpSpPr>
        <p:sp>
          <p:nvSpPr>
            <p:cNvPr id="14"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 name="TextBox 14"/>
            <p:cNvSpPr txBox="1"/>
            <p:nvPr/>
          </p:nvSpPr>
          <p:spPr>
            <a:xfrm>
              <a:off x="10722020" y="802817"/>
              <a:ext cx="1281069" cy="461665"/>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Public Cloud</a:t>
              </a:r>
            </a:p>
          </p:txBody>
        </p:sp>
      </p:grpSp>
      <p:sp>
        <p:nvSpPr>
          <p:cNvPr id="4" name="TextBox 3"/>
          <p:cNvSpPr txBox="1"/>
          <p:nvPr/>
        </p:nvSpPr>
        <p:spPr>
          <a:xfrm>
            <a:off x="10490960" y="2107128"/>
            <a:ext cx="952198"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CoreOS</a:t>
            </a:r>
          </a:p>
        </p:txBody>
      </p:sp>
      <p:sp>
        <p:nvSpPr>
          <p:cNvPr id="17" name="TextBox 16"/>
          <p:cNvSpPr txBox="1"/>
          <p:nvPr/>
        </p:nvSpPr>
        <p:spPr>
          <a:xfrm>
            <a:off x="10490960" y="5311602"/>
            <a:ext cx="1160389"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openSUSE</a:t>
            </a:r>
          </a:p>
        </p:txBody>
      </p:sp>
      <p:sp>
        <p:nvSpPr>
          <p:cNvPr id="18" name="TextBox 17"/>
          <p:cNvSpPr txBox="1"/>
          <p:nvPr/>
        </p:nvSpPr>
        <p:spPr>
          <a:xfrm>
            <a:off x="10490961" y="4352738"/>
            <a:ext cx="1213819" cy="859920"/>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SUSE Linux</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Enterprise</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Server</a:t>
            </a:r>
          </a:p>
        </p:txBody>
      </p:sp>
      <p:sp>
        <p:nvSpPr>
          <p:cNvPr id="19" name="TextBox 18"/>
          <p:cNvSpPr txBox="1"/>
          <p:nvPr/>
        </p:nvSpPr>
        <p:spPr>
          <a:xfrm>
            <a:off x="10490960" y="2904361"/>
            <a:ext cx="943524"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Ubuntu</a:t>
            </a:r>
          </a:p>
        </p:txBody>
      </p:sp>
      <p:sp>
        <p:nvSpPr>
          <p:cNvPr id="20" name="TextBox 19"/>
          <p:cNvSpPr txBox="1"/>
          <p:nvPr/>
        </p:nvSpPr>
        <p:spPr>
          <a:xfrm>
            <a:off x="10490960" y="3586446"/>
            <a:ext cx="1481791"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OpenLogic</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CentOS-based</a:t>
            </a:r>
          </a:p>
        </p:txBody>
      </p:sp>
      <p:sp>
        <p:nvSpPr>
          <p:cNvPr id="21" name="TextBox 20"/>
          <p:cNvSpPr txBox="1"/>
          <p:nvPr/>
        </p:nvSpPr>
        <p:spPr>
          <a:xfrm>
            <a:off x="10490960" y="6014803"/>
            <a:ext cx="861806"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Oracle</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Linux</a:t>
            </a:r>
          </a:p>
        </p:txBody>
      </p:sp>
      <p:sp>
        <p:nvSpPr>
          <p:cNvPr id="7" name="Rectangle 6"/>
          <p:cNvSpPr/>
          <p:nvPr/>
        </p:nvSpPr>
        <p:spPr bwMode="auto">
          <a:xfrm>
            <a:off x="9766032" y="1121453"/>
            <a:ext cx="806782" cy="80677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0" name="Picture 3"/>
          <p:cNvPicPr>
            <a:picLocks noChangeAspect="1"/>
          </p:cNvPicPr>
          <p:nvPr/>
        </p:nvPicPr>
        <p:blipFill rotWithShape="1">
          <a:blip r:embed="rId9"/>
          <a:srcRect l="1" r="62378"/>
          <a:stretch/>
        </p:blipFill>
        <p:spPr>
          <a:xfrm>
            <a:off x="9900703" y="1258213"/>
            <a:ext cx="627497" cy="537855"/>
          </a:xfrm>
          <a:prstGeom prst="rect">
            <a:avLst/>
          </a:prstGeom>
          <a:ln>
            <a:noFill/>
          </a:ln>
        </p:spPr>
      </p:pic>
      <p:sp>
        <p:nvSpPr>
          <p:cNvPr id="31" name="TextBox 30"/>
          <p:cNvSpPr txBox="1"/>
          <p:nvPr/>
        </p:nvSpPr>
        <p:spPr>
          <a:xfrm>
            <a:off x="10499254" y="1201574"/>
            <a:ext cx="1591167"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Red Hat</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Enterprise Linux</a:t>
            </a:r>
          </a:p>
        </p:txBody>
      </p:sp>
    </p:spTree>
    <p:extLst>
      <p:ext uri="{BB962C8B-B14F-4D97-AF65-F5344CB8AC3E}">
        <p14:creationId xmlns:p14="http://schemas.microsoft.com/office/powerpoint/2010/main" val="425549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show="0">
  <p:cSld>
    <p:bg>
      <p:bgPr>
        <a:solidFill>
          <a:srgbClr val="0071C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36BB-75DB-47AB-9E48-EF70C13060BC}"/>
              </a:ext>
            </a:extLst>
          </p:cNvPr>
          <p:cNvSpPr>
            <a:spLocks noGrp="1"/>
          </p:cNvSpPr>
          <p:nvPr>
            <p:ph type="title"/>
          </p:nvPr>
        </p:nvSpPr>
        <p:spPr/>
        <p:txBody>
          <a:bodyPr/>
          <a:lstStyle/>
          <a:p>
            <a:r>
              <a:rPr lang="en-US" sz="4400" dirty="0"/>
              <a:t>Linux Distributions on Azure </a:t>
            </a:r>
          </a:p>
        </p:txBody>
      </p:sp>
      <p:graphicFrame>
        <p:nvGraphicFramePr>
          <p:cNvPr id="13" name="Content Placeholder 12">
            <a:extLst>
              <a:ext uri="{FF2B5EF4-FFF2-40B4-BE49-F238E27FC236}">
                <a16:creationId xmlns:a16="http://schemas.microsoft.com/office/drawing/2014/main" id="{F1B806E0-B878-49F4-A1EF-0395AF348852}"/>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utoShape 14" descr="data:image/png;base64,iVBORw0KGgoAAAANSUhEUgAAAS0AAACnCAMAAABzYfrWAAAA3lBMVEX///8FBgh9wUYAAACTk5Pw8PDt7e0AAAX///3//v8AAgV8wkbk5OTOzs6ampp9wUizs7NYWFjFxcX///ry+u10vDUfHx8zNDT29vahoaH//f+rq6txcXF5vz55enzS0tK9vb3d3d2BgYFQUFGlpqdoaGlHR0eAv0xgYGASExQzMzONjY1DQ0Om0oV/f4Da68ygzXmEwVMbGx6ZzHAqKiu93aXQ5r3H47MXGBmKw11ywTrp9eDe7dGv1Y8jJCaSym2y256nzYTH4quCvFfN5ril0oBuviV1tza005jz+OaBZtu8AAAYe0lEQVR4nO1dCV/aTBNfidBggABJBMSVQxQVFChXw6G2r32s3/8LvTO7uRNCIqfP0/nZNibZ7O4/M7NzbUrIZ0kkopJO45GiznvT8bI/1AdygpPcHugv/d/L8XTSU1WFNUiLQAR+PM/h9OlxfA1iECjzyfJlIGkUSErADydJopKcoAk8rWnS4OVx2puzBqKouJ6y6Kn/dqA4qb3XF202owkZ4ZFk+JFNuOCchAQAygy22UyTh38mc9XzkNd/tHd9Oe19KIF9fHFiwpQm4nysJzTgJdmUPR/xK87LEnDaYDheqOw5REHxG8MzJKrRhN4f9z5E3kNa+ZdIJs5CWSwHGkxyFU5hJEua9j5c9lQOPPljSC9wIcis/nOKAusV169LwFWDGaUym2F8MuSTykOGC6BlXZAlhJK2+/zKFycQQaK+9TUNGERGQfsMWrKBDIqfvuwpr1R2XEMllwAeaz9OVNbh11wsRaZp5ss2xcVuSwR6bDCQacAVmc4SwHzQqSKmDz33TxDAtXhMzKi8Wq3HJhntDBr0PJBJUGO0P1G4pvxKxF5vb6hRZiJ8SrmvgEt2L5qOK+yHztrLD6YBvhBmMNLeixYkMbuiGb4SXEqolnhUjTF8FVq8aCt4YFdEqT7sv8igJcFGe/0aqistEhjovK/BKrZPrDT9jTGUsnh8l2l79ih+BV2PfvDHn73KYAIXxKlhb4H4zXXalrT+V5BEMS1O27P9yiDYFT3kaHWxmKPrrvRngN+vQ0OxhphZ2NM1Sd6rEDKwRHExfAcPSR6jBTGkII0fx8xdChrR6lLbpr0QhWR59gcYakqZhyRRXQWbGN4XhbNHDBeo1Umbyu09owV2KVjvU1CVMmXBsQFw16sGeKnp40ULGOsnrN7y9tyciGDRJRHVBKp6fdqb9KkGv3+8U9RcR4oWRpd6gz2vhCZaC4x5wcELWxfHtA2y+AKiqCsXh8ZlBaWVsbZnpjLRAnDEIYg/fcUAhKJqsx4hS4BPWxwalVWkDrVgb3cPaAFjD/Bo8AEDEZeS9saZjT4eGpUAAoOULA4jhYyQt3TsnsrL6auuJejUEE35GEOEIpnQw/AVJ1BTfVyIZQzZyAkZJRAlUZ5NDg1NEP3C2OjBwNJATU00OGhj4BkwG4CdpUsYwDk2UUyDTTPW9utBJ9wxa7QglAEL3iNY8gx8ng+UTPhFOTKTSyHLfbuFCNcbOFj8EEwFFVxpmmgnWAQV/GmwTmfsksb8x2Oipdbeu9KStSlwtLGwSDNgLlhnNIqpIe0nyOGHoRhgVTwe3sKA7h9NlveutICFFAyiMdmTEDuRKNOXQXvwuABugiXSSDkOjslVBJ01a+8ZKQ4DfQPLZaLP2PIiJd4YD2GxCdgzyos9qMXxoCWSN21VUmHXcL1gvQCZDpjSlLWlgisOmn6k16aWbtCOxYZIiwpZ7N+JNtGiiwtgJKKOKWVB7faYpatVcKtZRlbGvwDEIwk4K+Dptw9nk9K+wp15dTygtD2jmibrepvOuO5HALX2hFwciTmfVsCXPZwJL1F9qvA6EuUX6C9JplgCJlkFYZSCdB5Llh/GsaT7jik70QJjoT3+MOLbRgkP1lpILKNNE5iEFcnRVEX06OG8HQ6YRNvLOZdHovSWAzrTwOiiWCX3i5WQkOMIn+LwBgcGiwFGab8nGoVd5KM3fV0uXycLlbOcuvzfMYCFaIENf2i4cOnD4kEukE6Zw+OPpaT9JsewJoKnESSHMiO0sFm91Z5AAwYbsky1iDYFr4FWe0NKZe3tKNAipB8Q/msnNA1Uh0Y1yoJxe0ILCQCbLox6XmX+9lt+R6VPj0NvkYmPtSQsAl2OJz2gt/HjC9X2twpIGFcGXnp5XC4fh7IGRhcaN7Of5PDmFvK67kZCxpc7cdWxq4tXrEnaZ+hLklgRvsSPE5QF6g9OCul5nGmqwVLu5npQGMriUTuQ/QqaU/utHoPOUojy4pYybQhYKe7oCK5RaViYDpPeoFp/fgRiSPiCaC94wDvakp1NGztwFCyJUHgyiJD5kCb2J4/o5YNAvv9eHEtxoOhcEGFwmL+zL4r8FtH8NU3e2lTek8bnWA3GKjkaFzGtvjvnTqeut6ioHx/21hxFBPnE1Oz2isBD+BTXZfn3BL1p5SjEEOmNOsZHx1zkxDTbSdAGe0t7l4fjOd4pilz1j7nPuyHJiAbbS4CZQ2v/mcQLdIHaw/GCBSaYVjgsSBY9OjS3PMQzrOB6/khnhj4DhyShT6yIicgAXieM667LIGILFWk+mf55fBm02e48Zgq39cfxZK4cYeG3MnByiWlkiUuKBYw2G0jaoGc1Ib21ZRKMO2iInGGpEXEudKL6MV8s5vO5tfnuCPetzDULEky3cELd5BA2iZX6a48Kd9QwXJ5YIYwyMyrbL4+vr6/Lvg6tJMkf7JclAEthe/c4JmmXMcU23h0jWGRi1R5J0oBbgIqiB9lVwF5zSzQmtJ0IShBJbdpeLiyWUXpj/d3PhwCgmj46MYtAY2ubkwQqntuk/SA5o8A27bnRSiFvWnBcYtY3Ii6KsYla6Q0D3NDf5PiUUgR6pGaWOJEwQr1vPFHF6hCYFDE8MfNCAS6Rb1Alf2Y+pKDFbMzWU2tvObsbbDQ3spI2ORoTKhYNrZ3jCR1/T4sKV+9ghCb4IgXSZd4j6VbYRBn6OVCmSz/HgHL68Ii2dLyVfuE0sAWRuTxpcTJjeUVJnsnL3nze+9W3d2NIsz8mGqLqEzCZ6kraF7FDkxZ8Uded9CgCCvHJSvQYPo9IhlyTyfSnacWrSwsYeWZyhUim1Ku5cGeAL2THzCbVxV2S5t27/0XIZgyWOId5GQkN2ndMe2Kzz9D0HtOKT323V+gi3LBDnf7S7ItKokOMuPmpGkxAF04VNE+Ye+tnRkBAVMh85s59BGktRkzVOyrDJDoNvO/oyTEDhpZomKtYi23cIpreDsM08ZPHJDCO8+gWRa23uh9RGTpkUfq9+5ntggbmhI0yWAst2UCLf1CFkJ+GYSZRO1L44ZJDiYZ8ZUVkVSnWnbJyhJb6etIt5x+MUyRTEnnhouF+oOIxjX64YHqTLpc8Ab7AaosTHvObmoIry/CQo4nCxKCfkmFC0ATWeIJ86abKZoa7ylcvnKzBhfSPHR20vEyGlq6E2Odiem6jJc36X9I8HUvWDLBSUWTWPU+0tMeTaX/Q1g1e6hmltLgq8rYiq22XHWiF8At7sqXmpMT8K3o+PcurlrU53xBlZPlZfT+WBc248raWxYHFFYqjeYTC0LnD+gdP8QuipVohCHm25MkdnXJ+kWVWti5Tvp9LNTe0tC1QQG7bjsBOO0RvEa+ao/OQW4+WhvYE2ugE4uJlrl7mV2d4XYKJlmwa4iIDwMEvarjmFufOqPYw4ENvR09T22rUxpw3MObldJkHDB7V0NEOSwxooclGfYnMHJ+wrhTSp4xbMbaBVSDHVNIdiUT13UJFTnzglkmR/NIkR6hP+8nuNBmDDhwcdKG8axb9s8qWN7oSL+aag96PpAwkBrEaSlP3UDAi0kS8IAsWpGHLpaTpPKE3NVc03bmDRFSdFD59LMN10Px4El9RCdSUFQSV2tovQzqUXwNNS9CZhvWzHAPdtLe+5Gq2JVLAxjYlUcJtEfjCMeq5mC6X4wn/CBZ+UMrcuYRxz0MP+lAEQHxYcSqsReJRLvs7h8z1EYmiUx4jTGjq11vKtkljzdbpbe1VJB4PBqH7aTIgrPxfbinbJonOjJgka0MM1Tn4BxM3S80UVvofFkSkNPv4icNufP89dwPS020HR8cNE45rmWLlNALl+N2pjpOKIaPKuO6s+a6natVchH47yaCHR2yM7cuepvgVFncUlGovY7tMdvoyswu83Bu5Gk8lIRqdGBi4Tp6GoJV13Zn3zDZ3G7FfIeOHKnpjIB9a8Gf6jysKih71+0AfDof4yVxHap72RfubH0WE6uwkCgnnJlqO+4VcKFrO5i60GneR+z3zoRWjMWvvQwur2MaaEy6J1T6gdcr+OM7bXk+yIAjruzOnu0W0mjH69aEVpzF2fO9Fi3BTXWPp6EQYYcjT1PH1WN1uD63MSPgWvV8PWpmHOI2x4+ugsSkXpJeg6/a+zngSDaka8x1tB600acTr141WzMbYcSdobGhDffjLO1zEjAfRBCuy6PNet8RbcefrQis+WGeCfzG2IJuCMy0HlaihGa8N7NLibEyG3hZa5fuY83WiFbsx9NsNGSFRXxOzoApvLHb+wxxI3u+P2By9HbTu4jOHjVbsxqGsxXKHbGezr95Koz8Xjq2nT/Ff0lbQqn9ivhZa8RufhBqEvDKebTxllUhYFYlfyX/XeVGzKYeZmErrZFtoPW+C1ii2PAjNMLAMShPxY/Ln94s+GOj6y+N4wj4c5vCF4rPWdtD6BHfYaMVt/E0QqhHAYsEtdqCYOXwx7QSr7FlavkVxICzPZwO0vIonlucTu3HT7zMFosU/9GEClMbiI2fcoSh4ui10InvVm6BVdisAQeg2o3vVZfcqvq5xNRsJqgjUcaEllBox2m6ClvstCUJYBMNHGzXehG5d83iI1XYTtCrOM9+EOC9pw8ab0LlrHvVYbTdB68p15ireoDdqvAk5TeIzIRWr7SZoFVxnYorS3SaNNyEnWt988Z9w2h5aMdXwRo03IZfbExCbDKNN0Lrz2xTR6WBouYxioRKr7SZoNV1n7uIN+mBouTuOt7xsglbLbQTEY66DoZXzmC71GG03Qct1BtaX0zgq82BouUcNcI2a9VpE9bVFW/5MEC6rUfs9HFrlkyCX60f3spJvlNd842L7fuL9w10uXyuv47ODoeW29Ow3zei5cJUrNgJTnkhbj0GY/d7fXnbCOPxwaDVC4lvW4J8q9Yz/hW8W3woJ2ZqhjtJlDjjc/zgfWuV84cfKp+E9WwKLkJt1sSLzjRdynhVzM7SqUfu99ZUCeNGq/1gTsLnZGlqpiMkT7LXr8jI2jMvfRusXI27PLZcKdaNVq6ybwTado3yMLLVw3bCjYxuilYme4wK86ivRuloXKxdK2/wkUzM6XDBuG5VN84n1GKk5kCZbgbnQOlmbWIgZWgknkVzGyWTYSmDjzH6sHLnwYMFViNEMGt5uESyUrE6sYZtwbV4HEav+Qng2bZlYaAkx41ARqCjEqbHpbAstkunG6ddMNsdB69tO4l+nQvRKKGMAW6nfyo+ivyjzNcVAK2JqLDaVq7w0MAJkwnl6a2gBXxcMY3QtnRkxkuhoxQsTxKNUvXljVVOGocah2RJa8KKypze336L0yyuwoqIFBuKuMxzlTLHVvD4PHbtwgkbX1tDi/Saz1dPCyHB7VtgWnLkioQWuwH1rB/gEUrJRrFzdPa8AjTF4yoVWeJWut+1KKjdqVZvDvaAJT3iPH60gd6cQM369Bbpo1FtXt+fecTMrwhXtES5DnuJyF0IrgwxKX6SK1ea1bwXgGtOLliB8L7no9rJSj5eR2So1PBYZL3h1JiOFUUhzdxQ+hv2TaXlCFUwUPWgJ17Vj2yOROXfDhdGna1cycmUczO1A+6vWQyntcXPQIPCcCuPqQ5E7EMaUz2nENFfGdV9gZfFqKrvTUmhyub3q5wPK3GpypwBxuXFVb4SUdbpKUyKVnTnJVfXAkmlutEJr/g5Gbk7C1KO7Mmili5F06bzYnoh7QUUXeaOygD1RzoeWh92Ctjr47xLiBptqPg4+XFw+Ol35JNETSFwR0G1tqJNd+Q6hQDzBcWFvJmgcckekuU731GEGqqS8pwowgrXlpq6rXzRP3TqhtOnMdkBpdxjd8G/dpYVBjNPyABpa4h9E7sgu4yQPS++xgMtBydRKylTdVqJwwnVU0mtrj9xaJHXncZqcOnl1d3a/RU+ug72ljOdct54Je8gOLIziZelE+LaKfB6IqaJO3edBid/ZeGV8W+KcrAVivLK/lf3+YGvEg7ceIfRJ329z2w2fZkfhCblAr5rRuQcPdP3BSysWW80HX9DqzFnEU16TBAzstxn4jqzc40p62iKDxYrLs1ds4+wP6lhD9LdzWpLluLuxbLRTcZueCc9bi3Q14+5ecXo5nehAu1X8J9CyFEBQ9caapjELH1dSjPSr0bNr1pHjvsJ3l+MdHy07feMrDYrQeMSEUSSpVq4aEgFYQ97NKxEG7XpN5W609t7Kw0+g5cytxWxr5UCqwmm+8/lwfS5mx2fersoPUZ7gK9OMjZbLsIqhAKwBIHNl7zP5Vq386S0JpZga3u9qlK/XP8Jf0xoXLY9jdRkfLlZ6Xsx8y9/X6p8su8nEBSsojnW1tszl1qcq4qF15jPZY37fwIBbEBvf8w+N1CdLumJpADCmgv28fOjQhaDt8nHQOgt6SfUYX85go3gA0/Y5lfn+dEsan0SrEsMCCPn+SvJyJV4r0nrR0cIaXp81LoqkfLUylRY8DlBcnWbyitw0bj6Zws5FMKlNCvUgatdBBinM9LweeD+sxWtNcIOuVunkRjPG6Bla5R/4wjufDVxEQ+u8e5dbG2tpXN0LLunAlnerYptRPB/hvlQI/foSLHKdQmldJaUDLc6QcaPd9qCTUSiim1UuNp+dw7vMr+ZGMVLHUSKt6WhzMB9W3kVU4rNUrhXxg1itenbrhVN/6S/9pb/0l/7SX/pLf+m/R//tTzf/x2i3/yt91YwcnRpucyYXJT0SllB37THOV0y3LFnZQ/VQZrclSjdGDWTN/CxDM1Jl6I8QP95VDl40cBVJYVtZqjDaMVpZIyzZMStC76N8zEL8HoaWK2hoZliqcb8p8inaMVqE1UQR8lDis8ryf5KeHc1lm+HwkomW47TdhPGWLY0j9hpSBu82VjNYMvBSxooFpqwxpRpp/2V2uGu0OmwyNSFbYomQK6zea2B9/52VeUhdCtbvja6AeyufAa3UDTuNzR8K5Ws8TmGMHqs9HMVJDZY/uMVuLp6wBYvSd3kO99oqHW/gBpA7mLDRtsTQrbA4GXZRx+u3iE0Ww39XDLk6XuYvLo+HudSO0WqwsuqOQE5xPmlUMw3hupEsCs/mLclSq9ZoCaULvPRcT2VvSwytUrXWqAhdgLd7fX7ZSFWwnDKTF27qeWekNQfs2oI/YrkrtFKZDqtrvua7LO+soO+3QiZVf6haC0gXMb4UOhl4bAkF+a6Wqv8ApVoUbjLJOntIXrhKJVvsbbSEQjaVF+52XYhawnHDC2qgDBaxkPOhxGF0fwaoiAN5uGcycGMXAtaxxS3X7A02U9+mn65QYxeaXM8X8QYvWg2rbNCBVp3rukYNJIydLQPmXKSLMNoyP5mHpimebxR3XrabgzmwsZ5Dh5f3OHDeY8HeZFuu1TIE0MsILbYPPcnRSsLpMuZjb40PVV6elb1anrAd5/f4L5+cQgrnfrTKXMqIC61bi/Ny1vaFopHIBcWRN5ZvGEzVWHDzu0YLEejgDppT4SKNSgVY/RJpZJQAklRBEL6jVrCGSlASM9f8dMsQG4LykAlAC05nWUfGqngKs/RJYlEQztmnNh1o8W1Q7L5786jCR3d13wX1ccUGKtwC25qT2bVRVyqRB2QV4CmGRlboVBhVDbS693A2nWRoGfKC9tbDKCOmgc0QrTtzKoFoFdmbz5g7UU+BUa75pgwbLZIuXrHtl060LBv4xsqXtoRTPro8PKdlHnb2hlZVMEAYPV2WiIMHDEoZvwNaKQOJDDB/BhU3nkZJNAZ7h4Vwq9AipgF8+wBiztfEB1d5k3j7bN31DGgVHBxlmhdZu0S+bldX5I3X2No5Winhnk82Z3zv4ZoriZZhTCX52Spq/Ws2QFjcmkyCCc6DocW4oMiA4iZCsmbbYgZaOW7LMTu1yaZXtIrBkgyDzgmyUYrddMO4HM/WcjCGa3wzqWaZjPjnMHJlUv7BGPQCnKuy0EVByLDPnzYauwwN3BmFChmjNislCJVs/dp6TXdCpVF7ekDQUmdCp1g5uRw9IXKtRu1qxCSx8NDNgySxuXeFSrUKL95eUovWlujLYvGGIQt95YpPQteUxJxwl89WEO2a8KNSvPo+QlUI1kYd7iqk4RGjahZeZxIUBhzlS1xnlPLZ6ghHXRTOW8WmkMNBf7vfpW9dPzM4+prb9aSMaeeCbSV37oWTK1JCtVO+vIdxkWuYVrkJp5vlUZ7pracT4fyUvVLU/lWSHdnynB0ZclR5EIRSnR024K7rTNPys4oFeEAFnYAsGMCF8iXT8HU4HlXQzcT/YeUHsJYIVjHYvzeMczNw8uSSSUINlqJuNolF6IW7fUedPBldc/0WUd37T3cLjl8Ax9WjTSWtz7UnjeJGk9JWl87keNISaOZmifyobJ+0+Kj8+QrJ/VK3cOgRfCX6cmj9HyEQYZ1X4AJbAAAAAElFTkSuQmCC">
            <a:extLst>
              <a:ext uri="{FF2B5EF4-FFF2-40B4-BE49-F238E27FC236}">
                <a16:creationId xmlns:a16="http://schemas.microsoft.com/office/drawing/2014/main" id="{D8E011AD-96A1-4844-A1AF-25097C243306}"/>
              </a:ext>
            </a:extLst>
          </p:cNvPr>
          <p:cNvSpPr>
            <a:spLocks noChangeAspect="1" noChangeArrowheads="1"/>
          </p:cNvSpPr>
          <p:nvPr/>
        </p:nvSpPr>
        <p:spPr bwMode="auto">
          <a:xfrm>
            <a:off x="5943600" y="3276600"/>
            <a:ext cx="1239078" cy="12390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494735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92000"/>
          </a:schemeClr>
        </a:solidFill>
        <a:effectLst/>
      </p:bgPr>
    </p:bg>
    <p:spTree>
      <p:nvGrpSpPr>
        <p:cNvPr id="1" name=""/>
        <p:cNvGrpSpPr/>
        <p:nvPr/>
      </p:nvGrpSpPr>
      <p:grpSpPr>
        <a:xfrm>
          <a:off x="0" y="0"/>
          <a:ext cx="0" cy="0"/>
          <a:chOff x="0" y="0"/>
          <a:chExt cx="0" cy="0"/>
        </a:xfrm>
      </p:grpSpPr>
      <p:pic>
        <p:nvPicPr>
          <p:cNvPr id="11" name="Picture 2" descr="https://azurecomcdn.azureedge.net/cvt-8b921962b79ef4ef988aafd9c3b6c5e7e98f2429e40813fed8657d53f3b125fe/images/page/overview/azure-open-source/01-enjoy.png">
            <a:extLst>
              <a:ext uri="{FF2B5EF4-FFF2-40B4-BE49-F238E27FC236}">
                <a16:creationId xmlns:a16="http://schemas.microsoft.com/office/drawing/2014/main" id="{B54F6D8E-873F-4B36-A569-9166D56DD5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7583754" y="1176312"/>
            <a:ext cx="4383932" cy="2981074"/>
          </a:xfrm>
          <a:prstGeom prst="rect">
            <a:avLst/>
          </a:prstGeom>
          <a:noFill/>
          <a:effectLst>
            <a:outerShdw blurRad="50800" dist="50800" dir="5400000" algn="ctr" rotWithShape="0">
              <a:srgbClr val="000000">
                <a:alpha val="45000"/>
              </a:srgbClr>
            </a:outerShdw>
          </a:effectLst>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E407B89C-8CB4-47FA-A404-E0BEE07845D3}"/>
              </a:ext>
            </a:extLst>
          </p:cNvPr>
          <p:cNvSpPr>
            <a:spLocks/>
          </p:cNvSpPr>
          <p:nvPr/>
        </p:nvSpPr>
        <p:spPr>
          <a:xfrm>
            <a:off x="459527" y="511886"/>
            <a:ext cx="10187301" cy="682015"/>
          </a:xfrm>
          <a:prstGeom prst="rect">
            <a:avLst/>
          </a:prstGeom>
          <a:blipFill>
            <a:blip r:embed="rId4" cstate="print">
              <a:extLst>
                <a:ext uri="{BEBA8EAE-BF5A-486C-A8C5-ECC9F3942E4B}">
                  <a14:imgProps xmlns:a14="http://schemas.microsoft.com/office/drawing/2010/main">
                    <a14:imgLayer r:embed="rId5">
                      <a14:imgEffect>
                        <a14:colorTemperature colorTemp="1500"/>
                      </a14:imgEffect>
                    </a14:imgLayer>
                  </a14:imgProps>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object 4">
            <a:extLst>
              <a:ext uri="{FF2B5EF4-FFF2-40B4-BE49-F238E27FC236}">
                <a16:creationId xmlns:a16="http://schemas.microsoft.com/office/drawing/2014/main" id="{5886F725-A9AD-4163-B4C6-20B62D83A6A8}"/>
              </a:ext>
            </a:extLst>
          </p:cNvPr>
          <p:cNvSpPr/>
          <p:nvPr/>
        </p:nvSpPr>
        <p:spPr>
          <a:xfrm>
            <a:off x="445829" y="2347683"/>
            <a:ext cx="6374400" cy="22589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object 5">
            <a:extLst>
              <a:ext uri="{FF2B5EF4-FFF2-40B4-BE49-F238E27FC236}">
                <a16:creationId xmlns:a16="http://schemas.microsoft.com/office/drawing/2014/main" id="{2817FE7D-95F6-40BF-9B73-7A5A124E79B2}"/>
              </a:ext>
            </a:extLst>
          </p:cNvPr>
          <p:cNvSpPr/>
          <p:nvPr/>
        </p:nvSpPr>
        <p:spPr>
          <a:xfrm>
            <a:off x="434567" y="2741231"/>
            <a:ext cx="4598010" cy="282206"/>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object 6">
            <a:extLst>
              <a:ext uri="{FF2B5EF4-FFF2-40B4-BE49-F238E27FC236}">
                <a16:creationId xmlns:a16="http://schemas.microsoft.com/office/drawing/2014/main" id="{8B9EE5C5-89A2-41C7-84E2-EAA7B5C47AC0}"/>
              </a:ext>
            </a:extLst>
          </p:cNvPr>
          <p:cNvSpPr/>
          <p:nvPr/>
        </p:nvSpPr>
        <p:spPr>
          <a:xfrm>
            <a:off x="434567" y="3143795"/>
            <a:ext cx="3724606" cy="284949"/>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object 7">
            <a:extLst>
              <a:ext uri="{FF2B5EF4-FFF2-40B4-BE49-F238E27FC236}">
                <a16:creationId xmlns:a16="http://schemas.microsoft.com/office/drawing/2014/main" id="{B0C6F311-0C10-4D05-B6D3-3CCC3B7053D0}"/>
              </a:ext>
            </a:extLst>
          </p:cNvPr>
          <p:cNvSpPr/>
          <p:nvPr/>
        </p:nvSpPr>
        <p:spPr>
          <a:xfrm>
            <a:off x="437306" y="4351909"/>
            <a:ext cx="9997140" cy="28586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object 8">
            <a:extLst>
              <a:ext uri="{FF2B5EF4-FFF2-40B4-BE49-F238E27FC236}">
                <a16:creationId xmlns:a16="http://schemas.microsoft.com/office/drawing/2014/main" id="{DDE36D6C-1B28-432C-8601-B20CBC1DD2CE}"/>
              </a:ext>
            </a:extLst>
          </p:cNvPr>
          <p:cNvSpPr/>
          <p:nvPr/>
        </p:nvSpPr>
        <p:spPr>
          <a:xfrm>
            <a:off x="434567" y="4758131"/>
            <a:ext cx="3553283" cy="282206"/>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27456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0F5F8"/>
        </a:solidFill>
        <a:effectLst/>
      </p:bgPr>
    </p:bg>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2AEBE202-C05A-4DD6-8255-2D41BCD5C616}"/>
              </a:ext>
            </a:extLst>
          </p:cNvPr>
          <p:cNvGraphicFramePr>
            <a:graphicFrameLocks noGrp="1"/>
          </p:cNvGraphicFramePr>
          <p:nvPr>
            <p:ph idx="1"/>
            <p:extLst/>
          </p:nvPr>
        </p:nvGraphicFramePr>
        <p:xfrm>
          <a:off x="838200" y="253218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useBgFill="1">
        <p:nvSpPr>
          <p:cNvPr id="8" name="Title 1">
            <a:extLst>
              <a:ext uri="{FF2B5EF4-FFF2-40B4-BE49-F238E27FC236}">
                <a16:creationId xmlns:a16="http://schemas.microsoft.com/office/drawing/2014/main" id="{7C594700-1961-47E5-B750-EBC57269ECD3}"/>
              </a:ext>
            </a:extLst>
          </p:cNvPr>
          <p:cNvSpPr>
            <a:spLocks noGrp="1"/>
          </p:cNvSpPr>
          <p:nvPr>
            <p:ph type="title"/>
          </p:nvPr>
        </p:nvSpPr>
        <p:spPr>
          <a:xfrm>
            <a:off x="838200" y="365125"/>
            <a:ext cx="10515600" cy="1325563"/>
          </a:xfrm>
        </p:spPr>
        <p:txBody>
          <a:bodyPr/>
          <a:lstStyle/>
          <a:p>
            <a:r>
              <a:rPr lang="en-US" sz="4400" b="1" dirty="0">
                <a:solidFill>
                  <a:srgbClr val="0078D7"/>
                </a:solidFill>
              </a:rPr>
              <a:t>LAMP </a:t>
            </a:r>
            <a:r>
              <a:rPr lang="en-US" sz="4400" b="1" dirty="0">
                <a:solidFill>
                  <a:srgbClr val="0078D7"/>
                </a:solidFill>
                <a:sym typeface="Wingdings" panose="05000000000000000000" pitchFamily="2" charset="2"/>
              </a:rPr>
              <a:t></a:t>
            </a:r>
            <a:r>
              <a:rPr lang="en-US" sz="4400" b="1" dirty="0">
                <a:solidFill>
                  <a:srgbClr val="0078D7"/>
                </a:solidFill>
              </a:rPr>
              <a:t> Azure </a:t>
            </a:r>
          </a:p>
        </p:txBody>
      </p:sp>
      <p:pic>
        <p:nvPicPr>
          <p:cNvPr id="9" name="Picture 2" descr="Image result">
            <a:extLst>
              <a:ext uri="{FF2B5EF4-FFF2-40B4-BE49-F238E27FC236}">
                <a16:creationId xmlns:a16="http://schemas.microsoft.com/office/drawing/2014/main" id="{CB9DC89B-F34E-4DD3-98F1-FD11A08783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1138" y="2261108"/>
            <a:ext cx="2162762" cy="11678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DEB43A69-A0CE-4A14-AD56-91DBADC3A3D6}"/>
              </a:ext>
            </a:extLst>
          </p:cNvPr>
          <p:cNvGraphicFramePr/>
          <p:nvPr>
            <p:extLst/>
          </p:nvPr>
        </p:nvGraphicFramePr>
        <p:xfrm>
          <a:off x="5857506" y="2561246"/>
          <a:ext cx="476988" cy="5889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Picture 6" descr="https://encrypted-tbn0.gstatic.com/images?q=tbn:ANd9GcR4xVzq8f7Y6EpE-E0fIS0dJ4HTtrOPaHEXafZWMNKe2e8JYWb8">
            <a:extLst>
              <a:ext uri="{FF2B5EF4-FFF2-40B4-BE49-F238E27FC236}">
                <a16:creationId xmlns:a16="http://schemas.microsoft.com/office/drawing/2014/main" id="{116122AD-AD29-4DA1-B6D6-2AF194C5EC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71132" y="2275900"/>
            <a:ext cx="1153102" cy="11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36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7FEF4-CBB1-42F0-A5D3-4A0617D878DD}"/>
              </a:ext>
            </a:extLst>
          </p:cNvPr>
          <p:cNvSpPr>
            <a:spLocks noGrp="1"/>
          </p:cNvSpPr>
          <p:nvPr>
            <p:ph type="body" sz="quarter" idx="10"/>
          </p:nvPr>
        </p:nvSpPr>
        <p:spPr>
          <a:xfrm>
            <a:off x="269240" y="1333558"/>
            <a:ext cx="4702153" cy="4321147"/>
          </a:xfrm>
        </p:spPr>
        <p:txBody>
          <a:bodyPr/>
          <a:lstStyle/>
          <a:p>
            <a:pPr marL="457200" indent="-457200">
              <a:buFont typeface="Arial" panose="020B0604020202020204" pitchFamily="34" charset="0"/>
              <a:buChar char="•"/>
            </a:pPr>
            <a:r>
              <a:rPr lang="en-US" sz="2400" dirty="0"/>
              <a:t>With Azure “Pay As You Go” licensing, you can connect your subscription to Red Hat to access all Red Hat premium content and support.</a:t>
            </a:r>
          </a:p>
          <a:p>
            <a:endParaRPr lang="en-US" sz="2400" dirty="0"/>
          </a:p>
          <a:p>
            <a:pPr marL="457200" indent="-457200">
              <a:buFont typeface="Arial" panose="020B0604020202020204" pitchFamily="34" charset="0"/>
              <a:buChar char="•"/>
            </a:pPr>
            <a:r>
              <a:rPr lang="en-US" sz="2400" dirty="0"/>
              <a:t>Customers with existing Red Hat subscriptions may also seamlessly extend those to Azure using Red Hat Cloud Access</a:t>
            </a:r>
          </a:p>
        </p:txBody>
      </p:sp>
      <p:sp>
        <p:nvSpPr>
          <p:cNvPr id="3" name="Title 2">
            <a:extLst>
              <a:ext uri="{FF2B5EF4-FFF2-40B4-BE49-F238E27FC236}">
                <a16:creationId xmlns:a16="http://schemas.microsoft.com/office/drawing/2014/main" id="{E99357E4-B5AB-4C58-B558-6899890826AF}"/>
              </a:ext>
            </a:extLst>
          </p:cNvPr>
          <p:cNvSpPr>
            <a:spLocks noGrp="1"/>
          </p:cNvSpPr>
          <p:nvPr>
            <p:ph type="title"/>
          </p:nvPr>
        </p:nvSpPr>
        <p:spPr/>
        <p:txBody>
          <a:bodyPr/>
          <a:lstStyle/>
          <a:p>
            <a:r>
              <a:rPr lang="en-US" dirty="0"/>
              <a:t>Accessing the Red Hat Customer Portal from Azure</a:t>
            </a:r>
          </a:p>
        </p:txBody>
      </p:sp>
      <p:pic>
        <p:nvPicPr>
          <p:cNvPr id="5" name="Picture 4">
            <a:extLst>
              <a:ext uri="{FF2B5EF4-FFF2-40B4-BE49-F238E27FC236}">
                <a16:creationId xmlns:a16="http://schemas.microsoft.com/office/drawing/2014/main" id="{F0074188-105D-4998-97A8-65F81D631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384" y="1333558"/>
            <a:ext cx="6810375" cy="4248150"/>
          </a:xfrm>
          <a:prstGeom prst="rect">
            <a:avLst/>
          </a:prstGeom>
        </p:spPr>
      </p:pic>
      <p:sp>
        <p:nvSpPr>
          <p:cNvPr id="6" name="TextBox 5">
            <a:extLst>
              <a:ext uri="{FF2B5EF4-FFF2-40B4-BE49-F238E27FC236}">
                <a16:creationId xmlns:a16="http://schemas.microsoft.com/office/drawing/2014/main" id="{5B7A452A-AB6E-45DC-A08B-067FC087411D}"/>
              </a:ext>
            </a:extLst>
          </p:cNvPr>
          <p:cNvSpPr txBox="1"/>
          <p:nvPr/>
        </p:nvSpPr>
        <p:spPr>
          <a:xfrm>
            <a:off x="3678622" y="5983068"/>
            <a:ext cx="8244138" cy="64633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 action="ppaction://noaction"/>
              </a:rPr>
              <a:t>https://azure.microsoft.com/en-us/blog/red-hat-customer-portal-from-azure/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 action="ppaction://noaction"/>
              </a:rPr>
              <a:t>https://www.redhat.com/en/technologies/cloud-computing/cloud-access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48340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Portal, PowerShell, Visual Studio</a:t>
            </a:r>
          </a:p>
        </p:txBody>
      </p:sp>
      <p:sp>
        <p:nvSpPr>
          <p:cNvPr id="3" name="Text Placeholder 2"/>
          <p:cNvSpPr>
            <a:spLocks noGrp="1"/>
          </p:cNvSpPr>
          <p:nvPr>
            <p:ph type="body" sz="quarter" idx="10"/>
          </p:nvPr>
        </p:nvSpPr>
        <p:spPr>
          <a:xfrm>
            <a:off x="269239" y="1197322"/>
            <a:ext cx="7728867" cy="1080809"/>
          </a:xfrm>
        </p:spPr>
        <p:txBody>
          <a:bodyPr/>
          <a:lstStyle/>
          <a:p>
            <a:r>
              <a:rPr lang="en-US" dirty="0"/>
              <a:t>Multiple ways to interact with Azure for any enterprise!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39" y="2286276"/>
            <a:ext cx="3668593" cy="25440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0894" y="1197322"/>
            <a:ext cx="3961106" cy="361825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529" y="5198174"/>
            <a:ext cx="2745656" cy="137282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428" y="2292010"/>
            <a:ext cx="3971464" cy="2532622"/>
          </a:xfrm>
          <a:prstGeom prst="rect">
            <a:avLst/>
          </a:prstGeom>
        </p:spPr>
      </p:pic>
      <p:sp>
        <p:nvSpPr>
          <p:cNvPr id="9" name="TextBox 8"/>
          <p:cNvSpPr txBox="1"/>
          <p:nvPr/>
        </p:nvSpPr>
        <p:spPr>
          <a:xfrm>
            <a:off x="346323" y="5256724"/>
            <a:ext cx="3514424" cy="627864"/>
          </a:xfrm>
          <a:prstGeom prst="rect">
            <a:avLst/>
          </a:prstGeom>
          <a:noFill/>
          <a:ln>
            <a:solidFill>
              <a:schemeClr val="bg1"/>
            </a:solid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http://portal.azure.com</a:t>
            </a:r>
          </a:p>
        </p:txBody>
      </p:sp>
      <p:sp>
        <p:nvSpPr>
          <p:cNvPr id="11" name="TextBox 10"/>
          <p:cNvSpPr txBox="1"/>
          <p:nvPr/>
        </p:nvSpPr>
        <p:spPr>
          <a:xfrm>
            <a:off x="8266951" y="5324098"/>
            <a:ext cx="3888991" cy="1037207"/>
          </a:xfrm>
          <a:prstGeom prst="rect">
            <a:avLst/>
          </a:prstGeom>
          <a:noFill/>
          <a:ln>
            <a:solidFill>
              <a:schemeClr val="bg1"/>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Linux Azure CLI Interface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http://aka.ms/azure-cli-2</a:t>
            </a: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6874" y="3558321"/>
            <a:ext cx="2754020" cy="2245295"/>
          </a:xfrm>
          <a:prstGeom prst="rect">
            <a:avLst/>
          </a:prstGeom>
        </p:spPr>
      </p:pic>
    </p:spTree>
    <p:extLst>
      <p:ext uri="{BB962C8B-B14F-4D97-AF65-F5344CB8AC3E}">
        <p14:creationId xmlns:p14="http://schemas.microsoft.com/office/powerpoint/2010/main" val="23055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003F-0940-428C-AD01-175FF9317155}"/>
              </a:ext>
            </a:extLst>
          </p:cNvPr>
          <p:cNvSpPr>
            <a:spLocks noGrp="1"/>
          </p:cNvSpPr>
          <p:nvPr>
            <p:ph type="title"/>
          </p:nvPr>
        </p:nvSpPr>
        <p:spPr/>
        <p:txBody>
          <a:bodyPr/>
          <a:lstStyle/>
          <a:p>
            <a:pPr algn="ctr"/>
            <a:r>
              <a:rPr lang="en-US" dirty="0">
                <a:solidFill>
                  <a:srgbClr val="FFFFFF"/>
                </a:solidFill>
                <a:cs typeface="Calibri Light"/>
              </a:rPr>
              <a:t>Compute: IaaS, PaaS &amp; Mobile Services</a:t>
            </a:r>
            <a:endParaRPr lang="en-US" dirty="0"/>
          </a:p>
        </p:txBody>
      </p:sp>
    </p:spTree>
    <p:extLst>
      <p:ext uri="{BB962C8B-B14F-4D97-AF65-F5344CB8AC3E}">
        <p14:creationId xmlns:p14="http://schemas.microsoft.com/office/powerpoint/2010/main" val="182850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1075-7186-47B8-91FC-D4C2CC1F832D}"/>
              </a:ext>
            </a:extLst>
          </p:cNvPr>
          <p:cNvSpPr>
            <a:spLocks noGrp="1"/>
          </p:cNvSpPr>
          <p:nvPr>
            <p:ph type="title"/>
          </p:nvPr>
        </p:nvSpPr>
        <p:spPr>
          <a:xfrm>
            <a:off x="838200" y="365125"/>
            <a:ext cx="10515600" cy="1325563"/>
          </a:xfrm>
        </p:spPr>
        <p:txBody>
          <a:bodyPr/>
          <a:lstStyle/>
          <a:p>
            <a:r>
              <a:rPr lang="en-US" dirty="0">
                <a:solidFill>
                  <a:srgbClr val="FFFFFF"/>
                </a:solidFill>
                <a:cs typeface="Calibri Light"/>
              </a:rPr>
              <a:t>Azure Compute:</a:t>
            </a:r>
          </a:p>
        </p:txBody>
      </p:sp>
      <p:pic>
        <p:nvPicPr>
          <p:cNvPr id="4" name="Picture 4">
            <a:extLst>
              <a:ext uri="{FF2B5EF4-FFF2-40B4-BE49-F238E27FC236}">
                <a16:creationId xmlns:a16="http://schemas.microsoft.com/office/drawing/2014/main" id="{272CAE8B-A6EF-464E-BE32-E0CBC0268AF0}"/>
              </a:ext>
            </a:extLst>
          </p:cNvPr>
          <p:cNvPicPr>
            <a:picLocks noGrp="1" noChangeAspect="1"/>
          </p:cNvPicPr>
          <p:nvPr>
            <p:ph idx="1"/>
          </p:nvPr>
        </p:nvPicPr>
        <p:blipFill>
          <a:blip r:embed="rId2"/>
          <a:stretch>
            <a:fillRect/>
          </a:stretch>
        </p:blipFill>
        <p:spPr>
          <a:xfrm>
            <a:off x="1233362" y="1825625"/>
            <a:ext cx="9725276" cy="4351338"/>
          </a:xfrm>
          <a:prstGeom prst="rect">
            <a:avLst/>
          </a:prstGeom>
        </p:spPr>
      </p:pic>
    </p:spTree>
    <p:extLst>
      <p:ext uri="{BB962C8B-B14F-4D97-AF65-F5344CB8AC3E}">
        <p14:creationId xmlns:p14="http://schemas.microsoft.com/office/powerpoint/2010/main" val="173073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4160-B3D3-45B9-A44B-5E8A3CCDF418}"/>
              </a:ext>
            </a:extLst>
          </p:cNvPr>
          <p:cNvSpPr>
            <a:spLocks noGrp="1"/>
          </p:cNvSpPr>
          <p:nvPr>
            <p:ph type="title"/>
          </p:nvPr>
        </p:nvSpPr>
        <p:spPr/>
        <p:txBody>
          <a:bodyPr/>
          <a:lstStyle/>
          <a:p>
            <a:r>
              <a:rPr lang="en-US" dirty="0">
                <a:solidFill>
                  <a:srgbClr val="FFFFFF"/>
                </a:solidFill>
                <a:cs typeface="Calibri Light"/>
              </a:rPr>
              <a:t>Azure Compute:</a:t>
            </a:r>
            <a:endParaRPr lang="en-US" dirty="0"/>
          </a:p>
        </p:txBody>
      </p:sp>
      <p:pic>
        <p:nvPicPr>
          <p:cNvPr id="4" name="Picture 4">
            <a:extLst>
              <a:ext uri="{FF2B5EF4-FFF2-40B4-BE49-F238E27FC236}">
                <a16:creationId xmlns:a16="http://schemas.microsoft.com/office/drawing/2014/main" id="{16771F84-3854-4EEA-BED9-A7700D525566}"/>
              </a:ext>
            </a:extLst>
          </p:cNvPr>
          <p:cNvPicPr>
            <a:picLocks noGrp="1" noChangeAspect="1"/>
          </p:cNvPicPr>
          <p:nvPr>
            <p:ph idx="1"/>
          </p:nvPr>
        </p:nvPicPr>
        <p:blipFill>
          <a:blip r:embed="rId2"/>
          <a:stretch>
            <a:fillRect/>
          </a:stretch>
        </p:blipFill>
        <p:spPr>
          <a:xfrm>
            <a:off x="3030771" y="1825625"/>
            <a:ext cx="6130457" cy="4351338"/>
          </a:xfrm>
          <a:prstGeom prst="rect">
            <a:avLst/>
          </a:prstGeom>
        </p:spPr>
      </p:pic>
    </p:spTree>
    <p:extLst>
      <p:ext uri="{BB962C8B-B14F-4D97-AF65-F5344CB8AC3E}">
        <p14:creationId xmlns:p14="http://schemas.microsoft.com/office/powerpoint/2010/main" val="163397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Linux Foundation Certified System Administrator</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sz="1600" dirty="0">
                <a:solidFill>
                  <a:srgbClr val="FFFF00"/>
                </a:solidFill>
              </a:rPr>
              <a:t>Essential Commands</a:t>
            </a:r>
          </a:p>
          <a:p>
            <a:r>
              <a:rPr lang="en-US" sz="1600" dirty="0"/>
              <a:t>User and Group Management</a:t>
            </a:r>
          </a:p>
          <a:p>
            <a:r>
              <a:rPr lang="en-US" sz="1600" dirty="0"/>
              <a:t>Operations of Running Systems</a:t>
            </a:r>
          </a:p>
          <a:p>
            <a:r>
              <a:rPr lang="en-US" sz="1600" dirty="0"/>
              <a:t>Networking</a:t>
            </a:r>
          </a:p>
          <a:p>
            <a:r>
              <a:rPr lang="en-US" sz="1600" dirty="0"/>
              <a:t>Service Configuration</a:t>
            </a:r>
          </a:p>
          <a:p>
            <a:r>
              <a:rPr lang="en-US" sz="1600" dirty="0"/>
              <a:t>Virtualization</a:t>
            </a:r>
          </a:p>
          <a:p>
            <a:r>
              <a:rPr lang="en-US" sz="1600" dirty="0"/>
              <a:t>Storage Management</a:t>
            </a:r>
          </a:p>
        </p:txBody>
      </p:sp>
      <p:sp>
        <p:nvSpPr>
          <p:cNvPr id="3" name="Subtitle 2"/>
          <p:cNvSpPr>
            <a:spLocks noGrp="1"/>
          </p:cNvSpPr>
          <p:nvPr>
            <p:ph type="body" sz="quarter" idx="10"/>
          </p:nvPr>
        </p:nvSpPr>
        <p:spPr>
          <a:solidFill>
            <a:schemeClr val="accent1"/>
          </a:solidFill>
        </p:spPr>
        <p:txBody>
          <a:bodyPr/>
          <a:lstStyle/>
          <a:p>
            <a:pPr marL="0" indent="0">
              <a:buClr>
                <a:schemeClr val="bg1"/>
              </a:buClr>
              <a:buNone/>
            </a:pPr>
            <a:r>
              <a:rPr lang="en-US" sz="1400" dirty="0">
                <a:solidFill>
                  <a:schemeClr val="tx1"/>
                </a:solidFill>
              </a:rPr>
              <a:t>Speaker Information:</a:t>
            </a:r>
          </a:p>
          <a:p>
            <a:pPr marL="0" indent="0">
              <a:buClr>
                <a:schemeClr val="bg1"/>
              </a:buClr>
              <a:buNone/>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hlinkClick r:id="rId3"/>
              </a:rPr>
              <a:t>https://training.linuxfoundation.org/certification/lfcs</a:t>
            </a:r>
            <a:endParaRPr lang="en-US" dirty="0"/>
          </a:p>
          <a:p>
            <a:endParaRPr lang="en-US" dirty="0"/>
          </a:p>
        </p:txBody>
      </p:sp>
    </p:spTree>
    <p:extLst>
      <p:ext uri="{BB962C8B-B14F-4D97-AF65-F5344CB8AC3E}">
        <p14:creationId xmlns:p14="http://schemas.microsoft.com/office/powerpoint/2010/main" val="1304892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2EEC6-1DF8-48A9-8BA4-9D7628A5A3E0}"/>
              </a:ext>
            </a:extLst>
          </p:cNvPr>
          <p:cNvSpPr>
            <a:spLocks noGrp="1"/>
          </p:cNvSpPr>
          <p:nvPr>
            <p:ph type="title"/>
          </p:nvPr>
        </p:nvSpPr>
        <p:spPr/>
        <p:txBody>
          <a:bodyPr/>
          <a:lstStyle/>
          <a:p>
            <a:r>
              <a:rPr lang="en-US" dirty="0">
                <a:solidFill>
                  <a:srgbClr val="FFFFFF"/>
                </a:solidFill>
                <a:cs typeface="Calibri Light"/>
              </a:rPr>
              <a:t>Azure Compute : IaaS</a:t>
            </a:r>
          </a:p>
        </p:txBody>
      </p:sp>
      <p:pic>
        <p:nvPicPr>
          <p:cNvPr id="4" name="Picture 4">
            <a:extLst>
              <a:ext uri="{FF2B5EF4-FFF2-40B4-BE49-F238E27FC236}">
                <a16:creationId xmlns:a16="http://schemas.microsoft.com/office/drawing/2014/main" id="{C8507DD3-44A5-4AA9-898F-CB5EBEA3EC4B}"/>
              </a:ext>
            </a:extLst>
          </p:cNvPr>
          <p:cNvPicPr>
            <a:picLocks noGrp="1" noChangeAspect="1"/>
          </p:cNvPicPr>
          <p:nvPr>
            <p:ph idx="1"/>
          </p:nvPr>
        </p:nvPicPr>
        <p:blipFill>
          <a:blip r:embed="rId2"/>
          <a:stretch>
            <a:fillRect/>
          </a:stretch>
        </p:blipFill>
        <p:spPr>
          <a:xfrm>
            <a:off x="1030103" y="1723345"/>
            <a:ext cx="10131793" cy="4351338"/>
          </a:xfrm>
          <a:prstGeom prst="rect">
            <a:avLst/>
          </a:prstGeom>
        </p:spPr>
      </p:pic>
    </p:spTree>
    <p:extLst>
      <p:ext uri="{BB962C8B-B14F-4D97-AF65-F5344CB8AC3E}">
        <p14:creationId xmlns:p14="http://schemas.microsoft.com/office/powerpoint/2010/main" val="375563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9BD5">
            <a:alpha val="38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9472B27-3882-4780-8E49-DDAE6D0E27E2}"/>
              </a:ext>
            </a:extLst>
          </p:cNvPr>
          <p:cNvSpPr>
            <a:spLocks noGrp="1"/>
          </p:cNvSpPr>
          <p:nvPr>
            <p:ph type="title"/>
          </p:nvPr>
        </p:nvSpPr>
        <p:spPr>
          <a:xfrm>
            <a:off x="0" y="0"/>
            <a:ext cx="4630057" cy="6858000"/>
          </a:xfrm>
          <a:solidFill>
            <a:srgbClr val="0070C0"/>
          </a:solidFill>
        </p:spPr>
        <p:txBody>
          <a:bodyPr>
            <a:normAutofit/>
          </a:bodyPr>
          <a:lstStyle/>
          <a:p>
            <a:r>
              <a:rPr lang="en-US" dirty="0">
                <a:solidFill>
                  <a:srgbClr val="FFFFFF"/>
                </a:solidFill>
                <a:cs typeface="Calibri Light"/>
              </a:rPr>
              <a:t>Linux Images:</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D20A753B-781B-4448-B9E0-6E9EE3B5078E}"/>
              </a:ext>
            </a:extLst>
          </p:cNvPr>
          <p:cNvGraphicFramePr>
            <a:graphicFrameLocks noGrp="1"/>
          </p:cNvGraphicFramePr>
          <p:nvPr>
            <p:ph idx="1"/>
            <p:extLst>
              <p:ext uri="{D42A27DB-BD31-4B8C-83A1-F6EECF244321}">
                <p14:modId xmlns:p14="http://schemas.microsoft.com/office/powerpoint/2010/main" val="229880003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28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C3A7F5B-6F25-4633-B8BF-DC77FA496640}"/>
              </a:ext>
            </a:extLst>
          </p:cNvPr>
          <p:cNvSpPr>
            <a:spLocks noGrp="1"/>
          </p:cNvSpPr>
          <p:nvPr>
            <p:ph type="title"/>
          </p:nvPr>
        </p:nvSpPr>
        <p:spPr>
          <a:xfrm>
            <a:off x="0" y="0"/>
            <a:ext cx="4630057" cy="6858000"/>
          </a:xfrm>
          <a:solidFill>
            <a:srgbClr val="0070C0"/>
          </a:solidFill>
        </p:spPr>
        <p:txBody>
          <a:bodyPr>
            <a:normAutofit/>
          </a:bodyPr>
          <a:lstStyle/>
          <a:p>
            <a:r>
              <a:rPr lang="en-US" dirty="0">
                <a:solidFill>
                  <a:srgbClr val="FFFFFF"/>
                </a:solidFill>
                <a:cs typeface="Calibri Light"/>
              </a:rPr>
              <a:t>Management with Puppet and Chef</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225D1297-B49C-45E0-B40C-DD1310DAF12E}"/>
              </a:ext>
            </a:extLst>
          </p:cNvPr>
          <p:cNvGraphicFramePr>
            <a:graphicFrameLocks noGrp="1"/>
          </p:cNvGraphicFramePr>
          <p:nvPr>
            <p:ph idx="1"/>
            <p:extLst>
              <p:ext uri="{D42A27DB-BD31-4B8C-83A1-F6EECF244321}">
                <p14:modId xmlns:p14="http://schemas.microsoft.com/office/powerpoint/2010/main" val="1299735659"/>
              </p:ext>
            </p:extLst>
          </p:nvPr>
        </p:nvGraphicFramePr>
        <p:xfrm>
          <a:off x="5130348" y="547688"/>
          <a:ext cx="6595609" cy="5844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74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97F9631-964A-4C6F-9888-0F85B1B48C17}"/>
              </a:ext>
            </a:extLst>
          </p:cNvPr>
          <p:cNvSpPr>
            <a:spLocks noGrp="1"/>
          </p:cNvSpPr>
          <p:nvPr>
            <p:ph type="title"/>
          </p:nvPr>
        </p:nvSpPr>
        <p:spPr>
          <a:xfrm>
            <a:off x="0" y="0"/>
            <a:ext cx="5268685" cy="6858000"/>
          </a:xfrm>
          <a:solidFill>
            <a:srgbClr val="0070C0"/>
          </a:solidFill>
        </p:spPr>
        <p:txBody>
          <a:bodyPr>
            <a:normAutofit/>
          </a:bodyPr>
          <a:lstStyle/>
          <a:p>
            <a:r>
              <a:rPr lang="en-US" dirty="0">
                <a:solidFill>
                  <a:srgbClr val="FFFFFF"/>
                </a:solidFill>
                <a:cs typeface="Calibri Light"/>
              </a:rPr>
              <a:t>Linux images on </a:t>
            </a:r>
            <a:br>
              <a:rPr lang="en-US" dirty="0">
                <a:solidFill>
                  <a:srgbClr val="FFFFFF"/>
                </a:solidFill>
                <a:cs typeface="Calibri Light"/>
              </a:rPr>
            </a:br>
            <a:r>
              <a:rPr lang="en-US" dirty="0">
                <a:solidFill>
                  <a:srgbClr val="FFFFFF"/>
                </a:solidFill>
                <a:cs typeface="Calibri Light"/>
              </a:rPr>
              <a:t>Azure</a:t>
            </a:r>
            <a:endParaRPr lang="en-US" dirty="0">
              <a:solidFill>
                <a:srgbClr val="FFFFFF"/>
              </a:solidFill>
            </a:endParaRPr>
          </a:p>
        </p:txBody>
      </p:sp>
      <p:graphicFrame>
        <p:nvGraphicFramePr>
          <p:cNvPr id="16" name="Content Placeholder 2">
            <a:extLst>
              <a:ext uri="{FF2B5EF4-FFF2-40B4-BE49-F238E27FC236}">
                <a16:creationId xmlns:a16="http://schemas.microsoft.com/office/drawing/2014/main" id="{BD8D8437-2C42-46B9-A4E4-02274F0EEC32}"/>
              </a:ext>
            </a:extLst>
          </p:cNvPr>
          <p:cNvGraphicFramePr>
            <a:graphicFrameLocks noGrp="1"/>
          </p:cNvGraphicFramePr>
          <p:nvPr>
            <p:ph idx="1"/>
            <p:extLst>
              <p:ext uri="{D42A27DB-BD31-4B8C-83A1-F6EECF244321}">
                <p14:modId xmlns:p14="http://schemas.microsoft.com/office/powerpoint/2010/main" val="210106775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722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062-2643-42FC-9EAC-E44572091BB3}"/>
              </a:ext>
            </a:extLst>
          </p:cNvPr>
          <p:cNvSpPr>
            <a:spLocks noGrp="1"/>
          </p:cNvSpPr>
          <p:nvPr>
            <p:ph type="title"/>
          </p:nvPr>
        </p:nvSpPr>
        <p:spPr>
          <a:xfrm>
            <a:off x="854303" y="103868"/>
            <a:ext cx="10515600" cy="1325563"/>
          </a:xfrm>
        </p:spPr>
        <p:txBody>
          <a:bodyPr/>
          <a:lstStyle/>
          <a:p>
            <a:pPr algn="ctr"/>
            <a:r>
              <a:rPr lang="en-US" dirty="0">
                <a:solidFill>
                  <a:srgbClr val="FFFFFF"/>
                </a:solidFill>
                <a:cs typeface="Calibri Light"/>
              </a:rPr>
              <a:t>Pricing Comparison</a:t>
            </a:r>
            <a:endParaRPr lang="en-US" dirty="0"/>
          </a:p>
        </p:txBody>
      </p:sp>
      <p:sp>
        <p:nvSpPr>
          <p:cNvPr id="3" name="Text Placeholder 2">
            <a:extLst>
              <a:ext uri="{FF2B5EF4-FFF2-40B4-BE49-F238E27FC236}">
                <a16:creationId xmlns:a16="http://schemas.microsoft.com/office/drawing/2014/main" id="{7D5EE54A-C5B5-405E-A5D4-400514491566}"/>
              </a:ext>
            </a:extLst>
          </p:cNvPr>
          <p:cNvSpPr>
            <a:spLocks noGrp="1"/>
          </p:cNvSpPr>
          <p:nvPr>
            <p:ph type="body" idx="1"/>
          </p:nvPr>
        </p:nvSpPr>
        <p:spPr>
          <a:xfrm>
            <a:off x="839788" y="1164091"/>
            <a:ext cx="5157787" cy="823912"/>
          </a:xfrm>
        </p:spPr>
        <p:txBody>
          <a:bodyPr>
            <a:normAutofit/>
          </a:bodyPr>
          <a:lstStyle/>
          <a:p>
            <a:pPr algn="ctr"/>
            <a:r>
              <a:rPr lang="en-US" sz="3600" dirty="0">
                <a:solidFill>
                  <a:srgbClr val="FFFFFF"/>
                </a:solidFill>
                <a:cs typeface="Calibri"/>
              </a:rPr>
              <a:t>Windows Server</a:t>
            </a:r>
          </a:p>
        </p:txBody>
      </p:sp>
      <p:graphicFrame>
        <p:nvGraphicFramePr>
          <p:cNvPr id="7" name="Table 7">
            <a:extLst>
              <a:ext uri="{FF2B5EF4-FFF2-40B4-BE49-F238E27FC236}">
                <a16:creationId xmlns:a16="http://schemas.microsoft.com/office/drawing/2014/main" id="{FA4FCD8F-D3D2-4273-BF1F-1C98D99C405A}"/>
              </a:ext>
            </a:extLst>
          </p:cNvPr>
          <p:cNvGraphicFramePr>
            <a:graphicFrameLocks noGrp="1"/>
          </p:cNvGraphicFramePr>
          <p:nvPr>
            <p:ph sz="half" idx="2"/>
            <p:extLst>
              <p:ext uri="{D42A27DB-BD31-4B8C-83A1-F6EECF244321}">
                <p14:modId xmlns:p14="http://schemas.microsoft.com/office/powerpoint/2010/main" val="533597699"/>
              </p:ext>
            </p:extLst>
          </p:nvPr>
        </p:nvGraphicFramePr>
        <p:xfrm>
          <a:off x="843642" y="1918607"/>
          <a:ext cx="5157786" cy="4480560"/>
        </p:xfrm>
        <a:graphic>
          <a:graphicData uri="http://schemas.openxmlformats.org/drawingml/2006/table">
            <a:tbl>
              <a:tblPr firstRow="1" bandRow="1">
                <a:tableStyleId>{5C22544A-7EE6-4342-B048-85BDC9FD1C3A}</a:tableStyleId>
              </a:tblPr>
              <a:tblGrid>
                <a:gridCol w="2578893">
                  <a:extLst>
                    <a:ext uri="{9D8B030D-6E8A-4147-A177-3AD203B41FA5}">
                      <a16:colId xmlns:a16="http://schemas.microsoft.com/office/drawing/2014/main" val="2657459447"/>
                    </a:ext>
                  </a:extLst>
                </a:gridCol>
                <a:gridCol w="2578893">
                  <a:extLst>
                    <a:ext uri="{9D8B030D-6E8A-4147-A177-3AD203B41FA5}">
                      <a16:colId xmlns:a16="http://schemas.microsoft.com/office/drawing/2014/main" val="2876671787"/>
                    </a:ext>
                  </a:extLst>
                </a:gridCol>
              </a:tblGrid>
              <a:tr h="370839">
                <a:tc>
                  <a:txBody>
                    <a:bodyPr/>
                    <a:lstStyle/>
                    <a:p>
                      <a:pPr>
                        <a:buNone/>
                      </a:pPr>
                      <a:r>
                        <a:rPr lang="en-US" b="0" dirty="0">
                          <a:solidFill>
                            <a:schemeClr val="tx1"/>
                          </a:solidFill>
                        </a:rPr>
                        <a:t>Small A1 </a:t>
                      </a:r>
                    </a:p>
                    <a:p>
                      <a:pPr lvl="0">
                        <a:buNone/>
                      </a:pPr>
                      <a:r>
                        <a:rPr lang="en-US" b="0" dirty="0">
                          <a:solidFill>
                            <a:schemeClr val="tx1"/>
                          </a:solidFill>
                        </a:rPr>
                        <a:t>(1 Core, 1.75 GB)</a:t>
                      </a:r>
                    </a:p>
                  </a:txBody>
                  <a:tcPr>
                    <a:solidFill>
                      <a:srgbClr val="FFFF00"/>
                    </a:solidFill>
                  </a:tcPr>
                </a:tc>
                <a:tc>
                  <a:txBody>
                    <a:bodyPr/>
                    <a:lstStyle/>
                    <a:p>
                      <a:pPr>
                        <a:buNone/>
                      </a:pPr>
                      <a:r>
                        <a:rPr lang="en-US" b="0" dirty="0">
                          <a:solidFill>
                            <a:schemeClr val="tx1"/>
                          </a:solidFill>
                        </a:rPr>
                        <a:t>$0.09 per hour</a:t>
                      </a:r>
                    </a:p>
                  </a:txBody>
                  <a:tcPr>
                    <a:solidFill>
                      <a:srgbClr val="FFFF00"/>
                    </a:solidFill>
                  </a:tcPr>
                </a:tc>
                <a:extLst>
                  <a:ext uri="{0D108BD9-81ED-4DB2-BD59-A6C34878D82A}">
                    <a16:rowId xmlns:a16="http://schemas.microsoft.com/office/drawing/2014/main" val="1402524814"/>
                  </a:ext>
                </a:extLst>
              </a:tr>
              <a:tr h="370839">
                <a:tc>
                  <a:txBody>
                    <a:bodyPr/>
                    <a:lstStyle/>
                    <a:p>
                      <a:pPr lvl="0">
                        <a:buNone/>
                      </a:pPr>
                      <a:r>
                        <a:rPr lang="en-US" dirty="0"/>
                        <a:t>Medium A2 </a:t>
                      </a:r>
                    </a:p>
                    <a:p>
                      <a:pPr lvl="0">
                        <a:buNone/>
                      </a:pPr>
                      <a:r>
                        <a:rPr lang="en-US" dirty="0"/>
                        <a:t>(2 Cores, 3.5 GB)</a:t>
                      </a:r>
                    </a:p>
                  </a:txBody>
                  <a:tcPr>
                    <a:solidFill>
                      <a:srgbClr val="FFFF00"/>
                    </a:solidFill>
                  </a:tcPr>
                </a:tc>
                <a:tc>
                  <a:txBody>
                    <a:bodyPr/>
                    <a:lstStyle/>
                    <a:p>
                      <a:pPr lvl="0">
                        <a:buNone/>
                      </a:pPr>
                      <a:r>
                        <a:rPr lang="en-US" dirty="0"/>
                        <a:t>$0.18 per hour</a:t>
                      </a:r>
                    </a:p>
                  </a:txBody>
                  <a:tcPr>
                    <a:solidFill>
                      <a:srgbClr val="FFFF00"/>
                    </a:solidFill>
                  </a:tcPr>
                </a:tc>
                <a:extLst>
                  <a:ext uri="{0D108BD9-81ED-4DB2-BD59-A6C34878D82A}">
                    <a16:rowId xmlns:a16="http://schemas.microsoft.com/office/drawing/2014/main" val="3911692496"/>
                  </a:ext>
                </a:extLst>
              </a:tr>
              <a:tr h="370838">
                <a:tc>
                  <a:txBody>
                    <a:bodyPr/>
                    <a:lstStyle/>
                    <a:p>
                      <a:pPr lvl="0">
                        <a:buNone/>
                      </a:pPr>
                      <a:r>
                        <a:rPr lang="en-US" dirty="0"/>
                        <a:t>Large A3 </a:t>
                      </a:r>
                    </a:p>
                    <a:p>
                      <a:pPr lvl="0">
                        <a:buNone/>
                      </a:pPr>
                      <a:r>
                        <a:rPr lang="en-US" dirty="0"/>
                        <a:t>(4 Cores, 7 GB)</a:t>
                      </a:r>
                    </a:p>
                  </a:txBody>
                  <a:tcPr>
                    <a:solidFill>
                      <a:srgbClr val="FFFF00"/>
                    </a:solidFill>
                  </a:tcPr>
                </a:tc>
                <a:tc>
                  <a:txBody>
                    <a:bodyPr/>
                    <a:lstStyle/>
                    <a:p>
                      <a:pPr lvl="0">
                        <a:buNone/>
                      </a:pPr>
                      <a:r>
                        <a:rPr lang="en-US" dirty="0"/>
                        <a:t>$0.36 per hour</a:t>
                      </a:r>
                    </a:p>
                  </a:txBody>
                  <a:tcPr>
                    <a:solidFill>
                      <a:srgbClr val="FFFF00"/>
                    </a:solidFill>
                  </a:tcPr>
                </a:tc>
                <a:extLst>
                  <a:ext uri="{0D108BD9-81ED-4DB2-BD59-A6C34878D82A}">
                    <a16:rowId xmlns:a16="http://schemas.microsoft.com/office/drawing/2014/main" val="1861951532"/>
                  </a:ext>
                </a:extLst>
              </a:tr>
              <a:tr h="370837">
                <a:tc>
                  <a:txBody>
                    <a:bodyPr/>
                    <a:lstStyle/>
                    <a:p>
                      <a:pPr lvl="0">
                        <a:buNone/>
                      </a:pPr>
                      <a:r>
                        <a:rPr lang="en-US" dirty="0"/>
                        <a:t>Extra Large A4 </a:t>
                      </a:r>
                      <a:endParaRPr lang="en-US"/>
                    </a:p>
                    <a:p>
                      <a:pPr lvl="0">
                        <a:buNone/>
                      </a:pPr>
                      <a:r>
                        <a:rPr lang="en-US" dirty="0"/>
                        <a:t>(8 Cores, 14 GB)</a:t>
                      </a:r>
                    </a:p>
                  </a:txBody>
                  <a:tcPr>
                    <a:solidFill>
                      <a:srgbClr val="FFFF00"/>
                    </a:solidFill>
                  </a:tcPr>
                </a:tc>
                <a:tc>
                  <a:txBody>
                    <a:bodyPr/>
                    <a:lstStyle/>
                    <a:p>
                      <a:pPr lvl="0">
                        <a:buNone/>
                      </a:pPr>
                      <a:r>
                        <a:rPr lang="en-US" dirty="0"/>
                        <a:t>$0.72 per hour</a:t>
                      </a:r>
                    </a:p>
                  </a:txBody>
                  <a:tcPr>
                    <a:solidFill>
                      <a:srgbClr val="FFFF00"/>
                    </a:solidFill>
                  </a:tcPr>
                </a:tc>
                <a:extLst>
                  <a:ext uri="{0D108BD9-81ED-4DB2-BD59-A6C34878D82A}">
                    <a16:rowId xmlns:a16="http://schemas.microsoft.com/office/drawing/2014/main" val="4000473542"/>
                  </a:ext>
                </a:extLst>
              </a:tr>
              <a:tr h="370836">
                <a:tc>
                  <a:txBody>
                    <a:bodyPr/>
                    <a:lstStyle/>
                    <a:p>
                      <a:pPr lvl="0">
                        <a:buNone/>
                      </a:pPr>
                      <a:r>
                        <a:rPr lang="en-US" dirty="0"/>
                        <a:t>Memory Intensive A5 </a:t>
                      </a:r>
                      <a:endParaRPr lang="en-US"/>
                    </a:p>
                    <a:p>
                      <a:pPr lvl="0">
                        <a:buNone/>
                      </a:pPr>
                      <a:r>
                        <a:rPr lang="en-US" dirty="0"/>
                        <a:t>(2 Cores, 14 GB)</a:t>
                      </a:r>
                    </a:p>
                  </a:txBody>
                  <a:tcPr>
                    <a:solidFill>
                      <a:srgbClr val="FFFF00"/>
                    </a:solidFill>
                  </a:tcPr>
                </a:tc>
                <a:tc>
                  <a:txBody>
                    <a:bodyPr/>
                    <a:lstStyle/>
                    <a:p>
                      <a:pPr lvl="0">
                        <a:buNone/>
                      </a:pPr>
                      <a:r>
                        <a:rPr lang="en-US" dirty="0"/>
                        <a:t>$0.33 per hour</a:t>
                      </a:r>
                    </a:p>
                  </a:txBody>
                  <a:tcPr>
                    <a:solidFill>
                      <a:srgbClr val="FFFF00"/>
                    </a:solidFill>
                  </a:tcPr>
                </a:tc>
                <a:extLst>
                  <a:ext uri="{0D108BD9-81ED-4DB2-BD59-A6C34878D82A}">
                    <a16:rowId xmlns:a16="http://schemas.microsoft.com/office/drawing/2014/main" val="2215517403"/>
                  </a:ext>
                </a:extLst>
              </a:tr>
              <a:tr h="370836">
                <a:tc>
                  <a:txBody>
                    <a:bodyPr/>
                    <a:lstStyle/>
                    <a:p>
                      <a:pPr lvl="0">
                        <a:buNone/>
                      </a:pPr>
                      <a:r>
                        <a:rPr lang="en-US" dirty="0"/>
                        <a:t>Memory Intensive A6 </a:t>
                      </a:r>
                      <a:endParaRPr lang="en-US"/>
                    </a:p>
                    <a:p>
                      <a:pPr lvl="0">
                        <a:buNone/>
                      </a:pPr>
                      <a:r>
                        <a:rPr lang="en-US" dirty="0"/>
                        <a:t>(4 Cores, 28 GB)</a:t>
                      </a:r>
                    </a:p>
                  </a:txBody>
                  <a:tcPr>
                    <a:solidFill>
                      <a:srgbClr val="FFFF00"/>
                    </a:solidFill>
                  </a:tcPr>
                </a:tc>
                <a:tc>
                  <a:txBody>
                    <a:bodyPr/>
                    <a:lstStyle/>
                    <a:p>
                      <a:pPr lvl="0">
                        <a:buNone/>
                      </a:pPr>
                      <a:r>
                        <a:rPr lang="en-US" dirty="0"/>
                        <a:t>$0.66 per hour</a:t>
                      </a:r>
                    </a:p>
                  </a:txBody>
                  <a:tcPr>
                    <a:solidFill>
                      <a:srgbClr val="FFFF00"/>
                    </a:solidFill>
                  </a:tcPr>
                </a:tc>
                <a:extLst>
                  <a:ext uri="{0D108BD9-81ED-4DB2-BD59-A6C34878D82A}">
                    <a16:rowId xmlns:a16="http://schemas.microsoft.com/office/drawing/2014/main" val="386930903"/>
                  </a:ext>
                </a:extLst>
              </a:tr>
              <a:tr h="370836">
                <a:tc>
                  <a:txBody>
                    <a:bodyPr/>
                    <a:lstStyle/>
                    <a:p>
                      <a:pPr lvl="0" algn="l">
                        <a:buNone/>
                      </a:pPr>
                      <a:r>
                        <a:rPr lang="en-US" sz="1800" b="0" i="0" u="none" strike="noStrike" noProof="0" dirty="0">
                          <a:solidFill>
                            <a:srgbClr val="000000"/>
                          </a:solidFill>
                          <a:latin typeface="Calibri"/>
                        </a:rPr>
                        <a:t>Memory Intensive A7 </a:t>
                      </a:r>
                      <a:endParaRPr lang="en-US" dirty="0"/>
                    </a:p>
                    <a:p>
                      <a:pPr lvl="0" algn="l">
                        <a:buNone/>
                      </a:pPr>
                      <a:r>
                        <a:rPr lang="en-US" sz="1800" b="0" i="0" u="none" strike="noStrike" noProof="0" dirty="0">
                          <a:solidFill>
                            <a:srgbClr val="000000"/>
                          </a:solidFill>
                          <a:latin typeface="Calibri"/>
                        </a:rPr>
                        <a:t>(8 Cores, 56 GB)</a:t>
                      </a:r>
                      <a:endParaRPr lang="en-US" dirty="0"/>
                    </a:p>
                  </a:txBody>
                  <a:tcPr>
                    <a:solidFill>
                      <a:srgbClr val="FFFF00"/>
                    </a:solidFill>
                  </a:tcPr>
                </a:tc>
                <a:tc>
                  <a:txBody>
                    <a:bodyPr/>
                    <a:lstStyle/>
                    <a:p>
                      <a:pPr lvl="0">
                        <a:buNone/>
                      </a:pPr>
                      <a:r>
                        <a:rPr lang="en-US" dirty="0"/>
                        <a:t>$1.32 per hour</a:t>
                      </a:r>
                    </a:p>
                  </a:txBody>
                  <a:tcPr>
                    <a:solidFill>
                      <a:srgbClr val="FFFF00"/>
                    </a:solidFill>
                  </a:tcPr>
                </a:tc>
                <a:extLst>
                  <a:ext uri="{0D108BD9-81ED-4DB2-BD59-A6C34878D82A}">
                    <a16:rowId xmlns:a16="http://schemas.microsoft.com/office/drawing/2014/main" val="2244609100"/>
                  </a:ext>
                </a:extLst>
              </a:tr>
            </a:tbl>
          </a:graphicData>
        </a:graphic>
      </p:graphicFrame>
      <p:sp>
        <p:nvSpPr>
          <p:cNvPr id="5" name="Text Placeholder 4">
            <a:extLst>
              <a:ext uri="{FF2B5EF4-FFF2-40B4-BE49-F238E27FC236}">
                <a16:creationId xmlns:a16="http://schemas.microsoft.com/office/drawing/2014/main" id="{EBB3577D-776D-43CF-A781-DBB58F6CEDFE}"/>
              </a:ext>
            </a:extLst>
          </p:cNvPr>
          <p:cNvSpPr>
            <a:spLocks noGrp="1"/>
          </p:cNvSpPr>
          <p:nvPr>
            <p:ph type="body" sz="quarter" idx="3"/>
          </p:nvPr>
        </p:nvSpPr>
        <p:spPr>
          <a:xfrm>
            <a:off x="6172200" y="1164091"/>
            <a:ext cx="5183188" cy="823912"/>
          </a:xfrm>
        </p:spPr>
        <p:txBody>
          <a:bodyPr>
            <a:normAutofit/>
          </a:bodyPr>
          <a:lstStyle/>
          <a:p>
            <a:pPr algn="ctr"/>
            <a:r>
              <a:rPr lang="en-US" sz="3600" dirty="0">
                <a:solidFill>
                  <a:srgbClr val="FFFFFF"/>
                </a:solidFill>
                <a:cs typeface="Calibri"/>
              </a:rPr>
              <a:t>Linux Server</a:t>
            </a:r>
          </a:p>
        </p:txBody>
      </p:sp>
      <p:graphicFrame>
        <p:nvGraphicFramePr>
          <p:cNvPr id="9" name="Table 9">
            <a:extLst>
              <a:ext uri="{FF2B5EF4-FFF2-40B4-BE49-F238E27FC236}">
                <a16:creationId xmlns:a16="http://schemas.microsoft.com/office/drawing/2014/main" id="{CC22E238-6B25-45C2-99E1-F65626833F13}"/>
              </a:ext>
            </a:extLst>
          </p:cNvPr>
          <p:cNvGraphicFramePr>
            <a:graphicFrameLocks noGrp="1"/>
          </p:cNvGraphicFramePr>
          <p:nvPr>
            <p:ph sz="quarter" idx="4"/>
            <p:extLst>
              <p:ext uri="{D42A27DB-BD31-4B8C-83A1-F6EECF244321}">
                <p14:modId xmlns:p14="http://schemas.microsoft.com/office/powerpoint/2010/main" val="917953094"/>
              </p:ext>
            </p:extLst>
          </p:nvPr>
        </p:nvGraphicFramePr>
        <p:xfrm>
          <a:off x="6226628" y="1919968"/>
          <a:ext cx="5183188" cy="4480560"/>
        </p:xfrm>
        <a:graphic>
          <a:graphicData uri="http://schemas.openxmlformats.org/drawingml/2006/table">
            <a:tbl>
              <a:tblPr firstRow="1" bandRow="1">
                <a:tableStyleId>{5C22544A-7EE6-4342-B048-85BDC9FD1C3A}</a:tableStyleId>
              </a:tblPr>
              <a:tblGrid>
                <a:gridCol w="2591594">
                  <a:extLst>
                    <a:ext uri="{9D8B030D-6E8A-4147-A177-3AD203B41FA5}">
                      <a16:colId xmlns:a16="http://schemas.microsoft.com/office/drawing/2014/main" val="20343034"/>
                    </a:ext>
                  </a:extLst>
                </a:gridCol>
                <a:gridCol w="2591594">
                  <a:extLst>
                    <a:ext uri="{9D8B030D-6E8A-4147-A177-3AD203B41FA5}">
                      <a16:colId xmlns:a16="http://schemas.microsoft.com/office/drawing/2014/main" val="3052828687"/>
                    </a:ext>
                  </a:extLst>
                </a:gridCol>
              </a:tblGrid>
              <a:tr h="370840">
                <a:tc>
                  <a:txBody>
                    <a:bodyPr/>
                    <a:lstStyle/>
                    <a:p>
                      <a:pPr>
                        <a:buNone/>
                      </a:pPr>
                      <a:r>
                        <a:rPr lang="en-US" b="0" dirty="0">
                          <a:solidFill>
                            <a:schemeClr val="tx1"/>
                          </a:solidFill>
                        </a:rPr>
                        <a:t>Small A1 </a:t>
                      </a:r>
                    </a:p>
                    <a:p>
                      <a:pPr lvl="0">
                        <a:buNone/>
                      </a:pPr>
                      <a:r>
                        <a:rPr lang="en-US" b="0" dirty="0">
                          <a:solidFill>
                            <a:schemeClr val="tx1"/>
                          </a:solidFill>
                        </a:rPr>
                        <a:t>(1 Core, 1.75 GB)</a:t>
                      </a:r>
                    </a:p>
                  </a:txBody>
                  <a:tcPr>
                    <a:solidFill>
                      <a:srgbClr val="FFFF00"/>
                    </a:solidFill>
                  </a:tcPr>
                </a:tc>
                <a:tc>
                  <a:txBody>
                    <a:bodyPr/>
                    <a:lstStyle/>
                    <a:p>
                      <a:pPr>
                        <a:buNone/>
                      </a:pPr>
                      <a:r>
                        <a:rPr lang="en-US" b="0" dirty="0">
                          <a:solidFill>
                            <a:schemeClr val="tx1"/>
                          </a:solidFill>
                        </a:rPr>
                        <a:t>$0.06 per hour</a:t>
                      </a:r>
                    </a:p>
                  </a:txBody>
                  <a:tcPr>
                    <a:solidFill>
                      <a:srgbClr val="FFFF00"/>
                    </a:solidFill>
                  </a:tcPr>
                </a:tc>
                <a:extLst>
                  <a:ext uri="{0D108BD9-81ED-4DB2-BD59-A6C34878D82A}">
                    <a16:rowId xmlns:a16="http://schemas.microsoft.com/office/drawing/2014/main" val="1580717822"/>
                  </a:ext>
                </a:extLst>
              </a:tr>
              <a:tr h="370839">
                <a:tc>
                  <a:txBody>
                    <a:bodyPr/>
                    <a:lstStyle/>
                    <a:p>
                      <a:pPr lvl="0" algn="l">
                        <a:buNone/>
                      </a:pPr>
                      <a:r>
                        <a:rPr lang="en-US" sz="1800" b="0" i="0" u="none" strike="noStrike" noProof="0" dirty="0">
                          <a:solidFill>
                            <a:srgbClr val="000000"/>
                          </a:solidFill>
                          <a:latin typeface="Calibri"/>
                        </a:rPr>
                        <a:t>Medium A2 </a:t>
                      </a:r>
                      <a:endParaRPr lang="en-US" dirty="0"/>
                    </a:p>
                    <a:p>
                      <a:pPr lvl="0" algn="l">
                        <a:buNone/>
                      </a:pPr>
                      <a:r>
                        <a:rPr lang="en-US" sz="1800" b="0" i="0" u="none" strike="noStrike" noProof="0" dirty="0">
                          <a:solidFill>
                            <a:srgbClr val="000000"/>
                          </a:solidFill>
                          <a:latin typeface="Calibri"/>
                        </a:rPr>
                        <a:t>(2 Cores, 3.5 GB)</a:t>
                      </a:r>
                      <a:endParaRPr lang="en-US" dirty="0"/>
                    </a:p>
                  </a:txBody>
                  <a:tcPr>
                    <a:solidFill>
                      <a:srgbClr val="FFFF00"/>
                    </a:solidFill>
                  </a:tcPr>
                </a:tc>
                <a:tc>
                  <a:txBody>
                    <a:bodyPr/>
                    <a:lstStyle/>
                    <a:p>
                      <a:pPr lvl="0">
                        <a:buNone/>
                      </a:pPr>
                      <a:r>
                        <a:rPr lang="en-US" dirty="0"/>
                        <a:t>$0.12 per hour</a:t>
                      </a:r>
                    </a:p>
                  </a:txBody>
                  <a:tcPr>
                    <a:solidFill>
                      <a:srgbClr val="FFFF00"/>
                    </a:solidFill>
                  </a:tcPr>
                </a:tc>
                <a:extLst>
                  <a:ext uri="{0D108BD9-81ED-4DB2-BD59-A6C34878D82A}">
                    <a16:rowId xmlns:a16="http://schemas.microsoft.com/office/drawing/2014/main" val="2170015521"/>
                  </a:ext>
                </a:extLst>
              </a:tr>
              <a:tr h="370838">
                <a:tc>
                  <a:txBody>
                    <a:bodyPr/>
                    <a:lstStyle/>
                    <a:p>
                      <a:pPr lvl="0" algn="l">
                        <a:buNone/>
                      </a:pPr>
                      <a:r>
                        <a:rPr lang="en-US" sz="1800" b="0" i="0" u="none" strike="noStrike" noProof="0" dirty="0">
                          <a:solidFill>
                            <a:srgbClr val="000000"/>
                          </a:solidFill>
                          <a:latin typeface="Calibri"/>
                        </a:rPr>
                        <a:t>Large A3 </a:t>
                      </a:r>
                      <a:endParaRPr lang="en-US" dirty="0"/>
                    </a:p>
                    <a:p>
                      <a:pPr lvl="0" algn="l">
                        <a:buNone/>
                      </a:pPr>
                      <a:r>
                        <a:rPr lang="en-US" sz="1800" b="0" i="0" u="none" strike="noStrike" noProof="0" dirty="0">
                          <a:solidFill>
                            <a:srgbClr val="000000"/>
                          </a:solidFill>
                          <a:latin typeface="Calibri"/>
                        </a:rPr>
                        <a:t>(4 Cores, 7 GB)</a:t>
                      </a:r>
                      <a:endParaRPr lang="en-US" dirty="0"/>
                    </a:p>
                  </a:txBody>
                  <a:tcPr>
                    <a:solidFill>
                      <a:srgbClr val="FFFF00"/>
                    </a:solidFill>
                  </a:tcPr>
                </a:tc>
                <a:tc>
                  <a:txBody>
                    <a:bodyPr/>
                    <a:lstStyle/>
                    <a:p>
                      <a:pPr lvl="0">
                        <a:buNone/>
                      </a:pPr>
                      <a:r>
                        <a:rPr lang="en-US" dirty="0"/>
                        <a:t>$0.24 per hour</a:t>
                      </a:r>
                    </a:p>
                  </a:txBody>
                  <a:tcPr>
                    <a:solidFill>
                      <a:srgbClr val="FFFF00"/>
                    </a:solidFill>
                  </a:tcPr>
                </a:tc>
                <a:extLst>
                  <a:ext uri="{0D108BD9-81ED-4DB2-BD59-A6C34878D82A}">
                    <a16:rowId xmlns:a16="http://schemas.microsoft.com/office/drawing/2014/main" val="2825016590"/>
                  </a:ext>
                </a:extLst>
              </a:tr>
              <a:tr h="370837">
                <a:tc>
                  <a:txBody>
                    <a:bodyPr/>
                    <a:lstStyle/>
                    <a:p>
                      <a:pPr lvl="0" algn="l">
                        <a:buNone/>
                      </a:pPr>
                      <a:r>
                        <a:rPr lang="en-US" sz="1800" b="0" i="0" u="none" strike="noStrike" noProof="0" dirty="0">
                          <a:solidFill>
                            <a:srgbClr val="000000"/>
                          </a:solidFill>
                          <a:latin typeface="Calibri"/>
                        </a:rPr>
                        <a:t>Extra Large A4 </a:t>
                      </a:r>
                      <a:endParaRPr lang="en-US" dirty="0"/>
                    </a:p>
                    <a:p>
                      <a:pPr lvl="0" algn="l">
                        <a:buNone/>
                      </a:pPr>
                      <a:r>
                        <a:rPr lang="en-US" sz="1800" b="0" i="0" u="none" strike="noStrike" noProof="0" dirty="0">
                          <a:solidFill>
                            <a:srgbClr val="000000"/>
                          </a:solidFill>
                          <a:latin typeface="Calibri"/>
                        </a:rPr>
                        <a:t>(8 Cores, 14 GB)</a:t>
                      </a:r>
                      <a:endParaRPr lang="en-US" dirty="0"/>
                    </a:p>
                  </a:txBody>
                  <a:tcPr>
                    <a:solidFill>
                      <a:srgbClr val="FFFF00"/>
                    </a:solidFill>
                  </a:tcPr>
                </a:tc>
                <a:tc>
                  <a:txBody>
                    <a:bodyPr/>
                    <a:lstStyle/>
                    <a:p>
                      <a:pPr lvl="0">
                        <a:buNone/>
                      </a:pPr>
                      <a:r>
                        <a:rPr lang="en-US" dirty="0"/>
                        <a:t>$0.48 per hour</a:t>
                      </a:r>
                    </a:p>
                  </a:txBody>
                  <a:tcPr>
                    <a:solidFill>
                      <a:srgbClr val="FFFF00"/>
                    </a:solidFill>
                  </a:tcPr>
                </a:tc>
                <a:extLst>
                  <a:ext uri="{0D108BD9-81ED-4DB2-BD59-A6C34878D82A}">
                    <a16:rowId xmlns:a16="http://schemas.microsoft.com/office/drawing/2014/main" val="2450810040"/>
                  </a:ext>
                </a:extLst>
              </a:tr>
              <a:tr h="370836">
                <a:tc>
                  <a:txBody>
                    <a:bodyPr/>
                    <a:lstStyle/>
                    <a:p>
                      <a:pPr lvl="0" algn="l">
                        <a:buNone/>
                      </a:pPr>
                      <a:r>
                        <a:rPr lang="en-US" sz="1800" b="0" i="0" u="none" strike="noStrike" noProof="0" dirty="0">
                          <a:solidFill>
                            <a:srgbClr val="000000"/>
                          </a:solidFill>
                          <a:latin typeface="Calibri"/>
                        </a:rPr>
                        <a:t>Memory Intensive A5 </a:t>
                      </a:r>
                      <a:endParaRPr lang="en-US" dirty="0"/>
                    </a:p>
                    <a:p>
                      <a:pPr lvl="0" algn="l">
                        <a:buNone/>
                      </a:pPr>
                      <a:r>
                        <a:rPr lang="en-US" sz="1800" b="0" i="0" u="none" strike="noStrike" noProof="0" dirty="0">
                          <a:solidFill>
                            <a:srgbClr val="000000"/>
                          </a:solidFill>
                          <a:latin typeface="Calibri"/>
                        </a:rPr>
                        <a:t>(2 Cores, 14 GB)</a:t>
                      </a:r>
                      <a:endParaRPr lang="en-US" dirty="0"/>
                    </a:p>
                  </a:txBody>
                  <a:tcPr>
                    <a:solidFill>
                      <a:srgbClr val="FFFF00"/>
                    </a:solidFill>
                  </a:tcPr>
                </a:tc>
                <a:tc>
                  <a:txBody>
                    <a:bodyPr/>
                    <a:lstStyle/>
                    <a:p>
                      <a:pPr lvl="0">
                        <a:buNone/>
                      </a:pPr>
                      <a:r>
                        <a:rPr lang="en-US" dirty="0"/>
                        <a:t>$0.25 per hour</a:t>
                      </a:r>
                    </a:p>
                  </a:txBody>
                  <a:tcPr>
                    <a:solidFill>
                      <a:srgbClr val="FFFF00"/>
                    </a:solidFill>
                  </a:tcPr>
                </a:tc>
                <a:extLst>
                  <a:ext uri="{0D108BD9-81ED-4DB2-BD59-A6C34878D82A}">
                    <a16:rowId xmlns:a16="http://schemas.microsoft.com/office/drawing/2014/main" val="2015701058"/>
                  </a:ext>
                </a:extLst>
              </a:tr>
              <a:tr h="370836">
                <a:tc>
                  <a:txBody>
                    <a:bodyPr/>
                    <a:lstStyle/>
                    <a:p>
                      <a:pPr lvl="0" algn="l">
                        <a:buNone/>
                      </a:pPr>
                      <a:r>
                        <a:rPr lang="en-US" sz="1800" b="0" i="0" u="none" strike="noStrike" noProof="0" dirty="0">
                          <a:solidFill>
                            <a:srgbClr val="000000"/>
                          </a:solidFill>
                          <a:latin typeface="Calibri"/>
                        </a:rPr>
                        <a:t>Memory Intensive A6 </a:t>
                      </a:r>
                      <a:endParaRPr lang="en-US" dirty="0"/>
                    </a:p>
                    <a:p>
                      <a:pPr lvl="0" algn="l">
                        <a:buNone/>
                      </a:pPr>
                      <a:r>
                        <a:rPr lang="en-US" sz="1800" b="0" i="0" u="none" strike="noStrike" noProof="0" dirty="0">
                          <a:solidFill>
                            <a:srgbClr val="000000"/>
                          </a:solidFill>
                          <a:latin typeface="Calibri"/>
                        </a:rPr>
                        <a:t>(4 Cores, 28 GB)</a:t>
                      </a:r>
                      <a:endParaRPr lang="en-US" dirty="0"/>
                    </a:p>
                  </a:txBody>
                  <a:tcPr>
                    <a:solidFill>
                      <a:srgbClr val="FFFF00"/>
                    </a:solidFill>
                  </a:tcPr>
                </a:tc>
                <a:tc>
                  <a:txBody>
                    <a:bodyPr/>
                    <a:lstStyle/>
                    <a:p>
                      <a:pPr lvl="0">
                        <a:buNone/>
                      </a:pPr>
                      <a:r>
                        <a:rPr lang="en-US" dirty="0"/>
                        <a:t>$0.50 per hour</a:t>
                      </a:r>
                    </a:p>
                  </a:txBody>
                  <a:tcPr>
                    <a:solidFill>
                      <a:srgbClr val="FFFF00"/>
                    </a:solidFill>
                  </a:tcPr>
                </a:tc>
                <a:extLst>
                  <a:ext uri="{0D108BD9-81ED-4DB2-BD59-A6C34878D82A}">
                    <a16:rowId xmlns:a16="http://schemas.microsoft.com/office/drawing/2014/main" val="964242413"/>
                  </a:ext>
                </a:extLst>
              </a:tr>
              <a:tr h="370836">
                <a:tc>
                  <a:txBody>
                    <a:bodyPr/>
                    <a:lstStyle/>
                    <a:p>
                      <a:pPr lvl="0" algn="l">
                        <a:buNone/>
                      </a:pPr>
                      <a:r>
                        <a:rPr lang="en-US" sz="1800" b="0" i="0" u="none" strike="noStrike" noProof="0" dirty="0">
                          <a:solidFill>
                            <a:srgbClr val="000000"/>
                          </a:solidFill>
                          <a:latin typeface="Calibri"/>
                        </a:rPr>
                        <a:t>Memory Intensive A7 </a:t>
                      </a:r>
                    </a:p>
                    <a:p>
                      <a:pPr lvl="0" algn="l">
                        <a:buNone/>
                      </a:pPr>
                      <a:r>
                        <a:rPr lang="en-US" sz="1800" b="0" i="0" u="none" strike="noStrike" noProof="0" dirty="0">
                          <a:solidFill>
                            <a:srgbClr val="000000"/>
                          </a:solidFill>
                          <a:latin typeface="Calibri"/>
                        </a:rPr>
                        <a:t>(8 Cores, 56 GB)</a:t>
                      </a:r>
                      <a:endParaRPr lang="en-US" dirty="0"/>
                    </a:p>
                  </a:txBody>
                  <a:tcPr>
                    <a:solidFill>
                      <a:srgbClr val="FFFF00"/>
                    </a:solidFill>
                  </a:tcPr>
                </a:tc>
                <a:tc>
                  <a:txBody>
                    <a:bodyPr/>
                    <a:lstStyle/>
                    <a:p>
                      <a:pPr lvl="0">
                        <a:buNone/>
                      </a:pPr>
                      <a:r>
                        <a:rPr lang="en-US" dirty="0"/>
                        <a:t>$1.00 per hour</a:t>
                      </a:r>
                    </a:p>
                  </a:txBody>
                  <a:tcPr>
                    <a:solidFill>
                      <a:srgbClr val="FFFF00"/>
                    </a:solidFill>
                  </a:tcPr>
                </a:tc>
                <a:extLst>
                  <a:ext uri="{0D108BD9-81ED-4DB2-BD59-A6C34878D82A}">
                    <a16:rowId xmlns:a16="http://schemas.microsoft.com/office/drawing/2014/main" val="1896305298"/>
                  </a:ext>
                </a:extLst>
              </a:tr>
            </a:tbl>
          </a:graphicData>
        </a:graphic>
      </p:graphicFrame>
    </p:spTree>
    <p:extLst>
      <p:ext uri="{BB962C8B-B14F-4D97-AF65-F5344CB8AC3E}">
        <p14:creationId xmlns:p14="http://schemas.microsoft.com/office/powerpoint/2010/main" val="324605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5A2A-C28C-451E-A590-35C23212EEAA}"/>
              </a:ext>
            </a:extLst>
          </p:cNvPr>
          <p:cNvSpPr>
            <a:spLocks noGrp="1"/>
          </p:cNvSpPr>
          <p:nvPr>
            <p:ph type="title"/>
          </p:nvPr>
        </p:nvSpPr>
        <p:spPr/>
        <p:txBody>
          <a:bodyPr/>
          <a:lstStyle/>
          <a:p>
            <a:r>
              <a:rPr lang="en-US" dirty="0">
                <a:solidFill>
                  <a:srgbClr val="FFFFFF"/>
                </a:solidFill>
                <a:cs typeface="Calibri Light"/>
              </a:rPr>
              <a:t>Azure Compute : PaaS</a:t>
            </a:r>
          </a:p>
        </p:txBody>
      </p:sp>
      <p:pic>
        <p:nvPicPr>
          <p:cNvPr id="4" name="Picture 4">
            <a:extLst>
              <a:ext uri="{FF2B5EF4-FFF2-40B4-BE49-F238E27FC236}">
                <a16:creationId xmlns:a16="http://schemas.microsoft.com/office/drawing/2014/main" id="{0BEDFD62-6770-40E8-A62B-5DC5F2CE245A}"/>
              </a:ext>
            </a:extLst>
          </p:cNvPr>
          <p:cNvPicPr>
            <a:picLocks noGrp="1" noChangeAspect="1"/>
          </p:cNvPicPr>
          <p:nvPr>
            <p:ph idx="1"/>
          </p:nvPr>
        </p:nvPicPr>
        <p:blipFill>
          <a:blip r:embed="rId2"/>
          <a:stretch>
            <a:fillRect/>
          </a:stretch>
        </p:blipFill>
        <p:spPr>
          <a:xfrm>
            <a:off x="847478" y="1825625"/>
            <a:ext cx="10497043" cy="4351338"/>
          </a:xfrm>
          <a:prstGeom prst="rect">
            <a:avLst/>
          </a:prstGeom>
        </p:spPr>
      </p:pic>
    </p:spTree>
    <p:extLst>
      <p:ext uri="{BB962C8B-B14F-4D97-AF65-F5344CB8AC3E}">
        <p14:creationId xmlns:p14="http://schemas.microsoft.com/office/powerpoint/2010/main" val="14285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8F04-BDD9-4914-847E-11059C3002E3}"/>
              </a:ext>
            </a:extLst>
          </p:cNvPr>
          <p:cNvSpPr>
            <a:spLocks noGrp="1"/>
          </p:cNvSpPr>
          <p:nvPr>
            <p:ph type="title"/>
          </p:nvPr>
        </p:nvSpPr>
        <p:spPr/>
        <p:txBody>
          <a:bodyPr/>
          <a:lstStyle/>
          <a:p>
            <a:r>
              <a:rPr lang="en-US" dirty="0">
                <a:solidFill>
                  <a:srgbClr val="FFFFFF"/>
                </a:solidFill>
                <a:cs typeface="Calibri Light"/>
              </a:rPr>
              <a:t>Azure Compute – PaaS - </a:t>
            </a:r>
            <a:r>
              <a:rPr lang="en-US" dirty="0" err="1">
                <a:solidFill>
                  <a:srgbClr val="FFFFFF"/>
                </a:solidFill>
                <a:cs typeface="Calibri Light"/>
              </a:rPr>
              <a:t>WebApps</a:t>
            </a:r>
            <a:endParaRPr lang="en-US" dirty="0">
              <a:solidFill>
                <a:srgbClr val="FFFFFF"/>
              </a:solidFill>
              <a:cs typeface="Calibri Light"/>
            </a:endParaRPr>
          </a:p>
        </p:txBody>
      </p:sp>
      <p:pic>
        <p:nvPicPr>
          <p:cNvPr id="8" name="Picture 8">
            <a:extLst>
              <a:ext uri="{FF2B5EF4-FFF2-40B4-BE49-F238E27FC236}">
                <a16:creationId xmlns:a16="http://schemas.microsoft.com/office/drawing/2014/main" id="{1F1CC5E7-33F7-49DB-9BCD-079B43A94AF0}"/>
              </a:ext>
            </a:extLst>
          </p:cNvPr>
          <p:cNvPicPr>
            <a:picLocks noGrp="1" noChangeAspect="1"/>
          </p:cNvPicPr>
          <p:nvPr>
            <p:ph idx="1"/>
          </p:nvPr>
        </p:nvPicPr>
        <p:blipFill>
          <a:blip r:embed="rId2"/>
          <a:stretch>
            <a:fillRect/>
          </a:stretch>
        </p:blipFill>
        <p:spPr>
          <a:xfrm>
            <a:off x="1230351" y="1825625"/>
            <a:ext cx="9731298" cy="4351338"/>
          </a:xfrm>
          <a:prstGeom prst="rect">
            <a:avLst/>
          </a:prstGeom>
        </p:spPr>
      </p:pic>
    </p:spTree>
    <p:extLst>
      <p:ext uri="{BB962C8B-B14F-4D97-AF65-F5344CB8AC3E}">
        <p14:creationId xmlns:p14="http://schemas.microsoft.com/office/powerpoint/2010/main" val="84487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AB37E-E9EA-4CFE-9B4B-E0E300EE0D5C}"/>
              </a:ext>
            </a:extLst>
          </p:cNvPr>
          <p:cNvSpPr>
            <a:spLocks noGrp="1"/>
          </p:cNvSpPr>
          <p:nvPr>
            <p:ph type="title"/>
          </p:nvPr>
        </p:nvSpPr>
        <p:spPr/>
        <p:txBody>
          <a:bodyPr/>
          <a:lstStyle/>
          <a:p>
            <a:r>
              <a:rPr lang="en-US" dirty="0">
                <a:solidFill>
                  <a:srgbClr val="FFFFFF"/>
                </a:solidFill>
                <a:cs typeface="Calibri Light"/>
              </a:rPr>
              <a:t>Azure Web Sites:</a:t>
            </a:r>
          </a:p>
        </p:txBody>
      </p:sp>
      <p:graphicFrame>
        <p:nvGraphicFramePr>
          <p:cNvPr id="4" name="Table 4">
            <a:extLst>
              <a:ext uri="{FF2B5EF4-FFF2-40B4-BE49-F238E27FC236}">
                <a16:creationId xmlns:a16="http://schemas.microsoft.com/office/drawing/2014/main" id="{634600F5-28F0-4FC1-8587-8FEA2BBC7548}"/>
              </a:ext>
            </a:extLst>
          </p:cNvPr>
          <p:cNvGraphicFramePr>
            <a:graphicFrameLocks noGrp="1"/>
          </p:cNvGraphicFramePr>
          <p:nvPr>
            <p:ph idx="1"/>
            <p:extLst>
              <p:ext uri="{D42A27DB-BD31-4B8C-83A1-F6EECF244321}">
                <p14:modId xmlns:p14="http://schemas.microsoft.com/office/powerpoint/2010/main" val="1754456937"/>
              </p:ext>
            </p:extLst>
          </p:nvPr>
        </p:nvGraphicFramePr>
        <p:xfrm>
          <a:off x="838200" y="1934482"/>
          <a:ext cx="10515600" cy="249427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450288738"/>
                    </a:ext>
                  </a:extLst>
                </a:gridCol>
                <a:gridCol w="3505200">
                  <a:extLst>
                    <a:ext uri="{9D8B030D-6E8A-4147-A177-3AD203B41FA5}">
                      <a16:colId xmlns:a16="http://schemas.microsoft.com/office/drawing/2014/main" val="4228748890"/>
                    </a:ext>
                  </a:extLst>
                </a:gridCol>
                <a:gridCol w="3505200">
                  <a:extLst>
                    <a:ext uri="{9D8B030D-6E8A-4147-A177-3AD203B41FA5}">
                      <a16:colId xmlns:a16="http://schemas.microsoft.com/office/drawing/2014/main" val="1030739993"/>
                    </a:ext>
                  </a:extLst>
                </a:gridCol>
              </a:tblGrid>
              <a:tr h="370840">
                <a:tc>
                  <a:txBody>
                    <a:bodyPr/>
                    <a:lstStyle/>
                    <a:p>
                      <a:pPr algn="ctr">
                        <a:buNone/>
                      </a:pPr>
                      <a:r>
                        <a:rPr lang="en-US" dirty="0"/>
                        <a:t>Applications</a:t>
                      </a:r>
                    </a:p>
                  </a:txBody>
                  <a:tcPr/>
                </a:tc>
                <a:tc>
                  <a:txBody>
                    <a:bodyPr/>
                    <a:lstStyle/>
                    <a:p>
                      <a:pPr algn="ctr">
                        <a:buNone/>
                      </a:pPr>
                      <a:r>
                        <a:rPr lang="en-US" dirty="0"/>
                        <a:t>What it provides</a:t>
                      </a:r>
                    </a:p>
                  </a:txBody>
                  <a:tcPr/>
                </a:tc>
                <a:tc>
                  <a:txBody>
                    <a:bodyPr/>
                    <a:lstStyle/>
                    <a:p>
                      <a:pPr algn="ctr">
                        <a:buNone/>
                      </a:pPr>
                      <a:r>
                        <a:rPr lang="en-US" dirty="0"/>
                        <a:t>Technology Foundation</a:t>
                      </a:r>
                    </a:p>
                  </a:txBody>
                  <a:tcPr/>
                </a:tc>
                <a:extLst>
                  <a:ext uri="{0D108BD9-81ED-4DB2-BD59-A6C34878D82A}">
                    <a16:rowId xmlns:a16="http://schemas.microsoft.com/office/drawing/2014/main" val="36257967"/>
                  </a:ext>
                </a:extLst>
              </a:tr>
              <a:tr h="370840">
                <a:tc>
                  <a:txBody>
                    <a:bodyPr/>
                    <a:lstStyle/>
                    <a:p>
                      <a:pPr>
                        <a:buNone/>
                      </a:pPr>
                      <a:r>
                        <a:rPr lang="en-US" dirty="0" err="1"/>
                        <a:t>Wordpress</a:t>
                      </a:r>
                    </a:p>
                  </a:txBody>
                  <a:tcPr/>
                </a:tc>
                <a:tc>
                  <a:txBody>
                    <a:bodyPr/>
                    <a:lstStyle/>
                    <a:p>
                      <a:pPr>
                        <a:buNone/>
                      </a:pPr>
                      <a:r>
                        <a:rPr lang="en-US" dirty="0"/>
                        <a:t>Content Management System and Blogging</a:t>
                      </a:r>
                    </a:p>
                  </a:txBody>
                  <a:tcPr/>
                </a:tc>
                <a:tc>
                  <a:txBody>
                    <a:bodyPr/>
                    <a:lstStyle/>
                    <a:p>
                      <a:pPr>
                        <a:buNone/>
                      </a:pPr>
                      <a:r>
                        <a:rPr lang="en-US" dirty="0"/>
                        <a:t>PHP/MySQL</a:t>
                      </a:r>
                    </a:p>
                  </a:txBody>
                  <a:tcPr/>
                </a:tc>
                <a:extLst>
                  <a:ext uri="{0D108BD9-81ED-4DB2-BD59-A6C34878D82A}">
                    <a16:rowId xmlns:a16="http://schemas.microsoft.com/office/drawing/2014/main" val="2797573621"/>
                  </a:ext>
                </a:extLst>
              </a:tr>
              <a:tr h="370839">
                <a:tc>
                  <a:txBody>
                    <a:bodyPr/>
                    <a:lstStyle/>
                    <a:p>
                      <a:pPr lvl="0">
                        <a:buNone/>
                      </a:pPr>
                      <a:r>
                        <a:rPr lang="en-US" dirty="0"/>
                        <a:t>Joomla</a:t>
                      </a:r>
                    </a:p>
                  </a:txBody>
                  <a:tcPr/>
                </a:tc>
                <a:tc>
                  <a:txBody>
                    <a:bodyPr/>
                    <a:lstStyle/>
                    <a:p>
                      <a:pPr lvl="0">
                        <a:buNone/>
                      </a:pPr>
                      <a:r>
                        <a:rPr lang="en-US" dirty="0"/>
                        <a:t>Content Management System</a:t>
                      </a:r>
                    </a:p>
                  </a:txBody>
                  <a:tcPr/>
                </a:tc>
                <a:tc>
                  <a:txBody>
                    <a:bodyPr/>
                    <a:lstStyle/>
                    <a:p>
                      <a:pPr lvl="0" algn="l">
                        <a:buNone/>
                      </a:pPr>
                      <a:r>
                        <a:rPr lang="en-US" sz="1800" b="0" i="0" u="none" strike="noStrike" noProof="0" dirty="0">
                          <a:solidFill>
                            <a:srgbClr val="000000"/>
                          </a:solidFill>
                          <a:latin typeface="Calibri"/>
                        </a:rPr>
                        <a:t>PHP/MySQL (and others)</a:t>
                      </a:r>
                      <a:endParaRPr lang="en-US" dirty="0"/>
                    </a:p>
                  </a:txBody>
                  <a:tcPr/>
                </a:tc>
                <a:extLst>
                  <a:ext uri="{0D108BD9-81ED-4DB2-BD59-A6C34878D82A}">
                    <a16:rowId xmlns:a16="http://schemas.microsoft.com/office/drawing/2014/main" val="1759466803"/>
                  </a:ext>
                </a:extLst>
              </a:tr>
              <a:tr h="370838">
                <a:tc>
                  <a:txBody>
                    <a:bodyPr/>
                    <a:lstStyle/>
                    <a:p>
                      <a:pPr lvl="0">
                        <a:buNone/>
                      </a:pPr>
                      <a:r>
                        <a:rPr lang="en-US" dirty="0"/>
                        <a:t>Media Wiki</a:t>
                      </a:r>
                    </a:p>
                  </a:txBody>
                  <a:tcPr/>
                </a:tc>
                <a:tc>
                  <a:txBody>
                    <a:bodyPr/>
                    <a:lstStyle/>
                    <a:p>
                      <a:pPr lvl="0">
                        <a:buNone/>
                      </a:pPr>
                      <a:r>
                        <a:rPr lang="en-US" dirty="0"/>
                        <a:t>Wiki package</a:t>
                      </a:r>
                    </a:p>
                  </a:txBody>
                  <a:tcPr/>
                </a:tc>
                <a:tc>
                  <a:txBody>
                    <a:bodyPr/>
                    <a:lstStyle/>
                    <a:p>
                      <a:pPr lvl="0" algn="l">
                        <a:buNone/>
                      </a:pPr>
                      <a:r>
                        <a:rPr lang="en-US" sz="1800" b="0" i="0" u="none" strike="noStrike" noProof="0" dirty="0">
                          <a:solidFill>
                            <a:srgbClr val="000000"/>
                          </a:solidFill>
                          <a:latin typeface="Calibri"/>
                        </a:rPr>
                        <a:t>PHP/MySQL (and others)</a:t>
                      </a:r>
                      <a:endParaRPr lang="en-US" dirty="0"/>
                    </a:p>
                  </a:txBody>
                  <a:tcPr/>
                </a:tc>
                <a:extLst>
                  <a:ext uri="{0D108BD9-81ED-4DB2-BD59-A6C34878D82A}">
                    <a16:rowId xmlns:a16="http://schemas.microsoft.com/office/drawing/2014/main" val="1043242610"/>
                  </a:ext>
                </a:extLst>
              </a:tr>
              <a:tr h="370837">
                <a:tc>
                  <a:txBody>
                    <a:bodyPr/>
                    <a:lstStyle/>
                    <a:p>
                      <a:pPr lvl="0">
                        <a:buNone/>
                      </a:pPr>
                      <a:r>
                        <a:rPr lang="en-US" dirty="0"/>
                        <a:t>Apache Tomcat</a:t>
                      </a:r>
                    </a:p>
                  </a:txBody>
                  <a:tcPr/>
                </a:tc>
                <a:tc>
                  <a:txBody>
                    <a:bodyPr/>
                    <a:lstStyle/>
                    <a:p>
                      <a:pPr lvl="0">
                        <a:buNone/>
                      </a:pPr>
                      <a:r>
                        <a:rPr lang="en-US" dirty="0"/>
                        <a:t>Web Server (or) Servlet Container</a:t>
                      </a:r>
                    </a:p>
                  </a:txBody>
                  <a:tcPr/>
                </a:tc>
                <a:tc>
                  <a:txBody>
                    <a:bodyPr/>
                    <a:lstStyle/>
                    <a:p>
                      <a:pPr lvl="0" algn="l">
                        <a:buNone/>
                      </a:pPr>
                      <a:r>
                        <a:rPr lang="en-US" sz="1800" b="0" i="0" u="none" strike="noStrike" noProof="0" dirty="0">
                          <a:solidFill>
                            <a:srgbClr val="000000"/>
                          </a:solidFill>
                          <a:latin typeface="Calibri"/>
                        </a:rPr>
                        <a:t>Java </a:t>
                      </a:r>
                    </a:p>
                  </a:txBody>
                  <a:tcPr/>
                </a:tc>
                <a:extLst>
                  <a:ext uri="{0D108BD9-81ED-4DB2-BD59-A6C34878D82A}">
                    <a16:rowId xmlns:a16="http://schemas.microsoft.com/office/drawing/2014/main" val="377380599"/>
                  </a:ext>
                </a:extLst>
              </a:tr>
              <a:tr h="370836">
                <a:tc>
                  <a:txBody>
                    <a:bodyPr/>
                    <a:lstStyle/>
                    <a:p>
                      <a:pPr lvl="0">
                        <a:buNone/>
                      </a:pPr>
                      <a:r>
                        <a:rPr lang="en-US" dirty="0"/>
                        <a:t>Express</a:t>
                      </a:r>
                    </a:p>
                  </a:txBody>
                  <a:tcPr/>
                </a:tc>
                <a:tc>
                  <a:txBody>
                    <a:bodyPr/>
                    <a:lstStyle/>
                    <a:p>
                      <a:pPr lvl="0">
                        <a:buNone/>
                      </a:pPr>
                      <a:r>
                        <a:rPr lang="en-US" dirty="0"/>
                        <a:t>Web Framework</a:t>
                      </a:r>
                    </a:p>
                  </a:txBody>
                  <a:tcPr/>
                </a:tc>
                <a:tc>
                  <a:txBody>
                    <a:bodyPr/>
                    <a:lstStyle/>
                    <a:p>
                      <a:pPr lvl="0" algn="l">
                        <a:buNone/>
                      </a:pPr>
                      <a:r>
                        <a:rPr lang="en-US" sz="1800" b="0" i="0" u="none" strike="noStrike" noProof="0" dirty="0" err="1">
                          <a:solidFill>
                            <a:srgbClr val="000000"/>
                          </a:solidFill>
                          <a:latin typeface="Calibri"/>
                        </a:rPr>
                        <a:t>Javascript</a:t>
                      </a:r>
                      <a:r>
                        <a:rPr lang="en-US" sz="1800" b="0" i="0" u="none" strike="noStrike" noProof="0" dirty="0">
                          <a:solidFill>
                            <a:srgbClr val="000000"/>
                          </a:solidFill>
                          <a:latin typeface="Calibri"/>
                        </a:rPr>
                        <a:t> / Node.js</a:t>
                      </a:r>
                    </a:p>
                  </a:txBody>
                  <a:tcPr/>
                </a:tc>
                <a:extLst>
                  <a:ext uri="{0D108BD9-81ED-4DB2-BD59-A6C34878D82A}">
                    <a16:rowId xmlns:a16="http://schemas.microsoft.com/office/drawing/2014/main" val="3189291331"/>
                  </a:ext>
                </a:extLst>
              </a:tr>
            </a:tbl>
          </a:graphicData>
        </a:graphic>
      </p:graphicFrame>
      <p:pic>
        <p:nvPicPr>
          <p:cNvPr id="6" name="Picture 6">
            <a:extLst>
              <a:ext uri="{FF2B5EF4-FFF2-40B4-BE49-F238E27FC236}">
                <a16:creationId xmlns:a16="http://schemas.microsoft.com/office/drawing/2014/main" id="{1508ED37-2191-4512-9BA0-A02C18D1E389}"/>
              </a:ext>
            </a:extLst>
          </p:cNvPr>
          <p:cNvPicPr>
            <a:picLocks noChangeAspect="1"/>
          </p:cNvPicPr>
          <p:nvPr/>
        </p:nvPicPr>
        <p:blipFill>
          <a:blip r:embed="rId2"/>
          <a:stretch>
            <a:fillRect/>
          </a:stretch>
        </p:blipFill>
        <p:spPr>
          <a:xfrm>
            <a:off x="1592034" y="4803321"/>
            <a:ext cx="1524000" cy="1524000"/>
          </a:xfrm>
          <a:prstGeom prst="rect">
            <a:avLst/>
          </a:prstGeom>
        </p:spPr>
      </p:pic>
      <p:pic>
        <p:nvPicPr>
          <p:cNvPr id="8" name="Picture 8">
            <a:extLst>
              <a:ext uri="{FF2B5EF4-FFF2-40B4-BE49-F238E27FC236}">
                <a16:creationId xmlns:a16="http://schemas.microsoft.com/office/drawing/2014/main" id="{37C7C7A5-B559-4866-BA48-798BB1610602}"/>
              </a:ext>
            </a:extLst>
          </p:cNvPr>
          <p:cNvPicPr>
            <a:picLocks noChangeAspect="1"/>
          </p:cNvPicPr>
          <p:nvPr/>
        </p:nvPicPr>
        <p:blipFill>
          <a:blip r:embed="rId3"/>
          <a:stretch>
            <a:fillRect/>
          </a:stretch>
        </p:blipFill>
        <p:spPr>
          <a:xfrm>
            <a:off x="4656363" y="4736009"/>
            <a:ext cx="2743200" cy="1876349"/>
          </a:xfrm>
          <a:prstGeom prst="rect">
            <a:avLst/>
          </a:prstGeom>
        </p:spPr>
      </p:pic>
      <p:pic>
        <p:nvPicPr>
          <p:cNvPr id="10" name="Picture 10">
            <a:extLst>
              <a:ext uri="{FF2B5EF4-FFF2-40B4-BE49-F238E27FC236}">
                <a16:creationId xmlns:a16="http://schemas.microsoft.com/office/drawing/2014/main" id="{C409F06D-146B-4579-8C24-78AB7A766B8F}"/>
              </a:ext>
            </a:extLst>
          </p:cNvPr>
          <p:cNvPicPr>
            <a:picLocks noChangeAspect="1"/>
          </p:cNvPicPr>
          <p:nvPr/>
        </p:nvPicPr>
        <p:blipFill>
          <a:blip r:embed="rId4"/>
          <a:stretch>
            <a:fillRect/>
          </a:stretch>
        </p:blipFill>
        <p:spPr>
          <a:xfrm>
            <a:off x="8479970" y="4569277"/>
            <a:ext cx="2743200" cy="1828800"/>
          </a:xfrm>
          <a:prstGeom prst="rect">
            <a:avLst/>
          </a:prstGeom>
        </p:spPr>
      </p:pic>
    </p:spTree>
    <p:extLst>
      <p:ext uri="{BB962C8B-B14F-4D97-AF65-F5344CB8AC3E}">
        <p14:creationId xmlns:p14="http://schemas.microsoft.com/office/powerpoint/2010/main" val="40890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BE95D989-81FA-4BAD-9AD5-E46CEDA91B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1">
            <a:extLst>
              <a:ext uri="{FF2B5EF4-FFF2-40B4-BE49-F238E27FC236}">
                <a16:creationId xmlns:a16="http://schemas.microsoft.com/office/drawing/2014/main" id="{156189E5-8A3E-4CFD-B71B-CCD0F8495E5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824944-94E4-4C7E-BDAC-63F3F6FEA139}"/>
              </a:ext>
            </a:extLst>
          </p:cNvPr>
          <p:cNvSpPr>
            <a:spLocks noGrp="1"/>
          </p:cNvSpPr>
          <p:nvPr>
            <p:ph type="title"/>
          </p:nvPr>
        </p:nvSpPr>
        <p:spPr>
          <a:xfrm>
            <a:off x="838200" y="811161"/>
            <a:ext cx="3335594" cy="5403370"/>
          </a:xfrm>
        </p:spPr>
        <p:txBody>
          <a:bodyPr>
            <a:normAutofit/>
          </a:bodyPr>
          <a:lstStyle/>
          <a:p>
            <a:pPr algn="ctr"/>
            <a:r>
              <a:rPr lang="en-US" sz="4100" dirty="0">
                <a:solidFill>
                  <a:schemeClr val="bg1"/>
                </a:solidFill>
                <a:cs typeface="Calibri Light"/>
              </a:rPr>
              <a:t>Supported Open Source Web Developments</a:t>
            </a:r>
          </a:p>
        </p:txBody>
      </p:sp>
      <p:graphicFrame>
        <p:nvGraphicFramePr>
          <p:cNvPr id="8" name="Content Placeholder 2">
            <a:extLst>
              <a:ext uri="{FF2B5EF4-FFF2-40B4-BE49-F238E27FC236}">
                <a16:creationId xmlns:a16="http://schemas.microsoft.com/office/drawing/2014/main" id="{72585EB8-A70C-49D1-A74C-F2D5DE0F9A35}"/>
              </a:ext>
            </a:extLst>
          </p:cNvPr>
          <p:cNvGraphicFramePr>
            <a:graphicFrameLocks noGrp="1"/>
          </p:cNvGraphicFramePr>
          <p:nvPr>
            <p:ph idx="1"/>
            <p:extLst>
              <p:ext uri="{D42A27DB-BD31-4B8C-83A1-F6EECF244321}">
                <p14:modId xmlns:p14="http://schemas.microsoft.com/office/powerpoint/2010/main" val="1547545819"/>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176F1E38-76BA-441F-AA38-82831BFC66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8958" y="207508"/>
            <a:ext cx="4145489" cy="2931206"/>
          </a:xfrm>
          <a:prstGeom prst="rect">
            <a:avLst/>
          </a:prstGeom>
        </p:spPr>
      </p:pic>
      <p:pic>
        <p:nvPicPr>
          <p:cNvPr id="11" name="Picture 10">
            <a:extLst>
              <a:ext uri="{FF2B5EF4-FFF2-40B4-BE49-F238E27FC236}">
                <a16:creationId xmlns:a16="http://schemas.microsoft.com/office/drawing/2014/main" id="{C9E31D9F-EDE9-47B9-B77A-F6D001760D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08586" y="4389845"/>
            <a:ext cx="2045214" cy="1169696"/>
          </a:xfrm>
          <a:prstGeom prst="rect">
            <a:avLst/>
          </a:prstGeom>
        </p:spPr>
      </p:pic>
    </p:spTree>
    <p:extLst>
      <p:ext uri="{BB962C8B-B14F-4D97-AF65-F5344CB8AC3E}">
        <p14:creationId xmlns:p14="http://schemas.microsoft.com/office/powerpoint/2010/main" val="302461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 descr="Picture 1"/>
          <p:cNvPicPr>
            <a:picLocks noChangeAspect="1"/>
          </p:cNvPicPr>
          <p:nvPr/>
        </p:nvPicPr>
        <p:blipFill>
          <a:blip r:embed="rId2">
            <a:extLst/>
          </a:blip>
          <a:stretch>
            <a:fillRect/>
          </a:stretch>
        </p:blipFill>
        <p:spPr>
          <a:xfrm>
            <a:off x="0" y="1673"/>
            <a:ext cx="12192000" cy="6854653"/>
          </a:xfrm>
          <a:prstGeom prst="rect">
            <a:avLst/>
          </a:prstGeom>
          <a:ln w="12700">
            <a:miter lim="400000"/>
          </a:ln>
        </p:spPr>
      </p:pic>
    </p:spTree>
    <p:extLst>
      <p:ext uri="{BB962C8B-B14F-4D97-AF65-F5344CB8AC3E}">
        <p14:creationId xmlns:p14="http://schemas.microsoft.com/office/powerpoint/2010/main" val="423109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Session I Agenda</a:t>
            </a:r>
          </a:p>
        </p:txBody>
      </p:sp>
      <p:sp>
        <p:nvSpPr>
          <p:cNvPr id="2" name="Text Placeholder 1"/>
          <p:cNvSpPr>
            <a:spLocks noGrp="1"/>
          </p:cNvSpPr>
          <p:nvPr>
            <p:ph type="body" idx="1"/>
          </p:nvPr>
        </p:nvSpPr>
        <p:spPr/>
        <p:txBody>
          <a:bodyPr/>
          <a:lstStyle/>
          <a:p>
            <a:r>
              <a:rPr lang="en-US" dirty="0"/>
              <a:t>Linux on Azure</a:t>
            </a:r>
          </a:p>
          <a:p>
            <a:pPr lvl="1"/>
            <a:r>
              <a:rPr lang="en-US" dirty="0"/>
              <a:t>Azure Data Centers</a:t>
            </a:r>
          </a:p>
          <a:p>
            <a:pPr lvl="1"/>
            <a:r>
              <a:rPr lang="en-US" dirty="0"/>
              <a:t>Microsoft and Open Source</a:t>
            </a:r>
          </a:p>
          <a:p>
            <a:pPr lvl="1"/>
            <a:r>
              <a:rPr lang="fr-FR" dirty="0" err="1"/>
              <a:t>Compute</a:t>
            </a:r>
            <a:r>
              <a:rPr lang="fr-FR" dirty="0"/>
              <a:t>: IaaS, PaaS &amp; Mobile Services</a:t>
            </a:r>
          </a:p>
          <a:p>
            <a:pPr lvl="1"/>
            <a:r>
              <a:rPr lang="en-US" dirty="0"/>
              <a:t>Data Services</a:t>
            </a:r>
          </a:p>
          <a:p>
            <a:pPr lvl="1"/>
            <a:r>
              <a:rPr lang="en-US" dirty="0"/>
              <a:t>A brief history of Linux</a:t>
            </a:r>
          </a:p>
          <a:p>
            <a:pPr lvl="1"/>
            <a:r>
              <a:rPr lang="en-US" dirty="0"/>
              <a:t>An understanding of core Linux terms which will be used in all sessions</a:t>
            </a:r>
          </a:p>
          <a:p>
            <a:pPr lvl="1"/>
            <a:r>
              <a:rPr lang="en-US" dirty="0"/>
              <a:t>Guidance to set up your personal test environment</a:t>
            </a:r>
          </a:p>
          <a:p>
            <a:r>
              <a:rPr lang="en-US" dirty="0"/>
              <a:t>The test environment is </a:t>
            </a:r>
            <a:r>
              <a:rPr lang="en-US" u="sng" dirty="0"/>
              <a:t>essential</a:t>
            </a:r>
            <a:r>
              <a:rPr lang="en-US" dirty="0"/>
              <a:t> to building upon the skills taught in subsequent sessions of this program</a:t>
            </a:r>
          </a:p>
        </p:txBody>
      </p:sp>
      <p:sp>
        <p:nvSpPr>
          <p:cNvPr id="4" name="Text Placeholder 3">
            <a:extLst>
              <a:ext uri="{FF2B5EF4-FFF2-40B4-BE49-F238E27FC236}">
                <a16:creationId xmlns:a16="http://schemas.microsoft.com/office/drawing/2014/main" id="{A3A939E8-5A54-4406-AE87-90789D4327F9}"/>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793814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AEFF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924A67-6B7C-46D4-A3C3-A55BD6691171}"/>
              </a:ext>
            </a:extLst>
          </p:cNvPr>
          <p:cNvSpPr>
            <a:spLocks noGrp="1"/>
          </p:cNvSpPr>
          <p:nvPr>
            <p:ph type="title"/>
          </p:nvPr>
        </p:nvSpPr>
        <p:spPr>
          <a:xfrm>
            <a:off x="943277" y="712269"/>
            <a:ext cx="3701294" cy="5502264"/>
          </a:xfrm>
          <a:noFill/>
        </p:spPr>
        <p:txBody>
          <a:bodyPr vert="horz" lIns="91440" tIns="45720" rIns="91440" bIns="45720" rtlCol="0" anchor="ctr">
            <a:normAutofit/>
          </a:bodyPr>
          <a:lstStyle/>
          <a:p>
            <a:r>
              <a:rPr lang="en-US" kern="1200" dirty="0">
                <a:solidFill>
                  <a:srgbClr val="FFFFFF"/>
                </a:solidFill>
                <a:latin typeface="+mj-lt"/>
                <a:ea typeface="+mj-ea"/>
                <a:cs typeface="+mj-cs"/>
              </a:rPr>
              <a:t>Data</a:t>
            </a:r>
          </a:p>
        </p:txBody>
      </p:sp>
      <p:graphicFrame>
        <p:nvGraphicFramePr>
          <p:cNvPr id="5" name="TextBox 2">
            <a:extLst>
              <a:ext uri="{FF2B5EF4-FFF2-40B4-BE49-F238E27FC236}">
                <a16:creationId xmlns:a16="http://schemas.microsoft.com/office/drawing/2014/main" id="{C6494772-B30C-4002-81B5-E58033AC0029}"/>
              </a:ext>
            </a:extLst>
          </p:cNvPr>
          <p:cNvGraphicFramePr/>
          <p:nvPr>
            <p:extLst>
              <p:ext uri="{D42A27DB-BD31-4B8C-83A1-F6EECF244321}">
                <p14:modId xmlns:p14="http://schemas.microsoft.com/office/powerpoint/2010/main" val="383552078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5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5C9B8F0-FF66-4C15-BD05-E86B873318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4505C23-674B-4195-81D6-0C127FEAE3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35EF2-4D15-4941-B3D2-1BD15E5A8936}"/>
              </a:ext>
            </a:extLst>
          </p:cNvPr>
          <p:cNvSpPr>
            <a:spLocks noGrp="1"/>
          </p:cNvSpPr>
          <p:nvPr>
            <p:ph type="title"/>
          </p:nvPr>
        </p:nvSpPr>
        <p:spPr>
          <a:xfrm>
            <a:off x="838200" y="5529884"/>
            <a:ext cx="7719381" cy="1096331"/>
          </a:xfrm>
        </p:spPr>
        <p:txBody>
          <a:bodyPr>
            <a:normAutofit/>
          </a:bodyPr>
          <a:lstStyle/>
          <a:p>
            <a:r>
              <a:rPr lang="en-US" dirty="0">
                <a:cs typeface="Calibri Light"/>
              </a:rPr>
              <a:t>Azure with Open Source:</a:t>
            </a:r>
            <a:endParaRPr lang="en-US" dirty="0"/>
          </a:p>
        </p:txBody>
      </p:sp>
      <p:graphicFrame>
        <p:nvGraphicFramePr>
          <p:cNvPr id="4" name="Table 4">
            <a:extLst>
              <a:ext uri="{FF2B5EF4-FFF2-40B4-BE49-F238E27FC236}">
                <a16:creationId xmlns:a16="http://schemas.microsoft.com/office/drawing/2014/main" id="{970C523C-BC29-4BE9-9F20-AE2346F86666}"/>
              </a:ext>
            </a:extLst>
          </p:cNvPr>
          <p:cNvGraphicFramePr>
            <a:graphicFrameLocks noGrp="1"/>
          </p:cNvGraphicFramePr>
          <p:nvPr>
            <p:ph idx="1"/>
            <p:extLst>
              <p:ext uri="{D42A27DB-BD31-4B8C-83A1-F6EECF244321}">
                <p14:modId xmlns:p14="http://schemas.microsoft.com/office/powerpoint/2010/main" val="1783813566"/>
              </p:ext>
            </p:extLst>
          </p:nvPr>
        </p:nvGraphicFramePr>
        <p:xfrm>
          <a:off x="530679" y="870858"/>
          <a:ext cx="11169417" cy="3723685"/>
        </p:xfrm>
        <a:graphic>
          <a:graphicData uri="http://schemas.openxmlformats.org/drawingml/2006/table">
            <a:tbl>
              <a:tblPr firstRow="1" bandRow="1">
                <a:tableStyleId>{5C22544A-7EE6-4342-B048-85BDC9FD1C3A}</a:tableStyleId>
              </a:tblPr>
              <a:tblGrid>
                <a:gridCol w="3723139">
                  <a:extLst>
                    <a:ext uri="{9D8B030D-6E8A-4147-A177-3AD203B41FA5}">
                      <a16:colId xmlns:a16="http://schemas.microsoft.com/office/drawing/2014/main" val="43137305"/>
                    </a:ext>
                  </a:extLst>
                </a:gridCol>
                <a:gridCol w="3723139">
                  <a:extLst>
                    <a:ext uri="{9D8B030D-6E8A-4147-A177-3AD203B41FA5}">
                      <a16:colId xmlns:a16="http://schemas.microsoft.com/office/drawing/2014/main" val="225900033"/>
                    </a:ext>
                  </a:extLst>
                </a:gridCol>
                <a:gridCol w="3723139">
                  <a:extLst>
                    <a:ext uri="{9D8B030D-6E8A-4147-A177-3AD203B41FA5}">
                      <a16:colId xmlns:a16="http://schemas.microsoft.com/office/drawing/2014/main" val="2416691115"/>
                    </a:ext>
                  </a:extLst>
                </a:gridCol>
              </a:tblGrid>
              <a:tr h="654465">
                <a:tc>
                  <a:txBody>
                    <a:bodyPr/>
                    <a:lstStyle/>
                    <a:p>
                      <a:endParaRPr lang="en-US" dirty="0">
                        <a:solidFill>
                          <a:schemeClr val="bg1"/>
                        </a:solidFill>
                        <a:latin typeface="+mn-lt"/>
                      </a:endParaRPr>
                    </a:p>
                  </a:txBody>
                  <a:tcPr>
                    <a:solidFill>
                      <a:schemeClr val="tx1">
                        <a:lumMod val="75000"/>
                        <a:lumOff val="25000"/>
                      </a:schemeClr>
                    </a:solidFill>
                  </a:tcPr>
                </a:tc>
                <a:tc>
                  <a:txBody>
                    <a:bodyPr/>
                    <a:lstStyle/>
                    <a:p>
                      <a:pPr algn="ctr">
                        <a:buNone/>
                      </a:pPr>
                      <a:r>
                        <a:rPr lang="en-US" dirty="0">
                          <a:solidFill>
                            <a:schemeClr val="bg1"/>
                          </a:solidFill>
                          <a:latin typeface="+mn-lt"/>
                        </a:rPr>
                        <a:t>Operational Data</a:t>
                      </a:r>
                    </a:p>
                  </a:txBody>
                  <a:tcPr>
                    <a:solidFill>
                      <a:schemeClr val="tx1">
                        <a:lumMod val="75000"/>
                        <a:lumOff val="25000"/>
                      </a:schemeClr>
                    </a:solidFill>
                  </a:tcPr>
                </a:tc>
                <a:tc>
                  <a:txBody>
                    <a:bodyPr/>
                    <a:lstStyle/>
                    <a:p>
                      <a:pPr algn="ctr">
                        <a:buNone/>
                      </a:pPr>
                      <a:r>
                        <a:rPr lang="en-US" dirty="0">
                          <a:solidFill>
                            <a:schemeClr val="bg1"/>
                          </a:solidFill>
                          <a:latin typeface="+mn-lt"/>
                        </a:rPr>
                        <a:t>Analytical Data</a:t>
                      </a:r>
                    </a:p>
                  </a:txBody>
                  <a:tcPr>
                    <a:solidFill>
                      <a:schemeClr val="tx1">
                        <a:lumMod val="75000"/>
                        <a:lumOff val="25000"/>
                      </a:schemeClr>
                    </a:solidFill>
                  </a:tcPr>
                </a:tc>
                <a:extLst>
                  <a:ext uri="{0D108BD9-81ED-4DB2-BD59-A6C34878D82A}">
                    <a16:rowId xmlns:a16="http://schemas.microsoft.com/office/drawing/2014/main" val="1347005224"/>
                  </a:ext>
                </a:extLst>
              </a:tr>
              <a:tr h="1985967">
                <a:tc>
                  <a:txBody>
                    <a:bodyPr/>
                    <a:lstStyle/>
                    <a:p>
                      <a:pPr algn="ctr">
                        <a:buNone/>
                      </a:pPr>
                      <a:endParaRPr lang="en-US" dirty="0">
                        <a:solidFill>
                          <a:schemeClr val="bg1"/>
                        </a:solidFill>
                        <a:latin typeface="+mn-lt"/>
                      </a:endParaRPr>
                    </a:p>
                    <a:p>
                      <a:pPr lvl="0" algn="ctr">
                        <a:buNone/>
                      </a:pPr>
                      <a:endParaRPr lang="en-US" dirty="0">
                        <a:solidFill>
                          <a:schemeClr val="bg1"/>
                        </a:solidFill>
                        <a:latin typeface="+mn-lt"/>
                      </a:endParaRPr>
                    </a:p>
                    <a:p>
                      <a:pPr lvl="0" algn="ctr">
                        <a:buNone/>
                      </a:pPr>
                      <a:r>
                        <a:rPr lang="en-US" dirty="0">
                          <a:solidFill>
                            <a:schemeClr val="bg1"/>
                          </a:solidFill>
                          <a:latin typeface="+mn-lt"/>
                        </a:rPr>
                        <a:t>NoSQL Technologies</a:t>
                      </a:r>
                    </a:p>
                  </a:txBody>
                  <a:tcPr>
                    <a:solidFill>
                      <a:schemeClr val="tx1">
                        <a:lumMod val="75000"/>
                        <a:lumOff val="25000"/>
                      </a:schemeClr>
                    </a:solidFill>
                  </a:tcPr>
                </a:tc>
                <a:tc>
                  <a:txBody>
                    <a:bodyPr/>
                    <a:lstStyle/>
                    <a:p>
                      <a:pPr marL="285750" indent="-285750">
                        <a:buFont typeface="Arial"/>
                        <a:buChar char="•"/>
                      </a:pPr>
                      <a:r>
                        <a:rPr lang="en-US" dirty="0">
                          <a:solidFill>
                            <a:schemeClr val="bg1"/>
                          </a:solidFill>
                          <a:latin typeface="+mn-lt"/>
                        </a:rPr>
                        <a:t>Tables, Redis Cache</a:t>
                      </a:r>
                    </a:p>
                    <a:p>
                      <a:pPr marL="285750" lvl="0" indent="-285750">
                        <a:buFont typeface="Arial"/>
                        <a:buChar char="•"/>
                      </a:pPr>
                      <a:r>
                        <a:rPr lang="en-US" dirty="0">
                          <a:solidFill>
                            <a:schemeClr val="bg1"/>
                          </a:solidFill>
                          <a:latin typeface="+mn-lt"/>
                        </a:rPr>
                        <a:t>Cassandra, HBase, etc.,</a:t>
                      </a:r>
                    </a:p>
                    <a:p>
                      <a:pPr marL="285750" lvl="0" indent="-285750">
                        <a:buFont typeface="Arial"/>
                        <a:buChar char="•"/>
                      </a:pPr>
                      <a:r>
                        <a:rPr lang="en-US" dirty="0">
                          <a:solidFill>
                            <a:schemeClr val="bg1"/>
                          </a:solidFill>
                          <a:latin typeface="+mn-lt"/>
                        </a:rPr>
                        <a:t>MongoDB</a:t>
                      </a:r>
                    </a:p>
                    <a:p>
                      <a:pPr marL="285750" lvl="0" indent="-285750">
                        <a:buFont typeface="Arial"/>
                        <a:buChar char="•"/>
                      </a:pPr>
                      <a:r>
                        <a:rPr lang="en-US" dirty="0">
                          <a:solidFill>
                            <a:schemeClr val="bg1"/>
                          </a:solidFill>
                          <a:latin typeface="+mn-lt"/>
                        </a:rPr>
                        <a:t>Neo4J, etc.,</a:t>
                      </a:r>
                    </a:p>
                  </a:txBody>
                  <a:tcPr>
                    <a:solidFill>
                      <a:schemeClr val="tx1">
                        <a:lumMod val="75000"/>
                        <a:lumOff val="25000"/>
                      </a:schemeClr>
                    </a:solidFill>
                  </a:tcPr>
                </a:tc>
                <a:tc>
                  <a:txBody>
                    <a:bodyPr/>
                    <a:lstStyle/>
                    <a:p>
                      <a:pPr algn="ctr">
                        <a:buNone/>
                      </a:pPr>
                      <a:r>
                        <a:rPr lang="en-US" dirty="0">
                          <a:solidFill>
                            <a:schemeClr val="bg1"/>
                          </a:solidFill>
                          <a:latin typeface="+mn-lt"/>
                        </a:rPr>
                        <a:t>Big Data Analytics – HDInsight, Hadoop</a:t>
                      </a:r>
                    </a:p>
                  </a:txBody>
                  <a:tcPr>
                    <a:solidFill>
                      <a:schemeClr val="tx1">
                        <a:lumMod val="75000"/>
                        <a:lumOff val="25000"/>
                      </a:schemeClr>
                    </a:solidFill>
                  </a:tcPr>
                </a:tc>
                <a:extLst>
                  <a:ext uri="{0D108BD9-81ED-4DB2-BD59-A6C34878D82A}">
                    <a16:rowId xmlns:a16="http://schemas.microsoft.com/office/drawing/2014/main" val="975886513"/>
                  </a:ext>
                </a:extLst>
              </a:tr>
              <a:tr h="1083253">
                <a:tc>
                  <a:txBody>
                    <a:bodyPr/>
                    <a:lstStyle/>
                    <a:p>
                      <a:pPr lvl="0" algn="ctr">
                        <a:buNone/>
                      </a:pPr>
                      <a:r>
                        <a:rPr lang="en-US" dirty="0">
                          <a:solidFill>
                            <a:schemeClr val="bg1"/>
                          </a:solidFill>
                          <a:latin typeface="+mn-lt"/>
                        </a:rPr>
                        <a:t>SQL Technologies</a:t>
                      </a:r>
                    </a:p>
                  </a:txBody>
                  <a:tcPr>
                    <a:solidFill>
                      <a:schemeClr val="tx1">
                        <a:lumMod val="75000"/>
                        <a:lumOff val="25000"/>
                      </a:schemeClr>
                    </a:solidFill>
                  </a:tcPr>
                </a:tc>
                <a:tc>
                  <a:txBody>
                    <a:bodyPr/>
                    <a:lstStyle/>
                    <a:p>
                      <a:pPr marL="285750" lvl="0" indent="-285750">
                        <a:buChar char="•"/>
                      </a:pPr>
                      <a:r>
                        <a:rPr lang="en-US" dirty="0">
                          <a:solidFill>
                            <a:schemeClr val="bg1"/>
                          </a:solidFill>
                          <a:latin typeface="+mn-lt"/>
                        </a:rPr>
                        <a:t>SQL Database, SQL Server, Oracle, MySQL, etc.,</a:t>
                      </a:r>
                    </a:p>
                  </a:txBody>
                  <a:tcPr>
                    <a:solidFill>
                      <a:schemeClr val="tx1">
                        <a:lumMod val="75000"/>
                        <a:lumOff val="25000"/>
                      </a:schemeClr>
                    </a:solidFill>
                  </a:tcPr>
                </a:tc>
                <a:tc>
                  <a:txBody>
                    <a:bodyPr/>
                    <a:lstStyle/>
                    <a:p>
                      <a:pPr lvl="0" algn="ctr">
                        <a:buNone/>
                      </a:pPr>
                      <a:r>
                        <a:rPr lang="en-US" dirty="0">
                          <a:solidFill>
                            <a:schemeClr val="bg1"/>
                          </a:solidFill>
                          <a:latin typeface="+mn-lt"/>
                        </a:rPr>
                        <a:t>Relational Reporting &amp; Relational Analytics</a:t>
                      </a:r>
                    </a:p>
                  </a:txBody>
                  <a:tcPr>
                    <a:solidFill>
                      <a:schemeClr val="tx1">
                        <a:lumMod val="75000"/>
                        <a:lumOff val="25000"/>
                      </a:schemeClr>
                    </a:solidFill>
                  </a:tcPr>
                </a:tc>
                <a:extLst>
                  <a:ext uri="{0D108BD9-81ED-4DB2-BD59-A6C34878D82A}">
                    <a16:rowId xmlns:a16="http://schemas.microsoft.com/office/drawing/2014/main" val="922533444"/>
                  </a:ext>
                </a:extLst>
              </a:tr>
            </a:tbl>
          </a:graphicData>
        </a:graphic>
      </p:graphicFrame>
    </p:spTree>
    <p:extLst>
      <p:ext uri="{BB962C8B-B14F-4D97-AF65-F5344CB8AC3E}">
        <p14:creationId xmlns:p14="http://schemas.microsoft.com/office/powerpoint/2010/main" val="3591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5C9B8F0-FF66-4C15-BD05-E86B873318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4505C23-674B-4195-81D6-0C127FEAE3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35EF2-4D15-4941-B3D2-1BD15E5A8936}"/>
              </a:ext>
            </a:extLst>
          </p:cNvPr>
          <p:cNvSpPr>
            <a:spLocks noGrp="1"/>
          </p:cNvSpPr>
          <p:nvPr>
            <p:ph type="title"/>
          </p:nvPr>
        </p:nvSpPr>
        <p:spPr>
          <a:xfrm>
            <a:off x="838200" y="5529884"/>
            <a:ext cx="7719381" cy="1096331"/>
          </a:xfrm>
        </p:spPr>
        <p:txBody>
          <a:bodyPr>
            <a:normAutofit/>
          </a:bodyPr>
          <a:lstStyle/>
          <a:p>
            <a:r>
              <a:rPr lang="en-US" dirty="0">
                <a:cs typeface="Calibri Light"/>
              </a:rPr>
              <a:t>Operational NoSQL Databases</a:t>
            </a:r>
            <a:endParaRPr lang="en-US" dirty="0"/>
          </a:p>
        </p:txBody>
      </p:sp>
      <p:graphicFrame>
        <p:nvGraphicFramePr>
          <p:cNvPr id="8" name="Table 4">
            <a:extLst>
              <a:ext uri="{FF2B5EF4-FFF2-40B4-BE49-F238E27FC236}">
                <a16:creationId xmlns:a16="http://schemas.microsoft.com/office/drawing/2014/main" id="{70A54DC2-7A88-46E4-9E00-1BB00AEF9059}"/>
              </a:ext>
            </a:extLst>
          </p:cNvPr>
          <p:cNvGraphicFramePr>
            <a:graphicFrameLocks noGrp="1"/>
          </p:cNvGraphicFramePr>
          <p:nvPr>
            <p:ph idx="1"/>
            <p:extLst>
              <p:ext uri="{D42A27DB-BD31-4B8C-83A1-F6EECF244321}">
                <p14:modId xmlns:p14="http://schemas.microsoft.com/office/powerpoint/2010/main" val="2634379151"/>
              </p:ext>
            </p:extLst>
          </p:nvPr>
        </p:nvGraphicFramePr>
        <p:xfrm>
          <a:off x="362857" y="856343"/>
          <a:ext cx="11466285" cy="3686631"/>
        </p:xfrm>
        <a:graphic>
          <a:graphicData uri="http://schemas.openxmlformats.org/drawingml/2006/table">
            <a:tbl>
              <a:tblPr firstRow="1" bandRow="1">
                <a:tableStyleId>{5C22544A-7EE6-4342-B048-85BDC9FD1C3A}</a:tableStyleId>
              </a:tblPr>
              <a:tblGrid>
                <a:gridCol w="3822095">
                  <a:extLst>
                    <a:ext uri="{9D8B030D-6E8A-4147-A177-3AD203B41FA5}">
                      <a16:colId xmlns:a16="http://schemas.microsoft.com/office/drawing/2014/main" val="2138002907"/>
                    </a:ext>
                  </a:extLst>
                </a:gridCol>
                <a:gridCol w="3822095">
                  <a:extLst>
                    <a:ext uri="{9D8B030D-6E8A-4147-A177-3AD203B41FA5}">
                      <a16:colId xmlns:a16="http://schemas.microsoft.com/office/drawing/2014/main" val="762413319"/>
                    </a:ext>
                  </a:extLst>
                </a:gridCol>
                <a:gridCol w="3822095">
                  <a:extLst>
                    <a:ext uri="{9D8B030D-6E8A-4147-A177-3AD203B41FA5}">
                      <a16:colId xmlns:a16="http://schemas.microsoft.com/office/drawing/2014/main" val="1575432006"/>
                    </a:ext>
                  </a:extLst>
                </a:gridCol>
              </a:tblGrid>
              <a:tr h="596727">
                <a:tc>
                  <a:txBody>
                    <a:bodyPr/>
                    <a:lstStyle/>
                    <a:p>
                      <a:pPr marL="0" algn="l" defTabSz="914400" rtl="0" eaLnBrk="1" latinLnBrk="0" hangingPunct="1">
                        <a:buNone/>
                      </a:pPr>
                      <a:r>
                        <a:rPr lang="en-US" sz="1800" b="1" kern="1200" dirty="0">
                          <a:solidFill>
                            <a:schemeClr val="bg1"/>
                          </a:solidFill>
                          <a:latin typeface="+mn-lt"/>
                          <a:ea typeface="+mn-ea"/>
                          <a:cs typeface="+mn-cs"/>
                        </a:rPr>
                        <a:t>Example Technologies</a:t>
                      </a:r>
                    </a:p>
                  </a:txBody>
                  <a:tcPr>
                    <a:solidFill>
                      <a:schemeClr val="tx1">
                        <a:lumMod val="75000"/>
                        <a:lumOff val="25000"/>
                      </a:schemeClr>
                    </a:solidFill>
                  </a:tcPr>
                </a:tc>
                <a:tc>
                  <a:txBody>
                    <a:bodyPr/>
                    <a:lstStyle/>
                    <a:p>
                      <a:pPr marL="0" algn="l" defTabSz="914400" rtl="0" eaLnBrk="1" latinLnBrk="0" hangingPunct="1">
                        <a:buNone/>
                      </a:pPr>
                      <a:r>
                        <a:rPr lang="en-US" sz="1800" b="1" kern="1200" dirty="0">
                          <a:solidFill>
                            <a:schemeClr val="bg1"/>
                          </a:solidFill>
                          <a:latin typeface="+mn-lt"/>
                          <a:ea typeface="+mn-ea"/>
                          <a:cs typeface="+mn-cs"/>
                        </a:rPr>
                        <a:t>What it provides??</a:t>
                      </a:r>
                    </a:p>
                  </a:txBody>
                  <a:tcPr>
                    <a:solidFill>
                      <a:schemeClr val="tx1">
                        <a:lumMod val="75000"/>
                        <a:lumOff val="25000"/>
                      </a:schemeClr>
                    </a:solidFill>
                  </a:tcPr>
                </a:tc>
                <a:tc>
                  <a:txBody>
                    <a:bodyPr/>
                    <a:lstStyle/>
                    <a:p>
                      <a:pPr marL="0" algn="l" defTabSz="914400" rtl="0" eaLnBrk="1" latinLnBrk="0" hangingPunct="1">
                        <a:buNone/>
                      </a:pPr>
                      <a:r>
                        <a:rPr lang="en-US" sz="1800" b="1" kern="1200" dirty="0">
                          <a:solidFill>
                            <a:schemeClr val="bg1"/>
                          </a:solidFill>
                          <a:latin typeface="+mn-lt"/>
                          <a:ea typeface="+mn-ea"/>
                          <a:cs typeface="+mn-cs"/>
                        </a:rPr>
                        <a:t>Example Use Cases</a:t>
                      </a:r>
                    </a:p>
                  </a:txBody>
                  <a:tcPr>
                    <a:solidFill>
                      <a:schemeClr val="tx1">
                        <a:lumMod val="75000"/>
                        <a:lumOff val="25000"/>
                      </a:schemeClr>
                    </a:solidFill>
                  </a:tcPr>
                </a:tc>
                <a:extLst>
                  <a:ext uri="{0D108BD9-81ED-4DB2-BD59-A6C34878D82A}">
                    <a16:rowId xmlns:a16="http://schemas.microsoft.com/office/drawing/2014/main" val="449491202"/>
                  </a:ext>
                </a:extLst>
              </a:tr>
              <a:tr h="1029968">
                <a:tc>
                  <a:txBody>
                    <a:bodyPr/>
                    <a:lstStyle/>
                    <a:p>
                      <a:pPr marL="0" algn="l" defTabSz="914400" rtl="0" eaLnBrk="1" latinLnBrk="0" hangingPunct="1">
                        <a:buNone/>
                      </a:pPr>
                      <a:r>
                        <a:rPr lang="en-US" sz="1800" b="0" kern="1200" dirty="0">
                          <a:solidFill>
                            <a:schemeClr val="bg1"/>
                          </a:solidFill>
                          <a:latin typeface="+mn-lt"/>
                          <a:ea typeface="+mn-ea"/>
                          <a:cs typeface="+mn-cs"/>
                        </a:rPr>
                        <a:t>Redis – Azure Tables</a:t>
                      </a:r>
                    </a:p>
                  </a:txBody>
                  <a:tcPr>
                    <a:solidFill>
                      <a:schemeClr val="tx1">
                        <a:lumMod val="75000"/>
                        <a:lumOff val="25000"/>
                      </a:schemeClr>
                    </a:solidFill>
                  </a:tcPr>
                </a:tc>
                <a:tc>
                  <a:txBody>
                    <a:bodyPr/>
                    <a:lstStyle/>
                    <a:p>
                      <a:pPr marL="0" algn="l" defTabSz="914400" rtl="0" eaLnBrk="1" latinLnBrk="0" hangingPunct="1">
                        <a:buNone/>
                      </a:pPr>
                      <a:r>
                        <a:rPr lang="en-US" sz="1800" b="0" kern="1200" dirty="0">
                          <a:solidFill>
                            <a:schemeClr val="bg1"/>
                          </a:solidFill>
                          <a:latin typeface="+mn-lt"/>
                          <a:ea typeface="+mn-ea"/>
                          <a:cs typeface="+mn-cs"/>
                        </a:rPr>
                        <a:t>Fast access to large amounts of simply structured data</a:t>
                      </a:r>
                    </a:p>
                  </a:txBody>
                  <a:tcPr>
                    <a:solidFill>
                      <a:schemeClr val="tx1">
                        <a:lumMod val="75000"/>
                        <a:lumOff val="25000"/>
                      </a:schemeClr>
                    </a:solidFill>
                  </a:tcPr>
                </a:tc>
                <a:tc>
                  <a:txBody>
                    <a:bodyPr/>
                    <a:lstStyle/>
                    <a:p>
                      <a:pPr marL="0" algn="l" defTabSz="914400" rtl="0" eaLnBrk="1" latinLnBrk="0" hangingPunct="1">
                        <a:buNone/>
                      </a:pPr>
                      <a:r>
                        <a:rPr lang="en-US" sz="1800" b="0" kern="1200" dirty="0">
                          <a:solidFill>
                            <a:schemeClr val="bg1"/>
                          </a:solidFill>
                          <a:latin typeface="+mn-lt"/>
                          <a:ea typeface="+mn-ea"/>
                          <a:cs typeface="+mn-cs"/>
                        </a:rPr>
                        <a:t>Online shopping cart</a:t>
                      </a:r>
                    </a:p>
                  </a:txBody>
                  <a:tcPr>
                    <a:solidFill>
                      <a:schemeClr val="tx1">
                        <a:lumMod val="75000"/>
                        <a:lumOff val="25000"/>
                      </a:schemeClr>
                    </a:solidFill>
                  </a:tcPr>
                </a:tc>
                <a:extLst>
                  <a:ext uri="{0D108BD9-81ED-4DB2-BD59-A6C34878D82A}">
                    <a16:rowId xmlns:a16="http://schemas.microsoft.com/office/drawing/2014/main" val="2298143303"/>
                  </a:ext>
                </a:extLst>
              </a:tr>
              <a:tr h="1029968">
                <a:tc>
                  <a:txBody>
                    <a:bodyPr/>
                    <a:lstStyle/>
                    <a:p>
                      <a:pPr marL="0" lvl="0" algn="l" defTabSz="914400" rtl="0" eaLnBrk="1" latinLnBrk="0" hangingPunct="1">
                        <a:buNone/>
                      </a:pPr>
                      <a:r>
                        <a:rPr lang="en-US" sz="1800" b="0" kern="1200" dirty="0">
                          <a:solidFill>
                            <a:schemeClr val="bg1"/>
                          </a:solidFill>
                          <a:latin typeface="+mn-lt"/>
                          <a:ea typeface="+mn-ea"/>
                          <a:cs typeface="+mn-cs"/>
                        </a:rPr>
                        <a:t>Cassandra, HBase</a:t>
                      </a:r>
                    </a:p>
                  </a:txBody>
                  <a:tcPr>
                    <a:solidFill>
                      <a:schemeClr val="tx1">
                        <a:lumMod val="75000"/>
                        <a:lumOff val="25000"/>
                      </a:schemeClr>
                    </a:solidFill>
                  </a:tcPr>
                </a:tc>
                <a:tc>
                  <a:txBody>
                    <a:bodyPr/>
                    <a:lstStyle/>
                    <a:p>
                      <a:pPr marL="0" lvl="0" algn="l" defTabSz="914400" rtl="0" eaLnBrk="1" latinLnBrk="0" hangingPunct="1">
                        <a:buNone/>
                      </a:pPr>
                      <a:r>
                        <a:rPr lang="en-US" sz="1800" b="0" kern="1200" noProof="0" dirty="0">
                          <a:solidFill>
                            <a:schemeClr val="bg1"/>
                          </a:solidFill>
                          <a:latin typeface="+mn-lt"/>
                          <a:ea typeface="+mn-ea"/>
                          <a:cs typeface="+mn-cs"/>
                        </a:rPr>
                        <a:t>Fast access to large amounts of more structured data</a:t>
                      </a:r>
                      <a:endParaRPr lang="en-US" sz="1800" b="0" kern="1200" dirty="0">
                        <a:solidFill>
                          <a:schemeClr val="bg1"/>
                        </a:solidFill>
                        <a:latin typeface="+mn-lt"/>
                        <a:ea typeface="+mn-ea"/>
                        <a:cs typeface="+mn-cs"/>
                      </a:endParaRPr>
                    </a:p>
                  </a:txBody>
                  <a:tcPr>
                    <a:solidFill>
                      <a:schemeClr val="tx1">
                        <a:lumMod val="75000"/>
                        <a:lumOff val="25000"/>
                      </a:schemeClr>
                    </a:solidFill>
                  </a:tcPr>
                </a:tc>
                <a:tc>
                  <a:txBody>
                    <a:bodyPr/>
                    <a:lstStyle/>
                    <a:p>
                      <a:pPr marL="0" lvl="0" algn="l" defTabSz="914400" rtl="0" eaLnBrk="1" latinLnBrk="0" hangingPunct="1">
                        <a:buNone/>
                      </a:pPr>
                      <a:r>
                        <a:rPr lang="en-US" sz="1800" b="0" kern="1200" dirty="0">
                          <a:solidFill>
                            <a:schemeClr val="bg1"/>
                          </a:solidFill>
                          <a:latin typeface="+mn-lt"/>
                          <a:ea typeface="+mn-ea"/>
                          <a:cs typeface="+mn-cs"/>
                        </a:rPr>
                        <a:t>A table storing web pages</a:t>
                      </a:r>
                    </a:p>
                  </a:txBody>
                  <a:tcPr>
                    <a:solidFill>
                      <a:schemeClr val="tx1">
                        <a:lumMod val="75000"/>
                        <a:lumOff val="25000"/>
                      </a:schemeClr>
                    </a:solidFill>
                  </a:tcPr>
                </a:tc>
                <a:extLst>
                  <a:ext uri="{0D108BD9-81ED-4DB2-BD59-A6C34878D82A}">
                    <a16:rowId xmlns:a16="http://schemas.microsoft.com/office/drawing/2014/main" val="2666963016"/>
                  </a:ext>
                </a:extLst>
              </a:tr>
              <a:tr h="1029968">
                <a:tc>
                  <a:txBody>
                    <a:bodyPr/>
                    <a:lstStyle/>
                    <a:p>
                      <a:pPr marL="0" lvl="0" algn="l" defTabSz="914400" rtl="0" eaLnBrk="1" latinLnBrk="0" hangingPunct="1">
                        <a:buNone/>
                      </a:pPr>
                      <a:r>
                        <a:rPr lang="en-US" sz="1800" b="0" kern="1200" dirty="0">
                          <a:solidFill>
                            <a:schemeClr val="bg1"/>
                          </a:solidFill>
                          <a:latin typeface="+mn-lt"/>
                          <a:ea typeface="+mn-ea"/>
                          <a:cs typeface="+mn-cs"/>
                        </a:rPr>
                        <a:t>MongoDB</a:t>
                      </a:r>
                    </a:p>
                  </a:txBody>
                  <a:tcPr>
                    <a:solidFill>
                      <a:schemeClr val="tx1">
                        <a:lumMod val="75000"/>
                        <a:lumOff val="25000"/>
                      </a:schemeClr>
                    </a:solidFill>
                  </a:tcPr>
                </a:tc>
                <a:tc>
                  <a:txBody>
                    <a:bodyPr/>
                    <a:lstStyle/>
                    <a:p>
                      <a:pPr marL="0" lvl="0" algn="l" defTabSz="914400" rtl="0" eaLnBrk="1" latinLnBrk="0" hangingPunct="1">
                        <a:buNone/>
                      </a:pPr>
                      <a:r>
                        <a:rPr lang="en-US" sz="1800" b="0" kern="1200" noProof="0" dirty="0">
                          <a:solidFill>
                            <a:schemeClr val="bg1"/>
                          </a:solidFill>
                          <a:latin typeface="+mn-lt"/>
                          <a:ea typeface="+mn-ea"/>
                          <a:cs typeface="+mn-cs"/>
                        </a:rPr>
                        <a:t>Scalable store for JSON documents</a:t>
                      </a:r>
                    </a:p>
                  </a:txBody>
                  <a:tcPr>
                    <a:solidFill>
                      <a:schemeClr val="tx1">
                        <a:lumMod val="75000"/>
                        <a:lumOff val="25000"/>
                      </a:schemeClr>
                    </a:solidFill>
                  </a:tcPr>
                </a:tc>
                <a:tc>
                  <a:txBody>
                    <a:bodyPr/>
                    <a:lstStyle/>
                    <a:p>
                      <a:pPr marL="0" lvl="0" algn="l" defTabSz="914400" rtl="0" eaLnBrk="1" latinLnBrk="0" hangingPunct="1">
                        <a:buNone/>
                      </a:pPr>
                      <a:r>
                        <a:rPr lang="en-US" sz="1800" b="0" kern="1200" dirty="0">
                          <a:solidFill>
                            <a:schemeClr val="bg1"/>
                          </a:solidFill>
                          <a:latin typeface="+mn-lt"/>
                          <a:ea typeface="+mn-ea"/>
                          <a:cs typeface="+mn-cs"/>
                        </a:rPr>
                        <a:t>Persistent store for Node.js application</a:t>
                      </a:r>
                    </a:p>
                  </a:txBody>
                  <a:tcPr>
                    <a:solidFill>
                      <a:schemeClr val="tx1">
                        <a:lumMod val="75000"/>
                        <a:lumOff val="25000"/>
                      </a:schemeClr>
                    </a:solidFill>
                  </a:tcPr>
                </a:tc>
                <a:extLst>
                  <a:ext uri="{0D108BD9-81ED-4DB2-BD59-A6C34878D82A}">
                    <a16:rowId xmlns:a16="http://schemas.microsoft.com/office/drawing/2014/main" val="3805328498"/>
                  </a:ext>
                </a:extLst>
              </a:tr>
            </a:tbl>
          </a:graphicData>
        </a:graphic>
      </p:graphicFrame>
    </p:spTree>
    <p:extLst>
      <p:ext uri="{BB962C8B-B14F-4D97-AF65-F5344CB8AC3E}">
        <p14:creationId xmlns:p14="http://schemas.microsoft.com/office/powerpoint/2010/main" val="339488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History of UNIX/Linux</a:t>
            </a:r>
          </a:p>
        </p:txBody>
      </p:sp>
      <p:sp>
        <p:nvSpPr>
          <p:cNvPr id="2" name="Text Placeholder 1"/>
          <p:cNvSpPr>
            <a:spLocks noGrp="1"/>
          </p:cNvSpPr>
          <p:nvPr>
            <p:ph type="body" idx="1"/>
          </p:nvPr>
        </p:nvSpPr>
        <p:spPr>
          <a:xfrm>
            <a:off x="348338" y="1021215"/>
            <a:ext cx="8071762" cy="5147356"/>
          </a:xfrm>
        </p:spPr>
        <p:txBody>
          <a:bodyPr/>
          <a:lstStyle/>
          <a:p>
            <a:r>
              <a:rPr lang="en-US" sz="2800" dirty="0"/>
              <a:t>UNIX was conceived by Ken Thompson and Dennis Ritchie from AT&amp;T Bell Labs in 1969</a:t>
            </a:r>
          </a:p>
          <a:p>
            <a:r>
              <a:rPr lang="en-US" dirty="0"/>
              <a:t>Common UNIX derivatives include: SCO, IRIX, Solaris, AIX, HP/UX, BSD </a:t>
            </a:r>
            <a:endParaRPr lang="en-US" sz="2800" dirty="0"/>
          </a:p>
          <a:p>
            <a:r>
              <a:rPr lang="en-US" sz="2800" dirty="0"/>
              <a:t>Linux was created by </a:t>
            </a:r>
            <a:r>
              <a:rPr lang="en-US" dirty="0"/>
              <a:t>F</a:t>
            </a:r>
            <a:r>
              <a:rPr lang="en-US" sz="2800" dirty="0"/>
              <a:t>innish software engineer Linus Torvalds in 1991</a:t>
            </a:r>
          </a:p>
          <a:p>
            <a:r>
              <a:rPr lang="en-US" sz="2800" dirty="0"/>
              <a:t>Made from a collection of open source software based on the Linux kernel which Torvalds developed</a:t>
            </a:r>
          </a:p>
          <a:p>
            <a:r>
              <a:rPr lang="en-US" sz="2800" dirty="0"/>
              <a:t>Linux is driven by community contributions which are merged into upstream “projects” and provided to users. Features are created based on need.</a:t>
            </a:r>
          </a:p>
          <a:p>
            <a:endParaRPr lang="en-US" sz="2800" dirty="0"/>
          </a:p>
          <a:p>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0705" y="3758853"/>
            <a:ext cx="3274375" cy="24579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705" y="966574"/>
            <a:ext cx="3266569" cy="2118001"/>
          </a:xfrm>
          <a:prstGeom prst="rect">
            <a:avLst/>
          </a:prstGeom>
        </p:spPr>
      </p:pic>
    </p:spTree>
    <p:extLst>
      <p:ext uri="{BB962C8B-B14F-4D97-AF65-F5344CB8AC3E}">
        <p14:creationId xmlns:p14="http://schemas.microsoft.com/office/powerpoint/2010/main" val="137460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OSS/Linux Terms</a:t>
            </a:r>
          </a:p>
        </p:txBody>
      </p:sp>
      <p:sp>
        <p:nvSpPr>
          <p:cNvPr id="2" name="Text Placeholder 1"/>
          <p:cNvSpPr>
            <a:spLocks noGrp="1"/>
          </p:cNvSpPr>
          <p:nvPr>
            <p:ph type="body" idx="1"/>
          </p:nvPr>
        </p:nvSpPr>
        <p:spPr>
          <a:xfrm>
            <a:off x="287378" y="731654"/>
            <a:ext cx="11433116" cy="5890125"/>
          </a:xfrm>
        </p:spPr>
        <p:txBody>
          <a:bodyPr/>
          <a:lstStyle/>
          <a:p>
            <a:r>
              <a:rPr lang="en-US" sz="2350" b="1" dirty="0"/>
              <a:t>Kernel</a:t>
            </a:r>
            <a:r>
              <a:rPr lang="en-US" sz="2350" dirty="0"/>
              <a:t> – The core of the Linux operating system</a:t>
            </a:r>
          </a:p>
          <a:p>
            <a:r>
              <a:rPr lang="en-US" sz="2350" b="1" dirty="0"/>
              <a:t>Distribution (Distro) </a:t>
            </a:r>
            <a:r>
              <a:rPr lang="en-US" sz="2350" dirty="0"/>
              <a:t>– A variant of the Linux operating system</a:t>
            </a:r>
          </a:p>
          <a:p>
            <a:r>
              <a:rPr lang="en-US" sz="2350" b="1" dirty="0"/>
              <a:t>Command-Line/Shell</a:t>
            </a:r>
            <a:r>
              <a:rPr lang="en-US" sz="2350" dirty="0"/>
              <a:t> – The terminal window which commands are executed within</a:t>
            </a:r>
          </a:p>
          <a:p>
            <a:r>
              <a:rPr lang="en-US" sz="2350" b="1" dirty="0"/>
              <a:t>Daemon</a:t>
            </a:r>
            <a:r>
              <a:rPr lang="en-US" sz="2350" dirty="0"/>
              <a:t> – A running service on a Linux server, </a:t>
            </a:r>
            <a:r>
              <a:rPr lang="en-US" sz="2350" dirty="0" err="1"/>
              <a:t>httpd</a:t>
            </a:r>
            <a:r>
              <a:rPr lang="en-US" sz="2350" dirty="0"/>
              <a:t> would be the web server</a:t>
            </a:r>
          </a:p>
          <a:p>
            <a:r>
              <a:rPr lang="en-US" sz="2350" b="1" dirty="0"/>
              <a:t>X-Windows (or X) </a:t>
            </a:r>
            <a:r>
              <a:rPr lang="en-US" sz="2350" dirty="0"/>
              <a:t>– A graphical user interface to interact with &amp; run applications</a:t>
            </a:r>
          </a:p>
          <a:p>
            <a:r>
              <a:rPr lang="en-US" sz="2350" b="1" dirty="0"/>
              <a:t>RPM</a:t>
            </a:r>
            <a:r>
              <a:rPr lang="en-US" sz="2350" dirty="0"/>
              <a:t> – A package manager that provides for the install / removal / tracking of software</a:t>
            </a:r>
          </a:p>
          <a:p>
            <a:r>
              <a:rPr lang="en-US" sz="2350" b="1" dirty="0"/>
              <a:t>Fork</a:t>
            </a:r>
            <a:r>
              <a:rPr lang="en-US" sz="2350" dirty="0"/>
              <a:t> – When a distribution is duplicated and changed to produce a new distribution</a:t>
            </a:r>
          </a:p>
          <a:p>
            <a:r>
              <a:rPr lang="en-US" sz="2350" b="1" dirty="0"/>
              <a:t>Package</a:t>
            </a:r>
            <a:r>
              <a:rPr lang="en-US" sz="2350" dirty="0"/>
              <a:t> – An archive of software; Most apps on a host are installed via packages</a:t>
            </a:r>
          </a:p>
          <a:p>
            <a:r>
              <a:rPr lang="en-US" sz="2350" b="1" dirty="0"/>
              <a:t>GNU</a:t>
            </a:r>
            <a:r>
              <a:rPr lang="en-US" sz="2350" dirty="0"/>
              <a:t> – Acronym for GNU’s Not Unix</a:t>
            </a:r>
          </a:p>
          <a:p>
            <a:r>
              <a:rPr lang="en-US" sz="2350" b="1" dirty="0"/>
              <a:t>GPL</a:t>
            </a:r>
            <a:r>
              <a:rPr lang="en-US" sz="2350" dirty="0"/>
              <a:t> – The GNU GPL, or General Public License, is a free software license which guarantees end users the freedom to run, study, share and modify software</a:t>
            </a:r>
          </a:p>
          <a:p>
            <a:r>
              <a:rPr lang="en-US" sz="2350" b="1" dirty="0"/>
              <a:t>SSH</a:t>
            </a:r>
            <a:r>
              <a:rPr lang="en-US" sz="2350" dirty="0"/>
              <a:t> – Secure Shell – Allows connections to other Linux servers via an encrypted tunnel</a:t>
            </a:r>
          </a:p>
          <a:p>
            <a:endParaRPr lang="en-US" sz="2350" dirty="0"/>
          </a:p>
          <a:p>
            <a:endParaRPr lang="en-US" sz="2350" dirty="0"/>
          </a:p>
          <a:p>
            <a:endParaRPr lang="en-US" sz="2350" dirty="0"/>
          </a:p>
        </p:txBody>
      </p:sp>
    </p:spTree>
    <p:extLst>
      <p:ext uri="{BB962C8B-B14F-4D97-AF65-F5344CB8AC3E}">
        <p14:creationId xmlns:p14="http://schemas.microsoft.com/office/powerpoint/2010/main" val="3071654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Distributions are a lot like Genealogy </a:t>
            </a:r>
          </a:p>
        </p:txBody>
      </p:sp>
      <p:sp>
        <p:nvSpPr>
          <p:cNvPr id="2" name="Text Placeholder 1"/>
          <p:cNvSpPr>
            <a:spLocks noGrp="1"/>
          </p:cNvSpPr>
          <p:nvPr>
            <p:ph type="body" idx="1"/>
          </p:nvPr>
        </p:nvSpPr>
        <p:spPr/>
        <p:txBody>
          <a:bodyPr/>
          <a:lstStyle/>
          <a:p>
            <a:r>
              <a:rPr lang="en-US" dirty="0"/>
              <a:t>Hundreds of distributions</a:t>
            </a:r>
          </a:p>
          <a:p>
            <a:r>
              <a:rPr lang="en-US" dirty="0">
                <a:hlinkClick r:id="rId2"/>
              </a:rPr>
              <a:t>https://en.wikipedia.org/wiki/List_of_Linux_distributions</a:t>
            </a:r>
            <a:endParaRPr lang="en-US" dirty="0"/>
          </a:p>
          <a:p>
            <a:r>
              <a:rPr lang="en-US" dirty="0"/>
              <a:t>Linux builds are based on a number of “Major” distributions</a:t>
            </a:r>
          </a:p>
          <a:p>
            <a:pPr lvl="1"/>
            <a:r>
              <a:rPr lang="en-US" b="1" dirty="0"/>
              <a:t>Debian</a:t>
            </a:r>
            <a:r>
              <a:rPr lang="en-US" dirty="0"/>
              <a:t>	(</a:t>
            </a:r>
            <a:r>
              <a:rPr lang="en-US" dirty="0" err="1"/>
              <a:t>Knoppix</a:t>
            </a:r>
            <a:r>
              <a:rPr lang="en-US" dirty="0"/>
              <a:t>, CentOS, Android, Linux Mint, Raspbian)</a:t>
            </a:r>
          </a:p>
          <a:p>
            <a:pPr lvl="1"/>
            <a:r>
              <a:rPr lang="en-US" b="1" dirty="0"/>
              <a:t>Gentoo</a:t>
            </a:r>
            <a:r>
              <a:rPr lang="en-US" dirty="0"/>
              <a:t> (Chromium OS, CoreOS)</a:t>
            </a:r>
          </a:p>
          <a:p>
            <a:pPr lvl="1"/>
            <a:r>
              <a:rPr lang="en-US" b="1" dirty="0"/>
              <a:t>Pacman</a:t>
            </a:r>
            <a:r>
              <a:rPr lang="en-US" dirty="0"/>
              <a:t> (Arch Linux)</a:t>
            </a:r>
          </a:p>
          <a:p>
            <a:pPr lvl="1"/>
            <a:r>
              <a:rPr lang="en-US" b="1" dirty="0"/>
              <a:t>RPM</a:t>
            </a:r>
            <a:r>
              <a:rPr lang="en-US" dirty="0"/>
              <a:t> (Red Hat Linux, Red Hat Enterprise Linux, Fedora, Caldera, Oracle Linux)</a:t>
            </a:r>
          </a:p>
          <a:p>
            <a:pPr lvl="1"/>
            <a:r>
              <a:rPr lang="en-US" b="1" dirty="0"/>
              <a:t>Slackware</a:t>
            </a:r>
            <a:r>
              <a:rPr lang="en-US" dirty="0"/>
              <a:t> (</a:t>
            </a:r>
            <a:r>
              <a:rPr lang="en-US" dirty="0" err="1"/>
              <a:t>SuSE</a:t>
            </a:r>
            <a:r>
              <a:rPr lang="en-US" dirty="0"/>
              <a:t>, </a:t>
            </a:r>
            <a:r>
              <a:rPr lang="en-US" dirty="0" err="1"/>
              <a:t>Frugalware</a:t>
            </a:r>
            <a:r>
              <a:rPr lang="en-US" dirty="0"/>
              <a:t>, </a:t>
            </a:r>
          </a:p>
          <a:p>
            <a:r>
              <a:rPr lang="en-US" dirty="0"/>
              <a:t>TUX the penguin got his name from “Torvalds’ </a:t>
            </a:r>
            <a:r>
              <a:rPr lang="en-US" dirty="0" err="1"/>
              <a:t>UniX</a:t>
            </a:r>
            <a:r>
              <a:rPr lang="en-US" dirty="0"/>
              <a:t>”</a:t>
            </a:r>
          </a:p>
          <a:p>
            <a:endParaRPr lang="en-US" dirty="0"/>
          </a:p>
        </p:txBody>
      </p:sp>
      <p:sp>
        <p:nvSpPr>
          <p:cNvPr id="5" name="Text Placeholder 4">
            <a:extLst>
              <a:ext uri="{FF2B5EF4-FFF2-40B4-BE49-F238E27FC236}">
                <a16:creationId xmlns:a16="http://schemas.microsoft.com/office/drawing/2014/main" id="{E20DE868-F9F1-4E70-A008-0717CD9F1411}"/>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7541" y="289512"/>
            <a:ext cx="1895221" cy="2093458"/>
          </a:xfrm>
          <a:prstGeom prst="rect">
            <a:avLst/>
          </a:prstGeom>
        </p:spPr>
      </p:pic>
    </p:spTree>
    <p:extLst>
      <p:ext uri="{BB962C8B-B14F-4D97-AF65-F5344CB8AC3E}">
        <p14:creationId xmlns:p14="http://schemas.microsoft.com/office/powerpoint/2010/main" val="1674400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Commercial vs Community</a:t>
            </a:r>
          </a:p>
        </p:txBody>
      </p:sp>
      <p:sp>
        <p:nvSpPr>
          <p:cNvPr id="2" name="Text Placeholder 1"/>
          <p:cNvSpPr>
            <a:spLocks noGrp="1"/>
          </p:cNvSpPr>
          <p:nvPr>
            <p:ph type="body" idx="1"/>
          </p:nvPr>
        </p:nvSpPr>
        <p:spPr>
          <a:xfrm>
            <a:off x="348338" y="1021215"/>
            <a:ext cx="5534302" cy="5147356"/>
          </a:xfrm>
        </p:spPr>
        <p:txBody>
          <a:bodyPr/>
          <a:lstStyle/>
          <a:p>
            <a:r>
              <a:rPr lang="en-US" sz="2700" dirty="0"/>
              <a:t>Community projects have very quick release cycles</a:t>
            </a:r>
          </a:p>
          <a:p>
            <a:r>
              <a:rPr lang="en-US" sz="2700" dirty="0"/>
              <a:t>Typically bleeding edge technology and what will be seen in future commercial releases</a:t>
            </a:r>
          </a:p>
          <a:p>
            <a:r>
              <a:rPr lang="en-US" sz="2700" dirty="0"/>
              <a:t>Application vendors are unable to create software certified against a community project</a:t>
            </a:r>
          </a:p>
          <a:p>
            <a:r>
              <a:rPr lang="en-US" sz="2700" dirty="0"/>
              <a:t>Enterprise Linux products have much longer release cycle</a:t>
            </a:r>
          </a:p>
          <a:p>
            <a:r>
              <a:rPr lang="en-US" sz="2700" dirty="0"/>
              <a:t>Users pay for the support; Not the software</a:t>
            </a:r>
          </a:p>
        </p:txBody>
      </p:sp>
      <p:sp>
        <p:nvSpPr>
          <p:cNvPr id="5" name="Text Placeholder 4">
            <a:extLst>
              <a:ext uri="{FF2B5EF4-FFF2-40B4-BE49-F238E27FC236}">
                <a16:creationId xmlns:a16="http://schemas.microsoft.com/office/drawing/2014/main" id="{9700FED9-907D-4EE5-89DA-2FDD46B5F849}"/>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080" y="891428"/>
            <a:ext cx="6096000" cy="5505450"/>
          </a:xfrm>
          <a:prstGeom prst="rect">
            <a:avLst/>
          </a:prstGeom>
        </p:spPr>
      </p:pic>
    </p:spTree>
    <p:extLst>
      <p:ext uri="{BB962C8B-B14F-4D97-AF65-F5344CB8AC3E}">
        <p14:creationId xmlns:p14="http://schemas.microsoft.com/office/powerpoint/2010/main" val="2858598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 Hat Enterprise Linux forks from Fedora (Core)</a:t>
            </a:r>
          </a:p>
        </p:txBody>
      </p:sp>
      <p:sp>
        <p:nvSpPr>
          <p:cNvPr id="2" name="Text Placeholder 1">
            <a:extLst>
              <a:ext uri="{FF2B5EF4-FFF2-40B4-BE49-F238E27FC236}">
                <a16:creationId xmlns:a16="http://schemas.microsoft.com/office/drawing/2014/main" id="{4E8A6F36-0C75-49E6-B1DA-D1529F7F1C3F}"/>
              </a:ext>
            </a:extLst>
          </p:cNvPr>
          <p:cNvSpPr>
            <a:spLocks noGrp="1"/>
          </p:cNvSpPr>
          <p:nvPr>
            <p:ph type="body" sz="quarter" idx="10"/>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742025344"/>
              </p:ext>
            </p:extLst>
          </p:nvPr>
        </p:nvGraphicFramePr>
        <p:xfrm>
          <a:off x="348251" y="966709"/>
          <a:ext cx="11652248" cy="5219704"/>
        </p:xfrm>
        <a:graphic>
          <a:graphicData uri="http://schemas.openxmlformats.org/drawingml/2006/table">
            <a:tbl>
              <a:tblPr firstRow="1" firstCol="1" bandRow="1"/>
              <a:tblGrid>
                <a:gridCol w="2913062">
                  <a:extLst>
                    <a:ext uri="{9D8B030D-6E8A-4147-A177-3AD203B41FA5}">
                      <a16:colId xmlns:a16="http://schemas.microsoft.com/office/drawing/2014/main" val="3020897488"/>
                    </a:ext>
                  </a:extLst>
                </a:gridCol>
                <a:gridCol w="2913062">
                  <a:extLst>
                    <a:ext uri="{9D8B030D-6E8A-4147-A177-3AD203B41FA5}">
                      <a16:colId xmlns:a16="http://schemas.microsoft.com/office/drawing/2014/main" val="3457538396"/>
                    </a:ext>
                  </a:extLst>
                </a:gridCol>
                <a:gridCol w="2913062">
                  <a:extLst>
                    <a:ext uri="{9D8B030D-6E8A-4147-A177-3AD203B41FA5}">
                      <a16:colId xmlns:a16="http://schemas.microsoft.com/office/drawing/2014/main" val="3257422009"/>
                    </a:ext>
                  </a:extLst>
                </a:gridCol>
                <a:gridCol w="2913062">
                  <a:extLst>
                    <a:ext uri="{9D8B030D-6E8A-4147-A177-3AD203B41FA5}">
                      <a16:colId xmlns:a16="http://schemas.microsoft.com/office/drawing/2014/main" val="3314703624"/>
                    </a:ext>
                  </a:extLst>
                </a:gridCol>
              </a:tblGrid>
              <a:tr h="238189">
                <a:tc>
                  <a:txBody>
                    <a:bodyPr/>
                    <a:lstStyle/>
                    <a:p>
                      <a:pPr marL="0" marR="0" algn="ctr">
                        <a:lnSpc>
                          <a:spcPct val="107000"/>
                        </a:lnSpc>
                        <a:spcBef>
                          <a:spcPts val="0"/>
                        </a:spcBef>
                        <a:spcAft>
                          <a:spcPts val="0"/>
                        </a:spcAft>
                      </a:pPr>
                      <a:r>
                        <a:rPr lang="en-US" sz="1800" b="1" dirty="0">
                          <a:solidFill>
                            <a:srgbClr val="000000"/>
                          </a:solidFill>
                          <a:effectLst/>
                          <a:latin typeface="+mj-lt"/>
                          <a:ea typeface="Times New Roman" panose="02020603050405020304" pitchFamily="18" charset="0"/>
                          <a:cs typeface="Times New Roman" panose="02020603050405020304" pitchFamily="18" charset="0"/>
                        </a:rPr>
                        <a:t>Release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DDD"/>
                    </a:solidFill>
                  </a:tcPr>
                </a:tc>
                <a:tc>
                  <a:txBody>
                    <a:bodyPr/>
                    <a:lstStyle/>
                    <a:p>
                      <a:pPr marL="0" marR="0" algn="ctr">
                        <a:lnSpc>
                          <a:spcPct val="107000"/>
                        </a:lnSpc>
                        <a:spcBef>
                          <a:spcPts val="0"/>
                        </a:spcBef>
                        <a:spcAft>
                          <a:spcPts val="0"/>
                        </a:spcAft>
                      </a:pPr>
                      <a:r>
                        <a:rPr lang="en-US" sz="1800" b="1">
                          <a:solidFill>
                            <a:srgbClr val="000000"/>
                          </a:solidFill>
                          <a:effectLst/>
                          <a:latin typeface="+mj-lt"/>
                          <a:ea typeface="Times New Roman" panose="02020603050405020304" pitchFamily="18" charset="0"/>
                          <a:cs typeface="Times New Roman" panose="02020603050405020304" pitchFamily="18" charset="0"/>
                        </a:rPr>
                        <a:t>Codename</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DDD"/>
                    </a:solidFill>
                  </a:tcPr>
                </a:tc>
                <a:tc>
                  <a:txBody>
                    <a:bodyPr/>
                    <a:lstStyle/>
                    <a:p>
                      <a:pPr marL="0" marR="0" algn="ctr">
                        <a:lnSpc>
                          <a:spcPct val="107000"/>
                        </a:lnSpc>
                        <a:spcBef>
                          <a:spcPts val="0"/>
                        </a:spcBef>
                        <a:spcAft>
                          <a:spcPts val="0"/>
                        </a:spcAft>
                      </a:pPr>
                      <a:r>
                        <a:rPr lang="en-US" sz="1800" b="1">
                          <a:solidFill>
                            <a:srgbClr val="000000"/>
                          </a:solidFill>
                          <a:effectLst/>
                          <a:latin typeface="+mj-lt"/>
                          <a:ea typeface="Times New Roman" panose="02020603050405020304" pitchFamily="18" charset="0"/>
                          <a:cs typeface="Times New Roman" panose="02020603050405020304" pitchFamily="18" charset="0"/>
                        </a:rPr>
                        <a:t>Release Date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DDD"/>
                    </a:solidFill>
                  </a:tcPr>
                </a:tc>
                <a:tc>
                  <a:txBody>
                    <a:bodyPr/>
                    <a:lstStyle/>
                    <a:p>
                      <a:pPr marL="0" marR="0" algn="ctr">
                        <a:lnSpc>
                          <a:spcPct val="107000"/>
                        </a:lnSpc>
                        <a:spcBef>
                          <a:spcPts val="0"/>
                        </a:spcBef>
                        <a:spcAft>
                          <a:spcPts val="0"/>
                        </a:spcAft>
                      </a:pPr>
                      <a:r>
                        <a:rPr lang="en-US" sz="1800" b="1" dirty="0">
                          <a:solidFill>
                            <a:srgbClr val="000000"/>
                          </a:solidFill>
                          <a:effectLst/>
                          <a:latin typeface="+mj-lt"/>
                          <a:ea typeface="Times New Roman" panose="02020603050405020304" pitchFamily="18" charset="0"/>
                          <a:cs typeface="Times New Roman" panose="02020603050405020304" pitchFamily="18" charset="0"/>
                        </a:rPr>
                        <a:t>Based on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DDD"/>
                    </a:solidFill>
                  </a:tcPr>
                </a:tc>
                <a:extLst>
                  <a:ext uri="{0D108BD9-81ED-4DB2-BD59-A6C34878D82A}">
                    <a16:rowId xmlns:a16="http://schemas.microsoft.com/office/drawing/2014/main" val="1223356653"/>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Linux 6.2E</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Zoot</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2000-03-27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dirty="0">
                          <a:solidFill>
                            <a:srgbClr val="000000"/>
                          </a:solidFill>
                          <a:effectLst/>
                          <a:latin typeface="+mj-lt"/>
                          <a:ea typeface="Times New Roman" panose="02020603050405020304" pitchFamily="18" charset="0"/>
                          <a:cs typeface="Times New Roman" panose="02020603050405020304" pitchFamily="18" charset="0"/>
                        </a:rPr>
                        <a:t>Red Hat Linux 6.2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5990986"/>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Enterprise Linux 2.1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Pensacola (AS)/ Panama (ES)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2002-03-26 (AS)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dirty="0">
                          <a:solidFill>
                            <a:srgbClr val="000000"/>
                          </a:solidFill>
                          <a:effectLst/>
                          <a:latin typeface="+mj-lt"/>
                          <a:ea typeface="Times New Roman" panose="02020603050405020304" pitchFamily="18" charset="0"/>
                          <a:cs typeface="Times New Roman" panose="02020603050405020304" pitchFamily="18" charset="0"/>
                        </a:rPr>
                        <a:t>Red Hat Linux 7.2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250822"/>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Enterprise Linux 3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Taroon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2003-10-22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dirty="0">
                          <a:solidFill>
                            <a:srgbClr val="000000"/>
                          </a:solidFill>
                          <a:effectLst/>
                          <a:latin typeface="+mj-lt"/>
                          <a:ea typeface="Times New Roman" panose="02020603050405020304" pitchFamily="18" charset="0"/>
                          <a:cs typeface="Times New Roman" panose="02020603050405020304" pitchFamily="18" charset="0"/>
                        </a:rPr>
                        <a:t>Red Hat Linux 9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07388692"/>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Enterprise Linux 4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Nahant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2005-02-15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dirty="0">
                          <a:solidFill>
                            <a:srgbClr val="000000"/>
                          </a:solidFill>
                          <a:effectLst/>
                          <a:latin typeface="+mj-lt"/>
                          <a:ea typeface="Times New Roman" panose="02020603050405020304" pitchFamily="18" charset="0"/>
                          <a:cs typeface="Times New Roman" panose="02020603050405020304" pitchFamily="18" charset="0"/>
                        </a:rPr>
                        <a:t>Fedora Core 3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16926689"/>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Enterprise Linux 5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Tikanga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2007-03-14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dirty="0">
                          <a:solidFill>
                            <a:srgbClr val="000000"/>
                          </a:solidFill>
                          <a:effectLst/>
                          <a:latin typeface="+mj-lt"/>
                          <a:ea typeface="Times New Roman" panose="02020603050405020304" pitchFamily="18" charset="0"/>
                          <a:cs typeface="Times New Roman" panose="02020603050405020304" pitchFamily="18" charset="0"/>
                        </a:rPr>
                        <a:t>Fedora Core 6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0887679"/>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Enterprise Linux 6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Santiago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2010-11-10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dirty="0">
                          <a:solidFill>
                            <a:srgbClr val="000000"/>
                          </a:solidFill>
                          <a:effectLst/>
                          <a:latin typeface="+mj-lt"/>
                          <a:ea typeface="Times New Roman" panose="02020603050405020304" pitchFamily="18" charset="0"/>
                          <a:cs typeface="Times New Roman" panose="02020603050405020304" pitchFamily="18" charset="0"/>
                        </a:rPr>
                        <a:t>Mix of Fedora 12 Fedora 13 and several modifications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37432144"/>
                  </a:ext>
                </a:extLst>
              </a:tr>
              <a:tr h="238189">
                <a:tc>
                  <a:txBody>
                    <a:bodyPr/>
                    <a:lstStyle/>
                    <a:p>
                      <a:pPr marL="0" marR="0">
                        <a:lnSpc>
                          <a:spcPct val="107000"/>
                        </a:lnSpc>
                        <a:spcBef>
                          <a:spcPts val="0"/>
                        </a:spcBef>
                        <a:spcAft>
                          <a:spcPts val="0"/>
                        </a:spcAft>
                      </a:pPr>
                      <a:r>
                        <a:rPr lang="en-US" sz="1800" dirty="0">
                          <a:solidFill>
                            <a:srgbClr val="000000"/>
                          </a:solidFill>
                          <a:effectLst/>
                          <a:latin typeface="+mj-lt"/>
                          <a:ea typeface="Times New Roman" panose="02020603050405020304" pitchFamily="18" charset="0"/>
                          <a:cs typeface="Times New Roman" panose="02020603050405020304" pitchFamily="18" charset="0"/>
                        </a:rPr>
                        <a:t>Red Hat Enterprise Linux 7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Maipo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2014-06-10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dirty="0">
                          <a:solidFill>
                            <a:srgbClr val="000000"/>
                          </a:solidFill>
                          <a:effectLst/>
                          <a:latin typeface="+mj-lt"/>
                          <a:ea typeface="Times New Roman" panose="02020603050405020304" pitchFamily="18" charset="0"/>
                          <a:cs typeface="Times New Roman" panose="02020603050405020304" pitchFamily="18" charset="0"/>
                        </a:rPr>
                        <a:t>Primarily Fedora 19 with several changes from 20 and later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0273321"/>
                  </a:ext>
                </a:extLst>
              </a:tr>
            </a:tbl>
          </a:graphicData>
        </a:graphic>
      </p:graphicFrame>
      <p:sp>
        <p:nvSpPr>
          <p:cNvPr id="9" name="Rectangle 2"/>
          <p:cNvSpPr>
            <a:spLocks noChangeArrowheads="1"/>
          </p:cNvSpPr>
          <p:nvPr/>
        </p:nvSpPr>
        <p:spPr bwMode="auto">
          <a:xfrm>
            <a:off x="272831" y="23135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85249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is / isn’t Open Source ?</a:t>
            </a:r>
          </a:p>
        </p:txBody>
      </p:sp>
      <p:sp>
        <p:nvSpPr>
          <p:cNvPr id="2" name="Text Placeholder 1"/>
          <p:cNvSpPr>
            <a:spLocks noGrp="1"/>
          </p:cNvSpPr>
          <p:nvPr>
            <p:ph type="body" idx="1"/>
          </p:nvPr>
        </p:nvSpPr>
        <p:spPr>
          <a:xfrm>
            <a:off x="348338" y="1021215"/>
            <a:ext cx="5747662" cy="5147356"/>
          </a:xfrm>
          <a:ln>
            <a:solidFill>
              <a:schemeClr val="accent4"/>
            </a:solidFill>
          </a:ln>
        </p:spPr>
        <p:txBody>
          <a:bodyPr/>
          <a:lstStyle/>
          <a:p>
            <a:pPr marL="0" indent="0">
              <a:buNone/>
            </a:pPr>
            <a:r>
              <a:rPr lang="en-US" b="1" dirty="0"/>
              <a:t>Open Source</a:t>
            </a:r>
          </a:p>
          <a:p>
            <a:r>
              <a:rPr lang="en-US" dirty="0"/>
              <a:t>Source code freely available</a:t>
            </a:r>
          </a:p>
          <a:p>
            <a:r>
              <a:rPr lang="en-US" dirty="0"/>
              <a:t>Contributions can be made to the source code and submitted “upstream”</a:t>
            </a:r>
          </a:p>
          <a:p>
            <a:r>
              <a:rPr lang="en-US" dirty="0"/>
              <a:t>Distributed under licenses such as LGPL, GNU, MIT, etc.</a:t>
            </a:r>
          </a:p>
          <a:p>
            <a:r>
              <a:rPr lang="en-US" dirty="0"/>
              <a:t>Many licenses exist with varying degrees of restrictions.</a:t>
            </a:r>
          </a:p>
          <a:p>
            <a:r>
              <a:rPr lang="en-US" dirty="0"/>
              <a:t>Typically more secure due to community contributions</a:t>
            </a:r>
          </a:p>
        </p:txBody>
      </p:sp>
      <p:sp>
        <p:nvSpPr>
          <p:cNvPr id="7" name="Text Placeholder 1"/>
          <p:cNvSpPr txBox="1">
            <a:spLocks/>
          </p:cNvSpPr>
          <p:nvPr/>
        </p:nvSpPr>
        <p:spPr>
          <a:xfrm>
            <a:off x="6297294" y="958505"/>
            <a:ext cx="5681346" cy="4881300"/>
          </a:xfrm>
          <a:prstGeom prst="rect">
            <a:avLst/>
          </a:prstGeom>
          <a:ln>
            <a:solidFill>
              <a:schemeClr val="accent4"/>
            </a:solidFill>
          </a:ln>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b="1" dirty="0"/>
              <a:t>Closed Source</a:t>
            </a:r>
          </a:p>
          <a:p>
            <a:r>
              <a:rPr lang="en-US" dirty="0"/>
              <a:t>Source code not available</a:t>
            </a:r>
          </a:p>
          <a:p>
            <a:r>
              <a:rPr lang="en-US" dirty="0"/>
              <a:t>Software development is at the discretion of the application vendor</a:t>
            </a:r>
          </a:p>
          <a:p>
            <a:r>
              <a:rPr lang="en-US" dirty="0"/>
              <a:t>Software is copyrighted and licenses prohibit distribution</a:t>
            </a:r>
          </a:p>
          <a:p>
            <a:r>
              <a:rPr lang="en-US" dirty="0"/>
              <a:t>Software patches typically longer to distribute</a:t>
            </a:r>
          </a:p>
          <a:p>
            <a:r>
              <a:rPr lang="en-US" dirty="0"/>
              <a:t>Typically more profitable for vendors</a:t>
            </a:r>
          </a:p>
        </p:txBody>
      </p:sp>
      <p:sp>
        <p:nvSpPr>
          <p:cNvPr id="4" name="TextBox 3"/>
          <p:cNvSpPr txBox="1"/>
          <p:nvPr/>
        </p:nvSpPr>
        <p:spPr>
          <a:xfrm>
            <a:off x="6530302" y="5839805"/>
            <a:ext cx="4662110"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https://opensource.org/licenses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44492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‘root’ ?</a:t>
            </a:r>
          </a:p>
        </p:txBody>
      </p:sp>
      <p:sp>
        <p:nvSpPr>
          <p:cNvPr id="2" name="Text Placeholder 1"/>
          <p:cNvSpPr>
            <a:spLocks noGrp="1"/>
          </p:cNvSpPr>
          <p:nvPr>
            <p:ph type="body" idx="1"/>
          </p:nvPr>
        </p:nvSpPr>
        <p:spPr/>
        <p:txBody>
          <a:bodyPr/>
          <a:lstStyle/>
          <a:p>
            <a:r>
              <a:rPr lang="en-US" dirty="0"/>
              <a:t>The ‘</a:t>
            </a:r>
            <a:r>
              <a:rPr lang="en-US" b="1" dirty="0"/>
              <a:t>root</a:t>
            </a:r>
            <a:r>
              <a:rPr lang="en-US" dirty="0"/>
              <a:t>’ user on any Linux system is used for administering the system</a:t>
            </a:r>
          </a:p>
          <a:p>
            <a:r>
              <a:rPr lang="en-US" dirty="0"/>
              <a:t>Equal to Windows “Administrator” account</a:t>
            </a:r>
          </a:p>
          <a:p>
            <a:r>
              <a:rPr lang="en-US" dirty="0"/>
              <a:t>Has complete access to the system, user home directories, service control, priorities, software managers, mail, etc.</a:t>
            </a:r>
          </a:p>
          <a:p>
            <a:r>
              <a:rPr lang="en-US" dirty="0"/>
              <a:t>Due to the “power” present in the “root” account, most Linux system administrators only use it to make necessary changes to a system that require elevated privileges</a:t>
            </a:r>
          </a:p>
          <a:p>
            <a:r>
              <a:rPr lang="en-US" dirty="0"/>
              <a:t>Administrators will typically create a login for themselves, for example, “bob” and when they require elevated permissions will “substitute user” or “</a:t>
            </a:r>
            <a:r>
              <a:rPr lang="en-US" dirty="0" err="1"/>
              <a:t>su</a:t>
            </a:r>
            <a:r>
              <a:rPr lang="en-US" dirty="0"/>
              <a:t>” to the root account, perform necessary actions, and then resume their original login shell</a:t>
            </a:r>
          </a:p>
          <a:p>
            <a:endParaRPr lang="en-US" dirty="0"/>
          </a:p>
        </p:txBody>
      </p:sp>
      <p:sp>
        <p:nvSpPr>
          <p:cNvPr id="5" name="Text Placeholder 4">
            <a:extLst>
              <a:ext uri="{FF2B5EF4-FFF2-40B4-BE49-F238E27FC236}">
                <a16:creationId xmlns:a16="http://schemas.microsoft.com/office/drawing/2014/main" id="{1E6F6B21-5ECE-49A8-B3F1-CF0441F5AFA7}"/>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30522">
            <a:off x="10362821" y="259684"/>
            <a:ext cx="1685735" cy="1123823"/>
          </a:xfrm>
          <a:prstGeom prst="rect">
            <a:avLst/>
          </a:prstGeom>
        </p:spPr>
      </p:pic>
    </p:spTree>
    <p:extLst>
      <p:ext uri="{BB962C8B-B14F-4D97-AF65-F5344CB8AC3E}">
        <p14:creationId xmlns:p14="http://schemas.microsoft.com/office/powerpoint/2010/main" val="384159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r>
              <a:rPr lang="en-US" sz="4800" b="1" dirty="0">
                <a:solidFill>
                  <a:schemeClr val="bg1"/>
                </a:solidFill>
              </a:rPr>
              <a:t>Azure Datacenter </a:t>
            </a: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type="body" idx="1"/>
          </p:nvPr>
        </p:nvSpPr>
        <p:spPr/>
        <p:txBody>
          <a:bodyPr>
            <a:normAutofit/>
          </a:bodyPr>
          <a:lstStyle/>
          <a:p>
            <a:r>
              <a:rPr lang="en-GB" dirty="0">
                <a:solidFill>
                  <a:srgbClr val="002060"/>
                </a:solidFill>
              </a:rPr>
              <a:t>Opened first datacenter in 1989 </a:t>
            </a:r>
          </a:p>
          <a:p>
            <a:r>
              <a:rPr lang="en-GB" dirty="0">
                <a:solidFill>
                  <a:srgbClr val="002060"/>
                </a:solidFill>
              </a:rPr>
              <a:t>Investment of more than $15 billion on infrastructure</a:t>
            </a:r>
          </a:p>
          <a:p>
            <a:r>
              <a:rPr lang="en-GB" dirty="0">
                <a:solidFill>
                  <a:srgbClr val="002060"/>
                </a:solidFill>
              </a:rPr>
              <a:t>Geo-replication over 500 miles apart</a:t>
            </a:r>
          </a:p>
          <a:p>
            <a:r>
              <a:rPr lang="en-GB" dirty="0">
                <a:solidFill>
                  <a:srgbClr val="002060"/>
                </a:solidFill>
              </a:rPr>
              <a:t>24x7 monitoring by US screened persons</a:t>
            </a:r>
          </a:p>
          <a:p>
            <a:endParaRPr lang="en-GB" dirty="0">
              <a:solidFill>
                <a:srgbClr val="002060"/>
              </a:solidFill>
            </a:endParaRPr>
          </a:p>
          <a:p>
            <a:endParaRPr lang="en-GB" dirty="0">
              <a:solidFill>
                <a:srgbClr val="002060"/>
              </a:solidFill>
            </a:endParaRPr>
          </a:p>
          <a:p>
            <a:pPr marL="0" indent="0">
              <a:buNone/>
            </a:pPr>
            <a:endParaRPr lang="en-US" dirty="0">
              <a:solidFill>
                <a:srgbClr val="002060"/>
              </a:solidFill>
            </a:endParaRPr>
          </a:p>
        </p:txBody>
      </p:sp>
    </p:spTree>
    <p:extLst>
      <p:ext uri="{BB962C8B-B14F-4D97-AF65-F5344CB8AC3E}">
        <p14:creationId xmlns:p14="http://schemas.microsoft.com/office/powerpoint/2010/main" val="110802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CentOS VM using Cloud-Shell in Azure Portal</a:t>
            </a:r>
          </a:p>
        </p:txBody>
      </p:sp>
      <p:sp>
        <p:nvSpPr>
          <p:cNvPr id="2" name="Text Placeholder 1"/>
          <p:cNvSpPr>
            <a:spLocks noGrp="1"/>
          </p:cNvSpPr>
          <p:nvPr>
            <p:ph type="body" idx="1"/>
          </p:nvPr>
        </p:nvSpPr>
        <p:spPr>
          <a:xfrm>
            <a:off x="348338" y="1021215"/>
            <a:ext cx="11433116" cy="2846897"/>
          </a:xfrm>
        </p:spPr>
        <p:txBody>
          <a:bodyPr vert="horz" wrap="square" lIns="146275" tIns="91422" rIns="146275" bIns="91422" rtlCol="0" anchor="t">
            <a:spAutoFit/>
          </a:bodyPr>
          <a:lstStyle/>
          <a:p>
            <a:pPr marL="0" indent="0">
              <a:buNone/>
            </a:pPr>
            <a:endParaRPr lang="en-US" sz="2000" b="1" strike="sngStrike" dirty="0"/>
          </a:p>
          <a:p>
            <a:pPr marL="0" indent="0">
              <a:buNone/>
            </a:pPr>
            <a:r>
              <a:rPr lang="en-US" b="1" dirty="0"/>
              <a:t>Create and Start the Virtual Machine</a:t>
            </a:r>
            <a:endParaRPr lang="en-US" sz="1600" b="1" dirty="0">
              <a:solidFill>
                <a:srgbClr val="007D9A"/>
              </a:solidFill>
              <a:latin typeface="Consolas" panose="020B0609020204030204" pitchFamily="49" charset="0"/>
              <a:cs typeface="Courier New" panose="02070309020205020404" pitchFamily="49" charset="0"/>
            </a:endParaRPr>
          </a:p>
          <a:p>
            <a:r>
              <a:rPr lang="en-US" sz="1600" b="1" dirty="0" err="1">
                <a:solidFill>
                  <a:srgbClr val="007D9A"/>
                </a:solidFill>
                <a:latin typeface="Consolas" panose="020B0609020204030204" pitchFamily="49" charset="0"/>
                <a:cs typeface="Courier New" panose="02070309020205020404" pitchFamily="49" charset="0"/>
              </a:rPr>
              <a:t>az</a:t>
            </a:r>
            <a:r>
              <a:rPr lang="en-US" sz="1600" b="1" dirty="0">
                <a:solidFill>
                  <a:srgbClr val="007D9A"/>
                </a:solidFill>
                <a:latin typeface="Consolas" panose="020B0609020204030204" pitchFamily="49" charset="0"/>
                <a:cs typeface="Courier New" panose="02070309020205020404" pitchFamily="49" charset="0"/>
              </a:rPr>
              <a:t> group create -n </a:t>
            </a:r>
            <a:r>
              <a:rPr lang="en-US" sz="1600" b="1" dirty="0" err="1">
                <a:solidFill>
                  <a:srgbClr val="007D9A"/>
                </a:solidFill>
                <a:latin typeface="Consolas" panose="020B0609020204030204" pitchFamily="49" charset="0"/>
                <a:cs typeface="Courier New" panose="02070309020205020404" pitchFamily="49" charset="0"/>
              </a:rPr>
              <a:t>lfcs</a:t>
            </a:r>
            <a:r>
              <a:rPr lang="en-US" sz="1600" b="1" dirty="0">
                <a:solidFill>
                  <a:srgbClr val="007D9A"/>
                </a:solidFill>
                <a:latin typeface="Consolas" panose="020B0609020204030204" pitchFamily="49" charset="0"/>
                <a:cs typeface="Courier New" panose="02070309020205020404" pitchFamily="49" charset="0"/>
              </a:rPr>
              <a:t> -l eastus2 -o table</a:t>
            </a:r>
          </a:p>
          <a:p>
            <a:endParaRPr lang="en-US" sz="1600" b="1" dirty="0">
              <a:solidFill>
                <a:srgbClr val="007D9A"/>
              </a:solidFill>
              <a:latin typeface="Consolas" panose="020B06090202040302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az</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vm</a:t>
            </a:r>
            <a:r>
              <a:rPr lang="en-US" sz="1600" b="1" dirty="0">
                <a:latin typeface="Courier New" panose="02070309020205020404" pitchFamily="49" charset="0"/>
                <a:cs typeface="Courier New" panose="02070309020205020404" pitchFamily="49" charset="0"/>
              </a:rPr>
              <a:t> create -g </a:t>
            </a:r>
            <a:r>
              <a:rPr lang="en-US" sz="1600" b="1" dirty="0" err="1">
                <a:latin typeface="Courier New" panose="02070309020205020404" pitchFamily="49" charset="0"/>
                <a:cs typeface="Courier New" panose="02070309020205020404" pitchFamily="49" charset="0"/>
              </a:rPr>
              <a:t>lfcs</a:t>
            </a:r>
            <a:r>
              <a:rPr lang="en-US" sz="1600" b="1" dirty="0">
                <a:latin typeface="Courier New" panose="02070309020205020404" pitchFamily="49" charset="0"/>
                <a:cs typeface="Courier New" panose="02070309020205020404" pitchFamily="49" charset="0"/>
              </a:rPr>
              <a:t> -n </a:t>
            </a:r>
            <a:r>
              <a:rPr lang="en-US" sz="1600" b="1" dirty="0" err="1">
                <a:latin typeface="Courier New" panose="02070309020205020404" pitchFamily="49" charset="0"/>
                <a:cs typeface="Courier New" panose="02070309020205020404" pitchFamily="49" charset="0"/>
              </a:rPr>
              <a:t>lfcs</a:t>
            </a:r>
            <a:r>
              <a:rPr lang="en-US" sz="1600" b="1" dirty="0">
                <a:latin typeface="Courier New" panose="02070309020205020404" pitchFamily="49" charset="0"/>
                <a:cs typeface="Courier New" panose="02070309020205020404" pitchFamily="49" charset="0"/>
              </a:rPr>
              <a:t> --image OpenLogic:CentOS-LVM:7-LVM:7.5.20180524 --authentication-type password --storage-</a:t>
            </a:r>
            <a:r>
              <a:rPr lang="en-US" sz="1600" b="1" dirty="0" err="1">
                <a:latin typeface="Courier New" panose="02070309020205020404" pitchFamily="49" charset="0"/>
                <a:cs typeface="Courier New" panose="02070309020205020404" pitchFamily="49" charset="0"/>
              </a:rPr>
              <a:t>sku</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Standard_LRS</a:t>
            </a:r>
            <a:r>
              <a:rPr lang="en-US" sz="1600" b="1" dirty="0">
                <a:latin typeface="Courier New" panose="02070309020205020404" pitchFamily="49" charset="0"/>
                <a:cs typeface="Courier New" panose="02070309020205020404" pitchFamily="49" charset="0"/>
              </a:rPr>
              <a:t> --size Standard_A3 --admin-username mohd -o table</a:t>
            </a:r>
          </a:p>
          <a:p>
            <a:endParaRPr lang="en-US" sz="2000" b="1" dirty="0"/>
          </a:p>
        </p:txBody>
      </p:sp>
      <p:sp>
        <p:nvSpPr>
          <p:cNvPr id="4" name="Text Placeholder 3">
            <a:extLst>
              <a:ext uri="{FF2B5EF4-FFF2-40B4-BE49-F238E27FC236}">
                <a16:creationId xmlns:a16="http://schemas.microsoft.com/office/drawing/2014/main" id="{E10596CF-D2CC-4617-A08B-EBF7A9FFA39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31017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Shut down your CentOS VM when it isn’t in use!</a:t>
            </a:r>
          </a:p>
        </p:txBody>
      </p:sp>
      <p:sp>
        <p:nvSpPr>
          <p:cNvPr id="2" name="Text Placeholder 1"/>
          <p:cNvSpPr>
            <a:spLocks noGrp="1"/>
          </p:cNvSpPr>
          <p:nvPr>
            <p:ph type="body" idx="1"/>
          </p:nvPr>
        </p:nvSpPr>
        <p:spPr/>
        <p:txBody>
          <a:bodyPr/>
          <a:lstStyle/>
          <a:p>
            <a:r>
              <a:rPr lang="en-US" sz="2400" dirty="0"/>
              <a:t>The CentOS virtual machine created makes use of the CentOS Pay-As-You-Go VM image in the Azure Marketplace. In order to avoid large consumption charges, </a:t>
            </a:r>
            <a:r>
              <a:rPr lang="en-US" sz="2400" b="1" dirty="0">
                <a:solidFill>
                  <a:srgbClr val="FF0000"/>
                </a:solidFill>
              </a:rPr>
              <a:t>shut it down </a:t>
            </a:r>
            <a:r>
              <a:rPr lang="en-US" sz="2400" dirty="0"/>
              <a:t>when it is not in use.</a:t>
            </a:r>
          </a:p>
          <a:p>
            <a:pPr marL="0" indent="0">
              <a:buNone/>
            </a:pPr>
            <a:r>
              <a:rPr lang="en-US" b="1" dirty="0"/>
              <a:t>To </a:t>
            </a:r>
            <a:r>
              <a:rPr lang="en-US" b="1" u="sng" dirty="0"/>
              <a:t>stop</a:t>
            </a:r>
            <a:r>
              <a:rPr lang="en-US" b="1" dirty="0"/>
              <a:t> the Azure CentOS VM from the Windows 10 bash shell:</a:t>
            </a:r>
          </a:p>
          <a:p>
            <a:r>
              <a:rPr lang="en-US" sz="1600" b="1" dirty="0" err="1">
                <a:solidFill>
                  <a:schemeClr val="accent2">
                    <a:lumMod val="50000"/>
                  </a:schemeClr>
                </a:solidFill>
                <a:latin typeface="Courier New" panose="02070309020205020404" pitchFamily="49" charset="0"/>
                <a:cs typeface="Courier New" panose="02070309020205020404" pitchFamily="49" charset="0"/>
              </a:rPr>
              <a:t>az</a:t>
            </a:r>
            <a:r>
              <a:rPr lang="en-US" sz="1600" b="1" dirty="0">
                <a:solidFill>
                  <a:schemeClr val="accent2">
                    <a:lumMod val="50000"/>
                  </a:schemeClr>
                </a:solidFill>
                <a:latin typeface="Courier New" panose="02070309020205020404" pitchFamily="49" charset="0"/>
                <a:cs typeface="Courier New" panose="02070309020205020404" pitchFamily="49" charset="0"/>
              </a:rPr>
              <a:t> </a:t>
            </a:r>
            <a:r>
              <a:rPr lang="en-US" sz="1600" b="1" dirty="0" err="1">
                <a:solidFill>
                  <a:schemeClr val="accent2">
                    <a:lumMod val="50000"/>
                  </a:schemeClr>
                </a:solidFill>
                <a:latin typeface="Courier New" panose="02070309020205020404" pitchFamily="49" charset="0"/>
                <a:cs typeface="Courier New" panose="02070309020205020404" pitchFamily="49" charset="0"/>
              </a:rPr>
              <a:t>vm</a:t>
            </a:r>
            <a:r>
              <a:rPr lang="en-US" sz="1600" b="1" dirty="0">
                <a:solidFill>
                  <a:schemeClr val="accent2">
                    <a:lumMod val="50000"/>
                  </a:schemeClr>
                </a:solidFill>
                <a:latin typeface="Courier New" panose="02070309020205020404" pitchFamily="49" charset="0"/>
                <a:cs typeface="Courier New" panose="02070309020205020404" pitchFamily="49" charset="0"/>
              </a:rPr>
              <a:t> stop -–resource-group </a:t>
            </a:r>
            <a:r>
              <a:rPr lang="en-US" sz="1600" b="1" dirty="0" err="1">
                <a:solidFill>
                  <a:schemeClr val="accent2">
                    <a:lumMod val="50000"/>
                  </a:schemeClr>
                </a:solidFill>
                <a:latin typeface="Courier New" panose="02070309020205020404" pitchFamily="49" charset="0"/>
                <a:cs typeface="Courier New" panose="02070309020205020404" pitchFamily="49" charset="0"/>
              </a:rPr>
              <a:t>LinuxLFCSPrep</a:t>
            </a:r>
            <a:r>
              <a:rPr lang="en-US" sz="1600" b="1" dirty="0">
                <a:solidFill>
                  <a:schemeClr val="accent2">
                    <a:lumMod val="50000"/>
                  </a:schemeClr>
                </a:solidFill>
                <a:latin typeface="Courier New" panose="02070309020205020404" pitchFamily="49" charset="0"/>
                <a:cs typeface="Courier New" panose="02070309020205020404" pitchFamily="49" charset="0"/>
              </a:rPr>
              <a:t> -–name </a:t>
            </a:r>
            <a:r>
              <a:rPr lang="en-US" sz="1600" b="1" dirty="0" err="1">
                <a:solidFill>
                  <a:schemeClr val="accent2">
                    <a:lumMod val="50000"/>
                  </a:schemeClr>
                </a:solidFill>
                <a:latin typeface="Courier New" panose="02070309020205020404" pitchFamily="49" charset="0"/>
                <a:cs typeface="Courier New" panose="02070309020205020404" pitchFamily="49" charset="0"/>
              </a:rPr>
              <a:t>CentOSDemo</a:t>
            </a:r>
            <a:r>
              <a:rPr lang="en-US" sz="1600" b="1" dirty="0">
                <a:solidFill>
                  <a:schemeClr val="accent2">
                    <a:lumMod val="50000"/>
                  </a:schemeClr>
                </a:solidFill>
                <a:latin typeface="Courier New" panose="02070309020205020404" pitchFamily="49" charset="0"/>
                <a:cs typeface="Courier New" panose="02070309020205020404" pitchFamily="49" charset="0"/>
              </a:rPr>
              <a:t> </a:t>
            </a:r>
          </a:p>
          <a:p>
            <a:r>
              <a:rPr lang="en-US" sz="1600" b="1" dirty="0" err="1">
                <a:solidFill>
                  <a:schemeClr val="accent2">
                    <a:lumMod val="50000"/>
                  </a:schemeClr>
                </a:solidFill>
                <a:latin typeface="Courier New" panose="02070309020205020404" pitchFamily="49" charset="0"/>
                <a:cs typeface="Courier New" panose="02070309020205020404" pitchFamily="49" charset="0"/>
              </a:rPr>
              <a:t>az</a:t>
            </a:r>
            <a:r>
              <a:rPr lang="en-US" sz="1600" b="1" dirty="0">
                <a:solidFill>
                  <a:schemeClr val="accent2">
                    <a:lumMod val="50000"/>
                  </a:schemeClr>
                </a:solidFill>
                <a:latin typeface="Courier New" panose="02070309020205020404" pitchFamily="49" charset="0"/>
                <a:cs typeface="Courier New" panose="02070309020205020404" pitchFamily="49" charset="0"/>
              </a:rPr>
              <a:t> </a:t>
            </a:r>
            <a:r>
              <a:rPr lang="en-US" sz="1600" b="1" dirty="0" err="1">
                <a:solidFill>
                  <a:schemeClr val="accent2">
                    <a:lumMod val="50000"/>
                  </a:schemeClr>
                </a:solidFill>
                <a:latin typeface="Courier New" panose="02070309020205020404" pitchFamily="49" charset="0"/>
                <a:cs typeface="Courier New" panose="02070309020205020404" pitchFamily="49" charset="0"/>
              </a:rPr>
              <a:t>vm</a:t>
            </a:r>
            <a:r>
              <a:rPr lang="en-US" sz="1600" b="1" dirty="0">
                <a:solidFill>
                  <a:schemeClr val="accent2">
                    <a:lumMod val="50000"/>
                  </a:schemeClr>
                </a:solidFill>
                <a:latin typeface="Courier New" panose="02070309020205020404" pitchFamily="49" charset="0"/>
                <a:cs typeface="Courier New" panose="02070309020205020404" pitchFamily="49" charset="0"/>
              </a:rPr>
              <a:t> deallocate -–resource-group </a:t>
            </a:r>
            <a:r>
              <a:rPr lang="en-US" sz="1600" b="1" dirty="0" err="1">
                <a:solidFill>
                  <a:schemeClr val="accent2">
                    <a:lumMod val="50000"/>
                  </a:schemeClr>
                </a:solidFill>
                <a:latin typeface="Courier New" panose="02070309020205020404" pitchFamily="49" charset="0"/>
                <a:cs typeface="Courier New" panose="02070309020205020404" pitchFamily="49" charset="0"/>
              </a:rPr>
              <a:t>LinuxLFCSPrep</a:t>
            </a:r>
            <a:r>
              <a:rPr lang="en-US" sz="1600" b="1" dirty="0">
                <a:solidFill>
                  <a:schemeClr val="accent2">
                    <a:lumMod val="50000"/>
                  </a:schemeClr>
                </a:solidFill>
                <a:latin typeface="Courier New" panose="02070309020205020404" pitchFamily="49" charset="0"/>
                <a:cs typeface="Courier New" panose="02070309020205020404" pitchFamily="49" charset="0"/>
              </a:rPr>
              <a:t> -–name </a:t>
            </a:r>
            <a:r>
              <a:rPr lang="en-US" sz="1600" b="1" dirty="0" err="1">
                <a:solidFill>
                  <a:schemeClr val="accent2">
                    <a:lumMod val="50000"/>
                  </a:schemeClr>
                </a:solidFill>
                <a:latin typeface="Courier New" panose="02070309020205020404" pitchFamily="49" charset="0"/>
                <a:cs typeface="Courier New" panose="02070309020205020404" pitchFamily="49" charset="0"/>
              </a:rPr>
              <a:t>CentOSDemo</a:t>
            </a:r>
            <a:r>
              <a:rPr lang="en-US" sz="1600" b="1" dirty="0">
                <a:solidFill>
                  <a:schemeClr val="accent2">
                    <a:lumMod val="50000"/>
                  </a:schemeClr>
                </a:solidFill>
                <a:latin typeface="Courier New" panose="02070309020205020404" pitchFamily="49" charset="0"/>
                <a:cs typeface="Courier New" panose="02070309020205020404" pitchFamily="49" charset="0"/>
              </a:rPr>
              <a:t> </a:t>
            </a:r>
            <a:r>
              <a:rPr lang="en-US" sz="1600" b="1" dirty="0">
                <a:solidFill>
                  <a:schemeClr val="bg1">
                    <a:lumMod val="50000"/>
                  </a:schemeClr>
                </a:solidFill>
                <a:cs typeface="Courier New" panose="02070309020205020404" pitchFamily="49" charset="0"/>
              </a:rPr>
              <a:t>(You will lose your public IP address!)</a:t>
            </a:r>
          </a:p>
          <a:p>
            <a:pPr marL="0" indent="0">
              <a:buNone/>
            </a:pPr>
            <a:r>
              <a:rPr lang="en-US" b="1" dirty="0"/>
              <a:t>To </a:t>
            </a:r>
            <a:r>
              <a:rPr lang="en-US" b="1" u="sng" dirty="0"/>
              <a:t>start</a:t>
            </a:r>
            <a:r>
              <a:rPr lang="en-US" b="1" dirty="0"/>
              <a:t> the Azure CentOS VM from the Windows 10 bash shell:</a:t>
            </a:r>
          </a:p>
          <a:p>
            <a:r>
              <a:rPr lang="en-US" sz="1600" b="1" dirty="0" err="1">
                <a:solidFill>
                  <a:schemeClr val="accent2">
                    <a:lumMod val="50000"/>
                  </a:schemeClr>
                </a:solidFill>
                <a:latin typeface="Courier New" panose="02070309020205020404" pitchFamily="49" charset="0"/>
                <a:cs typeface="Courier New" panose="02070309020205020404" pitchFamily="49" charset="0"/>
              </a:rPr>
              <a:t>az</a:t>
            </a:r>
            <a:r>
              <a:rPr lang="en-US" sz="1600" b="1" dirty="0">
                <a:solidFill>
                  <a:schemeClr val="accent2">
                    <a:lumMod val="50000"/>
                  </a:schemeClr>
                </a:solidFill>
                <a:latin typeface="Courier New" panose="02070309020205020404" pitchFamily="49" charset="0"/>
                <a:cs typeface="Courier New" panose="02070309020205020404" pitchFamily="49" charset="0"/>
              </a:rPr>
              <a:t> </a:t>
            </a:r>
            <a:r>
              <a:rPr lang="en-US" sz="1600" b="1" dirty="0" err="1">
                <a:solidFill>
                  <a:schemeClr val="accent2">
                    <a:lumMod val="50000"/>
                  </a:schemeClr>
                </a:solidFill>
                <a:latin typeface="Courier New" panose="02070309020205020404" pitchFamily="49" charset="0"/>
                <a:cs typeface="Courier New" panose="02070309020205020404" pitchFamily="49" charset="0"/>
              </a:rPr>
              <a:t>vm</a:t>
            </a:r>
            <a:r>
              <a:rPr lang="en-US" sz="1600" b="1" dirty="0">
                <a:solidFill>
                  <a:schemeClr val="accent2">
                    <a:lumMod val="50000"/>
                  </a:schemeClr>
                </a:solidFill>
                <a:latin typeface="Courier New" panose="02070309020205020404" pitchFamily="49" charset="0"/>
                <a:cs typeface="Courier New" panose="02070309020205020404" pitchFamily="49" charset="0"/>
              </a:rPr>
              <a:t> start -–resource-group </a:t>
            </a:r>
            <a:r>
              <a:rPr lang="en-US" sz="1600" b="1" dirty="0" err="1">
                <a:solidFill>
                  <a:schemeClr val="accent2">
                    <a:lumMod val="50000"/>
                  </a:schemeClr>
                </a:solidFill>
                <a:latin typeface="Courier New" panose="02070309020205020404" pitchFamily="49" charset="0"/>
                <a:cs typeface="Courier New" panose="02070309020205020404" pitchFamily="49" charset="0"/>
              </a:rPr>
              <a:t>LinuxLFCSPrep</a:t>
            </a:r>
            <a:r>
              <a:rPr lang="en-US" sz="1600" b="1" dirty="0">
                <a:solidFill>
                  <a:schemeClr val="accent2">
                    <a:lumMod val="50000"/>
                  </a:schemeClr>
                </a:solidFill>
                <a:latin typeface="Courier New" panose="02070309020205020404" pitchFamily="49" charset="0"/>
                <a:cs typeface="Courier New" panose="02070309020205020404" pitchFamily="49" charset="0"/>
              </a:rPr>
              <a:t> -–name </a:t>
            </a:r>
            <a:r>
              <a:rPr lang="en-US" sz="1600" b="1" dirty="0" err="1">
                <a:solidFill>
                  <a:schemeClr val="accent2">
                    <a:lumMod val="50000"/>
                  </a:schemeClr>
                </a:solidFill>
                <a:latin typeface="Courier New" panose="02070309020205020404" pitchFamily="49" charset="0"/>
                <a:cs typeface="Courier New" panose="02070309020205020404" pitchFamily="49" charset="0"/>
              </a:rPr>
              <a:t>CentOSDemo</a:t>
            </a:r>
            <a:r>
              <a:rPr lang="en-US" sz="1600" b="1" dirty="0">
                <a:solidFill>
                  <a:schemeClr val="accent2">
                    <a:lumMod val="50000"/>
                  </a:schemeClr>
                </a:solidFill>
                <a:latin typeface="Courier New" panose="02070309020205020404" pitchFamily="49" charset="0"/>
                <a:cs typeface="Courier New" panose="02070309020205020404" pitchFamily="49" charset="0"/>
              </a:rPr>
              <a:t> </a:t>
            </a:r>
          </a:p>
          <a:p>
            <a:r>
              <a:rPr lang="en-US" sz="1600" b="1" dirty="0" err="1">
                <a:solidFill>
                  <a:schemeClr val="accent2">
                    <a:lumMod val="50000"/>
                  </a:schemeClr>
                </a:solidFill>
                <a:latin typeface="Courier New" panose="02070309020205020404" pitchFamily="49" charset="0"/>
                <a:cs typeface="Courier New" panose="02070309020205020404" pitchFamily="49" charset="0"/>
              </a:rPr>
              <a:t>az</a:t>
            </a:r>
            <a:r>
              <a:rPr lang="en-US" sz="1600" b="1" dirty="0">
                <a:solidFill>
                  <a:schemeClr val="accent2">
                    <a:lumMod val="50000"/>
                  </a:schemeClr>
                </a:solidFill>
                <a:latin typeface="Courier New" panose="02070309020205020404" pitchFamily="49" charset="0"/>
                <a:cs typeface="Courier New" panose="02070309020205020404" pitchFamily="49" charset="0"/>
              </a:rPr>
              <a:t> </a:t>
            </a:r>
            <a:r>
              <a:rPr lang="en-US" sz="1600" b="1" dirty="0" err="1">
                <a:solidFill>
                  <a:schemeClr val="accent2">
                    <a:lumMod val="50000"/>
                  </a:schemeClr>
                </a:solidFill>
                <a:latin typeface="Courier New" panose="02070309020205020404" pitchFamily="49" charset="0"/>
                <a:cs typeface="Courier New" panose="02070309020205020404" pitchFamily="49" charset="0"/>
              </a:rPr>
              <a:t>vm</a:t>
            </a:r>
            <a:r>
              <a:rPr lang="en-US" sz="1600" b="1" dirty="0">
                <a:solidFill>
                  <a:schemeClr val="accent2">
                    <a:lumMod val="50000"/>
                  </a:schemeClr>
                </a:solidFill>
                <a:latin typeface="Courier New" panose="02070309020205020404" pitchFamily="49" charset="0"/>
                <a:cs typeface="Courier New" panose="02070309020205020404" pitchFamily="49" charset="0"/>
              </a:rPr>
              <a:t> list-</a:t>
            </a:r>
            <a:r>
              <a:rPr lang="en-US" sz="1600" b="1" dirty="0" err="1">
                <a:solidFill>
                  <a:schemeClr val="accent2">
                    <a:lumMod val="50000"/>
                  </a:schemeClr>
                </a:solidFill>
                <a:latin typeface="Courier New" panose="02070309020205020404" pitchFamily="49" charset="0"/>
                <a:cs typeface="Courier New" panose="02070309020205020404" pitchFamily="49" charset="0"/>
              </a:rPr>
              <a:t>ip</a:t>
            </a:r>
            <a:r>
              <a:rPr lang="en-US" sz="1600" b="1" dirty="0">
                <a:solidFill>
                  <a:schemeClr val="accent2">
                    <a:lumMod val="50000"/>
                  </a:schemeClr>
                </a:solidFill>
                <a:latin typeface="Courier New" panose="02070309020205020404" pitchFamily="49" charset="0"/>
                <a:cs typeface="Courier New" panose="02070309020205020404" pitchFamily="49" charset="0"/>
              </a:rPr>
              <a:t>-address </a:t>
            </a:r>
            <a:r>
              <a:rPr lang="en-US" sz="1600" b="1" dirty="0">
                <a:solidFill>
                  <a:schemeClr val="bg1">
                    <a:lumMod val="50000"/>
                  </a:schemeClr>
                </a:solidFill>
                <a:cs typeface="Courier New" panose="02070309020205020404" pitchFamily="49" charset="0"/>
              </a:rPr>
              <a:t>(Because deallocating the VM removed the public IP, this will determine the new IP)</a:t>
            </a:r>
          </a:p>
          <a:p>
            <a:pPr marL="0" indent="0">
              <a:buNone/>
            </a:pPr>
            <a:r>
              <a:rPr lang="en-US" b="1" dirty="0"/>
              <a:t>To </a:t>
            </a:r>
            <a:r>
              <a:rPr lang="en-US" b="1" u="sng" dirty="0"/>
              <a:t>delete</a:t>
            </a:r>
            <a:r>
              <a:rPr lang="en-US" b="1" dirty="0"/>
              <a:t> the Azure RHEL VM from the Windows 10 bash shell:</a:t>
            </a:r>
          </a:p>
          <a:p>
            <a:r>
              <a:rPr lang="en-US" sz="1600" b="1" dirty="0" err="1">
                <a:solidFill>
                  <a:schemeClr val="accent2">
                    <a:lumMod val="50000"/>
                  </a:schemeClr>
                </a:solidFill>
                <a:latin typeface="Courier New" panose="02070309020205020404" pitchFamily="49" charset="0"/>
                <a:cs typeface="Courier New" panose="02070309020205020404" pitchFamily="49" charset="0"/>
              </a:rPr>
              <a:t>az</a:t>
            </a:r>
            <a:r>
              <a:rPr lang="en-US" sz="1600" b="1" dirty="0">
                <a:solidFill>
                  <a:schemeClr val="accent2">
                    <a:lumMod val="50000"/>
                  </a:schemeClr>
                </a:solidFill>
                <a:latin typeface="Courier New" panose="02070309020205020404" pitchFamily="49" charset="0"/>
                <a:cs typeface="Courier New" panose="02070309020205020404" pitchFamily="49" charset="0"/>
              </a:rPr>
              <a:t> </a:t>
            </a:r>
            <a:r>
              <a:rPr lang="en-US" sz="1600" b="1" dirty="0" err="1">
                <a:solidFill>
                  <a:schemeClr val="accent2">
                    <a:lumMod val="50000"/>
                  </a:schemeClr>
                </a:solidFill>
                <a:latin typeface="Courier New" panose="02070309020205020404" pitchFamily="49" charset="0"/>
                <a:cs typeface="Courier New" panose="02070309020205020404" pitchFamily="49" charset="0"/>
              </a:rPr>
              <a:t>vm</a:t>
            </a:r>
            <a:r>
              <a:rPr lang="en-US" sz="1600" b="1" dirty="0">
                <a:solidFill>
                  <a:schemeClr val="accent2">
                    <a:lumMod val="50000"/>
                  </a:schemeClr>
                </a:solidFill>
                <a:latin typeface="Courier New" panose="02070309020205020404" pitchFamily="49" charset="0"/>
                <a:cs typeface="Courier New" panose="02070309020205020404" pitchFamily="49" charset="0"/>
              </a:rPr>
              <a:t> delete -–resource-group </a:t>
            </a:r>
            <a:r>
              <a:rPr lang="en-US" sz="1600" b="1" dirty="0" err="1">
                <a:solidFill>
                  <a:schemeClr val="accent2">
                    <a:lumMod val="50000"/>
                  </a:schemeClr>
                </a:solidFill>
                <a:latin typeface="Courier New" panose="02070309020205020404" pitchFamily="49" charset="0"/>
                <a:cs typeface="Courier New" panose="02070309020205020404" pitchFamily="49" charset="0"/>
              </a:rPr>
              <a:t>LinuxLFCSPrep</a:t>
            </a:r>
            <a:r>
              <a:rPr lang="en-US" sz="1600" b="1" dirty="0">
                <a:solidFill>
                  <a:schemeClr val="accent2">
                    <a:lumMod val="50000"/>
                  </a:schemeClr>
                </a:solidFill>
                <a:latin typeface="Courier New" panose="02070309020205020404" pitchFamily="49" charset="0"/>
                <a:cs typeface="Courier New" panose="02070309020205020404" pitchFamily="49" charset="0"/>
              </a:rPr>
              <a:t> -–name </a:t>
            </a:r>
            <a:r>
              <a:rPr lang="en-US" sz="1600" b="1" dirty="0" err="1">
                <a:solidFill>
                  <a:schemeClr val="accent2">
                    <a:lumMod val="50000"/>
                  </a:schemeClr>
                </a:solidFill>
                <a:latin typeface="Courier New" panose="02070309020205020404" pitchFamily="49" charset="0"/>
                <a:cs typeface="Courier New" panose="02070309020205020404" pitchFamily="49" charset="0"/>
              </a:rPr>
              <a:t>CentOSDemo</a:t>
            </a:r>
            <a:r>
              <a:rPr lang="en-US" sz="1600" b="1" dirty="0">
                <a:solidFill>
                  <a:schemeClr val="accent2">
                    <a:lumMod val="50000"/>
                  </a:schemeClr>
                </a:solidFill>
                <a:latin typeface="Courier New" panose="02070309020205020404" pitchFamily="49" charset="0"/>
                <a:cs typeface="Courier New" panose="02070309020205020404" pitchFamily="49" charset="0"/>
              </a:rPr>
              <a:t> </a:t>
            </a:r>
          </a:p>
          <a:p>
            <a:r>
              <a:rPr lang="en-US" sz="1600" b="1" dirty="0">
                <a:solidFill>
                  <a:schemeClr val="accent2">
                    <a:lumMod val="50000"/>
                  </a:schemeClr>
                </a:solidFill>
                <a:latin typeface="Courier New" panose="02070309020205020404" pitchFamily="49" charset="0"/>
                <a:cs typeface="Courier New" panose="02070309020205020404" pitchFamily="49" charset="0"/>
              </a:rPr>
              <a:t>azure group delete </a:t>
            </a:r>
            <a:r>
              <a:rPr lang="en-US" sz="1600" b="1" dirty="0" err="1">
                <a:solidFill>
                  <a:schemeClr val="accent2">
                    <a:lumMod val="50000"/>
                  </a:schemeClr>
                </a:solidFill>
                <a:latin typeface="Courier New" panose="02070309020205020404" pitchFamily="49" charset="0"/>
                <a:cs typeface="Courier New" panose="02070309020205020404" pitchFamily="49" charset="0"/>
              </a:rPr>
              <a:t>LinuxLFCSPrep</a:t>
            </a:r>
            <a:endParaRPr lang="en-US" sz="1600" b="1" dirty="0">
              <a:solidFill>
                <a:schemeClr val="accent2">
                  <a:lumMod val="50000"/>
                </a:schemeClr>
              </a:solidFill>
              <a:latin typeface="Courier New" panose="02070309020205020404" pitchFamily="49" charset="0"/>
              <a:cs typeface="Courier New" panose="02070309020205020404" pitchFamily="49" charset="0"/>
            </a:endParaRPr>
          </a:p>
          <a:p>
            <a:endParaRPr lang="en-US" dirty="0"/>
          </a:p>
          <a:p>
            <a:endParaRPr lang="en-US" dirty="0"/>
          </a:p>
        </p:txBody>
      </p:sp>
      <p:sp>
        <p:nvSpPr>
          <p:cNvPr id="4" name="Text Placeholder 3">
            <a:extLst>
              <a:ext uri="{FF2B5EF4-FFF2-40B4-BE49-F238E27FC236}">
                <a16:creationId xmlns:a16="http://schemas.microsoft.com/office/drawing/2014/main" id="{AA4AD8D7-96F1-466C-BDC0-D98D6A9AF7D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76902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title"/>
          </p:nvPr>
        </p:nvSpPr>
        <p:spPr/>
        <p:txBody>
          <a:bodyPr/>
          <a:lstStyle/>
          <a:p>
            <a:r>
              <a:rPr lang="en-US" dirty="0"/>
              <a:t>Linux 1. Create and Manage Linux VMs with the Azure CLI 2.0 in Azure Cloud Shell</a:t>
            </a:r>
          </a:p>
        </p:txBody>
      </p:sp>
      <p:sp>
        <p:nvSpPr>
          <p:cNvPr id="2" name="Content Placeholder 1">
            <a:extLst>
              <a:ext uri="{FF2B5EF4-FFF2-40B4-BE49-F238E27FC236}">
                <a16:creationId xmlns:a16="http://schemas.microsoft.com/office/drawing/2014/main" id="{6A84E970-B2D5-4816-B0CF-6C55060F7553}"/>
              </a:ext>
            </a:extLst>
          </p:cNvPr>
          <p:cNvSpPr>
            <a:spLocks noGrp="1"/>
          </p:cNvSpPr>
          <p:nvPr>
            <p:ph idx="1"/>
          </p:nvPr>
        </p:nvSpPr>
        <p:spPr/>
        <p:txBody>
          <a:bodyPr>
            <a:normAutofit fontScale="92500" lnSpcReduction="20000"/>
          </a:bodyPr>
          <a:lstStyle/>
          <a:p>
            <a:pPr marL="0" indent="0">
              <a:buNone/>
            </a:pPr>
            <a:r>
              <a:rPr lang="en-US" dirty="0"/>
              <a:t>You learn how to:</a:t>
            </a:r>
          </a:p>
          <a:p>
            <a:r>
              <a:rPr lang="en-US" dirty="0"/>
              <a:t>Create and connect to a VM</a:t>
            </a:r>
          </a:p>
          <a:p>
            <a:r>
              <a:rPr lang="en-US" dirty="0"/>
              <a:t>Select and use VM images</a:t>
            </a:r>
          </a:p>
          <a:p>
            <a:r>
              <a:rPr lang="en-US" dirty="0"/>
              <a:t>View and use specific VM sizes</a:t>
            </a:r>
          </a:p>
          <a:p>
            <a:r>
              <a:rPr lang="en-US" dirty="0"/>
              <a:t>Resize a VM</a:t>
            </a:r>
          </a:p>
          <a:p>
            <a:r>
              <a:rPr lang="en-US" dirty="0"/>
              <a:t>View and understand VM state</a:t>
            </a:r>
          </a:p>
          <a:p>
            <a:r>
              <a:rPr lang="en-US" dirty="0"/>
              <a:t>[Optional] Manage Disks: </a:t>
            </a:r>
            <a:r>
              <a:rPr lang="en-US" dirty="0">
                <a:hlinkClick r:id="rId3"/>
              </a:rPr>
              <a:t>https://docs.microsoft.com/en-us/azure/virtual-machines/linux/tutorial-manage-disks</a:t>
            </a:r>
            <a:r>
              <a:rPr lang="en-US" dirty="0"/>
              <a:t> </a:t>
            </a:r>
          </a:p>
          <a:p>
            <a:pPr marL="0" indent="0">
              <a:buNone/>
            </a:pPr>
            <a:endParaRPr lang="en-US" dirty="0"/>
          </a:p>
          <a:p>
            <a:pPr marL="0" indent="0">
              <a:buNone/>
            </a:pPr>
            <a:r>
              <a:rPr lang="en-US" u="sng" dirty="0">
                <a:highlight>
                  <a:srgbClr val="FFFF00"/>
                </a:highlight>
              </a:rPr>
              <a:t>Important Notes</a:t>
            </a:r>
          </a:p>
          <a:p>
            <a:pPr>
              <a:buFont typeface="+mj-lt"/>
              <a:buAutoNum type="arabicPeriod"/>
            </a:pPr>
            <a:r>
              <a:rPr lang="en-US" sz="1900" dirty="0"/>
              <a:t>Use your Initials1514 or other unique code for variables to prevent any duplicate public </a:t>
            </a:r>
            <a:r>
              <a:rPr lang="en-US" sz="1900" dirty="0" err="1"/>
              <a:t>urls</a:t>
            </a:r>
            <a:r>
              <a:rPr lang="en-US" sz="1900" dirty="0"/>
              <a:t> e.g. (lowercase):</a:t>
            </a:r>
          </a:p>
          <a:p>
            <a:pPr marL="742950" lvl="1">
              <a:buFont typeface="Arial" panose="020B0604020202020204" pitchFamily="34" charset="0"/>
              <a:buChar char="•"/>
            </a:pPr>
            <a:r>
              <a:rPr lang="en-US" sz="1900" dirty="0"/>
              <a:t>dan1514vm for “</a:t>
            </a:r>
            <a:r>
              <a:rPr lang="en-US" sz="1900" dirty="0" err="1"/>
              <a:t>myVM</a:t>
            </a:r>
            <a:r>
              <a:rPr lang="en-US" sz="1900" dirty="0"/>
              <a:t>” </a:t>
            </a:r>
          </a:p>
          <a:p>
            <a:pPr>
              <a:buFont typeface="+mj-lt"/>
              <a:buAutoNum type="arabicPeriod"/>
            </a:pPr>
            <a:r>
              <a:rPr lang="en-US" sz="2000" dirty="0"/>
              <a:t>Stop and Deallocate or Delete resources when done with </a:t>
            </a:r>
            <a:r>
              <a:rPr lang="en-US" sz="2000" b="1" dirty="0"/>
              <a:t>ALL</a:t>
            </a:r>
            <a:r>
              <a:rPr lang="en-US" sz="2000" dirty="0"/>
              <a:t> labs (you </a:t>
            </a:r>
            <a:r>
              <a:rPr lang="en-US" sz="1900" dirty="0"/>
              <a:t>can reuse these machines for the next few labs but do not forget to go back after done with labs)</a:t>
            </a:r>
          </a:p>
          <a:p>
            <a:pPr marL="0" indent="0">
              <a:buNone/>
            </a:pPr>
            <a:endParaRPr lang="en-US" dirty="0"/>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0"/>
          </p:nvPr>
        </p:nvSpPr>
        <p:spPr/>
        <p:txBody>
          <a:bodyPr/>
          <a:lstStyle/>
          <a:p>
            <a:r>
              <a:rPr lang="en-US" sz="2000" dirty="0"/>
              <a:t>https://docs.microsoft.com/en-us/azure/virtual-machines/linux/tutorial-manage-vm</a:t>
            </a:r>
          </a:p>
        </p:txBody>
      </p:sp>
    </p:spTree>
    <p:extLst>
      <p:ext uri="{BB962C8B-B14F-4D97-AF65-F5344CB8AC3E}">
        <p14:creationId xmlns:p14="http://schemas.microsoft.com/office/powerpoint/2010/main" val="571249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826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BF8F371F-C1C2-4153-829C-C9C59E14463F}"/>
              </a:ext>
            </a:extLst>
          </p:cNvPr>
          <p:cNvPicPr>
            <a:picLocks noGrp="1" noChangeAspect="1"/>
          </p:cNvPicPr>
          <p:nvPr>
            <p:ph idx="1"/>
          </p:nvPr>
        </p:nvPicPr>
        <p:blipFill>
          <a:blip r:embed="rId3"/>
          <a:stretch>
            <a:fillRect/>
          </a:stretch>
        </p:blipFill>
        <p:spPr>
          <a:xfrm>
            <a:off x="0" y="1307834"/>
            <a:ext cx="12192000" cy="5550165"/>
          </a:xfrm>
          <a:prstGeom prst="rect">
            <a:avLst/>
          </a:prstGeom>
        </p:spPr>
      </p:pic>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0" y="412966"/>
            <a:ext cx="10515600" cy="1325563"/>
          </a:xfrm>
        </p:spPr>
        <p:txBody>
          <a:bodyPr>
            <a:normAutofit/>
          </a:bodyPr>
          <a:lstStyle/>
          <a:p>
            <a:r>
              <a:rPr lang="en-GB" sz="4800" b="1" dirty="0">
                <a:solidFill>
                  <a:schemeClr val="bg1"/>
                </a:solidFill>
              </a:rPr>
              <a:t>Azure regions – </a:t>
            </a:r>
            <a:r>
              <a:rPr lang="en-GB" sz="4000" dirty="0">
                <a:solidFill>
                  <a:schemeClr val="bg1"/>
                </a:solidFill>
              </a:rPr>
              <a:t>50 Regions 140 Countries </a:t>
            </a:r>
            <a:endParaRPr lang="en-US" sz="4800" dirty="0">
              <a:solidFill>
                <a:schemeClr val="bg1"/>
              </a:solidFill>
            </a:endParaRPr>
          </a:p>
        </p:txBody>
      </p:sp>
    </p:spTree>
    <p:extLst>
      <p:ext uri="{BB962C8B-B14F-4D97-AF65-F5344CB8AC3E}">
        <p14:creationId xmlns:p14="http://schemas.microsoft.com/office/powerpoint/2010/main" val="297115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19" y="1459228"/>
            <a:ext cx="8534315" cy="3690839"/>
          </a:xfrm>
        </p:spPr>
        <p:txBody>
          <a:bodyPr anchor="ctr"/>
          <a:lstStyle/>
          <a:p>
            <a:r>
              <a:rPr lang="en-US" dirty="0"/>
              <a:t>Microsoft &amp;</a:t>
            </a:r>
            <a:br>
              <a:rPr lang="en-US" dirty="0"/>
            </a:br>
            <a:r>
              <a:rPr lang="en-US" dirty="0"/>
              <a:t>Open Source</a:t>
            </a:r>
            <a:endParaRPr lang="en-US" sz="5500" dirty="0"/>
          </a:p>
        </p:txBody>
      </p:sp>
      <p:pic>
        <p:nvPicPr>
          <p:cNvPr id="4" name="Picture 5">
            <a:extLst>
              <a:ext uri="{FF2B5EF4-FFF2-40B4-BE49-F238E27FC236}">
                <a16:creationId xmlns:a16="http://schemas.microsoft.com/office/drawing/2014/main" id="{06F9AB0B-6539-4FCA-9D90-16BD18DDBC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674154"/>
      </p:ext>
    </p:extLst>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Inner Sourcing</a:t>
            </a:r>
          </a:p>
        </p:txBody>
      </p:sp>
      <p:sp>
        <p:nvSpPr>
          <p:cNvPr id="3" name="Rectangle 2"/>
          <p:cNvSpPr/>
          <p:nvPr/>
        </p:nvSpPr>
        <p:spPr>
          <a:xfrm>
            <a:off x="2443317" y="2378348"/>
            <a:ext cx="9022207" cy="2101303"/>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lumMod val="75000"/>
                  </a:srgbClr>
                </a:solidFill>
                <a:effectLst/>
                <a:uLnTx/>
                <a:uFillTx/>
                <a:latin typeface="Segoe UI"/>
                <a:ea typeface="+mn-ea"/>
                <a:cs typeface="+mn-cs"/>
              </a:rPr>
              <a:t>In 2014, Microsoft CEO Satya Nadella directed all Microsoft engineers to "open source internally" - anyone at the company can see anyone else's code and use it as needed.</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709" r="8744"/>
          <a:stretch/>
        </p:blipFill>
        <p:spPr>
          <a:xfrm>
            <a:off x="279582" y="1997613"/>
            <a:ext cx="1790139" cy="2862773"/>
          </a:xfrm>
          <a:prstGeom prst="rect">
            <a:avLst/>
          </a:prstGeom>
          <a:ln>
            <a:noFill/>
          </a:ln>
          <a:effectLst>
            <a:softEdge rad="112500"/>
          </a:effectLst>
        </p:spPr>
      </p:pic>
      <p:sp>
        <p:nvSpPr>
          <p:cNvPr id="5" name="Rectangle 4"/>
          <p:cNvSpPr/>
          <p:nvPr/>
        </p:nvSpPr>
        <p:spPr>
          <a:xfrm>
            <a:off x="1174652" y="5461429"/>
            <a:ext cx="10544497" cy="531737"/>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lumMod val="75000"/>
                  </a:srgbClr>
                </a:solidFill>
                <a:effectLst/>
                <a:uLnTx/>
                <a:uFillTx/>
                <a:latin typeface="Segoe UI"/>
                <a:ea typeface="+mn-ea"/>
                <a:cs typeface="+mn-cs"/>
              </a:rPr>
              <a:t>This vision is now a day-to-day reality for Microsoft engineers.</a:t>
            </a:r>
          </a:p>
        </p:txBody>
      </p:sp>
    </p:spTree>
    <p:extLst>
      <p:ext uri="{BB962C8B-B14F-4D97-AF65-F5344CB8AC3E}">
        <p14:creationId xmlns:p14="http://schemas.microsoft.com/office/powerpoint/2010/main" val="36900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2" name="Rectangle 61"/>
          <p:cNvSpPr/>
          <p:nvPr/>
        </p:nvSpPr>
        <p:spPr>
          <a:xfrm>
            <a:off x="182877" y="4252797"/>
            <a:ext cx="5819609" cy="2363321"/>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dirty="0"/>
              <a:t>Microsoft + Open Source: Empowering Customers</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Calibri" panose="020F0502020204030204"/>
              <a:ea typeface="+mn-ea"/>
              <a:cs typeface="+mn-cs"/>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SQL Server on Linux </a:t>
              </a:r>
            </a:p>
          </p:txBody>
        </p:sp>
      </p:grpSp>
      <p:sp>
        <p:nvSpPr>
          <p:cNvPr id="21" name="TextBox 20"/>
          <p:cNvSpPr txBox="1"/>
          <p:nvPr/>
        </p:nvSpPr>
        <p:spPr>
          <a:xfrm>
            <a:off x="3459994" y="4674415"/>
            <a:ext cx="1870102" cy="58451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60% of all images in Azure Marketplace are based on Linux/OSS</a:t>
            </a:r>
          </a:p>
        </p:txBody>
      </p:sp>
      <p:grpSp>
        <p:nvGrpSpPr>
          <p:cNvPr id="67" name="Group 66"/>
          <p:cNvGrpSpPr/>
          <p:nvPr/>
        </p:nvGrpSpPr>
        <p:grpSpPr>
          <a:xfrm>
            <a:off x="2959365" y="5340085"/>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837879" y="5202753"/>
              <a:ext cx="914400" cy="338696"/>
            </a:xfrm>
            <a:prstGeom prst="rect">
              <a:avLst/>
            </a:prstGeom>
          </p:spPr>
        </p:pic>
      </p:grpSp>
      <p:sp>
        <p:nvSpPr>
          <p:cNvPr id="46" name="Rectangle 45"/>
          <p:cNvSpPr/>
          <p:nvPr/>
        </p:nvSpPr>
        <p:spPr>
          <a:xfrm>
            <a:off x="7655885" y="5340085"/>
            <a:ext cx="2550699" cy="114005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600 Million+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Lines of open source code</a:t>
            </a:r>
            <a:endPar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45" name="Rectangle 44"/>
          <p:cNvSpPr/>
          <p:nvPr/>
        </p:nvSpPr>
        <p:spPr>
          <a:xfrm>
            <a:off x="7760079" y="5951183"/>
            <a:ext cx="2631711" cy="33855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pic>
        <p:nvPicPr>
          <p:cNvPr id="51" name="Picture 128" descr="buddy4"/>
          <p:cNvPicPr>
            <a:picLocks noChangeAspect="1" noChangeArrowheads="1"/>
          </p:cNvPicPr>
          <p:nvPr/>
        </p:nvPicPr>
        <p:blipFill>
          <a:blip r:embed="rId8" cstate="screen">
            <a:lum bright="6000" contrast="6000"/>
            <a:extLst>
              <a:ext uri="{28A0092B-C50C-407E-A947-70E740481C1C}">
                <a14:useLocalDpi xmlns:a14="http://schemas.microsoft.com/office/drawing/2010/main"/>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222553" y="2875191"/>
            <a:ext cx="1907895" cy="4616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44% / 1 in 3</a:t>
            </a:r>
          </a:p>
        </p:txBody>
      </p:sp>
      <p:sp>
        <p:nvSpPr>
          <p:cNvPr id="55" name="TextBox 54"/>
          <p:cNvSpPr txBox="1"/>
          <p:nvPr/>
        </p:nvSpPr>
        <p:spPr>
          <a:xfrm>
            <a:off x="8524399" y="2661237"/>
            <a:ext cx="2981495" cy="83099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44% of VMs on Azure overall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9"/>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Acquisition</a:t>
              </a:r>
            </a:p>
          </p:txBody>
        </p:sp>
      </p:grpSp>
      <p:grpSp>
        <p:nvGrpSpPr>
          <p:cNvPr id="66" name="Group 65"/>
          <p:cNvGrpSpPr/>
          <p:nvPr/>
        </p:nvGrpSpPr>
        <p:grpSpPr>
          <a:xfrm>
            <a:off x="219154" y="5848619"/>
            <a:ext cx="2470201" cy="699811"/>
            <a:chOff x="334056" y="5741072"/>
            <a:chExt cx="2470201" cy="699811"/>
          </a:xfrm>
        </p:grpSpPr>
        <p:pic>
          <p:nvPicPr>
            <p:cNvPr id="60" name="Picture 5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5834" y="5741072"/>
              <a:ext cx="1371600" cy="441118"/>
            </a:xfrm>
            <a:prstGeom prst="rect">
              <a:avLst/>
            </a:prstGeom>
          </p:spPr>
        </p:pic>
        <p:sp>
          <p:nvSpPr>
            <p:cNvPr id="61" name="TextBox 60"/>
            <p:cNvSpPr txBox="1"/>
            <p:nvPr/>
          </p:nvSpPr>
          <p:spPr>
            <a:xfrm>
              <a:off x="334056" y="6102457"/>
              <a:ext cx="2470201" cy="33842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Ross Gardler </a:t>
            </a: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a:t>
              </a:r>
            </a:p>
          </p:txBody>
        </p:sp>
        <p:pic>
          <p:nvPicPr>
            <p:cNvPr id="74" name="Picture 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98244" y="4194602"/>
              <a:ext cx="1280228" cy="274506"/>
            </a:xfrm>
            <a:prstGeom prst="rect">
              <a:avLst/>
            </a:prstGeom>
          </p:spPr>
        </p:pic>
        <p:pic>
          <p:nvPicPr>
            <p:cNvPr id="75" name="Picture 3"/>
            <p:cNvPicPr>
              <a:picLocks noChangeAspect="1"/>
            </p:cNvPicPr>
            <p:nvPr/>
          </p:nvPicPr>
          <p:blipFill>
            <a:blip r:embed="rId12" cstate="screen">
              <a:extLst>
                <a:ext uri="{28A0092B-C50C-407E-A947-70E740481C1C}">
                  <a14:useLocalDpi xmlns:a14="http://schemas.microsoft.com/office/drawing/2010/main"/>
                </a:ext>
              </a:extLst>
            </a:blip>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76786" y="4324566"/>
            <a:ext cx="1371600" cy="320040"/>
          </a:xfrm>
          <a:prstGeom prst="rect">
            <a:avLst/>
          </a:prstGeom>
        </p:spPr>
      </p:pic>
      <p:pic>
        <p:nvPicPr>
          <p:cNvPr id="2" name="Picture 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967192" y="5733328"/>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9900"/>
                      </a:solidFill>
                      <a:effectLst/>
                      <a:uLnTx/>
                      <a:uFillTx/>
                      <a:latin typeface="Lucida Console" panose="020B0609040504020204" pitchFamily="49" charset="0"/>
                      <a:ea typeface="+mn-ea"/>
                      <a:cs typeface="+mn-cs"/>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pic>
        <p:nvPicPr>
          <p:cNvPr id="65" name="Picture 128" descr="buddy4"/>
          <p:cNvPicPr>
            <a:picLocks noChangeAspect="1" noChangeArrowheads="1"/>
          </p:cNvPicPr>
          <p:nvPr/>
        </p:nvPicPr>
        <p:blipFill>
          <a:blip r:embed="rId8" cstate="screen">
            <a:lum bright="6000" contrast="6000"/>
            <a:extLst>
              <a:ext uri="{28A0092B-C50C-407E-A947-70E740481C1C}">
                <a14:useLocalDpi xmlns:a14="http://schemas.microsoft.com/office/drawing/2010/main"/>
              </a:ext>
            </a:extLst>
          </a:blip>
          <a:srcRect/>
          <a:stretch>
            <a:fillRect/>
          </a:stretch>
        </p:blipFill>
        <p:spPr bwMode="auto">
          <a:xfrm>
            <a:off x="9170280" y="4496025"/>
            <a:ext cx="287027" cy="366063"/>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p:cNvSpPr/>
          <p:nvPr/>
        </p:nvSpPr>
        <p:spPr>
          <a:xfrm>
            <a:off x="9558100" y="4371334"/>
            <a:ext cx="183136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Brendan Burns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Co-Founder of Kubernetes</a:t>
            </a:r>
          </a:p>
        </p:txBody>
      </p:sp>
      <p:grpSp>
        <p:nvGrpSpPr>
          <p:cNvPr id="85" name="Group 84">
            <a:extLst>
              <a:ext uri="{FF2B5EF4-FFF2-40B4-BE49-F238E27FC236}">
                <a16:creationId xmlns:a16="http://schemas.microsoft.com/office/drawing/2014/main" id="{B9F24B17-87CE-492D-9248-3A7965011112}"/>
              </a:ext>
            </a:extLst>
          </p:cNvPr>
          <p:cNvGrpSpPr/>
          <p:nvPr/>
        </p:nvGrpSpPr>
        <p:grpSpPr>
          <a:xfrm>
            <a:off x="514929" y="5069366"/>
            <a:ext cx="1741525" cy="755104"/>
            <a:chOff x="340446" y="5116392"/>
            <a:chExt cx="1741525" cy="755104"/>
          </a:xfrm>
        </p:grpSpPr>
        <p:grpSp>
          <p:nvGrpSpPr>
            <p:cNvPr id="86" name="Group 85">
              <a:extLst>
                <a:ext uri="{FF2B5EF4-FFF2-40B4-BE49-F238E27FC236}">
                  <a16:creationId xmlns:a16="http://schemas.microsoft.com/office/drawing/2014/main" id="{FDE9ABC8-292C-4288-815F-4119AD9EF574}"/>
                </a:ext>
              </a:extLst>
            </p:cNvPr>
            <p:cNvGrpSpPr/>
            <p:nvPr/>
          </p:nvGrpSpPr>
          <p:grpSpPr>
            <a:xfrm>
              <a:off x="677110" y="5146609"/>
              <a:ext cx="1404861" cy="724887"/>
              <a:chOff x="1190288" y="4123714"/>
              <a:chExt cx="1788184" cy="844449"/>
            </a:xfrm>
          </p:grpSpPr>
          <p:sp>
            <p:nvSpPr>
              <p:cNvPr id="88" name="TextBox 76">
                <a:extLst>
                  <a:ext uri="{FF2B5EF4-FFF2-40B4-BE49-F238E27FC236}">
                    <a16:creationId xmlns:a16="http://schemas.microsoft.com/office/drawing/2014/main" id="{9CFD5595-B418-4CFC-BCC8-2CB0FD2A08C1}"/>
                  </a:ext>
                </a:extLst>
              </p:cNvPr>
              <p:cNvSpPr txBox="1"/>
              <p:nvPr/>
            </p:nvSpPr>
            <p:spPr>
              <a:xfrm>
                <a:off x="1190288" y="4573920"/>
                <a:ext cx="1712209" cy="3942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a:t>
                </a:r>
              </a:p>
            </p:txBody>
          </p:sp>
          <p:pic>
            <p:nvPicPr>
              <p:cNvPr id="89" name="Picture 88">
                <a:extLst>
                  <a:ext uri="{FF2B5EF4-FFF2-40B4-BE49-F238E27FC236}">
                    <a16:creationId xmlns:a16="http://schemas.microsoft.com/office/drawing/2014/main" id="{46846456-D519-4E0A-BE4D-BC3B9D99233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98243" y="4244536"/>
                <a:ext cx="1280229" cy="274506"/>
              </a:xfrm>
              <a:prstGeom prst="rect">
                <a:avLst/>
              </a:prstGeom>
            </p:spPr>
          </p:pic>
          <p:cxnSp>
            <p:nvCxnSpPr>
              <p:cNvPr id="91" name="Straight Connector 90">
                <a:extLst>
                  <a:ext uri="{FF2B5EF4-FFF2-40B4-BE49-F238E27FC236}">
                    <a16:creationId xmlns:a16="http://schemas.microsoft.com/office/drawing/2014/main" id="{63694508-3603-45A0-8F4D-F343DE7434F4}"/>
                  </a:ext>
                </a:extLst>
              </p:cNvPr>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87" name="Picture 86">
              <a:extLst>
                <a:ext uri="{FF2B5EF4-FFF2-40B4-BE49-F238E27FC236}">
                  <a16:creationId xmlns:a16="http://schemas.microsoft.com/office/drawing/2014/main" id="{9AEC4A35-6B7C-488C-B67B-0C96CF63D2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0446" y="5116392"/>
              <a:ext cx="579011" cy="477785"/>
            </a:xfrm>
            <a:prstGeom prst="rect">
              <a:avLst/>
            </a:prstGeom>
          </p:spPr>
        </p:pic>
      </p:grpSp>
    </p:spTree>
    <p:extLst>
      <p:ext uri="{BB962C8B-B14F-4D97-AF65-F5344CB8AC3E}">
        <p14:creationId xmlns:p14="http://schemas.microsoft.com/office/powerpoint/2010/main" val="8406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06" y="304426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293" y="3035179"/>
            <a:ext cx="733389" cy="523015"/>
          </a:xfrm>
          <a:prstGeom prst="rect">
            <a:avLst/>
          </a:prstGeom>
        </p:spPr>
      </p:pic>
      <p:grpSp>
        <p:nvGrpSpPr>
          <p:cNvPr id="105" name="Group 104"/>
          <p:cNvGrpSpPr/>
          <p:nvPr/>
        </p:nvGrpSpPr>
        <p:grpSpPr>
          <a:xfrm>
            <a:off x="4537212" y="300054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072859"/>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37689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41529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29270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30480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428130"/>
            <a:ext cx="1567236" cy="3318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18653" y="5725890"/>
            <a:ext cx="1454533"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Infrastructure</a:t>
            </a:r>
          </a:p>
        </p:txBody>
      </p:sp>
      <p:sp>
        <p:nvSpPr>
          <p:cNvPr id="132" name="TextBox 131"/>
          <p:cNvSpPr txBox="1"/>
          <p:nvPr/>
        </p:nvSpPr>
        <p:spPr>
          <a:xfrm>
            <a:off x="318653" y="2327806"/>
            <a:ext cx="1508667"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823" y="202103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710" y="209377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105" y="217039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374" y="2172326"/>
            <a:ext cx="992773" cy="621476"/>
          </a:xfrm>
          <a:prstGeom prst="rect">
            <a:avLst/>
          </a:prstGeom>
        </p:spPr>
      </p:pic>
      <p:pic>
        <p:nvPicPr>
          <p:cNvPr id="20" name="Picture 19"/>
          <p:cNvPicPr>
            <a:picLocks noChangeAspect="1"/>
          </p:cNvPicPr>
          <p:nvPr/>
        </p:nvPicPr>
        <p:blipFill>
          <a:blip r:embed="rId15"/>
          <a:stretch>
            <a:fillRect/>
          </a:stretch>
        </p:blipFill>
        <p:spPr>
          <a:xfrm>
            <a:off x="7646959" y="4715758"/>
            <a:ext cx="1044962" cy="510606"/>
          </a:xfrm>
          <a:prstGeom prst="rect">
            <a:avLst/>
          </a:prstGeom>
        </p:spPr>
      </p:pic>
      <p:pic>
        <p:nvPicPr>
          <p:cNvPr id="21" name="Picture 20"/>
          <p:cNvPicPr>
            <a:picLocks noChangeAspect="1"/>
          </p:cNvPicPr>
          <p:nvPr/>
        </p:nvPicPr>
        <p:blipFill>
          <a:blip r:embed="rId16"/>
          <a:stretch>
            <a:fillRect/>
          </a:stretch>
        </p:blipFill>
        <p:spPr>
          <a:xfrm>
            <a:off x="8855430" y="4856372"/>
            <a:ext cx="985050" cy="302576"/>
          </a:xfrm>
          <a:prstGeom prst="rect">
            <a:avLst/>
          </a:prstGeom>
        </p:spPr>
      </p:pic>
      <p:pic>
        <p:nvPicPr>
          <p:cNvPr id="19" name="Picture 18"/>
          <p:cNvPicPr>
            <a:picLocks noChangeAspect="1"/>
          </p:cNvPicPr>
          <p:nvPr/>
        </p:nvPicPr>
        <p:blipFill>
          <a:blip r:embed="rId17"/>
          <a:stretch>
            <a:fillRect/>
          </a:stretch>
        </p:blipFill>
        <p:spPr>
          <a:xfrm>
            <a:off x="5215314" y="4797307"/>
            <a:ext cx="1329583" cy="347505"/>
          </a:xfrm>
          <a:prstGeom prst="rect">
            <a:avLst/>
          </a:prstGeom>
        </p:spPr>
      </p:pic>
      <p:sp>
        <p:nvSpPr>
          <p:cNvPr id="131" name="TextBox 130"/>
          <p:cNvSpPr txBox="1"/>
          <p:nvPr/>
        </p:nvSpPr>
        <p:spPr>
          <a:xfrm>
            <a:off x="318653" y="4732716"/>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478" y="480314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095" y="4053485"/>
            <a:ext cx="769495" cy="214750"/>
          </a:xfrm>
          <a:prstGeom prst="rect">
            <a:avLst/>
          </a:prstGeom>
        </p:spPr>
      </p:pic>
      <p:sp>
        <p:nvSpPr>
          <p:cNvPr id="128" name="TextBox 127"/>
          <p:cNvSpPr txBox="1"/>
          <p:nvPr/>
        </p:nvSpPr>
        <p:spPr>
          <a:xfrm>
            <a:off x="318653" y="3802580"/>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52" y="389566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738" y="3962741"/>
            <a:ext cx="1335385" cy="312537"/>
          </a:xfrm>
          <a:prstGeom prst="rect">
            <a:avLst/>
          </a:prstGeom>
        </p:spPr>
      </p:pic>
      <p:pic>
        <p:nvPicPr>
          <p:cNvPr id="81" name="Picture 80"/>
          <p:cNvPicPr>
            <a:picLocks noChangeAspect="1"/>
          </p:cNvPicPr>
          <p:nvPr/>
        </p:nvPicPr>
        <p:blipFill>
          <a:blip r:embed="rId22"/>
          <a:stretch>
            <a:fillRect/>
          </a:stretch>
        </p:blipFill>
        <p:spPr>
          <a:xfrm>
            <a:off x="7219109" y="4022461"/>
            <a:ext cx="1019241" cy="205055"/>
          </a:xfrm>
          <a:prstGeom prst="rect">
            <a:avLst/>
          </a:prstGeom>
        </p:spPr>
      </p:pic>
      <p:pic>
        <p:nvPicPr>
          <p:cNvPr id="88" name="Picture 87"/>
          <p:cNvPicPr>
            <a:picLocks noChangeAspect="1"/>
          </p:cNvPicPr>
          <p:nvPr/>
        </p:nvPicPr>
        <p:blipFill>
          <a:blip r:embed="rId23"/>
          <a:stretch>
            <a:fillRect/>
          </a:stretch>
        </p:blipFill>
        <p:spPr>
          <a:xfrm>
            <a:off x="10126137" y="4817953"/>
            <a:ext cx="444989" cy="454591"/>
          </a:xfrm>
          <a:prstGeom prst="rect">
            <a:avLst/>
          </a:prstGeom>
        </p:spPr>
      </p:pic>
      <p:pic>
        <p:nvPicPr>
          <p:cNvPr id="90" name="Picture 89"/>
          <p:cNvPicPr>
            <a:picLocks noChangeAspect="1"/>
          </p:cNvPicPr>
          <p:nvPr/>
        </p:nvPicPr>
        <p:blipFill>
          <a:blip r:embed="rId24"/>
          <a:stretch>
            <a:fillRect/>
          </a:stretch>
        </p:blipFill>
        <p:spPr>
          <a:xfrm>
            <a:off x="6835605" y="4854963"/>
            <a:ext cx="613115" cy="28041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2176" y="483382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99" y="299860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6146" y="294439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940" y="298898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170401"/>
            <a:ext cx="569442" cy="606782"/>
          </a:xfrm>
          <a:prstGeom prst="rect">
            <a:avLst/>
          </a:prstGeom>
        </p:spPr>
      </p:pic>
      <p:pic>
        <p:nvPicPr>
          <p:cNvPr id="6" name="Picture 5"/>
          <p:cNvPicPr>
            <a:picLocks noChangeAspect="1"/>
          </p:cNvPicPr>
          <p:nvPr/>
        </p:nvPicPr>
        <p:blipFill>
          <a:blip r:embed="rId30"/>
          <a:stretch>
            <a:fillRect/>
          </a:stretch>
        </p:blipFill>
        <p:spPr>
          <a:xfrm>
            <a:off x="10114254" y="3057235"/>
            <a:ext cx="488885" cy="477645"/>
          </a:xfrm>
          <a:prstGeom prst="rect">
            <a:avLst/>
          </a:prstGeom>
        </p:spPr>
      </p:pic>
      <p:pic>
        <p:nvPicPr>
          <p:cNvPr id="16" name="Picture 15"/>
          <p:cNvPicPr>
            <a:picLocks noChangeAspect="1"/>
          </p:cNvPicPr>
          <p:nvPr/>
        </p:nvPicPr>
        <p:blipFill>
          <a:blip r:embed="rId31"/>
          <a:stretch>
            <a:fillRect/>
          </a:stretch>
        </p:blipFill>
        <p:spPr>
          <a:xfrm>
            <a:off x="11069719" y="3034360"/>
            <a:ext cx="494617" cy="501212"/>
          </a:xfrm>
          <a:prstGeom prst="rect">
            <a:avLst/>
          </a:prstGeom>
        </p:spPr>
      </p:pic>
      <p:pic>
        <p:nvPicPr>
          <p:cNvPr id="17" name="Picture 16"/>
          <p:cNvPicPr>
            <a:picLocks noChangeAspect="1"/>
          </p:cNvPicPr>
          <p:nvPr/>
        </p:nvPicPr>
        <p:blipFill>
          <a:blip r:embed="rId32"/>
          <a:stretch>
            <a:fillRect/>
          </a:stretch>
        </p:blipFill>
        <p:spPr>
          <a:xfrm>
            <a:off x="7578684" y="2200690"/>
            <a:ext cx="559963" cy="585130"/>
          </a:xfrm>
          <a:prstGeom prst="rect">
            <a:avLst/>
          </a:prstGeom>
        </p:spPr>
      </p:pic>
      <p:pic>
        <p:nvPicPr>
          <p:cNvPr id="83" name="Picture 82"/>
          <p:cNvPicPr>
            <a:picLocks noChangeAspect="1"/>
          </p:cNvPicPr>
          <p:nvPr/>
        </p:nvPicPr>
        <p:blipFill>
          <a:blip r:embed="rId33"/>
          <a:stretch>
            <a:fillRect/>
          </a:stretch>
        </p:blipFill>
        <p:spPr>
          <a:xfrm>
            <a:off x="9035472" y="564127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358696" y="5641643"/>
            <a:ext cx="1278581" cy="434265"/>
          </a:xfrm>
          <a:prstGeom prst="rect">
            <a:avLst/>
          </a:prstGeom>
        </p:spPr>
      </p:pic>
      <p:pic>
        <p:nvPicPr>
          <p:cNvPr id="9" name="Picture 8"/>
          <p:cNvPicPr>
            <a:picLocks noChangeAspect="1"/>
          </p:cNvPicPr>
          <p:nvPr/>
        </p:nvPicPr>
        <p:blipFill rotWithShape="1">
          <a:blip r:embed="rId35"/>
          <a:srcRect r="23769"/>
          <a:stretch/>
        </p:blipFill>
        <p:spPr>
          <a:xfrm>
            <a:off x="1584820" y="1311607"/>
            <a:ext cx="5330985" cy="678141"/>
          </a:xfrm>
          <a:prstGeom prst="rect">
            <a:avLst/>
          </a:prstGeom>
        </p:spPr>
      </p:pic>
      <p:sp>
        <p:nvSpPr>
          <p:cNvPr id="99" name="TextBox 98"/>
          <p:cNvSpPr txBox="1"/>
          <p:nvPr/>
        </p:nvSpPr>
        <p:spPr>
          <a:xfrm>
            <a:off x="318653" y="1499791"/>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DevOps</a:t>
            </a:r>
          </a:p>
        </p:txBody>
      </p:sp>
      <p:sp>
        <p:nvSpPr>
          <p:cNvPr id="110" name="TextBox 109"/>
          <p:cNvSpPr txBox="1"/>
          <p:nvPr/>
        </p:nvSpPr>
        <p:spPr>
          <a:xfrm>
            <a:off x="5651872" y="3002861"/>
            <a:ext cx="1567236" cy="573280"/>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PaaS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656603" y="561767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940526" y="559960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618234" y="5641271"/>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3646" y="242167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3136" y="231924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6257" y="230664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765" y="223332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317" y="380886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14293"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is an open cloud</a:t>
            </a:r>
          </a:p>
        </p:txBody>
      </p:sp>
      <p:pic>
        <p:nvPicPr>
          <p:cNvPr id="3" name="Picture 2"/>
          <p:cNvPicPr>
            <a:picLocks noChangeAspect="1"/>
          </p:cNvPicPr>
          <p:nvPr/>
        </p:nvPicPr>
        <p:blipFill>
          <a:blip r:embed="rId44"/>
          <a:stretch>
            <a:fillRect/>
          </a:stretch>
        </p:blipFill>
        <p:spPr>
          <a:xfrm>
            <a:off x="2812846" y="560342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1471" y="4791971"/>
            <a:ext cx="1473296" cy="348680"/>
          </a:xfrm>
          <a:prstGeom prst="rect">
            <a:avLst/>
          </a:prstGeom>
        </p:spPr>
      </p:pic>
      <p:pic>
        <p:nvPicPr>
          <p:cNvPr id="73" name="Picture 72"/>
          <p:cNvPicPr>
            <a:picLocks noChangeAspect="1"/>
          </p:cNvPicPr>
          <p:nvPr/>
        </p:nvPicPr>
        <p:blipFill>
          <a:blip r:embed="rId46"/>
          <a:stretch>
            <a:fillRect/>
          </a:stretch>
        </p:blipFill>
        <p:spPr>
          <a:xfrm>
            <a:off x="2081335" y="5547070"/>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839" y="402246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21" y="368331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9"/>
          <a:stretch>
            <a:fillRect/>
          </a:stretch>
        </p:blipFill>
        <p:spPr>
          <a:xfrm>
            <a:off x="5431244" y="1435801"/>
            <a:ext cx="1404361" cy="400125"/>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569481" y="5676258"/>
            <a:ext cx="1187732" cy="3808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www.debian.org/logos/openlogo-nd-100.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6064247" y="5615047"/>
            <a:ext cx="375378" cy="460861"/>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7852C0A6-9FDB-464E-8CC8-7EC513FCB731}"/>
              </a:ext>
            </a:extLst>
          </p:cNvPr>
          <p:cNvCxnSpPr/>
          <p:nvPr/>
        </p:nvCxnSpPr>
        <p:spPr>
          <a:xfrm>
            <a:off x="318653" y="2038117"/>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3B26D-9290-4B06-916B-3FB9DB2A6DBC}"/>
              </a:ext>
            </a:extLst>
          </p:cNvPr>
          <p:cNvCxnSpPr/>
          <p:nvPr/>
        </p:nvCxnSpPr>
        <p:spPr>
          <a:xfrm>
            <a:off x="318653" y="2906795"/>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55CBCD-7A82-490E-BA5F-148382C048D9}"/>
              </a:ext>
            </a:extLst>
          </p:cNvPr>
          <p:cNvCxnSpPr/>
          <p:nvPr/>
        </p:nvCxnSpPr>
        <p:spPr>
          <a:xfrm>
            <a:off x="318653" y="3698921"/>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4B0BCB8-3BD7-4B57-BFD3-0A455F5C63F5}"/>
              </a:ext>
            </a:extLst>
          </p:cNvPr>
          <p:cNvCxnSpPr/>
          <p:nvPr/>
        </p:nvCxnSpPr>
        <p:spPr>
          <a:xfrm>
            <a:off x="318653" y="4553001"/>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0B2B70B-6ADA-4282-B71D-CFE26232711F}"/>
              </a:ext>
            </a:extLst>
          </p:cNvPr>
          <p:cNvCxnSpPr/>
          <p:nvPr/>
        </p:nvCxnSpPr>
        <p:spPr>
          <a:xfrm>
            <a:off x="318653" y="5390714"/>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95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SS Theme with Bar">
  <a:themeElements>
    <a:clrScheme name="OSS Template">
      <a:dk1>
        <a:srgbClr val="191919"/>
      </a:dk1>
      <a:lt1>
        <a:sysClr val="window" lastClr="FFFFFF"/>
      </a:lt1>
      <a:dk2>
        <a:srgbClr val="505050"/>
      </a:dk2>
      <a:lt2>
        <a:srgbClr val="E7E6E6"/>
      </a:lt2>
      <a:accent1>
        <a:srgbClr val="0078D7"/>
      </a:accent1>
      <a:accent2>
        <a:srgbClr val="D83B01"/>
      </a:accent2>
      <a:accent3>
        <a:srgbClr val="107C10"/>
      </a:accent3>
      <a:accent4>
        <a:srgbClr val="7030A0"/>
      </a:accent4>
      <a:accent5>
        <a:srgbClr val="00188F"/>
      </a:accent5>
      <a:accent6>
        <a:srgbClr val="FFB900"/>
      </a:accent6>
      <a:hlink>
        <a:srgbClr val="0078D7"/>
      </a:hlink>
      <a:folHlink>
        <a:srgbClr val="7030A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6.xml><?xml version="1.0" encoding="utf-8"?>
<a:theme xmlns:a="http://schemas.openxmlformats.org/drawingml/2006/main" name="6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9.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docProps/app.xml><?xml version="1.0" encoding="utf-8"?>
<Properties xmlns="http://schemas.openxmlformats.org/officeDocument/2006/extended-properties" xmlns:vt="http://schemas.openxmlformats.org/officeDocument/2006/docPropsVTypes">
  <Template/>
  <TotalTime>438</TotalTime>
  <Words>2499</Words>
  <Application>Microsoft Office PowerPoint</Application>
  <PresentationFormat>Widescreen</PresentationFormat>
  <Paragraphs>427</Paragraphs>
  <Slides>42</Slides>
  <Notes>19</Notes>
  <HiddenSlides>1</HiddenSlides>
  <MMClips>0</MMClips>
  <ScaleCrop>false</ScaleCrop>
  <HeadingPairs>
    <vt:vector size="6" baseType="variant">
      <vt:variant>
        <vt:lpstr>Fonts Used</vt:lpstr>
      </vt:variant>
      <vt:variant>
        <vt:i4>16</vt:i4>
      </vt:variant>
      <vt:variant>
        <vt:lpstr>Theme</vt:lpstr>
      </vt:variant>
      <vt:variant>
        <vt:i4>10</vt:i4>
      </vt:variant>
      <vt:variant>
        <vt:lpstr>Slide Titles</vt:lpstr>
      </vt:variant>
      <vt:variant>
        <vt:i4>42</vt:i4>
      </vt:variant>
    </vt:vector>
  </HeadingPairs>
  <TitlesOfParts>
    <vt:vector size="68" baseType="lpstr">
      <vt:lpstr>MS PGothic</vt:lpstr>
      <vt:lpstr>MS PGothic</vt:lpstr>
      <vt:lpstr>Arial</vt:lpstr>
      <vt:lpstr>Calibri</vt:lpstr>
      <vt:lpstr>Calibri Light</vt:lpstr>
      <vt:lpstr>Consolas</vt:lpstr>
      <vt:lpstr>Courier New</vt:lpstr>
      <vt:lpstr>Lucida Console</vt:lpstr>
      <vt:lpstr>Microsoft Yi Baiti</vt:lpstr>
      <vt:lpstr>OCR A Extended</vt:lpstr>
      <vt:lpstr>Segoe UI</vt:lpstr>
      <vt:lpstr>Segoe UI Light</vt:lpstr>
      <vt:lpstr>Segoe UI Semibold</vt:lpstr>
      <vt:lpstr>Times New Roman</vt:lpstr>
      <vt:lpstr>Verdana</vt:lpstr>
      <vt:lpstr>Wingdings</vt:lpstr>
      <vt:lpstr>office theme</vt:lpstr>
      <vt:lpstr>1_Office Theme</vt:lpstr>
      <vt:lpstr>NG_MOC_Core_ModuleNew2</vt:lpstr>
      <vt:lpstr>1_OSS Theme with Bar</vt:lpstr>
      <vt:lpstr>2_WHITE TEMPLATE</vt:lpstr>
      <vt:lpstr>6_COLOR TEMPLATE</vt:lpstr>
      <vt:lpstr>2_5-30660_TR21_BO_CT_Template</vt:lpstr>
      <vt:lpstr>1_KEEP_WHITE TEMPLATE</vt:lpstr>
      <vt:lpstr>2_COLOR TEMPLATE</vt:lpstr>
      <vt:lpstr>1_NG_MOC_Core_ModuleNew2</vt:lpstr>
      <vt:lpstr>Linux On Azure Preparation Training Introduction to OSS  The history of Linux &amp; Why do we care: How OSS drives Azure consumption</vt:lpstr>
      <vt:lpstr>Linux Foundation Certified System Administrator</vt:lpstr>
      <vt:lpstr>Session I Agenda</vt:lpstr>
      <vt:lpstr>Azure Datacenter </vt:lpstr>
      <vt:lpstr>Azure regions – 50 Regions 140 Countries </vt:lpstr>
      <vt:lpstr>Microsoft &amp; Open Source</vt:lpstr>
      <vt:lpstr>Inner Sourcing</vt:lpstr>
      <vt:lpstr>Microsoft + Open Source: Empowering Customers</vt:lpstr>
      <vt:lpstr>PowerPoint Presentation</vt:lpstr>
      <vt:lpstr>PowerPoint Presentation</vt:lpstr>
      <vt:lpstr>Linux images in the Azure Marketplace</vt:lpstr>
      <vt:lpstr>Linux Distributions on Azure </vt:lpstr>
      <vt:lpstr>PowerPoint Presentation</vt:lpstr>
      <vt:lpstr>LAMP  Azure </vt:lpstr>
      <vt:lpstr>Accessing the Red Hat Customer Portal from Azure</vt:lpstr>
      <vt:lpstr>CLI, Portal, PowerShell, Visual Studio</vt:lpstr>
      <vt:lpstr>Compute: IaaS, PaaS &amp; Mobile Services</vt:lpstr>
      <vt:lpstr>Azure Compute:</vt:lpstr>
      <vt:lpstr>Azure Compute:</vt:lpstr>
      <vt:lpstr>Azure Compute : IaaS</vt:lpstr>
      <vt:lpstr>Linux Images:</vt:lpstr>
      <vt:lpstr>Management with Puppet and Chef</vt:lpstr>
      <vt:lpstr>Linux images on  Azure</vt:lpstr>
      <vt:lpstr>Pricing Comparison</vt:lpstr>
      <vt:lpstr>Azure Compute : PaaS</vt:lpstr>
      <vt:lpstr>Azure Compute – PaaS - WebApps</vt:lpstr>
      <vt:lpstr>Azure Web Sites:</vt:lpstr>
      <vt:lpstr>Supported Open Source Web Developments</vt:lpstr>
      <vt:lpstr>PowerPoint Presentation</vt:lpstr>
      <vt:lpstr>Data</vt:lpstr>
      <vt:lpstr>Azure with Open Source:</vt:lpstr>
      <vt:lpstr>Operational NoSQL Databases</vt:lpstr>
      <vt:lpstr>History of UNIX/Linux</vt:lpstr>
      <vt:lpstr>Common OSS/Linux Terms</vt:lpstr>
      <vt:lpstr>Distributions are a lot like Genealogy </vt:lpstr>
      <vt:lpstr>Commercial vs Community</vt:lpstr>
      <vt:lpstr>Red Hat Enterprise Linux forks from Fedora (Core)</vt:lpstr>
      <vt:lpstr>What is / isn’t Open Source ?</vt:lpstr>
      <vt:lpstr>What is ‘root’ ?</vt:lpstr>
      <vt:lpstr>Creating a CentOS VM using Cloud-Shell in Azure Portal</vt:lpstr>
      <vt:lpstr>Shut down your CentOS VM when it isn’t in use!</vt:lpstr>
      <vt:lpstr>Linux 1. Create and Manage Linux VMs with the Azure CLI 2.0 in Azure Cloud Shell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Ramees</dc:creator>
  <cp:lastModifiedBy>Michael Mishal</cp:lastModifiedBy>
  <cp:revision>203</cp:revision>
  <dcterms:created xsi:type="dcterms:W3CDTF">2013-07-15T20:26:40Z</dcterms:created>
  <dcterms:modified xsi:type="dcterms:W3CDTF">2018-06-11T05:09:36Z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2018-05-23T21:43:37.8349191Z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